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0" r:id="rId3"/>
    <p:sldId id="264" r:id="rId4"/>
    <p:sldId id="276" r:id="rId5"/>
    <p:sldId id="261" r:id="rId6"/>
    <p:sldId id="292" r:id="rId7"/>
    <p:sldId id="293" r:id="rId8"/>
    <p:sldId id="294" r:id="rId9"/>
    <p:sldId id="291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haroni" panose="020B0604020202020204" charset="-79"/>
      <p:bold r:id="rId16"/>
    </p:embeddedFont>
    <p:embeddedFont>
      <p:font typeface="Viga" panose="020B0604020202020204" charset="0"/>
      <p:regular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A2F6F6"/>
    <a:srgbClr val="ACFFE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1C5311-F838-4036-9C5A-C62276C13210}">
  <a:tblStyle styleId="{061C5311-F838-4036-9C5A-C62276C13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bf9e599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bf9e599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6bf9e59999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6bf9e59999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60" r:id="rId6"/>
    <p:sldLayoutId id="2147483663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347272" y="366997"/>
            <a:ext cx="5205182" cy="5516969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“Information Security through Steganography”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49" y="3518775"/>
            <a:ext cx="4366295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</a:rPr>
              <a:t>Hafiz Haseeb Ahmad Butt (313193)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lt2"/>
                </a:solidFill>
              </a:rPr>
              <a:t>Sanaullah (294942)</a:t>
            </a:r>
            <a:endParaRPr b="1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2054555" y="103371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STEGANOGRAPHY?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261448" y="1259457"/>
            <a:ext cx="4882551" cy="3545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 b="1" dirty="0"/>
              <a:t>Steganography</a:t>
            </a:r>
            <a:r>
              <a:rPr lang="en-US" sz="1900" dirty="0"/>
              <a:t> is the art of writing hidden messages such a way that no one, apart from sender and recipient, suspects the existence of the message, a form of </a:t>
            </a:r>
            <a:r>
              <a:rPr lang="en-US" sz="1900" u="sng" dirty="0">
                <a:solidFill>
                  <a:srgbClr val="D2A000"/>
                </a:solidFill>
              </a:rPr>
              <a:t>security through obscurity.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 dirty="0"/>
              <a:t>The word </a:t>
            </a:r>
            <a:r>
              <a:rPr lang="en-US" sz="1900" i="1" dirty="0"/>
              <a:t>steganography</a:t>
            </a:r>
            <a:r>
              <a:rPr lang="en-US" sz="1900" dirty="0"/>
              <a:t> is of Greek origin and means “concealed writing” from the Greek words </a:t>
            </a:r>
            <a:r>
              <a:rPr lang="en-US" sz="1900" i="1" dirty="0" err="1"/>
              <a:t>steganos</a:t>
            </a:r>
            <a:r>
              <a:rPr lang="en-US" sz="1900" dirty="0"/>
              <a:t> meaning “</a:t>
            </a:r>
            <a:r>
              <a:rPr lang="en-US" sz="1900" u="sng" dirty="0"/>
              <a:t>covered</a:t>
            </a:r>
            <a:r>
              <a:rPr lang="en-US" sz="1900" dirty="0"/>
              <a:t>”, and </a:t>
            </a:r>
            <a:r>
              <a:rPr lang="en-US" sz="1900" i="1" dirty="0" err="1"/>
              <a:t>graphein</a:t>
            </a:r>
            <a:r>
              <a:rPr lang="en-US" sz="1900" dirty="0"/>
              <a:t> meaning “</a:t>
            </a:r>
            <a:r>
              <a:rPr lang="en-US" sz="1900" u="sng" dirty="0"/>
              <a:t>writing</a:t>
            </a:r>
            <a:r>
              <a:rPr lang="en-US" sz="1900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900"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1097165" y="1504499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2176475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636800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92AB5-46E9-4720-B849-6DC07CE8A30E}"/>
              </a:ext>
            </a:extLst>
          </p:cNvPr>
          <p:cNvSpPr txBox="1"/>
          <p:nvPr/>
        </p:nvSpPr>
        <p:spPr>
          <a:xfrm flipH="1">
            <a:off x="2392989" y="4553892"/>
            <a:ext cx="657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“Steganography means hiding one piece of data within another."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1530000" y="12122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STEGANOGRAPHY v/s CRYPTOGRAPHY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369788" y="2401799"/>
            <a:ext cx="3706714" cy="250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Unknown messages passing.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Little known technology.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Technology still being develop for certain formats.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b="1" dirty="0"/>
              <a:t>Steganography does not alter the structure of the secret messages.</a:t>
            </a: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958742" y="18613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D2A000"/>
                </a:solidFill>
              </a:rPr>
              <a:t>Steganography</a:t>
            </a:r>
            <a:endParaRPr u="sng" dirty="0">
              <a:solidFill>
                <a:srgbClr val="D2A000"/>
              </a:solidFill>
            </a:endParaRPr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5053309" y="2401050"/>
            <a:ext cx="3706712" cy="250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Known message passing.</a:t>
            </a:r>
          </a:p>
          <a:p>
            <a:pPr marL="342900" indent="-342900" algn="l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Common technology.</a:t>
            </a:r>
          </a:p>
          <a:p>
            <a:pPr marL="342900" indent="-342900" algn="l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b="1" dirty="0"/>
              <a:t>Most algorithm known by all.</a:t>
            </a:r>
          </a:p>
          <a:p>
            <a:pPr marL="342900" indent="-342900" algn="l"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GB" b="1" dirty="0"/>
              <a:t>Cryptography alter the structure of the secret message.</a:t>
            </a: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5799665" y="186135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u="sng" dirty="0">
                <a:solidFill>
                  <a:srgbClr val="D2A000"/>
                </a:solidFill>
              </a:rPr>
              <a:t>Cryptography</a:t>
            </a:r>
            <a:endParaRPr u="sng" dirty="0">
              <a:solidFill>
                <a:srgbClr val="D2A000"/>
              </a:solidFill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1457262" y="931153"/>
            <a:ext cx="969900" cy="9843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374859" y="893619"/>
            <a:ext cx="969900" cy="9699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4E5CC-01AD-496C-8AB1-828ACCBE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98" y="1183346"/>
            <a:ext cx="1343027" cy="716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358EA-B8C2-40EA-9719-544F3F59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72" y="893619"/>
            <a:ext cx="876187" cy="8761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A258C1-EFE2-4FF1-B0DD-F203C603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14400"/>
            <a:ext cx="8667750" cy="3314700"/>
          </a:xfrm>
          <a:prstGeom prst="rect">
            <a:avLst/>
          </a:prstGeom>
        </p:spPr>
      </p:pic>
      <p:sp>
        <p:nvSpPr>
          <p:cNvPr id="10" name="Google Shape;874;p37">
            <a:extLst>
              <a:ext uri="{FF2B5EF4-FFF2-40B4-BE49-F238E27FC236}">
                <a16:creationId xmlns:a16="http://schemas.microsoft.com/office/drawing/2014/main" id="{B51AAECB-E380-40C2-B6A1-909E4EEC9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265" y="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STEGANOGRAPHY MODEL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24821" y="-105066"/>
            <a:ext cx="711973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Methodology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544050" y="1261522"/>
            <a:ext cx="3427106" cy="3662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lt2"/>
                </a:solidFill>
              </a:rPr>
              <a:t>We are implementing steganography by first encrypting the input data. This is done by changing the bits of passed message.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lt2"/>
                </a:solidFill>
              </a:rPr>
              <a:t>Complete hierarchy is explained on next slides.</a:t>
            </a:r>
            <a:endParaRPr sz="14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4653AF-B898-4F1A-9BCB-8CA0303398EA}"/>
              </a:ext>
            </a:extLst>
          </p:cNvPr>
          <p:cNvSpPr/>
          <p:nvPr/>
        </p:nvSpPr>
        <p:spPr>
          <a:xfrm>
            <a:off x="964096" y="1083365"/>
            <a:ext cx="1454426" cy="6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Audio/Text File,</a:t>
            </a:r>
          </a:p>
          <a:p>
            <a:pPr algn="ctr"/>
            <a:r>
              <a:rPr lang="en-US" dirty="0"/>
              <a:t>Image 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4B0890-5671-4DED-B8D2-15F70E51E6D3}"/>
              </a:ext>
            </a:extLst>
          </p:cNvPr>
          <p:cNvSpPr/>
          <p:nvPr/>
        </p:nvSpPr>
        <p:spPr>
          <a:xfrm>
            <a:off x="4015408" y="797615"/>
            <a:ext cx="117281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4E1919-27DB-4D53-99E9-A36FE4AC22A0}"/>
              </a:ext>
            </a:extLst>
          </p:cNvPr>
          <p:cNvSpPr/>
          <p:nvPr/>
        </p:nvSpPr>
        <p:spPr>
          <a:xfrm>
            <a:off x="3985590" y="1580324"/>
            <a:ext cx="117281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File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B9CD39-4125-46A0-912B-1F8C5068765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18522" y="987702"/>
            <a:ext cx="1487556" cy="4137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884F1D7-A3AD-4A00-8CD4-D9FD0F34103D}"/>
              </a:ext>
            </a:extLst>
          </p:cNvPr>
          <p:cNvCxnSpPr>
            <a:cxnSpLocks/>
          </p:cNvCxnSpPr>
          <p:nvPr/>
        </p:nvCxnSpPr>
        <p:spPr>
          <a:xfrm>
            <a:off x="2383736" y="1470990"/>
            <a:ext cx="1543876" cy="3776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716CCD-B85F-4220-B247-DEA5C2D2054A}"/>
              </a:ext>
            </a:extLst>
          </p:cNvPr>
          <p:cNvSpPr/>
          <p:nvPr/>
        </p:nvSpPr>
        <p:spPr>
          <a:xfrm>
            <a:off x="6056242" y="797614"/>
            <a:ext cx="117281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1AC36D-97C5-4C08-ACD9-CF292C0B6C9A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188225" y="1046093"/>
            <a:ext cx="86801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B67C9-C641-4279-8A29-FE360B7EF716}"/>
              </a:ext>
            </a:extLst>
          </p:cNvPr>
          <p:cNvCxnSpPr>
            <a:stCxn id="7" idx="2"/>
          </p:cNvCxnSpPr>
          <p:nvPr/>
        </p:nvCxnSpPr>
        <p:spPr>
          <a:xfrm flipH="1">
            <a:off x="4571998" y="2077281"/>
            <a:ext cx="1" cy="28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7D8E1DAA-0C63-456A-9FAB-CBE6522970EB}"/>
              </a:ext>
            </a:extLst>
          </p:cNvPr>
          <p:cNvSpPr/>
          <p:nvPr/>
        </p:nvSpPr>
        <p:spPr>
          <a:xfrm>
            <a:off x="3436442" y="3168102"/>
            <a:ext cx="2268610" cy="14001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FBCA76-A160-4FED-A3D1-69A0286B7F95}"/>
              </a:ext>
            </a:extLst>
          </p:cNvPr>
          <p:cNvSpPr/>
          <p:nvPr/>
        </p:nvSpPr>
        <p:spPr>
          <a:xfrm>
            <a:off x="3985589" y="2446271"/>
            <a:ext cx="1172817" cy="496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Separate Characters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67936C-6DAD-4FF6-B9D1-33C62941ED2B}"/>
              </a:ext>
            </a:extLst>
          </p:cNvPr>
          <p:cNvCxnSpPr>
            <a:stCxn id="16" idx="2"/>
          </p:cNvCxnSpPr>
          <p:nvPr/>
        </p:nvCxnSpPr>
        <p:spPr>
          <a:xfrm rot="5400000">
            <a:off x="5215349" y="1267447"/>
            <a:ext cx="1400178" cy="14544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280778C-DC49-4956-BA6C-7FC7CE38FCAC}"/>
              </a:ext>
            </a:extLst>
          </p:cNvPr>
          <p:cNvCxnSpPr>
            <a:cxnSpLocks/>
            <a:stCxn id="3" idx="2"/>
            <a:endCxn id="22" idx="1"/>
          </p:cNvCxnSpPr>
          <p:nvPr/>
        </p:nvCxnSpPr>
        <p:spPr>
          <a:xfrm rot="16200000" flipH="1">
            <a:off x="1489515" y="1921263"/>
            <a:ext cx="2148721" cy="1745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2CD8DB-486D-4694-B3BB-325CB37CA1F2}"/>
              </a:ext>
            </a:extLst>
          </p:cNvPr>
          <p:cNvSpPr txBox="1"/>
          <p:nvPr/>
        </p:nvSpPr>
        <p:spPr>
          <a:xfrm>
            <a:off x="964096" y="2540860"/>
            <a:ext cx="88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581B28-603A-4E09-AAB6-BA2365BA894C}"/>
              </a:ext>
            </a:extLst>
          </p:cNvPr>
          <p:cNvCxnSpPr/>
          <p:nvPr/>
        </p:nvCxnSpPr>
        <p:spPr>
          <a:xfrm flipH="1">
            <a:off x="4570747" y="2879870"/>
            <a:ext cx="1" cy="28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EB43C5-5EEC-4EDA-8CEE-0B160814F658}"/>
              </a:ext>
            </a:extLst>
          </p:cNvPr>
          <p:cNvCxnSpPr>
            <a:stCxn id="22" idx="3"/>
          </p:cNvCxnSpPr>
          <p:nvPr/>
        </p:nvCxnSpPr>
        <p:spPr>
          <a:xfrm flipV="1">
            <a:off x="5705052" y="3868190"/>
            <a:ext cx="6361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986D40C-902C-4CC2-B560-ECBB269FB2C3}"/>
              </a:ext>
            </a:extLst>
          </p:cNvPr>
          <p:cNvSpPr/>
          <p:nvPr/>
        </p:nvSpPr>
        <p:spPr>
          <a:xfrm>
            <a:off x="6361043" y="3315948"/>
            <a:ext cx="2405269" cy="102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Stego</a:t>
            </a:r>
            <a:r>
              <a:rPr lang="en-US" dirty="0"/>
              <a:t> Object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9A709A-F4E1-4E45-8026-AF14461CE17A}"/>
              </a:ext>
            </a:extLst>
          </p:cNvPr>
          <p:cNvSpPr txBox="1"/>
          <p:nvPr/>
        </p:nvSpPr>
        <p:spPr>
          <a:xfrm>
            <a:off x="1570383" y="109330"/>
            <a:ext cx="576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Program Flow Diagram</a:t>
            </a:r>
          </a:p>
        </p:txBody>
      </p:sp>
    </p:spTree>
    <p:extLst>
      <p:ext uri="{BB962C8B-B14F-4D97-AF65-F5344CB8AC3E}">
        <p14:creationId xmlns:p14="http://schemas.microsoft.com/office/powerpoint/2010/main" val="1313052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6" grpId="0" animBg="1"/>
      <p:bldP spid="7" grpId="0" animBg="1"/>
      <p:bldP spid="16" grpId="0" animBg="1"/>
      <p:bldP spid="22" grpId="0" animBg="1"/>
      <p:bldP spid="27" grpId="0" animBg="1"/>
      <p:bldP spid="36" grpId="0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33F8-7D9F-4191-A449-FA1266C5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878" y="0"/>
            <a:ext cx="6084000" cy="53970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Embedding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590A7A-BB65-4C30-A088-6AED02E8A547}"/>
              </a:ext>
            </a:extLst>
          </p:cNvPr>
          <p:cNvCxnSpPr>
            <a:cxnSpLocks/>
          </p:cNvCxnSpPr>
          <p:nvPr/>
        </p:nvCxnSpPr>
        <p:spPr>
          <a:xfrm>
            <a:off x="654269" y="1162878"/>
            <a:ext cx="1013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A82F5-F9E5-4716-AA43-AEB5E24A3910}"/>
              </a:ext>
            </a:extLst>
          </p:cNvPr>
          <p:cNvCxnSpPr>
            <a:cxnSpLocks/>
          </p:cNvCxnSpPr>
          <p:nvPr/>
        </p:nvCxnSpPr>
        <p:spPr>
          <a:xfrm>
            <a:off x="570643" y="2985052"/>
            <a:ext cx="1013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6CBEB2-3F74-4152-B083-553C03571D0F}"/>
              </a:ext>
            </a:extLst>
          </p:cNvPr>
          <p:cNvSpPr txBox="1"/>
          <p:nvPr/>
        </p:nvSpPr>
        <p:spPr>
          <a:xfrm>
            <a:off x="649300" y="745773"/>
            <a:ext cx="102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79D679-560B-4551-A5A1-42E361809B36}"/>
              </a:ext>
            </a:extLst>
          </p:cNvPr>
          <p:cNvSpPr/>
          <p:nvPr/>
        </p:nvSpPr>
        <p:spPr>
          <a:xfrm>
            <a:off x="1668061" y="824950"/>
            <a:ext cx="123245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 Bits Conversion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1A5A41-D8B3-49A8-BE1B-3F35EFA65731}"/>
              </a:ext>
            </a:extLst>
          </p:cNvPr>
          <p:cNvCxnSpPr>
            <a:stCxn id="10" idx="3"/>
          </p:cNvCxnSpPr>
          <p:nvPr/>
        </p:nvCxnSpPr>
        <p:spPr>
          <a:xfrm>
            <a:off x="2900513" y="1053550"/>
            <a:ext cx="677574" cy="3776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A36F33F7-B3D8-4F4C-ADBF-E997647A6719}"/>
              </a:ext>
            </a:extLst>
          </p:cNvPr>
          <p:cNvSpPr/>
          <p:nvPr/>
        </p:nvSpPr>
        <p:spPr>
          <a:xfrm>
            <a:off x="3617844" y="976016"/>
            <a:ext cx="1948071" cy="90445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Dividing in 3 Segments and Swapping 1</a:t>
            </a:r>
            <a:r>
              <a:rPr lang="en-US" b="1" baseline="30000" dirty="0"/>
              <a:t>st</a:t>
            </a:r>
            <a:r>
              <a:rPr lang="en-US" b="1" dirty="0"/>
              <a:t> and Last Segment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D9E8A-9A7B-44E5-BDEA-026CF8D451D2}"/>
              </a:ext>
            </a:extLst>
          </p:cNvPr>
          <p:cNvCxnSpPr>
            <a:stCxn id="13" idx="0"/>
          </p:cNvCxnSpPr>
          <p:nvPr/>
        </p:nvCxnSpPr>
        <p:spPr>
          <a:xfrm>
            <a:off x="5565915" y="1428245"/>
            <a:ext cx="5367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Top Corners Snipped 15">
            <a:extLst>
              <a:ext uri="{FF2B5EF4-FFF2-40B4-BE49-F238E27FC236}">
                <a16:creationId xmlns:a16="http://schemas.microsoft.com/office/drawing/2014/main" id="{F12202FE-F593-47AE-B9EA-CEE706FB350F}"/>
              </a:ext>
            </a:extLst>
          </p:cNvPr>
          <p:cNvSpPr/>
          <p:nvPr/>
        </p:nvSpPr>
        <p:spPr>
          <a:xfrm>
            <a:off x="6102626" y="1053550"/>
            <a:ext cx="1948071" cy="79513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 to Odd Conversion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D244D-E012-453A-ADB3-17282051F473}"/>
              </a:ext>
            </a:extLst>
          </p:cNvPr>
          <p:cNvSpPr txBox="1"/>
          <p:nvPr/>
        </p:nvSpPr>
        <p:spPr>
          <a:xfrm>
            <a:off x="727956" y="2677274"/>
            <a:ext cx="1184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Pixels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F36428-C6D2-4A55-8167-F402A48C699A}"/>
              </a:ext>
            </a:extLst>
          </p:cNvPr>
          <p:cNvSpPr/>
          <p:nvPr/>
        </p:nvSpPr>
        <p:spPr>
          <a:xfrm>
            <a:off x="1584435" y="2756452"/>
            <a:ext cx="1013792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 Bits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4BC020CB-016F-4C19-AF56-741CEF8F6526}"/>
              </a:ext>
            </a:extLst>
          </p:cNvPr>
          <p:cNvSpPr/>
          <p:nvPr/>
        </p:nvSpPr>
        <p:spPr>
          <a:xfrm>
            <a:off x="4327636" y="2769019"/>
            <a:ext cx="2673626" cy="97651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Embedding in Last 4 Bits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DA3319-9E81-4B43-9F00-79F18A26FA24}"/>
              </a:ext>
            </a:extLst>
          </p:cNvPr>
          <p:cNvCxnSpPr>
            <a:stCxn id="18" idx="3"/>
          </p:cNvCxnSpPr>
          <p:nvPr/>
        </p:nvCxnSpPr>
        <p:spPr>
          <a:xfrm flipV="1">
            <a:off x="2598227" y="2985051"/>
            <a:ext cx="17451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2683B0-458D-4C8D-B0B8-FD922858ABD4}"/>
              </a:ext>
            </a:extLst>
          </p:cNvPr>
          <p:cNvCxnSpPr>
            <a:cxnSpLocks/>
          </p:cNvCxnSpPr>
          <p:nvPr/>
        </p:nvCxnSpPr>
        <p:spPr>
          <a:xfrm rot="5400000">
            <a:off x="5992629" y="1990470"/>
            <a:ext cx="875979" cy="6559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212A40-C348-4000-A467-1E6818748532}"/>
              </a:ext>
            </a:extLst>
          </p:cNvPr>
          <p:cNvCxnSpPr>
            <a:stCxn id="20" idx="1"/>
          </p:cNvCxnSpPr>
          <p:nvPr/>
        </p:nvCxnSpPr>
        <p:spPr>
          <a:xfrm>
            <a:off x="5664449" y="3745537"/>
            <a:ext cx="0" cy="299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: Top Corners One Rounded and One Snipped 31">
            <a:extLst>
              <a:ext uri="{FF2B5EF4-FFF2-40B4-BE49-F238E27FC236}">
                <a16:creationId xmlns:a16="http://schemas.microsoft.com/office/drawing/2014/main" id="{526C5B76-86B1-4727-981E-8685C7AEF8F9}"/>
              </a:ext>
            </a:extLst>
          </p:cNvPr>
          <p:cNvSpPr/>
          <p:nvPr/>
        </p:nvSpPr>
        <p:spPr>
          <a:xfrm>
            <a:off x="4543385" y="4086635"/>
            <a:ext cx="2242128" cy="7537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 Image</a:t>
            </a:r>
          </a:p>
        </p:txBody>
      </p:sp>
    </p:spTree>
    <p:extLst>
      <p:ext uri="{BB962C8B-B14F-4D97-AF65-F5344CB8AC3E}">
        <p14:creationId xmlns:p14="http://schemas.microsoft.com/office/powerpoint/2010/main" val="2871904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  <p:bldP spid="16" grpId="0" animBg="1"/>
      <p:bldP spid="17" grpId="0"/>
      <p:bldP spid="18" grpId="0" animBg="1"/>
      <p:bldP spid="2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65AA-A279-4791-822A-01619720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51" y="0"/>
            <a:ext cx="6084000" cy="539700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Extraction</a:t>
            </a:r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68B15D13-AF74-4F20-BEA5-0742EF61A142}"/>
              </a:ext>
            </a:extLst>
          </p:cNvPr>
          <p:cNvSpPr/>
          <p:nvPr/>
        </p:nvSpPr>
        <p:spPr>
          <a:xfrm>
            <a:off x="3632752" y="815008"/>
            <a:ext cx="1878496" cy="85476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6BFA10-AF27-43B7-B6A4-B0F563CBED13}"/>
              </a:ext>
            </a:extLst>
          </p:cNvPr>
          <p:cNvCxnSpPr>
            <a:cxnSpLocks/>
          </p:cNvCxnSpPr>
          <p:nvPr/>
        </p:nvCxnSpPr>
        <p:spPr>
          <a:xfrm flipH="1">
            <a:off x="4483633" y="1669773"/>
            <a:ext cx="1" cy="387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2AE2D376-5DE1-4E93-84D0-AC4E5B0E3D9C}"/>
              </a:ext>
            </a:extLst>
          </p:cNvPr>
          <p:cNvSpPr/>
          <p:nvPr/>
        </p:nvSpPr>
        <p:spPr>
          <a:xfrm>
            <a:off x="3226875" y="2057400"/>
            <a:ext cx="2513515" cy="12423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Inverse Embedding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EDA991-5339-4828-889A-006D334C96A2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474843" y="2678596"/>
            <a:ext cx="752032" cy="10883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7EC413-96AF-40F3-A5C4-1D31057C3BB8}"/>
              </a:ext>
            </a:extLst>
          </p:cNvPr>
          <p:cNvSpPr/>
          <p:nvPr/>
        </p:nvSpPr>
        <p:spPr>
          <a:xfrm>
            <a:off x="1790671" y="3793762"/>
            <a:ext cx="1436204" cy="66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C08083-6DE4-46E1-971A-24981220D4D1}"/>
              </a:ext>
            </a:extLst>
          </p:cNvPr>
          <p:cNvCxnSpPr>
            <a:cxnSpLocks/>
          </p:cNvCxnSpPr>
          <p:nvPr/>
        </p:nvCxnSpPr>
        <p:spPr>
          <a:xfrm>
            <a:off x="5759186" y="2678596"/>
            <a:ext cx="701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EC1C7027-7CA8-4553-9FA3-DD65C3021A1F}"/>
              </a:ext>
            </a:extLst>
          </p:cNvPr>
          <p:cNvSpPr/>
          <p:nvPr/>
        </p:nvSpPr>
        <p:spPr>
          <a:xfrm>
            <a:off x="6492423" y="2365514"/>
            <a:ext cx="1461053" cy="62616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Text File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25ED7D-2CB3-4B2B-A408-883B54F376D6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7222950" y="2991677"/>
            <a:ext cx="0" cy="775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037B246-B3C8-4B16-B90C-7DD47448D2A4}"/>
              </a:ext>
            </a:extLst>
          </p:cNvPr>
          <p:cNvSpPr/>
          <p:nvPr/>
        </p:nvSpPr>
        <p:spPr>
          <a:xfrm>
            <a:off x="6460435" y="3793762"/>
            <a:ext cx="1436204" cy="665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Audio File</a:t>
            </a:r>
          </a:p>
        </p:txBody>
      </p:sp>
    </p:spTree>
    <p:extLst>
      <p:ext uri="{BB962C8B-B14F-4D97-AF65-F5344CB8AC3E}">
        <p14:creationId xmlns:p14="http://schemas.microsoft.com/office/powerpoint/2010/main" val="547871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6" grpId="0" animBg="1"/>
      <p:bldP spid="25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64"/>
          <p:cNvSpPr txBox="1">
            <a:spLocks noGrp="1"/>
          </p:cNvSpPr>
          <p:nvPr>
            <p:ph type="title"/>
          </p:nvPr>
        </p:nvSpPr>
        <p:spPr>
          <a:xfrm>
            <a:off x="1711978" y="71120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</a:t>
            </a:r>
            <a:endParaRPr dirty="0"/>
          </a:p>
        </p:txBody>
      </p:sp>
      <p:grpSp>
        <p:nvGrpSpPr>
          <p:cNvPr id="3133" name="Google Shape;3133;p64"/>
          <p:cNvGrpSpPr/>
          <p:nvPr/>
        </p:nvGrpSpPr>
        <p:grpSpPr>
          <a:xfrm>
            <a:off x="6692523" y="575605"/>
            <a:ext cx="1771044" cy="1777177"/>
            <a:chOff x="1252700" y="238400"/>
            <a:chExt cx="5219700" cy="5237775"/>
          </a:xfrm>
        </p:grpSpPr>
        <p:sp>
          <p:nvSpPr>
            <p:cNvPr id="3134" name="Google Shape;3134;p64"/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4"/>
            <p:cNvSpPr/>
            <p:nvPr/>
          </p:nvSpPr>
          <p:spPr>
            <a:xfrm>
              <a:off x="1252700" y="693600"/>
              <a:ext cx="5219700" cy="3620175"/>
            </a:xfrm>
            <a:custGeom>
              <a:avLst/>
              <a:gdLst/>
              <a:ahLst/>
              <a:cxnLst/>
              <a:rect l="l" t="t" r="r" b="b"/>
              <a:pathLst>
                <a:path w="208788" h="144807" extrusionOk="0">
                  <a:moveTo>
                    <a:pt x="166787" y="50315"/>
                  </a:moveTo>
                  <a:cubicBezTo>
                    <a:pt x="166836" y="50315"/>
                    <a:pt x="166886" y="50317"/>
                    <a:pt x="166937" y="50322"/>
                  </a:cubicBezTo>
                  <a:cubicBezTo>
                    <a:pt x="167741" y="50397"/>
                    <a:pt x="168355" y="51073"/>
                    <a:pt x="168355" y="51882"/>
                  </a:cubicBezTo>
                  <a:cubicBezTo>
                    <a:pt x="168355" y="52690"/>
                    <a:pt x="167741" y="53366"/>
                    <a:pt x="166937" y="53441"/>
                  </a:cubicBezTo>
                  <a:cubicBezTo>
                    <a:pt x="166886" y="53446"/>
                    <a:pt x="166836" y="53449"/>
                    <a:pt x="166787" y="53449"/>
                  </a:cubicBezTo>
                  <a:cubicBezTo>
                    <a:pt x="166043" y="53449"/>
                    <a:pt x="165392" y="52920"/>
                    <a:pt x="165250" y="52176"/>
                  </a:cubicBezTo>
                  <a:lnTo>
                    <a:pt x="145519" y="52176"/>
                  </a:lnTo>
                  <a:lnTo>
                    <a:pt x="145519" y="51587"/>
                  </a:lnTo>
                  <a:lnTo>
                    <a:pt x="165250" y="51587"/>
                  </a:lnTo>
                  <a:cubicBezTo>
                    <a:pt x="165392" y="50843"/>
                    <a:pt x="166043" y="50315"/>
                    <a:pt x="166787" y="50315"/>
                  </a:cubicBezTo>
                  <a:close/>
                  <a:moveTo>
                    <a:pt x="39992" y="50314"/>
                  </a:moveTo>
                  <a:cubicBezTo>
                    <a:pt x="39997" y="50314"/>
                    <a:pt x="40002" y="50314"/>
                    <a:pt x="40006" y="50314"/>
                  </a:cubicBezTo>
                  <a:cubicBezTo>
                    <a:pt x="40814" y="50314"/>
                    <a:pt x="41471" y="50928"/>
                    <a:pt x="41557" y="51713"/>
                  </a:cubicBezTo>
                  <a:lnTo>
                    <a:pt x="70690" y="51713"/>
                  </a:lnTo>
                  <a:lnTo>
                    <a:pt x="70690" y="52302"/>
                  </a:lnTo>
                  <a:lnTo>
                    <a:pt x="41510" y="52302"/>
                  </a:lnTo>
                  <a:cubicBezTo>
                    <a:pt x="41324" y="52962"/>
                    <a:pt x="40726" y="53449"/>
                    <a:pt x="40006" y="53449"/>
                  </a:cubicBezTo>
                  <a:cubicBezTo>
                    <a:pt x="40002" y="53449"/>
                    <a:pt x="39997" y="53449"/>
                    <a:pt x="39992" y="53449"/>
                  </a:cubicBezTo>
                  <a:cubicBezTo>
                    <a:pt x="39127" y="53449"/>
                    <a:pt x="38424" y="52748"/>
                    <a:pt x="38424" y="51882"/>
                  </a:cubicBezTo>
                  <a:cubicBezTo>
                    <a:pt x="38424" y="51015"/>
                    <a:pt x="39127" y="50314"/>
                    <a:pt x="39992" y="50314"/>
                  </a:cubicBezTo>
                  <a:close/>
                  <a:moveTo>
                    <a:pt x="189267" y="65419"/>
                  </a:moveTo>
                  <a:cubicBezTo>
                    <a:pt x="190075" y="65419"/>
                    <a:pt x="190750" y="66033"/>
                    <a:pt x="190827" y="66837"/>
                  </a:cubicBezTo>
                  <a:cubicBezTo>
                    <a:pt x="190904" y="67642"/>
                    <a:pt x="190355" y="68373"/>
                    <a:pt x="189561" y="68524"/>
                  </a:cubicBezTo>
                  <a:lnTo>
                    <a:pt x="189561" y="84816"/>
                  </a:lnTo>
                  <a:lnTo>
                    <a:pt x="180120" y="84816"/>
                  </a:lnTo>
                  <a:lnTo>
                    <a:pt x="180120" y="95311"/>
                  </a:lnTo>
                  <a:lnTo>
                    <a:pt x="179530" y="95311"/>
                  </a:lnTo>
                  <a:lnTo>
                    <a:pt x="179530" y="84226"/>
                  </a:lnTo>
                  <a:lnTo>
                    <a:pt x="188972" y="84226"/>
                  </a:lnTo>
                  <a:lnTo>
                    <a:pt x="188972" y="68524"/>
                  </a:lnTo>
                  <a:cubicBezTo>
                    <a:pt x="188178" y="68373"/>
                    <a:pt x="187629" y="67642"/>
                    <a:pt x="187706" y="66837"/>
                  </a:cubicBezTo>
                  <a:cubicBezTo>
                    <a:pt x="187782" y="66033"/>
                    <a:pt x="188458" y="65419"/>
                    <a:pt x="189267" y="65419"/>
                  </a:cubicBezTo>
                  <a:close/>
                  <a:moveTo>
                    <a:pt x="15147" y="88090"/>
                  </a:moveTo>
                  <a:cubicBezTo>
                    <a:pt x="15152" y="88090"/>
                    <a:pt x="15158" y="88090"/>
                    <a:pt x="15163" y="88090"/>
                  </a:cubicBezTo>
                  <a:cubicBezTo>
                    <a:pt x="15858" y="88090"/>
                    <a:pt x="16440" y="88545"/>
                    <a:pt x="16646" y="89172"/>
                  </a:cubicBezTo>
                  <a:lnTo>
                    <a:pt x="30860" y="89172"/>
                  </a:lnTo>
                  <a:lnTo>
                    <a:pt x="30860" y="94304"/>
                  </a:lnTo>
                  <a:cubicBezTo>
                    <a:pt x="31360" y="94499"/>
                    <a:pt x="31725" y="94938"/>
                    <a:pt x="31827" y="95467"/>
                  </a:cubicBezTo>
                  <a:lnTo>
                    <a:pt x="191326" y="95467"/>
                  </a:lnTo>
                  <a:cubicBezTo>
                    <a:pt x="191468" y="94722"/>
                    <a:pt x="192120" y="94193"/>
                    <a:pt x="192864" y="94193"/>
                  </a:cubicBezTo>
                  <a:cubicBezTo>
                    <a:pt x="192913" y="94193"/>
                    <a:pt x="192963" y="94195"/>
                    <a:pt x="193012" y="94200"/>
                  </a:cubicBezTo>
                  <a:cubicBezTo>
                    <a:pt x="193817" y="94277"/>
                    <a:pt x="194431" y="94952"/>
                    <a:pt x="194431" y="95760"/>
                  </a:cubicBezTo>
                  <a:cubicBezTo>
                    <a:pt x="194431" y="96569"/>
                    <a:pt x="193817" y="97244"/>
                    <a:pt x="193012" y="97321"/>
                  </a:cubicBezTo>
                  <a:cubicBezTo>
                    <a:pt x="192962" y="97326"/>
                    <a:pt x="192912" y="97328"/>
                    <a:pt x="192862" y="97328"/>
                  </a:cubicBezTo>
                  <a:cubicBezTo>
                    <a:pt x="192119" y="97328"/>
                    <a:pt x="191468" y="96800"/>
                    <a:pt x="191326" y="96055"/>
                  </a:cubicBezTo>
                  <a:lnTo>
                    <a:pt x="31826" y="96055"/>
                  </a:lnTo>
                  <a:cubicBezTo>
                    <a:pt x="31686" y="96793"/>
                    <a:pt x="31040" y="97327"/>
                    <a:pt x="30289" y="97327"/>
                  </a:cubicBezTo>
                  <a:cubicBezTo>
                    <a:pt x="29538" y="97327"/>
                    <a:pt x="28892" y="96793"/>
                    <a:pt x="28751" y="96055"/>
                  </a:cubicBezTo>
                  <a:lnTo>
                    <a:pt x="23560" y="96055"/>
                  </a:lnTo>
                  <a:cubicBezTo>
                    <a:pt x="23418" y="96800"/>
                    <a:pt x="22767" y="97328"/>
                    <a:pt x="22023" y="97328"/>
                  </a:cubicBezTo>
                  <a:cubicBezTo>
                    <a:pt x="21973" y="97328"/>
                    <a:pt x="21923" y="97326"/>
                    <a:pt x="21873" y="97321"/>
                  </a:cubicBezTo>
                  <a:cubicBezTo>
                    <a:pt x="21069" y="97244"/>
                    <a:pt x="20455" y="96569"/>
                    <a:pt x="20455" y="95760"/>
                  </a:cubicBezTo>
                  <a:cubicBezTo>
                    <a:pt x="20455" y="94952"/>
                    <a:pt x="21069" y="94276"/>
                    <a:pt x="21873" y="94200"/>
                  </a:cubicBezTo>
                  <a:cubicBezTo>
                    <a:pt x="21923" y="94195"/>
                    <a:pt x="21973" y="94193"/>
                    <a:pt x="22023" y="94193"/>
                  </a:cubicBezTo>
                  <a:cubicBezTo>
                    <a:pt x="22767" y="94193"/>
                    <a:pt x="23418" y="94721"/>
                    <a:pt x="23560" y="95465"/>
                  </a:cubicBezTo>
                  <a:lnTo>
                    <a:pt x="28751" y="95465"/>
                  </a:lnTo>
                  <a:cubicBezTo>
                    <a:pt x="28891" y="94734"/>
                    <a:pt x="29527" y="94203"/>
                    <a:pt x="30270" y="94195"/>
                  </a:cubicBezTo>
                  <a:lnTo>
                    <a:pt x="30270" y="89761"/>
                  </a:lnTo>
                  <a:lnTo>
                    <a:pt x="16720" y="89761"/>
                  </a:lnTo>
                  <a:cubicBezTo>
                    <a:pt x="16665" y="90577"/>
                    <a:pt x="15993" y="91224"/>
                    <a:pt x="15163" y="91224"/>
                  </a:cubicBezTo>
                  <a:cubicBezTo>
                    <a:pt x="15158" y="91224"/>
                    <a:pt x="15152" y="91224"/>
                    <a:pt x="15147" y="91224"/>
                  </a:cubicBezTo>
                  <a:cubicBezTo>
                    <a:pt x="14282" y="91224"/>
                    <a:pt x="13581" y="90523"/>
                    <a:pt x="13581" y="89657"/>
                  </a:cubicBezTo>
                  <a:cubicBezTo>
                    <a:pt x="13581" y="88791"/>
                    <a:pt x="14282" y="88090"/>
                    <a:pt x="15147" y="88090"/>
                  </a:cubicBezTo>
                  <a:close/>
                  <a:moveTo>
                    <a:pt x="169604" y="115323"/>
                  </a:moveTo>
                  <a:cubicBezTo>
                    <a:pt x="170357" y="115323"/>
                    <a:pt x="171001" y="115858"/>
                    <a:pt x="171142" y="116596"/>
                  </a:cubicBezTo>
                  <a:lnTo>
                    <a:pt x="191775" y="116596"/>
                  </a:lnTo>
                  <a:cubicBezTo>
                    <a:pt x="191917" y="115852"/>
                    <a:pt x="192569" y="115323"/>
                    <a:pt x="193312" y="115323"/>
                  </a:cubicBezTo>
                  <a:cubicBezTo>
                    <a:pt x="193362" y="115323"/>
                    <a:pt x="193412" y="115326"/>
                    <a:pt x="193462" y="115330"/>
                  </a:cubicBezTo>
                  <a:cubicBezTo>
                    <a:pt x="194267" y="115407"/>
                    <a:pt x="194880" y="116083"/>
                    <a:pt x="194880" y="116891"/>
                  </a:cubicBezTo>
                  <a:cubicBezTo>
                    <a:pt x="194880" y="117699"/>
                    <a:pt x="194267" y="118374"/>
                    <a:pt x="193462" y="118450"/>
                  </a:cubicBezTo>
                  <a:cubicBezTo>
                    <a:pt x="193412" y="118455"/>
                    <a:pt x="193362" y="118457"/>
                    <a:pt x="193312" y="118457"/>
                  </a:cubicBezTo>
                  <a:cubicBezTo>
                    <a:pt x="192569" y="118457"/>
                    <a:pt x="191917" y="117929"/>
                    <a:pt x="191775" y="117186"/>
                  </a:cubicBezTo>
                  <a:lnTo>
                    <a:pt x="171143" y="117186"/>
                  </a:lnTo>
                  <a:cubicBezTo>
                    <a:pt x="171016" y="117853"/>
                    <a:pt x="170464" y="118364"/>
                    <a:pt x="169780" y="118440"/>
                  </a:cubicBezTo>
                  <a:lnTo>
                    <a:pt x="169780" y="123789"/>
                  </a:lnTo>
                  <a:lnTo>
                    <a:pt x="191767" y="123789"/>
                  </a:lnTo>
                  <a:cubicBezTo>
                    <a:pt x="191869" y="123023"/>
                    <a:pt x="192518" y="122430"/>
                    <a:pt x="193313" y="122430"/>
                  </a:cubicBezTo>
                  <a:cubicBezTo>
                    <a:pt x="194172" y="122437"/>
                    <a:pt x="194865" y="123137"/>
                    <a:pt x="194865" y="123996"/>
                  </a:cubicBezTo>
                  <a:cubicBezTo>
                    <a:pt x="194865" y="124856"/>
                    <a:pt x="194172" y="125556"/>
                    <a:pt x="193313" y="125565"/>
                  </a:cubicBezTo>
                  <a:cubicBezTo>
                    <a:pt x="192579" y="125565"/>
                    <a:pt x="191969" y="125059"/>
                    <a:pt x="191797" y="124378"/>
                  </a:cubicBezTo>
                  <a:lnTo>
                    <a:pt x="169191" y="124378"/>
                  </a:lnTo>
                  <a:lnTo>
                    <a:pt x="169191" y="118395"/>
                  </a:lnTo>
                  <a:cubicBezTo>
                    <a:pt x="168620" y="118239"/>
                    <a:pt x="168179" y="117774"/>
                    <a:pt x="168067" y="117186"/>
                  </a:cubicBezTo>
                  <a:lnTo>
                    <a:pt x="142960" y="117186"/>
                  </a:lnTo>
                  <a:lnTo>
                    <a:pt x="142960" y="116596"/>
                  </a:lnTo>
                  <a:lnTo>
                    <a:pt x="168067" y="116596"/>
                  </a:lnTo>
                  <a:cubicBezTo>
                    <a:pt x="168207" y="115858"/>
                    <a:pt x="168853" y="115323"/>
                    <a:pt x="169604" y="115323"/>
                  </a:cubicBezTo>
                  <a:close/>
                  <a:moveTo>
                    <a:pt x="14087" y="111137"/>
                  </a:moveTo>
                  <a:cubicBezTo>
                    <a:pt x="14092" y="111137"/>
                    <a:pt x="14097" y="111137"/>
                    <a:pt x="14102" y="111137"/>
                  </a:cubicBezTo>
                  <a:cubicBezTo>
                    <a:pt x="14914" y="111137"/>
                    <a:pt x="15574" y="111758"/>
                    <a:pt x="15653" y="112550"/>
                  </a:cubicBezTo>
                  <a:lnTo>
                    <a:pt x="27665" y="112550"/>
                  </a:lnTo>
                  <a:cubicBezTo>
                    <a:pt x="27744" y="111758"/>
                    <a:pt x="28404" y="111137"/>
                    <a:pt x="29216" y="111137"/>
                  </a:cubicBezTo>
                  <a:cubicBezTo>
                    <a:pt x="30029" y="111137"/>
                    <a:pt x="30689" y="111758"/>
                    <a:pt x="30768" y="112550"/>
                  </a:cubicBezTo>
                  <a:lnTo>
                    <a:pt x="39402" y="112550"/>
                  </a:lnTo>
                  <a:lnTo>
                    <a:pt x="39402" y="122440"/>
                  </a:lnTo>
                  <a:lnTo>
                    <a:pt x="57801" y="122440"/>
                  </a:lnTo>
                  <a:cubicBezTo>
                    <a:pt x="57922" y="121811"/>
                    <a:pt x="58414" y="121318"/>
                    <a:pt x="59043" y="121197"/>
                  </a:cubicBezTo>
                  <a:lnTo>
                    <a:pt x="59043" y="116486"/>
                  </a:lnTo>
                  <a:lnTo>
                    <a:pt x="69556" y="116486"/>
                  </a:lnTo>
                  <a:lnTo>
                    <a:pt x="69556" y="117075"/>
                  </a:lnTo>
                  <a:lnTo>
                    <a:pt x="59632" y="117075"/>
                  </a:lnTo>
                  <a:lnTo>
                    <a:pt x="59632" y="121198"/>
                  </a:lnTo>
                  <a:cubicBezTo>
                    <a:pt x="60202" y="121307"/>
                    <a:pt x="60665" y="121721"/>
                    <a:pt x="60836" y="122275"/>
                  </a:cubicBezTo>
                  <a:cubicBezTo>
                    <a:pt x="61006" y="122830"/>
                    <a:pt x="60857" y="123433"/>
                    <a:pt x="60447" y="123843"/>
                  </a:cubicBezTo>
                  <a:cubicBezTo>
                    <a:pt x="60149" y="124142"/>
                    <a:pt x="59749" y="124302"/>
                    <a:pt x="59339" y="124302"/>
                  </a:cubicBezTo>
                  <a:cubicBezTo>
                    <a:pt x="59185" y="124302"/>
                    <a:pt x="59030" y="124280"/>
                    <a:pt x="58879" y="124233"/>
                  </a:cubicBezTo>
                  <a:cubicBezTo>
                    <a:pt x="58324" y="124062"/>
                    <a:pt x="57910" y="123600"/>
                    <a:pt x="57801" y="123030"/>
                  </a:cubicBezTo>
                  <a:lnTo>
                    <a:pt x="38812" y="123030"/>
                  </a:lnTo>
                  <a:lnTo>
                    <a:pt x="38812" y="113140"/>
                  </a:lnTo>
                  <a:lnTo>
                    <a:pt x="30715" y="113140"/>
                  </a:lnTo>
                  <a:cubicBezTo>
                    <a:pt x="30553" y="113700"/>
                    <a:pt x="30091" y="114132"/>
                    <a:pt x="29511" y="114243"/>
                  </a:cubicBezTo>
                  <a:lnTo>
                    <a:pt x="29511" y="129324"/>
                  </a:lnTo>
                  <a:lnTo>
                    <a:pt x="20101" y="129324"/>
                  </a:lnTo>
                  <a:cubicBezTo>
                    <a:pt x="19877" y="129917"/>
                    <a:pt x="19309" y="130341"/>
                    <a:pt x="18638" y="130341"/>
                  </a:cubicBezTo>
                  <a:cubicBezTo>
                    <a:pt x="18633" y="130341"/>
                    <a:pt x="18629" y="130341"/>
                    <a:pt x="18624" y="130341"/>
                  </a:cubicBezTo>
                  <a:cubicBezTo>
                    <a:pt x="17759" y="130341"/>
                    <a:pt x="17056" y="129640"/>
                    <a:pt x="17056" y="128773"/>
                  </a:cubicBezTo>
                  <a:cubicBezTo>
                    <a:pt x="17056" y="127907"/>
                    <a:pt x="17759" y="127206"/>
                    <a:pt x="18624" y="127206"/>
                  </a:cubicBezTo>
                  <a:cubicBezTo>
                    <a:pt x="18629" y="127206"/>
                    <a:pt x="18633" y="127206"/>
                    <a:pt x="18638" y="127206"/>
                  </a:cubicBezTo>
                  <a:cubicBezTo>
                    <a:pt x="19490" y="127206"/>
                    <a:pt x="20180" y="127888"/>
                    <a:pt x="20201" y="128735"/>
                  </a:cubicBezTo>
                  <a:lnTo>
                    <a:pt x="28921" y="128735"/>
                  </a:lnTo>
                  <a:lnTo>
                    <a:pt x="28921" y="114243"/>
                  </a:lnTo>
                  <a:cubicBezTo>
                    <a:pt x="28341" y="114132"/>
                    <a:pt x="27880" y="113700"/>
                    <a:pt x="27717" y="113140"/>
                  </a:cubicBezTo>
                  <a:lnTo>
                    <a:pt x="15601" y="113140"/>
                  </a:lnTo>
                  <a:cubicBezTo>
                    <a:pt x="15411" y="113792"/>
                    <a:pt x="14815" y="114272"/>
                    <a:pt x="14102" y="114272"/>
                  </a:cubicBezTo>
                  <a:cubicBezTo>
                    <a:pt x="14097" y="114272"/>
                    <a:pt x="14092" y="114272"/>
                    <a:pt x="14087" y="114272"/>
                  </a:cubicBezTo>
                  <a:cubicBezTo>
                    <a:pt x="13223" y="114272"/>
                    <a:pt x="12519" y="113571"/>
                    <a:pt x="12519" y="112705"/>
                  </a:cubicBezTo>
                  <a:cubicBezTo>
                    <a:pt x="12519" y="111838"/>
                    <a:pt x="13223" y="111137"/>
                    <a:pt x="14087" y="111137"/>
                  </a:cubicBezTo>
                  <a:close/>
                  <a:moveTo>
                    <a:pt x="136905" y="1"/>
                  </a:moveTo>
                  <a:cubicBezTo>
                    <a:pt x="132240" y="1"/>
                    <a:pt x="127894" y="738"/>
                    <a:pt x="123858" y="1748"/>
                  </a:cubicBezTo>
                  <a:cubicBezTo>
                    <a:pt x="110020" y="5210"/>
                    <a:pt x="103470" y="13062"/>
                    <a:pt x="88405" y="20150"/>
                  </a:cubicBezTo>
                  <a:lnTo>
                    <a:pt x="88405" y="23084"/>
                  </a:lnTo>
                  <a:lnTo>
                    <a:pt x="101149" y="23084"/>
                  </a:lnTo>
                  <a:lnTo>
                    <a:pt x="101149" y="23672"/>
                  </a:lnTo>
                  <a:lnTo>
                    <a:pt x="87817" y="23672"/>
                  </a:lnTo>
                  <a:lnTo>
                    <a:pt x="87817" y="20427"/>
                  </a:lnTo>
                  <a:cubicBezTo>
                    <a:pt x="86732" y="20929"/>
                    <a:pt x="85607" y="21426"/>
                    <a:pt x="84429" y="21917"/>
                  </a:cubicBezTo>
                  <a:cubicBezTo>
                    <a:pt x="78037" y="24581"/>
                    <a:pt x="72617" y="25705"/>
                    <a:pt x="67307" y="26261"/>
                  </a:cubicBezTo>
                  <a:lnTo>
                    <a:pt x="67307" y="28418"/>
                  </a:lnTo>
                  <a:lnTo>
                    <a:pt x="48103" y="28418"/>
                  </a:lnTo>
                  <a:cubicBezTo>
                    <a:pt x="47960" y="29163"/>
                    <a:pt x="47309" y="29691"/>
                    <a:pt x="46565" y="29691"/>
                  </a:cubicBezTo>
                  <a:cubicBezTo>
                    <a:pt x="46516" y="29691"/>
                    <a:pt x="46466" y="29688"/>
                    <a:pt x="46417" y="29684"/>
                  </a:cubicBezTo>
                  <a:cubicBezTo>
                    <a:pt x="45613" y="29607"/>
                    <a:pt x="44999" y="28931"/>
                    <a:pt x="44999" y="28124"/>
                  </a:cubicBezTo>
                  <a:cubicBezTo>
                    <a:pt x="44999" y="27968"/>
                    <a:pt x="45028" y="27819"/>
                    <a:pt x="45071" y="27678"/>
                  </a:cubicBezTo>
                  <a:lnTo>
                    <a:pt x="45071" y="27678"/>
                  </a:lnTo>
                  <a:cubicBezTo>
                    <a:pt x="41448" y="28073"/>
                    <a:pt x="37848" y="28655"/>
                    <a:pt x="34286" y="29422"/>
                  </a:cubicBezTo>
                  <a:cubicBezTo>
                    <a:pt x="12428" y="34111"/>
                    <a:pt x="0" y="63661"/>
                    <a:pt x="0" y="80547"/>
                  </a:cubicBezTo>
                  <a:cubicBezTo>
                    <a:pt x="0" y="97433"/>
                    <a:pt x="1314" y="121838"/>
                    <a:pt x="20143" y="134487"/>
                  </a:cubicBezTo>
                  <a:cubicBezTo>
                    <a:pt x="24099" y="137145"/>
                    <a:pt x="29192" y="138189"/>
                    <a:pt x="34933" y="138189"/>
                  </a:cubicBezTo>
                  <a:cubicBezTo>
                    <a:pt x="55990" y="138189"/>
                    <a:pt x="85762" y="124142"/>
                    <a:pt x="100094" y="124142"/>
                  </a:cubicBezTo>
                  <a:cubicBezTo>
                    <a:pt x="100454" y="124142"/>
                    <a:pt x="100804" y="124150"/>
                    <a:pt x="101144" y="124169"/>
                  </a:cubicBezTo>
                  <a:cubicBezTo>
                    <a:pt x="118716" y="125107"/>
                    <a:pt x="138858" y="144807"/>
                    <a:pt x="164145" y="144807"/>
                  </a:cubicBezTo>
                  <a:cubicBezTo>
                    <a:pt x="199570" y="144806"/>
                    <a:pt x="208787" y="98789"/>
                    <a:pt x="202926" y="65885"/>
                  </a:cubicBezTo>
                  <a:cubicBezTo>
                    <a:pt x="200074" y="49872"/>
                    <a:pt x="192226" y="37294"/>
                    <a:pt x="182144" y="25669"/>
                  </a:cubicBezTo>
                  <a:cubicBezTo>
                    <a:pt x="180993" y="24341"/>
                    <a:pt x="179852" y="23076"/>
                    <a:pt x="178721" y="21874"/>
                  </a:cubicBezTo>
                  <a:lnTo>
                    <a:pt x="148778" y="21874"/>
                  </a:lnTo>
                  <a:cubicBezTo>
                    <a:pt x="148554" y="22468"/>
                    <a:pt x="147986" y="22893"/>
                    <a:pt x="147314" y="22893"/>
                  </a:cubicBezTo>
                  <a:cubicBezTo>
                    <a:pt x="147313" y="22893"/>
                    <a:pt x="147313" y="22893"/>
                    <a:pt x="147312" y="22893"/>
                  </a:cubicBezTo>
                  <a:cubicBezTo>
                    <a:pt x="146447" y="22893"/>
                    <a:pt x="145746" y="22190"/>
                    <a:pt x="145747" y="21326"/>
                  </a:cubicBezTo>
                  <a:cubicBezTo>
                    <a:pt x="145747" y="20512"/>
                    <a:pt x="146369" y="19852"/>
                    <a:pt x="147161" y="19773"/>
                  </a:cubicBezTo>
                  <a:lnTo>
                    <a:pt x="147161" y="12882"/>
                  </a:lnTo>
                  <a:lnTo>
                    <a:pt x="129767" y="12882"/>
                  </a:lnTo>
                  <a:lnTo>
                    <a:pt x="129767" y="21874"/>
                  </a:lnTo>
                  <a:lnTo>
                    <a:pt x="109249" y="21874"/>
                  </a:lnTo>
                  <a:lnTo>
                    <a:pt x="109249" y="38214"/>
                  </a:lnTo>
                  <a:lnTo>
                    <a:pt x="108659" y="38214"/>
                  </a:lnTo>
                  <a:lnTo>
                    <a:pt x="108659" y="21285"/>
                  </a:lnTo>
                  <a:lnTo>
                    <a:pt x="129178" y="21285"/>
                  </a:lnTo>
                  <a:lnTo>
                    <a:pt x="129178" y="12293"/>
                  </a:lnTo>
                  <a:lnTo>
                    <a:pt x="161653" y="12293"/>
                  </a:lnTo>
                  <a:cubicBezTo>
                    <a:pt x="161795" y="11549"/>
                    <a:pt x="162447" y="11021"/>
                    <a:pt x="163191" y="11021"/>
                  </a:cubicBezTo>
                  <a:cubicBezTo>
                    <a:pt x="163240" y="11021"/>
                    <a:pt x="163291" y="11023"/>
                    <a:pt x="163341" y="11028"/>
                  </a:cubicBezTo>
                  <a:cubicBezTo>
                    <a:pt x="164145" y="11104"/>
                    <a:pt x="164759" y="11779"/>
                    <a:pt x="164759" y="12588"/>
                  </a:cubicBezTo>
                  <a:cubicBezTo>
                    <a:pt x="164759" y="13397"/>
                    <a:pt x="164145" y="14072"/>
                    <a:pt x="163341" y="14149"/>
                  </a:cubicBezTo>
                  <a:cubicBezTo>
                    <a:pt x="163291" y="14154"/>
                    <a:pt x="163242" y="14156"/>
                    <a:pt x="163193" y="14156"/>
                  </a:cubicBezTo>
                  <a:cubicBezTo>
                    <a:pt x="162448" y="14156"/>
                    <a:pt x="161795" y="13627"/>
                    <a:pt x="161653" y="12882"/>
                  </a:cubicBezTo>
                  <a:lnTo>
                    <a:pt x="147750" y="12882"/>
                  </a:lnTo>
                  <a:lnTo>
                    <a:pt x="147750" y="19828"/>
                  </a:lnTo>
                  <a:cubicBezTo>
                    <a:pt x="148403" y="20016"/>
                    <a:pt x="148859" y="20605"/>
                    <a:pt x="148878" y="21285"/>
                  </a:cubicBezTo>
                  <a:lnTo>
                    <a:pt x="178162" y="21285"/>
                  </a:lnTo>
                  <a:cubicBezTo>
                    <a:pt x="162316" y="4644"/>
                    <a:pt x="148608" y="1"/>
                    <a:pt x="13690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64"/>
            <p:cNvSpPr/>
            <p:nvPr/>
          </p:nvSpPr>
          <p:spPr>
            <a:xfrm>
              <a:off x="2451375" y="1351625"/>
              <a:ext cx="469250" cy="37725"/>
            </a:xfrm>
            <a:custGeom>
              <a:avLst/>
              <a:gdLst/>
              <a:ahLst/>
              <a:cxnLst/>
              <a:rect l="l" t="t" r="r" b="b"/>
              <a:pathLst>
                <a:path w="18770" h="1509" extrusionOk="0">
                  <a:moveTo>
                    <a:pt x="18770" y="1"/>
                  </a:moveTo>
                  <a:cubicBezTo>
                    <a:pt x="12824" y="577"/>
                    <a:pt x="6970" y="485"/>
                    <a:pt x="0" y="1077"/>
                  </a:cubicBezTo>
                  <a:cubicBezTo>
                    <a:pt x="74" y="1212"/>
                    <a:pt x="127" y="1357"/>
                    <a:pt x="156" y="1508"/>
                  </a:cubicBezTo>
                  <a:lnTo>
                    <a:pt x="18770" y="1508"/>
                  </a:lnTo>
                  <a:lnTo>
                    <a:pt x="18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4"/>
            <p:cNvSpPr/>
            <p:nvPr/>
          </p:nvSpPr>
          <p:spPr>
            <a:xfrm>
              <a:off x="3739775" y="587475"/>
              <a:ext cx="435225" cy="424425"/>
            </a:xfrm>
            <a:custGeom>
              <a:avLst/>
              <a:gdLst/>
              <a:ahLst/>
              <a:cxnLst/>
              <a:rect l="l" t="t" r="r" b="b"/>
              <a:pathLst>
                <a:path w="17409" h="16977" extrusionOk="0">
                  <a:moveTo>
                    <a:pt x="8704" y="2482"/>
                  </a:moveTo>
                  <a:cubicBezTo>
                    <a:pt x="12135" y="2482"/>
                    <a:pt x="14927" y="5273"/>
                    <a:pt x="14927" y="8705"/>
                  </a:cubicBezTo>
                  <a:lnTo>
                    <a:pt x="14927" y="14496"/>
                  </a:lnTo>
                  <a:lnTo>
                    <a:pt x="2481" y="14496"/>
                  </a:lnTo>
                  <a:lnTo>
                    <a:pt x="2481" y="8705"/>
                  </a:lnTo>
                  <a:cubicBezTo>
                    <a:pt x="2481" y="5274"/>
                    <a:pt x="5273" y="2482"/>
                    <a:pt x="8704" y="2482"/>
                  </a:cubicBezTo>
                  <a:close/>
                  <a:moveTo>
                    <a:pt x="8704" y="0"/>
                  </a:moveTo>
                  <a:cubicBezTo>
                    <a:pt x="3905" y="0"/>
                    <a:pt x="1" y="3905"/>
                    <a:pt x="1" y="8705"/>
                  </a:cubicBezTo>
                  <a:lnTo>
                    <a:pt x="1" y="15736"/>
                  </a:lnTo>
                  <a:cubicBezTo>
                    <a:pt x="1" y="16420"/>
                    <a:pt x="556" y="16976"/>
                    <a:pt x="1241" y="16976"/>
                  </a:cubicBezTo>
                  <a:lnTo>
                    <a:pt x="16167" y="16976"/>
                  </a:lnTo>
                  <a:cubicBezTo>
                    <a:pt x="16852" y="16976"/>
                    <a:pt x="17407" y="16421"/>
                    <a:pt x="17408" y="15736"/>
                  </a:cubicBezTo>
                  <a:lnTo>
                    <a:pt x="17408" y="8705"/>
                  </a:lnTo>
                  <a:cubicBezTo>
                    <a:pt x="17408" y="3905"/>
                    <a:pt x="1350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4"/>
            <p:cNvSpPr/>
            <p:nvPr/>
          </p:nvSpPr>
          <p:spPr>
            <a:xfrm>
              <a:off x="3732400" y="580100"/>
              <a:ext cx="449950" cy="439125"/>
            </a:xfrm>
            <a:custGeom>
              <a:avLst/>
              <a:gdLst/>
              <a:ahLst/>
              <a:cxnLst/>
              <a:rect l="l" t="t" r="r" b="b"/>
              <a:pathLst>
                <a:path w="17998" h="17565" extrusionOk="0">
                  <a:moveTo>
                    <a:pt x="8998" y="3070"/>
                  </a:moveTo>
                  <a:cubicBezTo>
                    <a:pt x="12268" y="3070"/>
                    <a:pt x="14927" y="5730"/>
                    <a:pt x="14927" y="8999"/>
                  </a:cubicBezTo>
                  <a:lnTo>
                    <a:pt x="14927" y="14496"/>
                  </a:lnTo>
                  <a:lnTo>
                    <a:pt x="3070" y="14496"/>
                  </a:lnTo>
                  <a:lnTo>
                    <a:pt x="3070" y="8999"/>
                  </a:lnTo>
                  <a:cubicBezTo>
                    <a:pt x="3070" y="5729"/>
                    <a:pt x="5728" y="3070"/>
                    <a:pt x="8998" y="3070"/>
                  </a:cubicBezTo>
                  <a:close/>
                  <a:moveTo>
                    <a:pt x="8999" y="2482"/>
                  </a:moveTo>
                  <a:cubicBezTo>
                    <a:pt x="5406" y="2482"/>
                    <a:pt x="2482" y="5405"/>
                    <a:pt x="2482" y="9000"/>
                  </a:cubicBezTo>
                  <a:lnTo>
                    <a:pt x="2482" y="14791"/>
                  </a:lnTo>
                  <a:cubicBezTo>
                    <a:pt x="2482" y="14953"/>
                    <a:pt x="2614" y="15085"/>
                    <a:pt x="2777" y="15085"/>
                  </a:cubicBezTo>
                  <a:lnTo>
                    <a:pt x="15223" y="15085"/>
                  </a:lnTo>
                  <a:cubicBezTo>
                    <a:pt x="15385" y="15085"/>
                    <a:pt x="15517" y="14953"/>
                    <a:pt x="15517" y="14791"/>
                  </a:cubicBezTo>
                  <a:lnTo>
                    <a:pt x="15517" y="9000"/>
                  </a:lnTo>
                  <a:cubicBezTo>
                    <a:pt x="15517" y="5405"/>
                    <a:pt x="12592" y="2482"/>
                    <a:pt x="8999" y="2482"/>
                  </a:cubicBezTo>
                  <a:close/>
                  <a:moveTo>
                    <a:pt x="8999" y="590"/>
                  </a:moveTo>
                  <a:cubicBezTo>
                    <a:pt x="13636" y="590"/>
                    <a:pt x="17408" y="4362"/>
                    <a:pt x="17407" y="9000"/>
                  </a:cubicBezTo>
                  <a:lnTo>
                    <a:pt x="17407" y="16031"/>
                  </a:lnTo>
                  <a:cubicBezTo>
                    <a:pt x="17406" y="16553"/>
                    <a:pt x="16984" y="16976"/>
                    <a:pt x="16462" y="16977"/>
                  </a:cubicBezTo>
                  <a:lnTo>
                    <a:pt x="1535" y="16977"/>
                  </a:lnTo>
                  <a:cubicBezTo>
                    <a:pt x="1013" y="16976"/>
                    <a:pt x="590" y="16553"/>
                    <a:pt x="590" y="16031"/>
                  </a:cubicBezTo>
                  <a:lnTo>
                    <a:pt x="590" y="9000"/>
                  </a:lnTo>
                  <a:cubicBezTo>
                    <a:pt x="590" y="4362"/>
                    <a:pt x="4362" y="590"/>
                    <a:pt x="8999" y="590"/>
                  </a:cubicBezTo>
                  <a:close/>
                  <a:moveTo>
                    <a:pt x="8999" y="0"/>
                  </a:moveTo>
                  <a:cubicBezTo>
                    <a:pt x="4037" y="0"/>
                    <a:pt x="1" y="4038"/>
                    <a:pt x="1" y="9000"/>
                  </a:cubicBezTo>
                  <a:lnTo>
                    <a:pt x="1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2" y="17565"/>
                  </a:lnTo>
                  <a:cubicBezTo>
                    <a:pt x="17310" y="17565"/>
                    <a:pt x="17996" y="16878"/>
                    <a:pt x="17997" y="16031"/>
                  </a:cubicBezTo>
                  <a:lnTo>
                    <a:pt x="17997" y="9000"/>
                  </a:lnTo>
                  <a:cubicBezTo>
                    <a:pt x="17997" y="4038"/>
                    <a:pt x="13961" y="0"/>
                    <a:pt x="89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4"/>
            <p:cNvSpPr/>
            <p:nvPr/>
          </p:nvSpPr>
          <p:spPr>
            <a:xfrm>
              <a:off x="3716725" y="927125"/>
              <a:ext cx="475125" cy="401500"/>
            </a:xfrm>
            <a:custGeom>
              <a:avLst/>
              <a:gdLst/>
              <a:ahLst/>
              <a:cxnLst/>
              <a:rect l="l" t="t" r="r" b="b"/>
              <a:pathLst>
                <a:path w="19005" h="16060" extrusionOk="0">
                  <a:moveTo>
                    <a:pt x="1" y="1"/>
                  </a:moveTo>
                  <a:lnTo>
                    <a:pt x="1" y="16060"/>
                  </a:lnTo>
                  <a:lnTo>
                    <a:pt x="19005" y="16060"/>
                  </a:lnTo>
                  <a:lnTo>
                    <a:pt x="190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4"/>
            <p:cNvSpPr/>
            <p:nvPr/>
          </p:nvSpPr>
          <p:spPr>
            <a:xfrm>
              <a:off x="3709350" y="919775"/>
              <a:ext cx="489875" cy="416200"/>
            </a:xfrm>
            <a:custGeom>
              <a:avLst/>
              <a:gdLst/>
              <a:ahLst/>
              <a:cxnLst/>
              <a:rect l="l" t="t" r="r" b="b"/>
              <a:pathLst>
                <a:path w="19595" h="16648" extrusionOk="0">
                  <a:moveTo>
                    <a:pt x="19005" y="590"/>
                  </a:moveTo>
                  <a:lnTo>
                    <a:pt x="19005" y="16059"/>
                  </a:lnTo>
                  <a:lnTo>
                    <a:pt x="589" y="16059"/>
                  </a:lnTo>
                  <a:lnTo>
                    <a:pt x="589" y="590"/>
                  </a:lnTo>
                  <a:close/>
                  <a:moveTo>
                    <a:pt x="296" y="1"/>
                  </a:moveTo>
                  <a:cubicBezTo>
                    <a:pt x="132" y="1"/>
                    <a:pt x="1" y="132"/>
                    <a:pt x="1" y="295"/>
                  </a:cubicBezTo>
                  <a:lnTo>
                    <a:pt x="1" y="16352"/>
                  </a:lnTo>
                  <a:cubicBezTo>
                    <a:pt x="1" y="16516"/>
                    <a:pt x="132" y="16647"/>
                    <a:pt x="296" y="16647"/>
                  </a:cubicBezTo>
                  <a:lnTo>
                    <a:pt x="19300" y="16647"/>
                  </a:lnTo>
                  <a:cubicBezTo>
                    <a:pt x="19462" y="16647"/>
                    <a:pt x="19595" y="16516"/>
                    <a:pt x="19594" y="16352"/>
                  </a:cubicBezTo>
                  <a:lnTo>
                    <a:pt x="19594" y="295"/>
                  </a:lnTo>
                  <a:cubicBezTo>
                    <a:pt x="19595" y="132"/>
                    <a:pt x="19462" y="1"/>
                    <a:pt x="19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4"/>
            <p:cNvSpPr/>
            <p:nvPr/>
          </p:nvSpPr>
          <p:spPr>
            <a:xfrm>
              <a:off x="3899800" y="104207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6" y="1"/>
                  </a:moveTo>
                  <a:cubicBezTo>
                    <a:pt x="1719" y="1"/>
                    <a:pt x="1352" y="98"/>
                    <a:pt x="1026" y="293"/>
                  </a:cubicBezTo>
                  <a:cubicBezTo>
                    <a:pt x="385" y="675"/>
                    <a:pt x="0" y="1371"/>
                    <a:pt x="17" y="2116"/>
                  </a:cubicBezTo>
                  <a:cubicBezTo>
                    <a:pt x="33" y="2860"/>
                    <a:pt x="449" y="3539"/>
                    <a:pt x="1105" y="3892"/>
                  </a:cubicBezTo>
                  <a:lnTo>
                    <a:pt x="757" y="7539"/>
                  </a:lnTo>
                  <a:lnTo>
                    <a:pt x="3417" y="7539"/>
                  </a:lnTo>
                  <a:lnTo>
                    <a:pt x="3070" y="3892"/>
                  </a:lnTo>
                  <a:cubicBezTo>
                    <a:pt x="3738" y="3531"/>
                    <a:pt x="4156" y="2832"/>
                    <a:pt x="4156" y="2072"/>
                  </a:cubicBezTo>
                  <a:cubicBezTo>
                    <a:pt x="4156" y="1326"/>
                    <a:pt x="3756" y="639"/>
                    <a:pt x="3108" y="271"/>
                  </a:cubicBezTo>
                  <a:cubicBezTo>
                    <a:pt x="2791" y="91"/>
                    <a:pt x="2438" y="1"/>
                    <a:pt x="2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4"/>
            <p:cNvSpPr/>
            <p:nvPr/>
          </p:nvSpPr>
          <p:spPr>
            <a:xfrm>
              <a:off x="3892850" y="1034750"/>
              <a:ext cx="118250" cy="203200"/>
            </a:xfrm>
            <a:custGeom>
              <a:avLst/>
              <a:gdLst/>
              <a:ahLst/>
              <a:cxnLst/>
              <a:rect l="l" t="t" r="r" b="b"/>
              <a:pathLst>
                <a:path w="4730" h="8128" extrusionOk="0">
                  <a:moveTo>
                    <a:pt x="2364" y="589"/>
                  </a:moveTo>
                  <a:cubicBezTo>
                    <a:pt x="3343" y="589"/>
                    <a:pt x="4139" y="1386"/>
                    <a:pt x="4139" y="2364"/>
                  </a:cubicBezTo>
                  <a:cubicBezTo>
                    <a:pt x="4139" y="3016"/>
                    <a:pt x="3782" y="3617"/>
                    <a:pt x="3207" y="3926"/>
                  </a:cubicBezTo>
                  <a:lnTo>
                    <a:pt x="3035" y="4019"/>
                  </a:lnTo>
                  <a:lnTo>
                    <a:pt x="3371" y="7537"/>
                  </a:lnTo>
                  <a:lnTo>
                    <a:pt x="1358" y="7537"/>
                  </a:lnTo>
                  <a:lnTo>
                    <a:pt x="1694" y="4019"/>
                  </a:lnTo>
                  <a:lnTo>
                    <a:pt x="1522" y="3926"/>
                  </a:lnTo>
                  <a:cubicBezTo>
                    <a:pt x="947" y="3617"/>
                    <a:pt x="590" y="3016"/>
                    <a:pt x="590" y="2364"/>
                  </a:cubicBezTo>
                  <a:cubicBezTo>
                    <a:pt x="590" y="1386"/>
                    <a:pt x="1386" y="589"/>
                    <a:pt x="2364" y="589"/>
                  </a:cubicBezTo>
                  <a:close/>
                  <a:moveTo>
                    <a:pt x="2365" y="1"/>
                  </a:moveTo>
                  <a:cubicBezTo>
                    <a:pt x="1061" y="1"/>
                    <a:pt x="1" y="1061"/>
                    <a:pt x="1" y="2365"/>
                  </a:cubicBezTo>
                  <a:cubicBezTo>
                    <a:pt x="1" y="3162"/>
                    <a:pt x="403" y="3907"/>
                    <a:pt x="1072" y="4343"/>
                  </a:cubicBezTo>
                  <a:lnTo>
                    <a:pt x="711" y="8127"/>
                  </a:lnTo>
                  <a:lnTo>
                    <a:pt x="4019" y="8127"/>
                  </a:lnTo>
                  <a:lnTo>
                    <a:pt x="3658" y="4343"/>
                  </a:lnTo>
                  <a:cubicBezTo>
                    <a:pt x="4326" y="3907"/>
                    <a:pt x="4729" y="3162"/>
                    <a:pt x="4728" y="2365"/>
                  </a:cubicBezTo>
                  <a:cubicBezTo>
                    <a:pt x="4728" y="1061"/>
                    <a:pt x="3668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4"/>
            <p:cNvSpPr/>
            <p:nvPr/>
          </p:nvSpPr>
          <p:spPr>
            <a:xfrm>
              <a:off x="54770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5" y="2481"/>
                  </a:moveTo>
                  <a:cubicBezTo>
                    <a:pt x="12136" y="2481"/>
                    <a:pt x="14928" y="5273"/>
                    <a:pt x="14928" y="8704"/>
                  </a:cubicBezTo>
                  <a:lnTo>
                    <a:pt x="14928" y="14495"/>
                  </a:lnTo>
                  <a:lnTo>
                    <a:pt x="2482" y="14495"/>
                  </a:lnTo>
                  <a:lnTo>
                    <a:pt x="2482" y="8704"/>
                  </a:lnTo>
                  <a:cubicBezTo>
                    <a:pt x="2482" y="5273"/>
                    <a:pt x="5273" y="2481"/>
                    <a:pt x="8705" y="2481"/>
                  </a:cubicBezTo>
                  <a:close/>
                  <a:moveTo>
                    <a:pt x="8705" y="0"/>
                  </a:moveTo>
                  <a:cubicBezTo>
                    <a:pt x="3906" y="0"/>
                    <a:pt x="1" y="3904"/>
                    <a:pt x="1" y="8704"/>
                  </a:cubicBezTo>
                  <a:lnTo>
                    <a:pt x="1" y="15735"/>
                  </a:lnTo>
                  <a:cubicBezTo>
                    <a:pt x="1" y="16420"/>
                    <a:pt x="557" y="16975"/>
                    <a:pt x="1242" y="16975"/>
                  </a:cubicBezTo>
                  <a:lnTo>
                    <a:pt x="16168" y="16975"/>
                  </a:lnTo>
                  <a:cubicBezTo>
                    <a:pt x="16854" y="16975"/>
                    <a:pt x="17409" y="16420"/>
                    <a:pt x="17409" y="15735"/>
                  </a:cubicBezTo>
                  <a:lnTo>
                    <a:pt x="17409" y="8704"/>
                  </a:lnTo>
                  <a:cubicBezTo>
                    <a:pt x="17409" y="3905"/>
                    <a:pt x="13505" y="0"/>
                    <a:pt x="870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4"/>
            <p:cNvSpPr/>
            <p:nvPr/>
          </p:nvSpPr>
          <p:spPr>
            <a:xfrm>
              <a:off x="5469700" y="2562050"/>
              <a:ext cx="449925" cy="439125"/>
            </a:xfrm>
            <a:custGeom>
              <a:avLst/>
              <a:gdLst/>
              <a:ahLst/>
              <a:cxnLst/>
              <a:rect l="l" t="t" r="r" b="b"/>
              <a:pathLst>
                <a:path w="17997" h="17565" extrusionOk="0">
                  <a:moveTo>
                    <a:pt x="8998" y="3069"/>
                  </a:moveTo>
                  <a:cubicBezTo>
                    <a:pt x="12267" y="3069"/>
                    <a:pt x="14926" y="5729"/>
                    <a:pt x="14926" y="8999"/>
                  </a:cubicBezTo>
                  <a:lnTo>
                    <a:pt x="14926" y="14495"/>
                  </a:lnTo>
                  <a:lnTo>
                    <a:pt x="3069" y="14495"/>
                  </a:lnTo>
                  <a:lnTo>
                    <a:pt x="3069" y="8999"/>
                  </a:lnTo>
                  <a:cubicBezTo>
                    <a:pt x="3069" y="5729"/>
                    <a:pt x="5728" y="3069"/>
                    <a:pt x="8998" y="3069"/>
                  </a:cubicBezTo>
                  <a:close/>
                  <a:moveTo>
                    <a:pt x="8998" y="2481"/>
                  </a:moveTo>
                  <a:cubicBezTo>
                    <a:pt x="5405" y="2481"/>
                    <a:pt x="2480" y="5405"/>
                    <a:pt x="2480" y="8999"/>
                  </a:cubicBezTo>
                  <a:lnTo>
                    <a:pt x="2480" y="14790"/>
                  </a:lnTo>
                  <a:cubicBezTo>
                    <a:pt x="2480" y="14952"/>
                    <a:pt x="2613" y="15085"/>
                    <a:pt x="2775" y="15085"/>
                  </a:cubicBezTo>
                  <a:lnTo>
                    <a:pt x="15221" y="15085"/>
                  </a:lnTo>
                  <a:cubicBezTo>
                    <a:pt x="15383" y="15085"/>
                    <a:pt x="15516" y="14952"/>
                    <a:pt x="15516" y="14790"/>
                  </a:cubicBezTo>
                  <a:lnTo>
                    <a:pt x="15516" y="8999"/>
                  </a:lnTo>
                  <a:cubicBezTo>
                    <a:pt x="15516" y="5405"/>
                    <a:pt x="12592" y="2481"/>
                    <a:pt x="8998" y="2481"/>
                  </a:cubicBezTo>
                  <a:close/>
                  <a:moveTo>
                    <a:pt x="8998" y="589"/>
                  </a:moveTo>
                  <a:cubicBezTo>
                    <a:pt x="13634" y="589"/>
                    <a:pt x="17408" y="4361"/>
                    <a:pt x="17407" y="8999"/>
                  </a:cubicBezTo>
                  <a:lnTo>
                    <a:pt x="17407" y="16030"/>
                  </a:lnTo>
                  <a:cubicBezTo>
                    <a:pt x="17407" y="16552"/>
                    <a:pt x="16983" y="16975"/>
                    <a:pt x="16461" y="16975"/>
                  </a:cubicBezTo>
                  <a:lnTo>
                    <a:pt x="1534" y="16975"/>
                  </a:lnTo>
                  <a:cubicBezTo>
                    <a:pt x="1012" y="16974"/>
                    <a:pt x="589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8" y="589"/>
                  </a:cubicBezTo>
                  <a:close/>
                  <a:moveTo>
                    <a:pt x="8998" y="1"/>
                  </a:moveTo>
                  <a:cubicBezTo>
                    <a:pt x="4036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1" y="16877"/>
                    <a:pt x="688" y="17564"/>
                    <a:pt x="1535" y="17565"/>
                  </a:cubicBezTo>
                  <a:lnTo>
                    <a:pt x="16461" y="17565"/>
                  </a:lnTo>
                  <a:cubicBezTo>
                    <a:pt x="17309" y="17564"/>
                    <a:pt x="17996" y="16877"/>
                    <a:pt x="17996" y="16030"/>
                  </a:cubicBezTo>
                  <a:lnTo>
                    <a:pt x="17996" y="8999"/>
                  </a:lnTo>
                  <a:cubicBezTo>
                    <a:pt x="17996" y="4037"/>
                    <a:pt x="13960" y="1"/>
                    <a:pt x="8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4"/>
            <p:cNvSpPr/>
            <p:nvPr/>
          </p:nvSpPr>
          <p:spPr>
            <a:xfrm>
              <a:off x="54539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1" y="1"/>
                  </a:moveTo>
                  <a:lnTo>
                    <a:pt x="1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4"/>
            <p:cNvSpPr/>
            <p:nvPr/>
          </p:nvSpPr>
          <p:spPr>
            <a:xfrm>
              <a:off x="54466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1" y="590"/>
                  </a:lnTo>
                  <a:close/>
                  <a:moveTo>
                    <a:pt x="296" y="1"/>
                  </a:moveTo>
                  <a:cubicBezTo>
                    <a:pt x="133" y="1"/>
                    <a:pt x="1" y="132"/>
                    <a:pt x="2" y="296"/>
                  </a:cubicBezTo>
                  <a:lnTo>
                    <a:pt x="2" y="16354"/>
                  </a:lnTo>
                  <a:cubicBezTo>
                    <a:pt x="2" y="16516"/>
                    <a:pt x="133" y="16649"/>
                    <a:pt x="296" y="16649"/>
                  </a:cubicBezTo>
                  <a:lnTo>
                    <a:pt x="19301" y="16649"/>
                  </a:lnTo>
                  <a:cubicBezTo>
                    <a:pt x="19463" y="16649"/>
                    <a:pt x="19595" y="16516"/>
                    <a:pt x="19595" y="16354"/>
                  </a:cubicBezTo>
                  <a:lnTo>
                    <a:pt x="19595" y="296"/>
                  </a:lnTo>
                  <a:cubicBezTo>
                    <a:pt x="19595" y="132"/>
                    <a:pt x="19463" y="1"/>
                    <a:pt x="19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4"/>
            <p:cNvSpPr/>
            <p:nvPr/>
          </p:nvSpPr>
          <p:spPr>
            <a:xfrm>
              <a:off x="5637075" y="3024025"/>
              <a:ext cx="103925" cy="188500"/>
            </a:xfrm>
            <a:custGeom>
              <a:avLst/>
              <a:gdLst/>
              <a:ahLst/>
              <a:cxnLst/>
              <a:rect l="l" t="t" r="r" b="b"/>
              <a:pathLst>
                <a:path w="4157" h="7540" extrusionOk="0">
                  <a:moveTo>
                    <a:pt x="2085" y="0"/>
                  </a:moveTo>
                  <a:cubicBezTo>
                    <a:pt x="1718" y="0"/>
                    <a:pt x="1351" y="98"/>
                    <a:pt x="1025" y="292"/>
                  </a:cubicBezTo>
                  <a:cubicBezTo>
                    <a:pt x="385" y="675"/>
                    <a:pt x="1" y="1370"/>
                    <a:pt x="17" y="2116"/>
                  </a:cubicBezTo>
                  <a:cubicBezTo>
                    <a:pt x="33" y="2860"/>
                    <a:pt x="448" y="3539"/>
                    <a:pt x="1104" y="3892"/>
                  </a:cubicBezTo>
                  <a:lnTo>
                    <a:pt x="757" y="7539"/>
                  </a:lnTo>
                  <a:lnTo>
                    <a:pt x="3416" y="7539"/>
                  </a:lnTo>
                  <a:lnTo>
                    <a:pt x="3069" y="3892"/>
                  </a:lnTo>
                  <a:cubicBezTo>
                    <a:pt x="3739" y="3531"/>
                    <a:pt x="4155" y="2832"/>
                    <a:pt x="4155" y="2071"/>
                  </a:cubicBezTo>
                  <a:cubicBezTo>
                    <a:pt x="4156" y="1326"/>
                    <a:pt x="3756" y="639"/>
                    <a:pt x="3108" y="270"/>
                  </a:cubicBezTo>
                  <a:cubicBezTo>
                    <a:pt x="2790" y="90"/>
                    <a:pt x="2438" y="0"/>
                    <a:pt x="208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4"/>
            <p:cNvSpPr/>
            <p:nvPr/>
          </p:nvSpPr>
          <p:spPr>
            <a:xfrm>
              <a:off x="5630150" y="3016700"/>
              <a:ext cx="118200" cy="203200"/>
            </a:xfrm>
            <a:custGeom>
              <a:avLst/>
              <a:gdLst/>
              <a:ahLst/>
              <a:cxnLst/>
              <a:rect l="l" t="t" r="r" b="b"/>
              <a:pathLst>
                <a:path w="4728" h="8128" extrusionOk="0">
                  <a:moveTo>
                    <a:pt x="2364" y="590"/>
                  </a:moveTo>
                  <a:cubicBezTo>
                    <a:pt x="3342" y="590"/>
                    <a:pt x="4138" y="1386"/>
                    <a:pt x="4138" y="2364"/>
                  </a:cubicBezTo>
                  <a:cubicBezTo>
                    <a:pt x="4138" y="3016"/>
                    <a:pt x="3781" y="3616"/>
                    <a:pt x="3206" y="3926"/>
                  </a:cubicBezTo>
                  <a:lnTo>
                    <a:pt x="3034" y="4018"/>
                  </a:lnTo>
                  <a:lnTo>
                    <a:pt x="3370" y="7537"/>
                  </a:lnTo>
                  <a:lnTo>
                    <a:pt x="1358" y="7537"/>
                  </a:lnTo>
                  <a:lnTo>
                    <a:pt x="1693" y="4018"/>
                  </a:lnTo>
                  <a:lnTo>
                    <a:pt x="1521" y="3926"/>
                  </a:lnTo>
                  <a:cubicBezTo>
                    <a:pt x="947" y="3616"/>
                    <a:pt x="589" y="3016"/>
                    <a:pt x="589" y="2364"/>
                  </a:cubicBezTo>
                  <a:cubicBezTo>
                    <a:pt x="589" y="1386"/>
                    <a:pt x="1386" y="590"/>
                    <a:pt x="2364" y="590"/>
                  </a:cubicBezTo>
                  <a:close/>
                  <a:moveTo>
                    <a:pt x="2364" y="1"/>
                  </a:moveTo>
                  <a:cubicBezTo>
                    <a:pt x="1060" y="1"/>
                    <a:pt x="0" y="1060"/>
                    <a:pt x="0" y="2364"/>
                  </a:cubicBezTo>
                  <a:cubicBezTo>
                    <a:pt x="0" y="3162"/>
                    <a:pt x="403" y="3907"/>
                    <a:pt x="1070" y="4343"/>
                  </a:cubicBezTo>
                  <a:lnTo>
                    <a:pt x="710" y="8127"/>
                  </a:lnTo>
                  <a:lnTo>
                    <a:pt x="4018" y="8127"/>
                  </a:lnTo>
                  <a:lnTo>
                    <a:pt x="3657" y="4343"/>
                  </a:lnTo>
                  <a:cubicBezTo>
                    <a:pt x="4325" y="3907"/>
                    <a:pt x="4727" y="3162"/>
                    <a:pt x="4727" y="2364"/>
                  </a:cubicBezTo>
                  <a:cubicBezTo>
                    <a:pt x="4727" y="1060"/>
                    <a:pt x="3667" y="1"/>
                    <a:pt x="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4"/>
            <p:cNvSpPr/>
            <p:nvPr/>
          </p:nvSpPr>
          <p:spPr>
            <a:xfrm>
              <a:off x="1981725" y="2569425"/>
              <a:ext cx="435225" cy="424400"/>
            </a:xfrm>
            <a:custGeom>
              <a:avLst/>
              <a:gdLst/>
              <a:ahLst/>
              <a:cxnLst/>
              <a:rect l="l" t="t" r="r" b="b"/>
              <a:pathLst>
                <a:path w="17409" h="16976" extrusionOk="0">
                  <a:moveTo>
                    <a:pt x="8704" y="2481"/>
                  </a:moveTo>
                  <a:cubicBezTo>
                    <a:pt x="12135" y="2481"/>
                    <a:pt x="14927" y="5273"/>
                    <a:pt x="14927" y="8704"/>
                  </a:cubicBezTo>
                  <a:lnTo>
                    <a:pt x="14927" y="14495"/>
                  </a:lnTo>
                  <a:lnTo>
                    <a:pt x="2481" y="14495"/>
                  </a:lnTo>
                  <a:lnTo>
                    <a:pt x="2481" y="8704"/>
                  </a:lnTo>
                  <a:cubicBezTo>
                    <a:pt x="2481" y="5273"/>
                    <a:pt x="5273" y="2481"/>
                    <a:pt x="8704" y="2481"/>
                  </a:cubicBezTo>
                  <a:close/>
                  <a:moveTo>
                    <a:pt x="8704" y="0"/>
                  </a:moveTo>
                  <a:cubicBezTo>
                    <a:pt x="3905" y="0"/>
                    <a:pt x="0" y="3904"/>
                    <a:pt x="0" y="8704"/>
                  </a:cubicBezTo>
                  <a:lnTo>
                    <a:pt x="0" y="15735"/>
                  </a:lnTo>
                  <a:cubicBezTo>
                    <a:pt x="0" y="16420"/>
                    <a:pt x="555" y="16975"/>
                    <a:pt x="1241" y="16975"/>
                  </a:cubicBezTo>
                  <a:lnTo>
                    <a:pt x="16168" y="16975"/>
                  </a:lnTo>
                  <a:cubicBezTo>
                    <a:pt x="16852" y="16975"/>
                    <a:pt x="17408" y="16420"/>
                    <a:pt x="17408" y="15735"/>
                  </a:cubicBezTo>
                  <a:lnTo>
                    <a:pt x="17408" y="8704"/>
                  </a:lnTo>
                  <a:cubicBezTo>
                    <a:pt x="17408" y="3905"/>
                    <a:pt x="13503" y="0"/>
                    <a:pt x="8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4"/>
            <p:cNvSpPr/>
            <p:nvPr/>
          </p:nvSpPr>
          <p:spPr>
            <a:xfrm>
              <a:off x="1974350" y="2562050"/>
              <a:ext cx="449975" cy="439125"/>
            </a:xfrm>
            <a:custGeom>
              <a:avLst/>
              <a:gdLst/>
              <a:ahLst/>
              <a:cxnLst/>
              <a:rect l="l" t="t" r="r" b="b"/>
              <a:pathLst>
                <a:path w="17999" h="17565" extrusionOk="0">
                  <a:moveTo>
                    <a:pt x="8999" y="3069"/>
                  </a:moveTo>
                  <a:cubicBezTo>
                    <a:pt x="12269" y="3069"/>
                    <a:pt x="14928" y="5729"/>
                    <a:pt x="14928" y="8999"/>
                  </a:cubicBezTo>
                  <a:lnTo>
                    <a:pt x="14928" y="14495"/>
                  </a:lnTo>
                  <a:lnTo>
                    <a:pt x="3070" y="14495"/>
                  </a:lnTo>
                  <a:lnTo>
                    <a:pt x="3071" y="8999"/>
                  </a:lnTo>
                  <a:cubicBezTo>
                    <a:pt x="3071" y="5730"/>
                    <a:pt x="5729" y="3069"/>
                    <a:pt x="8999" y="3069"/>
                  </a:cubicBezTo>
                  <a:close/>
                  <a:moveTo>
                    <a:pt x="9000" y="2481"/>
                  </a:moveTo>
                  <a:cubicBezTo>
                    <a:pt x="5405" y="2481"/>
                    <a:pt x="2482" y="5405"/>
                    <a:pt x="2482" y="8999"/>
                  </a:cubicBezTo>
                  <a:lnTo>
                    <a:pt x="2482" y="14790"/>
                  </a:lnTo>
                  <a:cubicBezTo>
                    <a:pt x="2481" y="14952"/>
                    <a:pt x="2614" y="15085"/>
                    <a:pt x="2776" y="15085"/>
                  </a:cubicBezTo>
                  <a:lnTo>
                    <a:pt x="15223" y="15085"/>
                  </a:lnTo>
                  <a:cubicBezTo>
                    <a:pt x="15385" y="15085"/>
                    <a:pt x="15517" y="14952"/>
                    <a:pt x="15517" y="14790"/>
                  </a:cubicBezTo>
                  <a:lnTo>
                    <a:pt x="15517" y="8999"/>
                  </a:lnTo>
                  <a:cubicBezTo>
                    <a:pt x="15517" y="5405"/>
                    <a:pt x="12593" y="2481"/>
                    <a:pt x="9000" y="2481"/>
                  </a:cubicBezTo>
                  <a:close/>
                  <a:moveTo>
                    <a:pt x="9000" y="589"/>
                  </a:moveTo>
                  <a:cubicBezTo>
                    <a:pt x="13636" y="589"/>
                    <a:pt x="17409" y="4361"/>
                    <a:pt x="17408" y="8999"/>
                  </a:cubicBezTo>
                  <a:lnTo>
                    <a:pt x="17408" y="16030"/>
                  </a:lnTo>
                  <a:cubicBezTo>
                    <a:pt x="17407" y="16552"/>
                    <a:pt x="16985" y="16974"/>
                    <a:pt x="16463" y="16975"/>
                  </a:cubicBezTo>
                  <a:lnTo>
                    <a:pt x="1536" y="16975"/>
                  </a:lnTo>
                  <a:cubicBezTo>
                    <a:pt x="1013" y="16975"/>
                    <a:pt x="590" y="16552"/>
                    <a:pt x="589" y="16030"/>
                  </a:cubicBezTo>
                  <a:lnTo>
                    <a:pt x="589" y="8999"/>
                  </a:lnTo>
                  <a:cubicBezTo>
                    <a:pt x="589" y="4361"/>
                    <a:pt x="4361" y="589"/>
                    <a:pt x="8999" y="589"/>
                  </a:cubicBezTo>
                  <a:close/>
                  <a:moveTo>
                    <a:pt x="8999" y="1"/>
                  </a:moveTo>
                  <a:cubicBezTo>
                    <a:pt x="4038" y="1"/>
                    <a:pt x="0" y="4037"/>
                    <a:pt x="0" y="8999"/>
                  </a:cubicBezTo>
                  <a:lnTo>
                    <a:pt x="0" y="16030"/>
                  </a:lnTo>
                  <a:cubicBezTo>
                    <a:pt x="2" y="16877"/>
                    <a:pt x="688" y="17564"/>
                    <a:pt x="1536" y="17565"/>
                  </a:cubicBezTo>
                  <a:lnTo>
                    <a:pt x="16463" y="17565"/>
                  </a:lnTo>
                  <a:cubicBezTo>
                    <a:pt x="17309" y="17564"/>
                    <a:pt x="17997" y="16877"/>
                    <a:pt x="17998" y="16030"/>
                  </a:cubicBezTo>
                  <a:lnTo>
                    <a:pt x="17998" y="8999"/>
                  </a:lnTo>
                  <a:cubicBezTo>
                    <a:pt x="17998" y="4037"/>
                    <a:pt x="13961" y="1"/>
                    <a:pt x="8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4"/>
            <p:cNvSpPr/>
            <p:nvPr/>
          </p:nvSpPr>
          <p:spPr>
            <a:xfrm>
              <a:off x="1958675" y="2909075"/>
              <a:ext cx="475150" cy="401475"/>
            </a:xfrm>
            <a:custGeom>
              <a:avLst/>
              <a:gdLst/>
              <a:ahLst/>
              <a:cxnLst/>
              <a:rect l="l" t="t" r="r" b="b"/>
              <a:pathLst>
                <a:path w="19006" h="16059" extrusionOk="0">
                  <a:moveTo>
                    <a:pt x="0" y="1"/>
                  </a:moveTo>
                  <a:lnTo>
                    <a:pt x="0" y="16059"/>
                  </a:lnTo>
                  <a:lnTo>
                    <a:pt x="19006" y="16059"/>
                  </a:lnTo>
                  <a:lnTo>
                    <a:pt x="19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4"/>
            <p:cNvSpPr/>
            <p:nvPr/>
          </p:nvSpPr>
          <p:spPr>
            <a:xfrm>
              <a:off x="1951300" y="2901700"/>
              <a:ext cx="489875" cy="416225"/>
            </a:xfrm>
            <a:custGeom>
              <a:avLst/>
              <a:gdLst/>
              <a:ahLst/>
              <a:cxnLst/>
              <a:rect l="l" t="t" r="r" b="b"/>
              <a:pathLst>
                <a:path w="19595" h="16649" extrusionOk="0">
                  <a:moveTo>
                    <a:pt x="19006" y="590"/>
                  </a:moveTo>
                  <a:lnTo>
                    <a:pt x="19006" y="16059"/>
                  </a:lnTo>
                  <a:lnTo>
                    <a:pt x="590" y="16059"/>
                  </a:lnTo>
                  <a:lnTo>
                    <a:pt x="590" y="590"/>
                  </a:lnTo>
                  <a:close/>
                  <a:moveTo>
                    <a:pt x="295" y="1"/>
                  </a:moveTo>
                  <a:cubicBezTo>
                    <a:pt x="133" y="1"/>
                    <a:pt x="0" y="132"/>
                    <a:pt x="1" y="296"/>
                  </a:cubicBezTo>
                  <a:lnTo>
                    <a:pt x="1" y="16354"/>
                  </a:lnTo>
                  <a:cubicBezTo>
                    <a:pt x="0" y="16516"/>
                    <a:pt x="133" y="16649"/>
                    <a:pt x="295" y="16649"/>
                  </a:cubicBezTo>
                  <a:lnTo>
                    <a:pt x="19299" y="16649"/>
                  </a:lnTo>
                  <a:cubicBezTo>
                    <a:pt x="19463" y="16649"/>
                    <a:pt x="19594" y="16516"/>
                    <a:pt x="19594" y="16354"/>
                  </a:cubicBezTo>
                  <a:lnTo>
                    <a:pt x="19594" y="296"/>
                  </a:lnTo>
                  <a:cubicBezTo>
                    <a:pt x="19594" y="132"/>
                    <a:pt x="19463" y="1"/>
                    <a:pt x="19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4"/>
            <p:cNvSpPr/>
            <p:nvPr/>
          </p:nvSpPr>
          <p:spPr>
            <a:xfrm>
              <a:off x="2141775" y="3024025"/>
              <a:ext cx="103875" cy="188500"/>
            </a:xfrm>
            <a:custGeom>
              <a:avLst/>
              <a:gdLst/>
              <a:ahLst/>
              <a:cxnLst/>
              <a:rect l="l" t="t" r="r" b="b"/>
              <a:pathLst>
                <a:path w="4155" h="7540" extrusionOk="0">
                  <a:moveTo>
                    <a:pt x="2084" y="0"/>
                  </a:moveTo>
                  <a:cubicBezTo>
                    <a:pt x="1717" y="0"/>
                    <a:pt x="1351" y="98"/>
                    <a:pt x="1024" y="292"/>
                  </a:cubicBezTo>
                  <a:cubicBezTo>
                    <a:pt x="385" y="675"/>
                    <a:pt x="0" y="1370"/>
                    <a:pt x="15" y="2116"/>
                  </a:cubicBezTo>
                  <a:cubicBezTo>
                    <a:pt x="32" y="2860"/>
                    <a:pt x="447" y="3539"/>
                    <a:pt x="1103" y="3892"/>
                  </a:cubicBezTo>
                  <a:lnTo>
                    <a:pt x="756" y="7539"/>
                  </a:lnTo>
                  <a:lnTo>
                    <a:pt x="3416" y="7539"/>
                  </a:lnTo>
                  <a:lnTo>
                    <a:pt x="3068" y="3892"/>
                  </a:lnTo>
                  <a:cubicBezTo>
                    <a:pt x="3738" y="3531"/>
                    <a:pt x="4155" y="2832"/>
                    <a:pt x="4155" y="2071"/>
                  </a:cubicBezTo>
                  <a:cubicBezTo>
                    <a:pt x="4155" y="1326"/>
                    <a:pt x="3756" y="639"/>
                    <a:pt x="3108" y="270"/>
                  </a:cubicBezTo>
                  <a:cubicBezTo>
                    <a:pt x="2790" y="90"/>
                    <a:pt x="2437" y="0"/>
                    <a:pt x="208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64"/>
            <p:cNvSpPr/>
            <p:nvPr/>
          </p:nvSpPr>
          <p:spPr>
            <a:xfrm>
              <a:off x="2134800" y="3016675"/>
              <a:ext cx="118225" cy="203225"/>
            </a:xfrm>
            <a:custGeom>
              <a:avLst/>
              <a:gdLst/>
              <a:ahLst/>
              <a:cxnLst/>
              <a:rect l="l" t="t" r="r" b="b"/>
              <a:pathLst>
                <a:path w="4729" h="8129" extrusionOk="0">
                  <a:moveTo>
                    <a:pt x="2365" y="591"/>
                  </a:moveTo>
                  <a:cubicBezTo>
                    <a:pt x="3344" y="591"/>
                    <a:pt x="4140" y="1387"/>
                    <a:pt x="4140" y="2365"/>
                  </a:cubicBezTo>
                  <a:cubicBezTo>
                    <a:pt x="4140" y="3017"/>
                    <a:pt x="3781" y="3617"/>
                    <a:pt x="3208" y="3927"/>
                  </a:cubicBezTo>
                  <a:lnTo>
                    <a:pt x="3036" y="4019"/>
                  </a:lnTo>
                  <a:lnTo>
                    <a:pt x="3371" y="7538"/>
                  </a:lnTo>
                  <a:lnTo>
                    <a:pt x="1358" y="7538"/>
                  </a:lnTo>
                  <a:lnTo>
                    <a:pt x="1695" y="4019"/>
                  </a:lnTo>
                  <a:lnTo>
                    <a:pt x="1523" y="3927"/>
                  </a:lnTo>
                  <a:cubicBezTo>
                    <a:pt x="948" y="3617"/>
                    <a:pt x="590" y="3017"/>
                    <a:pt x="590" y="2365"/>
                  </a:cubicBezTo>
                  <a:cubicBezTo>
                    <a:pt x="590" y="1387"/>
                    <a:pt x="1387" y="591"/>
                    <a:pt x="2365" y="591"/>
                  </a:cubicBezTo>
                  <a:close/>
                  <a:moveTo>
                    <a:pt x="2365" y="1"/>
                  </a:moveTo>
                  <a:cubicBezTo>
                    <a:pt x="1062" y="1"/>
                    <a:pt x="2" y="1061"/>
                    <a:pt x="2" y="2365"/>
                  </a:cubicBezTo>
                  <a:cubicBezTo>
                    <a:pt x="1" y="3162"/>
                    <a:pt x="403" y="3907"/>
                    <a:pt x="1072" y="4344"/>
                  </a:cubicBezTo>
                  <a:lnTo>
                    <a:pt x="711" y="8128"/>
                  </a:lnTo>
                  <a:lnTo>
                    <a:pt x="4019" y="8128"/>
                  </a:lnTo>
                  <a:lnTo>
                    <a:pt x="3659" y="4343"/>
                  </a:lnTo>
                  <a:cubicBezTo>
                    <a:pt x="4326" y="3907"/>
                    <a:pt x="4729" y="3162"/>
                    <a:pt x="4729" y="2365"/>
                  </a:cubicBezTo>
                  <a:cubicBezTo>
                    <a:pt x="4729" y="1062"/>
                    <a:pt x="3667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4"/>
            <p:cNvSpPr/>
            <p:nvPr/>
          </p:nvSpPr>
          <p:spPr>
            <a:xfrm>
              <a:off x="6074275" y="2700300"/>
              <a:ext cx="144125" cy="518900"/>
            </a:xfrm>
            <a:custGeom>
              <a:avLst/>
              <a:gdLst/>
              <a:ahLst/>
              <a:cxnLst/>
              <a:rect l="l" t="t" r="r" b="b"/>
              <a:pathLst>
                <a:path w="5765" h="20756" extrusionOk="0">
                  <a:moveTo>
                    <a:pt x="4480" y="0"/>
                  </a:moveTo>
                  <a:cubicBezTo>
                    <a:pt x="4218" y="0"/>
                    <a:pt x="3956" y="103"/>
                    <a:pt x="3761" y="306"/>
                  </a:cubicBezTo>
                  <a:cubicBezTo>
                    <a:pt x="1396" y="2772"/>
                    <a:pt x="0" y="6537"/>
                    <a:pt x="26" y="10377"/>
                  </a:cubicBezTo>
                  <a:cubicBezTo>
                    <a:pt x="54" y="14266"/>
                    <a:pt x="1529" y="18039"/>
                    <a:pt x="3973" y="20469"/>
                  </a:cubicBezTo>
                  <a:cubicBezTo>
                    <a:pt x="4167" y="20660"/>
                    <a:pt x="4419" y="20755"/>
                    <a:pt x="4672" y="20755"/>
                  </a:cubicBezTo>
                  <a:cubicBezTo>
                    <a:pt x="4927" y="20755"/>
                    <a:pt x="5183" y="20657"/>
                    <a:pt x="5378" y="20461"/>
                  </a:cubicBezTo>
                  <a:cubicBezTo>
                    <a:pt x="5765" y="20073"/>
                    <a:pt x="5764" y="19444"/>
                    <a:pt x="5375" y="19056"/>
                  </a:cubicBezTo>
                  <a:cubicBezTo>
                    <a:pt x="3296" y="16989"/>
                    <a:pt x="2041" y="13739"/>
                    <a:pt x="2018" y="10363"/>
                  </a:cubicBezTo>
                  <a:cubicBezTo>
                    <a:pt x="1995" y="7029"/>
                    <a:pt x="3183" y="3786"/>
                    <a:pt x="5198" y="1685"/>
                  </a:cubicBezTo>
                  <a:cubicBezTo>
                    <a:pt x="5578" y="1288"/>
                    <a:pt x="5565" y="657"/>
                    <a:pt x="5168" y="277"/>
                  </a:cubicBezTo>
                  <a:cubicBezTo>
                    <a:pt x="4975" y="92"/>
                    <a:pt x="4727" y="0"/>
                    <a:pt x="4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4"/>
            <p:cNvSpPr/>
            <p:nvPr/>
          </p:nvSpPr>
          <p:spPr>
            <a:xfrm>
              <a:off x="6177275" y="2766625"/>
              <a:ext cx="113725" cy="384825"/>
            </a:xfrm>
            <a:custGeom>
              <a:avLst/>
              <a:gdLst/>
              <a:ahLst/>
              <a:cxnLst/>
              <a:rect l="l" t="t" r="r" b="b"/>
              <a:pathLst>
                <a:path w="4549" h="15393" extrusionOk="0">
                  <a:moveTo>
                    <a:pt x="3301" y="0"/>
                  </a:moveTo>
                  <a:cubicBezTo>
                    <a:pt x="3019" y="0"/>
                    <a:pt x="2738" y="120"/>
                    <a:pt x="2542" y="353"/>
                  </a:cubicBezTo>
                  <a:cubicBezTo>
                    <a:pt x="897" y="2345"/>
                    <a:pt x="1" y="4953"/>
                    <a:pt x="21" y="7696"/>
                  </a:cubicBezTo>
                  <a:cubicBezTo>
                    <a:pt x="39" y="10459"/>
                    <a:pt x="983" y="13070"/>
                    <a:pt x="2680" y="15046"/>
                  </a:cubicBezTo>
                  <a:cubicBezTo>
                    <a:pt x="2876" y="15275"/>
                    <a:pt x="3155" y="15392"/>
                    <a:pt x="3435" y="15392"/>
                  </a:cubicBezTo>
                  <a:cubicBezTo>
                    <a:pt x="3664" y="15392"/>
                    <a:pt x="3895" y="15313"/>
                    <a:pt x="4082" y="15152"/>
                  </a:cubicBezTo>
                  <a:cubicBezTo>
                    <a:pt x="4500" y="14795"/>
                    <a:pt x="4548" y="14166"/>
                    <a:pt x="4190" y="13750"/>
                  </a:cubicBezTo>
                  <a:cubicBezTo>
                    <a:pt x="2800" y="12130"/>
                    <a:pt x="2027" y="9975"/>
                    <a:pt x="2011" y="7681"/>
                  </a:cubicBezTo>
                  <a:cubicBezTo>
                    <a:pt x="1994" y="5406"/>
                    <a:pt x="2729" y="3253"/>
                    <a:pt x="4077" y="1620"/>
                  </a:cubicBezTo>
                  <a:cubicBezTo>
                    <a:pt x="4418" y="1195"/>
                    <a:pt x="4355" y="575"/>
                    <a:pt x="3934" y="228"/>
                  </a:cubicBezTo>
                  <a:cubicBezTo>
                    <a:pt x="3749" y="75"/>
                    <a:pt x="3525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4"/>
            <p:cNvSpPr/>
            <p:nvPr/>
          </p:nvSpPr>
          <p:spPr>
            <a:xfrm>
              <a:off x="6272025" y="2833800"/>
              <a:ext cx="91725" cy="251225"/>
            </a:xfrm>
            <a:custGeom>
              <a:avLst/>
              <a:gdLst/>
              <a:ahLst/>
              <a:cxnLst/>
              <a:rect l="l" t="t" r="r" b="b"/>
              <a:pathLst>
                <a:path w="3669" h="10049" extrusionOk="0">
                  <a:moveTo>
                    <a:pt x="2402" y="1"/>
                  </a:moveTo>
                  <a:cubicBezTo>
                    <a:pt x="2106" y="1"/>
                    <a:pt x="1813" y="132"/>
                    <a:pt x="1617" y="383"/>
                  </a:cubicBezTo>
                  <a:lnTo>
                    <a:pt x="1618" y="383"/>
                  </a:lnTo>
                  <a:cubicBezTo>
                    <a:pt x="557" y="1743"/>
                    <a:pt x="1" y="3333"/>
                    <a:pt x="13" y="4982"/>
                  </a:cubicBezTo>
                  <a:cubicBezTo>
                    <a:pt x="24" y="6697"/>
                    <a:pt x="643" y="8331"/>
                    <a:pt x="1803" y="9707"/>
                  </a:cubicBezTo>
                  <a:cubicBezTo>
                    <a:pt x="2000" y="9933"/>
                    <a:pt x="2276" y="10049"/>
                    <a:pt x="2554" y="10049"/>
                  </a:cubicBezTo>
                  <a:cubicBezTo>
                    <a:pt x="2781" y="10049"/>
                    <a:pt x="3009" y="9972"/>
                    <a:pt x="3196" y="9815"/>
                  </a:cubicBezTo>
                  <a:cubicBezTo>
                    <a:pt x="3612" y="9464"/>
                    <a:pt x="3669" y="8844"/>
                    <a:pt x="3324" y="8424"/>
                  </a:cubicBezTo>
                  <a:cubicBezTo>
                    <a:pt x="2468" y="7408"/>
                    <a:pt x="2011" y="6213"/>
                    <a:pt x="2002" y="4969"/>
                  </a:cubicBezTo>
                  <a:cubicBezTo>
                    <a:pt x="1994" y="3773"/>
                    <a:pt x="2403" y="2611"/>
                    <a:pt x="3186" y="1609"/>
                  </a:cubicBezTo>
                  <a:cubicBezTo>
                    <a:pt x="3524" y="1176"/>
                    <a:pt x="3447" y="550"/>
                    <a:pt x="3014" y="212"/>
                  </a:cubicBezTo>
                  <a:cubicBezTo>
                    <a:pt x="2832" y="70"/>
                    <a:pt x="2616" y="1"/>
                    <a:pt x="2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4"/>
            <p:cNvSpPr/>
            <p:nvPr/>
          </p:nvSpPr>
          <p:spPr>
            <a:xfrm>
              <a:off x="1692475" y="2700300"/>
              <a:ext cx="144300" cy="519000"/>
            </a:xfrm>
            <a:custGeom>
              <a:avLst/>
              <a:gdLst/>
              <a:ahLst/>
              <a:cxnLst/>
              <a:rect l="l" t="t" r="r" b="b"/>
              <a:pathLst>
                <a:path w="5772" h="20760" extrusionOk="0">
                  <a:moveTo>
                    <a:pt x="1292" y="0"/>
                  </a:moveTo>
                  <a:cubicBezTo>
                    <a:pt x="1045" y="0"/>
                    <a:pt x="797" y="92"/>
                    <a:pt x="604" y="277"/>
                  </a:cubicBezTo>
                  <a:cubicBezTo>
                    <a:pt x="207" y="657"/>
                    <a:pt x="194" y="1288"/>
                    <a:pt x="574" y="1685"/>
                  </a:cubicBezTo>
                  <a:cubicBezTo>
                    <a:pt x="2589" y="3786"/>
                    <a:pt x="3777" y="7029"/>
                    <a:pt x="3754" y="10363"/>
                  </a:cubicBezTo>
                  <a:cubicBezTo>
                    <a:pt x="3731" y="13739"/>
                    <a:pt x="2476" y="16989"/>
                    <a:pt x="396" y="19056"/>
                  </a:cubicBezTo>
                  <a:cubicBezTo>
                    <a:pt x="4" y="19443"/>
                    <a:pt x="1" y="20075"/>
                    <a:pt x="389" y="20466"/>
                  </a:cubicBezTo>
                  <a:cubicBezTo>
                    <a:pt x="584" y="20662"/>
                    <a:pt x="839" y="20760"/>
                    <a:pt x="1095" y="20760"/>
                  </a:cubicBezTo>
                  <a:cubicBezTo>
                    <a:pt x="1350" y="20760"/>
                    <a:pt x="1605" y="20663"/>
                    <a:pt x="1799" y="20469"/>
                  </a:cubicBezTo>
                  <a:cubicBezTo>
                    <a:pt x="4243" y="18039"/>
                    <a:pt x="5717" y="14266"/>
                    <a:pt x="5745" y="10377"/>
                  </a:cubicBezTo>
                  <a:cubicBezTo>
                    <a:pt x="5772" y="6537"/>
                    <a:pt x="4376" y="2772"/>
                    <a:pt x="2011" y="306"/>
                  </a:cubicBezTo>
                  <a:cubicBezTo>
                    <a:pt x="1815" y="103"/>
                    <a:pt x="1554" y="0"/>
                    <a:pt x="1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4"/>
            <p:cNvSpPr/>
            <p:nvPr/>
          </p:nvSpPr>
          <p:spPr>
            <a:xfrm>
              <a:off x="1619925" y="2766125"/>
              <a:ext cx="113825" cy="385475"/>
            </a:xfrm>
            <a:custGeom>
              <a:avLst/>
              <a:gdLst/>
              <a:ahLst/>
              <a:cxnLst/>
              <a:rect l="l" t="t" r="r" b="b"/>
              <a:pathLst>
                <a:path w="4553" h="15419" extrusionOk="0">
                  <a:moveTo>
                    <a:pt x="1236" y="1"/>
                  </a:moveTo>
                  <a:cubicBezTo>
                    <a:pt x="1013" y="1"/>
                    <a:pt x="789" y="75"/>
                    <a:pt x="603" y="228"/>
                  </a:cubicBezTo>
                  <a:cubicBezTo>
                    <a:pt x="176" y="581"/>
                    <a:pt x="119" y="1216"/>
                    <a:pt x="477" y="1640"/>
                  </a:cubicBezTo>
                  <a:cubicBezTo>
                    <a:pt x="1825" y="3273"/>
                    <a:pt x="2559" y="5426"/>
                    <a:pt x="2543" y="7701"/>
                  </a:cubicBezTo>
                  <a:cubicBezTo>
                    <a:pt x="2527" y="9995"/>
                    <a:pt x="1753" y="12150"/>
                    <a:pt x="364" y="13770"/>
                  </a:cubicBezTo>
                  <a:cubicBezTo>
                    <a:pt x="0" y="14186"/>
                    <a:pt x="46" y="14819"/>
                    <a:pt x="465" y="15179"/>
                  </a:cubicBezTo>
                  <a:cubicBezTo>
                    <a:pt x="653" y="15340"/>
                    <a:pt x="884" y="15419"/>
                    <a:pt x="1114" y="15419"/>
                  </a:cubicBezTo>
                  <a:cubicBezTo>
                    <a:pt x="1397" y="15419"/>
                    <a:pt x="1678" y="15299"/>
                    <a:pt x="1874" y="15066"/>
                  </a:cubicBezTo>
                  <a:cubicBezTo>
                    <a:pt x="3571" y="13090"/>
                    <a:pt x="4515" y="10479"/>
                    <a:pt x="4533" y="7716"/>
                  </a:cubicBezTo>
                  <a:cubicBezTo>
                    <a:pt x="4552" y="4973"/>
                    <a:pt x="3657" y="2365"/>
                    <a:pt x="2012" y="373"/>
                  </a:cubicBezTo>
                  <a:cubicBezTo>
                    <a:pt x="1816" y="128"/>
                    <a:pt x="1527" y="1"/>
                    <a:pt x="12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4"/>
            <p:cNvSpPr/>
            <p:nvPr/>
          </p:nvSpPr>
          <p:spPr>
            <a:xfrm>
              <a:off x="1547400" y="2833800"/>
              <a:ext cx="91625" cy="251100"/>
            </a:xfrm>
            <a:custGeom>
              <a:avLst/>
              <a:gdLst/>
              <a:ahLst/>
              <a:cxnLst/>
              <a:rect l="l" t="t" r="r" b="b"/>
              <a:pathLst>
                <a:path w="3665" h="10044" extrusionOk="0">
                  <a:moveTo>
                    <a:pt x="1263" y="1"/>
                  </a:moveTo>
                  <a:cubicBezTo>
                    <a:pt x="1048" y="1"/>
                    <a:pt x="832" y="70"/>
                    <a:pt x="650" y="212"/>
                  </a:cubicBezTo>
                  <a:cubicBezTo>
                    <a:pt x="217" y="550"/>
                    <a:pt x="140" y="1176"/>
                    <a:pt x="479" y="1609"/>
                  </a:cubicBezTo>
                  <a:cubicBezTo>
                    <a:pt x="1262" y="2611"/>
                    <a:pt x="1671" y="3773"/>
                    <a:pt x="1663" y="4969"/>
                  </a:cubicBezTo>
                  <a:cubicBezTo>
                    <a:pt x="1655" y="6213"/>
                    <a:pt x="1197" y="7408"/>
                    <a:pt x="340" y="8424"/>
                  </a:cubicBezTo>
                  <a:cubicBezTo>
                    <a:pt x="1" y="8845"/>
                    <a:pt x="60" y="9460"/>
                    <a:pt x="474" y="9809"/>
                  </a:cubicBezTo>
                  <a:cubicBezTo>
                    <a:pt x="660" y="9966"/>
                    <a:pt x="888" y="10043"/>
                    <a:pt x="1114" y="10043"/>
                  </a:cubicBezTo>
                  <a:cubicBezTo>
                    <a:pt x="1390" y="10043"/>
                    <a:pt x="1665" y="9929"/>
                    <a:pt x="1862" y="9707"/>
                  </a:cubicBezTo>
                  <a:cubicBezTo>
                    <a:pt x="3022" y="8331"/>
                    <a:pt x="3640" y="6697"/>
                    <a:pt x="3652" y="4982"/>
                  </a:cubicBezTo>
                  <a:cubicBezTo>
                    <a:pt x="3664" y="3333"/>
                    <a:pt x="3109" y="1743"/>
                    <a:pt x="2047" y="383"/>
                  </a:cubicBezTo>
                  <a:cubicBezTo>
                    <a:pt x="1851" y="132"/>
                    <a:pt x="1559" y="1"/>
                    <a:pt x="1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4"/>
            <p:cNvSpPr/>
            <p:nvPr/>
          </p:nvSpPr>
          <p:spPr>
            <a:xfrm>
              <a:off x="3693525" y="383050"/>
              <a:ext cx="523850" cy="141150"/>
            </a:xfrm>
            <a:custGeom>
              <a:avLst/>
              <a:gdLst/>
              <a:ahLst/>
              <a:cxnLst/>
              <a:rect l="l" t="t" r="r" b="b"/>
              <a:pathLst>
                <a:path w="20954" h="5646" extrusionOk="0">
                  <a:moveTo>
                    <a:pt x="1095" y="0"/>
                  </a:moveTo>
                  <a:cubicBezTo>
                    <a:pt x="841" y="0"/>
                    <a:pt x="587" y="97"/>
                    <a:pt x="392" y="290"/>
                  </a:cubicBezTo>
                  <a:cubicBezTo>
                    <a:pt x="2" y="678"/>
                    <a:pt x="1" y="1310"/>
                    <a:pt x="391" y="1700"/>
                  </a:cubicBezTo>
                  <a:cubicBezTo>
                    <a:pt x="2820" y="4144"/>
                    <a:pt x="6592" y="5618"/>
                    <a:pt x="10482" y="5645"/>
                  </a:cubicBezTo>
                  <a:cubicBezTo>
                    <a:pt x="10517" y="5646"/>
                    <a:pt x="10553" y="5646"/>
                    <a:pt x="10588" y="5646"/>
                  </a:cubicBezTo>
                  <a:cubicBezTo>
                    <a:pt x="14391" y="5646"/>
                    <a:pt x="18109" y="4254"/>
                    <a:pt x="20552" y="1912"/>
                  </a:cubicBezTo>
                  <a:cubicBezTo>
                    <a:pt x="20944" y="1530"/>
                    <a:pt x="20954" y="904"/>
                    <a:pt x="20575" y="510"/>
                  </a:cubicBezTo>
                  <a:cubicBezTo>
                    <a:pt x="20380" y="306"/>
                    <a:pt x="20118" y="204"/>
                    <a:pt x="19857" y="204"/>
                  </a:cubicBezTo>
                  <a:cubicBezTo>
                    <a:pt x="19612" y="204"/>
                    <a:pt x="19366" y="293"/>
                    <a:pt x="19174" y="474"/>
                  </a:cubicBezTo>
                  <a:cubicBezTo>
                    <a:pt x="17093" y="2470"/>
                    <a:pt x="13888" y="3656"/>
                    <a:pt x="10587" y="3656"/>
                  </a:cubicBezTo>
                  <a:cubicBezTo>
                    <a:pt x="10556" y="3656"/>
                    <a:pt x="10526" y="3655"/>
                    <a:pt x="10496" y="3655"/>
                  </a:cubicBezTo>
                  <a:cubicBezTo>
                    <a:pt x="7120" y="3632"/>
                    <a:pt x="3870" y="2377"/>
                    <a:pt x="1803" y="297"/>
                  </a:cubicBezTo>
                  <a:cubicBezTo>
                    <a:pt x="1608" y="99"/>
                    <a:pt x="1351" y="0"/>
                    <a:pt x="109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4"/>
            <p:cNvSpPr/>
            <p:nvPr/>
          </p:nvSpPr>
          <p:spPr>
            <a:xfrm>
              <a:off x="3760900" y="311100"/>
              <a:ext cx="390750" cy="110275"/>
            </a:xfrm>
            <a:custGeom>
              <a:avLst/>
              <a:gdLst/>
              <a:ahLst/>
              <a:cxnLst/>
              <a:rect l="l" t="t" r="r" b="b"/>
              <a:pathLst>
                <a:path w="15630" h="4411" extrusionOk="0">
                  <a:moveTo>
                    <a:pt x="1114" y="0"/>
                  </a:moveTo>
                  <a:cubicBezTo>
                    <a:pt x="834" y="0"/>
                    <a:pt x="555" y="118"/>
                    <a:pt x="359" y="348"/>
                  </a:cubicBezTo>
                  <a:cubicBezTo>
                    <a:pt x="0" y="764"/>
                    <a:pt x="48" y="1393"/>
                    <a:pt x="465" y="1751"/>
                  </a:cubicBezTo>
                  <a:cubicBezTo>
                    <a:pt x="2441" y="3446"/>
                    <a:pt x="5052" y="4391"/>
                    <a:pt x="7815" y="4410"/>
                  </a:cubicBezTo>
                  <a:cubicBezTo>
                    <a:pt x="7843" y="4411"/>
                    <a:pt x="7871" y="4411"/>
                    <a:pt x="7899" y="4411"/>
                  </a:cubicBezTo>
                  <a:cubicBezTo>
                    <a:pt x="10610" y="4411"/>
                    <a:pt x="13186" y="3517"/>
                    <a:pt x="15158" y="1889"/>
                  </a:cubicBezTo>
                  <a:lnTo>
                    <a:pt x="15158" y="1888"/>
                  </a:lnTo>
                  <a:cubicBezTo>
                    <a:pt x="15574" y="1536"/>
                    <a:pt x="15629" y="916"/>
                    <a:pt x="15283" y="496"/>
                  </a:cubicBezTo>
                  <a:cubicBezTo>
                    <a:pt x="15086" y="257"/>
                    <a:pt x="14801" y="134"/>
                    <a:pt x="14514" y="134"/>
                  </a:cubicBezTo>
                  <a:cubicBezTo>
                    <a:pt x="14295" y="134"/>
                    <a:pt x="14075" y="206"/>
                    <a:pt x="13891" y="353"/>
                  </a:cubicBezTo>
                  <a:cubicBezTo>
                    <a:pt x="12274" y="1688"/>
                    <a:pt x="10149" y="2420"/>
                    <a:pt x="7899" y="2420"/>
                  </a:cubicBezTo>
                  <a:cubicBezTo>
                    <a:pt x="7876" y="2420"/>
                    <a:pt x="7853" y="2420"/>
                    <a:pt x="7829" y="2420"/>
                  </a:cubicBezTo>
                  <a:cubicBezTo>
                    <a:pt x="5535" y="2404"/>
                    <a:pt x="3381" y="1629"/>
                    <a:pt x="1761" y="240"/>
                  </a:cubicBezTo>
                  <a:cubicBezTo>
                    <a:pt x="1574" y="79"/>
                    <a:pt x="1343" y="0"/>
                    <a:pt x="11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4"/>
            <p:cNvSpPr/>
            <p:nvPr/>
          </p:nvSpPr>
          <p:spPr>
            <a:xfrm>
              <a:off x="3827425" y="238400"/>
              <a:ext cx="257250" cy="88425"/>
            </a:xfrm>
            <a:custGeom>
              <a:avLst/>
              <a:gdLst/>
              <a:ahLst/>
              <a:cxnLst/>
              <a:rect l="l" t="t" r="r" b="b"/>
              <a:pathLst>
                <a:path w="10290" h="3537" extrusionOk="0">
                  <a:moveTo>
                    <a:pt x="1111" y="1"/>
                  </a:moveTo>
                  <a:cubicBezTo>
                    <a:pt x="828" y="1"/>
                    <a:pt x="547" y="121"/>
                    <a:pt x="350" y="354"/>
                  </a:cubicBezTo>
                  <a:cubicBezTo>
                    <a:pt x="0" y="770"/>
                    <a:pt x="48" y="1388"/>
                    <a:pt x="456" y="1746"/>
                  </a:cubicBezTo>
                  <a:cubicBezTo>
                    <a:pt x="1832" y="2906"/>
                    <a:pt x="3466" y="3524"/>
                    <a:pt x="5181" y="3536"/>
                  </a:cubicBezTo>
                  <a:cubicBezTo>
                    <a:pt x="5198" y="3536"/>
                    <a:pt x="5216" y="3537"/>
                    <a:pt x="5233" y="3537"/>
                  </a:cubicBezTo>
                  <a:cubicBezTo>
                    <a:pt x="6863" y="3537"/>
                    <a:pt x="8434" y="2981"/>
                    <a:pt x="9779" y="1931"/>
                  </a:cubicBezTo>
                  <a:cubicBezTo>
                    <a:pt x="10213" y="1592"/>
                    <a:pt x="10289" y="967"/>
                    <a:pt x="9950" y="534"/>
                  </a:cubicBezTo>
                  <a:cubicBezTo>
                    <a:pt x="9755" y="283"/>
                    <a:pt x="9461" y="151"/>
                    <a:pt x="9165" y="151"/>
                  </a:cubicBezTo>
                  <a:cubicBezTo>
                    <a:pt x="8951" y="151"/>
                    <a:pt x="8735" y="220"/>
                    <a:pt x="8553" y="362"/>
                  </a:cubicBezTo>
                  <a:cubicBezTo>
                    <a:pt x="7562" y="1137"/>
                    <a:pt x="6414" y="1546"/>
                    <a:pt x="5231" y="1546"/>
                  </a:cubicBezTo>
                  <a:cubicBezTo>
                    <a:pt x="5219" y="1546"/>
                    <a:pt x="5206" y="1546"/>
                    <a:pt x="5194" y="1546"/>
                  </a:cubicBezTo>
                  <a:cubicBezTo>
                    <a:pt x="3950" y="1537"/>
                    <a:pt x="2755" y="1080"/>
                    <a:pt x="1738" y="224"/>
                  </a:cubicBezTo>
                  <a:cubicBezTo>
                    <a:pt x="1554" y="74"/>
                    <a:pt x="1332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4"/>
            <p:cNvSpPr/>
            <p:nvPr/>
          </p:nvSpPr>
          <p:spPr>
            <a:xfrm>
              <a:off x="1543650" y="3991975"/>
              <a:ext cx="4747325" cy="1484200"/>
            </a:xfrm>
            <a:custGeom>
              <a:avLst/>
              <a:gdLst/>
              <a:ahLst/>
              <a:cxnLst/>
              <a:rect l="l" t="t" r="r" b="b"/>
              <a:pathLst>
                <a:path w="189893" h="59368" extrusionOk="0">
                  <a:moveTo>
                    <a:pt x="94946" y="0"/>
                  </a:moveTo>
                  <a:cubicBezTo>
                    <a:pt x="69765" y="0"/>
                    <a:pt x="45615" y="3128"/>
                    <a:pt x="27809" y="8694"/>
                  </a:cubicBezTo>
                  <a:cubicBezTo>
                    <a:pt x="10003" y="14261"/>
                    <a:pt x="1" y="21811"/>
                    <a:pt x="1" y="29684"/>
                  </a:cubicBezTo>
                  <a:cubicBezTo>
                    <a:pt x="1" y="37556"/>
                    <a:pt x="10003" y="45106"/>
                    <a:pt x="27809" y="50673"/>
                  </a:cubicBezTo>
                  <a:cubicBezTo>
                    <a:pt x="45615" y="56240"/>
                    <a:pt x="69765" y="59367"/>
                    <a:pt x="94946" y="59367"/>
                  </a:cubicBezTo>
                  <a:cubicBezTo>
                    <a:pt x="120127" y="59367"/>
                    <a:pt x="144277" y="56240"/>
                    <a:pt x="162083" y="50673"/>
                  </a:cubicBezTo>
                  <a:cubicBezTo>
                    <a:pt x="179888" y="45106"/>
                    <a:pt x="189892" y="37556"/>
                    <a:pt x="189892" y="29684"/>
                  </a:cubicBezTo>
                  <a:cubicBezTo>
                    <a:pt x="189892" y="21811"/>
                    <a:pt x="179888" y="14261"/>
                    <a:pt x="162083" y="8694"/>
                  </a:cubicBezTo>
                  <a:cubicBezTo>
                    <a:pt x="144277" y="3128"/>
                    <a:pt x="120127" y="0"/>
                    <a:pt x="9494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4"/>
            <p:cNvSpPr/>
            <p:nvPr/>
          </p:nvSpPr>
          <p:spPr>
            <a:xfrm>
              <a:off x="1778600" y="3998425"/>
              <a:ext cx="4325100" cy="1313725"/>
            </a:xfrm>
            <a:custGeom>
              <a:avLst/>
              <a:gdLst/>
              <a:ahLst/>
              <a:cxnLst/>
              <a:rect l="l" t="t" r="r" b="b"/>
              <a:pathLst>
                <a:path w="173004" h="52549" extrusionOk="0">
                  <a:moveTo>
                    <a:pt x="86502" y="0"/>
                  </a:moveTo>
                  <a:cubicBezTo>
                    <a:pt x="63560" y="0"/>
                    <a:pt x="41558" y="2768"/>
                    <a:pt x="25336" y="7696"/>
                  </a:cubicBezTo>
                  <a:cubicBezTo>
                    <a:pt x="9113" y="12623"/>
                    <a:pt x="0" y="19306"/>
                    <a:pt x="0" y="26275"/>
                  </a:cubicBezTo>
                  <a:cubicBezTo>
                    <a:pt x="0" y="33243"/>
                    <a:pt x="9113" y="39925"/>
                    <a:pt x="25336" y="44853"/>
                  </a:cubicBezTo>
                  <a:cubicBezTo>
                    <a:pt x="41558" y="49780"/>
                    <a:pt x="63560" y="52549"/>
                    <a:pt x="86502" y="52549"/>
                  </a:cubicBezTo>
                  <a:cubicBezTo>
                    <a:pt x="109443" y="52549"/>
                    <a:pt x="131445" y="49780"/>
                    <a:pt x="147667" y="44853"/>
                  </a:cubicBezTo>
                  <a:cubicBezTo>
                    <a:pt x="163889" y="39925"/>
                    <a:pt x="173004" y="33243"/>
                    <a:pt x="173004" y="26275"/>
                  </a:cubicBezTo>
                  <a:cubicBezTo>
                    <a:pt x="173004" y="19306"/>
                    <a:pt x="163889" y="12623"/>
                    <a:pt x="147667" y="7696"/>
                  </a:cubicBezTo>
                  <a:cubicBezTo>
                    <a:pt x="131445" y="2768"/>
                    <a:pt x="109443" y="0"/>
                    <a:pt x="86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4"/>
            <p:cNvSpPr/>
            <p:nvPr/>
          </p:nvSpPr>
          <p:spPr>
            <a:xfrm>
              <a:off x="1771225" y="3991075"/>
              <a:ext cx="4339825" cy="1328450"/>
            </a:xfrm>
            <a:custGeom>
              <a:avLst/>
              <a:gdLst/>
              <a:ahLst/>
              <a:cxnLst/>
              <a:rect l="l" t="t" r="r" b="b"/>
              <a:pathLst>
                <a:path w="173593" h="53138" extrusionOk="0">
                  <a:moveTo>
                    <a:pt x="86797" y="589"/>
                  </a:moveTo>
                  <a:cubicBezTo>
                    <a:pt x="134332" y="589"/>
                    <a:pt x="173005" y="12243"/>
                    <a:pt x="173005" y="26569"/>
                  </a:cubicBezTo>
                  <a:cubicBezTo>
                    <a:pt x="173005" y="40894"/>
                    <a:pt x="134331" y="52549"/>
                    <a:pt x="86797" y="52549"/>
                  </a:cubicBezTo>
                  <a:cubicBezTo>
                    <a:pt x="39262" y="52549"/>
                    <a:pt x="589" y="40894"/>
                    <a:pt x="589" y="26569"/>
                  </a:cubicBezTo>
                  <a:cubicBezTo>
                    <a:pt x="589" y="12243"/>
                    <a:pt x="39262" y="589"/>
                    <a:pt x="86797" y="589"/>
                  </a:cubicBezTo>
                  <a:close/>
                  <a:moveTo>
                    <a:pt x="86797" y="0"/>
                  </a:moveTo>
                  <a:cubicBezTo>
                    <a:pt x="63663" y="0"/>
                    <a:pt x="41910" y="2737"/>
                    <a:pt x="25545" y="7708"/>
                  </a:cubicBezTo>
                  <a:cubicBezTo>
                    <a:pt x="9072" y="12711"/>
                    <a:pt x="0" y="19410"/>
                    <a:pt x="0" y="26569"/>
                  </a:cubicBezTo>
                  <a:cubicBezTo>
                    <a:pt x="0" y="33728"/>
                    <a:pt x="9072" y="40426"/>
                    <a:pt x="25545" y="45429"/>
                  </a:cubicBezTo>
                  <a:cubicBezTo>
                    <a:pt x="41910" y="50400"/>
                    <a:pt x="63663" y="53138"/>
                    <a:pt x="86797" y="53138"/>
                  </a:cubicBezTo>
                  <a:cubicBezTo>
                    <a:pt x="109930" y="53138"/>
                    <a:pt x="131683" y="50400"/>
                    <a:pt x="148049" y="45429"/>
                  </a:cubicBezTo>
                  <a:cubicBezTo>
                    <a:pt x="164521" y="40427"/>
                    <a:pt x="173593" y="33728"/>
                    <a:pt x="173593" y="26569"/>
                  </a:cubicBezTo>
                  <a:cubicBezTo>
                    <a:pt x="173593" y="19410"/>
                    <a:pt x="164521" y="12713"/>
                    <a:pt x="148049" y="7708"/>
                  </a:cubicBezTo>
                  <a:cubicBezTo>
                    <a:pt x="131683" y="2737"/>
                    <a:pt x="109931" y="0"/>
                    <a:pt x="86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4"/>
            <p:cNvSpPr/>
            <p:nvPr/>
          </p:nvSpPr>
          <p:spPr>
            <a:xfrm>
              <a:off x="2012975" y="3937675"/>
              <a:ext cx="3856325" cy="1114050"/>
            </a:xfrm>
            <a:custGeom>
              <a:avLst/>
              <a:gdLst/>
              <a:ahLst/>
              <a:cxnLst/>
              <a:rect l="l" t="t" r="r" b="b"/>
              <a:pathLst>
                <a:path w="154253" h="44562" extrusionOk="0">
                  <a:moveTo>
                    <a:pt x="77127" y="0"/>
                  </a:moveTo>
                  <a:cubicBezTo>
                    <a:pt x="56671" y="0"/>
                    <a:pt x="37054" y="2348"/>
                    <a:pt x="22590" y="6526"/>
                  </a:cubicBezTo>
                  <a:cubicBezTo>
                    <a:pt x="8126" y="10705"/>
                    <a:pt x="1" y="16372"/>
                    <a:pt x="1" y="22281"/>
                  </a:cubicBezTo>
                  <a:cubicBezTo>
                    <a:pt x="1" y="28190"/>
                    <a:pt x="8126" y="33857"/>
                    <a:pt x="22590" y="38036"/>
                  </a:cubicBezTo>
                  <a:cubicBezTo>
                    <a:pt x="37054" y="42214"/>
                    <a:pt x="56671" y="44562"/>
                    <a:pt x="77127" y="44562"/>
                  </a:cubicBezTo>
                  <a:cubicBezTo>
                    <a:pt x="97582" y="44562"/>
                    <a:pt x="117199" y="42214"/>
                    <a:pt x="131662" y="38036"/>
                  </a:cubicBezTo>
                  <a:cubicBezTo>
                    <a:pt x="146127" y="33857"/>
                    <a:pt x="154252" y="28190"/>
                    <a:pt x="154252" y="22281"/>
                  </a:cubicBezTo>
                  <a:cubicBezTo>
                    <a:pt x="154252" y="16372"/>
                    <a:pt x="146127" y="10705"/>
                    <a:pt x="131662" y="6526"/>
                  </a:cubicBezTo>
                  <a:cubicBezTo>
                    <a:pt x="117199" y="2348"/>
                    <a:pt x="97582" y="0"/>
                    <a:pt x="77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4"/>
            <p:cNvSpPr/>
            <p:nvPr/>
          </p:nvSpPr>
          <p:spPr>
            <a:xfrm>
              <a:off x="2005600" y="3930300"/>
              <a:ext cx="3871075" cy="1128800"/>
            </a:xfrm>
            <a:custGeom>
              <a:avLst/>
              <a:gdLst/>
              <a:ahLst/>
              <a:cxnLst/>
              <a:rect l="l" t="t" r="r" b="b"/>
              <a:pathLst>
                <a:path w="154843" h="45152" extrusionOk="0">
                  <a:moveTo>
                    <a:pt x="77422" y="590"/>
                  </a:moveTo>
                  <a:cubicBezTo>
                    <a:pt x="119787" y="590"/>
                    <a:pt x="154253" y="10451"/>
                    <a:pt x="154253" y="22576"/>
                  </a:cubicBezTo>
                  <a:cubicBezTo>
                    <a:pt x="154253" y="34699"/>
                    <a:pt x="119787" y="44562"/>
                    <a:pt x="77422" y="44562"/>
                  </a:cubicBezTo>
                  <a:cubicBezTo>
                    <a:pt x="35056" y="44562"/>
                    <a:pt x="589" y="34698"/>
                    <a:pt x="589" y="22576"/>
                  </a:cubicBezTo>
                  <a:cubicBezTo>
                    <a:pt x="589" y="10453"/>
                    <a:pt x="35056" y="590"/>
                    <a:pt x="77422" y="590"/>
                  </a:cubicBezTo>
                  <a:close/>
                  <a:moveTo>
                    <a:pt x="77422" y="0"/>
                  </a:moveTo>
                  <a:cubicBezTo>
                    <a:pt x="56794" y="0"/>
                    <a:pt x="37396" y="2322"/>
                    <a:pt x="22803" y="6537"/>
                  </a:cubicBezTo>
                  <a:cubicBezTo>
                    <a:pt x="8099" y="10785"/>
                    <a:pt x="1" y="16481"/>
                    <a:pt x="1" y="22575"/>
                  </a:cubicBezTo>
                  <a:cubicBezTo>
                    <a:pt x="1" y="28669"/>
                    <a:pt x="8099" y="34365"/>
                    <a:pt x="22803" y="38613"/>
                  </a:cubicBezTo>
                  <a:cubicBezTo>
                    <a:pt x="37397" y="42829"/>
                    <a:pt x="56794" y="45152"/>
                    <a:pt x="77422" y="45152"/>
                  </a:cubicBezTo>
                  <a:cubicBezTo>
                    <a:pt x="98049" y="45152"/>
                    <a:pt x="117447" y="42829"/>
                    <a:pt x="132040" y="38613"/>
                  </a:cubicBezTo>
                  <a:cubicBezTo>
                    <a:pt x="146744" y="34365"/>
                    <a:pt x="154842" y="28669"/>
                    <a:pt x="154842" y="22575"/>
                  </a:cubicBezTo>
                  <a:cubicBezTo>
                    <a:pt x="154842" y="16481"/>
                    <a:pt x="146744" y="10785"/>
                    <a:pt x="132040" y="6537"/>
                  </a:cubicBezTo>
                  <a:cubicBezTo>
                    <a:pt x="117447" y="2322"/>
                    <a:pt x="98049" y="0"/>
                    <a:pt x="77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4"/>
            <p:cNvSpPr/>
            <p:nvPr/>
          </p:nvSpPr>
          <p:spPr>
            <a:xfrm>
              <a:off x="2182475" y="3986625"/>
              <a:ext cx="3517325" cy="979400"/>
            </a:xfrm>
            <a:custGeom>
              <a:avLst/>
              <a:gdLst/>
              <a:ahLst/>
              <a:cxnLst/>
              <a:rect l="l" t="t" r="r" b="b"/>
              <a:pathLst>
                <a:path w="140693" h="39176" extrusionOk="0">
                  <a:moveTo>
                    <a:pt x="70347" y="1"/>
                  </a:moveTo>
                  <a:cubicBezTo>
                    <a:pt x="51689" y="1"/>
                    <a:pt x="33797" y="2064"/>
                    <a:pt x="20604" y="5738"/>
                  </a:cubicBezTo>
                  <a:cubicBezTo>
                    <a:pt x="7412" y="9411"/>
                    <a:pt x="0" y="14393"/>
                    <a:pt x="0" y="19588"/>
                  </a:cubicBezTo>
                  <a:cubicBezTo>
                    <a:pt x="0" y="24784"/>
                    <a:pt x="7412" y="29765"/>
                    <a:pt x="20604" y="33439"/>
                  </a:cubicBezTo>
                  <a:cubicBezTo>
                    <a:pt x="33797" y="37112"/>
                    <a:pt x="51689" y="39176"/>
                    <a:pt x="70347" y="39176"/>
                  </a:cubicBezTo>
                  <a:cubicBezTo>
                    <a:pt x="89003" y="39176"/>
                    <a:pt x="106896" y="37112"/>
                    <a:pt x="120088" y="33439"/>
                  </a:cubicBezTo>
                  <a:cubicBezTo>
                    <a:pt x="133281" y="29765"/>
                    <a:pt x="140692" y="24784"/>
                    <a:pt x="140692" y="19588"/>
                  </a:cubicBezTo>
                  <a:cubicBezTo>
                    <a:pt x="140692" y="14393"/>
                    <a:pt x="133281" y="9411"/>
                    <a:pt x="120088" y="5738"/>
                  </a:cubicBezTo>
                  <a:cubicBezTo>
                    <a:pt x="106896" y="2064"/>
                    <a:pt x="89003" y="1"/>
                    <a:pt x="70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4"/>
            <p:cNvSpPr/>
            <p:nvPr/>
          </p:nvSpPr>
          <p:spPr>
            <a:xfrm>
              <a:off x="2175125" y="3979250"/>
              <a:ext cx="3532025" cy="994150"/>
            </a:xfrm>
            <a:custGeom>
              <a:avLst/>
              <a:gdLst/>
              <a:ahLst/>
              <a:cxnLst/>
              <a:rect l="l" t="t" r="r" b="b"/>
              <a:pathLst>
                <a:path w="141281" h="39766" extrusionOk="0">
                  <a:moveTo>
                    <a:pt x="70641" y="590"/>
                  </a:moveTo>
                  <a:cubicBezTo>
                    <a:pt x="109267" y="590"/>
                    <a:pt x="140691" y="9245"/>
                    <a:pt x="140691" y="19883"/>
                  </a:cubicBezTo>
                  <a:cubicBezTo>
                    <a:pt x="140691" y="30522"/>
                    <a:pt x="109267" y="39177"/>
                    <a:pt x="70641" y="39177"/>
                  </a:cubicBezTo>
                  <a:cubicBezTo>
                    <a:pt x="32014" y="39177"/>
                    <a:pt x="589" y="30522"/>
                    <a:pt x="589" y="19883"/>
                  </a:cubicBezTo>
                  <a:cubicBezTo>
                    <a:pt x="589" y="9245"/>
                    <a:pt x="32014" y="590"/>
                    <a:pt x="70641" y="590"/>
                  </a:cubicBezTo>
                  <a:close/>
                  <a:moveTo>
                    <a:pt x="70641" y="1"/>
                  </a:moveTo>
                  <a:cubicBezTo>
                    <a:pt x="51824" y="1"/>
                    <a:pt x="34132" y="2042"/>
                    <a:pt x="20820" y="5749"/>
                  </a:cubicBezTo>
                  <a:cubicBezTo>
                    <a:pt x="7395" y="9488"/>
                    <a:pt x="1" y="14507"/>
                    <a:pt x="1" y="19883"/>
                  </a:cubicBezTo>
                  <a:cubicBezTo>
                    <a:pt x="1" y="25260"/>
                    <a:pt x="7395" y="30280"/>
                    <a:pt x="20820" y="34018"/>
                  </a:cubicBezTo>
                  <a:cubicBezTo>
                    <a:pt x="34132" y="37724"/>
                    <a:pt x="51824" y="39766"/>
                    <a:pt x="70641" y="39766"/>
                  </a:cubicBezTo>
                  <a:cubicBezTo>
                    <a:pt x="89456" y="39766"/>
                    <a:pt x="107150" y="37724"/>
                    <a:pt x="120461" y="34018"/>
                  </a:cubicBezTo>
                  <a:cubicBezTo>
                    <a:pt x="133887" y="30280"/>
                    <a:pt x="141280" y="25260"/>
                    <a:pt x="141280" y="19883"/>
                  </a:cubicBezTo>
                  <a:cubicBezTo>
                    <a:pt x="141280" y="14507"/>
                    <a:pt x="133887" y="9488"/>
                    <a:pt x="120461" y="5749"/>
                  </a:cubicBezTo>
                  <a:cubicBezTo>
                    <a:pt x="107150" y="2042"/>
                    <a:pt x="89456" y="1"/>
                    <a:pt x="70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4"/>
            <p:cNvSpPr/>
            <p:nvPr/>
          </p:nvSpPr>
          <p:spPr>
            <a:xfrm>
              <a:off x="2205725" y="4145775"/>
              <a:ext cx="3470825" cy="820250"/>
            </a:xfrm>
            <a:custGeom>
              <a:avLst/>
              <a:gdLst/>
              <a:ahLst/>
              <a:cxnLst/>
              <a:rect l="l" t="t" r="r" b="b"/>
              <a:pathLst>
                <a:path w="138833" h="32810" extrusionOk="0">
                  <a:moveTo>
                    <a:pt x="69417" y="0"/>
                  </a:moveTo>
                  <a:cubicBezTo>
                    <a:pt x="51006" y="0"/>
                    <a:pt x="33349" y="1729"/>
                    <a:pt x="20332" y="4805"/>
                  </a:cubicBezTo>
                  <a:cubicBezTo>
                    <a:pt x="7314" y="7882"/>
                    <a:pt x="0" y="12054"/>
                    <a:pt x="0" y="16406"/>
                  </a:cubicBezTo>
                  <a:cubicBezTo>
                    <a:pt x="0" y="20756"/>
                    <a:pt x="7314" y="24929"/>
                    <a:pt x="20332" y="28005"/>
                  </a:cubicBezTo>
                  <a:cubicBezTo>
                    <a:pt x="33349" y="31082"/>
                    <a:pt x="51006" y="32810"/>
                    <a:pt x="69417" y="32810"/>
                  </a:cubicBezTo>
                  <a:cubicBezTo>
                    <a:pt x="87827" y="32810"/>
                    <a:pt x="105483" y="31082"/>
                    <a:pt x="118501" y="28005"/>
                  </a:cubicBezTo>
                  <a:cubicBezTo>
                    <a:pt x="131520" y="24929"/>
                    <a:pt x="138832" y="20756"/>
                    <a:pt x="138832" y="16406"/>
                  </a:cubicBezTo>
                  <a:cubicBezTo>
                    <a:pt x="138832" y="12054"/>
                    <a:pt x="131520" y="7882"/>
                    <a:pt x="118501" y="4805"/>
                  </a:cubicBezTo>
                  <a:cubicBezTo>
                    <a:pt x="105483" y="1729"/>
                    <a:pt x="87827" y="0"/>
                    <a:pt x="69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4"/>
            <p:cNvSpPr/>
            <p:nvPr/>
          </p:nvSpPr>
          <p:spPr>
            <a:xfrm>
              <a:off x="2197200" y="4138425"/>
              <a:ext cx="3487875" cy="834975"/>
            </a:xfrm>
            <a:custGeom>
              <a:avLst/>
              <a:gdLst/>
              <a:ahLst/>
              <a:cxnLst/>
              <a:rect l="l" t="t" r="r" b="b"/>
              <a:pathLst>
                <a:path w="139515" h="33399" extrusionOk="0">
                  <a:moveTo>
                    <a:pt x="69758" y="589"/>
                  </a:moveTo>
                  <a:cubicBezTo>
                    <a:pt x="103563" y="589"/>
                    <a:pt x="133159" y="7504"/>
                    <a:pt x="138829" y="16700"/>
                  </a:cubicBezTo>
                  <a:cubicBezTo>
                    <a:pt x="133159" y="25895"/>
                    <a:pt x="103562" y="32810"/>
                    <a:pt x="69758" y="32810"/>
                  </a:cubicBezTo>
                  <a:cubicBezTo>
                    <a:pt x="35953" y="32810"/>
                    <a:pt x="6356" y="25895"/>
                    <a:pt x="685" y="16700"/>
                  </a:cubicBezTo>
                  <a:cubicBezTo>
                    <a:pt x="6356" y="7504"/>
                    <a:pt x="35953" y="589"/>
                    <a:pt x="69758" y="589"/>
                  </a:cubicBezTo>
                  <a:close/>
                  <a:moveTo>
                    <a:pt x="69758" y="0"/>
                  </a:moveTo>
                  <a:cubicBezTo>
                    <a:pt x="35017" y="0"/>
                    <a:pt x="5717" y="6961"/>
                    <a:pt x="87" y="16550"/>
                  </a:cubicBezTo>
                  <a:lnTo>
                    <a:pt x="0" y="16700"/>
                  </a:lnTo>
                  <a:lnTo>
                    <a:pt x="87" y="16849"/>
                  </a:lnTo>
                  <a:cubicBezTo>
                    <a:pt x="5717" y="26438"/>
                    <a:pt x="35017" y="33399"/>
                    <a:pt x="69758" y="33399"/>
                  </a:cubicBezTo>
                  <a:cubicBezTo>
                    <a:pt x="104497" y="33399"/>
                    <a:pt x="133799" y="26438"/>
                    <a:pt x="139428" y="16849"/>
                  </a:cubicBezTo>
                  <a:lnTo>
                    <a:pt x="139514" y="16700"/>
                  </a:lnTo>
                  <a:lnTo>
                    <a:pt x="139428" y="16550"/>
                  </a:lnTo>
                  <a:cubicBezTo>
                    <a:pt x="133799" y="6961"/>
                    <a:pt x="104497" y="0"/>
                    <a:pt x="69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4"/>
            <p:cNvSpPr/>
            <p:nvPr/>
          </p:nvSpPr>
          <p:spPr>
            <a:xfrm>
              <a:off x="2166250" y="484242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0" y="933"/>
                    <a:pt x="0" y="2084"/>
                  </a:cubicBezTo>
                  <a:cubicBezTo>
                    <a:pt x="0" y="3235"/>
                    <a:pt x="1066" y="4168"/>
                    <a:pt x="2382" y="4168"/>
                  </a:cubicBezTo>
                  <a:cubicBezTo>
                    <a:pt x="3697" y="4168"/>
                    <a:pt x="4763" y="3235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4"/>
            <p:cNvSpPr/>
            <p:nvPr/>
          </p:nvSpPr>
          <p:spPr>
            <a:xfrm>
              <a:off x="2158900" y="483507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6" y="590"/>
                    <a:pt x="4763" y="1391"/>
                    <a:pt x="4763" y="2378"/>
                  </a:cubicBezTo>
                  <a:cubicBezTo>
                    <a:pt x="4763" y="3364"/>
                    <a:pt x="3826" y="4168"/>
                    <a:pt x="2676" y="4168"/>
                  </a:cubicBezTo>
                  <a:cubicBezTo>
                    <a:pt x="1525" y="4168"/>
                    <a:pt x="589" y="3364"/>
                    <a:pt x="589" y="2378"/>
                  </a:cubicBezTo>
                  <a:cubicBezTo>
                    <a:pt x="589" y="1391"/>
                    <a:pt x="1525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0" y="1067"/>
                    <a:pt x="0" y="2378"/>
                  </a:cubicBezTo>
                  <a:cubicBezTo>
                    <a:pt x="0" y="3690"/>
                    <a:pt x="1200" y="4756"/>
                    <a:pt x="2676" y="4756"/>
                  </a:cubicBezTo>
                  <a:cubicBezTo>
                    <a:pt x="4151" y="4756"/>
                    <a:pt x="5352" y="3688"/>
                    <a:pt x="5352" y="2378"/>
                  </a:cubicBezTo>
                  <a:cubicBezTo>
                    <a:pt x="5352" y="1067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4"/>
            <p:cNvSpPr/>
            <p:nvPr/>
          </p:nvSpPr>
          <p:spPr>
            <a:xfrm>
              <a:off x="3023025" y="50698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6" y="1"/>
                    <a:pt x="1" y="934"/>
                    <a:pt x="1" y="2084"/>
                  </a:cubicBezTo>
                  <a:cubicBezTo>
                    <a:pt x="1" y="3234"/>
                    <a:pt x="1066" y="4168"/>
                    <a:pt x="2382" y="4168"/>
                  </a:cubicBezTo>
                  <a:cubicBezTo>
                    <a:pt x="3697" y="4168"/>
                    <a:pt x="4763" y="3234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4"/>
            <p:cNvSpPr/>
            <p:nvPr/>
          </p:nvSpPr>
          <p:spPr>
            <a:xfrm>
              <a:off x="3015650" y="5062500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8" y="590"/>
                    <a:pt x="4763" y="1393"/>
                    <a:pt x="4763" y="2379"/>
                  </a:cubicBezTo>
                  <a:cubicBezTo>
                    <a:pt x="4763" y="3366"/>
                    <a:pt x="3826" y="4168"/>
                    <a:pt x="2676" y="4168"/>
                  </a:cubicBezTo>
                  <a:cubicBezTo>
                    <a:pt x="1526" y="4168"/>
                    <a:pt x="589" y="3366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1" y="1069"/>
                    <a:pt x="1" y="2379"/>
                  </a:cubicBezTo>
                  <a:cubicBezTo>
                    <a:pt x="1" y="3689"/>
                    <a:pt x="1201" y="4756"/>
                    <a:pt x="2676" y="4756"/>
                  </a:cubicBezTo>
                  <a:cubicBezTo>
                    <a:pt x="4152" y="4756"/>
                    <a:pt x="5352" y="3691"/>
                    <a:pt x="5352" y="2379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4"/>
            <p:cNvSpPr/>
            <p:nvPr/>
          </p:nvSpPr>
          <p:spPr>
            <a:xfrm>
              <a:off x="4042400" y="5107075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2" y="1"/>
                  </a:moveTo>
                  <a:cubicBezTo>
                    <a:pt x="1067" y="1"/>
                    <a:pt x="1" y="933"/>
                    <a:pt x="1" y="2084"/>
                  </a:cubicBezTo>
                  <a:cubicBezTo>
                    <a:pt x="1" y="3236"/>
                    <a:pt x="1067" y="4168"/>
                    <a:pt x="2382" y="4168"/>
                  </a:cubicBezTo>
                  <a:cubicBezTo>
                    <a:pt x="3697" y="4168"/>
                    <a:pt x="4763" y="3236"/>
                    <a:pt x="4763" y="2084"/>
                  </a:cubicBezTo>
                  <a:cubicBezTo>
                    <a:pt x="4763" y="934"/>
                    <a:pt x="3697" y="1"/>
                    <a:pt x="2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4"/>
            <p:cNvSpPr/>
            <p:nvPr/>
          </p:nvSpPr>
          <p:spPr>
            <a:xfrm>
              <a:off x="4035050" y="50997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cubicBezTo>
                    <a:pt x="3827" y="590"/>
                    <a:pt x="4763" y="1391"/>
                    <a:pt x="4763" y="2378"/>
                  </a:cubicBezTo>
                  <a:cubicBezTo>
                    <a:pt x="4763" y="3365"/>
                    <a:pt x="3827" y="4168"/>
                    <a:pt x="2676" y="4168"/>
                  </a:cubicBezTo>
                  <a:cubicBezTo>
                    <a:pt x="1526" y="4168"/>
                    <a:pt x="590" y="3364"/>
                    <a:pt x="590" y="2378"/>
                  </a:cubicBezTo>
                  <a:cubicBezTo>
                    <a:pt x="590" y="1392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0" y="1"/>
                    <a:pt x="1" y="1067"/>
                    <a:pt x="1" y="2378"/>
                  </a:cubicBezTo>
                  <a:cubicBezTo>
                    <a:pt x="1" y="3690"/>
                    <a:pt x="1200" y="4757"/>
                    <a:pt x="2676" y="4757"/>
                  </a:cubicBezTo>
                  <a:cubicBezTo>
                    <a:pt x="4151" y="4757"/>
                    <a:pt x="5352" y="3689"/>
                    <a:pt x="5352" y="2378"/>
                  </a:cubicBezTo>
                  <a:cubicBezTo>
                    <a:pt x="5352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4"/>
            <p:cNvSpPr/>
            <p:nvPr/>
          </p:nvSpPr>
          <p:spPr>
            <a:xfrm>
              <a:off x="5054350" y="5017800"/>
              <a:ext cx="119075" cy="104200"/>
            </a:xfrm>
            <a:custGeom>
              <a:avLst/>
              <a:gdLst/>
              <a:ahLst/>
              <a:cxnLst/>
              <a:rect l="l" t="t" r="r" b="b"/>
              <a:pathLst>
                <a:path w="4763" h="4168" extrusionOk="0">
                  <a:moveTo>
                    <a:pt x="2381" y="0"/>
                  </a:moveTo>
                  <a:cubicBezTo>
                    <a:pt x="1066" y="0"/>
                    <a:pt x="0" y="933"/>
                    <a:pt x="0" y="2084"/>
                  </a:cubicBezTo>
                  <a:cubicBezTo>
                    <a:pt x="0" y="3234"/>
                    <a:pt x="1066" y="4167"/>
                    <a:pt x="2381" y="4167"/>
                  </a:cubicBezTo>
                  <a:cubicBezTo>
                    <a:pt x="3697" y="4167"/>
                    <a:pt x="4763" y="3234"/>
                    <a:pt x="4763" y="2084"/>
                  </a:cubicBezTo>
                  <a:cubicBezTo>
                    <a:pt x="4763" y="933"/>
                    <a:pt x="3697" y="0"/>
                    <a:pt x="2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4"/>
            <p:cNvSpPr/>
            <p:nvPr/>
          </p:nvSpPr>
          <p:spPr>
            <a:xfrm>
              <a:off x="5047000" y="5010425"/>
              <a:ext cx="133800" cy="118950"/>
            </a:xfrm>
            <a:custGeom>
              <a:avLst/>
              <a:gdLst/>
              <a:ahLst/>
              <a:cxnLst/>
              <a:rect l="l" t="t" r="r" b="b"/>
              <a:pathLst>
                <a:path w="5352" h="4758" extrusionOk="0">
                  <a:moveTo>
                    <a:pt x="2676" y="590"/>
                  </a:moveTo>
                  <a:cubicBezTo>
                    <a:pt x="3826" y="590"/>
                    <a:pt x="4763" y="1392"/>
                    <a:pt x="4763" y="2379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9"/>
                  </a:cubicBezTo>
                  <a:cubicBezTo>
                    <a:pt x="589" y="1392"/>
                    <a:pt x="1526" y="590"/>
                    <a:pt x="2676" y="590"/>
                  </a:cubicBezTo>
                  <a:close/>
                  <a:moveTo>
                    <a:pt x="2676" y="0"/>
                  </a:moveTo>
                  <a:cubicBezTo>
                    <a:pt x="1201" y="0"/>
                    <a:pt x="0" y="1067"/>
                    <a:pt x="0" y="2379"/>
                  </a:cubicBezTo>
                  <a:cubicBezTo>
                    <a:pt x="0" y="3690"/>
                    <a:pt x="1201" y="4757"/>
                    <a:pt x="2676" y="4757"/>
                  </a:cubicBezTo>
                  <a:cubicBezTo>
                    <a:pt x="4151" y="4757"/>
                    <a:pt x="5352" y="3689"/>
                    <a:pt x="5352" y="2379"/>
                  </a:cubicBezTo>
                  <a:cubicBezTo>
                    <a:pt x="5352" y="1067"/>
                    <a:pt x="4151" y="0"/>
                    <a:pt x="2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4"/>
            <p:cNvSpPr/>
            <p:nvPr/>
          </p:nvSpPr>
          <p:spPr>
            <a:xfrm>
              <a:off x="5709150" y="4779675"/>
              <a:ext cx="119050" cy="104200"/>
            </a:xfrm>
            <a:custGeom>
              <a:avLst/>
              <a:gdLst/>
              <a:ahLst/>
              <a:cxnLst/>
              <a:rect l="l" t="t" r="r" b="b"/>
              <a:pathLst>
                <a:path w="4762" h="4168" extrusionOk="0">
                  <a:moveTo>
                    <a:pt x="2381" y="1"/>
                  </a:moveTo>
                  <a:cubicBezTo>
                    <a:pt x="1066" y="1"/>
                    <a:pt x="0" y="934"/>
                    <a:pt x="0" y="2084"/>
                  </a:cubicBezTo>
                  <a:cubicBezTo>
                    <a:pt x="0" y="3235"/>
                    <a:pt x="1066" y="4168"/>
                    <a:pt x="2381" y="4168"/>
                  </a:cubicBezTo>
                  <a:cubicBezTo>
                    <a:pt x="3696" y="4168"/>
                    <a:pt x="4762" y="3235"/>
                    <a:pt x="4762" y="2084"/>
                  </a:cubicBezTo>
                  <a:cubicBezTo>
                    <a:pt x="4762" y="934"/>
                    <a:pt x="3696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4"/>
            <p:cNvSpPr/>
            <p:nvPr/>
          </p:nvSpPr>
          <p:spPr>
            <a:xfrm>
              <a:off x="5701775" y="4772325"/>
              <a:ext cx="133800" cy="118925"/>
            </a:xfrm>
            <a:custGeom>
              <a:avLst/>
              <a:gdLst/>
              <a:ahLst/>
              <a:cxnLst/>
              <a:rect l="l" t="t" r="r" b="b"/>
              <a:pathLst>
                <a:path w="5352" h="4757" extrusionOk="0">
                  <a:moveTo>
                    <a:pt x="2676" y="590"/>
                  </a:moveTo>
                  <a:lnTo>
                    <a:pt x="2676" y="591"/>
                  </a:lnTo>
                  <a:cubicBezTo>
                    <a:pt x="3826" y="591"/>
                    <a:pt x="4763" y="1391"/>
                    <a:pt x="4763" y="2378"/>
                  </a:cubicBezTo>
                  <a:cubicBezTo>
                    <a:pt x="4763" y="3364"/>
                    <a:pt x="3826" y="4167"/>
                    <a:pt x="2676" y="4167"/>
                  </a:cubicBezTo>
                  <a:cubicBezTo>
                    <a:pt x="1526" y="4167"/>
                    <a:pt x="589" y="3364"/>
                    <a:pt x="589" y="2378"/>
                  </a:cubicBezTo>
                  <a:cubicBezTo>
                    <a:pt x="589" y="1391"/>
                    <a:pt x="1526" y="590"/>
                    <a:pt x="2676" y="590"/>
                  </a:cubicBezTo>
                  <a:close/>
                  <a:moveTo>
                    <a:pt x="2676" y="1"/>
                  </a:moveTo>
                  <a:cubicBezTo>
                    <a:pt x="1201" y="1"/>
                    <a:pt x="0" y="1068"/>
                    <a:pt x="0" y="2378"/>
                  </a:cubicBezTo>
                  <a:cubicBezTo>
                    <a:pt x="0" y="3690"/>
                    <a:pt x="1201" y="4756"/>
                    <a:pt x="2676" y="4756"/>
                  </a:cubicBezTo>
                  <a:cubicBezTo>
                    <a:pt x="4151" y="4756"/>
                    <a:pt x="5351" y="3690"/>
                    <a:pt x="5351" y="2378"/>
                  </a:cubicBezTo>
                  <a:cubicBezTo>
                    <a:pt x="5351" y="1068"/>
                    <a:pt x="4151" y="1"/>
                    <a:pt x="2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4"/>
            <p:cNvSpPr/>
            <p:nvPr/>
          </p:nvSpPr>
          <p:spPr>
            <a:xfrm>
              <a:off x="5907275" y="4468250"/>
              <a:ext cx="137700" cy="91925"/>
            </a:xfrm>
            <a:custGeom>
              <a:avLst/>
              <a:gdLst/>
              <a:ahLst/>
              <a:cxnLst/>
              <a:rect l="l" t="t" r="r" b="b"/>
              <a:pathLst>
                <a:path w="5508" h="3677" extrusionOk="0">
                  <a:moveTo>
                    <a:pt x="1702" y="1"/>
                  </a:moveTo>
                  <a:cubicBezTo>
                    <a:pt x="1092" y="1"/>
                    <a:pt x="602" y="206"/>
                    <a:pt x="393" y="608"/>
                  </a:cubicBezTo>
                  <a:cubicBezTo>
                    <a:pt x="0" y="1363"/>
                    <a:pt x="738" y="2525"/>
                    <a:pt x="2042" y="3204"/>
                  </a:cubicBezTo>
                  <a:cubicBezTo>
                    <a:pt x="2650" y="3521"/>
                    <a:pt x="3273" y="3676"/>
                    <a:pt x="3805" y="3676"/>
                  </a:cubicBezTo>
                  <a:cubicBezTo>
                    <a:pt x="4415" y="3676"/>
                    <a:pt x="4905" y="3471"/>
                    <a:pt x="5114" y="3069"/>
                  </a:cubicBezTo>
                  <a:cubicBezTo>
                    <a:pt x="5508" y="2315"/>
                    <a:pt x="4769" y="1152"/>
                    <a:pt x="3465" y="473"/>
                  </a:cubicBezTo>
                  <a:cubicBezTo>
                    <a:pt x="2857" y="157"/>
                    <a:pt x="2234" y="1"/>
                    <a:pt x="1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4"/>
            <p:cNvSpPr/>
            <p:nvPr/>
          </p:nvSpPr>
          <p:spPr>
            <a:xfrm>
              <a:off x="5904525" y="4460875"/>
              <a:ext cx="143175" cy="106700"/>
            </a:xfrm>
            <a:custGeom>
              <a:avLst/>
              <a:gdLst/>
              <a:ahLst/>
              <a:cxnLst/>
              <a:rect l="l" t="t" r="r" b="b"/>
              <a:pathLst>
                <a:path w="5727" h="4268" extrusionOk="0">
                  <a:moveTo>
                    <a:pt x="1800" y="588"/>
                  </a:moveTo>
                  <a:cubicBezTo>
                    <a:pt x="2286" y="588"/>
                    <a:pt x="2874" y="736"/>
                    <a:pt x="3439" y="1029"/>
                  </a:cubicBezTo>
                  <a:cubicBezTo>
                    <a:pt x="4025" y="1334"/>
                    <a:pt x="4504" y="1750"/>
                    <a:pt x="4788" y="2196"/>
                  </a:cubicBezTo>
                  <a:cubicBezTo>
                    <a:pt x="4935" y="2426"/>
                    <a:pt x="5152" y="2867"/>
                    <a:pt x="4964" y="3228"/>
                  </a:cubicBezTo>
                  <a:cubicBezTo>
                    <a:pt x="4807" y="3529"/>
                    <a:pt x="4419" y="3680"/>
                    <a:pt x="3928" y="3680"/>
                  </a:cubicBezTo>
                  <a:cubicBezTo>
                    <a:pt x="3442" y="3680"/>
                    <a:pt x="2854" y="3532"/>
                    <a:pt x="2289" y="3238"/>
                  </a:cubicBezTo>
                  <a:cubicBezTo>
                    <a:pt x="1703" y="2933"/>
                    <a:pt x="1224" y="2519"/>
                    <a:pt x="940" y="2072"/>
                  </a:cubicBezTo>
                  <a:cubicBezTo>
                    <a:pt x="793" y="1841"/>
                    <a:pt x="576" y="1401"/>
                    <a:pt x="764" y="1040"/>
                  </a:cubicBezTo>
                  <a:cubicBezTo>
                    <a:pt x="920" y="739"/>
                    <a:pt x="1308" y="588"/>
                    <a:pt x="1800" y="588"/>
                  </a:cubicBezTo>
                  <a:close/>
                  <a:moveTo>
                    <a:pt x="1816" y="0"/>
                  </a:moveTo>
                  <a:cubicBezTo>
                    <a:pt x="1093" y="0"/>
                    <a:pt x="505" y="261"/>
                    <a:pt x="241" y="767"/>
                  </a:cubicBezTo>
                  <a:cubicBezTo>
                    <a:pt x="0" y="1229"/>
                    <a:pt x="72" y="1805"/>
                    <a:pt x="442" y="2388"/>
                  </a:cubicBezTo>
                  <a:cubicBezTo>
                    <a:pt x="781" y="2921"/>
                    <a:pt x="1340" y="3409"/>
                    <a:pt x="2016" y="3761"/>
                  </a:cubicBezTo>
                  <a:cubicBezTo>
                    <a:pt x="2669" y="4101"/>
                    <a:pt x="3334" y="4268"/>
                    <a:pt x="3912" y="4268"/>
                  </a:cubicBezTo>
                  <a:cubicBezTo>
                    <a:pt x="4634" y="4268"/>
                    <a:pt x="5222" y="4007"/>
                    <a:pt x="5485" y="3500"/>
                  </a:cubicBezTo>
                  <a:cubicBezTo>
                    <a:pt x="5727" y="3038"/>
                    <a:pt x="5654" y="2463"/>
                    <a:pt x="5285" y="1880"/>
                  </a:cubicBezTo>
                  <a:cubicBezTo>
                    <a:pt x="4946" y="1346"/>
                    <a:pt x="4388" y="860"/>
                    <a:pt x="3711" y="508"/>
                  </a:cubicBezTo>
                  <a:cubicBezTo>
                    <a:pt x="3058" y="167"/>
                    <a:pt x="2394" y="0"/>
                    <a:pt x="1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4"/>
            <p:cNvSpPr/>
            <p:nvPr/>
          </p:nvSpPr>
          <p:spPr>
            <a:xfrm>
              <a:off x="1837300" y="4468250"/>
              <a:ext cx="137725" cy="91925"/>
            </a:xfrm>
            <a:custGeom>
              <a:avLst/>
              <a:gdLst/>
              <a:ahLst/>
              <a:cxnLst/>
              <a:rect l="l" t="t" r="r" b="b"/>
              <a:pathLst>
                <a:path w="5509" h="3677" extrusionOk="0">
                  <a:moveTo>
                    <a:pt x="3807" y="1"/>
                  </a:moveTo>
                  <a:cubicBezTo>
                    <a:pt x="3275" y="1"/>
                    <a:pt x="2651" y="157"/>
                    <a:pt x="2044" y="473"/>
                  </a:cubicBezTo>
                  <a:cubicBezTo>
                    <a:pt x="739" y="1152"/>
                    <a:pt x="1" y="2315"/>
                    <a:pt x="393" y="3069"/>
                  </a:cubicBezTo>
                  <a:cubicBezTo>
                    <a:pt x="603" y="3471"/>
                    <a:pt x="1094" y="3676"/>
                    <a:pt x="1704" y="3676"/>
                  </a:cubicBezTo>
                  <a:cubicBezTo>
                    <a:pt x="2236" y="3676"/>
                    <a:pt x="2859" y="3521"/>
                    <a:pt x="3466" y="3204"/>
                  </a:cubicBezTo>
                  <a:cubicBezTo>
                    <a:pt x="4771" y="2525"/>
                    <a:pt x="5509" y="1363"/>
                    <a:pt x="5116" y="608"/>
                  </a:cubicBezTo>
                  <a:cubicBezTo>
                    <a:pt x="4907" y="206"/>
                    <a:pt x="4417" y="1"/>
                    <a:pt x="3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4"/>
            <p:cNvSpPr/>
            <p:nvPr/>
          </p:nvSpPr>
          <p:spPr>
            <a:xfrm>
              <a:off x="1834575" y="4460850"/>
              <a:ext cx="143175" cy="106725"/>
            </a:xfrm>
            <a:custGeom>
              <a:avLst/>
              <a:gdLst/>
              <a:ahLst/>
              <a:cxnLst/>
              <a:rect l="l" t="t" r="r" b="b"/>
              <a:pathLst>
                <a:path w="5727" h="4269" extrusionOk="0">
                  <a:moveTo>
                    <a:pt x="3927" y="589"/>
                  </a:moveTo>
                  <a:cubicBezTo>
                    <a:pt x="4419" y="589"/>
                    <a:pt x="4806" y="740"/>
                    <a:pt x="4964" y="1041"/>
                  </a:cubicBezTo>
                  <a:cubicBezTo>
                    <a:pt x="5152" y="1401"/>
                    <a:pt x="4935" y="1842"/>
                    <a:pt x="4788" y="2073"/>
                  </a:cubicBezTo>
                  <a:cubicBezTo>
                    <a:pt x="4504" y="2520"/>
                    <a:pt x="4025" y="2934"/>
                    <a:pt x="3439" y="3239"/>
                  </a:cubicBezTo>
                  <a:cubicBezTo>
                    <a:pt x="2873" y="3534"/>
                    <a:pt x="2286" y="3681"/>
                    <a:pt x="1800" y="3681"/>
                  </a:cubicBezTo>
                  <a:cubicBezTo>
                    <a:pt x="1309" y="3681"/>
                    <a:pt x="921" y="3530"/>
                    <a:pt x="763" y="3229"/>
                  </a:cubicBezTo>
                  <a:cubicBezTo>
                    <a:pt x="576" y="2868"/>
                    <a:pt x="793" y="2427"/>
                    <a:pt x="940" y="2197"/>
                  </a:cubicBezTo>
                  <a:cubicBezTo>
                    <a:pt x="1224" y="1750"/>
                    <a:pt x="1703" y="1335"/>
                    <a:pt x="2289" y="1030"/>
                  </a:cubicBezTo>
                  <a:cubicBezTo>
                    <a:pt x="2853" y="737"/>
                    <a:pt x="3441" y="589"/>
                    <a:pt x="3927" y="589"/>
                  </a:cubicBezTo>
                  <a:close/>
                  <a:moveTo>
                    <a:pt x="3912" y="1"/>
                  </a:moveTo>
                  <a:cubicBezTo>
                    <a:pt x="3334" y="1"/>
                    <a:pt x="2670" y="167"/>
                    <a:pt x="2017" y="507"/>
                  </a:cubicBezTo>
                  <a:cubicBezTo>
                    <a:pt x="1340" y="859"/>
                    <a:pt x="781" y="1347"/>
                    <a:pt x="442" y="1880"/>
                  </a:cubicBezTo>
                  <a:cubicBezTo>
                    <a:pt x="73" y="2464"/>
                    <a:pt x="0" y="3039"/>
                    <a:pt x="241" y="3501"/>
                  </a:cubicBezTo>
                  <a:cubicBezTo>
                    <a:pt x="506" y="4009"/>
                    <a:pt x="1093" y="4269"/>
                    <a:pt x="1816" y="4269"/>
                  </a:cubicBezTo>
                  <a:cubicBezTo>
                    <a:pt x="2394" y="4269"/>
                    <a:pt x="3057" y="4102"/>
                    <a:pt x="3711" y="3761"/>
                  </a:cubicBezTo>
                  <a:cubicBezTo>
                    <a:pt x="4386" y="3409"/>
                    <a:pt x="4946" y="2922"/>
                    <a:pt x="5284" y="2388"/>
                  </a:cubicBezTo>
                  <a:cubicBezTo>
                    <a:pt x="5655" y="1806"/>
                    <a:pt x="5726" y="1230"/>
                    <a:pt x="5486" y="768"/>
                  </a:cubicBezTo>
                  <a:cubicBezTo>
                    <a:pt x="5222" y="261"/>
                    <a:pt x="4634" y="1"/>
                    <a:pt x="3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4"/>
            <p:cNvSpPr/>
            <p:nvPr/>
          </p:nvSpPr>
          <p:spPr>
            <a:xfrm>
              <a:off x="2172400" y="3867125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1" y="1"/>
                  </a:moveTo>
                  <a:lnTo>
                    <a:pt x="1" y="20098"/>
                  </a:lnTo>
                  <a:lnTo>
                    <a:pt x="590" y="20098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4"/>
            <p:cNvSpPr/>
            <p:nvPr/>
          </p:nvSpPr>
          <p:spPr>
            <a:xfrm>
              <a:off x="2496875" y="4484675"/>
              <a:ext cx="14750" cy="251250"/>
            </a:xfrm>
            <a:custGeom>
              <a:avLst/>
              <a:gdLst/>
              <a:ahLst/>
              <a:cxnLst/>
              <a:rect l="l" t="t" r="r" b="b"/>
              <a:pathLst>
                <a:path w="590" h="10050" extrusionOk="0">
                  <a:moveTo>
                    <a:pt x="1" y="1"/>
                  </a:moveTo>
                  <a:lnTo>
                    <a:pt x="1" y="10049"/>
                  </a:lnTo>
                  <a:lnTo>
                    <a:pt x="590" y="10049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4"/>
            <p:cNvSpPr/>
            <p:nvPr/>
          </p:nvSpPr>
          <p:spPr>
            <a:xfrm>
              <a:off x="2496875" y="3919475"/>
              <a:ext cx="14750" cy="502425"/>
            </a:xfrm>
            <a:custGeom>
              <a:avLst/>
              <a:gdLst/>
              <a:ahLst/>
              <a:cxnLst/>
              <a:rect l="l" t="t" r="r" b="b"/>
              <a:pathLst>
                <a:path w="590" h="20097" extrusionOk="0">
                  <a:moveTo>
                    <a:pt x="1" y="0"/>
                  </a:moveTo>
                  <a:lnTo>
                    <a:pt x="1" y="20097"/>
                  </a:lnTo>
                  <a:lnTo>
                    <a:pt x="590" y="2009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4"/>
            <p:cNvSpPr/>
            <p:nvPr/>
          </p:nvSpPr>
          <p:spPr>
            <a:xfrm>
              <a:off x="5396200" y="4254400"/>
              <a:ext cx="14750" cy="502475"/>
            </a:xfrm>
            <a:custGeom>
              <a:avLst/>
              <a:gdLst/>
              <a:ahLst/>
              <a:cxnLst/>
              <a:rect l="l" t="t" r="r" b="b"/>
              <a:pathLst>
                <a:path w="590" h="20099" extrusionOk="0">
                  <a:moveTo>
                    <a:pt x="0" y="1"/>
                  </a:moveTo>
                  <a:lnTo>
                    <a:pt x="0" y="20098"/>
                  </a:lnTo>
                  <a:lnTo>
                    <a:pt x="589" y="200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4"/>
            <p:cNvSpPr/>
            <p:nvPr/>
          </p:nvSpPr>
          <p:spPr>
            <a:xfrm>
              <a:off x="5091050" y="3739200"/>
              <a:ext cx="14750" cy="1104850"/>
            </a:xfrm>
            <a:custGeom>
              <a:avLst/>
              <a:gdLst/>
              <a:ahLst/>
              <a:cxnLst/>
              <a:rect l="l" t="t" r="r" b="b"/>
              <a:pathLst>
                <a:path w="590" h="44194" extrusionOk="0">
                  <a:moveTo>
                    <a:pt x="1" y="0"/>
                  </a:moveTo>
                  <a:lnTo>
                    <a:pt x="1" y="44193"/>
                  </a:lnTo>
                  <a:lnTo>
                    <a:pt x="589" y="44193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4"/>
            <p:cNvSpPr/>
            <p:nvPr/>
          </p:nvSpPr>
          <p:spPr>
            <a:xfrm>
              <a:off x="3826175" y="4725425"/>
              <a:ext cx="14725" cy="230300"/>
            </a:xfrm>
            <a:custGeom>
              <a:avLst/>
              <a:gdLst/>
              <a:ahLst/>
              <a:cxnLst/>
              <a:rect l="l" t="t" r="r" b="b"/>
              <a:pathLst>
                <a:path w="589" h="9212" extrusionOk="0">
                  <a:moveTo>
                    <a:pt x="0" y="1"/>
                  </a:moveTo>
                  <a:lnTo>
                    <a:pt x="0" y="9212"/>
                  </a:lnTo>
                  <a:lnTo>
                    <a:pt x="589" y="9212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4"/>
            <p:cNvSpPr/>
            <p:nvPr/>
          </p:nvSpPr>
          <p:spPr>
            <a:xfrm>
              <a:off x="2860325" y="4309025"/>
              <a:ext cx="14750" cy="563275"/>
            </a:xfrm>
            <a:custGeom>
              <a:avLst/>
              <a:gdLst/>
              <a:ahLst/>
              <a:cxnLst/>
              <a:rect l="l" t="t" r="r" b="b"/>
              <a:pathLst>
                <a:path w="590" h="22531" extrusionOk="0">
                  <a:moveTo>
                    <a:pt x="1" y="0"/>
                  </a:moveTo>
                  <a:lnTo>
                    <a:pt x="1" y="22531"/>
                  </a:lnTo>
                  <a:lnTo>
                    <a:pt x="589" y="2253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4"/>
            <p:cNvSpPr/>
            <p:nvPr/>
          </p:nvSpPr>
          <p:spPr>
            <a:xfrm>
              <a:off x="4577075" y="4827050"/>
              <a:ext cx="14750" cy="113825"/>
            </a:xfrm>
            <a:custGeom>
              <a:avLst/>
              <a:gdLst/>
              <a:ahLst/>
              <a:cxnLst/>
              <a:rect l="l" t="t" r="r" b="b"/>
              <a:pathLst>
                <a:path w="590" h="4553" extrusionOk="0">
                  <a:moveTo>
                    <a:pt x="1" y="0"/>
                  </a:moveTo>
                  <a:lnTo>
                    <a:pt x="1" y="4552"/>
                  </a:lnTo>
                  <a:lnTo>
                    <a:pt x="589" y="455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4"/>
            <p:cNvSpPr/>
            <p:nvPr/>
          </p:nvSpPr>
          <p:spPr>
            <a:xfrm>
              <a:off x="4577075" y="4559250"/>
              <a:ext cx="14750" cy="232350"/>
            </a:xfrm>
            <a:custGeom>
              <a:avLst/>
              <a:gdLst/>
              <a:ahLst/>
              <a:cxnLst/>
              <a:rect l="l" t="t" r="r" b="b"/>
              <a:pathLst>
                <a:path w="590" h="9294" extrusionOk="0">
                  <a:moveTo>
                    <a:pt x="1" y="0"/>
                  </a:moveTo>
                  <a:lnTo>
                    <a:pt x="1" y="9294"/>
                  </a:lnTo>
                  <a:lnTo>
                    <a:pt x="589" y="9294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4"/>
            <p:cNvSpPr/>
            <p:nvPr/>
          </p:nvSpPr>
          <p:spPr>
            <a:xfrm>
              <a:off x="3826175" y="4495150"/>
              <a:ext cx="14725" cy="125625"/>
            </a:xfrm>
            <a:custGeom>
              <a:avLst/>
              <a:gdLst/>
              <a:ahLst/>
              <a:cxnLst/>
              <a:rect l="l" t="t" r="r" b="b"/>
              <a:pathLst>
                <a:path w="589" h="5025" extrusionOk="0">
                  <a:moveTo>
                    <a:pt x="0" y="1"/>
                  </a:moveTo>
                  <a:lnTo>
                    <a:pt x="0" y="5025"/>
                  </a:lnTo>
                  <a:lnTo>
                    <a:pt x="589" y="50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4"/>
            <p:cNvSpPr/>
            <p:nvPr/>
          </p:nvSpPr>
          <p:spPr>
            <a:xfrm>
              <a:off x="5396200" y="3909025"/>
              <a:ext cx="14750" cy="230300"/>
            </a:xfrm>
            <a:custGeom>
              <a:avLst/>
              <a:gdLst/>
              <a:ahLst/>
              <a:cxnLst/>
              <a:rect l="l" t="t" r="r" b="b"/>
              <a:pathLst>
                <a:path w="590" h="9212" extrusionOk="0">
                  <a:moveTo>
                    <a:pt x="0" y="0"/>
                  </a:moveTo>
                  <a:lnTo>
                    <a:pt x="0" y="9211"/>
                  </a:lnTo>
                  <a:lnTo>
                    <a:pt x="589" y="921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64"/>
            <p:cNvSpPr/>
            <p:nvPr/>
          </p:nvSpPr>
          <p:spPr>
            <a:xfrm>
              <a:off x="5689275" y="3417075"/>
              <a:ext cx="14750" cy="1119950"/>
            </a:xfrm>
            <a:custGeom>
              <a:avLst/>
              <a:gdLst/>
              <a:ahLst/>
              <a:cxnLst/>
              <a:rect l="l" t="t" r="r" b="b"/>
              <a:pathLst>
                <a:path w="590" h="44798" extrusionOk="0">
                  <a:moveTo>
                    <a:pt x="0" y="1"/>
                  </a:moveTo>
                  <a:lnTo>
                    <a:pt x="0" y="44798"/>
                  </a:lnTo>
                  <a:lnTo>
                    <a:pt x="589" y="44798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64"/>
            <p:cNvSpPr/>
            <p:nvPr/>
          </p:nvSpPr>
          <p:spPr>
            <a:xfrm>
              <a:off x="2172400" y="3522075"/>
              <a:ext cx="14750" cy="271825"/>
            </a:xfrm>
            <a:custGeom>
              <a:avLst/>
              <a:gdLst/>
              <a:ahLst/>
              <a:cxnLst/>
              <a:rect l="l" t="t" r="r" b="b"/>
              <a:pathLst>
                <a:path w="590" h="10873" extrusionOk="0">
                  <a:moveTo>
                    <a:pt x="1" y="1"/>
                  </a:moveTo>
                  <a:lnTo>
                    <a:pt x="1" y="10873"/>
                  </a:lnTo>
                  <a:lnTo>
                    <a:pt x="590" y="10873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64"/>
            <p:cNvSpPr/>
            <p:nvPr/>
          </p:nvSpPr>
          <p:spPr>
            <a:xfrm>
              <a:off x="4837850" y="2968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64"/>
            <p:cNvSpPr/>
            <p:nvPr/>
          </p:nvSpPr>
          <p:spPr>
            <a:xfrm>
              <a:off x="4830525" y="296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90"/>
                  </a:moveTo>
                  <a:lnTo>
                    <a:pt x="2797" y="7395"/>
                  </a:lnTo>
                  <a:lnTo>
                    <a:pt x="589" y="7395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64"/>
            <p:cNvSpPr/>
            <p:nvPr/>
          </p:nvSpPr>
          <p:spPr>
            <a:xfrm>
              <a:off x="3019925" y="1595025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64"/>
            <p:cNvSpPr/>
            <p:nvPr/>
          </p:nvSpPr>
          <p:spPr>
            <a:xfrm>
              <a:off x="3012575" y="1587675"/>
              <a:ext cx="1855600" cy="413525"/>
            </a:xfrm>
            <a:custGeom>
              <a:avLst/>
              <a:gdLst/>
              <a:ahLst/>
              <a:cxnLst/>
              <a:rect l="l" t="t" r="r" b="b"/>
              <a:pathLst>
                <a:path w="74224" h="16541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40"/>
                  </a:lnTo>
                  <a:lnTo>
                    <a:pt x="74224" y="16540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64"/>
            <p:cNvSpPr/>
            <p:nvPr/>
          </p:nvSpPr>
          <p:spPr>
            <a:xfrm>
              <a:off x="4837850" y="40591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64"/>
            <p:cNvSpPr/>
            <p:nvPr/>
          </p:nvSpPr>
          <p:spPr>
            <a:xfrm>
              <a:off x="4830525" y="4051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7" y="588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8"/>
                  </a:lnTo>
                  <a:close/>
                  <a:moveTo>
                    <a:pt x="0" y="0"/>
                  </a:moveTo>
                  <a:lnTo>
                    <a:pt x="0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64"/>
            <p:cNvSpPr/>
            <p:nvPr/>
          </p:nvSpPr>
          <p:spPr>
            <a:xfrm>
              <a:off x="2966825" y="40591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64"/>
            <p:cNvSpPr/>
            <p:nvPr/>
          </p:nvSpPr>
          <p:spPr>
            <a:xfrm>
              <a:off x="2959450" y="4051825"/>
              <a:ext cx="84700" cy="199625"/>
            </a:xfrm>
            <a:custGeom>
              <a:avLst/>
              <a:gdLst/>
              <a:ahLst/>
              <a:cxnLst/>
              <a:rect l="l" t="t" r="r" b="b"/>
              <a:pathLst>
                <a:path w="3388" h="7985" extrusionOk="0">
                  <a:moveTo>
                    <a:pt x="2799" y="588"/>
                  </a:moveTo>
                  <a:lnTo>
                    <a:pt x="2799" y="7394"/>
                  </a:lnTo>
                  <a:lnTo>
                    <a:pt x="590" y="7394"/>
                  </a:lnTo>
                  <a:lnTo>
                    <a:pt x="591" y="588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8" y="7984"/>
                  </a:lnTo>
                  <a:lnTo>
                    <a:pt x="3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64"/>
            <p:cNvSpPr/>
            <p:nvPr/>
          </p:nvSpPr>
          <p:spPr>
            <a:xfrm>
              <a:off x="2956625" y="1898175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64"/>
            <p:cNvSpPr/>
            <p:nvPr/>
          </p:nvSpPr>
          <p:spPr>
            <a:xfrm>
              <a:off x="2949275" y="1890825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89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64"/>
            <p:cNvSpPr/>
            <p:nvPr/>
          </p:nvSpPr>
          <p:spPr>
            <a:xfrm>
              <a:off x="2956625" y="35206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64"/>
            <p:cNvSpPr/>
            <p:nvPr/>
          </p:nvSpPr>
          <p:spPr>
            <a:xfrm>
              <a:off x="2949275" y="3513300"/>
              <a:ext cx="84650" cy="199625"/>
            </a:xfrm>
            <a:custGeom>
              <a:avLst/>
              <a:gdLst/>
              <a:ahLst/>
              <a:cxnLst/>
              <a:rect l="l" t="t" r="r" b="b"/>
              <a:pathLst>
                <a:path w="3386" h="7985" extrusionOk="0">
                  <a:moveTo>
                    <a:pt x="2797" y="590"/>
                  </a:moveTo>
                  <a:lnTo>
                    <a:pt x="2797" y="7396"/>
                  </a:lnTo>
                  <a:lnTo>
                    <a:pt x="589" y="7396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64"/>
            <p:cNvSpPr/>
            <p:nvPr/>
          </p:nvSpPr>
          <p:spPr>
            <a:xfrm>
              <a:off x="2956625" y="2967050"/>
              <a:ext cx="69975" cy="184925"/>
            </a:xfrm>
            <a:custGeom>
              <a:avLst/>
              <a:gdLst/>
              <a:ahLst/>
              <a:cxnLst/>
              <a:rect l="l" t="t" r="r" b="b"/>
              <a:pathLst>
                <a:path w="2799" h="7397" extrusionOk="0">
                  <a:moveTo>
                    <a:pt x="1" y="1"/>
                  </a:moveTo>
                  <a:lnTo>
                    <a:pt x="1" y="7396"/>
                  </a:lnTo>
                  <a:lnTo>
                    <a:pt x="2798" y="7396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64"/>
            <p:cNvSpPr/>
            <p:nvPr/>
          </p:nvSpPr>
          <p:spPr>
            <a:xfrm>
              <a:off x="2949275" y="2959725"/>
              <a:ext cx="84650" cy="199600"/>
            </a:xfrm>
            <a:custGeom>
              <a:avLst/>
              <a:gdLst/>
              <a:ahLst/>
              <a:cxnLst/>
              <a:rect l="l" t="t" r="r" b="b"/>
              <a:pathLst>
                <a:path w="3386" h="7984" extrusionOk="0">
                  <a:moveTo>
                    <a:pt x="2797" y="589"/>
                  </a:moveTo>
                  <a:lnTo>
                    <a:pt x="2797" y="7394"/>
                  </a:lnTo>
                  <a:lnTo>
                    <a:pt x="589" y="7394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4"/>
                  </a:lnTo>
                  <a:lnTo>
                    <a:pt x="3386" y="798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4"/>
            <p:cNvSpPr/>
            <p:nvPr/>
          </p:nvSpPr>
          <p:spPr>
            <a:xfrm>
              <a:off x="4855675" y="1898175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0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4"/>
            <p:cNvSpPr/>
            <p:nvPr/>
          </p:nvSpPr>
          <p:spPr>
            <a:xfrm>
              <a:off x="4848325" y="1890825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89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4"/>
            <p:cNvSpPr/>
            <p:nvPr/>
          </p:nvSpPr>
          <p:spPr>
            <a:xfrm>
              <a:off x="4855675" y="3520650"/>
              <a:ext cx="69950" cy="184925"/>
            </a:xfrm>
            <a:custGeom>
              <a:avLst/>
              <a:gdLst/>
              <a:ahLst/>
              <a:cxnLst/>
              <a:rect l="l" t="t" r="r" b="b"/>
              <a:pathLst>
                <a:path w="2798" h="7397" extrusionOk="0">
                  <a:moveTo>
                    <a:pt x="1" y="1"/>
                  </a:moveTo>
                  <a:lnTo>
                    <a:pt x="1" y="7397"/>
                  </a:lnTo>
                  <a:lnTo>
                    <a:pt x="2798" y="7397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4"/>
            <p:cNvSpPr/>
            <p:nvPr/>
          </p:nvSpPr>
          <p:spPr>
            <a:xfrm>
              <a:off x="4848325" y="3513300"/>
              <a:ext cx="84675" cy="199625"/>
            </a:xfrm>
            <a:custGeom>
              <a:avLst/>
              <a:gdLst/>
              <a:ahLst/>
              <a:cxnLst/>
              <a:rect l="l" t="t" r="r" b="b"/>
              <a:pathLst>
                <a:path w="3387" h="7985" extrusionOk="0">
                  <a:moveTo>
                    <a:pt x="2798" y="590"/>
                  </a:moveTo>
                  <a:lnTo>
                    <a:pt x="2798" y="7396"/>
                  </a:lnTo>
                  <a:lnTo>
                    <a:pt x="590" y="7396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4"/>
            <p:cNvSpPr/>
            <p:nvPr/>
          </p:nvSpPr>
          <p:spPr>
            <a:xfrm>
              <a:off x="2956625" y="2431675"/>
              <a:ext cx="69975" cy="184900"/>
            </a:xfrm>
            <a:custGeom>
              <a:avLst/>
              <a:gdLst/>
              <a:ahLst/>
              <a:cxnLst/>
              <a:rect l="l" t="t" r="r" b="b"/>
              <a:pathLst>
                <a:path w="2799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4"/>
            <p:cNvSpPr/>
            <p:nvPr/>
          </p:nvSpPr>
          <p:spPr>
            <a:xfrm>
              <a:off x="2949275" y="2424300"/>
              <a:ext cx="84650" cy="199650"/>
            </a:xfrm>
            <a:custGeom>
              <a:avLst/>
              <a:gdLst/>
              <a:ahLst/>
              <a:cxnLst/>
              <a:rect l="l" t="t" r="r" b="b"/>
              <a:pathLst>
                <a:path w="3386" h="7986" extrusionOk="0">
                  <a:moveTo>
                    <a:pt x="2797" y="589"/>
                  </a:moveTo>
                  <a:lnTo>
                    <a:pt x="2797" y="7397"/>
                  </a:lnTo>
                  <a:lnTo>
                    <a:pt x="589" y="7397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6" y="7985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4"/>
            <p:cNvSpPr/>
            <p:nvPr/>
          </p:nvSpPr>
          <p:spPr>
            <a:xfrm>
              <a:off x="4855675" y="2431675"/>
              <a:ext cx="69950" cy="184900"/>
            </a:xfrm>
            <a:custGeom>
              <a:avLst/>
              <a:gdLst/>
              <a:ahLst/>
              <a:cxnLst/>
              <a:rect l="l" t="t" r="r" b="b"/>
              <a:pathLst>
                <a:path w="2798" h="7396" extrusionOk="0">
                  <a:moveTo>
                    <a:pt x="1" y="0"/>
                  </a:moveTo>
                  <a:lnTo>
                    <a:pt x="1" y="7395"/>
                  </a:lnTo>
                  <a:lnTo>
                    <a:pt x="2798" y="7395"/>
                  </a:lnTo>
                  <a:lnTo>
                    <a:pt x="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4"/>
            <p:cNvSpPr/>
            <p:nvPr/>
          </p:nvSpPr>
          <p:spPr>
            <a:xfrm>
              <a:off x="4848325" y="2424300"/>
              <a:ext cx="84675" cy="199650"/>
            </a:xfrm>
            <a:custGeom>
              <a:avLst/>
              <a:gdLst/>
              <a:ahLst/>
              <a:cxnLst/>
              <a:rect l="l" t="t" r="r" b="b"/>
              <a:pathLst>
                <a:path w="3387" h="7986" extrusionOk="0">
                  <a:moveTo>
                    <a:pt x="2798" y="589"/>
                  </a:moveTo>
                  <a:lnTo>
                    <a:pt x="2798" y="7397"/>
                  </a:lnTo>
                  <a:lnTo>
                    <a:pt x="590" y="7397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7985"/>
                  </a:lnTo>
                  <a:lnTo>
                    <a:pt x="3387" y="7985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64"/>
            <p:cNvSpPr/>
            <p:nvPr/>
          </p:nvSpPr>
          <p:spPr>
            <a:xfrm>
              <a:off x="3019925" y="179590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64"/>
            <p:cNvSpPr/>
            <p:nvPr/>
          </p:nvSpPr>
          <p:spPr>
            <a:xfrm>
              <a:off x="3012575" y="1788525"/>
              <a:ext cx="1855600" cy="413500"/>
            </a:xfrm>
            <a:custGeom>
              <a:avLst/>
              <a:gdLst/>
              <a:ahLst/>
              <a:cxnLst/>
              <a:rect l="l" t="t" r="r" b="b"/>
              <a:pathLst>
                <a:path w="74224" h="16540" extrusionOk="0">
                  <a:moveTo>
                    <a:pt x="73635" y="589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64"/>
            <p:cNvSpPr/>
            <p:nvPr/>
          </p:nvSpPr>
          <p:spPr>
            <a:xfrm>
              <a:off x="3409425" y="189762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64"/>
            <p:cNvSpPr/>
            <p:nvPr/>
          </p:nvSpPr>
          <p:spPr>
            <a:xfrm>
              <a:off x="3402075" y="1890250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64"/>
            <p:cNvSpPr/>
            <p:nvPr/>
          </p:nvSpPr>
          <p:spPr>
            <a:xfrm>
              <a:off x="3248250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64"/>
            <p:cNvSpPr/>
            <p:nvPr/>
          </p:nvSpPr>
          <p:spPr>
            <a:xfrm>
              <a:off x="3240875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64"/>
            <p:cNvSpPr/>
            <p:nvPr/>
          </p:nvSpPr>
          <p:spPr>
            <a:xfrm>
              <a:off x="3108475" y="189762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64"/>
            <p:cNvSpPr/>
            <p:nvPr/>
          </p:nvSpPr>
          <p:spPr>
            <a:xfrm>
              <a:off x="3101100" y="1890250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64"/>
            <p:cNvSpPr/>
            <p:nvPr/>
          </p:nvSpPr>
          <p:spPr>
            <a:xfrm>
              <a:off x="3570625" y="189762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64"/>
            <p:cNvSpPr/>
            <p:nvPr/>
          </p:nvSpPr>
          <p:spPr>
            <a:xfrm>
              <a:off x="3563250" y="1890250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64"/>
            <p:cNvSpPr/>
            <p:nvPr/>
          </p:nvSpPr>
          <p:spPr>
            <a:xfrm>
              <a:off x="3731775" y="189762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64"/>
            <p:cNvSpPr/>
            <p:nvPr/>
          </p:nvSpPr>
          <p:spPr>
            <a:xfrm>
              <a:off x="3724425" y="1890250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64"/>
            <p:cNvSpPr/>
            <p:nvPr/>
          </p:nvSpPr>
          <p:spPr>
            <a:xfrm>
              <a:off x="4499825" y="1937575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8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8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64"/>
            <p:cNvSpPr/>
            <p:nvPr/>
          </p:nvSpPr>
          <p:spPr>
            <a:xfrm>
              <a:off x="4492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cubicBezTo>
                    <a:pt x="3187" y="590"/>
                    <a:pt x="3936" y="1339"/>
                    <a:pt x="3936" y="2263"/>
                  </a:cubicBezTo>
                  <a:cubicBezTo>
                    <a:pt x="3936" y="2940"/>
                    <a:pt x="3529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7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3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3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64"/>
            <p:cNvSpPr/>
            <p:nvPr/>
          </p:nvSpPr>
          <p:spPr>
            <a:xfrm>
              <a:off x="4688675" y="1937550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0"/>
                  </a:moveTo>
                  <a:cubicBezTo>
                    <a:pt x="1612" y="0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64"/>
            <p:cNvSpPr/>
            <p:nvPr/>
          </p:nvSpPr>
          <p:spPr>
            <a:xfrm>
              <a:off x="4685200" y="1930200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cubicBezTo>
                    <a:pt x="3187" y="590"/>
                    <a:pt x="3935" y="1339"/>
                    <a:pt x="3936" y="2262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7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0" y="1016"/>
                    <a:pt x="0" y="2263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64"/>
            <p:cNvSpPr/>
            <p:nvPr/>
          </p:nvSpPr>
          <p:spPr>
            <a:xfrm>
              <a:off x="4212825" y="1937575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8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8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64"/>
            <p:cNvSpPr/>
            <p:nvPr/>
          </p:nvSpPr>
          <p:spPr>
            <a:xfrm>
              <a:off x="4205475" y="1930200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2" y="589"/>
                  </a:moveTo>
                  <a:cubicBezTo>
                    <a:pt x="3186" y="590"/>
                    <a:pt x="3935" y="1339"/>
                    <a:pt x="3936" y="2263"/>
                  </a:cubicBezTo>
                  <a:cubicBezTo>
                    <a:pt x="3936" y="2940"/>
                    <a:pt x="3528" y="3550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1" y="2967"/>
                    <a:pt x="457" y="2248"/>
                    <a:pt x="716" y="1623"/>
                  </a:cubicBezTo>
                  <a:cubicBezTo>
                    <a:pt x="975" y="997"/>
                    <a:pt x="1585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5" y="0"/>
                    <a:pt x="1" y="1016"/>
                    <a:pt x="1" y="2263"/>
                  </a:cubicBezTo>
                  <a:cubicBezTo>
                    <a:pt x="1" y="3510"/>
                    <a:pt x="1015" y="4526"/>
                    <a:pt x="2262" y="4526"/>
                  </a:cubicBezTo>
                  <a:cubicBezTo>
                    <a:pt x="3510" y="4526"/>
                    <a:pt x="4525" y="3510"/>
                    <a:pt x="4525" y="2263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64"/>
            <p:cNvSpPr/>
            <p:nvPr/>
          </p:nvSpPr>
          <p:spPr>
            <a:xfrm>
              <a:off x="3089800" y="219462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64"/>
            <p:cNvSpPr/>
            <p:nvPr/>
          </p:nvSpPr>
          <p:spPr>
            <a:xfrm>
              <a:off x="3082425" y="218727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64"/>
            <p:cNvSpPr/>
            <p:nvPr/>
          </p:nvSpPr>
          <p:spPr>
            <a:xfrm>
              <a:off x="3019925" y="2331175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50"/>
                  </a:lnTo>
                  <a:lnTo>
                    <a:pt x="73636" y="15950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64"/>
            <p:cNvSpPr/>
            <p:nvPr/>
          </p:nvSpPr>
          <p:spPr>
            <a:xfrm>
              <a:off x="3012575" y="232382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64"/>
            <p:cNvSpPr/>
            <p:nvPr/>
          </p:nvSpPr>
          <p:spPr>
            <a:xfrm>
              <a:off x="3248250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64"/>
            <p:cNvSpPr/>
            <p:nvPr/>
          </p:nvSpPr>
          <p:spPr>
            <a:xfrm>
              <a:off x="3240875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6" y="588"/>
                  </a:moveTo>
                  <a:lnTo>
                    <a:pt x="4206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64"/>
            <p:cNvSpPr/>
            <p:nvPr/>
          </p:nvSpPr>
          <p:spPr>
            <a:xfrm>
              <a:off x="3570625" y="2432900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64"/>
            <p:cNvSpPr/>
            <p:nvPr/>
          </p:nvSpPr>
          <p:spPr>
            <a:xfrm>
              <a:off x="3563250" y="2425525"/>
              <a:ext cx="119875" cy="210050"/>
            </a:xfrm>
            <a:custGeom>
              <a:avLst/>
              <a:gdLst/>
              <a:ahLst/>
              <a:cxnLst/>
              <a:rect l="l" t="t" r="r" b="b"/>
              <a:pathLst>
                <a:path w="4795" h="8402" extrusionOk="0">
                  <a:moveTo>
                    <a:pt x="4204" y="588"/>
                  </a:moveTo>
                  <a:lnTo>
                    <a:pt x="4204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64"/>
            <p:cNvSpPr/>
            <p:nvPr/>
          </p:nvSpPr>
          <p:spPr>
            <a:xfrm>
              <a:off x="3409425" y="2432900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64"/>
            <p:cNvSpPr/>
            <p:nvPr/>
          </p:nvSpPr>
          <p:spPr>
            <a:xfrm>
              <a:off x="3402075" y="2425525"/>
              <a:ext cx="119850" cy="210050"/>
            </a:xfrm>
            <a:custGeom>
              <a:avLst/>
              <a:gdLst/>
              <a:ahLst/>
              <a:cxnLst/>
              <a:rect l="l" t="t" r="r" b="b"/>
              <a:pathLst>
                <a:path w="4794" h="8402" extrusionOk="0">
                  <a:moveTo>
                    <a:pt x="4205" y="588"/>
                  </a:moveTo>
                  <a:lnTo>
                    <a:pt x="4205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64"/>
            <p:cNvSpPr/>
            <p:nvPr/>
          </p:nvSpPr>
          <p:spPr>
            <a:xfrm>
              <a:off x="3108475" y="2432900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4"/>
            <p:cNvSpPr/>
            <p:nvPr/>
          </p:nvSpPr>
          <p:spPr>
            <a:xfrm>
              <a:off x="3101100" y="2425525"/>
              <a:ext cx="98475" cy="210050"/>
            </a:xfrm>
            <a:custGeom>
              <a:avLst/>
              <a:gdLst/>
              <a:ahLst/>
              <a:cxnLst/>
              <a:rect l="l" t="t" r="r" b="b"/>
              <a:pathLst>
                <a:path w="3939" h="8402" extrusionOk="0">
                  <a:moveTo>
                    <a:pt x="3349" y="588"/>
                  </a:moveTo>
                  <a:lnTo>
                    <a:pt x="3349" y="7813"/>
                  </a:lnTo>
                  <a:lnTo>
                    <a:pt x="589" y="7813"/>
                  </a:lnTo>
                  <a:lnTo>
                    <a:pt x="589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4"/>
            <p:cNvSpPr/>
            <p:nvPr/>
          </p:nvSpPr>
          <p:spPr>
            <a:xfrm>
              <a:off x="3731775" y="2432900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4"/>
            <p:cNvSpPr/>
            <p:nvPr/>
          </p:nvSpPr>
          <p:spPr>
            <a:xfrm>
              <a:off x="3724425" y="2425525"/>
              <a:ext cx="660150" cy="210050"/>
            </a:xfrm>
            <a:custGeom>
              <a:avLst/>
              <a:gdLst/>
              <a:ahLst/>
              <a:cxnLst/>
              <a:rect l="l" t="t" r="r" b="b"/>
              <a:pathLst>
                <a:path w="26406" h="8402" extrusionOk="0">
                  <a:moveTo>
                    <a:pt x="25817" y="588"/>
                  </a:moveTo>
                  <a:lnTo>
                    <a:pt x="25817" y="7813"/>
                  </a:lnTo>
                  <a:lnTo>
                    <a:pt x="590" y="7813"/>
                  </a:lnTo>
                  <a:lnTo>
                    <a:pt x="590" y="588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4"/>
            <p:cNvSpPr/>
            <p:nvPr/>
          </p:nvSpPr>
          <p:spPr>
            <a:xfrm>
              <a:off x="4499825" y="2472850"/>
              <a:ext cx="98450" cy="98400"/>
            </a:xfrm>
            <a:custGeom>
              <a:avLst/>
              <a:gdLst/>
              <a:ahLst/>
              <a:cxnLst/>
              <a:rect l="l" t="t" r="r" b="b"/>
              <a:pathLst>
                <a:path w="3938" h="3936" extrusionOk="0">
                  <a:moveTo>
                    <a:pt x="1969" y="0"/>
                  </a:moveTo>
                  <a:cubicBezTo>
                    <a:pt x="882" y="0"/>
                    <a:pt x="0" y="881"/>
                    <a:pt x="0" y="1969"/>
                  </a:cubicBezTo>
                  <a:cubicBezTo>
                    <a:pt x="0" y="3055"/>
                    <a:pt x="882" y="3936"/>
                    <a:pt x="1969" y="3936"/>
                  </a:cubicBezTo>
                  <a:cubicBezTo>
                    <a:pt x="3057" y="3936"/>
                    <a:pt x="3937" y="3055"/>
                    <a:pt x="3937" y="1969"/>
                  </a:cubicBezTo>
                  <a:cubicBezTo>
                    <a:pt x="3937" y="881"/>
                    <a:pt x="3057" y="0"/>
                    <a:pt x="196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4"/>
            <p:cNvSpPr/>
            <p:nvPr/>
          </p:nvSpPr>
          <p:spPr>
            <a:xfrm>
              <a:off x="4492475" y="2465475"/>
              <a:ext cx="113150" cy="113150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7" y="2264"/>
                  </a:cubicBezTo>
                  <a:cubicBezTo>
                    <a:pt x="3936" y="2940"/>
                    <a:pt x="3529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0" y="2968"/>
                    <a:pt x="458" y="2248"/>
                    <a:pt x="717" y="1622"/>
                  </a:cubicBezTo>
                  <a:cubicBezTo>
                    <a:pt x="975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4"/>
            <p:cNvSpPr/>
            <p:nvPr/>
          </p:nvSpPr>
          <p:spPr>
            <a:xfrm>
              <a:off x="4688675" y="2472825"/>
              <a:ext cx="102300" cy="98425"/>
            </a:xfrm>
            <a:custGeom>
              <a:avLst/>
              <a:gdLst/>
              <a:ahLst/>
              <a:cxnLst/>
              <a:rect l="l" t="t" r="r" b="b"/>
              <a:pathLst>
                <a:path w="4092" h="3937" extrusionOk="0">
                  <a:moveTo>
                    <a:pt x="2124" y="1"/>
                  </a:moveTo>
                  <a:cubicBezTo>
                    <a:pt x="1612" y="1"/>
                    <a:pt x="1108" y="201"/>
                    <a:pt x="732" y="577"/>
                  </a:cubicBezTo>
                  <a:cubicBezTo>
                    <a:pt x="168" y="1141"/>
                    <a:pt x="1" y="1987"/>
                    <a:pt x="305" y="2723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70"/>
                  </a:cubicBezTo>
                  <a:cubicBezTo>
                    <a:pt x="4092" y="1174"/>
                    <a:pt x="3611" y="455"/>
                    <a:pt x="2877" y="150"/>
                  </a:cubicBezTo>
                  <a:cubicBezTo>
                    <a:pt x="2633" y="50"/>
                    <a:pt x="2378" y="1"/>
                    <a:pt x="2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4"/>
            <p:cNvSpPr/>
            <p:nvPr/>
          </p:nvSpPr>
          <p:spPr>
            <a:xfrm>
              <a:off x="4685200" y="2465475"/>
              <a:ext cx="113125" cy="113150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589"/>
                  </a:moveTo>
                  <a:lnTo>
                    <a:pt x="2262" y="590"/>
                  </a:lnTo>
                  <a:cubicBezTo>
                    <a:pt x="3186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6" y="3895"/>
                    <a:pt x="2479" y="3937"/>
                    <a:pt x="2264" y="3937"/>
                  </a:cubicBezTo>
                  <a:cubicBezTo>
                    <a:pt x="1828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0"/>
                  </a:moveTo>
                  <a:cubicBezTo>
                    <a:pt x="1016" y="0"/>
                    <a:pt x="0" y="1016"/>
                    <a:pt x="0" y="2264"/>
                  </a:cubicBezTo>
                  <a:cubicBezTo>
                    <a:pt x="0" y="3510"/>
                    <a:pt x="1016" y="4526"/>
                    <a:pt x="2262" y="4526"/>
                  </a:cubicBezTo>
                  <a:cubicBezTo>
                    <a:pt x="3510" y="4526"/>
                    <a:pt x="4525" y="3510"/>
                    <a:pt x="4525" y="2264"/>
                  </a:cubicBezTo>
                  <a:cubicBezTo>
                    <a:pt x="4525" y="1016"/>
                    <a:pt x="3510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64"/>
            <p:cNvSpPr/>
            <p:nvPr/>
          </p:nvSpPr>
          <p:spPr>
            <a:xfrm>
              <a:off x="4212825" y="2472850"/>
              <a:ext cx="98425" cy="98400"/>
            </a:xfrm>
            <a:custGeom>
              <a:avLst/>
              <a:gdLst/>
              <a:ahLst/>
              <a:cxnLst/>
              <a:rect l="l" t="t" r="r" b="b"/>
              <a:pathLst>
                <a:path w="3937" h="3936" extrusionOk="0">
                  <a:moveTo>
                    <a:pt x="1969" y="0"/>
                  </a:moveTo>
                  <a:cubicBezTo>
                    <a:pt x="881" y="0"/>
                    <a:pt x="1" y="881"/>
                    <a:pt x="1" y="1969"/>
                  </a:cubicBezTo>
                  <a:cubicBezTo>
                    <a:pt x="1" y="3055"/>
                    <a:pt x="881" y="3936"/>
                    <a:pt x="1969" y="3936"/>
                  </a:cubicBezTo>
                  <a:cubicBezTo>
                    <a:pt x="3056" y="3936"/>
                    <a:pt x="3936" y="3055"/>
                    <a:pt x="3936" y="1969"/>
                  </a:cubicBezTo>
                  <a:cubicBezTo>
                    <a:pt x="3936" y="881"/>
                    <a:pt x="3056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64"/>
            <p:cNvSpPr/>
            <p:nvPr/>
          </p:nvSpPr>
          <p:spPr>
            <a:xfrm>
              <a:off x="4205450" y="2465475"/>
              <a:ext cx="113175" cy="113150"/>
            </a:xfrm>
            <a:custGeom>
              <a:avLst/>
              <a:gdLst/>
              <a:ahLst/>
              <a:cxnLst/>
              <a:rect l="l" t="t" r="r" b="b"/>
              <a:pathLst>
                <a:path w="4527" h="4526" extrusionOk="0">
                  <a:moveTo>
                    <a:pt x="2263" y="589"/>
                  </a:moveTo>
                  <a:lnTo>
                    <a:pt x="2263" y="590"/>
                  </a:lnTo>
                  <a:cubicBezTo>
                    <a:pt x="3187" y="590"/>
                    <a:pt x="3935" y="1339"/>
                    <a:pt x="3936" y="2264"/>
                  </a:cubicBezTo>
                  <a:cubicBezTo>
                    <a:pt x="3936" y="2940"/>
                    <a:pt x="3528" y="3551"/>
                    <a:pt x="2903" y="3810"/>
                  </a:cubicBezTo>
                  <a:cubicBezTo>
                    <a:pt x="2697" y="3895"/>
                    <a:pt x="2479" y="3937"/>
                    <a:pt x="2264" y="3937"/>
                  </a:cubicBezTo>
                  <a:cubicBezTo>
                    <a:pt x="1828" y="3937"/>
                    <a:pt x="1400" y="3767"/>
                    <a:pt x="1080" y="3447"/>
                  </a:cubicBezTo>
                  <a:cubicBezTo>
                    <a:pt x="601" y="2968"/>
                    <a:pt x="458" y="2248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0"/>
                  </a:moveTo>
                  <a:cubicBezTo>
                    <a:pt x="1016" y="0"/>
                    <a:pt x="1" y="1016"/>
                    <a:pt x="1" y="2264"/>
                  </a:cubicBezTo>
                  <a:cubicBezTo>
                    <a:pt x="1" y="3510"/>
                    <a:pt x="1016" y="4526"/>
                    <a:pt x="2263" y="4526"/>
                  </a:cubicBezTo>
                  <a:cubicBezTo>
                    <a:pt x="3511" y="4526"/>
                    <a:pt x="4526" y="3510"/>
                    <a:pt x="4526" y="2264"/>
                  </a:cubicBezTo>
                  <a:cubicBezTo>
                    <a:pt x="4526" y="1016"/>
                    <a:pt x="3511" y="0"/>
                    <a:pt x="2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4"/>
            <p:cNvSpPr/>
            <p:nvPr/>
          </p:nvSpPr>
          <p:spPr>
            <a:xfrm>
              <a:off x="3089800" y="2729900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4"/>
            <p:cNvSpPr/>
            <p:nvPr/>
          </p:nvSpPr>
          <p:spPr>
            <a:xfrm>
              <a:off x="3082425" y="2722550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2"/>
                  </a:lnTo>
                  <a:lnTo>
                    <a:pt x="590" y="546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4"/>
            <p:cNvSpPr/>
            <p:nvPr/>
          </p:nvSpPr>
          <p:spPr>
            <a:xfrm>
              <a:off x="3019925" y="2866450"/>
              <a:ext cx="1840900" cy="398775"/>
            </a:xfrm>
            <a:custGeom>
              <a:avLst/>
              <a:gdLst/>
              <a:ahLst/>
              <a:cxnLst/>
              <a:rect l="l" t="t" r="r" b="b"/>
              <a:pathLst>
                <a:path w="73636" h="15951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4"/>
            <p:cNvSpPr/>
            <p:nvPr/>
          </p:nvSpPr>
          <p:spPr>
            <a:xfrm>
              <a:off x="3012575" y="2859100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4"/>
            <p:cNvSpPr/>
            <p:nvPr/>
          </p:nvSpPr>
          <p:spPr>
            <a:xfrm>
              <a:off x="3409425" y="2968175"/>
              <a:ext cx="105150" cy="195325"/>
            </a:xfrm>
            <a:custGeom>
              <a:avLst/>
              <a:gdLst/>
              <a:ahLst/>
              <a:cxnLst/>
              <a:rect l="l" t="t" r="r" b="b"/>
              <a:pathLst>
                <a:path w="4206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6" y="7813"/>
                  </a:lnTo>
                  <a:lnTo>
                    <a:pt x="420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4"/>
            <p:cNvSpPr/>
            <p:nvPr/>
          </p:nvSpPr>
          <p:spPr>
            <a:xfrm>
              <a:off x="3402075" y="2960825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90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4"/>
            <p:cNvSpPr/>
            <p:nvPr/>
          </p:nvSpPr>
          <p:spPr>
            <a:xfrm>
              <a:off x="3570625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0" y="1"/>
                  </a:moveTo>
                  <a:lnTo>
                    <a:pt x="0" y="7813"/>
                  </a:lnTo>
                  <a:lnTo>
                    <a:pt x="4204" y="7813"/>
                  </a:lnTo>
                  <a:lnTo>
                    <a:pt x="4204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64"/>
            <p:cNvSpPr/>
            <p:nvPr/>
          </p:nvSpPr>
          <p:spPr>
            <a:xfrm>
              <a:off x="3563250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90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0" y="1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64"/>
            <p:cNvSpPr/>
            <p:nvPr/>
          </p:nvSpPr>
          <p:spPr>
            <a:xfrm>
              <a:off x="3248250" y="2968175"/>
              <a:ext cx="105125" cy="195325"/>
            </a:xfrm>
            <a:custGeom>
              <a:avLst/>
              <a:gdLst/>
              <a:ahLst/>
              <a:cxnLst/>
              <a:rect l="l" t="t" r="r" b="b"/>
              <a:pathLst>
                <a:path w="4205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4205" y="7813"/>
                  </a:lnTo>
                  <a:lnTo>
                    <a:pt x="420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4"/>
            <p:cNvSpPr/>
            <p:nvPr/>
          </p:nvSpPr>
          <p:spPr>
            <a:xfrm>
              <a:off x="3240875" y="2960825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90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4"/>
            <p:cNvSpPr/>
            <p:nvPr/>
          </p:nvSpPr>
          <p:spPr>
            <a:xfrm>
              <a:off x="3731775" y="2968175"/>
              <a:ext cx="645425" cy="195325"/>
            </a:xfrm>
            <a:custGeom>
              <a:avLst/>
              <a:gdLst/>
              <a:ahLst/>
              <a:cxnLst/>
              <a:rect l="l" t="t" r="r" b="b"/>
              <a:pathLst>
                <a:path w="25817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25817" y="7813"/>
                  </a:lnTo>
                  <a:lnTo>
                    <a:pt x="258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4"/>
            <p:cNvSpPr/>
            <p:nvPr/>
          </p:nvSpPr>
          <p:spPr>
            <a:xfrm>
              <a:off x="3724425" y="2960825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90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4"/>
            <p:cNvSpPr/>
            <p:nvPr/>
          </p:nvSpPr>
          <p:spPr>
            <a:xfrm>
              <a:off x="3108475" y="2968175"/>
              <a:ext cx="83750" cy="195325"/>
            </a:xfrm>
            <a:custGeom>
              <a:avLst/>
              <a:gdLst/>
              <a:ahLst/>
              <a:cxnLst/>
              <a:rect l="l" t="t" r="r" b="b"/>
              <a:pathLst>
                <a:path w="3350" h="7813" extrusionOk="0">
                  <a:moveTo>
                    <a:pt x="1" y="1"/>
                  </a:moveTo>
                  <a:lnTo>
                    <a:pt x="1" y="7813"/>
                  </a:lnTo>
                  <a:lnTo>
                    <a:pt x="3349" y="7813"/>
                  </a:lnTo>
                  <a:lnTo>
                    <a:pt x="334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4"/>
            <p:cNvSpPr/>
            <p:nvPr/>
          </p:nvSpPr>
          <p:spPr>
            <a:xfrm>
              <a:off x="3101100" y="2960825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90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90"/>
                  </a:lnTo>
                  <a:close/>
                  <a:moveTo>
                    <a:pt x="1" y="1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4"/>
            <p:cNvSpPr/>
            <p:nvPr/>
          </p:nvSpPr>
          <p:spPr>
            <a:xfrm>
              <a:off x="4499825" y="300812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1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1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4"/>
            <p:cNvSpPr/>
            <p:nvPr/>
          </p:nvSpPr>
          <p:spPr>
            <a:xfrm>
              <a:off x="4492475" y="3000775"/>
              <a:ext cx="113150" cy="113125"/>
            </a:xfrm>
            <a:custGeom>
              <a:avLst/>
              <a:gdLst/>
              <a:ahLst/>
              <a:cxnLst/>
              <a:rect l="l" t="t" r="r" b="b"/>
              <a:pathLst>
                <a:path w="4526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7" y="2263"/>
                  </a:cubicBezTo>
                  <a:cubicBezTo>
                    <a:pt x="3936" y="2939"/>
                    <a:pt x="3529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1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4"/>
            <p:cNvSpPr/>
            <p:nvPr/>
          </p:nvSpPr>
          <p:spPr>
            <a:xfrm>
              <a:off x="4688675" y="300812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4" y="0"/>
                  </a:moveTo>
                  <a:cubicBezTo>
                    <a:pt x="1612" y="0"/>
                    <a:pt x="1108" y="200"/>
                    <a:pt x="732" y="577"/>
                  </a:cubicBezTo>
                  <a:cubicBezTo>
                    <a:pt x="168" y="1140"/>
                    <a:pt x="1" y="1986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6"/>
                    <a:pt x="4092" y="3056"/>
                    <a:pt x="4092" y="1969"/>
                  </a:cubicBezTo>
                  <a:cubicBezTo>
                    <a:pt x="4092" y="1173"/>
                    <a:pt x="3611" y="454"/>
                    <a:pt x="2877" y="150"/>
                  </a:cubicBezTo>
                  <a:cubicBezTo>
                    <a:pt x="2633" y="49"/>
                    <a:pt x="2378" y="0"/>
                    <a:pt x="212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4"/>
            <p:cNvSpPr/>
            <p:nvPr/>
          </p:nvSpPr>
          <p:spPr>
            <a:xfrm>
              <a:off x="4685200" y="30007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589"/>
                  </a:moveTo>
                  <a:cubicBezTo>
                    <a:pt x="3187" y="589"/>
                    <a:pt x="3935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6" y="3895"/>
                    <a:pt x="2479" y="3936"/>
                    <a:pt x="2264" y="3936"/>
                  </a:cubicBezTo>
                  <a:cubicBezTo>
                    <a:pt x="1828" y="3936"/>
                    <a:pt x="1399" y="3766"/>
                    <a:pt x="1079" y="3446"/>
                  </a:cubicBezTo>
                  <a:cubicBezTo>
                    <a:pt x="601" y="2967"/>
                    <a:pt x="458" y="2247"/>
                    <a:pt x="716" y="1622"/>
                  </a:cubicBezTo>
                  <a:cubicBezTo>
                    <a:pt x="975" y="997"/>
                    <a:pt x="1586" y="589"/>
                    <a:pt x="2262" y="589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5"/>
                    <a:pt x="2262" y="4525"/>
                  </a:cubicBezTo>
                  <a:cubicBezTo>
                    <a:pt x="3510" y="4525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64"/>
            <p:cNvSpPr/>
            <p:nvPr/>
          </p:nvSpPr>
          <p:spPr>
            <a:xfrm>
              <a:off x="4212825" y="300812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1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1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64"/>
            <p:cNvSpPr/>
            <p:nvPr/>
          </p:nvSpPr>
          <p:spPr>
            <a:xfrm>
              <a:off x="4205450" y="3000775"/>
              <a:ext cx="113175" cy="113125"/>
            </a:xfrm>
            <a:custGeom>
              <a:avLst/>
              <a:gdLst/>
              <a:ahLst/>
              <a:cxnLst/>
              <a:rect l="l" t="t" r="r" b="b"/>
              <a:pathLst>
                <a:path w="4527" h="4525" extrusionOk="0">
                  <a:moveTo>
                    <a:pt x="2263" y="589"/>
                  </a:moveTo>
                  <a:cubicBezTo>
                    <a:pt x="3187" y="589"/>
                    <a:pt x="3936" y="1338"/>
                    <a:pt x="3936" y="2263"/>
                  </a:cubicBezTo>
                  <a:cubicBezTo>
                    <a:pt x="3936" y="2939"/>
                    <a:pt x="3528" y="3550"/>
                    <a:pt x="2903" y="3809"/>
                  </a:cubicBezTo>
                  <a:cubicBezTo>
                    <a:pt x="2697" y="3895"/>
                    <a:pt x="2480" y="3936"/>
                    <a:pt x="2264" y="3936"/>
                  </a:cubicBezTo>
                  <a:cubicBezTo>
                    <a:pt x="1829" y="3936"/>
                    <a:pt x="1400" y="3766"/>
                    <a:pt x="1080" y="3446"/>
                  </a:cubicBezTo>
                  <a:cubicBezTo>
                    <a:pt x="602" y="2967"/>
                    <a:pt x="458" y="2247"/>
                    <a:pt x="717" y="1622"/>
                  </a:cubicBezTo>
                  <a:cubicBezTo>
                    <a:pt x="976" y="997"/>
                    <a:pt x="1586" y="589"/>
                    <a:pt x="2263" y="589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5"/>
                    <a:pt x="2263" y="4525"/>
                  </a:cubicBezTo>
                  <a:cubicBezTo>
                    <a:pt x="3511" y="4525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4"/>
            <p:cNvSpPr/>
            <p:nvPr/>
          </p:nvSpPr>
          <p:spPr>
            <a:xfrm>
              <a:off x="3089800" y="3265175"/>
              <a:ext cx="1701175" cy="136575"/>
            </a:xfrm>
            <a:custGeom>
              <a:avLst/>
              <a:gdLst/>
              <a:ahLst/>
              <a:cxnLst/>
              <a:rect l="l" t="t" r="r" b="b"/>
              <a:pathLst>
                <a:path w="68047" h="5463" extrusionOk="0">
                  <a:moveTo>
                    <a:pt x="1" y="1"/>
                  </a:moveTo>
                  <a:lnTo>
                    <a:pt x="1" y="5463"/>
                  </a:lnTo>
                  <a:lnTo>
                    <a:pt x="68047" y="5463"/>
                  </a:lnTo>
                  <a:lnTo>
                    <a:pt x="680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64"/>
            <p:cNvSpPr/>
            <p:nvPr/>
          </p:nvSpPr>
          <p:spPr>
            <a:xfrm>
              <a:off x="3082425" y="3257825"/>
              <a:ext cx="1715900" cy="151300"/>
            </a:xfrm>
            <a:custGeom>
              <a:avLst/>
              <a:gdLst/>
              <a:ahLst/>
              <a:cxnLst/>
              <a:rect l="l" t="t" r="r" b="b"/>
              <a:pathLst>
                <a:path w="68636" h="6052" extrusionOk="0">
                  <a:moveTo>
                    <a:pt x="68047" y="590"/>
                  </a:moveTo>
                  <a:lnTo>
                    <a:pt x="68047" y="5463"/>
                  </a:lnTo>
                  <a:lnTo>
                    <a:pt x="590" y="5463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6052"/>
                  </a:lnTo>
                  <a:lnTo>
                    <a:pt x="68636" y="6052"/>
                  </a:lnTo>
                  <a:lnTo>
                    <a:pt x="68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64"/>
            <p:cNvSpPr/>
            <p:nvPr/>
          </p:nvSpPr>
          <p:spPr>
            <a:xfrm>
              <a:off x="3019925" y="3401725"/>
              <a:ext cx="1840900" cy="398800"/>
            </a:xfrm>
            <a:custGeom>
              <a:avLst/>
              <a:gdLst/>
              <a:ahLst/>
              <a:cxnLst/>
              <a:rect l="l" t="t" r="r" b="b"/>
              <a:pathLst>
                <a:path w="73636" h="15952" extrusionOk="0">
                  <a:moveTo>
                    <a:pt x="1" y="1"/>
                  </a:moveTo>
                  <a:lnTo>
                    <a:pt x="1" y="15951"/>
                  </a:lnTo>
                  <a:lnTo>
                    <a:pt x="73636" y="15951"/>
                  </a:lnTo>
                  <a:lnTo>
                    <a:pt x="736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64"/>
            <p:cNvSpPr/>
            <p:nvPr/>
          </p:nvSpPr>
          <p:spPr>
            <a:xfrm>
              <a:off x="3012575" y="33943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90"/>
                  </a:moveTo>
                  <a:lnTo>
                    <a:pt x="73635" y="15950"/>
                  </a:lnTo>
                  <a:lnTo>
                    <a:pt x="590" y="15950"/>
                  </a:lnTo>
                  <a:lnTo>
                    <a:pt x="590" y="590"/>
                  </a:lnTo>
                  <a:close/>
                  <a:moveTo>
                    <a:pt x="1" y="1"/>
                  </a:moveTo>
                  <a:lnTo>
                    <a:pt x="1" y="16539"/>
                  </a:lnTo>
                  <a:lnTo>
                    <a:pt x="74224" y="16539"/>
                  </a:lnTo>
                  <a:lnTo>
                    <a:pt x="74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64"/>
            <p:cNvSpPr/>
            <p:nvPr/>
          </p:nvSpPr>
          <p:spPr>
            <a:xfrm>
              <a:off x="3570625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64"/>
            <p:cNvSpPr/>
            <p:nvPr/>
          </p:nvSpPr>
          <p:spPr>
            <a:xfrm>
              <a:off x="3563250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64"/>
            <p:cNvSpPr/>
            <p:nvPr/>
          </p:nvSpPr>
          <p:spPr>
            <a:xfrm>
              <a:off x="3248250" y="3503475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64"/>
            <p:cNvSpPr/>
            <p:nvPr/>
          </p:nvSpPr>
          <p:spPr>
            <a:xfrm>
              <a:off x="3240875" y="34961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4"/>
            <p:cNvSpPr/>
            <p:nvPr/>
          </p:nvSpPr>
          <p:spPr>
            <a:xfrm>
              <a:off x="3409425" y="3503475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4"/>
            <p:cNvSpPr/>
            <p:nvPr/>
          </p:nvSpPr>
          <p:spPr>
            <a:xfrm>
              <a:off x="3402075" y="34961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4"/>
            <p:cNvSpPr/>
            <p:nvPr/>
          </p:nvSpPr>
          <p:spPr>
            <a:xfrm>
              <a:off x="3108475" y="3503475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4"/>
            <p:cNvSpPr/>
            <p:nvPr/>
          </p:nvSpPr>
          <p:spPr>
            <a:xfrm>
              <a:off x="3101100" y="34961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2"/>
                  </a:lnTo>
                  <a:lnTo>
                    <a:pt x="589" y="7812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4"/>
            <p:cNvSpPr/>
            <p:nvPr/>
          </p:nvSpPr>
          <p:spPr>
            <a:xfrm>
              <a:off x="3731775" y="3503475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4"/>
            <p:cNvSpPr/>
            <p:nvPr/>
          </p:nvSpPr>
          <p:spPr>
            <a:xfrm>
              <a:off x="3724425" y="34961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2"/>
                  </a:lnTo>
                  <a:lnTo>
                    <a:pt x="590" y="7812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4"/>
            <p:cNvSpPr/>
            <p:nvPr/>
          </p:nvSpPr>
          <p:spPr>
            <a:xfrm>
              <a:off x="4499825" y="3543400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4"/>
            <p:cNvSpPr/>
            <p:nvPr/>
          </p:nvSpPr>
          <p:spPr>
            <a:xfrm>
              <a:off x="4492475" y="35360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3" y="591"/>
                  </a:cubicBezTo>
                  <a:cubicBezTo>
                    <a:pt x="3187" y="591"/>
                    <a:pt x="3936" y="1340"/>
                    <a:pt x="3937" y="2264"/>
                  </a:cubicBezTo>
                  <a:cubicBezTo>
                    <a:pt x="3937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7" y="3938"/>
                    <a:pt x="1399" y="3768"/>
                    <a:pt x="1080" y="3447"/>
                  </a:cubicBezTo>
                  <a:cubicBezTo>
                    <a:pt x="600" y="2969"/>
                    <a:pt x="458" y="2249"/>
                    <a:pt x="717" y="1624"/>
                  </a:cubicBezTo>
                  <a:cubicBezTo>
                    <a:pt x="975" y="998"/>
                    <a:pt x="1585" y="591"/>
                    <a:pt x="2260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4"/>
            <p:cNvSpPr/>
            <p:nvPr/>
          </p:nvSpPr>
          <p:spPr>
            <a:xfrm>
              <a:off x="4688675" y="3543400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7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7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4"/>
            <p:cNvSpPr/>
            <p:nvPr/>
          </p:nvSpPr>
          <p:spPr>
            <a:xfrm>
              <a:off x="4685200" y="35360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0" y="591"/>
                  </a:moveTo>
                  <a:cubicBezTo>
                    <a:pt x="2261" y="591"/>
                    <a:pt x="2262" y="591"/>
                    <a:pt x="2262" y="591"/>
                  </a:cubicBezTo>
                  <a:cubicBezTo>
                    <a:pt x="3187" y="591"/>
                    <a:pt x="3935" y="1340"/>
                    <a:pt x="3936" y="2264"/>
                  </a:cubicBezTo>
                  <a:cubicBezTo>
                    <a:pt x="3936" y="2941"/>
                    <a:pt x="3528" y="3551"/>
                    <a:pt x="2903" y="3810"/>
                  </a:cubicBezTo>
                  <a:cubicBezTo>
                    <a:pt x="2696" y="3896"/>
                    <a:pt x="2478" y="3938"/>
                    <a:pt x="2263" y="3938"/>
                  </a:cubicBezTo>
                  <a:cubicBezTo>
                    <a:pt x="1827" y="3938"/>
                    <a:pt x="1399" y="3768"/>
                    <a:pt x="1079" y="3447"/>
                  </a:cubicBezTo>
                  <a:cubicBezTo>
                    <a:pt x="600" y="2969"/>
                    <a:pt x="456" y="2249"/>
                    <a:pt x="716" y="1624"/>
                  </a:cubicBezTo>
                  <a:cubicBezTo>
                    <a:pt x="975" y="998"/>
                    <a:pt x="1584" y="591"/>
                    <a:pt x="2260" y="591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4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4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4"/>
            <p:cNvSpPr/>
            <p:nvPr/>
          </p:nvSpPr>
          <p:spPr>
            <a:xfrm>
              <a:off x="4212825" y="3543400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4"/>
            <p:cNvSpPr/>
            <p:nvPr/>
          </p:nvSpPr>
          <p:spPr>
            <a:xfrm>
              <a:off x="4205450" y="35360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1"/>
                  </a:moveTo>
                  <a:cubicBezTo>
                    <a:pt x="3187" y="591"/>
                    <a:pt x="3936" y="1340"/>
                    <a:pt x="3936" y="2264"/>
                  </a:cubicBezTo>
                  <a:cubicBezTo>
                    <a:pt x="3936" y="2941"/>
                    <a:pt x="3529" y="3551"/>
                    <a:pt x="2903" y="3810"/>
                  </a:cubicBezTo>
                  <a:cubicBezTo>
                    <a:pt x="2696" y="3896"/>
                    <a:pt x="2479" y="3938"/>
                    <a:pt x="2263" y="3938"/>
                  </a:cubicBezTo>
                  <a:cubicBezTo>
                    <a:pt x="1828" y="3938"/>
                    <a:pt x="1399" y="3768"/>
                    <a:pt x="1080" y="3447"/>
                  </a:cubicBezTo>
                  <a:cubicBezTo>
                    <a:pt x="601" y="2969"/>
                    <a:pt x="458" y="2249"/>
                    <a:pt x="717" y="1624"/>
                  </a:cubicBezTo>
                  <a:cubicBezTo>
                    <a:pt x="976" y="997"/>
                    <a:pt x="1586" y="591"/>
                    <a:pt x="2263" y="591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4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4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4"/>
            <p:cNvSpPr/>
            <p:nvPr/>
          </p:nvSpPr>
          <p:spPr>
            <a:xfrm>
              <a:off x="3089800" y="3800475"/>
              <a:ext cx="1701175" cy="136550"/>
            </a:xfrm>
            <a:custGeom>
              <a:avLst/>
              <a:gdLst/>
              <a:ahLst/>
              <a:cxnLst/>
              <a:rect l="l" t="t" r="r" b="b"/>
              <a:pathLst>
                <a:path w="68047" h="5462" extrusionOk="0">
                  <a:moveTo>
                    <a:pt x="1" y="0"/>
                  </a:moveTo>
                  <a:lnTo>
                    <a:pt x="1" y="5462"/>
                  </a:lnTo>
                  <a:lnTo>
                    <a:pt x="68047" y="5462"/>
                  </a:lnTo>
                  <a:lnTo>
                    <a:pt x="68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4"/>
            <p:cNvSpPr/>
            <p:nvPr/>
          </p:nvSpPr>
          <p:spPr>
            <a:xfrm>
              <a:off x="3082425" y="3793125"/>
              <a:ext cx="1715900" cy="151275"/>
            </a:xfrm>
            <a:custGeom>
              <a:avLst/>
              <a:gdLst/>
              <a:ahLst/>
              <a:cxnLst/>
              <a:rect l="l" t="t" r="r" b="b"/>
              <a:pathLst>
                <a:path w="68636" h="6051" extrusionOk="0">
                  <a:moveTo>
                    <a:pt x="68047" y="589"/>
                  </a:moveTo>
                  <a:lnTo>
                    <a:pt x="68047" y="5461"/>
                  </a:lnTo>
                  <a:lnTo>
                    <a:pt x="590" y="546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6051"/>
                  </a:lnTo>
                  <a:lnTo>
                    <a:pt x="68636" y="6051"/>
                  </a:lnTo>
                  <a:lnTo>
                    <a:pt x="686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4"/>
            <p:cNvSpPr/>
            <p:nvPr/>
          </p:nvSpPr>
          <p:spPr>
            <a:xfrm>
              <a:off x="3019925" y="3937050"/>
              <a:ext cx="1840900" cy="398750"/>
            </a:xfrm>
            <a:custGeom>
              <a:avLst/>
              <a:gdLst/>
              <a:ahLst/>
              <a:cxnLst/>
              <a:rect l="l" t="t" r="r" b="b"/>
              <a:pathLst>
                <a:path w="73636" h="15950" extrusionOk="0">
                  <a:moveTo>
                    <a:pt x="1" y="0"/>
                  </a:moveTo>
                  <a:lnTo>
                    <a:pt x="1" y="15949"/>
                  </a:lnTo>
                  <a:lnTo>
                    <a:pt x="73636" y="15949"/>
                  </a:lnTo>
                  <a:lnTo>
                    <a:pt x="7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4"/>
            <p:cNvSpPr/>
            <p:nvPr/>
          </p:nvSpPr>
          <p:spPr>
            <a:xfrm>
              <a:off x="3012575" y="3929675"/>
              <a:ext cx="1855600" cy="413475"/>
            </a:xfrm>
            <a:custGeom>
              <a:avLst/>
              <a:gdLst/>
              <a:ahLst/>
              <a:cxnLst/>
              <a:rect l="l" t="t" r="r" b="b"/>
              <a:pathLst>
                <a:path w="74224" h="16539" extrusionOk="0">
                  <a:moveTo>
                    <a:pt x="73635" y="589"/>
                  </a:moveTo>
                  <a:lnTo>
                    <a:pt x="73635" y="15949"/>
                  </a:lnTo>
                  <a:lnTo>
                    <a:pt x="590" y="15949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16538"/>
                  </a:lnTo>
                  <a:lnTo>
                    <a:pt x="74224" y="16538"/>
                  </a:lnTo>
                  <a:lnTo>
                    <a:pt x="74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4"/>
            <p:cNvSpPr/>
            <p:nvPr/>
          </p:nvSpPr>
          <p:spPr>
            <a:xfrm>
              <a:off x="3248250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4205" y="7812"/>
                  </a:lnTo>
                  <a:lnTo>
                    <a:pt x="4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4"/>
            <p:cNvSpPr/>
            <p:nvPr/>
          </p:nvSpPr>
          <p:spPr>
            <a:xfrm>
              <a:off x="3240875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6" y="589"/>
                  </a:moveTo>
                  <a:lnTo>
                    <a:pt x="4206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5" y="8401"/>
                  </a:lnTo>
                  <a:lnTo>
                    <a:pt x="4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4"/>
            <p:cNvSpPr/>
            <p:nvPr/>
          </p:nvSpPr>
          <p:spPr>
            <a:xfrm>
              <a:off x="3409425" y="4038750"/>
              <a:ext cx="105150" cy="195300"/>
            </a:xfrm>
            <a:custGeom>
              <a:avLst/>
              <a:gdLst/>
              <a:ahLst/>
              <a:cxnLst/>
              <a:rect l="l" t="t" r="r" b="b"/>
              <a:pathLst>
                <a:path w="4206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6" y="7812"/>
                  </a:lnTo>
                  <a:lnTo>
                    <a:pt x="420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4"/>
            <p:cNvSpPr/>
            <p:nvPr/>
          </p:nvSpPr>
          <p:spPr>
            <a:xfrm>
              <a:off x="3402075" y="4031400"/>
              <a:ext cx="119850" cy="210025"/>
            </a:xfrm>
            <a:custGeom>
              <a:avLst/>
              <a:gdLst/>
              <a:ahLst/>
              <a:cxnLst/>
              <a:rect l="l" t="t" r="r" b="b"/>
              <a:pathLst>
                <a:path w="4794" h="8401" extrusionOk="0">
                  <a:moveTo>
                    <a:pt x="4205" y="589"/>
                  </a:moveTo>
                  <a:lnTo>
                    <a:pt x="4205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4793" y="8401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4"/>
            <p:cNvSpPr/>
            <p:nvPr/>
          </p:nvSpPr>
          <p:spPr>
            <a:xfrm>
              <a:off x="3570625" y="4038750"/>
              <a:ext cx="105125" cy="195300"/>
            </a:xfrm>
            <a:custGeom>
              <a:avLst/>
              <a:gdLst/>
              <a:ahLst/>
              <a:cxnLst/>
              <a:rect l="l" t="t" r="r" b="b"/>
              <a:pathLst>
                <a:path w="4205" h="7812" extrusionOk="0">
                  <a:moveTo>
                    <a:pt x="0" y="0"/>
                  </a:moveTo>
                  <a:lnTo>
                    <a:pt x="0" y="7812"/>
                  </a:lnTo>
                  <a:lnTo>
                    <a:pt x="4204" y="7812"/>
                  </a:lnTo>
                  <a:lnTo>
                    <a:pt x="4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4"/>
            <p:cNvSpPr/>
            <p:nvPr/>
          </p:nvSpPr>
          <p:spPr>
            <a:xfrm>
              <a:off x="3563250" y="4031400"/>
              <a:ext cx="119875" cy="210025"/>
            </a:xfrm>
            <a:custGeom>
              <a:avLst/>
              <a:gdLst/>
              <a:ahLst/>
              <a:cxnLst/>
              <a:rect l="l" t="t" r="r" b="b"/>
              <a:pathLst>
                <a:path w="4795" h="8401" extrusionOk="0">
                  <a:moveTo>
                    <a:pt x="4204" y="589"/>
                  </a:moveTo>
                  <a:lnTo>
                    <a:pt x="4204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0" y="0"/>
                  </a:moveTo>
                  <a:lnTo>
                    <a:pt x="0" y="8401"/>
                  </a:lnTo>
                  <a:lnTo>
                    <a:pt x="4794" y="8401"/>
                  </a:lnTo>
                  <a:lnTo>
                    <a:pt x="4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4"/>
            <p:cNvSpPr/>
            <p:nvPr/>
          </p:nvSpPr>
          <p:spPr>
            <a:xfrm>
              <a:off x="3108475" y="4038750"/>
              <a:ext cx="83750" cy="195300"/>
            </a:xfrm>
            <a:custGeom>
              <a:avLst/>
              <a:gdLst/>
              <a:ahLst/>
              <a:cxnLst/>
              <a:rect l="l" t="t" r="r" b="b"/>
              <a:pathLst>
                <a:path w="3350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3349" y="7812"/>
                  </a:lnTo>
                  <a:lnTo>
                    <a:pt x="334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4"/>
            <p:cNvSpPr/>
            <p:nvPr/>
          </p:nvSpPr>
          <p:spPr>
            <a:xfrm>
              <a:off x="3101100" y="4031400"/>
              <a:ext cx="98475" cy="210025"/>
            </a:xfrm>
            <a:custGeom>
              <a:avLst/>
              <a:gdLst/>
              <a:ahLst/>
              <a:cxnLst/>
              <a:rect l="l" t="t" r="r" b="b"/>
              <a:pathLst>
                <a:path w="3939" h="8401" extrusionOk="0">
                  <a:moveTo>
                    <a:pt x="3349" y="589"/>
                  </a:moveTo>
                  <a:lnTo>
                    <a:pt x="3349" y="7811"/>
                  </a:lnTo>
                  <a:lnTo>
                    <a:pt x="589" y="7811"/>
                  </a:lnTo>
                  <a:lnTo>
                    <a:pt x="589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3938" y="840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4"/>
            <p:cNvSpPr/>
            <p:nvPr/>
          </p:nvSpPr>
          <p:spPr>
            <a:xfrm>
              <a:off x="3731775" y="4038750"/>
              <a:ext cx="645425" cy="195300"/>
            </a:xfrm>
            <a:custGeom>
              <a:avLst/>
              <a:gdLst/>
              <a:ahLst/>
              <a:cxnLst/>
              <a:rect l="l" t="t" r="r" b="b"/>
              <a:pathLst>
                <a:path w="25817" h="7812" extrusionOk="0">
                  <a:moveTo>
                    <a:pt x="1" y="0"/>
                  </a:moveTo>
                  <a:lnTo>
                    <a:pt x="1" y="7812"/>
                  </a:lnTo>
                  <a:lnTo>
                    <a:pt x="25817" y="7812"/>
                  </a:lnTo>
                  <a:lnTo>
                    <a:pt x="2581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4"/>
            <p:cNvSpPr/>
            <p:nvPr/>
          </p:nvSpPr>
          <p:spPr>
            <a:xfrm>
              <a:off x="3724425" y="4031400"/>
              <a:ext cx="660150" cy="210025"/>
            </a:xfrm>
            <a:custGeom>
              <a:avLst/>
              <a:gdLst/>
              <a:ahLst/>
              <a:cxnLst/>
              <a:rect l="l" t="t" r="r" b="b"/>
              <a:pathLst>
                <a:path w="26406" h="8401" extrusionOk="0">
                  <a:moveTo>
                    <a:pt x="25817" y="589"/>
                  </a:moveTo>
                  <a:lnTo>
                    <a:pt x="25817" y="7811"/>
                  </a:lnTo>
                  <a:lnTo>
                    <a:pt x="590" y="7811"/>
                  </a:lnTo>
                  <a:lnTo>
                    <a:pt x="590" y="589"/>
                  </a:lnTo>
                  <a:close/>
                  <a:moveTo>
                    <a:pt x="1" y="0"/>
                  </a:moveTo>
                  <a:lnTo>
                    <a:pt x="1" y="8401"/>
                  </a:lnTo>
                  <a:lnTo>
                    <a:pt x="26405" y="8401"/>
                  </a:lnTo>
                  <a:lnTo>
                    <a:pt x="2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4"/>
            <p:cNvSpPr/>
            <p:nvPr/>
          </p:nvSpPr>
          <p:spPr>
            <a:xfrm>
              <a:off x="4499825" y="4078675"/>
              <a:ext cx="98450" cy="98450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69" y="1"/>
                  </a:moveTo>
                  <a:cubicBezTo>
                    <a:pt x="882" y="1"/>
                    <a:pt x="0" y="882"/>
                    <a:pt x="0" y="1969"/>
                  </a:cubicBezTo>
                  <a:cubicBezTo>
                    <a:pt x="0" y="3056"/>
                    <a:pt x="882" y="3937"/>
                    <a:pt x="1969" y="3937"/>
                  </a:cubicBezTo>
                  <a:cubicBezTo>
                    <a:pt x="3057" y="3937"/>
                    <a:pt x="3937" y="3056"/>
                    <a:pt x="3937" y="1969"/>
                  </a:cubicBezTo>
                  <a:cubicBezTo>
                    <a:pt x="3937" y="882"/>
                    <a:pt x="3057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4"/>
            <p:cNvSpPr/>
            <p:nvPr/>
          </p:nvSpPr>
          <p:spPr>
            <a:xfrm>
              <a:off x="4492475" y="4071325"/>
              <a:ext cx="113150" cy="113175"/>
            </a:xfrm>
            <a:custGeom>
              <a:avLst/>
              <a:gdLst/>
              <a:ahLst/>
              <a:cxnLst/>
              <a:rect l="l" t="t" r="r" b="b"/>
              <a:pathLst>
                <a:path w="4526" h="4527" extrusionOk="0">
                  <a:moveTo>
                    <a:pt x="2263" y="590"/>
                  </a:moveTo>
                  <a:cubicBezTo>
                    <a:pt x="3187" y="591"/>
                    <a:pt x="3936" y="1340"/>
                    <a:pt x="3937" y="2263"/>
                  </a:cubicBezTo>
                  <a:cubicBezTo>
                    <a:pt x="3937" y="2941"/>
                    <a:pt x="3529" y="3551"/>
                    <a:pt x="2903" y="3809"/>
                  </a:cubicBezTo>
                  <a:cubicBezTo>
                    <a:pt x="2696" y="3895"/>
                    <a:pt x="2478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0" y="2968"/>
                    <a:pt x="458" y="2248"/>
                    <a:pt x="717" y="1623"/>
                  </a:cubicBezTo>
                  <a:cubicBezTo>
                    <a:pt x="975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6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4"/>
            <p:cNvSpPr/>
            <p:nvPr/>
          </p:nvSpPr>
          <p:spPr>
            <a:xfrm>
              <a:off x="4688675" y="4078675"/>
              <a:ext cx="102300" cy="98450"/>
            </a:xfrm>
            <a:custGeom>
              <a:avLst/>
              <a:gdLst/>
              <a:ahLst/>
              <a:cxnLst/>
              <a:rect l="l" t="t" r="r" b="b"/>
              <a:pathLst>
                <a:path w="4092" h="3938" extrusionOk="0">
                  <a:moveTo>
                    <a:pt x="2123" y="1"/>
                  </a:moveTo>
                  <a:cubicBezTo>
                    <a:pt x="1611" y="1"/>
                    <a:pt x="1108" y="201"/>
                    <a:pt x="732" y="578"/>
                  </a:cubicBezTo>
                  <a:cubicBezTo>
                    <a:pt x="168" y="1140"/>
                    <a:pt x="1" y="1987"/>
                    <a:pt x="305" y="2722"/>
                  </a:cubicBezTo>
                  <a:cubicBezTo>
                    <a:pt x="609" y="3458"/>
                    <a:pt x="1327" y="3937"/>
                    <a:pt x="2123" y="3937"/>
                  </a:cubicBezTo>
                  <a:cubicBezTo>
                    <a:pt x="3210" y="3937"/>
                    <a:pt x="4092" y="3056"/>
                    <a:pt x="4092" y="1969"/>
                  </a:cubicBezTo>
                  <a:cubicBezTo>
                    <a:pt x="4092" y="1173"/>
                    <a:pt x="3611" y="455"/>
                    <a:pt x="2877" y="151"/>
                  </a:cubicBezTo>
                  <a:cubicBezTo>
                    <a:pt x="2633" y="50"/>
                    <a:pt x="2377" y="1"/>
                    <a:pt x="212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4"/>
            <p:cNvSpPr/>
            <p:nvPr/>
          </p:nvSpPr>
          <p:spPr>
            <a:xfrm>
              <a:off x="4685200" y="4071325"/>
              <a:ext cx="113125" cy="113175"/>
            </a:xfrm>
            <a:custGeom>
              <a:avLst/>
              <a:gdLst/>
              <a:ahLst/>
              <a:cxnLst/>
              <a:rect l="l" t="t" r="r" b="b"/>
              <a:pathLst>
                <a:path w="4525" h="4527" extrusionOk="0">
                  <a:moveTo>
                    <a:pt x="2262" y="590"/>
                  </a:moveTo>
                  <a:cubicBezTo>
                    <a:pt x="3187" y="591"/>
                    <a:pt x="3935" y="1340"/>
                    <a:pt x="3936" y="2263"/>
                  </a:cubicBezTo>
                  <a:cubicBezTo>
                    <a:pt x="3936" y="2941"/>
                    <a:pt x="3528" y="3551"/>
                    <a:pt x="2903" y="3809"/>
                  </a:cubicBezTo>
                  <a:cubicBezTo>
                    <a:pt x="2696" y="3895"/>
                    <a:pt x="2478" y="3937"/>
                    <a:pt x="2262" y="3937"/>
                  </a:cubicBezTo>
                  <a:cubicBezTo>
                    <a:pt x="1827" y="3937"/>
                    <a:pt x="1399" y="3767"/>
                    <a:pt x="1079" y="3447"/>
                  </a:cubicBezTo>
                  <a:cubicBezTo>
                    <a:pt x="600" y="2968"/>
                    <a:pt x="456" y="2248"/>
                    <a:pt x="716" y="1623"/>
                  </a:cubicBezTo>
                  <a:cubicBezTo>
                    <a:pt x="975" y="998"/>
                    <a:pt x="1586" y="590"/>
                    <a:pt x="2262" y="590"/>
                  </a:cubicBezTo>
                  <a:close/>
                  <a:moveTo>
                    <a:pt x="2262" y="1"/>
                  </a:moveTo>
                  <a:cubicBezTo>
                    <a:pt x="1015" y="1"/>
                    <a:pt x="0" y="1016"/>
                    <a:pt x="0" y="2263"/>
                  </a:cubicBezTo>
                  <a:cubicBezTo>
                    <a:pt x="0" y="3511"/>
                    <a:pt x="1016" y="4526"/>
                    <a:pt x="2262" y="4526"/>
                  </a:cubicBezTo>
                  <a:cubicBezTo>
                    <a:pt x="3510" y="4526"/>
                    <a:pt x="4525" y="3511"/>
                    <a:pt x="4525" y="2263"/>
                  </a:cubicBezTo>
                  <a:cubicBezTo>
                    <a:pt x="4525" y="1016"/>
                    <a:pt x="3510" y="1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4"/>
            <p:cNvSpPr/>
            <p:nvPr/>
          </p:nvSpPr>
          <p:spPr>
            <a:xfrm>
              <a:off x="4212825" y="4078675"/>
              <a:ext cx="98425" cy="98450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9" y="1"/>
                  </a:moveTo>
                  <a:cubicBezTo>
                    <a:pt x="881" y="1"/>
                    <a:pt x="1" y="882"/>
                    <a:pt x="1" y="1969"/>
                  </a:cubicBezTo>
                  <a:cubicBezTo>
                    <a:pt x="1" y="3056"/>
                    <a:pt x="881" y="3937"/>
                    <a:pt x="1969" y="3937"/>
                  </a:cubicBezTo>
                  <a:cubicBezTo>
                    <a:pt x="3056" y="3937"/>
                    <a:pt x="3936" y="3056"/>
                    <a:pt x="3936" y="1969"/>
                  </a:cubicBezTo>
                  <a:cubicBezTo>
                    <a:pt x="3936" y="882"/>
                    <a:pt x="3056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64"/>
            <p:cNvSpPr/>
            <p:nvPr/>
          </p:nvSpPr>
          <p:spPr>
            <a:xfrm>
              <a:off x="4205450" y="40713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4527" h="4527" extrusionOk="0">
                  <a:moveTo>
                    <a:pt x="2263" y="590"/>
                  </a:moveTo>
                  <a:cubicBezTo>
                    <a:pt x="3187" y="591"/>
                    <a:pt x="3936" y="1339"/>
                    <a:pt x="3936" y="2263"/>
                  </a:cubicBezTo>
                  <a:cubicBezTo>
                    <a:pt x="3936" y="2940"/>
                    <a:pt x="3529" y="3551"/>
                    <a:pt x="2903" y="3809"/>
                  </a:cubicBezTo>
                  <a:cubicBezTo>
                    <a:pt x="2696" y="3895"/>
                    <a:pt x="2479" y="3937"/>
                    <a:pt x="2263" y="3937"/>
                  </a:cubicBezTo>
                  <a:cubicBezTo>
                    <a:pt x="1827" y="3937"/>
                    <a:pt x="1399" y="3767"/>
                    <a:pt x="1080" y="3447"/>
                  </a:cubicBezTo>
                  <a:cubicBezTo>
                    <a:pt x="601" y="2968"/>
                    <a:pt x="458" y="2249"/>
                    <a:pt x="717" y="1623"/>
                  </a:cubicBezTo>
                  <a:cubicBezTo>
                    <a:pt x="976" y="998"/>
                    <a:pt x="1586" y="590"/>
                    <a:pt x="2263" y="590"/>
                  </a:cubicBezTo>
                  <a:close/>
                  <a:moveTo>
                    <a:pt x="2263" y="1"/>
                  </a:moveTo>
                  <a:cubicBezTo>
                    <a:pt x="1016" y="1"/>
                    <a:pt x="1" y="1016"/>
                    <a:pt x="1" y="2263"/>
                  </a:cubicBezTo>
                  <a:cubicBezTo>
                    <a:pt x="1" y="3511"/>
                    <a:pt x="1016" y="4526"/>
                    <a:pt x="2263" y="4526"/>
                  </a:cubicBezTo>
                  <a:cubicBezTo>
                    <a:pt x="3511" y="4526"/>
                    <a:pt x="4526" y="3511"/>
                    <a:pt x="4526" y="2263"/>
                  </a:cubicBezTo>
                  <a:cubicBezTo>
                    <a:pt x="4526" y="1015"/>
                    <a:pt x="3511" y="1"/>
                    <a:pt x="2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0" name="Google Shape;3320;p64"/>
          <p:cNvGrpSpPr/>
          <p:nvPr/>
        </p:nvGrpSpPr>
        <p:grpSpPr>
          <a:xfrm>
            <a:off x="3586975" y="2972951"/>
            <a:ext cx="1776136" cy="1756792"/>
            <a:chOff x="1158600" y="238100"/>
            <a:chExt cx="5295575" cy="5237900"/>
          </a:xfrm>
        </p:grpSpPr>
        <p:sp>
          <p:nvSpPr>
            <p:cNvPr id="3321" name="Google Shape;3321;p64"/>
            <p:cNvSpPr/>
            <p:nvPr/>
          </p:nvSpPr>
          <p:spPr>
            <a:xfrm>
              <a:off x="1158600" y="238100"/>
              <a:ext cx="5295575" cy="4235575"/>
            </a:xfrm>
            <a:custGeom>
              <a:avLst/>
              <a:gdLst/>
              <a:ahLst/>
              <a:cxnLst/>
              <a:rect l="l" t="t" r="r" b="b"/>
              <a:pathLst>
                <a:path w="211823" h="169423" extrusionOk="0">
                  <a:moveTo>
                    <a:pt x="126460" y="1"/>
                  </a:moveTo>
                  <a:cubicBezTo>
                    <a:pt x="118976" y="1"/>
                    <a:pt x="111395" y="984"/>
                    <a:pt x="103902" y="2949"/>
                  </a:cubicBezTo>
                  <a:cubicBezTo>
                    <a:pt x="88843" y="6899"/>
                    <a:pt x="78801" y="17143"/>
                    <a:pt x="70124" y="29492"/>
                  </a:cubicBezTo>
                  <a:cubicBezTo>
                    <a:pt x="62563" y="40250"/>
                    <a:pt x="54064" y="50620"/>
                    <a:pt x="42621" y="57428"/>
                  </a:cubicBezTo>
                  <a:cubicBezTo>
                    <a:pt x="31292" y="64169"/>
                    <a:pt x="19645" y="69546"/>
                    <a:pt x="13923" y="82356"/>
                  </a:cubicBezTo>
                  <a:cubicBezTo>
                    <a:pt x="0" y="113536"/>
                    <a:pt x="10175" y="149813"/>
                    <a:pt x="43103" y="162044"/>
                  </a:cubicBezTo>
                  <a:cubicBezTo>
                    <a:pt x="57586" y="167423"/>
                    <a:pt x="76041" y="169423"/>
                    <a:pt x="93913" y="169423"/>
                  </a:cubicBezTo>
                  <a:cubicBezTo>
                    <a:pt x="119804" y="169423"/>
                    <a:pt x="144470" y="165226"/>
                    <a:pt x="154062" y="161030"/>
                  </a:cubicBezTo>
                  <a:cubicBezTo>
                    <a:pt x="154062" y="161030"/>
                    <a:pt x="178383" y="159510"/>
                    <a:pt x="195103" y="129617"/>
                  </a:cubicBezTo>
                  <a:cubicBezTo>
                    <a:pt x="211822" y="99723"/>
                    <a:pt x="208783" y="54122"/>
                    <a:pt x="188009" y="28789"/>
                  </a:cubicBezTo>
                  <a:cubicBezTo>
                    <a:pt x="172271" y="9597"/>
                    <a:pt x="149846" y="1"/>
                    <a:pt x="12646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4"/>
            <p:cNvSpPr/>
            <p:nvPr/>
          </p:nvSpPr>
          <p:spPr>
            <a:xfrm>
              <a:off x="1943025" y="1626725"/>
              <a:ext cx="3843825" cy="2633725"/>
            </a:xfrm>
            <a:custGeom>
              <a:avLst/>
              <a:gdLst/>
              <a:ahLst/>
              <a:cxnLst/>
              <a:rect l="l" t="t" r="r" b="b"/>
              <a:pathLst>
                <a:path w="153753" h="105349" extrusionOk="0">
                  <a:moveTo>
                    <a:pt x="90" y="1"/>
                  </a:moveTo>
                  <a:cubicBezTo>
                    <a:pt x="41" y="1"/>
                    <a:pt x="1" y="40"/>
                    <a:pt x="1" y="90"/>
                  </a:cubicBezTo>
                  <a:lnTo>
                    <a:pt x="1" y="105349"/>
                  </a:lnTo>
                  <a:lnTo>
                    <a:pt x="153753" y="105349"/>
                  </a:lnTo>
                  <a:lnTo>
                    <a:pt x="153753" y="89"/>
                  </a:lnTo>
                  <a:cubicBezTo>
                    <a:pt x="153753" y="40"/>
                    <a:pt x="153713" y="1"/>
                    <a:pt x="1536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4"/>
            <p:cNvSpPr/>
            <p:nvPr/>
          </p:nvSpPr>
          <p:spPr>
            <a:xfrm>
              <a:off x="1383675" y="4303900"/>
              <a:ext cx="4965450" cy="1164325"/>
            </a:xfrm>
            <a:custGeom>
              <a:avLst/>
              <a:gdLst/>
              <a:ahLst/>
              <a:cxnLst/>
              <a:rect l="l" t="t" r="r" b="b"/>
              <a:pathLst>
                <a:path w="198618" h="46573" extrusionOk="0">
                  <a:moveTo>
                    <a:pt x="22375" y="0"/>
                  </a:moveTo>
                  <a:lnTo>
                    <a:pt x="935" y="41662"/>
                  </a:lnTo>
                  <a:cubicBezTo>
                    <a:pt x="1" y="43548"/>
                    <a:pt x="1780" y="46572"/>
                    <a:pt x="3884" y="46572"/>
                  </a:cubicBezTo>
                  <a:lnTo>
                    <a:pt x="194618" y="46572"/>
                  </a:lnTo>
                  <a:cubicBezTo>
                    <a:pt x="196723" y="46572"/>
                    <a:pt x="198618" y="43400"/>
                    <a:pt x="197684" y="41514"/>
                  </a:cubicBezTo>
                  <a:lnTo>
                    <a:pt x="176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64"/>
            <p:cNvSpPr/>
            <p:nvPr/>
          </p:nvSpPr>
          <p:spPr>
            <a:xfrm>
              <a:off x="1387725" y="4296075"/>
              <a:ext cx="4957300" cy="1179925"/>
            </a:xfrm>
            <a:custGeom>
              <a:avLst/>
              <a:gdLst/>
              <a:ahLst/>
              <a:cxnLst/>
              <a:rect l="l" t="t" r="r" b="b"/>
              <a:pathLst>
                <a:path w="198292" h="47197" extrusionOk="0">
                  <a:moveTo>
                    <a:pt x="175776" y="625"/>
                  </a:moveTo>
                  <a:lnTo>
                    <a:pt x="197243" y="41965"/>
                  </a:lnTo>
                  <a:cubicBezTo>
                    <a:pt x="197632" y="42750"/>
                    <a:pt x="197470" y="43923"/>
                    <a:pt x="196831" y="44952"/>
                  </a:cubicBezTo>
                  <a:cubicBezTo>
                    <a:pt x="196211" y="45952"/>
                    <a:pt x="195301" y="46573"/>
                    <a:pt x="194457" y="46573"/>
                  </a:cubicBezTo>
                  <a:lnTo>
                    <a:pt x="3722" y="46573"/>
                  </a:lnTo>
                  <a:cubicBezTo>
                    <a:pt x="2885" y="46573"/>
                    <a:pt x="2001" y="45986"/>
                    <a:pt x="1415" y="45042"/>
                  </a:cubicBezTo>
                  <a:cubicBezTo>
                    <a:pt x="793" y="44040"/>
                    <a:pt x="654" y="42917"/>
                    <a:pt x="1050" y="42117"/>
                  </a:cubicBezTo>
                  <a:lnTo>
                    <a:pt x="22404" y="625"/>
                  </a:lnTo>
                  <a:close/>
                  <a:moveTo>
                    <a:pt x="22023" y="1"/>
                  </a:moveTo>
                  <a:lnTo>
                    <a:pt x="494" y="41836"/>
                  </a:lnTo>
                  <a:cubicBezTo>
                    <a:pt x="0" y="42833"/>
                    <a:pt x="150" y="44186"/>
                    <a:pt x="886" y="45370"/>
                  </a:cubicBezTo>
                  <a:cubicBezTo>
                    <a:pt x="1595" y="46514"/>
                    <a:pt x="2655" y="47197"/>
                    <a:pt x="3722" y="47197"/>
                  </a:cubicBezTo>
                  <a:lnTo>
                    <a:pt x="194457" y="47197"/>
                  </a:lnTo>
                  <a:cubicBezTo>
                    <a:pt x="195515" y="47197"/>
                    <a:pt x="196628" y="46462"/>
                    <a:pt x="197360" y="45280"/>
                  </a:cubicBezTo>
                  <a:cubicBezTo>
                    <a:pt x="198122" y="44053"/>
                    <a:pt x="198291" y="42677"/>
                    <a:pt x="197799" y="41683"/>
                  </a:cubicBezTo>
                  <a:lnTo>
                    <a:pt x="176242" y="169"/>
                  </a:lnTo>
                  <a:lnTo>
                    <a:pt x="176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64"/>
            <p:cNvSpPr/>
            <p:nvPr/>
          </p:nvSpPr>
          <p:spPr>
            <a:xfrm>
              <a:off x="1393850" y="4260425"/>
              <a:ext cx="4942200" cy="1164325"/>
            </a:xfrm>
            <a:custGeom>
              <a:avLst/>
              <a:gdLst/>
              <a:ahLst/>
              <a:cxnLst/>
              <a:rect l="l" t="t" r="r" b="b"/>
              <a:pathLst>
                <a:path w="197688" h="46573" extrusionOk="0">
                  <a:moveTo>
                    <a:pt x="21968" y="1"/>
                  </a:moveTo>
                  <a:lnTo>
                    <a:pt x="935" y="42476"/>
                  </a:lnTo>
                  <a:cubicBezTo>
                    <a:pt x="0" y="44362"/>
                    <a:pt x="1373" y="46573"/>
                    <a:pt x="3477" y="46573"/>
                  </a:cubicBezTo>
                  <a:lnTo>
                    <a:pt x="194211" y="46573"/>
                  </a:lnTo>
                  <a:cubicBezTo>
                    <a:pt x="196316" y="46573"/>
                    <a:pt x="197687" y="44362"/>
                    <a:pt x="196754" y="42475"/>
                  </a:cubicBezTo>
                  <a:lnTo>
                    <a:pt x="17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64"/>
            <p:cNvSpPr/>
            <p:nvPr/>
          </p:nvSpPr>
          <p:spPr>
            <a:xfrm>
              <a:off x="1398125" y="4252650"/>
              <a:ext cx="4933650" cy="1179900"/>
            </a:xfrm>
            <a:custGeom>
              <a:avLst/>
              <a:gdLst/>
              <a:ahLst/>
              <a:cxnLst/>
              <a:rect l="l" t="t" r="r" b="b"/>
              <a:pathLst>
                <a:path w="197346" h="47196" extrusionOk="0">
                  <a:moveTo>
                    <a:pt x="175355" y="624"/>
                  </a:moveTo>
                  <a:lnTo>
                    <a:pt x="196304" y="42925"/>
                  </a:lnTo>
                  <a:cubicBezTo>
                    <a:pt x="196691" y="43708"/>
                    <a:pt x="196647" y="44635"/>
                    <a:pt x="196186" y="45378"/>
                  </a:cubicBezTo>
                  <a:cubicBezTo>
                    <a:pt x="195725" y="46121"/>
                    <a:pt x="194914" y="46571"/>
                    <a:pt x="194041" y="46572"/>
                  </a:cubicBezTo>
                  <a:lnTo>
                    <a:pt x="3306" y="46572"/>
                  </a:lnTo>
                  <a:cubicBezTo>
                    <a:pt x="2432" y="46572"/>
                    <a:pt x="1621" y="46121"/>
                    <a:pt x="1160" y="45378"/>
                  </a:cubicBezTo>
                  <a:cubicBezTo>
                    <a:pt x="700" y="44636"/>
                    <a:pt x="655" y="43708"/>
                    <a:pt x="1043" y="42925"/>
                  </a:cubicBezTo>
                  <a:lnTo>
                    <a:pt x="21991" y="624"/>
                  </a:lnTo>
                  <a:close/>
                  <a:moveTo>
                    <a:pt x="21797" y="0"/>
                  </a:moveTo>
                  <a:cubicBezTo>
                    <a:pt x="21679" y="0"/>
                    <a:pt x="21571" y="68"/>
                    <a:pt x="21518" y="174"/>
                  </a:cubicBezTo>
                  <a:lnTo>
                    <a:pt x="484" y="42649"/>
                  </a:lnTo>
                  <a:cubicBezTo>
                    <a:pt x="0" y="43626"/>
                    <a:pt x="56" y="44782"/>
                    <a:pt x="630" y="45708"/>
                  </a:cubicBezTo>
                  <a:cubicBezTo>
                    <a:pt x="1204" y="46633"/>
                    <a:pt x="2217" y="47195"/>
                    <a:pt x="3306" y="47195"/>
                  </a:cubicBezTo>
                  <a:lnTo>
                    <a:pt x="194041" y="47195"/>
                  </a:lnTo>
                  <a:cubicBezTo>
                    <a:pt x="195130" y="47194"/>
                    <a:pt x="196141" y="46632"/>
                    <a:pt x="196716" y="45706"/>
                  </a:cubicBezTo>
                  <a:cubicBezTo>
                    <a:pt x="197290" y="44781"/>
                    <a:pt x="197345" y="43625"/>
                    <a:pt x="196863" y="42648"/>
                  </a:cubicBezTo>
                  <a:lnTo>
                    <a:pt x="175828" y="174"/>
                  </a:lnTo>
                  <a:cubicBezTo>
                    <a:pt x="175776" y="68"/>
                    <a:pt x="175668" y="0"/>
                    <a:pt x="17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64"/>
            <p:cNvSpPr/>
            <p:nvPr/>
          </p:nvSpPr>
          <p:spPr>
            <a:xfrm>
              <a:off x="2175875" y="1835275"/>
              <a:ext cx="3378150" cy="2216650"/>
            </a:xfrm>
            <a:custGeom>
              <a:avLst/>
              <a:gdLst/>
              <a:ahLst/>
              <a:cxnLst/>
              <a:rect l="l" t="t" r="r" b="b"/>
              <a:pathLst>
                <a:path w="135126" h="88666" extrusionOk="0">
                  <a:moveTo>
                    <a:pt x="1" y="1"/>
                  </a:moveTo>
                  <a:lnTo>
                    <a:pt x="1" y="88666"/>
                  </a:lnTo>
                  <a:lnTo>
                    <a:pt x="135126" y="88666"/>
                  </a:lnTo>
                  <a:lnTo>
                    <a:pt x="135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64"/>
            <p:cNvSpPr/>
            <p:nvPr/>
          </p:nvSpPr>
          <p:spPr>
            <a:xfrm>
              <a:off x="2168075" y="1827500"/>
              <a:ext cx="3393750" cy="2232225"/>
            </a:xfrm>
            <a:custGeom>
              <a:avLst/>
              <a:gdLst/>
              <a:ahLst/>
              <a:cxnLst/>
              <a:rect l="l" t="t" r="r" b="b"/>
              <a:pathLst>
                <a:path w="135750" h="89289" extrusionOk="0">
                  <a:moveTo>
                    <a:pt x="135127" y="623"/>
                  </a:moveTo>
                  <a:lnTo>
                    <a:pt x="135127" y="88665"/>
                  </a:lnTo>
                  <a:lnTo>
                    <a:pt x="624" y="88665"/>
                  </a:lnTo>
                  <a:lnTo>
                    <a:pt x="624" y="623"/>
                  </a:lnTo>
                  <a:close/>
                  <a:moveTo>
                    <a:pt x="0" y="0"/>
                  </a:moveTo>
                  <a:lnTo>
                    <a:pt x="0" y="89288"/>
                  </a:lnTo>
                  <a:lnTo>
                    <a:pt x="135749" y="89288"/>
                  </a:lnTo>
                  <a:lnTo>
                    <a:pt x="135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64"/>
            <p:cNvSpPr/>
            <p:nvPr/>
          </p:nvSpPr>
          <p:spPr>
            <a:xfrm>
              <a:off x="2263650" y="2845375"/>
              <a:ext cx="3215025" cy="1126650"/>
            </a:xfrm>
            <a:custGeom>
              <a:avLst/>
              <a:gdLst/>
              <a:ahLst/>
              <a:cxnLst/>
              <a:rect l="l" t="t" r="r" b="b"/>
              <a:pathLst>
                <a:path w="128601" h="45066" extrusionOk="0">
                  <a:moveTo>
                    <a:pt x="1" y="0"/>
                  </a:moveTo>
                  <a:lnTo>
                    <a:pt x="1" y="45066"/>
                  </a:lnTo>
                  <a:lnTo>
                    <a:pt x="128601" y="45066"/>
                  </a:lnTo>
                  <a:lnTo>
                    <a:pt x="12860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4"/>
            <p:cNvSpPr/>
            <p:nvPr/>
          </p:nvSpPr>
          <p:spPr>
            <a:xfrm>
              <a:off x="2344125" y="3343550"/>
              <a:ext cx="330500" cy="330525"/>
            </a:xfrm>
            <a:custGeom>
              <a:avLst/>
              <a:gdLst/>
              <a:ahLst/>
              <a:cxnLst/>
              <a:rect l="l" t="t" r="r" b="b"/>
              <a:pathLst>
                <a:path w="13220" h="13221" extrusionOk="0">
                  <a:moveTo>
                    <a:pt x="6611" y="4013"/>
                  </a:moveTo>
                  <a:cubicBezTo>
                    <a:pt x="7296" y="4013"/>
                    <a:pt x="7957" y="4284"/>
                    <a:pt x="8446" y="4773"/>
                  </a:cubicBezTo>
                  <a:cubicBezTo>
                    <a:pt x="8998" y="5326"/>
                    <a:pt x="9273" y="6098"/>
                    <a:pt x="9194" y="6874"/>
                  </a:cubicBezTo>
                  <a:cubicBezTo>
                    <a:pt x="9073" y="8090"/>
                    <a:pt x="8091" y="9073"/>
                    <a:pt x="6876" y="9193"/>
                  </a:cubicBezTo>
                  <a:cubicBezTo>
                    <a:pt x="6787" y="9202"/>
                    <a:pt x="6699" y="9207"/>
                    <a:pt x="6611" y="9207"/>
                  </a:cubicBezTo>
                  <a:cubicBezTo>
                    <a:pt x="5926" y="9207"/>
                    <a:pt x="5263" y="8935"/>
                    <a:pt x="4774" y="8446"/>
                  </a:cubicBezTo>
                  <a:cubicBezTo>
                    <a:pt x="4222" y="7893"/>
                    <a:pt x="3948" y="7121"/>
                    <a:pt x="4027" y="6345"/>
                  </a:cubicBezTo>
                  <a:cubicBezTo>
                    <a:pt x="4148" y="5130"/>
                    <a:pt x="5131" y="4146"/>
                    <a:pt x="6345" y="4027"/>
                  </a:cubicBezTo>
                  <a:cubicBezTo>
                    <a:pt x="6434" y="4018"/>
                    <a:pt x="6522" y="4013"/>
                    <a:pt x="6611" y="4013"/>
                  </a:cubicBezTo>
                  <a:close/>
                  <a:moveTo>
                    <a:pt x="6043" y="1"/>
                  </a:moveTo>
                  <a:cubicBezTo>
                    <a:pt x="5707" y="1"/>
                    <a:pt x="5435" y="273"/>
                    <a:pt x="5435" y="608"/>
                  </a:cubicBezTo>
                  <a:lnTo>
                    <a:pt x="5435" y="1485"/>
                  </a:lnTo>
                  <a:cubicBezTo>
                    <a:pt x="4861" y="1616"/>
                    <a:pt x="4314" y="1842"/>
                    <a:pt x="3816" y="2156"/>
                  </a:cubicBezTo>
                  <a:lnTo>
                    <a:pt x="3197" y="1536"/>
                  </a:lnTo>
                  <a:cubicBezTo>
                    <a:pt x="3078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6"/>
                  </a:cubicBezTo>
                  <a:lnTo>
                    <a:pt x="1536" y="2339"/>
                  </a:lnTo>
                  <a:cubicBezTo>
                    <a:pt x="1298" y="2576"/>
                    <a:pt x="1298" y="2960"/>
                    <a:pt x="1536" y="3197"/>
                  </a:cubicBezTo>
                  <a:lnTo>
                    <a:pt x="2155" y="3817"/>
                  </a:lnTo>
                  <a:cubicBezTo>
                    <a:pt x="1841" y="4315"/>
                    <a:pt x="1615" y="4862"/>
                    <a:pt x="1485" y="5436"/>
                  </a:cubicBezTo>
                  <a:lnTo>
                    <a:pt x="608" y="5436"/>
                  </a:lnTo>
                  <a:cubicBezTo>
                    <a:pt x="272" y="5436"/>
                    <a:pt x="0" y="5708"/>
                    <a:pt x="0" y="6044"/>
                  </a:cubicBezTo>
                  <a:lnTo>
                    <a:pt x="0" y="7179"/>
                  </a:lnTo>
                  <a:cubicBezTo>
                    <a:pt x="0" y="7514"/>
                    <a:pt x="272" y="7786"/>
                    <a:pt x="608" y="7786"/>
                  </a:cubicBezTo>
                  <a:lnTo>
                    <a:pt x="1485" y="7786"/>
                  </a:lnTo>
                  <a:cubicBezTo>
                    <a:pt x="1615" y="8360"/>
                    <a:pt x="1841" y="8906"/>
                    <a:pt x="2155" y="9404"/>
                  </a:cubicBezTo>
                  <a:lnTo>
                    <a:pt x="1536" y="10024"/>
                  </a:lnTo>
                  <a:cubicBezTo>
                    <a:pt x="1298" y="10261"/>
                    <a:pt x="1298" y="10646"/>
                    <a:pt x="1536" y="10882"/>
                  </a:cubicBezTo>
                  <a:lnTo>
                    <a:pt x="2340" y="11684"/>
                  </a:lnTo>
                  <a:cubicBezTo>
                    <a:pt x="2458" y="11803"/>
                    <a:pt x="2613" y="11862"/>
                    <a:pt x="2768" y="11862"/>
                  </a:cubicBezTo>
                  <a:cubicBezTo>
                    <a:pt x="2924" y="11862"/>
                    <a:pt x="3079" y="11803"/>
                    <a:pt x="3198" y="11684"/>
                  </a:cubicBezTo>
                  <a:lnTo>
                    <a:pt x="3817" y="11064"/>
                  </a:lnTo>
                  <a:cubicBezTo>
                    <a:pt x="4315" y="11378"/>
                    <a:pt x="4862" y="11604"/>
                    <a:pt x="5437" y="11736"/>
                  </a:cubicBezTo>
                  <a:lnTo>
                    <a:pt x="5437" y="12613"/>
                  </a:lnTo>
                  <a:cubicBezTo>
                    <a:pt x="5437" y="12948"/>
                    <a:pt x="5708" y="13220"/>
                    <a:pt x="6044" y="13220"/>
                  </a:cubicBezTo>
                  <a:lnTo>
                    <a:pt x="7179" y="13220"/>
                  </a:lnTo>
                  <a:cubicBezTo>
                    <a:pt x="7515" y="13220"/>
                    <a:pt x="7787" y="12948"/>
                    <a:pt x="7787" y="12613"/>
                  </a:cubicBezTo>
                  <a:lnTo>
                    <a:pt x="7787" y="11736"/>
                  </a:lnTo>
                  <a:cubicBezTo>
                    <a:pt x="8360" y="11606"/>
                    <a:pt x="8907" y="11378"/>
                    <a:pt x="9405" y="11066"/>
                  </a:cubicBezTo>
                  <a:lnTo>
                    <a:pt x="10024" y="11685"/>
                  </a:lnTo>
                  <a:cubicBezTo>
                    <a:pt x="10143" y="11804"/>
                    <a:pt x="10299" y="11863"/>
                    <a:pt x="10454" y="11863"/>
                  </a:cubicBezTo>
                  <a:cubicBezTo>
                    <a:pt x="10610" y="11863"/>
                    <a:pt x="10765" y="11804"/>
                    <a:pt x="10884" y="11685"/>
                  </a:cubicBezTo>
                  <a:lnTo>
                    <a:pt x="11687" y="10882"/>
                  </a:lnTo>
                  <a:cubicBezTo>
                    <a:pt x="11923" y="10645"/>
                    <a:pt x="11923" y="10260"/>
                    <a:pt x="11687" y="10024"/>
                  </a:cubicBezTo>
                  <a:lnTo>
                    <a:pt x="11067" y="9404"/>
                  </a:lnTo>
                  <a:cubicBezTo>
                    <a:pt x="11380" y="8906"/>
                    <a:pt x="11606" y="8358"/>
                    <a:pt x="11737" y="7785"/>
                  </a:cubicBezTo>
                  <a:lnTo>
                    <a:pt x="12613" y="7785"/>
                  </a:lnTo>
                  <a:cubicBezTo>
                    <a:pt x="12948" y="7784"/>
                    <a:pt x="13220" y="7512"/>
                    <a:pt x="13220" y="7178"/>
                  </a:cubicBezTo>
                  <a:lnTo>
                    <a:pt x="13220" y="6042"/>
                  </a:lnTo>
                  <a:cubicBezTo>
                    <a:pt x="13220" y="5707"/>
                    <a:pt x="12948" y="5435"/>
                    <a:pt x="12612" y="5435"/>
                  </a:cubicBezTo>
                  <a:lnTo>
                    <a:pt x="11735" y="5435"/>
                  </a:lnTo>
                  <a:cubicBezTo>
                    <a:pt x="11605" y="4862"/>
                    <a:pt x="11379" y="4314"/>
                    <a:pt x="11065" y="3816"/>
                  </a:cubicBezTo>
                  <a:lnTo>
                    <a:pt x="11686" y="3197"/>
                  </a:lnTo>
                  <a:cubicBezTo>
                    <a:pt x="11922" y="2960"/>
                    <a:pt x="11922" y="2576"/>
                    <a:pt x="11686" y="2338"/>
                  </a:cubicBezTo>
                  <a:lnTo>
                    <a:pt x="10883" y="1535"/>
                  </a:lnTo>
                  <a:cubicBezTo>
                    <a:pt x="10764" y="1417"/>
                    <a:pt x="10608" y="1358"/>
                    <a:pt x="10453" y="1358"/>
                  </a:cubicBezTo>
                  <a:cubicBezTo>
                    <a:pt x="10298" y="1358"/>
                    <a:pt x="10143" y="1417"/>
                    <a:pt x="10024" y="1535"/>
                  </a:cubicBezTo>
                  <a:lnTo>
                    <a:pt x="9405" y="2155"/>
                  </a:lnTo>
                  <a:cubicBezTo>
                    <a:pt x="8906" y="1842"/>
                    <a:pt x="8359" y="1616"/>
                    <a:pt x="7786" y="1485"/>
                  </a:cubicBezTo>
                  <a:lnTo>
                    <a:pt x="7786" y="608"/>
                  </a:lnTo>
                  <a:cubicBezTo>
                    <a:pt x="7786" y="273"/>
                    <a:pt x="7513" y="1"/>
                    <a:pt x="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4"/>
            <p:cNvSpPr/>
            <p:nvPr/>
          </p:nvSpPr>
          <p:spPr>
            <a:xfrm>
              <a:off x="2611625" y="3542250"/>
              <a:ext cx="330475" cy="330525"/>
            </a:xfrm>
            <a:custGeom>
              <a:avLst/>
              <a:gdLst/>
              <a:ahLst/>
              <a:cxnLst/>
              <a:rect l="l" t="t" r="r" b="b"/>
              <a:pathLst>
                <a:path w="13219" h="13221" extrusionOk="0">
                  <a:moveTo>
                    <a:pt x="6610" y="4014"/>
                  </a:moveTo>
                  <a:cubicBezTo>
                    <a:pt x="7295" y="4014"/>
                    <a:pt x="7957" y="4285"/>
                    <a:pt x="8446" y="4774"/>
                  </a:cubicBezTo>
                  <a:cubicBezTo>
                    <a:pt x="8998" y="5326"/>
                    <a:pt x="9272" y="6098"/>
                    <a:pt x="9193" y="6875"/>
                  </a:cubicBezTo>
                  <a:cubicBezTo>
                    <a:pt x="9072" y="8090"/>
                    <a:pt x="8091" y="9073"/>
                    <a:pt x="6875" y="9193"/>
                  </a:cubicBezTo>
                  <a:cubicBezTo>
                    <a:pt x="6786" y="9202"/>
                    <a:pt x="6698" y="9207"/>
                    <a:pt x="6610" y="9207"/>
                  </a:cubicBezTo>
                  <a:cubicBezTo>
                    <a:pt x="5925" y="9207"/>
                    <a:pt x="5263" y="8936"/>
                    <a:pt x="4774" y="8447"/>
                  </a:cubicBezTo>
                  <a:cubicBezTo>
                    <a:pt x="4222" y="7894"/>
                    <a:pt x="3948" y="7122"/>
                    <a:pt x="4027" y="6346"/>
                  </a:cubicBezTo>
                  <a:cubicBezTo>
                    <a:pt x="4148" y="5131"/>
                    <a:pt x="5129" y="4147"/>
                    <a:pt x="6345" y="4028"/>
                  </a:cubicBezTo>
                  <a:cubicBezTo>
                    <a:pt x="6434" y="4019"/>
                    <a:pt x="6522" y="4014"/>
                    <a:pt x="6610" y="4014"/>
                  </a:cubicBezTo>
                  <a:close/>
                  <a:moveTo>
                    <a:pt x="6042" y="1"/>
                  </a:moveTo>
                  <a:cubicBezTo>
                    <a:pt x="5706" y="1"/>
                    <a:pt x="5434" y="272"/>
                    <a:pt x="5434" y="608"/>
                  </a:cubicBezTo>
                  <a:lnTo>
                    <a:pt x="5434" y="1484"/>
                  </a:lnTo>
                  <a:cubicBezTo>
                    <a:pt x="4861" y="1615"/>
                    <a:pt x="4313" y="1842"/>
                    <a:pt x="3816" y="2154"/>
                  </a:cubicBezTo>
                  <a:lnTo>
                    <a:pt x="3196" y="1535"/>
                  </a:lnTo>
                  <a:cubicBezTo>
                    <a:pt x="3077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5"/>
                  </a:cubicBezTo>
                  <a:lnTo>
                    <a:pt x="1534" y="2338"/>
                  </a:lnTo>
                  <a:cubicBezTo>
                    <a:pt x="1298" y="2575"/>
                    <a:pt x="1298" y="2960"/>
                    <a:pt x="1534" y="3197"/>
                  </a:cubicBezTo>
                  <a:lnTo>
                    <a:pt x="2154" y="3817"/>
                  </a:lnTo>
                  <a:cubicBezTo>
                    <a:pt x="1841" y="4315"/>
                    <a:pt x="1614" y="4861"/>
                    <a:pt x="1484" y="5435"/>
                  </a:cubicBezTo>
                  <a:lnTo>
                    <a:pt x="608" y="5435"/>
                  </a:lnTo>
                  <a:cubicBezTo>
                    <a:pt x="272" y="5435"/>
                    <a:pt x="0" y="5706"/>
                    <a:pt x="0" y="6042"/>
                  </a:cubicBezTo>
                  <a:lnTo>
                    <a:pt x="0" y="7178"/>
                  </a:lnTo>
                  <a:cubicBezTo>
                    <a:pt x="0" y="7513"/>
                    <a:pt x="272" y="7785"/>
                    <a:pt x="608" y="7785"/>
                  </a:cubicBezTo>
                  <a:lnTo>
                    <a:pt x="1484" y="7785"/>
                  </a:lnTo>
                  <a:cubicBezTo>
                    <a:pt x="1614" y="8358"/>
                    <a:pt x="1841" y="8906"/>
                    <a:pt x="2154" y="9404"/>
                  </a:cubicBezTo>
                  <a:lnTo>
                    <a:pt x="1534" y="10024"/>
                  </a:lnTo>
                  <a:cubicBezTo>
                    <a:pt x="1298" y="10261"/>
                    <a:pt x="1298" y="10646"/>
                    <a:pt x="1534" y="10882"/>
                  </a:cubicBezTo>
                  <a:lnTo>
                    <a:pt x="2337" y="11685"/>
                  </a:lnTo>
                  <a:cubicBezTo>
                    <a:pt x="2456" y="11804"/>
                    <a:pt x="2612" y="11863"/>
                    <a:pt x="2767" y="11863"/>
                  </a:cubicBezTo>
                  <a:cubicBezTo>
                    <a:pt x="2922" y="11863"/>
                    <a:pt x="3077" y="11804"/>
                    <a:pt x="3196" y="11685"/>
                  </a:cubicBezTo>
                  <a:lnTo>
                    <a:pt x="3816" y="11065"/>
                  </a:lnTo>
                  <a:cubicBezTo>
                    <a:pt x="4313" y="11379"/>
                    <a:pt x="4861" y="11605"/>
                    <a:pt x="5434" y="11736"/>
                  </a:cubicBezTo>
                  <a:lnTo>
                    <a:pt x="5434" y="12613"/>
                  </a:lnTo>
                  <a:cubicBezTo>
                    <a:pt x="5434" y="12947"/>
                    <a:pt x="5706" y="13220"/>
                    <a:pt x="6042" y="13220"/>
                  </a:cubicBezTo>
                  <a:lnTo>
                    <a:pt x="7177" y="13220"/>
                  </a:lnTo>
                  <a:cubicBezTo>
                    <a:pt x="7513" y="13220"/>
                    <a:pt x="7785" y="12947"/>
                    <a:pt x="7785" y="12613"/>
                  </a:cubicBezTo>
                  <a:lnTo>
                    <a:pt x="7785" y="11736"/>
                  </a:lnTo>
                  <a:cubicBezTo>
                    <a:pt x="8358" y="11605"/>
                    <a:pt x="8906" y="11378"/>
                    <a:pt x="9403" y="11065"/>
                  </a:cubicBezTo>
                  <a:lnTo>
                    <a:pt x="10023" y="11685"/>
                  </a:lnTo>
                  <a:cubicBezTo>
                    <a:pt x="10142" y="11804"/>
                    <a:pt x="10297" y="11863"/>
                    <a:pt x="10452" y="11863"/>
                  </a:cubicBezTo>
                  <a:cubicBezTo>
                    <a:pt x="10607" y="11863"/>
                    <a:pt x="10763" y="11804"/>
                    <a:pt x="10881" y="11685"/>
                  </a:cubicBezTo>
                  <a:lnTo>
                    <a:pt x="11684" y="10882"/>
                  </a:lnTo>
                  <a:cubicBezTo>
                    <a:pt x="11921" y="10646"/>
                    <a:pt x="11921" y="10261"/>
                    <a:pt x="11684" y="10024"/>
                  </a:cubicBezTo>
                  <a:lnTo>
                    <a:pt x="11065" y="9404"/>
                  </a:lnTo>
                  <a:cubicBezTo>
                    <a:pt x="11377" y="8906"/>
                    <a:pt x="11604" y="8358"/>
                    <a:pt x="11735" y="7785"/>
                  </a:cubicBezTo>
                  <a:lnTo>
                    <a:pt x="12611" y="7785"/>
                  </a:lnTo>
                  <a:cubicBezTo>
                    <a:pt x="12947" y="7785"/>
                    <a:pt x="13219" y="7513"/>
                    <a:pt x="13219" y="7178"/>
                  </a:cubicBezTo>
                  <a:lnTo>
                    <a:pt x="13219" y="6042"/>
                  </a:lnTo>
                  <a:cubicBezTo>
                    <a:pt x="13219" y="5706"/>
                    <a:pt x="12947" y="5435"/>
                    <a:pt x="12611" y="5435"/>
                  </a:cubicBezTo>
                  <a:lnTo>
                    <a:pt x="11735" y="5435"/>
                  </a:lnTo>
                  <a:cubicBezTo>
                    <a:pt x="11604" y="4861"/>
                    <a:pt x="11377" y="4315"/>
                    <a:pt x="11065" y="3817"/>
                  </a:cubicBezTo>
                  <a:lnTo>
                    <a:pt x="11684" y="3197"/>
                  </a:lnTo>
                  <a:cubicBezTo>
                    <a:pt x="11921" y="2960"/>
                    <a:pt x="11921" y="2575"/>
                    <a:pt x="11684" y="2338"/>
                  </a:cubicBezTo>
                  <a:lnTo>
                    <a:pt x="10881" y="1535"/>
                  </a:lnTo>
                  <a:cubicBezTo>
                    <a:pt x="10763" y="1417"/>
                    <a:pt x="10607" y="1358"/>
                    <a:pt x="10452" y="1358"/>
                  </a:cubicBezTo>
                  <a:cubicBezTo>
                    <a:pt x="10297" y="1358"/>
                    <a:pt x="10142" y="1417"/>
                    <a:pt x="10023" y="1535"/>
                  </a:cubicBezTo>
                  <a:lnTo>
                    <a:pt x="9403" y="2154"/>
                  </a:lnTo>
                  <a:cubicBezTo>
                    <a:pt x="8906" y="1842"/>
                    <a:pt x="8358" y="1615"/>
                    <a:pt x="7785" y="1484"/>
                  </a:cubicBezTo>
                  <a:lnTo>
                    <a:pt x="7785" y="608"/>
                  </a:lnTo>
                  <a:cubicBezTo>
                    <a:pt x="7785" y="272"/>
                    <a:pt x="7513" y="1"/>
                    <a:pt x="7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4"/>
            <p:cNvSpPr/>
            <p:nvPr/>
          </p:nvSpPr>
          <p:spPr>
            <a:xfrm>
              <a:off x="2383000" y="2940375"/>
              <a:ext cx="596350" cy="13525"/>
            </a:xfrm>
            <a:custGeom>
              <a:avLst/>
              <a:gdLst/>
              <a:ahLst/>
              <a:cxnLst/>
              <a:rect l="l" t="t" r="r" b="b"/>
              <a:pathLst>
                <a:path w="23854" h="541" extrusionOk="0">
                  <a:moveTo>
                    <a:pt x="271" y="1"/>
                  </a:moveTo>
                  <a:cubicBezTo>
                    <a:pt x="122" y="1"/>
                    <a:pt x="0" y="121"/>
                    <a:pt x="0" y="271"/>
                  </a:cubicBezTo>
                  <a:cubicBezTo>
                    <a:pt x="0" y="420"/>
                    <a:pt x="122" y="541"/>
                    <a:pt x="271" y="541"/>
                  </a:cubicBezTo>
                  <a:lnTo>
                    <a:pt x="23583" y="541"/>
                  </a:lnTo>
                  <a:cubicBezTo>
                    <a:pt x="23733" y="541"/>
                    <a:pt x="23853" y="420"/>
                    <a:pt x="23853" y="271"/>
                  </a:cubicBezTo>
                  <a:cubicBezTo>
                    <a:pt x="23853" y="121"/>
                    <a:pt x="23733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4"/>
            <p:cNvSpPr/>
            <p:nvPr/>
          </p:nvSpPr>
          <p:spPr>
            <a:xfrm>
              <a:off x="2382850" y="3024450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4"/>
            <p:cNvSpPr/>
            <p:nvPr/>
          </p:nvSpPr>
          <p:spPr>
            <a:xfrm>
              <a:off x="2382850" y="3108525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64"/>
            <p:cNvSpPr/>
            <p:nvPr/>
          </p:nvSpPr>
          <p:spPr>
            <a:xfrm>
              <a:off x="2382850" y="3192600"/>
              <a:ext cx="596675" cy="13550"/>
            </a:xfrm>
            <a:custGeom>
              <a:avLst/>
              <a:gdLst/>
              <a:ahLst/>
              <a:cxnLst/>
              <a:rect l="l" t="t" r="r" b="b"/>
              <a:pathLst>
                <a:path w="23867" h="542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64"/>
            <p:cNvSpPr/>
            <p:nvPr/>
          </p:nvSpPr>
          <p:spPr>
            <a:xfrm>
              <a:off x="2263650" y="1939725"/>
              <a:ext cx="3215025" cy="130500"/>
            </a:xfrm>
            <a:custGeom>
              <a:avLst/>
              <a:gdLst/>
              <a:ahLst/>
              <a:cxnLst/>
              <a:rect l="l" t="t" r="r" b="b"/>
              <a:pathLst>
                <a:path w="128601" h="5220" extrusionOk="0">
                  <a:moveTo>
                    <a:pt x="55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5164"/>
                  </a:lnTo>
                  <a:cubicBezTo>
                    <a:pt x="1" y="5195"/>
                    <a:pt x="25" y="5219"/>
                    <a:pt x="55" y="5219"/>
                  </a:cubicBezTo>
                  <a:lnTo>
                    <a:pt x="128546" y="5219"/>
                  </a:lnTo>
                  <a:cubicBezTo>
                    <a:pt x="128577" y="5219"/>
                    <a:pt x="128601" y="5195"/>
                    <a:pt x="128601" y="5164"/>
                  </a:cubicBezTo>
                  <a:lnTo>
                    <a:pt x="128601" y="56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64"/>
            <p:cNvSpPr/>
            <p:nvPr/>
          </p:nvSpPr>
          <p:spPr>
            <a:xfrm>
              <a:off x="2263650" y="2369800"/>
              <a:ext cx="3215025" cy="130475"/>
            </a:xfrm>
            <a:custGeom>
              <a:avLst/>
              <a:gdLst/>
              <a:ahLst/>
              <a:cxnLst/>
              <a:rect l="l" t="t" r="r" b="b"/>
              <a:pathLst>
                <a:path w="128601" h="5219" extrusionOk="0">
                  <a:moveTo>
                    <a:pt x="55" y="1"/>
                  </a:moveTo>
                  <a:cubicBezTo>
                    <a:pt x="25" y="1"/>
                    <a:pt x="1" y="25"/>
                    <a:pt x="1" y="55"/>
                  </a:cubicBezTo>
                  <a:lnTo>
                    <a:pt x="1" y="5164"/>
                  </a:lnTo>
                  <a:cubicBezTo>
                    <a:pt x="1" y="5194"/>
                    <a:pt x="25" y="5218"/>
                    <a:pt x="55" y="5218"/>
                  </a:cubicBezTo>
                  <a:lnTo>
                    <a:pt x="128546" y="5218"/>
                  </a:lnTo>
                  <a:cubicBezTo>
                    <a:pt x="128577" y="5218"/>
                    <a:pt x="128601" y="5194"/>
                    <a:pt x="128601" y="5164"/>
                  </a:cubicBezTo>
                  <a:lnTo>
                    <a:pt x="128601" y="55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64"/>
            <p:cNvSpPr/>
            <p:nvPr/>
          </p:nvSpPr>
          <p:spPr>
            <a:xfrm>
              <a:off x="3494725" y="4487125"/>
              <a:ext cx="216575" cy="141900"/>
            </a:xfrm>
            <a:custGeom>
              <a:avLst/>
              <a:gdLst/>
              <a:ahLst/>
              <a:cxnLst/>
              <a:rect l="l" t="t" r="r" b="b"/>
              <a:pathLst>
                <a:path w="8663" h="5676" extrusionOk="0">
                  <a:moveTo>
                    <a:pt x="538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866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64"/>
            <p:cNvSpPr/>
            <p:nvPr/>
          </p:nvSpPr>
          <p:spPr>
            <a:xfrm>
              <a:off x="3486150" y="4479350"/>
              <a:ext cx="233300" cy="157450"/>
            </a:xfrm>
            <a:custGeom>
              <a:avLst/>
              <a:gdLst/>
              <a:ahLst/>
              <a:cxnLst/>
              <a:rect l="l" t="t" r="r" b="b"/>
              <a:pathLst>
                <a:path w="9332" h="6298" extrusionOk="0">
                  <a:moveTo>
                    <a:pt x="8679" y="623"/>
                  </a:moveTo>
                  <a:lnTo>
                    <a:pt x="8441" y="5675"/>
                  </a:lnTo>
                  <a:lnTo>
                    <a:pt x="686" y="5675"/>
                  </a:lnTo>
                  <a:lnTo>
                    <a:pt x="1165" y="623"/>
                  </a:lnTo>
                  <a:close/>
                  <a:moveTo>
                    <a:pt x="597" y="0"/>
                  </a:moveTo>
                  <a:lnTo>
                    <a:pt x="1" y="6298"/>
                  </a:lnTo>
                  <a:lnTo>
                    <a:pt x="9036" y="6298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64"/>
            <p:cNvSpPr/>
            <p:nvPr/>
          </p:nvSpPr>
          <p:spPr>
            <a:xfrm>
              <a:off x="3914350" y="4487125"/>
              <a:ext cx="210050" cy="141900"/>
            </a:xfrm>
            <a:custGeom>
              <a:avLst/>
              <a:gdLst/>
              <a:ahLst/>
              <a:cxnLst/>
              <a:rect l="l" t="t" r="r" b="b"/>
              <a:pathLst>
                <a:path w="8402" h="5676" extrusionOk="0">
                  <a:moveTo>
                    <a:pt x="1" y="0"/>
                  </a:moveTo>
                  <a:lnTo>
                    <a:pt x="6" y="5675"/>
                  </a:lnTo>
                  <a:lnTo>
                    <a:pt x="8401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4"/>
            <p:cNvSpPr/>
            <p:nvPr/>
          </p:nvSpPr>
          <p:spPr>
            <a:xfrm>
              <a:off x="3906575" y="4479350"/>
              <a:ext cx="226025" cy="157450"/>
            </a:xfrm>
            <a:custGeom>
              <a:avLst/>
              <a:gdLst/>
              <a:ahLst/>
              <a:cxnLst/>
              <a:rect l="l" t="t" r="r" b="b"/>
              <a:pathLst>
                <a:path w="9041" h="6298" extrusionOk="0">
                  <a:moveTo>
                    <a:pt x="8139" y="623"/>
                  </a:moveTo>
                  <a:lnTo>
                    <a:pt x="8385" y="5675"/>
                  </a:lnTo>
                  <a:lnTo>
                    <a:pt x="629" y="5675"/>
                  </a:lnTo>
                  <a:lnTo>
                    <a:pt x="623" y="623"/>
                  </a:lnTo>
                  <a:close/>
                  <a:moveTo>
                    <a:pt x="0" y="0"/>
                  </a:moveTo>
                  <a:lnTo>
                    <a:pt x="7" y="6298"/>
                  </a:lnTo>
                  <a:lnTo>
                    <a:pt x="9040" y="6298"/>
                  </a:lnTo>
                  <a:lnTo>
                    <a:pt x="8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64"/>
            <p:cNvSpPr/>
            <p:nvPr/>
          </p:nvSpPr>
          <p:spPr>
            <a:xfrm>
              <a:off x="5173825" y="4629000"/>
              <a:ext cx="260900" cy="151725"/>
            </a:xfrm>
            <a:custGeom>
              <a:avLst/>
              <a:gdLst/>
              <a:ahLst/>
              <a:cxnLst/>
              <a:rect l="l" t="t" r="r" b="b"/>
              <a:pathLst>
                <a:path w="10436" h="6069" extrusionOk="0">
                  <a:moveTo>
                    <a:pt x="1" y="0"/>
                  </a:moveTo>
                  <a:lnTo>
                    <a:pt x="1749" y="6068"/>
                  </a:lnTo>
                  <a:lnTo>
                    <a:pt x="10436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4"/>
            <p:cNvSpPr/>
            <p:nvPr/>
          </p:nvSpPr>
          <p:spPr>
            <a:xfrm>
              <a:off x="5163500" y="4621200"/>
              <a:ext cx="282050" cy="167300"/>
            </a:xfrm>
            <a:custGeom>
              <a:avLst/>
              <a:gdLst/>
              <a:ahLst/>
              <a:cxnLst/>
              <a:rect l="l" t="t" r="r" b="b"/>
              <a:pathLst>
                <a:path w="11282" h="6692" extrusionOk="0">
                  <a:moveTo>
                    <a:pt x="8586" y="624"/>
                  </a:moveTo>
                  <a:lnTo>
                    <a:pt x="10415" y="6068"/>
                  </a:lnTo>
                  <a:lnTo>
                    <a:pt x="2396" y="6068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928" y="6692"/>
                  </a:lnTo>
                  <a:lnTo>
                    <a:pt x="11282" y="6692"/>
                  </a:lnTo>
                  <a:lnTo>
                    <a:pt x="9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64"/>
            <p:cNvSpPr/>
            <p:nvPr/>
          </p:nvSpPr>
          <p:spPr>
            <a:xfrm>
              <a:off x="3284825" y="4487125"/>
              <a:ext cx="223375" cy="141900"/>
            </a:xfrm>
            <a:custGeom>
              <a:avLst/>
              <a:gdLst/>
              <a:ahLst/>
              <a:cxnLst/>
              <a:rect l="l" t="t" r="r" b="b"/>
              <a:pathLst>
                <a:path w="8935" h="5676" extrusionOk="0">
                  <a:moveTo>
                    <a:pt x="810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93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64"/>
            <p:cNvSpPr/>
            <p:nvPr/>
          </p:nvSpPr>
          <p:spPr>
            <a:xfrm>
              <a:off x="3275850" y="4479350"/>
              <a:ext cx="240900" cy="157450"/>
            </a:xfrm>
            <a:custGeom>
              <a:avLst/>
              <a:gdLst/>
              <a:ahLst/>
              <a:cxnLst/>
              <a:rect l="l" t="t" r="r" b="b"/>
              <a:pathLst>
                <a:path w="9636" h="6298" extrusionOk="0">
                  <a:moveTo>
                    <a:pt x="8951" y="623"/>
                  </a:moveTo>
                  <a:lnTo>
                    <a:pt x="8471" y="5675"/>
                  </a:lnTo>
                  <a:lnTo>
                    <a:pt x="719" y="5675"/>
                  </a:lnTo>
                  <a:lnTo>
                    <a:pt x="1439" y="623"/>
                  </a:lnTo>
                  <a:close/>
                  <a:moveTo>
                    <a:pt x="899" y="0"/>
                  </a:moveTo>
                  <a:lnTo>
                    <a:pt x="0" y="6298"/>
                  </a:lnTo>
                  <a:lnTo>
                    <a:pt x="9039" y="6298"/>
                  </a:lnTo>
                  <a:lnTo>
                    <a:pt x="9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4"/>
            <p:cNvSpPr/>
            <p:nvPr/>
          </p:nvSpPr>
          <p:spPr>
            <a:xfrm>
              <a:off x="2865050" y="4487125"/>
              <a:ext cx="236950" cy="141900"/>
            </a:xfrm>
            <a:custGeom>
              <a:avLst/>
              <a:gdLst/>
              <a:ahLst/>
              <a:cxnLst/>
              <a:rect l="l" t="t" r="r" b="b"/>
              <a:pathLst>
                <a:path w="9478" h="5676" extrusionOk="0">
                  <a:moveTo>
                    <a:pt x="1353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947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64"/>
            <p:cNvSpPr/>
            <p:nvPr/>
          </p:nvSpPr>
          <p:spPr>
            <a:xfrm>
              <a:off x="2855175" y="4479350"/>
              <a:ext cx="256250" cy="157450"/>
            </a:xfrm>
            <a:custGeom>
              <a:avLst/>
              <a:gdLst/>
              <a:ahLst/>
              <a:cxnLst/>
              <a:rect l="l" t="t" r="r" b="b"/>
              <a:pathLst>
                <a:path w="10250" h="6298" extrusionOk="0">
                  <a:moveTo>
                    <a:pt x="9496" y="623"/>
                  </a:moveTo>
                  <a:lnTo>
                    <a:pt x="8534" y="5675"/>
                  </a:lnTo>
                  <a:lnTo>
                    <a:pt x="789" y="5675"/>
                  </a:lnTo>
                  <a:lnTo>
                    <a:pt x="1994" y="623"/>
                  </a:lnTo>
                  <a:close/>
                  <a:moveTo>
                    <a:pt x="1502" y="0"/>
                  </a:moveTo>
                  <a:lnTo>
                    <a:pt x="1" y="6298"/>
                  </a:lnTo>
                  <a:lnTo>
                    <a:pt x="9049" y="6298"/>
                  </a:lnTo>
                  <a:lnTo>
                    <a:pt x="10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64"/>
            <p:cNvSpPr/>
            <p:nvPr/>
          </p:nvSpPr>
          <p:spPr>
            <a:xfrm>
              <a:off x="4726750" y="4487125"/>
              <a:ext cx="237225" cy="141900"/>
            </a:xfrm>
            <a:custGeom>
              <a:avLst/>
              <a:gdLst/>
              <a:ahLst/>
              <a:cxnLst/>
              <a:rect l="l" t="t" r="r" b="b"/>
              <a:pathLst>
                <a:path w="9489" h="5676" extrusionOk="0">
                  <a:moveTo>
                    <a:pt x="0" y="0"/>
                  </a:moveTo>
                  <a:lnTo>
                    <a:pt x="1093" y="5675"/>
                  </a:lnTo>
                  <a:lnTo>
                    <a:pt x="9489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4"/>
            <p:cNvSpPr/>
            <p:nvPr/>
          </p:nvSpPr>
          <p:spPr>
            <a:xfrm>
              <a:off x="4717325" y="4479350"/>
              <a:ext cx="256550" cy="157450"/>
            </a:xfrm>
            <a:custGeom>
              <a:avLst/>
              <a:gdLst/>
              <a:ahLst/>
              <a:cxnLst/>
              <a:rect l="l" t="t" r="r" b="b"/>
              <a:pathLst>
                <a:path w="10262" h="6298" extrusionOk="0">
                  <a:moveTo>
                    <a:pt x="8255" y="623"/>
                  </a:moveTo>
                  <a:lnTo>
                    <a:pt x="9469" y="5675"/>
                  </a:lnTo>
                  <a:lnTo>
                    <a:pt x="1727" y="5675"/>
                  </a:lnTo>
                  <a:lnTo>
                    <a:pt x="755" y="623"/>
                  </a:lnTo>
                  <a:close/>
                  <a:moveTo>
                    <a:pt x="1" y="0"/>
                  </a:moveTo>
                  <a:lnTo>
                    <a:pt x="1212" y="6298"/>
                  </a:lnTo>
                  <a:lnTo>
                    <a:pt x="10261" y="6298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64"/>
            <p:cNvSpPr/>
            <p:nvPr/>
          </p:nvSpPr>
          <p:spPr>
            <a:xfrm>
              <a:off x="4929850" y="4487125"/>
              <a:ext cx="244000" cy="141900"/>
            </a:xfrm>
            <a:custGeom>
              <a:avLst/>
              <a:gdLst/>
              <a:ahLst/>
              <a:cxnLst/>
              <a:rect l="l" t="t" r="r" b="b"/>
              <a:pathLst>
                <a:path w="9760" h="5676" extrusionOk="0">
                  <a:moveTo>
                    <a:pt x="1" y="0"/>
                  </a:moveTo>
                  <a:lnTo>
                    <a:pt x="1365" y="5675"/>
                  </a:lnTo>
                  <a:lnTo>
                    <a:pt x="9760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64"/>
            <p:cNvSpPr/>
            <p:nvPr/>
          </p:nvSpPr>
          <p:spPr>
            <a:xfrm>
              <a:off x="4919975" y="4479350"/>
              <a:ext cx="264225" cy="157450"/>
            </a:xfrm>
            <a:custGeom>
              <a:avLst/>
              <a:gdLst/>
              <a:ahLst/>
              <a:cxnLst/>
              <a:rect l="l" t="t" r="r" b="b"/>
              <a:pathLst>
                <a:path w="10569" h="6298" extrusionOk="0">
                  <a:moveTo>
                    <a:pt x="8285" y="623"/>
                  </a:moveTo>
                  <a:lnTo>
                    <a:pt x="9742" y="5675"/>
                  </a:lnTo>
                  <a:lnTo>
                    <a:pt x="2005" y="5675"/>
                  </a:lnTo>
                  <a:lnTo>
                    <a:pt x="791" y="623"/>
                  </a:lnTo>
                  <a:close/>
                  <a:moveTo>
                    <a:pt x="0" y="0"/>
                  </a:moveTo>
                  <a:lnTo>
                    <a:pt x="1513" y="6298"/>
                  </a:lnTo>
                  <a:lnTo>
                    <a:pt x="10569" y="6298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64"/>
            <p:cNvSpPr/>
            <p:nvPr/>
          </p:nvSpPr>
          <p:spPr>
            <a:xfrm>
              <a:off x="2655175" y="4487125"/>
              <a:ext cx="243725" cy="141900"/>
            </a:xfrm>
            <a:custGeom>
              <a:avLst/>
              <a:gdLst/>
              <a:ahLst/>
              <a:cxnLst/>
              <a:rect l="l" t="t" r="r" b="b"/>
              <a:pathLst>
                <a:path w="9749" h="5676" extrusionOk="0">
                  <a:moveTo>
                    <a:pt x="1625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7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64"/>
            <p:cNvSpPr/>
            <p:nvPr/>
          </p:nvSpPr>
          <p:spPr>
            <a:xfrm>
              <a:off x="2644850" y="4479350"/>
              <a:ext cx="263925" cy="157450"/>
            </a:xfrm>
            <a:custGeom>
              <a:avLst/>
              <a:gdLst/>
              <a:ahLst/>
              <a:cxnLst/>
              <a:rect l="l" t="t" r="r" b="b"/>
              <a:pathLst>
                <a:path w="10557" h="6298" extrusionOk="0">
                  <a:moveTo>
                    <a:pt x="9767" y="623"/>
                  </a:moveTo>
                  <a:lnTo>
                    <a:pt x="8563" y="5675"/>
                  </a:lnTo>
                  <a:lnTo>
                    <a:pt x="826" y="5675"/>
                  </a:lnTo>
                  <a:lnTo>
                    <a:pt x="2272" y="623"/>
                  </a:lnTo>
                  <a:close/>
                  <a:moveTo>
                    <a:pt x="1803" y="0"/>
                  </a:moveTo>
                  <a:lnTo>
                    <a:pt x="0" y="6298"/>
                  </a:lnTo>
                  <a:lnTo>
                    <a:pt x="9054" y="6298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64"/>
            <p:cNvSpPr/>
            <p:nvPr/>
          </p:nvSpPr>
          <p:spPr>
            <a:xfrm>
              <a:off x="4117475" y="4487125"/>
              <a:ext cx="216825" cy="141900"/>
            </a:xfrm>
            <a:custGeom>
              <a:avLst/>
              <a:gdLst/>
              <a:ahLst/>
              <a:cxnLst/>
              <a:rect l="l" t="t" r="r" b="b"/>
              <a:pathLst>
                <a:path w="8673" h="5676" extrusionOk="0">
                  <a:moveTo>
                    <a:pt x="0" y="0"/>
                  </a:moveTo>
                  <a:lnTo>
                    <a:pt x="276" y="5675"/>
                  </a:lnTo>
                  <a:lnTo>
                    <a:pt x="8672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64"/>
            <p:cNvSpPr/>
            <p:nvPr/>
          </p:nvSpPr>
          <p:spPr>
            <a:xfrm>
              <a:off x="4109275" y="4479350"/>
              <a:ext cx="233600" cy="157450"/>
            </a:xfrm>
            <a:custGeom>
              <a:avLst/>
              <a:gdLst/>
              <a:ahLst/>
              <a:cxnLst/>
              <a:rect l="l" t="t" r="r" b="b"/>
              <a:pathLst>
                <a:path w="9344" h="6298" extrusionOk="0">
                  <a:moveTo>
                    <a:pt x="8169" y="623"/>
                  </a:moveTo>
                  <a:lnTo>
                    <a:pt x="8657" y="5675"/>
                  </a:lnTo>
                  <a:lnTo>
                    <a:pt x="901" y="5675"/>
                  </a:lnTo>
                  <a:lnTo>
                    <a:pt x="655" y="623"/>
                  </a:lnTo>
                  <a:close/>
                  <a:moveTo>
                    <a:pt x="0" y="0"/>
                  </a:moveTo>
                  <a:lnTo>
                    <a:pt x="307" y="6298"/>
                  </a:lnTo>
                  <a:lnTo>
                    <a:pt x="9344" y="6298"/>
                  </a:lnTo>
                  <a:lnTo>
                    <a:pt x="8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64"/>
            <p:cNvSpPr/>
            <p:nvPr/>
          </p:nvSpPr>
          <p:spPr>
            <a:xfrm>
              <a:off x="5132975" y="4487125"/>
              <a:ext cx="250775" cy="141900"/>
            </a:xfrm>
            <a:custGeom>
              <a:avLst/>
              <a:gdLst/>
              <a:ahLst/>
              <a:cxnLst/>
              <a:rect l="l" t="t" r="r" b="b"/>
              <a:pathLst>
                <a:path w="10031" h="5676" extrusionOk="0">
                  <a:moveTo>
                    <a:pt x="0" y="0"/>
                  </a:moveTo>
                  <a:lnTo>
                    <a:pt x="1635" y="5675"/>
                  </a:lnTo>
                  <a:lnTo>
                    <a:pt x="10031" y="5675"/>
                  </a:lnTo>
                  <a:lnTo>
                    <a:pt x="812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4"/>
            <p:cNvSpPr/>
            <p:nvPr/>
          </p:nvSpPr>
          <p:spPr>
            <a:xfrm>
              <a:off x="5122600" y="4479350"/>
              <a:ext cx="271975" cy="157450"/>
            </a:xfrm>
            <a:custGeom>
              <a:avLst/>
              <a:gdLst/>
              <a:ahLst/>
              <a:cxnLst/>
              <a:rect l="l" t="t" r="r" b="b"/>
              <a:pathLst>
                <a:path w="10879" h="6298" extrusionOk="0">
                  <a:moveTo>
                    <a:pt x="8315" y="623"/>
                  </a:moveTo>
                  <a:lnTo>
                    <a:pt x="10013" y="5675"/>
                  </a:lnTo>
                  <a:lnTo>
                    <a:pt x="2284" y="5675"/>
                  </a:lnTo>
                  <a:lnTo>
                    <a:pt x="829" y="623"/>
                  </a:lnTo>
                  <a:close/>
                  <a:moveTo>
                    <a:pt x="1" y="0"/>
                  </a:moveTo>
                  <a:lnTo>
                    <a:pt x="1816" y="6298"/>
                  </a:lnTo>
                  <a:lnTo>
                    <a:pt x="10879" y="629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64"/>
            <p:cNvSpPr/>
            <p:nvPr/>
          </p:nvSpPr>
          <p:spPr>
            <a:xfrm>
              <a:off x="4523650" y="4487125"/>
              <a:ext cx="230425" cy="141900"/>
            </a:xfrm>
            <a:custGeom>
              <a:avLst/>
              <a:gdLst/>
              <a:ahLst/>
              <a:cxnLst/>
              <a:rect l="l" t="t" r="r" b="b"/>
              <a:pathLst>
                <a:path w="9217" h="5676" extrusionOk="0">
                  <a:moveTo>
                    <a:pt x="1" y="0"/>
                  </a:moveTo>
                  <a:lnTo>
                    <a:pt x="820" y="5675"/>
                  </a:lnTo>
                  <a:lnTo>
                    <a:pt x="9217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64"/>
            <p:cNvSpPr/>
            <p:nvPr/>
          </p:nvSpPr>
          <p:spPr>
            <a:xfrm>
              <a:off x="4514625" y="4479350"/>
              <a:ext cx="248900" cy="157450"/>
            </a:xfrm>
            <a:custGeom>
              <a:avLst/>
              <a:gdLst/>
              <a:ahLst/>
              <a:cxnLst/>
              <a:rect l="l" t="t" r="r" b="b"/>
              <a:pathLst>
                <a:path w="9956" h="6298" extrusionOk="0">
                  <a:moveTo>
                    <a:pt x="8228" y="623"/>
                  </a:moveTo>
                  <a:lnTo>
                    <a:pt x="9200" y="5675"/>
                  </a:lnTo>
                  <a:lnTo>
                    <a:pt x="1452" y="5675"/>
                  </a:lnTo>
                  <a:lnTo>
                    <a:pt x="721" y="623"/>
                  </a:lnTo>
                  <a:close/>
                  <a:moveTo>
                    <a:pt x="1" y="0"/>
                  </a:moveTo>
                  <a:lnTo>
                    <a:pt x="912" y="6298"/>
                  </a:lnTo>
                  <a:lnTo>
                    <a:pt x="9955" y="6298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64"/>
            <p:cNvSpPr/>
            <p:nvPr/>
          </p:nvSpPr>
          <p:spPr>
            <a:xfrm>
              <a:off x="4320550" y="4487125"/>
              <a:ext cx="223625" cy="141900"/>
            </a:xfrm>
            <a:custGeom>
              <a:avLst/>
              <a:gdLst/>
              <a:ahLst/>
              <a:cxnLst/>
              <a:rect l="l" t="t" r="r" b="b"/>
              <a:pathLst>
                <a:path w="8945" h="5676" extrusionOk="0">
                  <a:moveTo>
                    <a:pt x="1" y="0"/>
                  </a:moveTo>
                  <a:lnTo>
                    <a:pt x="549" y="5675"/>
                  </a:lnTo>
                  <a:lnTo>
                    <a:pt x="8944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64"/>
            <p:cNvSpPr/>
            <p:nvPr/>
          </p:nvSpPr>
          <p:spPr>
            <a:xfrm>
              <a:off x="4312000" y="4479350"/>
              <a:ext cx="241200" cy="157450"/>
            </a:xfrm>
            <a:custGeom>
              <a:avLst/>
              <a:gdLst/>
              <a:ahLst/>
              <a:cxnLst/>
              <a:rect l="l" t="t" r="r" b="b"/>
              <a:pathLst>
                <a:path w="9648" h="6298" extrusionOk="0">
                  <a:moveTo>
                    <a:pt x="8197" y="623"/>
                  </a:moveTo>
                  <a:lnTo>
                    <a:pt x="8928" y="5675"/>
                  </a:lnTo>
                  <a:lnTo>
                    <a:pt x="1175" y="5675"/>
                  </a:lnTo>
                  <a:lnTo>
                    <a:pt x="687" y="623"/>
                  </a:lnTo>
                  <a:close/>
                  <a:moveTo>
                    <a:pt x="0" y="0"/>
                  </a:moveTo>
                  <a:lnTo>
                    <a:pt x="609" y="6298"/>
                  </a:lnTo>
                  <a:lnTo>
                    <a:pt x="9648" y="6298"/>
                  </a:lnTo>
                  <a:lnTo>
                    <a:pt x="8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64"/>
            <p:cNvSpPr/>
            <p:nvPr/>
          </p:nvSpPr>
          <p:spPr>
            <a:xfrm>
              <a:off x="3704600" y="4487125"/>
              <a:ext cx="209925" cy="141900"/>
            </a:xfrm>
            <a:custGeom>
              <a:avLst/>
              <a:gdLst/>
              <a:ahLst/>
              <a:cxnLst/>
              <a:rect l="l" t="t" r="r" b="b"/>
              <a:pathLst>
                <a:path w="8397" h="5676" extrusionOk="0">
                  <a:moveTo>
                    <a:pt x="268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39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64"/>
            <p:cNvSpPr/>
            <p:nvPr/>
          </p:nvSpPr>
          <p:spPr>
            <a:xfrm>
              <a:off x="3696450" y="4479350"/>
              <a:ext cx="225850" cy="157450"/>
            </a:xfrm>
            <a:custGeom>
              <a:avLst/>
              <a:gdLst/>
              <a:ahLst/>
              <a:cxnLst/>
              <a:rect l="l" t="t" r="r" b="b"/>
              <a:pathLst>
                <a:path w="9034" h="6298" extrusionOk="0">
                  <a:moveTo>
                    <a:pt x="8405" y="623"/>
                  </a:moveTo>
                  <a:lnTo>
                    <a:pt x="8410" y="5675"/>
                  </a:lnTo>
                  <a:lnTo>
                    <a:pt x="653" y="5675"/>
                  </a:lnTo>
                  <a:lnTo>
                    <a:pt x="891" y="623"/>
                  </a:lnTo>
                  <a:close/>
                  <a:moveTo>
                    <a:pt x="295" y="0"/>
                  </a:moveTo>
                  <a:lnTo>
                    <a:pt x="0" y="6298"/>
                  </a:lnTo>
                  <a:lnTo>
                    <a:pt x="9034" y="6298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64"/>
            <p:cNvSpPr/>
            <p:nvPr/>
          </p:nvSpPr>
          <p:spPr>
            <a:xfrm>
              <a:off x="2177425" y="4629000"/>
              <a:ext cx="267850" cy="151725"/>
            </a:xfrm>
            <a:custGeom>
              <a:avLst/>
              <a:gdLst/>
              <a:ahLst/>
              <a:cxnLst/>
              <a:rect l="l" t="t" r="r" b="b"/>
              <a:pathLst>
                <a:path w="10714" h="6069" extrusionOk="0">
                  <a:moveTo>
                    <a:pt x="2319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71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4"/>
            <p:cNvSpPr/>
            <p:nvPr/>
          </p:nvSpPr>
          <p:spPr>
            <a:xfrm>
              <a:off x="2166100" y="4621200"/>
              <a:ext cx="290000" cy="167300"/>
            </a:xfrm>
            <a:custGeom>
              <a:avLst/>
              <a:gdLst/>
              <a:ahLst/>
              <a:cxnLst/>
              <a:rect l="l" t="t" r="r" b="b"/>
              <a:pathLst>
                <a:path w="11600" h="6692" extrusionOk="0">
                  <a:moveTo>
                    <a:pt x="10734" y="624"/>
                  </a:moveTo>
                  <a:lnTo>
                    <a:pt x="8915" y="6068"/>
                  </a:lnTo>
                  <a:lnTo>
                    <a:pt x="905" y="6068"/>
                  </a:lnTo>
                  <a:lnTo>
                    <a:pt x="2986" y="624"/>
                  </a:lnTo>
                  <a:close/>
                  <a:moveTo>
                    <a:pt x="2558" y="1"/>
                  </a:moveTo>
                  <a:lnTo>
                    <a:pt x="1" y="6692"/>
                  </a:lnTo>
                  <a:lnTo>
                    <a:pt x="9363" y="6692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64"/>
            <p:cNvSpPr/>
            <p:nvPr/>
          </p:nvSpPr>
          <p:spPr>
            <a:xfrm>
              <a:off x="2235375" y="4487125"/>
              <a:ext cx="257325" cy="141900"/>
            </a:xfrm>
            <a:custGeom>
              <a:avLst/>
              <a:gdLst/>
              <a:ahLst/>
              <a:cxnLst/>
              <a:rect l="l" t="t" r="r" b="b"/>
              <a:pathLst>
                <a:path w="10293" h="5676" extrusionOk="0">
                  <a:moveTo>
                    <a:pt x="2169" y="0"/>
                  </a:moveTo>
                  <a:lnTo>
                    <a:pt x="1" y="5675"/>
                  </a:lnTo>
                  <a:lnTo>
                    <a:pt x="8396" y="5675"/>
                  </a:lnTo>
                  <a:lnTo>
                    <a:pt x="102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64"/>
            <p:cNvSpPr/>
            <p:nvPr/>
          </p:nvSpPr>
          <p:spPr>
            <a:xfrm>
              <a:off x="2224075" y="4479350"/>
              <a:ext cx="279450" cy="157450"/>
            </a:xfrm>
            <a:custGeom>
              <a:avLst/>
              <a:gdLst/>
              <a:ahLst/>
              <a:cxnLst/>
              <a:rect l="l" t="t" r="r" b="b"/>
              <a:pathLst>
                <a:path w="11178" h="6298" extrusionOk="0">
                  <a:moveTo>
                    <a:pt x="10313" y="623"/>
                  </a:moveTo>
                  <a:lnTo>
                    <a:pt x="8624" y="5675"/>
                  </a:lnTo>
                  <a:lnTo>
                    <a:pt x="905" y="5675"/>
                  </a:lnTo>
                  <a:lnTo>
                    <a:pt x="2835" y="623"/>
                  </a:lnTo>
                  <a:close/>
                  <a:moveTo>
                    <a:pt x="2406" y="0"/>
                  </a:moveTo>
                  <a:lnTo>
                    <a:pt x="0" y="6298"/>
                  </a:lnTo>
                  <a:lnTo>
                    <a:pt x="9072" y="6298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64"/>
            <p:cNvSpPr/>
            <p:nvPr/>
          </p:nvSpPr>
          <p:spPr>
            <a:xfrm>
              <a:off x="2445250" y="4487125"/>
              <a:ext cx="250550" cy="141900"/>
            </a:xfrm>
            <a:custGeom>
              <a:avLst/>
              <a:gdLst/>
              <a:ahLst/>
              <a:cxnLst/>
              <a:rect l="l" t="t" r="r" b="b"/>
              <a:pathLst>
                <a:path w="10022" h="5676" extrusionOk="0">
                  <a:moveTo>
                    <a:pt x="1897" y="0"/>
                  </a:moveTo>
                  <a:lnTo>
                    <a:pt x="1" y="5675"/>
                  </a:lnTo>
                  <a:lnTo>
                    <a:pt x="8397" y="5675"/>
                  </a:lnTo>
                  <a:lnTo>
                    <a:pt x="1002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64"/>
            <p:cNvSpPr/>
            <p:nvPr/>
          </p:nvSpPr>
          <p:spPr>
            <a:xfrm>
              <a:off x="2434450" y="4479350"/>
              <a:ext cx="271675" cy="157450"/>
            </a:xfrm>
            <a:custGeom>
              <a:avLst/>
              <a:gdLst/>
              <a:ahLst/>
              <a:cxnLst/>
              <a:rect l="l" t="t" r="r" b="b"/>
              <a:pathLst>
                <a:path w="10867" h="6298" extrusionOk="0">
                  <a:moveTo>
                    <a:pt x="10041" y="623"/>
                  </a:moveTo>
                  <a:lnTo>
                    <a:pt x="8594" y="5675"/>
                  </a:lnTo>
                  <a:lnTo>
                    <a:pt x="866" y="5675"/>
                  </a:lnTo>
                  <a:lnTo>
                    <a:pt x="2554" y="623"/>
                  </a:lnTo>
                  <a:close/>
                  <a:moveTo>
                    <a:pt x="2105" y="0"/>
                  </a:moveTo>
                  <a:lnTo>
                    <a:pt x="0" y="6298"/>
                  </a:lnTo>
                  <a:lnTo>
                    <a:pt x="9064" y="6298"/>
                  </a:lnTo>
                  <a:lnTo>
                    <a:pt x="10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64"/>
            <p:cNvSpPr/>
            <p:nvPr/>
          </p:nvSpPr>
          <p:spPr>
            <a:xfrm>
              <a:off x="2048600" y="4943250"/>
              <a:ext cx="291675" cy="174650"/>
            </a:xfrm>
            <a:custGeom>
              <a:avLst/>
              <a:gdLst/>
              <a:ahLst/>
              <a:cxnLst/>
              <a:rect l="l" t="t" r="r" b="b"/>
              <a:pathLst>
                <a:path w="11667" h="6986" extrusionOk="0">
                  <a:moveTo>
                    <a:pt x="2669" y="0"/>
                  </a:moveTo>
                  <a:lnTo>
                    <a:pt x="0" y="6986"/>
                  </a:lnTo>
                  <a:lnTo>
                    <a:pt x="9332" y="6986"/>
                  </a:lnTo>
                  <a:lnTo>
                    <a:pt x="1166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64"/>
            <p:cNvSpPr/>
            <p:nvPr/>
          </p:nvSpPr>
          <p:spPr>
            <a:xfrm>
              <a:off x="2037250" y="4935450"/>
              <a:ext cx="313825" cy="190275"/>
            </a:xfrm>
            <a:custGeom>
              <a:avLst/>
              <a:gdLst/>
              <a:ahLst/>
              <a:cxnLst/>
              <a:rect l="l" t="t" r="r" b="b"/>
              <a:pathLst>
                <a:path w="12553" h="7611" extrusionOk="0">
                  <a:moveTo>
                    <a:pt x="11688" y="624"/>
                  </a:moveTo>
                  <a:lnTo>
                    <a:pt x="9562" y="6986"/>
                  </a:lnTo>
                  <a:lnTo>
                    <a:pt x="907" y="6986"/>
                  </a:lnTo>
                  <a:lnTo>
                    <a:pt x="3338" y="624"/>
                  </a:lnTo>
                  <a:close/>
                  <a:moveTo>
                    <a:pt x="2908" y="1"/>
                  </a:moveTo>
                  <a:lnTo>
                    <a:pt x="0" y="7610"/>
                  </a:lnTo>
                  <a:lnTo>
                    <a:pt x="10010" y="7610"/>
                  </a:lnTo>
                  <a:lnTo>
                    <a:pt x="1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64"/>
            <p:cNvSpPr/>
            <p:nvPr/>
          </p:nvSpPr>
          <p:spPr>
            <a:xfrm>
              <a:off x="2115300" y="4780700"/>
              <a:ext cx="279300" cy="162575"/>
            </a:xfrm>
            <a:custGeom>
              <a:avLst/>
              <a:gdLst/>
              <a:ahLst/>
              <a:cxnLst/>
              <a:rect l="l" t="t" r="r" b="b"/>
              <a:pathLst>
                <a:path w="11172" h="6503" extrusionOk="0">
                  <a:moveTo>
                    <a:pt x="2486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11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4"/>
            <p:cNvSpPr/>
            <p:nvPr/>
          </p:nvSpPr>
          <p:spPr>
            <a:xfrm>
              <a:off x="2104000" y="4772875"/>
              <a:ext cx="301425" cy="178175"/>
            </a:xfrm>
            <a:custGeom>
              <a:avLst/>
              <a:gdLst/>
              <a:ahLst/>
              <a:cxnLst/>
              <a:rect l="l" t="t" r="r" b="b"/>
              <a:pathLst>
                <a:path w="12057" h="7127" extrusionOk="0">
                  <a:moveTo>
                    <a:pt x="11190" y="625"/>
                  </a:moveTo>
                  <a:lnTo>
                    <a:pt x="9227" y="6504"/>
                  </a:lnTo>
                  <a:lnTo>
                    <a:pt x="906" y="6504"/>
                  </a:lnTo>
                  <a:lnTo>
                    <a:pt x="3152" y="625"/>
                  </a:lnTo>
                  <a:close/>
                  <a:moveTo>
                    <a:pt x="2722" y="1"/>
                  </a:moveTo>
                  <a:lnTo>
                    <a:pt x="1" y="7127"/>
                  </a:lnTo>
                  <a:lnTo>
                    <a:pt x="9675" y="7127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64"/>
            <p:cNvSpPr/>
            <p:nvPr/>
          </p:nvSpPr>
          <p:spPr>
            <a:xfrm>
              <a:off x="2281875" y="4943250"/>
              <a:ext cx="283325" cy="174650"/>
            </a:xfrm>
            <a:custGeom>
              <a:avLst/>
              <a:gdLst/>
              <a:ahLst/>
              <a:cxnLst/>
              <a:rect l="l" t="t" r="r" b="b"/>
              <a:pathLst>
                <a:path w="11333" h="6986" extrusionOk="0">
                  <a:moveTo>
                    <a:pt x="2336" y="0"/>
                  </a:moveTo>
                  <a:lnTo>
                    <a:pt x="1" y="6986"/>
                  </a:lnTo>
                  <a:lnTo>
                    <a:pt x="9332" y="6986"/>
                  </a:lnTo>
                  <a:lnTo>
                    <a:pt x="113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64"/>
            <p:cNvSpPr/>
            <p:nvPr/>
          </p:nvSpPr>
          <p:spPr>
            <a:xfrm>
              <a:off x="2271050" y="4935450"/>
              <a:ext cx="304475" cy="190275"/>
            </a:xfrm>
            <a:custGeom>
              <a:avLst/>
              <a:gdLst/>
              <a:ahLst/>
              <a:cxnLst/>
              <a:rect l="l" t="t" r="r" b="b"/>
              <a:pathLst>
                <a:path w="12179" h="7611" extrusionOk="0">
                  <a:moveTo>
                    <a:pt x="11353" y="624"/>
                  </a:moveTo>
                  <a:lnTo>
                    <a:pt x="9530" y="6986"/>
                  </a:lnTo>
                  <a:lnTo>
                    <a:pt x="867" y="6986"/>
                  </a:lnTo>
                  <a:lnTo>
                    <a:pt x="2993" y="624"/>
                  </a:lnTo>
                  <a:close/>
                  <a:moveTo>
                    <a:pt x="2545" y="1"/>
                  </a:moveTo>
                  <a:lnTo>
                    <a:pt x="1" y="7610"/>
                  </a:lnTo>
                  <a:lnTo>
                    <a:pt x="10001" y="7610"/>
                  </a:lnTo>
                  <a:lnTo>
                    <a:pt x="12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4"/>
            <p:cNvSpPr/>
            <p:nvPr/>
          </p:nvSpPr>
          <p:spPr>
            <a:xfrm>
              <a:off x="3074950" y="4487125"/>
              <a:ext cx="230125" cy="141900"/>
            </a:xfrm>
            <a:custGeom>
              <a:avLst/>
              <a:gdLst/>
              <a:ahLst/>
              <a:cxnLst/>
              <a:rect l="l" t="t" r="r" b="b"/>
              <a:pathLst>
                <a:path w="9205" h="5676" extrusionOk="0">
                  <a:moveTo>
                    <a:pt x="1081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4"/>
            <p:cNvSpPr/>
            <p:nvPr/>
          </p:nvSpPr>
          <p:spPr>
            <a:xfrm>
              <a:off x="3065500" y="4479350"/>
              <a:ext cx="248550" cy="157450"/>
            </a:xfrm>
            <a:custGeom>
              <a:avLst/>
              <a:gdLst/>
              <a:ahLst/>
              <a:cxnLst/>
              <a:rect l="l" t="t" r="r" b="b"/>
              <a:pathLst>
                <a:path w="9942" h="6298" extrusionOk="0">
                  <a:moveTo>
                    <a:pt x="9224" y="623"/>
                  </a:moveTo>
                  <a:lnTo>
                    <a:pt x="8503" y="5675"/>
                  </a:lnTo>
                  <a:lnTo>
                    <a:pt x="755" y="5675"/>
                  </a:lnTo>
                  <a:lnTo>
                    <a:pt x="1717" y="623"/>
                  </a:lnTo>
                  <a:close/>
                  <a:moveTo>
                    <a:pt x="1201" y="0"/>
                  </a:moveTo>
                  <a:lnTo>
                    <a:pt x="0" y="6298"/>
                  </a:lnTo>
                  <a:lnTo>
                    <a:pt x="9044" y="629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4"/>
            <p:cNvSpPr/>
            <p:nvPr/>
          </p:nvSpPr>
          <p:spPr>
            <a:xfrm>
              <a:off x="3046025" y="4629000"/>
              <a:ext cx="238825" cy="151725"/>
            </a:xfrm>
            <a:custGeom>
              <a:avLst/>
              <a:gdLst/>
              <a:ahLst/>
              <a:cxnLst/>
              <a:rect l="l" t="t" r="r" b="b"/>
              <a:pathLst>
                <a:path w="9553" h="6069" extrusionOk="0">
                  <a:moveTo>
                    <a:pt x="1157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955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4"/>
            <p:cNvSpPr/>
            <p:nvPr/>
          </p:nvSpPr>
          <p:spPr>
            <a:xfrm>
              <a:off x="3036625" y="4621200"/>
              <a:ext cx="257225" cy="167300"/>
            </a:xfrm>
            <a:custGeom>
              <a:avLst/>
              <a:gdLst/>
              <a:ahLst/>
              <a:cxnLst/>
              <a:rect l="l" t="t" r="r" b="b"/>
              <a:pathLst>
                <a:path w="10289" h="6692" extrusionOk="0">
                  <a:moveTo>
                    <a:pt x="9569" y="624"/>
                  </a:moveTo>
                  <a:lnTo>
                    <a:pt x="8793" y="6068"/>
                  </a:lnTo>
                  <a:lnTo>
                    <a:pt x="753" y="6068"/>
                  </a:lnTo>
                  <a:lnTo>
                    <a:pt x="1791" y="624"/>
                  </a:lnTo>
                  <a:close/>
                  <a:moveTo>
                    <a:pt x="1276" y="1"/>
                  </a:moveTo>
                  <a:lnTo>
                    <a:pt x="0" y="6692"/>
                  </a:lnTo>
                  <a:lnTo>
                    <a:pt x="9333" y="6692"/>
                  </a:lnTo>
                  <a:lnTo>
                    <a:pt x="10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4"/>
            <p:cNvSpPr/>
            <p:nvPr/>
          </p:nvSpPr>
          <p:spPr>
            <a:xfrm>
              <a:off x="2828875" y="4629000"/>
              <a:ext cx="246100" cy="151725"/>
            </a:xfrm>
            <a:custGeom>
              <a:avLst/>
              <a:gdLst/>
              <a:ahLst/>
              <a:cxnLst/>
              <a:rect l="l" t="t" r="r" b="b"/>
              <a:pathLst>
                <a:path w="9844" h="6069" extrusionOk="0">
                  <a:moveTo>
                    <a:pt x="1447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84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4"/>
            <p:cNvSpPr/>
            <p:nvPr/>
          </p:nvSpPr>
          <p:spPr>
            <a:xfrm>
              <a:off x="2819000" y="4621200"/>
              <a:ext cx="265375" cy="167300"/>
            </a:xfrm>
            <a:custGeom>
              <a:avLst/>
              <a:gdLst/>
              <a:ahLst/>
              <a:cxnLst/>
              <a:rect l="l" t="t" r="r" b="b"/>
              <a:pathLst>
                <a:path w="10615" h="6692" extrusionOk="0">
                  <a:moveTo>
                    <a:pt x="9862" y="624"/>
                  </a:moveTo>
                  <a:lnTo>
                    <a:pt x="8823" y="6068"/>
                  </a:lnTo>
                  <a:lnTo>
                    <a:pt x="791" y="6068"/>
                  </a:lnTo>
                  <a:lnTo>
                    <a:pt x="2088" y="624"/>
                  </a:lnTo>
                  <a:close/>
                  <a:moveTo>
                    <a:pt x="1596" y="1"/>
                  </a:moveTo>
                  <a:lnTo>
                    <a:pt x="1" y="6692"/>
                  </a:lnTo>
                  <a:lnTo>
                    <a:pt x="9339" y="6692"/>
                  </a:lnTo>
                  <a:lnTo>
                    <a:pt x="10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4"/>
            <p:cNvSpPr/>
            <p:nvPr/>
          </p:nvSpPr>
          <p:spPr>
            <a:xfrm>
              <a:off x="3263175" y="4629000"/>
              <a:ext cx="231575" cy="151725"/>
            </a:xfrm>
            <a:custGeom>
              <a:avLst/>
              <a:gdLst/>
              <a:ahLst/>
              <a:cxnLst/>
              <a:rect l="l" t="t" r="r" b="b"/>
              <a:pathLst>
                <a:path w="9263" h="6069" extrusionOk="0">
                  <a:moveTo>
                    <a:pt x="866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2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4"/>
            <p:cNvSpPr/>
            <p:nvPr/>
          </p:nvSpPr>
          <p:spPr>
            <a:xfrm>
              <a:off x="3254200" y="4621200"/>
              <a:ext cx="249100" cy="167300"/>
            </a:xfrm>
            <a:custGeom>
              <a:avLst/>
              <a:gdLst/>
              <a:ahLst/>
              <a:cxnLst/>
              <a:rect l="l" t="t" r="r" b="b"/>
              <a:pathLst>
                <a:path w="9964" h="6692" extrusionOk="0">
                  <a:moveTo>
                    <a:pt x="9279" y="624"/>
                  </a:moveTo>
                  <a:lnTo>
                    <a:pt x="8762" y="6068"/>
                  </a:lnTo>
                  <a:lnTo>
                    <a:pt x="719" y="6068"/>
                  </a:lnTo>
                  <a:lnTo>
                    <a:pt x="1496" y="624"/>
                  </a:lnTo>
                  <a:close/>
                  <a:moveTo>
                    <a:pt x="955" y="1"/>
                  </a:moveTo>
                  <a:lnTo>
                    <a:pt x="0" y="6692"/>
                  </a:lnTo>
                  <a:lnTo>
                    <a:pt x="9330" y="6692"/>
                  </a:lnTo>
                  <a:lnTo>
                    <a:pt x="99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64"/>
            <p:cNvSpPr/>
            <p:nvPr/>
          </p:nvSpPr>
          <p:spPr>
            <a:xfrm>
              <a:off x="2394575" y="4629000"/>
              <a:ext cx="260625" cy="151725"/>
            </a:xfrm>
            <a:custGeom>
              <a:avLst/>
              <a:gdLst/>
              <a:ahLst/>
              <a:cxnLst/>
              <a:rect l="l" t="t" r="r" b="b"/>
              <a:pathLst>
                <a:path w="10425" h="6069" extrusionOk="0">
                  <a:moveTo>
                    <a:pt x="2028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104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64"/>
            <p:cNvSpPr/>
            <p:nvPr/>
          </p:nvSpPr>
          <p:spPr>
            <a:xfrm>
              <a:off x="2383750" y="4621200"/>
              <a:ext cx="281775" cy="167300"/>
            </a:xfrm>
            <a:custGeom>
              <a:avLst/>
              <a:gdLst/>
              <a:ahLst/>
              <a:cxnLst/>
              <a:rect l="l" t="t" r="r" b="b"/>
              <a:pathLst>
                <a:path w="11271" h="6692" extrusionOk="0">
                  <a:moveTo>
                    <a:pt x="10444" y="624"/>
                  </a:moveTo>
                  <a:lnTo>
                    <a:pt x="8886" y="6068"/>
                  </a:lnTo>
                  <a:lnTo>
                    <a:pt x="867" y="6068"/>
                  </a:lnTo>
                  <a:lnTo>
                    <a:pt x="2685" y="624"/>
                  </a:lnTo>
                  <a:close/>
                  <a:moveTo>
                    <a:pt x="2237" y="1"/>
                  </a:moveTo>
                  <a:lnTo>
                    <a:pt x="0" y="6692"/>
                  </a:lnTo>
                  <a:lnTo>
                    <a:pt x="9355" y="6692"/>
                  </a:lnTo>
                  <a:lnTo>
                    <a:pt x="1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4"/>
            <p:cNvSpPr/>
            <p:nvPr/>
          </p:nvSpPr>
          <p:spPr>
            <a:xfrm>
              <a:off x="5217550" y="4780700"/>
              <a:ext cx="271800" cy="162575"/>
            </a:xfrm>
            <a:custGeom>
              <a:avLst/>
              <a:gdLst/>
              <a:ahLst/>
              <a:cxnLst/>
              <a:rect l="l" t="t" r="r" b="b"/>
              <a:pathLst>
                <a:path w="10872" h="6503" extrusionOk="0">
                  <a:moveTo>
                    <a:pt x="0" y="0"/>
                  </a:moveTo>
                  <a:lnTo>
                    <a:pt x="1874" y="6502"/>
                  </a:lnTo>
                  <a:lnTo>
                    <a:pt x="10871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4"/>
            <p:cNvSpPr/>
            <p:nvPr/>
          </p:nvSpPr>
          <p:spPr>
            <a:xfrm>
              <a:off x="5207175" y="4772875"/>
              <a:ext cx="293025" cy="178175"/>
            </a:xfrm>
            <a:custGeom>
              <a:avLst/>
              <a:gdLst/>
              <a:ahLst/>
              <a:cxnLst/>
              <a:rect l="l" t="t" r="r" b="b"/>
              <a:pathLst>
                <a:path w="11721" h="7127" extrusionOk="0">
                  <a:moveTo>
                    <a:pt x="8879" y="625"/>
                  </a:moveTo>
                  <a:lnTo>
                    <a:pt x="10854" y="6504"/>
                  </a:lnTo>
                  <a:lnTo>
                    <a:pt x="2523" y="6504"/>
                  </a:lnTo>
                  <a:lnTo>
                    <a:pt x="829" y="625"/>
                  </a:lnTo>
                  <a:close/>
                  <a:moveTo>
                    <a:pt x="1" y="1"/>
                  </a:moveTo>
                  <a:lnTo>
                    <a:pt x="2054" y="7127"/>
                  </a:lnTo>
                  <a:lnTo>
                    <a:pt x="11720" y="7127"/>
                  </a:lnTo>
                  <a:lnTo>
                    <a:pt x="9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4"/>
            <p:cNvSpPr/>
            <p:nvPr/>
          </p:nvSpPr>
          <p:spPr>
            <a:xfrm>
              <a:off x="2611725" y="4629000"/>
              <a:ext cx="253350" cy="151725"/>
            </a:xfrm>
            <a:custGeom>
              <a:avLst/>
              <a:gdLst/>
              <a:ahLst/>
              <a:cxnLst/>
              <a:rect l="l" t="t" r="r" b="b"/>
              <a:pathLst>
                <a:path w="10134" h="6069" extrusionOk="0">
                  <a:moveTo>
                    <a:pt x="1738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1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64"/>
            <p:cNvSpPr/>
            <p:nvPr/>
          </p:nvSpPr>
          <p:spPr>
            <a:xfrm>
              <a:off x="2601400" y="4621200"/>
              <a:ext cx="273550" cy="167300"/>
            </a:xfrm>
            <a:custGeom>
              <a:avLst/>
              <a:gdLst/>
              <a:ahLst/>
              <a:cxnLst/>
              <a:rect l="l" t="t" r="r" b="b"/>
              <a:pathLst>
                <a:path w="10942" h="6692" extrusionOk="0">
                  <a:moveTo>
                    <a:pt x="10152" y="624"/>
                  </a:moveTo>
                  <a:lnTo>
                    <a:pt x="8854" y="6068"/>
                  </a:lnTo>
                  <a:lnTo>
                    <a:pt x="828" y="6068"/>
                  </a:lnTo>
                  <a:lnTo>
                    <a:pt x="2386" y="624"/>
                  </a:lnTo>
                  <a:close/>
                  <a:moveTo>
                    <a:pt x="1916" y="1"/>
                  </a:moveTo>
                  <a:lnTo>
                    <a:pt x="1" y="6692"/>
                  </a:lnTo>
                  <a:lnTo>
                    <a:pt x="9346" y="6692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64"/>
            <p:cNvSpPr/>
            <p:nvPr/>
          </p:nvSpPr>
          <p:spPr>
            <a:xfrm>
              <a:off x="2340250" y="4780700"/>
              <a:ext cx="271500" cy="162575"/>
            </a:xfrm>
            <a:custGeom>
              <a:avLst/>
              <a:gdLst/>
              <a:ahLst/>
              <a:cxnLst/>
              <a:rect l="l" t="t" r="r" b="b"/>
              <a:pathLst>
                <a:path w="10860" h="6503" extrusionOk="0">
                  <a:moveTo>
                    <a:pt x="217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8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4"/>
            <p:cNvSpPr/>
            <p:nvPr/>
          </p:nvSpPr>
          <p:spPr>
            <a:xfrm>
              <a:off x="2329425" y="4772875"/>
              <a:ext cx="292650" cy="178175"/>
            </a:xfrm>
            <a:custGeom>
              <a:avLst/>
              <a:gdLst/>
              <a:ahLst/>
              <a:cxnLst/>
              <a:rect l="l" t="t" r="r" b="b"/>
              <a:pathLst>
                <a:path w="11706" h="7127" extrusionOk="0">
                  <a:moveTo>
                    <a:pt x="10880" y="625"/>
                  </a:moveTo>
                  <a:lnTo>
                    <a:pt x="9195" y="6504"/>
                  </a:lnTo>
                  <a:lnTo>
                    <a:pt x="867" y="6504"/>
                  </a:lnTo>
                  <a:lnTo>
                    <a:pt x="2830" y="625"/>
                  </a:lnTo>
                  <a:close/>
                  <a:moveTo>
                    <a:pt x="2382" y="1"/>
                  </a:moveTo>
                  <a:lnTo>
                    <a:pt x="1" y="7127"/>
                  </a:lnTo>
                  <a:lnTo>
                    <a:pt x="9666" y="7127"/>
                  </a:lnTo>
                  <a:lnTo>
                    <a:pt x="1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64"/>
            <p:cNvSpPr/>
            <p:nvPr/>
          </p:nvSpPr>
          <p:spPr>
            <a:xfrm>
              <a:off x="4544150" y="4629000"/>
              <a:ext cx="239100" cy="151725"/>
            </a:xfrm>
            <a:custGeom>
              <a:avLst/>
              <a:gdLst/>
              <a:ahLst/>
              <a:cxnLst/>
              <a:rect l="l" t="t" r="r" b="b"/>
              <a:pathLst>
                <a:path w="9564" h="6069" extrusionOk="0">
                  <a:moveTo>
                    <a:pt x="0" y="0"/>
                  </a:moveTo>
                  <a:lnTo>
                    <a:pt x="879" y="6068"/>
                  </a:lnTo>
                  <a:lnTo>
                    <a:pt x="9564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64"/>
            <p:cNvSpPr/>
            <p:nvPr/>
          </p:nvSpPr>
          <p:spPr>
            <a:xfrm>
              <a:off x="4535175" y="4621200"/>
              <a:ext cx="257500" cy="167300"/>
            </a:xfrm>
            <a:custGeom>
              <a:avLst/>
              <a:gdLst/>
              <a:ahLst/>
              <a:cxnLst/>
              <a:rect l="l" t="t" r="r" b="b"/>
              <a:pathLst>
                <a:path w="10300" h="6692" extrusionOk="0">
                  <a:moveTo>
                    <a:pt x="8498" y="624"/>
                  </a:moveTo>
                  <a:lnTo>
                    <a:pt x="9546" y="6068"/>
                  </a:lnTo>
                  <a:lnTo>
                    <a:pt x="1508" y="6068"/>
                  </a:lnTo>
                  <a:lnTo>
                    <a:pt x="721" y="624"/>
                  </a:lnTo>
                  <a:close/>
                  <a:moveTo>
                    <a:pt x="1" y="1"/>
                  </a:moveTo>
                  <a:lnTo>
                    <a:pt x="967" y="6692"/>
                  </a:lnTo>
                  <a:lnTo>
                    <a:pt x="10300" y="6692"/>
                  </a:lnTo>
                  <a:lnTo>
                    <a:pt x="9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4"/>
            <p:cNvSpPr/>
            <p:nvPr/>
          </p:nvSpPr>
          <p:spPr>
            <a:xfrm>
              <a:off x="4334275" y="4629000"/>
              <a:ext cx="231850" cy="151725"/>
            </a:xfrm>
            <a:custGeom>
              <a:avLst/>
              <a:gdLst/>
              <a:ahLst/>
              <a:cxnLst/>
              <a:rect l="l" t="t" r="r" b="b"/>
              <a:pathLst>
                <a:path w="9274" h="6069" extrusionOk="0">
                  <a:moveTo>
                    <a:pt x="0" y="0"/>
                  </a:moveTo>
                  <a:lnTo>
                    <a:pt x="587" y="6068"/>
                  </a:lnTo>
                  <a:lnTo>
                    <a:pt x="9274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4"/>
            <p:cNvSpPr/>
            <p:nvPr/>
          </p:nvSpPr>
          <p:spPr>
            <a:xfrm>
              <a:off x="4325675" y="4621200"/>
              <a:ext cx="249450" cy="167300"/>
            </a:xfrm>
            <a:custGeom>
              <a:avLst/>
              <a:gdLst/>
              <a:ahLst/>
              <a:cxnLst/>
              <a:rect l="l" t="t" r="r" b="b"/>
              <a:pathLst>
                <a:path w="9978" h="6692" extrusionOk="0">
                  <a:moveTo>
                    <a:pt x="8470" y="624"/>
                  </a:moveTo>
                  <a:lnTo>
                    <a:pt x="9257" y="6068"/>
                  </a:lnTo>
                  <a:lnTo>
                    <a:pt x="1214" y="6068"/>
                  </a:lnTo>
                  <a:lnTo>
                    <a:pt x="688" y="624"/>
                  </a:lnTo>
                  <a:close/>
                  <a:moveTo>
                    <a:pt x="1" y="1"/>
                  </a:moveTo>
                  <a:lnTo>
                    <a:pt x="647" y="6692"/>
                  </a:lnTo>
                  <a:lnTo>
                    <a:pt x="9978" y="6692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4"/>
            <p:cNvSpPr/>
            <p:nvPr/>
          </p:nvSpPr>
          <p:spPr>
            <a:xfrm>
              <a:off x="4963950" y="4629000"/>
              <a:ext cx="253625" cy="151725"/>
            </a:xfrm>
            <a:custGeom>
              <a:avLst/>
              <a:gdLst/>
              <a:ahLst/>
              <a:cxnLst/>
              <a:rect l="l" t="t" r="r" b="b"/>
              <a:pathLst>
                <a:path w="10145" h="6069" extrusionOk="0">
                  <a:moveTo>
                    <a:pt x="1" y="0"/>
                  </a:moveTo>
                  <a:lnTo>
                    <a:pt x="1459" y="6068"/>
                  </a:lnTo>
                  <a:lnTo>
                    <a:pt x="10144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4"/>
            <p:cNvSpPr/>
            <p:nvPr/>
          </p:nvSpPr>
          <p:spPr>
            <a:xfrm>
              <a:off x="4954050" y="4621200"/>
              <a:ext cx="273875" cy="167300"/>
            </a:xfrm>
            <a:custGeom>
              <a:avLst/>
              <a:gdLst/>
              <a:ahLst/>
              <a:cxnLst/>
              <a:rect l="l" t="t" r="r" b="b"/>
              <a:pathLst>
                <a:path w="10955" h="6692" extrusionOk="0">
                  <a:moveTo>
                    <a:pt x="8558" y="624"/>
                  </a:moveTo>
                  <a:lnTo>
                    <a:pt x="10126" y="6068"/>
                  </a:lnTo>
                  <a:lnTo>
                    <a:pt x="2100" y="6068"/>
                  </a:lnTo>
                  <a:lnTo>
                    <a:pt x="792" y="624"/>
                  </a:lnTo>
                  <a:close/>
                  <a:moveTo>
                    <a:pt x="0" y="1"/>
                  </a:moveTo>
                  <a:lnTo>
                    <a:pt x="1607" y="6692"/>
                  </a:lnTo>
                  <a:lnTo>
                    <a:pt x="10954" y="669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4"/>
            <p:cNvSpPr/>
            <p:nvPr/>
          </p:nvSpPr>
          <p:spPr>
            <a:xfrm>
              <a:off x="3697475" y="4629000"/>
              <a:ext cx="217175" cy="151725"/>
            </a:xfrm>
            <a:custGeom>
              <a:avLst/>
              <a:gdLst/>
              <a:ahLst/>
              <a:cxnLst/>
              <a:rect l="l" t="t" r="r" b="b"/>
              <a:pathLst>
                <a:path w="8687" h="6069" extrusionOk="0">
                  <a:moveTo>
                    <a:pt x="285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868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4"/>
            <p:cNvSpPr/>
            <p:nvPr/>
          </p:nvSpPr>
          <p:spPr>
            <a:xfrm>
              <a:off x="3689325" y="4621200"/>
              <a:ext cx="233125" cy="167300"/>
            </a:xfrm>
            <a:custGeom>
              <a:avLst/>
              <a:gdLst/>
              <a:ahLst/>
              <a:cxnLst/>
              <a:rect l="l" t="t" r="r" b="b"/>
              <a:pathLst>
                <a:path w="9325" h="6692" extrusionOk="0">
                  <a:moveTo>
                    <a:pt x="8696" y="624"/>
                  </a:moveTo>
                  <a:lnTo>
                    <a:pt x="8701" y="6068"/>
                  </a:lnTo>
                  <a:lnTo>
                    <a:pt x="653" y="6068"/>
                  </a:lnTo>
                  <a:lnTo>
                    <a:pt x="909" y="624"/>
                  </a:lnTo>
                  <a:close/>
                  <a:moveTo>
                    <a:pt x="314" y="1"/>
                  </a:moveTo>
                  <a:lnTo>
                    <a:pt x="1" y="6692"/>
                  </a:lnTo>
                  <a:lnTo>
                    <a:pt x="9324" y="6692"/>
                  </a:lnTo>
                  <a:lnTo>
                    <a:pt x="9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64"/>
            <p:cNvSpPr/>
            <p:nvPr/>
          </p:nvSpPr>
          <p:spPr>
            <a:xfrm>
              <a:off x="4124375" y="4629000"/>
              <a:ext cx="224575" cy="151725"/>
            </a:xfrm>
            <a:custGeom>
              <a:avLst/>
              <a:gdLst/>
              <a:ahLst/>
              <a:cxnLst/>
              <a:rect l="l" t="t" r="r" b="b"/>
              <a:pathLst>
                <a:path w="8983" h="6069" extrusionOk="0">
                  <a:moveTo>
                    <a:pt x="0" y="0"/>
                  </a:moveTo>
                  <a:lnTo>
                    <a:pt x="297" y="6068"/>
                  </a:lnTo>
                  <a:lnTo>
                    <a:pt x="8983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64"/>
            <p:cNvSpPr/>
            <p:nvPr/>
          </p:nvSpPr>
          <p:spPr>
            <a:xfrm>
              <a:off x="4116200" y="4621200"/>
              <a:ext cx="241350" cy="167300"/>
            </a:xfrm>
            <a:custGeom>
              <a:avLst/>
              <a:gdLst/>
              <a:ahLst/>
              <a:cxnLst/>
              <a:rect l="l" t="t" r="r" b="b"/>
              <a:pathLst>
                <a:path w="9654" h="6692" extrusionOk="0">
                  <a:moveTo>
                    <a:pt x="8441" y="624"/>
                  </a:moveTo>
                  <a:lnTo>
                    <a:pt x="8966" y="6068"/>
                  </a:lnTo>
                  <a:lnTo>
                    <a:pt x="922" y="6068"/>
                  </a:lnTo>
                  <a:lnTo>
                    <a:pt x="655" y="624"/>
                  </a:lnTo>
                  <a:close/>
                  <a:moveTo>
                    <a:pt x="0" y="1"/>
                  </a:moveTo>
                  <a:lnTo>
                    <a:pt x="327" y="6692"/>
                  </a:lnTo>
                  <a:lnTo>
                    <a:pt x="9653" y="6692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4"/>
            <p:cNvSpPr/>
            <p:nvPr/>
          </p:nvSpPr>
          <p:spPr>
            <a:xfrm>
              <a:off x="3914500" y="4629000"/>
              <a:ext cx="217325" cy="151725"/>
            </a:xfrm>
            <a:custGeom>
              <a:avLst/>
              <a:gdLst/>
              <a:ahLst/>
              <a:cxnLst/>
              <a:rect l="l" t="t" r="r" b="b"/>
              <a:pathLst>
                <a:path w="8693" h="6069" extrusionOk="0">
                  <a:moveTo>
                    <a:pt x="0" y="0"/>
                  </a:moveTo>
                  <a:lnTo>
                    <a:pt x="6" y="6068"/>
                  </a:lnTo>
                  <a:lnTo>
                    <a:pt x="8692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64"/>
            <p:cNvSpPr/>
            <p:nvPr/>
          </p:nvSpPr>
          <p:spPr>
            <a:xfrm>
              <a:off x="3906700" y="4621200"/>
              <a:ext cx="233300" cy="167300"/>
            </a:xfrm>
            <a:custGeom>
              <a:avLst/>
              <a:gdLst/>
              <a:ahLst/>
              <a:cxnLst/>
              <a:rect l="l" t="t" r="r" b="b"/>
              <a:pathLst>
                <a:path w="9332" h="6692" extrusionOk="0">
                  <a:moveTo>
                    <a:pt x="8410" y="624"/>
                  </a:moveTo>
                  <a:lnTo>
                    <a:pt x="8676" y="6068"/>
                  </a:lnTo>
                  <a:lnTo>
                    <a:pt x="629" y="6068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692"/>
                  </a:lnTo>
                  <a:lnTo>
                    <a:pt x="9331" y="6692"/>
                  </a:ln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64"/>
            <p:cNvSpPr/>
            <p:nvPr/>
          </p:nvSpPr>
          <p:spPr>
            <a:xfrm>
              <a:off x="3480325" y="4629000"/>
              <a:ext cx="224300" cy="151725"/>
            </a:xfrm>
            <a:custGeom>
              <a:avLst/>
              <a:gdLst/>
              <a:ahLst/>
              <a:cxnLst/>
              <a:rect l="l" t="t" r="r" b="b"/>
              <a:pathLst>
                <a:path w="8972" h="6069" extrusionOk="0">
                  <a:moveTo>
                    <a:pt x="576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89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64"/>
            <p:cNvSpPr/>
            <p:nvPr/>
          </p:nvSpPr>
          <p:spPr>
            <a:xfrm>
              <a:off x="3471775" y="4621200"/>
              <a:ext cx="241025" cy="167300"/>
            </a:xfrm>
            <a:custGeom>
              <a:avLst/>
              <a:gdLst/>
              <a:ahLst/>
              <a:cxnLst/>
              <a:rect l="l" t="t" r="r" b="b"/>
              <a:pathLst>
                <a:path w="9641" h="6692" extrusionOk="0">
                  <a:moveTo>
                    <a:pt x="8987" y="624"/>
                  </a:moveTo>
                  <a:lnTo>
                    <a:pt x="8731" y="6068"/>
                  </a:lnTo>
                  <a:lnTo>
                    <a:pt x="685" y="6068"/>
                  </a:lnTo>
                  <a:lnTo>
                    <a:pt x="1202" y="624"/>
                  </a:lnTo>
                  <a:close/>
                  <a:moveTo>
                    <a:pt x="634" y="1"/>
                  </a:moveTo>
                  <a:lnTo>
                    <a:pt x="0" y="6692"/>
                  </a:lnTo>
                  <a:lnTo>
                    <a:pt x="9327" y="6692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64"/>
            <p:cNvSpPr/>
            <p:nvPr/>
          </p:nvSpPr>
          <p:spPr>
            <a:xfrm>
              <a:off x="4348925" y="4780700"/>
              <a:ext cx="240700" cy="162575"/>
            </a:xfrm>
            <a:custGeom>
              <a:avLst/>
              <a:gdLst/>
              <a:ahLst/>
              <a:cxnLst/>
              <a:rect l="l" t="t" r="r" b="b"/>
              <a:pathLst>
                <a:path w="9628" h="6503" extrusionOk="0">
                  <a:moveTo>
                    <a:pt x="1" y="0"/>
                  </a:moveTo>
                  <a:lnTo>
                    <a:pt x="629" y="6502"/>
                  </a:lnTo>
                  <a:lnTo>
                    <a:pt x="9627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64"/>
            <p:cNvSpPr/>
            <p:nvPr/>
          </p:nvSpPr>
          <p:spPr>
            <a:xfrm>
              <a:off x="4340350" y="4772875"/>
              <a:ext cx="258250" cy="178175"/>
            </a:xfrm>
            <a:custGeom>
              <a:avLst/>
              <a:gdLst/>
              <a:ahLst/>
              <a:cxnLst/>
              <a:rect l="l" t="t" r="r" b="b"/>
              <a:pathLst>
                <a:path w="10330" h="7127" extrusionOk="0">
                  <a:moveTo>
                    <a:pt x="8761" y="625"/>
                  </a:moveTo>
                  <a:lnTo>
                    <a:pt x="9610" y="6504"/>
                  </a:lnTo>
                  <a:lnTo>
                    <a:pt x="1255" y="6504"/>
                  </a:lnTo>
                  <a:lnTo>
                    <a:pt x="687" y="625"/>
                  </a:lnTo>
                  <a:close/>
                  <a:moveTo>
                    <a:pt x="0" y="1"/>
                  </a:moveTo>
                  <a:lnTo>
                    <a:pt x="690" y="7127"/>
                  </a:lnTo>
                  <a:lnTo>
                    <a:pt x="10329" y="7127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64"/>
            <p:cNvSpPr/>
            <p:nvPr/>
          </p:nvSpPr>
          <p:spPr>
            <a:xfrm>
              <a:off x="4566100" y="4780700"/>
              <a:ext cx="248450" cy="162575"/>
            </a:xfrm>
            <a:custGeom>
              <a:avLst/>
              <a:gdLst/>
              <a:ahLst/>
              <a:cxnLst/>
              <a:rect l="l" t="t" r="r" b="b"/>
              <a:pathLst>
                <a:path w="9938" h="6503" extrusionOk="0">
                  <a:moveTo>
                    <a:pt x="1" y="0"/>
                  </a:moveTo>
                  <a:lnTo>
                    <a:pt x="940" y="6502"/>
                  </a:lnTo>
                  <a:lnTo>
                    <a:pt x="9937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64"/>
            <p:cNvSpPr/>
            <p:nvPr/>
          </p:nvSpPr>
          <p:spPr>
            <a:xfrm>
              <a:off x="4557100" y="4772875"/>
              <a:ext cx="266900" cy="178175"/>
            </a:xfrm>
            <a:custGeom>
              <a:avLst/>
              <a:gdLst/>
              <a:ahLst/>
              <a:cxnLst/>
              <a:rect l="l" t="t" r="r" b="b"/>
              <a:pathLst>
                <a:path w="10676" h="7127" extrusionOk="0">
                  <a:moveTo>
                    <a:pt x="8788" y="625"/>
                  </a:moveTo>
                  <a:lnTo>
                    <a:pt x="9920" y="6504"/>
                  </a:lnTo>
                  <a:lnTo>
                    <a:pt x="1570" y="6504"/>
                  </a:lnTo>
                  <a:lnTo>
                    <a:pt x="721" y="625"/>
                  </a:lnTo>
                  <a:close/>
                  <a:moveTo>
                    <a:pt x="0" y="1"/>
                  </a:moveTo>
                  <a:lnTo>
                    <a:pt x="1031" y="7127"/>
                  </a:lnTo>
                  <a:lnTo>
                    <a:pt x="10675" y="712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64"/>
            <p:cNvSpPr/>
            <p:nvPr/>
          </p:nvSpPr>
          <p:spPr>
            <a:xfrm>
              <a:off x="2565175" y="4780700"/>
              <a:ext cx="263725" cy="162575"/>
            </a:xfrm>
            <a:custGeom>
              <a:avLst/>
              <a:gdLst/>
              <a:ahLst/>
              <a:cxnLst/>
              <a:rect l="l" t="t" r="r" b="b"/>
              <a:pathLst>
                <a:path w="10549" h="6503" extrusionOk="0">
                  <a:moveTo>
                    <a:pt x="186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5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64"/>
            <p:cNvSpPr/>
            <p:nvPr/>
          </p:nvSpPr>
          <p:spPr>
            <a:xfrm>
              <a:off x="2554850" y="4772875"/>
              <a:ext cx="283925" cy="178175"/>
            </a:xfrm>
            <a:custGeom>
              <a:avLst/>
              <a:gdLst/>
              <a:ahLst/>
              <a:cxnLst/>
              <a:rect l="l" t="t" r="r" b="b"/>
              <a:pathLst>
                <a:path w="11357" h="7127" extrusionOk="0">
                  <a:moveTo>
                    <a:pt x="10567" y="625"/>
                  </a:moveTo>
                  <a:lnTo>
                    <a:pt x="9165" y="6504"/>
                  </a:lnTo>
                  <a:lnTo>
                    <a:pt x="827" y="6504"/>
                  </a:lnTo>
                  <a:lnTo>
                    <a:pt x="2511" y="625"/>
                  </a:lnTo>
                  <a:close/>
                  <a:moveTo>
                    <a:pt x="2041" y="1"/>
                  </a:moveTo>
                  <a:lnTo>
                    <a:pt x="1" y="7127"/>
                  </a:lnTo>
                  <a:lnTo>
                    <a:pt x="9657" y="7127"/>
                  </a:lnTo>
                  <a:lnTo>
                    <a:pt x="11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64"/>
            <p:cNvSpPr/>
            <p:nvPr/>
          </p:nvSpPr>
          <p:spPr>
            <a:xfrm>
              <a:off x="4783225" y="4780700"/>
              <a:ext cx="256250" cy="162575"/>
            </a:xfrm>
            <a:custGeom>
              <a:avLst/>
              <a:gdLst/>
              <a:ahLst/>
              <a:cxnLst/>
              <a:rect l="l" t="t" r="r" b="b"/>
              <a:pathLst>
                <a:path w="10250" h="6503" extrusionOk="0">
                  <a:moveTo>
                    <a:pt x="1" y="0"/>
                  </a:moveTo>
                  <a:lnTo>
                    <a:pt x="1252" y="6502"/>
                  </a:lnTo>
                  <a:lnTo>
                    <a:pt x="10249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64"/>
            <p:cNvSpPr/>
            <p:nvPr/>
          </p:nvSpPr>
          <p:spPr>
            <a:xfrm>
              <a:off x="4773800" y="4772875"/>
              <a:ext cx="275575" cy="178175"/>
            </a:xfrm>
            <a:custGeom>
              <a:avLst/>
              <a:gdLst/>
              <a:ahLst/>
              <a:cxnLst/>
              <a:rect l="l" t="t" r="r" b="b"/>
              <a:pathLst>
                <a:path w="11023" h="7127" extrusionOk="0">
                  <a:moveTo>
                    <a:pt x="8818" y="625"/>
                  </a:moveTo>
                  <a:lnTo>
                    <a:pt x="10231" y="6504"/>
                  </a:lnTo>
                  <a:lnTo>
                    <a:pt x="1887" y="6504"/>
                  </a:lnTo>
                  <a:lnTo>
                    <a:pt x="756" y="625"/>
                  </a:lnTo>
                  <a:close/>
                  <a:moveTo>
                    <a:pt x="0" y="1"/>
                  </a:moveTo>
                  <a:lnTo>
                    <a:pt x="1372" y="7127"/>
                  </a:lnTo>
                  <a:lnTo>
                    <a:pt x="11023" y="7127"/>
                  </a:lnTo>
                  <a:lnTo>
                    <a:pt x="9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64"/>
            <p:cNvSpPr/>
            <p:nvPr/>
          </p:nvSpPr>
          <p:spPr>
            <a:xfrm>
              <a:off x="3914625" y="4780700"/>
              <a:ext cx="225125" cy="162575"/>
            </a:xfrm>
            <a:custGeom>
              <a:avLst/>
              <a:gdLst/>
              <a:ahLst/>
              <a:cxnLst/>
              <a:rect l="l" t="t" r="r" b="b"/>
              <a:pathLst>
                <a:path w="9005" h="6503" extrusionOk="0">
                  <a:moveTo>
                    <a:pt x="1" y="0"/>
                  </a:moveTo>
                  <a:lnTo>
                    <a:pt x="6" y="6502"/>
                  </a:lnTo>
                  <a:lnTo>
                    <a:pt x="9004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64"/>
            <p:cNvSpPr/>
            <p:nvPr/>
          </p:nvSpPr>
          <p:spPr>
            <a:xfrm>
              <a:off x="3906825" y="4772875"/>
              <a:ext cx="241100" cy="178175"/>
            </a:xfrm>
            <a:custGeom>
              <a:avLst/>
              <a:gdLst/>
              <a:ahLst/>
              <a:cxnLst/>
              <a:rect l="l" t="t" r="r" b="b"/>
              <a:pathLst>
                <a:path w="9644" h="7127" extrusionOk="0">
                  <a:moveTo>
                    <a:pt x="8702" y="625"/>
                  </a:moveTo>
                  <a:lnTo>
                    <a:pt x="8988" y="6504"/>
                  </a:lnTo>
                  <a:lnTo>
                    <a:pt x="631" y="6504"/>
                  </a:lnTo>
                  <a:lnTo>
                    <a:pt x="624" y="625"/>
                  </a:lnTo>
                  <a:close/>
                  <a:moveTo>
                    <a:pt x="0" y="1"/>
                  </a:moveTo>
                  <a:lnTo>
                    <a:pt x="7" y="7127"/>
                  </a:lnTo>
                  <a:lnTo>
                    <a:pt x="9643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64"/>
            <p:cNvSpPr/>
            <p:nvPr/>
          </p:nvSpPr>
          <p:spPr>
            <a:xfrm>
              <a:off x="5000400" y="4780700"/>
              <a:ext cx="264025" cy="162575"/>
            </a:xfrm>
            <a:custGeom>
              <a:avLst/>
              <a:gdLst/>
              <a:ahLst/>
              <a:cxnLst/>
              <a:rect l="l" t="t" r="r" b="b"/>
              <a:pathLst>
                <a:path w="10561" h="6503" extrusionOk="0">
                  <a:moveTo>
                    <a:pt x="1" y="0"/>
                  </a:moveTo>
                  <a:lnTo>
                    <a:pt x="1562" y="6502"/>
                  </a:lnTo>
                  <a:lnTo>
                    <a:pt x="10560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64"/>
            <p:cNvSpPr/>
            <p:nvPr/>
          </p:nvSpPr>
          <p:spPr>
            <a:xfrm>
              <a:off x="4990525" y="4772875"/>
              <a:ext cx="284225" cy="178175"/>
            </a:xfrm>
            <a:custGeom>
              <a:avLst/>
              <a:gdLst/>
              <a:ahLst/>
              <a:cxnLst/>
              <a:rect l="l" t="t" r="r" b="b"/>
              <a:pathLst>
                <a:path w="11369" h="7127" extrusionOk="0">
                  <a:moveTo>
                    <a:pt x="8847" y="625"/>
                  </a:moveTo>
                  <a:lnTo>
                    <a:pt x="10541" y="6504"/>
                  </a:lnTo>
                  <a:lnTo>
                    <a:pt x="2204" y="6504"/>
                  </a:lnTo>
                  <a:lnTo>
                    <a:pt x="791" y="625"/>
                  </a:lnTo>
                  <a:close/>
                  <a:moveTo>
                    <a:pt x="0" y="1"/>
                  </a:moveTo>
                  <a:lnTo>
                    <a:pt x="1712" y="7127"/>
                  </a:lnTo>
                  <a:lnTo>
                    <a:pt x="11368" y="7127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64"/>
            <p:cNvSpPr/>
            <p:nvPr/>
          </p:nvSpPr>
          <p:spPr>
            <a:xfrm>
              <a:off x="4131800" y="4780700"/>
              <a:ext cx="232875" cy="162575"/>
            </a:xfrm>
            <a:custGeom>
              <a:avLst/>
              <a:gdLst/>
              <a:ahLst/>
              <a:cxnLst/>
              <a:rect l="l" t="t" r="r" b="b"/>
              <a:pathLst>
                <a:path w="9315" h="6503" extrusionOk="0">
                  <a:moveTo>
                    <a:pt x="0" y="0"/>
                  </a:moveTo>
                  <a:lnTo>
                    <a:pt x="317" y="6502"/>
                  </a:lnTo>
                  <a:lnTo>
                    <a:pt x="9314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64"/>
            <p:cNvSpPr/>
            <p:nvPr/>
          </p:nvSpPr>
          <p:spPr>
            <a:xfrm>
              <a:off x="4123600" y="4772875"/>
              <a:ext cx="249650" cy="178175"/>
            </a:xfrm>
            <a:custGeom>
              <a:avLst/>
              <a:gdLst/>
              <a:ahLst/>
              <a:cxnLst/>
              <a:rect l="l" t="t" r="r" b="b"/>
              <a:pathLst>
                <a:path w="9986" h="7127" extrusionOk="0">
                  <a:moveTo>
                    <a:pt x="8730" y="625"/>
                  </a:moveTo>
                  <a:lnTo>
                    <a:pt x="9299" y="6504"/>
                  </a:lnTo>
                  <a:lnTo>
                    <a:pt x="943" y="6504"/>
                  </a:lnTo>
                  <a:lnTo>
                    <a:pt x="655" y="625"/>
                  </a:lnTo>
                  <a:close/>
                  <a:moveTo>
                    <a:pt x="0" y="1"/>
                  </a:moveTo>
                  <a:lnTo>
                    <a:pt x="348" y="7127"/>
                  </a:lnTo>
                  <a:lnTo>
                    <a:pt x="9986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64"/>
            <p:cNvSpPr/>
            <p:nvPr/>
          </p:nvSpPr>
          <p:spPr>
            <a:xfrm>
              <a:off x="3015050" y="4780700"/>
              <a:ext cx="248150" cy="162575"/>
            </a:xfrm>
            <a:custGeom>
              <a:avLst/>
              <a:gdLst/>
              <a:ahLst/>
              <a:cxnLst/>
              <a:rect l="l" t="t" r="r" b="b"/>
              <a:pathLst>
                <a:path w="9926" h="6503" extrusionOk="0">
                  <a:moveTo>
                    <a:pt x="1240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9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64"/>
            <p:cNvSpPr/>
            <p:nvPr/>
          </p:nvSpPr>
          <p:spPr>
            <a:xfrm>
              <a:off x="3005625" y="4772875"/>
              <a:ext cx="266550" cy="178175"/>
            </a:xfrm>
            <a:custGeom>
              <a:avLst/>
              <a:gdLst/>
              <a:ahLst/>
              <a:cxnLst/>
              <a:rect l="l" t="t" r="r" b="b"/>
              <a:pathLst>
                <a:path w="10662" h="7127" extrusionOk="0">
                  <a:moveTo>
                    <a:pt x="9943" y="625"/>
                  </a:moveTo>
                  <a:lnTo>
                    <a:pt x="9104" y="6504"/>
                  </a:lnTo>
                  <a:lnTo>
                    <a:pt x="754" y="6504"/>
                  </a:lnTo>
                  <a:lnTo>
                    <a:pt x="1874" y="625"/>
                  </a:lnTo>
                  <a:close/>
                  <a:moveTo>
                    <a:pt x="1358" y="1"/>
                  </a:moveTo>
                  <a:lnTo>
                    <a:pt x="1" y="7127"/>
                  </a:lnTo>
                  <a:lnTo>
                    <a:pt x="9645" y="7127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64"/>
            <p:cNvSpPr/>
            <p:nvPr/>
          </p:nvSpPr>
          <p:spPr>
            <a:xfrm>
              <a:off x="2790100" y="4780700"/>
              <a:ext cx="255950" cy="162575"/>
            </a:xfrm>
            <a:custGeom>
              <a:avLst/>
              <a:gdLst/>
              <a:ahLst/>
              <a:cxnLst/>
              <a:rect l="l" t="t" r="r" b="b"/>
              <a:pathLst>
                <a:path w="10238" h="6503" extrusionOk="0">
                  <a:moveTo>
                    <a:pt x="1551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023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64"/>
            <p:cNvSpPr/>
            <p:nvPr/>
          </p:nvSpPr>
          <p:spPr>
            <a:xfrm>
              <a:off x="2780250" y="4772875"/>
              <a:ext cx="275225" cy="178175"/>
            </a:xfrm>
            <a:custGeom>
              <a:avLst/>
              <a:gdLst/>
              <a:ahLst/>
              <a:cxnLst/>
              <a:rect l="l" t="t" r="r" b="b"/>
              <a:pathLst>
                <a:path w="11009" h="7127" extrusionOk="0">
                  <a:moveTo>
                    <a:pt x="10255" y="625"/>
                  </a:moveTo>
                  <a:lnTo>
                    <a:pt x="9134" y="6504"/>
                  </a:lnTo>
                  <a:lnTo>
                    <a:pt x="790" y="6504"/>
                  </a:lnTo>
                  <a:lnTo>
                    <a:pt x="2192" y="625"/>
                  </a:lnTo>
                  <a:close/>
                  <a:moveTo>
                    <a:pt x="1699" y="1"/>
                  </a:moveTo>
                  <a:lnTo>
                    <a:pt x="0" y="7127"/>
                  </a:lnTo>
                  <a:lnTo>
                    <a:pt x="9650" y="7127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64"/>
            <p:cNvSpPr/>
            <p:nvPr/>
          </p:nvSpPr>
          <p:spPr>
            <a:xfrm>
              <a:off x="3689850" y="4780700"/>
              <a:ext cx="224950" cy="162575"/>
            </a:xfrm>
            <a:custGeom>
              <a:avLst/>
              <a:gdLst/>
              <a:ahLst/>
              <a:cxnLst/>
              <a:rect l="l" t="t" r="r" b="b"/>
              <a:pathLst>
                <a:path w="8998" h="6503" extrusionOk="0">
                  <a:moveTo>
                    <a:pt x="305" y="0"/>
                  </a:moveTo>
                  <a:lnTo>
                    <a:pt x="1" y="6502"/>
                  </a:lnTo>
                  <a:lnTo>
                    <a:pt x="8997" y="6502"/>
                  </a:lnTo>
                  <a:lnTo>
                    <a:pt x="89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64"/>
            <p:cNvSpPr/>
            <p:nvPr/>
          </p:nvSpPr>
          <p:spPr>
            <a:xfrm>
              <a:off x="3681700" y="4772875"/>
              <a:ext cx="240900" cy="178175"/>
            </a:xfrm>
            <a:custGeom>
              <a:avLst/>
              <a:gdLst/>
              <a:ahLst/>
              <a:cxnLst/>
              <a:rect l="l" t="t" r="r" b="b"/>
              <a:pathLst>
                <a:path w="9636" h="7127" extrusionOk="0">
                  <a:moveTo>
                    <a:pt x="9006" y="625"/>
                  </a:moveTo>
                  <a:lnTo>
                    <a:pt x="9012" y="6504"/>
                  </a:lnTo>
                  <a:lnTo>
                    <a:pt x="653" y="6504"/>
                  </a:lnTo>
                  <a:lnTo>
                    <a:pt x="930" y="625"/>
                  </a:lnTo>
                  <a:close/>
                  <a:moveTo>
                    <a:pt x="334" y="1"/>
                  </a:moveTo>
                  <a:lnTo>
                    <a:pt x="1" y="7127"/>
                  </a:lnTo>
                  <a:lnTo>
                    <a:pt x="9636" y="7127"/>
                  </a:lnTo>
                  <a:lnTo>
                    <a:pt x="9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64"/>
            <p:cNvSpPr/>
            <p:nvPr/>
          </p:nvSpPr>
          <p:spPr>
            <a:xfrm>
              <a:off x="3464925" y="4780700"/>
              <a:ext cx="232575" cy="162575"/>
            </a:xfrm>
            <a:custGeom>
              <a:avLst/>
              <a:gdLst/>
              <a:ahLst/>
              <a:cxnLst/>
              <a:rect l="l" t="t" r="r" b="b"/>
              <a:pathLst>
                <a:path w="9303" h="6503" extrusionOk="0">
                  <a:moveTo>
                    <a:pt x="617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3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64"/>
            <p:cNvSpPr/>
            <p:nvPr/>
          </p:nvSpPr>
          <p:spPr>
            <a:xfrm>
              <a:off x="3456350" y="4772875"/>
              <a:ext cx="249325" cy="178175"/>
            </a:xfrm>
            <a:custGeom>
              <a:avLst/>
              <a:gdLst/>
              <a:ahLst/>
              <a:cxnLst/>
              <a:rect l="l" t="t" r="r" b="b"/>
              <a:pathLst>
                <a:path w="9973" h="7127" extrusionOk="0">
                  <a:moveTo>
                    <a:pt x="9320" y="625"/>
                  </a:moveTo>
                  <a:lnTo>
                    <a:pt x="9043" y="6504"/>
                  </a:lnTo>
                  <a:lnTo>
                    <a:pt x="686" y="6504"/>
                  </a:lnTo>
                  <a:lnTo>
                    <a:pt x="1243" y="625"/>
                  </a:lnTo>
                  <a:close/>
                  <a:moveTo>
                    <a:pt x="677" y="1"/>
                  </a:moveTo>
                  <a:lnTo>
                    <a:pt x="0" y="7127"/>
                  </a:lnTo>
                  <a:lnTo>
                    <a:pt x="9638" y="7127"/>
                  </a:lnTo>
                  <a:lnTo>
                    <a:pt x="9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64"/>
            <p:cNvSpPr/>
            <p:nvPr/>
          </p:nvSpPr>
          <p:spPr>
            <a:xfrm>
              <a:off x="3239975" y="4780700"/>
              <a:ext cx="240375" cy="162575"/>
            </a:xfrm>
            <a:custGeom>
              <a:avLst/>
              <a:gdLst/>
              <a:ahLst/>
              <a:cxnLst/>
              <a:rect l="l" t="t" r="r" b="b"/>
              <a:pathLst>
                <a:path w="9615" h="6503" extrusionOk="0">
                  <a:moveTo>
                    <a:pt x="928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96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64"/>
            <p:cNvSpPr/>
            <p:nvPr/>
          </p:nvSpPr>
          <p:spPr>
            <a:xfrm>
              <a:off x="3231000" y="4772875"/>
              <a:ext cx="257925" cy="178175"/>
            </a:xfrm>
            <a:custGeom>
              <a:avLst/>
              <a:gdLst/>
              <a:ahLst/>
              <a:cxnLst/>
              <a:rect l="l" t="t" r="r" b="b"/>
              <a:pathLst>
                <a:path w="10317" h="7127" extrusionOk="0">
                  <a:moveTo>
                    <a:pt x="9631" y="625"/>
                  </a:moveTo>
                  <a:lnTo>
                    <a:pt x="9074" y="6504"/>
                  </a:lnTo>
                  <a:lnTo>
                    <a:pt x="718" y="6504"/>
                  </a:lnTo>
                  <a:lnTo>
                    <a:pt x="1558" y="625"/>
                  </a:lnTo>
                  <a:close/>
                  <a:moveTo>
                    <a:pt x="1017" y="1"/>
                  </a:moveTo>
                  <a:lnTo>
                    <a:pt x="1" y="7127"/>
                  </a:lnTo>
                  <a:lnTo>
                    <a:pt x="9640" y="7127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64"/>
            <p:cNvSpPr/>
            <p:nvPr/>
          </p:nvSpPr>
          <p:spPr>
            <a:xfrm>
              <a:off x="4754050" y="4629000"/>
              <a:ext cx="246375" cy="151725"/>
            </a:xfrm>
            <a:custGeom>
              <a:avLst/>
              <a:gdLst/>
              <a:ahLst/>
              <a:cxnLst/>
              <a:rect l="l" t="t" r="r" b="b"/>
              <a:pathLst>
                <a:path w="9855" h="6069" extrusionOk="0">
                  <a:moveTo>
                    <a:pt x="1" y="0"/>
                  </a:moveTo>
                  <a:lnTo>
                    <a:pt x="1168" y="6068"/>
                  </a:lnTo>
                  <a:lnTo>
                    <a:pt x="9855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64"/>
            <p:cNvSpPr/>
            <p:nvPr/>
          </p:nvSpPr>
          <p:spPr>
            <a:xfrm>
              <a:off x="4744600" y="4621200"/>
              <a:ext cx="265700" cy="167300"/>
            </a:xfrm>
            <a:custGeom>
              <a:avLst/>
              <a:gdLst/>
              <a:ahLst/>
              <a:cxnLst/>
              <a:rect l="l" t="t" r="r" b="b"/>
              <a:pathLst>
                <a:path w="10628" h="6692" extrusionOk="0">
                  <a:moveTo>
                    <a:pt x="8528" y="624"/>
                  </a:moveTo>
                  <a:lnTo>
                    <a:pt x="9836" y="6068"/>
                  </a:lnTo>
                  <a:lnTo>
                    <a:pt x="1803" y="6068"/>
                  </a:lnTo>
                  <a:lnTo>
                    <a:pt x="755" y="624"/>
                  </a:lnTo>
                  <a:close/>
                  <a:moveTo>
                    <a:pt x="1" y="1"/>
                  </a:moveTo>
                  <a:lnTo>
                    <a:pt x="1289" y="6692"/>
                  </a:lnTo>
                  <a:lnTo>
                    <a:pt x="10628" y="6692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64"/>
            <p:cNvSpPr/>
            <p:nvPr/>
          </p:nvSpPr>
          <p:spPr>
            <a:xfrm>
              <a:off x="2289600" y="4341925"/>
              <a:ext cx="251625" cy="145225"/>
            </a:xfrm>
            <a:custGeom>
              <a:avLst/>
              <a:gdLst/>
              <a:ahLst/>
              <a:cxnLst/>
              <a:rect l="l" t="t" r="r" b="b"/>
              <a:pathLst>
                <a:path w="10065" h="5809" extrusionOk="0">
                  <a:moveTo>
                    <a:pt x="2219" y="0"/>
                  </a:moveTo>
                  <a:lnTo>
                    <a:pt x="0" y="5808"/>
                  </a:lnTo>
                  <a:lnTo>
                    <a:pt x="8123" y="5808"/>
                  </a:lnTo>
                  <a:lnTo>
                    <a:pt x="100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64"/>
            <p:cNvSpPr/>
            <p:nvPr/>
          </p:nvSpPr>
          <p:spPr>
            <a:xfrm>
              <a:off x="2278275" y="4334125"/>
              <a:ext cx="273775" cy="160800"/>
            </a:xfrm>
            <a:custGeom>
              <a:avLst/>
              <a:gdLst/>
              <a:ahLst/>
              <a:cxnLst/>
              <a:rect l="l" t="t" r="r" b="b"/>
              <a:pathLst>
                <a:path w="10951" h="6432" extrusionOk="0">
                  <a:moveTo>
                    <a:pt x="10085" y="624"/>
                  </a:moveTo>
                  <a:lnTo>
                    <a:pt x="8352" y="5809"/>
                  </a:lnTo>
                  <a:lnTo>
                    <a:pt x="905" y="5809"/>
                  </a:lnTo>
                  <a:lnTo>
                    <a:pt x="2886" y="624"/>
                  </a:lnTo>
                  <a:close/>
                  <a:moveTo>
                    <a:pt x="2458" y="1"/>
                  </a:moveTo>
                  <a:lnTo>
                    <a:pt x="0" y="6432"/>
                  </a:lnTo>
                  <a:lnTo>
                    <a:pt x="8801" y="6432"/>
                  </a:lnTo>
                  <a:lnTo>
                    <a:pt x="10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64"/>
            <p:cNvSpPr/>
            <p:nvPr/>
          </p:nvSpPr>
          <p:spPr>
            <a:xfrm>
              <a:off x="2041650" y="4487125"/>
              <a:ext cx="247975" cy="141900"/>
            </a:xfrm>
            <a:custGeom>
              <a:avLst/>
              <a:gdLst/>
              <a:ahLst/>
              <a:cxnLst/>
              <a:rect l="l" t="t" r="r" b="b"/>
              <a:pathLst>
                <a:path w="9919" h="5676" extrusionOk="0">
                  <a:moveTo>
                    <a:pt x="2419" y="0"/>
                  </a:moveTo>
                  <a:lnTo>
                    <a:pt x="0" y="5675"/>
                  </a:lnTo>
                  <a:lnTo>
                    <a:pt x="7750" y="5675"/>
                  </a:lnTo>
                  <a:lnTo>
                    <a:pt x="99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64"/>
            <p:cNvSpPr/>
            <p:nvPr/>
          </p:nvSpPr>
          <p:spPr>
            <a:xfrm>
              <a:off x="2029850" y="4479350"/>
              <a:ext cx="271050" cy="157450"/>
            </a:xfrm>
            <a:custGeom>
              <a:avLst/>
              <a:gdLst/>
              <a:ahLst/>
              <a:cxnLst/>
              <a:rect l="l" t="t" r="r" b="b"/>
              <a:pathLst>
                <a:path w="10842" h="6298" extrusionOk="0">
                  <a:moveTo>
                    <a:pt x="9937" y="623"/>
                  </a:moveTo>
                  <a:lnTo>
                    <a:pt x="8008" y="5675"/>
                  </a:lnTo>
                  <a:lnTo>
                    <a:pt x="944" y="5675"/>
                  </a:lnTo>
                  <a:lnTo>
                    <a:pt x="3097" y="623"/>
                  </a:lnTo>
                  <a:close/>
                  <a:moveTo>
                    <a:pt x="2684" y="0"/>
                  </a:moveTo>
                  <a:lnTo>
                    <a:pt x="0" y="6298"/>
                  </a:lnTo>
                  <a:lnTo>
                    <a:pt x="8436" y="629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64"/>
            <p:cNvSpPr/>
            <p:nvPr/>
          </p:nvSpPr>
          <p:spPr>
            <a:xfrm>
              <a:off x="2102100" y="4341925"/>
              <a:ext cx="242975" cy="145225"/>
            </a:xfrm>
            <a:custGeom>
              <a:avLst/>
              <a:gdLst/>
              <a:ahLst/>
              <a:cxnLst/>
              <a:rect l="l" t="t" r="r" b="b"/>
              <a:pathLst>
                <a:path w="9719" h="5809" extrusionOk="0">
                  <a:moveTo>
                    <a:pt x="2477" y="0"/>
                  </a:moveTo>
                  <a:lnTo>
                    <a:pt x="1" y="5808"/>
                  </a:lnTo>
                  <a:lnTo>
                    <a:pt x="7500" y="5808"/>
                  </a:lnTo>
                  <a:lnTo>
                    <a:pt x="971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64"/>
            <p:cNvSpPr/>
            <p:nvPr/>
          </p:nvSpPr>
          <p:spPr>
            <a:xfrm>
              <a:off x="2090325" y="4334125"/>
              <a:ext cx="266075" cy="160800"/>
            </a:xfrm>
            <a:custGeom>
              <a:avLst/>
              <a:gdLst/>
              <a:ahLst/>
              <a:cxnLst/>
              <a:rect l="l" t="t" r="r" b="b"/>
              <a:pathLst>
                <a:path w="10643" h="6432" extrusionOk="0">
                  <a:moveTo>
                    <a:pt x="9737" y="624"/>
                  </a:moveTo>
                  <a:lnTo>
                    <a:pt x="7756" y="5809"/>
                  </a:lnTo>
                  <a:lnTo>
                    <a:pt x="943" y="5809"/>
                  </a:lnTo>
                  <a:lnTo>
                    <a:pt x="3153" y="624"/>
                  </a:lnTo>
                  <a:close/>
                  <a:moveTo>
                    <a:pt x="2741" y="1"/>
                  </a:moveTo>
                  <a:lnTo>
                    <a:pt x="0" y="6432"/>
                  </a:lnTo>
                  <a:lnTo>
                    <a:pt x="8185" y="6432"/>
                  </a:lnTo>
                  <a:lnTo>
                    <a:pt x="10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64"/>
            <p:cNvSpPr/>
            <p:nvPr/>
          </p:nvSpPr>
          <p:spPr>
            <a:xfrm>
              <a:off x="1976975" y="4629000"/>
              <a:ext cx="258425" cy="151725"/>
            </a:xfrm>
            <a:custGeom>
              <a:avLst/>
              <a:gdLst/>
              <a:ahLst/>
              <a:cxnLst/>
              <a:rect l="l" t="t" r="r" b="b"/>
              <a:pathLst>
                <a:path w="10337" h="6069" extrusionOk="0">
                  <a:moveTo>
                    <a:pt x="2587" y="0"/>
                  </a:moveTo>
                  <a:lnTo>
                    <a:pt x="0" y="6068"/>
                  </a:lnTo>
                  <a:lnTo>
                    <a:pt x="8019" y="6068"/>
                  </a:lnTo>
                  <a:lnTo>
                    <a:pt x="1033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64"/>
            <p:cNvSpPr/>
            <p:nvPr/>
          </p:nvSpPr>
          <p:spPr>
            <a:xfrm>
              <a:off x="1965175" y="4621200"/>
              <a:ext cx="281525" cy="167300"/>
            </a:xfrm>
            <a:custGeom>
              <a:avLst/>
              <a:gdLst/>
              <a:ahLst/>
              <a:cxnLst/>
              <a:rect l="l" t="t" r="r" b="b"/>
              <a:pathLst>
                <a:path w="11261" h="6692" extrusionOk="0">
                  <a:moveTo>
                    <a:pt x="10355" y="624"/>
                  </a:moveTo>
                  <a:lnTo>
                    <a:pt x="8275" y="6068"/>
                  </a:lnTo>
                  <a:lnTo>
                    <a:pt x="944" y="6068"/>
                  </a:lnTo>
                  <a:lnTo>
                    <a:pt x="3264" y="624"/>
                  </a:lnTo>
                  <a:close/>
                  <a:moveTo>
                    <a:pt x="2852" y="1"/>
                  </a:moveTo>
                  <a:lnTo>
                    <a:pt x="1" y="6692"/>
                  </a:lnTo>
                  <a:lnTo>
                    <a:pt x="8705" y="6692"/>
                  </a:lnTo>
                  <a:lnTo>
                    <a:pt x="11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64"/>
            <p:cNvSpPr/>
            <p:nvPr/>
          </p:nvSpPr>
          <p:spPr>
            <a:xfrm>
              <a:off x="1907700" y="4780700"/>
              <a:ext cx="269750" cy="162575"/>
            </a:xfrm>
            <a:custGeom>
              <a:avLst/>
              <a:gdLst/>
              <a:ahLst/>
              <a:cxnLst/>
              <a:rect l="l" t="t" r="r" b="b"/>
              <a:pathLst>
                <a:path w="10790" h="6503" extrusionOk="0">
                  <a:moveTo>
                    <a:pt x="2771" y="0"/>
                  </a:moveTo>
                  <a:lnTo>
                    <a:pt x="0" y="6502"/>
                  </a:lnTo>
                  <a:lnTo>
                    <a:pt x="8305" y="6502"/>
                  </a:lnTo>
                  <a:lnTo>
                    <a:pt x="1079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64"/>
            <p:cNvSpPr/>
            <p:nvPr/>
          </p:nvSpPr>
          <p:spPr>
            <a:xfrm>
              <a:off x="1895875" y="4772875"/>
              <a:ext cx="292875" cy="178175"/>
            </a:xfrm>
            <a:custGeom>
              <a:avLst/>
              <a:gdLst/>
              <a:ahLst/>
              <a:cxnLst/>
              <a:rect l="l" t="t" r="r" b="b"/>
              <a:pathLst>
                <a:path w="11715" h="7127" extrusionOk="0">
                  <a:moveTo>
                    <a:pt x="10809" y="625"/>
                  </a:moveTo>
                  <a:lnTo>
                    <a:pt x="8563" y="6504"/>
                  </a:lnTo>
                  <a:lnTo>
                    <a:pt x="944" y="6504"/>
                  </a:lnTo>
                  <a:lnTo>
                    <a:pt x="3451" y="625"/>
                  </a:lnTo>
                  <a:close/>
                  <a:moveTo>
                    <a:pt x="3038" y="1"/>
                  </a:moveTo>
                  <a:lnTo>
                    <a:pt x="1" y="7127"/>
                  </a:lnTo>
                  <a:lnTo>
                    <a:pt x="8993" y="7127"/>
                  </a:lnTo>
                  <a:lnTo>
                    <a:pt x="11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64"/>
            <p:cNvSpPr/>
            <p:nvPr/>
          </p:nvSpPr>
          <p:spPr>
            <a:xfrm>
              <a:off x="1833225" y="4943250"/>
              <a:ext cx="282100" cy="174650"/>
            </a:xfrm>
            <a:custGeom>
              <a:avLst/>
              <a:gdLst/>
              <a:ahLst/>
              <a:cxnLst/>
              <a:rect l="l" t="t" r="r" b="b"/>
              <a:pathLst>
                <a:path w="11284" h="6986" extrusionOk="0">
                  <a:moveTo>
                    <a:pt x="2979" y="0"/>
                  </a:moveTo>
                  <a:lnTo>
                    <a:pt x="1" y="6986"/>
                  </a:lnTo>
                  <a:lnTo>
                    <a:pt x="8615" y="6986"/>
                  </a:lnTo>
                  <a:lnTo>
                    <a:pt x="112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64"/>
            <p:cNvSpPr/>
            <p:nvPr/>
          </p:nvSpPr>
          <p:spPr>
            <a:xfrm>
              <a:off x="1821425" y="4935450"/>
              <a:ext cx="305225" cy="190275"/>
            </a:xfrm>
            <a:custGeom>
              <a:avLst/>
              <a:gdLst/>
              <a:ahLst/>
              <a:cxnLst/>
              <a:rect l="l" t="t" r="r" b="b"/>
              <a:pathLst>
                <a:path w="12209" h="7611" extrusionOk="0">
                  <a:moveTo>
                    <a:pt x="11304" y="624"/>
                  </a:moveTo>
                  <a:lnTo>
                    <a:pt x="8872" y="6986"/>
                  </a:lnTo>
                  <a:lnTo>
                    <a:pt x="945" y="6986"/>
                  </a:lnTo>
                  <a:lnTo>
                    <a:pt x="3657" y="624"/>
                  </a:lnTo>
                  <a:close/>
                  <a:moveTo>
                    <a:pt x="3245" y="1"/>
                  </a:moveTo>
                  <a:lnTo>
                    <a:pt x="1" y="7610"/>
                  </a:lnTo>
                  <a:lnTo>
                    <a:pt x="9302" y="7610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64"/>
            <p:cNvSpPr/>
            <p:nvPr/>
          </p:nvSpPr>
          <p:spPr>
            <a:xfrm>
              <a:off x="5593600" y="4629000"/>
              <a:ext cx="250350" cy="151725"/>
            </a:xfrm>
            <a:custGeom>
              <a:avLst/>
              <a:gdLst/>
              <a:ahLst/>
              <a:cxnLst/>
              <a:rect l="l" t="t" r="r" b="b"/>
              <a:pathLst>
                <a:path w="10014" h="6069" extrusionOk="0">
                  <a:moveTo>
                    <a:pt x="1" y="0"/>
                  </a:moveTo>
                  <a:lnTo>
                    <a:pt x="2330" y="6068"/>
                  </a:lnTo>
                  <a:lnTo>
                    <a:pt x="10014" y="6068"/>
                  </a:lnTo>
                  <a:lnTo>
                    <a:pt x="74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64"/>
            <p:cNvSpPr/>
            <p:nvPr/>
          </p:nvSpPr>
          <p:spPr>
            <a:xfrm>
              <a:off x="5582275" y="4621200"/>
              <a:ext cx="273500" cy="167300"/>
            </a:xfrm>
            <a:custGeom>
              <a:avLst/>
              <a:gdLst/>
              <a:ahLst/>
              <a:cxnLst/>
              <a:rect l="l" t="t" r="r" b="b"/>
              <a:pathLst>
                <a:path w="10940" h="6692" extrusionOk="0">
                  <a:moveTo>
                    <a:pt x="7676" y="624"/>
                  </a:moveTo>
                  <a:lnTo>
                    <a:pt x="9996" y="6068"/>
                  </a:lnTo>
                  <a:lnTo>
                    <a:pt x="2998" y="6068"/>
                  </a:lnTo>
                  <a:lnTo>
                    <a:pt x="908" y="624"/>
                  </a:lnTo>
                  <a:close/>
                  <a:moveTo>
                    <a:pt x="1" y="1"/>
                  </a:moveTo>
                  <a:lnTo>
                    <a:pt x="2569" y="6692"/>
                  </a:lnTo>
                  <a:lnTo>
                    <a:pt x="10940" y="6692"/>
                  </a:lnTo>
                  <a:lnTo>
                    <a:pt x="8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64"/>
            <p:cNvSpPr/>
            <p:nvPr/>
          </p:nvSpPr>
          <p:spPr>
            <a:xfrm>
              <a:off x="5651850" y="4780700"/>
              <a:ext cx="261400" cy="162575"/>
            </a:xfrm>
            <a:custGeom>
              <a:avLst/>
              <a:gdLst/>
              <a:ahLst/>
              <a:cxnLst/>
              <a:rect l="l" t="t" r="r" b="b"/>
              <a:pathLst>
                <a:path w="10456" h="6503" extrusionOk="0">
                  <a:moveTo>
                    <a:pt x="0" y="0"/>
                  </a:moveTo>
                  <a:lnTo>
                    <a:pt x="2496" y="6502"/>
                  </a:lnTo>
                  <a:lnTo>
                    <a:pt x="10456" y="6502"/>
                  </a:lnTo>
                  <a:lnTo>
                    <a:pt x="76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64"/>
            <p:cNvSpPr/>
            <p:nvPr/>
          </p:nvSpPr>
          <p:spPr>
            <a:xfrm>
              <a:off x="5640525" y="4772875"/>
              <a:ext cx="284525" cy="178175"/>
            </a:xfrm>
            <a:custGeom>
              <a:avLst/>
              <a:gdLst/>
              <a:ahLst/>
              <a:cxnLst/>
              <a:rect l="l" t="t" r="r" b="b"/>
              <a:pathLst>
                <a:path w="11381" h="7127" extrusionOk="0">
                  <a:moveTo>
                    <a:pt x="7931" y="625"/>
                  </a:moveTo>
                  <a:lnTo>
                    <a:pt x="10437" y="6504"/>
                  </a:lnTo>
                  <a:lnTo>
                    <a:pt x="3165" y="6504"/>
                  </a:lnTo>
                  <a:lnTo>
                    <a:pt x="907" y="625"/>
                  </a:lnTo>
                  <a:close/>
                  <a:moveTo>
                    <a:pt x="0" y="1"/>
                  </a:moveTo>
                  <a:lnTo>
                    <a:pt x="2736" y="7127"/>
                  </a:lnTo>
                  <a:lnTo>
                    <a:pt x="11381" y="7127"/>
                  </a:lnTo>
                  <a:lnTo>
                    <a:pt x="8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64"/>
            <p:cNvSpPr/>
            <p:nvPr/>
          </p:nvSpPr>
          <p:spPr>
            <a:xfrm>
              <a:off x="5714250" y="4943250"/>
              <a:ext cx="273450" cy="174650"/>
            </a:xfrm>
            <a:custGeom>
              <a:avLst/>
              <a:gdLst/>
              <a:ahLst/>
              <a:cxnLst/>
              <a:rect l="l" t="t" r="r" b="b"/>
              <a:pathLst>
                <a:path w="10938" h="6986" extrusionOk="0">
                  <a:moveTo>
                    <a:pt x="0" y="0"/>
                  </a:moveTo>
                  <a:lnTo>
                    <a:pt x="2683" y="6986"/>
                  </a:lnTo>
                  <a:lnTo>
                    <a:pt x="10938" y="6986"/>
                  </a:lnTo>
                  <a:lnTo>
                    <a:pt x="79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64"/>
            <p:cNvSpPr/>
            <p:nvPr/>
          </p:nvSpPr>
          <p:spPr>
            <a:xfrm>
              <a:off x="5702925" y="4935450"/>
              <a:ext cx="296575" cy="190275"/>
            </a:xfrm>
            <a:custGeom>
              <a:avLst/>
              <a:gdLst/>
              <a:ahLst/>
              <a:cxnLst/>
              <a:rect l="l" t="t" r="r" b="b"/>
              <a:pathLst>
                <a:path w="11863" h="7611" extrusionOk="0">
                  <a:moveTo>
                    <a:pt x="8206" y="624"/>
                  </a:moveTo>
                  <a:lnTo>
                    <a:pt x="10918" y="6986"/>
                  </a:lnTo>
                  <a:lnTo>
                    <a:pt x="3350" y="6986"/>
                  </a:lnTo>
                  <a:lnTo>
                    <a:pt x="907" y="624"/>
                  </a:lnTo>
                  <a:close/>
                  <a:moveTo>
                    <a:pt x="0" y="1"/>
                  </a:moveTo>
                  <a:lnTo>
                    <a:pt x="2922" y="7610"/>
                  </a:lnTo>
                  <a:lnTo>
                    <a:pt x="11862" y="7610"/>
                  </a:lnTo>
                  <a:lnTo>
                    <a:pt x="8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64"/>
            <p:cNvSpPr/>
            <p:nvPr/>
          </p:nvSpPr>
          <p:spPr>
            <a:xfrm>
              <a:off x="3914225" y="4341925"/>
              <a:ext cx="203275" cy="145225"/>
            </a:xfrm>
            <a:custGeom>
              <a:avLst/>
              <a:gdLst/>
              <a:ahLst/>
              <a:cxnLst/>
              <a:rect l="l" t="t" r="r" b="b"/>
              <a:pathLst>
                <a:path w="8131" h="5809" extrusionOk="0">
                  <a:moveTo>
                    <a:pt x="0" y="0"/>
                  </a:moveTo>
                  <a:lnTo>
                    <a:pt x="6" y="5808"/>
                  </a:lnTo>
                  <a:lnTo>
                    <a:pt x="8130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64"/>
            <p:cNvSpPr/>
            <p:nvPr/>
          </p:nvSpPr>
          <p:spPr>
            <a:xfrm>
              <a:off x="3906425" y="4334125"/>
              <a:ext cx="219250" cy="160800"/>
            </a:xfrm>
            <a:custGeom>
              <a:avLst/>
              <a:gdLst/>
              <a:ahLst/>
              <a:cxnLst/>
              <a:rect l="l" t="t" r="r" b="b"/>
              <a:pathLst>
                <a:path w="8770" h="6432" extrusionOk="0">
                  <a:moveTo>
                    <a:pt x="7861" y="624"/>
                  </a:moveTo>
                  <a:lnTo>
                    <a:pt x="8114" y="5809"/>
                  </a:lnTo>
                  <a:lnTo>
                    <a:pt x="629" y="5809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432"/>
                  </a:lnTo>
                  <a:lnTo>
                    <a:pt x="8769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64"/>
            <p:cNvSpPr/>
            <p:nvPr/>
          </p:nvSpPr>
          <p:spPr>
            <a:xfrm>
              <a:off x="5539150" y="4487125"/>
              <a:ext cx="240175" cy="141900"/>
            </a:xfrm>
            <a:custGeom>
              <a:avLst/>
              <a:gdLst/>
              <a:ahLst/>
              <a:cxnLst/>
              <a:rect l="l" t="t" r="r" b="b"/>
              <a:pathLst>
                <a:path w="9607" h="5676" extrusionOk="0">
                  <a:moveTo>
                    <a:pt x="1" y="0"/>
                  </a:moveTo>
                  <a:lnTo>
                    <a:pt x="2179" y="5675"/>
                  </a:lnTo>
                  <a:lnTo>
                    <a:pt x="9606" y="5675"/>
                  </a:lnTo>
                  <a:lnTo>
                    <a:pt x="71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64"/>
            <p:cNvSpPr/>
            <p:nvPr/>
          </p:nvSpPr>
          <p:spPr>
            <a:xfrm>
              <a:off x="5527800" y="4479350"/>
              <a:ext cx="263300" cy="157450"/>
            </a:xfrm>
            <a:custGeom>
              <a:avLst/>
              <a:gdLst/>
              <a:ahLst/>
              <a:cxnLst/>
              <a:rect l="l" t="t" r="r" b="b"/>
              <a:pathLst>
                <a:path w="10532" h="6298" extrusionOk="0">
                  <a:moveTo>
                    <a:pt x="7434" y="623"/>
                  </a:moveTo>
                  <a:lnTo>
                    <a:pt x="9588" y="5675"/>
                  </a:lnTo>
                  <a:lnTo>
                    <a:pt x="2847" y="5675"/>
                  </a:lnTo>
                  <a:lnTo>
                    <a:pt x="908" y="623"/>
                  </a:lnTo>
                  <a:close/>
                  <a:moveTo>
                    <a:pt x="1" y="0"/>
                  </a:moveTo>
                  <a:lnTo>
                    <a:pt x="2420" y="6298"/>
                  </a:lnTo>
                  <a:lnTo>
                    <a:pt x="10532" y="629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64"/>
            <p:cNvSpPr/>
            <p:nvPr/>
          </p:nvSpPr>
          <p:spPr>
            <a:xfrm>
              <a:off x="5434700" y="4780700"/>
              <a:ext cx="279575" cy="162575"/>
            </a:xfrm>
            <a:custGeom>
              <a:avLst/>
              <a:gdLst/>
              <a:ahLst/>
              <a:cxnLst/>
              <a:rect l="l" t="t" r="r" b="b"/>
              <a:pathLst>
                <a:path w="11183" h="6503" extrusionOk="0">
                  <a:moveTo>
                    <a:pt x="1" y="0"/>
                  </a:moveTo>
                  <a:lnTo>
                    <a:pt x="2185" y="6502"/>
                  </a:lnTo>
                  <a:lnTo>
                    <a:pt x="11182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64"/>
            <p:cNvSpPr/>
            <p:nvPr/>
          </p:nvSpPr>
          <p:spPr>
            <a:xfrm>
              <a:off x="5423850" y="4772875"/>
              <a:ext cx="301775" cy="178175"/>
            </a:xfrm>
            <a:custGeom>
              <a:avLst/>
              <a:gdLst/>
              <a:ahLst/>
              <a:cxnLst/>
              <a:rect l="l" t="t" r="r" b="b"/>
              <a:pathLst>
                <a:path w="12071" h="7127" extrusionOk="0">
                  <a:moveTo>
                    <a:pt x="8906" y="625"/>
                  </a:moveTo>
                  <a:lnTo>
                    <a:pt x="11163" y="6504"/>
                  </a:lnTo>
                  <a:lnTo>
                    <a:pt x="2843" y="6504"/>
                  </a:lnTo>
                  <a:lnTo>
                    <a:pt x="868" y="625"/>
                  </a:lnTo>
                  <a:close/>
                  <a:moveTo>
                    <a:pt x="1" y="1"/>
                  </a:moveTo>
                  <a:lnTo>
                    <a:pt x="2395" y="7127"/>
                  </a:lnTo>
                  <a:lnTo>
                    <a:pt x="12070" y="7127"/>
                  </a:lnTo>
                  <a:lnTo>
                    <a:pt x="9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64"/>
            <p:cNvSpPr/>
            <p:nvPr/>
          </p:nvSpPr>
          <p:spPr>
            <a:xfrm>
              <a:off x="2492675" y="4341925"/>
              <a:ext cx="244675" cy="145225"/>
            </a:xfrm>
            <a:custGeom>
              <a:avLst/>
              <a:gdLst/>
              <a:ahLst/>
              <a:cxnLst/>
              <a:rect l="l" t="t" r="r" b="b"/>
              <a:pathLst>
                <a:path w="9787" h="5809" extrusionOk="0">
                  <a:moveTo>
                    <a:pt x="1942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97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64"/>
            <p:cNvSpPr/>
            <p:nvPr/>
          </p:nvSpPr>
          <p:spPr>
            <a:xfrm>
              <a:off x="2481875" y="4334125"/>
              <a:ext cx="265850" cy="160800"/>
            </a:xfrm>
            <a:custGeom>
              <a:avLst/>
              <a:gdLst/>
              <a:ahLst/>
              <a:cxnLst/>
              <a:rect l="l" t="t" r="r" b="b"/>
              <a:pathLst>
                <a:path w="10634" h="6432" extrusionOk="0">
                  <a:moveTo>
                    <a:pt x="9807" y="624"/>
                  </a:moveTo>
                  <a:lnTo>
                    <a:pt x="8322" y="5809"/>
                  </a:lnTo>
                  <a:lnTo>
                    <a:pt x="865" y="5809"/>
                  </a:lnTo>
                  <a:lnTo>
                    <a:pt x="2598" y="624"/>
                  </a:lnTo>
                  <a:close/>
                  <a:moveTo>
                    <a:pt x="2149" y="1"/>
                  </a:moveTo>
                  <a:lnTo>
                    <a:pt x="1" y="6432"/>
                  </a:lnTo>
                  <a:lnTo>
                    <a:pt x="8791" y="6432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64"/>
            <p:cNvSpPr/>
            <p:nvPr/>
          </p:nvSpPr>
          <p:spPr>
            <a:xfrm>
              <a:off x="5336050" y="4487125"/>
              <a:ext cx="257575" cy="141900"/>
            </a:xfrm>
            <a:custGeom>
              <a:avLst/>
              <a:gdLst/>
              <a:ahLst/>
              <a:cxnLst/>
              <a:rect l="l" t="t" r="r" b="b"/>
              <a:pathLst>
                <a:path w="10303" h="5676" extrusionOk="0">
                  <a:moveTo>
                    <a:pt x="0" y="0"/>
                  </a:moveTo>
                  <a:lnTo>
                    <a:pt x="1908" y="5675"/>
                  </a:lnTo>
                  <a:lnTo>
                    <a:pt x="10303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64"/>
            <p:cNvSpPr/>
            <p:nvPr/>
          </p:nvSpPr>
          <p:spPr>
            <a:xfrm>
              <a:off x="5325225" y="4479350"/>
              <a:ext cx="279750" cy="157450"/>
            </a:xfrm>
            <a:custGeom>
              <a:avLst/>
              <a:gdLst/>
              <a:ahLst/>
              <a:cxnLst/>
              <a:rect l="l" t="t" r="r" b="b"/>
              <a:pathLst>
                <a:path w="11190" h="6298" extrusionOk="0">
                  <a:moveTo>
                    <a:pt x="8344" y="623"/>
                  </a:moveTo>
                  <a:lnTo>
                    <a:pt x="10283" y="5675"/>
                  </a:lnTo>
                  <a:lnTo>
                    <a:pt x="2564" y="5675"/>
                  </a:lnTo>
                  <a:lnTo>
                    <a:pt x="867" y="623"/>
                  </a:lnTo>
                  <a:close/>
                  <a:moveTo>
                    <a:pt x="0" y="0"/>
                  </a:moveTo>
                  <a:lnTo>
                    <a:pt x="2117" y="6298"/>
                  </a:lnTo>
                  <a:lnTo>
                    <a:pt x="11190" y="6298"/>
                  </a:lnTo>
                  <a:lnTo>
                    <a:pt x="8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64"/>
            <p:cNvSpPr/>
            <p:nvPr/>
          </p:nvSpPr>
          <p:spPr>
            <a:xfrm>
              <a:off x="5483400" y="4341925"/>
              <a:ext cx="235450" cy="145225"/>
            </a:xfrm>
            <a:custGeom>
              <a:avLst/>
              <a:gdLst/>
              <a:ahLst/>
              <a:cxnLst/>
              <a:rect l="l" t="t" r="r" b="b"/>
              <a:pathLst>
                <a:path w="9418" h="5809" extrusionOk="0">
                  <a:moveTo>
                    <a:pt x="1" y="0"/>
                  </a:moveTo>
                  <a:lnTo>
                    <a:pt x="2231" y="5808"/>
                  </a:lnTo>
                  <a:lnTo>
                    <a:pt x="9417" y="5808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64"/>
            <p:cNvSpPr/>
            <p:nvPr/>
          </p:nvSpPr>
          <p:spPr>
            <a:xfrm>
              <a:off x="5472050" y="4334125"/>
              <a:ext cx="258550" cy="160800"/>
            </a:xfrm>
            <a:custGeom>
              <a:avLst/>
              <a:gdLst/>
              <a:ahLst/>
              <a:cxnLst/>
              <a:rect l="l" t="t" r="r" b="b"/>
              <a:pathLst>
                <a:path w="10342" h="6432" extrusionOk="0">
                  <a:moveTo>
                    <a:pt x="7190" y="624"/>
                  </a:moveTo>
                  <a:lnTo>
                    <a:pt x="9399" y="5809"/>
                  </a:lnTo>
                  <a:lnTo>
                    <a:pt x="2899" y="5809"/>
                  </a:lnTo>
                  <a:lnTo>
                    <a:pt x="909" y="624"/>
                  </a:lnTo>
                  <a:close/>
                  <a:moveTo>
                    <a:pt x="1" y="1"/>
                  </a:moveTo>
                  <a:lnTo>
                    <a:pt x="2471" y="6432"/>
                  </a:lnTo>
                  <a:lnTo>
                    <a:pt x="10342" y="6432"/>
                  </a:lnTo>
                  <a:lnTo>
                    <a:pt x="7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64"/>
            <p:cNvSpPr/>
            <p:nvPr/>
          </p:nvSpPr>
          <p:spPr>
            <a:xfrm>
              <a:off x="5287250" y="4341925"/>
              <a:ext cx="251925" cy="145225"/>
            </a:xfrm>
            <a:custGeom>
              <a:avLst/>
              <a:gdLst/>
              <a:ahLst/>
              <a:cxnLst/>
              <a:rect l="l" t="t" r="r" b="b"/>
              <a:pathLst>
                <a:path w="10077" h="5809" extrusionOk="0">
                  <a:moveTo>
                    <a:pt x="1" y="0"/>
                  </a:moveTo>
                  <a:lnTo>
                    <a:pt x="1952" y="5808"/>
                  </a:lnTo>
                  <a:lnTo>
                    <a:pt x="10077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64"/>
            <p:cNvSpPr/>
            <p:nvPr/>
          </p:nvSpPr>
          <p:spPr>
            <a:xfrm>
              <a:off x="5276400" y="4334125"/>
              <a:ext cx="274100" cy="160800"/>
            </a:xfrm>
            <a:custGeom>
              <a:avLst/>
              <a:gdLst/>
              <a:ahLst/>
              <a:cxnLst/>
              <a:rect l="l" t="t" r="r" b="b"/>
              <a:pathLst>
                <a:path w="10964" h="6432" extrusionOk="0">
                  <a:moveTo>
                    <a:pt x="8067" y="624"/>
                  </a:moveTo>
                  <a:lnTo>
                    <a:pt x="10057" y="5809"/>
                  </a:lnTo>
                  <a:lnTo>
                    <a:pt x="2611" y="5809"/>
                  </a:lnTo>
                  <a:lnTo>
                    <a:pt x="868" y="624"/>
                  </a:lnTo>
                  <a:close/>
                  <a:moveTo>
                    <a:pt x="1" y="1"/>
                  </a:moveTo>
                  <a:lnTo>
                    <a:pt x="2162" y="6432"/>
                  </a:lnTo>
                  <a:lnTo>
                    <a:pt x="10964" y="6432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64"/>
            <p:cNvSpPr/>
            <p:nvPr/>
          </p:nvSpPr>
          <p:spPr>
            <a:xfrm>
              <a:off x="4814525" y="4943250"/>
              <a:ext cx="266925" cy="174650"/>
            </a:xfrm>
            <a:custGeom>
              <a:avLst/>
              <a:gdLst/>
              <a:ahLst/>
              <a:cxnLst/>
              <a:rect l="l" t="t" r="r" b="b"/>
              <a:pathLst>
                <a:path w="10677" h="6986" extrusionOk="0">
                  <a:moveTo>
                    <a:pt x="0" y="0"/>
                  </a:moveTo>
                  <a:lnTo>
                    <a:pt x="1344" y="6986"/>
                  </a:lnTo>
                  <a:lnTo>
                    <a:pt x="10676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64"/>
            <p:cNvSpPr/>
            <p:nvPr/>
          </p:nvSpPr>
          <p:spPr>
            <a:xfrm>
              <a:off x="4805100" y="4935450"/>
              <a:ext cx="286250" cy="190275"/>
            </a:xfrm>
            <a:custGeom>
              <a:avLst/>
              <a:gdLst/>
              <a:ahLst/>
              <a:cxnLst/>
              <a:rect l="l" t="t" r="r" b="b"/>
              <a:pathLst>
                <a:path w="11450" h="7611" extrusionOk="0">
                  <a:moveTo>
                    <a:pt x="9128" y="624"/>
                  </a:moveTo>
                  <a:lnTo>
                    <a:pt x="10658" y="6986"/>
                  </a:lnTo>
                  <a:lnTo>
                    <a:pt x="1979" y="6986"/>
                  </a:lnTo>
                  <a:lnTo>
                    <a:pt x="754" y="624"/>
                  </a:lnTo>
                  <a:close/>
                  <a:moveTo>
                    <a:pt x="1" y="1"/>
                  </a:moveTo>
                  <a:lnTo>
                    <a:pt x="1464" y="7610"/>
                  </a:lnTo>
                  <a:lnTo>
                    <a:pt x="11450" y="7610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64"/>
            <p:cNvSpPr/>
            <p:nvPr/>
          </p:nvSpPr>
          <p:spPr>
            <a:xfrm>
              <a:off x="5489325" y="4943250"/>
              <a:ext cx="292000" cy="174650"/>
            </a:xfrm>
            <a:custGeom>
              <a:avLst/>
              <a:gdLst/>
              <a:ahLst/>
              <a:cxnLst/>
              <a:rect l="l" t="t" r="r" b="b"/>
              <a:pathLst>
                <a:path w="11680" h="6986" extrusionOk="0">
                  <a:moveTo>
                    <a:pt x="0" y="0"/>
                  </a:moveTo>
                  <a:lnTo>
                    <a:pt x="2347" y="6986"/>
                  </a:lnTo>
                  <a:lnTo>
                    <a:pt x="11680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64"/>
            <p:cNvSpPr/>
            <p:nvPr/>
          </p:nvSpPr>
          <p:spPr>
            <a:xfrm>
              <a:off x="5478525" y="4935450"/>
              <a:ext cx="314125" cy="190275"/>
            </a:xfrm>
            <a:custGeom>
              <a:avLst/>
              <a:gdLst/>
              <a:ahLst/>
              <a:cxnLst/>
              <a:rect l="l" t="t" r="r" b="b"/>
              <a:pathLst>
                <a:path w="12565" h="7611" extrusionOk="0">
                  <a:moveTo>
                    <a:pt x="9216" y="624"/>
                  </a:moveTo>
                  <a:lnTo>
                    <a:pt x="11658" y="6986"/>
                  </a:lnTo>
                  <a:lnTo>
                    <a:pt x="3003" y="6986"/>
                  </a:lnTo>
                  <a:lnTo>
                    <a:pt x="866" y="624"/>
                  </a:lnTo>
                  <a:close/>
                  <a:moveTo>
                    <a:pt x="0" y="1"/>
                  </a:moveTo>
                  <a:lnTo>
                    <a:pt x="2556" y="7610"/>
                  </a:lnTo>
                  <a:lnTo>
                    <a:pt x="12565" y="761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64"/>
            <p:cNvSpPr/>
            <p:nvPr/>
          </p:nvSpPr>
          <p:spPr>
            <a:xfrm>
              <a:off x="5091100" y="4341925"/>
              <a:ext cx="244975" cy="145225"/>
            </a:xfrm>
            <a:custGeom>
              <a:avLst/>
              <a:gdLst/>
              <a:ahLst/>
              <a:cxnLst/>
              <a:rect l="l" t="t" r="r" b="b"/>
              <a:pathLst>
                <a:path w="9799" h="5809" extrusionOk="0">
                  <a:moveTo>
                    <a:pt x="1" y="0"/>
                  </a:moveTo>
                  <a:lnTo>
                    <a:pt x="1675" y="5808"/>
                  </a:lnTo>
                  <a:lnTo>
                    <a:pt x="979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64"/>
            <p:cNvSpPr/>
            <p:nvPr/>
          </p:nvSpPr>
          <p:spPr>
            <a:xfrm>
              <a:off x="5080775" y="4334125"/>
              <a:ext cx="266150" cy="160800"/>
            </a:xfrm>
            <a:custGeom>
              <a:avLst/>
              <a:gdLst/>
              <a:ahLst/>
              <a:cxnLst/>
              <a:rect l="l" t="t" r="r" b="b"/>
              <a:pathLst>
                <a:path w="10646" h="6432" extrusionOk="0">
                  <a:moveTo>
                    <a:pt x="8036" y="624"/>
                  </a:moveTo>
                  <a:lnTo>
                    <a:pt x="9778" y="5809"/>
                  </a:lnTo>
                  <a:lnTo>
                    <a:pt x="2322" y="5809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853" y="6432"/>
                  </a:lnTo>
                  <a:lnTo>
                    <a:pt x="10645" y="6432"/>
                  </a:lnTo>
                  <a:lnTo>
                    <a:pt x="8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64"/>
            <p:cNvSpPr/>
            <p:nvPr/>
          </p:nvSpPr>
          <p:spPr>
            <a:xfrm>
              <a:off x="5264400" y="4943250"/>
              <a:ext cx="283625" cy="174650"/>
            </a:xfrm>
            <a:custGeom>
              <a:avLst/>
              <a:gdLst/>
              <a:ahLst/>
              <a:cxnLst/>
              <a:rect l="l" t="t" r="r" b="b"/>
              <a:pathLst>
                <a:path w="11345" h="6986" extrusionOk="0">
                  <a:moveTo>
                    <a:pt x="0" y="0"/>
                  </a:moveTo>
                  <a:lnTo>
                    <a:pt x="2013" y="6986"/>
                  </a:lnTo>
                  <a:lnTo>
                    <a:pt x="11344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64"/>
            <p:cNvSpPr/>
            <p:nvPr/>
          </p:nvSpPr>
          <p:spPr>
            <a:xfrm>
              <a:off x="5254050" y="4935450"/>
              <a:ext cx="304825" cy="190275"/>
            </a:xfrm>
            <a:custGeom>
              <a:avLst/>
              <a:gdLst/>
              <a:ahLst/>
              <a:cxnLst/>
              <a:rect l="l" t="t" r="r" b="b"/>
              <a:pathLst>
                <a:path w="12193" h="7611" extrusionOk="0">
                  <a:moveTo>
                    <a:pt x="9188" y="624"/>
                  </a:moveTo>
                  <a:lnTo>
                    <a:pt x="11326" y="6986"/>
                  </a:lnTo>
                  <a:lnTo>
                    <a:pt x="2661" y="6986"/>
                  </a:lnTo>
                  <a:lnTo>
                    <a:pt x="828" y="624"/>
                  </a:lnTo>
                  <a:close/>
                  <a:moveTo>
                    <a:pt x="0" y="1"/>
                  </a:moveTo>
                  <a:lnTo>
                    <a:pt x="2192" y="7610"/>
                  </a:lnTo>
                  <a:lnTo>
                    <a:pt x="12192" y="7610"/>
                  </a:lnTo>
                  <a:lnTo>
                    <a:pt x="9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64"/>
            <p:cNvSpPr/>
            <p:nvPr/>
          </p:nvSpPr>
          <p:spPr>
            <a:xfrm>
              <a:off x="5039450" y="4943250"/>
              <a:ext cx="275275" cy="174650"/>
            </a:xfrm>
            <a:custGeom>
              <a:avLst/>
              <a:gdLst/>
              <a:ahLst/>
              <a:cxnLst/>
              <a:rect l="l" t="t" r="r" b="b"/>
              <a:pathLst>
                <a:path w="11011" h="6986" extrusionOk="0">
                  <a:moveTo>
                    <a:pt x="0" y="0"/>
                  </a:moveTo>
                  <a:lnTo>
                    <a:pt x="1679" y="6986"/>
                  </a:lnTo>
                  <a:lnTo>
                    <a:pt x="11011" y="6986"/>
                  </a:lnTo>
                  <a:lnTo>
                    <a:pt x="89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4"/>
            <p:cNvSpPr/>
            <p:nvPr/>
          </p:nvSpPr>
          <p:spPr>
            <a:xfrm>
              <a:off x="5029550" y="4935450"/>
              <a:ext cx="295525" cy="190275"/>
            </a:xfrm>
            <a:custGeom>
              <a:avLst/>
              <a:gdLst/>
              <a:ahLst/>
              <a:cxnLst/>
              <a:rect l="l" t="t" r="r" b="b"/>
              <a:pathLst>
                <a:path w="11821" h="7611" extrusionOk="0">
                  <a:moveTo>
                    <a:pt x="9159" y="624"/>
                  </a:moveTo>
                  <a:lnTo>
                    <a:pt x="10992" y="6986"/>
                  </a:lnTo>
                  <a:lnTo>
                    <a:pt x="2321" y="6986"/>
                  </a:lnTo>
                  <a:lnTo>
                    <a:pt x="793" y="624"/>
                  </a:lnTo>
                  <a:close/>
                  <a:moveTo>
                    <a:pt x="1" y="1"/>
                  </a:moveTo>
                  <a:lnTo>
                    <a:pt x="1830" y="7610"/>
                  </a:lnTo>
                  <a:lnTo>
                    <a:pt x="11821" y="7610"/>
                  </a:lnTo>
                  <a:lnTo>
                    <a:pt x="9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4"/>
            <p:cNvSpPr/>
            <p:nvPr/>
          </p:nvSpPr>
          <p:spPr>
            <a:xfrm>
              <a:off x="5383725" y="4629000"/>
              <a:ext cx="268150" cy="151725"/>
            </a:xfrm>
            <a:custGeom>
              <a:avLst/>
              <a:gdLst/>
              <a:ahLst/>
              <a:cxnLst/>
              <a:rect l="l" t="t" r="r" b="b"/>
              <a:pathLst>
                <a:path w="10726" h="6069" extrusionOk="0">
                  <a:moveTo>
                    <a:pt x="1" y="0"/>
                  </a:moveTo>
                  <a:lnTo>
                    <a:pt x="2040" y="6068"/>
                  </a:lnTo>
                  <a:lnTo>
                    <a:pt x="10725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4"/>
            <p:cNvSpPr/>
            <p:nvPr/>
          </p:nvSpPr>
          <p:spPr>
            <a:xfrm>
              <a:off x="5372900" y="4621200"/>
              <a:ext cx="290300" cy="167300"/>
            </a:xfrm>
            <a:custGeom>
              <a:avLst/>
              <a:gdLst/>
              <a:ahLst/>
              <a:cxnLst/>
              <a:rect l="l" t="t" r="r" b="b"/>
              <a:pathLst>
                <a:path w="11612" h="6692" extrusionOk="0">
                  <a:moveTo>
                    <a:pt x="8616" y="624"/>
                  </a:moveTo>
                  <a:lnTo>
                    <a:pt x="10705" y="6068"/>
                  </a:lnTo>
                  <a:lnTo>
                    <a:pt x="2697" y="6068"/>
                  </a:lnTo>
                  <a:lnTo>
                    <a:pt x="867" y="624"/>
                  </a:lnTo>
                  <a:close/>
                  <a:moveTo>
                    <a:pt x="1" y="1"/>
                  </a:moveTo>
                  <a:lnTo>
                    <a:pt x="2248" y="6692"/>
                  </a:lnTo>
                  <a:lnTo>
                    <a:pt x="11612" y="6692"/>
                  </a:lnTo>
                  <a:lnTo>
                    <a:pt x="9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4"/>
            <p:cNvSpPr/>
            <p:nvPr/>
          </p:nvSpPr>
          <p:spPr>
            <a:xfrm>
              <a:off x="3305050" y="4341925"/>
              <a:ext cx="216925" cy="145225"/>
            </a:xfrm>
            <a:custGeom>
              <a:avLst/>
              <a:gdLst/>
              <a:ahLst/>
              <a:cxnLst/>
              <a:rect l="l" t="t" r="r" b="b"/>
              <a:pathLst>
                <a:path w="8677" h="5809" extrusionOk="0">
                  <a:moveTo>
                    <a:pt x="830" y="0"/>
                  </a:moveTo>
                  <a:lnTo>
                    <a:pt x="1" y="5808"/>
                  </a:lnTo>
                  <a:lnTo>
                    <a:pt x="8125" y="5808"/>
                  </a:lnTo>
                  <a:lnTo>
                    <a:pt x="867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4"/>
            <p:cNvSpPr/>
            <p:nvPr/>
          </p:nvSpPr>
          <p:spPr>
            <a:xfrm>
              <a:off x="3296075" y="4334125"/>
              <a:ext cx="234475" cy="160800"/>
            </a:xfrm>
            <a:custGeom>
              <a:avLst/>
              <a:gdLst/>
              <a:ahLst/>
              <a:cxnLst/>
              <a:rect l="l" t="t" r="r" b="b"/>
              <a:pathLst>
                <a:path w="9379" h="6432" extrusionOk="0">
                  <a:moveTo>
                    <a:pt x="8693" y="624"/>
                  </a:moveTo>
                  <a:lnTo>
                    <a:pt x="8200" y="5809"/>
                  </a:lnTo>
                  <a:lnTo>
                    <a:pt x="720" y="5809"/>
                  </a:lnTo>
                  <a:lnTo>
                    <a:pt x="1460" y="624"/>
                  </a:lnTo>
                  <a:close/>
                  <a:moveTo>
                    <a:pt x="919" y="1"/>
                  </a:moveTo>
                  <a:lnTo>
                    <a:pt x="1" y="6432"/>
                  </a:lnTo>
                  <a:lnTo>
                    <a:pt x="8768" y="6432"/>
                  </a:lnTo>
                  <a:lnTo>
                    <a:pt x="9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4"/>
            <p:cNvSpPr/>
            <p:nvPr/>
          </p:nvSpPr>
          <p:spPr>
            <a:xfrm>
              <a:off x="4894950" y="4341925"/>
              <a:ext cx="238050" cy="145225"/>
            </a:xfrm>
            <a:custGeom>
              <a:avLst/>
              <a:gdLst/>
              <a:ahLst/>
              <a:cxnLst/>
              <a:rect l="l" t="t" r="r" b="b"/>
              <a:pathLst>
                <a:path w="9522" h="5809" extrusionOk="0">
                  <a:moveTo>
                    <a:pt x="1" y="0"/>
                  </a:moveTo>
                  <a:lnTo>
                    <a:pt x="1397" y="5808"/>
                  </a:lnTo>
                  <a:lnTo>
                    <a:pt x="9521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4"/>
            <p:cNvSpPr/>
            <p:nvPr/>
          </p:nvSpPr>
          <p:spPr>
            <a:xfrm>
              <a:off x="4885075" y="4334125"/>
              <a:ext cx="258250" cy="160800"/>
            </a:xfrm>
            <a:custGeom>
              <a:avLst/>
              <a:gdLst/>
              <a:ahLst/>
              <a:cxnLst/>
              <a:rect l="l" t="t" r="r" b="b"/>
              <a:pathLst>
                <a:path w="10330" h="6432" extrusionOk="0">
                  <a:moveTo>
                    <a:pt x="8008" y="624"/>
                  </a:moveTo>
                  <a:lnTo>
                    <a:pt x="9502" y="5809"/>
                  </a:lnTo>
                  <a:lnTo>
                    <a:pt x="2038" y="5809"/>
                  </a:lnTo>
                  <a:lnTo>
                    <a:pt x="791" y="624"/>
                  </a:lnTo>
                  <a:close/>
                  <a:moveTo>
                    <a:pt x="0" y="1"/>
                  </a:moveTo>
                  <a:lnTo>
                    <a:pt x="1545" y="6432"/>
                  </a:lnTo>
                  <a:lnTo>
                    <a:pt x="10329" y="6432"/>
                  </a:lnTo>
                  <a:lnTo>
                    <a:pt x="8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4"/>
            <p:cNvSpPr/>
            <p:nvPr/>
          </p:nvSpPr>
          <p:spPr>
            <a:xfrm>
              <a:off x="3101975" y="4341925"/>
              <a:ext cx="223850" cy="145225"/>
            </a:xfrm>
            <a:custGeom>
              <a:avLst/>
              <a:gdLst/>
              <a:ahLst/>
              <a:cxnLst/>
              <a:rect l="l" t="t" r="r" b="b"/>
              <a:pathLst>
                <a:path w="8954" h="5809" extrusionOk="0">
                  <a:moveTo>
                    <a:pt x="1107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895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4"/>
            <p:cNvSpPr/>
            <p:nvPr/>
          </p:nvSpPr>
          <p:spPr>
            <a:xfrm>
              <a:off x="3092550" y="4334125"/>
              <a:ext cx="242250" cy="160800"/>
            </a:xfrm>
            <a:custGeom>
              <a:avLst/>
              <a:gdLst/>
              <a:ahLst/>
              <a:cxnLst/>
              <a:rect l="l" t="t" r="r" b="b"/>
              <a:pathLst>
                <a:path w="9690" h="6432" extrusionOk="0">
                  <a:moveTo>
                    <a:pt x="8970" y="624"/>
                  </a:moveTo>
                  <a:lnTo>
                    <a:pt x="8231" y="5809"/>
                  </a:lnTo>
                  <a:lnTo>
                    <a:pt x="754" y="5809"/>
                  </a:lnTo>
                  <a:lnTo>
                    <a:pt x="1743" y="624"/>
                  </a:lnTo>
                  <a:close/>
                  <a:moveTo>
                    <a:pt x="1227" y="1"/>
                  </a:moveTo>
                  <a:lnTo>
                    <a:pt x="1" y="6432"/>
                  </a:lnTo>
                  <a:lnTo>
                    <a:pt x="8771" y="6432"/>
                  </a:lnTo>
                  <a:lnTo>
                    <a:pt x="9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4"/>
            <p:cNvSpPr/>
            <p:nvPr/>
          </p:nvSpPr>
          <p:spPr>
            <a:xfrm>
              <a:off x="3711275" y="4341925"/>
              <a:ext cx="203100" cy="145225"/>
            </a:xfrm>
            <a:custGeom>
              <a:avLst/>
              <a:gdLst/>
              <a:ahLst/>
              <a:cxnLst/>
              <a:rect l="l" t="t" r="r" b="b"/>
              <a:pathLst>
                <a:path w="8124" h="5809" extrusionOk="0">
                  <a:moveTo>
                    <a:pt x="27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81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4"/>
            <p:cNvSpPr/>
            <p:nvPr/>
          </p:nvSpPr>
          <p:spPr>
            <a:xfrm>
              <a:off x="3703100" y="4334125"/>
              <a:ext cx="219075" cy="160800"/>
            </a:xfrm>
            <a:custGeom>
              <a:avLst/>
              <a:gdLst/>
              <a:ahLst/>
              <a:cxnLst/>
              <a:rect l="l" t="t" r="r" b="b"/>
              <a:pathLst>
                <a:path w="8763" h="6432" extrusionOk="0">
                  <a:moveTo>
                    <a:pt x="8134" y="624"/>
                  </a:moveTo>
                  <a:lnTo>
                    <a:pt x="8139" y="5809"/>
                  </a:lnTo>
                  <a:lnTo>
                    <a:pt x="653" y="5809"/>
                  </a:lnTo>
                  <a:lnTo>
                    <a:pt x="897" y="624"/>
                  </a:lnTo>
                  <a:close/>
                  <a:moveTo>
                    <a:pt x="302" y="1"/>
                  </a:moveTo>
                  <a:lnTo>
                    <a:pt x="1" y="6432"/>
                  </a:lnTo>
                  <a:lnTo>
                    <a:pt x="8762" y="6432"/>
                  </a:lnTo>
                  <a:lnTo>
                    <a:pt x="8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4"/>
            <p:cNvSpPr/>
            <p:nvPr/>
          </p:nvSpPr>
          <p:spPr>
            <a:xfrm>
              <a:off x="2898875" y="4341925"/>
              <a:ext cx="230800" cy="145225"/>
            </a:xfrm>
            <a:custGeom>
              <a:avLst/>
              <a:gdLst/>
              <a:ahLst/>
              <a:cxnLst/>
              <a:rect l="l" t="t" r="r" b="b"/>
              <a:pathLst>
                <a:path w="9232" h="5809" extrusionOk="0">
                  <a:moveTo>
                    <a:pt x="1385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923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4"/>
            <p:cNvSpPr/>
            <p:nvPr/>
          </p:nvSpPr>
          <p:spPr>
            <a:xfrm>
              <a:off x="2889000" y="4334125"/>
              <a:ext cx="250075" cy="160800"/>
            </a:xfrm>
            <a:custGeom>
              <a:avLst/>
              <a:gdLst/>
              <a:ahLst/>
              <a:cxnLst/>
              <a:rect l="l" t="t" r="r" b="b"/>
              <a:pathLst>
                <a:path w="10003" h="6432" extrusionOk="0">
                  <a:moveTo>
                    <a:pt x="9250" y="624"/>
                  </a:moveTo>
                  <a:lnTo>
                    <a:pt x="8261" y="5809"/>
                  </a:lnTo>
                  <a:lnTo>
                    <a:pt x="789" y="5809"/>
                  </a:lnTo>
                  <a:lnTo>
                    <a:pt x="2026" y="624"/>
                  </a:lnTo>
                  <a:close/>
                  <a:moveTo>
                    <a:pt x="1534" y="1"/>
                  </a:moveTo>
                  <a:lnTo>
                    <a:pt x="1" y="6432"/>
                  </a:lnTo>
                  <a:lnTo>
                    <a:pt x="8777" y="6432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4"/>
            <p:cNvSpPr/>
            <p:nvPr/>
          </p:nvSpPr>
          <p:spPr>
            <a:xfrm>
              <a:off x="2695775" y="4341925"/>
              <a:ext cx="237750" cy="145225"/>
            </a:xfrm>
            <a:custGeom>
              <a:avLst/>
              <a:gdLst/>
              <a:ahLst/>
              <a:cxnLst/>
              <a:rect l="l" t="t" r="r" b="b"/>
              <a:pathLst>
                <a:path w="9510" h="5809" extrusionOk="0">
                  <a:moveTo>
                    <a:pt x="166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950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4"/>
            <p:cNvSpPr/>
            <p:nvPr/>
          </p:nvSpPr>
          <p:spPr>
            <a:xfrm>
              <a:off x="2685450" y="4334125"/>
              <a:ext cx="257950" cy="160800"/>
            </a:xfrm>
            <a:custGeom>
              <a:avLst/>
              <a:gdLst/>
              <a:ahLst/>
              <a:cxnLst/>
              <a:rect l="l" t="t" r="r" b="b"/>
              <a:pathLst>
                <a:path w="10318" h="6432" extrusionOk="0">
                  <a:moveTo>
                    <a:pt x="9528" y="624"/>
                  </a:moveTo>
                  <a:lnTo>
                    <a:pt x="8291" y="5809"/>
                  </a:lnTo>
                  <a:lnTo>
                    <a:pt x="827" y="5809"/>
                  </a:lnTo>
                  <a:lnTo>
                    <a:pt x="2311" y="624"/>
                  </a:lnTo>
                  <a:close/>
                  <a:moveTo>
                    <a:pt x="1842" y="1"/>
                  </a:moveTo>
                  <a:lnTo>
                    <a:pt x="1" y="6432"/>
                  </a:lnTo>
                  <a:lnTo>
                    <a:pt x="8783" y="6432"/>
                  </a:lnTo>
                  <a:lnTo>
                    <a:pt x="10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4"/>
            <p:cNvSpPr/>
            <p:nvPr/>
          </p:nvSpPr>
          <p:spPr>
            <a:xfrm>
              <a:off x="3508175" y="4341925"/>
              <a:ext cx="209950" cy="145225"/>
            </a:xfrm>
            <a:custGeom>
              <a:avLst/>
              <a:gdLst/>
              <a:ahLst/>
              <a:cxnLst/>
              <a:rect l="l" t="t" r="r" b="b"/>
              <a:pathLst>
                <a:path w="8398" h="5809" extrusionOk="0">
                  <a:moveTo>
                    <a:pt x="551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4"/>
            <p:cNvSpPr/>
            <p:nvPr/>
          </p:nvSpPr>
          <p:spPr>
            <a:xfrm>
              <a:off x="3499600" y="4334125"/>
              <a:ext cx="226675" cy="160800"/>
            </a:xfrm>
            <a:custGeom>
              <a:avLst/>
              <a:gdLst/>
              <a:ahLst/>
              <a:cxnLst/>
              <a:rect l="l" t="t" r="r" b="b"/>
              <a:pathLst>
                <a:path w="9067" h="6432" extrusionOk="0">
                  <a:moveTo>
                    <a:pt x="8413" y="624"/>
                  </a:moveTo>
                  <a:lnTo>
                    <a:pt x="8169" y="5809"/>
                  </a:lnTo>
                  <a:lnTo>
                    <a:pt x="686" y="5809"/>
                  </a:lnTo>
                  <a:lnTo>
                    <a:pt x="1177" y="624"/>
                  </a:lnTo>
                  <a:close/>
                  <a:moveTo>
                    <a:pt x="610" y="1"/>
                  </a:moveTo>
                  <a:lnTo>
                    <a:pt x="1" y="6432"/>
                  </a:lnTo>
                  <a:lnTo>
                    <a:pt x="8765" y="6432"/>
                  </a:lnTo>
                  <a:lnTo>
                    <a:pt x="9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4"/>
            <p:cNvSpPr/>
            <p:nvPr/>
          </p:nvSpPr>
          <p:spPr>
            <a:xfrm>
              <a:off x="4698800" y="4341925"/>
              <a:ext cx="231075" cy="145225"/>
            </a:xfrm>
            <a:custGeom>
              <a:avLst/>
              <a:gdLst/>
              <a:ahLst/>
              <a:cxnLst/>
              <a:rect l="l" t="t" r="r" b="b"/>
              <a:pathLst>
                <a:path w="9243" h="5809" extrusionOk="0">
                  <a:moveTo>
                    <a:pt x="1" y="0"/>
                  </a:moveTo>
                  <a:lnTo>
                    <a:pt x="1118" y="5808"/>
                  </a:lnTo>
                  <a:lnTo>
                    <a:pt x="9243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4"/>
            <p:cNvSpPr/>
            <p:nvPr/>
          </p:nvSpPr>
          <p:spPr>
            <a:xfrm>
              <a:off x="4689350" y="4334125"/>
              <a:ext cx="250425" cy="160800"/>
            </a:xfrm>
            <a:custGeom>
              <a:avLst/>
              <a:gdLst/>
              <a:ahLst/>
              <a:cxnLst/>
              <a:rect l="l" t="t" r="r" b="b"/>
              <a:pathLst>
                <a:path w="10017" h="6432" extrusionOk="0">
                  <a:moveTo>
                    <a:pt x="7978" y="624"/>
                  </a:moveTo>
                  <a:lnTo>
                    <a:pt x="9225" y="5809"/>
                  </a:lnTo>
                  <a:lnTo>
                    <a:pt x="1755" y="5809"/>
                  </a:lnTo>
                  <a:lnTo>
                    <a:pt x="756" y="624"/>
                  </a:lnTo>
                  <a:close/>
                  <a:moveTo>
                    <a:pt x="1" y="1"/>
                  </a:moveTo>
                  <a:lnTo>
                    <a:pt x="1239" y="6432"/>
                  </a:lnTo>
                  <a:lnTo>
                    <a:pt x="10016" y="6432"/>
                  </a:lnTo>
                  <a:lnTo>
                    <a:pt x="8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4"/>
            <p:cNvSpPr/>
            <p:nvPr/>
          </p:nvSpPr>
          <p:spPr>
            <a:xfrm>
              <a:off x="4502675" y="4341925"/>
              <a:ext cx="224100" cy="145225"/>
            </a:xfrm>
            <a:custGeom>
              <a:avLst/>
              <a:gdLst/>
              <a:ahLst/>
              <a:cxnLst/>
              <a:rect l="l" t="t" r="r" b="b"/>
              <a:pathLst>
                <a:path w="8964" h="5809" extrusionOk="0">
                  <a:moveTo>
                    <a:pt x="1" y="0"/>
                  </a:moveTo>
                  <a:lnTo>
                    <a:pt x="840" y="5808"/>
                  </a:lnTo>
                  <a:lnTo>
                    <a:pt x="8963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4"/>
            <p:cNvSpPr/>
            <p:nvPr/>
          </p:nvSpPr>
          <p:spPr>
            <a:xfrm>
              <a:off x="4493675" y="4334125"/>
              <a:ext cx="242525" cy="160800"/>
            </a:xfrm>
            <a:custGeom>
              <a:avLst/>
              <a:gdLst/>
              <a:ahLst/>
              <a:cxnLst/>
              <a:rect l="l" t="t" r="r" b="b"/>
              <a:pathLst>
                <a:path w="9701" h="6432" extrusionOk="0">
                  <a:moveTo>
                    <a:pt x="7948" y="624"/>
                  </a:moveTo>
                  <a:lnTo>
                    <a:pt x="8947" y="5809"/>
                  </a:lnTo>
                  <a:lnTo>
                    <a:pt x="1469" y="5809"/>
                  </a:lnTo>
                  <a:lnTo>
                    <a:pt x="720" y="624"/>
                  </a:lnTo>
                  <a:close/>
                  <a:moveTo>
                    <a:pt x="1" y="1"/>
                  </a:moveTo>
                  <a:lnTo>
                    <a:pt x="930" y="6432"/>
                  </a:lnTo>
                  <a:lnTo>
                    <a:pt x="9701" y="6432"/>
                  </a:lnTo>
                  <a:lnTo>
                    <a:pt x="8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4"/>
            <p:cNvSpPr/>
            <p:nvPr/>
          </p:nvSpPr>
          <p:spPr>
            <a:xfrm>
              <a:off x="4110375" y="4341925"/>
              <a:ext cx="210200" cy="145225"/>
            </a:xfrm>
            <a:custGeom>
              <a:avLst/>
              <a:gdLst/>
              <a:ahLst/>
              <a:cxnLst/>
              <a:rect l="l" t="t" r="r" b="b"/>
              <a:pathLst>
                <a:path w="8408" h="5809" extrusionOk="0">
                  <a:moveTo>
                    <a:pt x="0" y="0"/>
                  </a:moveTo>
                  <a:lnTo>
                    <a:pt x="284" y="5808"/>
                  </a:lnTo>
                  <a:lnTo>
                    <a:pt x="840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4"/>
            <p:cNvSpPr/>
            <p:nvPr/>
          </p:nvSpPr>
          <p:spPr>
            <a:xfrm>
              <a:off x="4102200" y="4334125"/>
              <a:ext cx="226975" cy="160800"/>
            </a:xfrm>
            <a:custGeom>
              <a:avLst/>
              <a:gdLst/>
              <a:ahLst/>
              <a:cxnLst/>
              <a:rect l="l" t="t" r="r" b="b"/>
              <a:pathLst>
                <a:path w="9079" h="6432" extrusionOk="0">
                  <a:moveTo>
                    <a:pt x="7890" y="624"/>
                  </a:moveTo>
                  <a:lnTo>
                    <a:pt x="8391" y="5809"/>
                  </a:lnTo>
                  <a:lnTo>
                    <a:pt x="908" y="5809"/>
                  </a:lnTo>
                  <a:lnTo>
                    <a:pt x="655" y="624"/>
                  </a:lnTo>
                  <a:close/>
                  <a:moveTo>
                    <a:pt x="1" y="1"/>
                  </a:moveTo>
                  <a:lnTo>
                    <a:pt x="314" y="6432"/>
                  </a:lnTo>
                  <a:lnTo>
                    <a:pt x="9078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4"/>
            <p:cNvSpPr/>
            <p:nvPr/>
          </p:nvSpPr>
          <p:spPr>
            <a:xfrm>
              <a:off x="2515175" y="4943250"/>
              <a:ext cx="2332975" cy="174675"/>
            </a:xfrm>
            <a:custGeom>
              <a:avLst/>
              <a:gdLst/>
              <a:ahLst/>
              <a:cxnLst/>
              <a:rect l="l" t="t" r="r" b="b"/>
              <a:pathLst>
                <a:path w="93319" h="6987" extrusionOk="0">
                  <a:moveTo>
                    <a:pt x="2001" y="0"/>
                  </a:moveTo>
                  <a:lnTo>
                    <a:pt x="0" y="6987"/>
                  </a:lnTo>
                  <a:lnTo>
                    <a:pt x="93318" y="6987"/>
                  </a:lnTo>
                  <a:lnTo>
                    <a:pt x="9197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4"/>
            <p:cNvSpPr/>
            <p:nvPr/>
          </p:nvSpPr>
          <p:spPr>
            <a:xfrm>
              <a:off x="2504850" y="4935450"/>
              <a:ext cx="2352750" cy="190275"/>
            </a:xfrm>
            <a:custGeom>
              <a:avLst/>
              <a:gdLst/>
              <a:ahLst/>
              <a:cxnLst/>
              <a:rect l="l" t="t" r="r" b="b"/>
              <a:pathLst>
                <a:path w="94110" h="7611" extrusionOk="0">
                  <a:moveTo>
                    <a:pt x="92130" y="624"/>
                  </a:moveTo>
                  <a:lnTo>
                    <a:pt x="93354" y="6986"/>
                  </a:lnTo>
                  <a:lnTo>
                    <a:pt x="827" y="6986"/>
                  </a:lnTo>
                  <a:lnTo>
                    <a:pt x="2649" y="624"/>
                  </a:lnTo>
                  <a:close/>
                  <a:moveTo>
                    <a:pt x="2178" y="1"/>
                  </a:moveTo>
                  <a:lnTo>
                    <a:pt x="0" y="7610"/>
                  </a:lnTo>
                  <a:lnTo>
                    <a:pt x="94109" y="7610"/>
                  </a:lnTo>
                  <a:lnTo>
                    <a:pt x="9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4"/>
            <p:cNvSpPr/>
            <p:nvPr/>
          </p:nvSpPr>
          <p:spPr>
            <a:xfrm>
              <a:off x="4306525" y="4341925"/>
              <a:ext cx="217150" cy="145225"/>
            </a:xfrm>
            <a:custGeom>
              <a:avLst/>
              <a:gdLst/>
              <a:ahLst/>
              <a:cxnLst/>
              <a:rect l="l" t="t" r="r" b="b"/>
              <a:pathLst>
                <a:path w="8686" h="5809" extrusionOk="0">
                  <a:moveTo>
                    <a:pt x="1" y="0"/>
                  </a:moveTo>
                  <a:lnTo>
                    <a:pt x="562" y="5808"/>
                  </a:lnTo>
                  <a:lnTo>
                    <a:pt x="8686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4"/>
            <p:cNvSpPr/>
            <p:nvPr/>
          </p:nvSpPr>
          <p:spPr>
            <a:xfrm>
              <a:off x="4297950" y="4334125"/>
              <a:ext cx="234700" cy="160800"/>
            </a:xfrm>
            <a:custGeom>
              <a:avLst/>
              <a:gdLst/>
              <a:ahLst/>
              <a:cxnLst/>
              <a:rect l="l" t="t" r="r" b="b"/>
              <a:pathLst>
                <a:path w="9388" h="6432" extrusionOk="0">
                  <a:moveTo>
                    <a:pt x="7919" y="624"/>
                  </a:moveTo>
                  <a:lnTo>
                    <a:pt x="8669" y="5809"/>
                  </a:lnTo>
                  <a:lnTo>
                    <a:pt x="1187" y="5809"/>
                  </a:lnTo>
                  <a:lnTo>
                    <a:pt x="687" y="624"/>
                  </a:lnTo>
                  <a:close/>
                  <a:moveTo>
                    <a:pt x="0" y="1"/>
                  </a:moveTo>
                  <a:lnTo>
                    <a:pt x="622" y="6432"/>
                  </a:lnTo>
                  <a:lnTo>
                    <a:pt x="9388" y="6432"/>
                  </a:lnTo>
                  <a:lnTo>
                    <a:pt x="8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4"/>
            <p:cNvSpPr/>
            <p:nvPr/>
          </p:nvSpPr>
          <p:spPr>
            <a:xfrm>
              <a:off x="3753875" y="2050075"/>
              <a:ext cx="831275" cy="1058025"/>
            </a:xfrm>
            <a:custGeom>
              <a:avLst/>
              <a:gdLst/>
              <a:ahLst/>
              <a:cxnLst/>
              <a:rect l="l" t="t" r="r" b="b"/>
              <a:pathLst>
                <a:path w="33251" h="42321" extrusionOk="0">
                  <a:moveTo>
                    <a:pt x="16626" y="0"/>
                  </a:moveTo>
                  <a:cubicBezTo>
                    <a:pt x="12216" y="0"/>
                    <a:pt x="7987" y="2229"/>
                    <a:pt x="4870" y="6197"/>
                  </a:cubicBezTo>
                  <a:cubicBezTo>
                    <a:pt x="1752" y="10166"/>
                    <a:pt x="1" y="15548"/>
                    <a:pt x="1" y="21160"/>
                  </a:cubicBezTo>
                  <a:cubicBezTo>
                    <a:pt x="1" y="26771"/>
                    <a:pt x="1752" y="32153"/>
                    <a:pt x="4870" y="36122"/>
                  </a:cubicBezTo>
                  <a:cubicBezTo>
                    <a:pt x="7987" y="40090"/>
                    <a:pt x="12216" y="42320"/>
                    <a:pt x="16626" y="42320"/>
                  </a:cubicBezTo>
                  <a:cubicBezTo>
                    <a:pt x="21035" y="42320"/>
                    <a:pt x="25264" y="40090"/>
                    <a:pt x="28381" y="36122"/>
                  </a:cubicBezTo>
                  <a:cubicBezTo>
                    <a:pt x="31499" y="32153"/>
                    <a:pt x="33250" y="26771"/>
                    <a:pt x="33250" y="21160"/>
                  </a:cubicBezTo>
                  <a:cubicBezTo>
                    <a:pt x="33250" y="15548"/>
                    <a:pt x="31499" y="10166"/>
                    <a:pt x="28381" y="6197"/>
                  </a:cubicBezTo>
                  <a:cubicBezTo>
                    <a:pt x="25264" y="2229"/>
                    <a:pt x="21035" y="0"/>
                    <a:pt x="16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4"/>
            <p:cNvSpPr/>
            <p:nvPr/>
          </p:nvSpPr>
          <p:spPr>
            <a:xfrm>
              <a:off x="3746075" y="2042275"/>
              <a:ext cx="846850" cy="1073600"/>
            </a:xfrm>
            <a:custGeom>
              <a:avLst/>
              <a:gdLst/>
              <a:ahLst/>
              <a:cxnLst/>
              <a:rect l="l" t="t" r="r" b="b"/>
              <a:pathLst>
                <a:path w="33874" h="42944" extrusionOk="0">
                  <a:moveTo>
                    <a:pt x="16937" y="624"/>
                  </a:moveTo>
                  <a:cubicBezTo>
                    <a:pt x="25933" y="624"/>
                    <a:pt x="33251" y="9976"/>
                    <a:pt x="33251" y="21472"/>
                  </a:cubicBezTo>
                  <a:cubicBezTo>
                    <a:pt x="33251" y="32968"/>
                    <a:pt x="25933" y="42321"/>
                    <a:pt x="16937" y="42321"/>
                  </a:cubicBezTo>
                  <a:cubicBezTo>
                    <a:pt x="7942" y="42321"/>
                    <a:pt x="624" y="32968"/>
                    <a:pt x="624" y="21472"/>
                  </a:cubicBezTo>
                  <a:cubicBezTo>
                    <a:pt x="624" y="9976"/>
                    <a:pt x="7942" y="624"/>
                    <a:pt x="16937" y="624"/>
                  </a:cubicBezTo>
                  <a:close/>
                  <a:moveTo>
                    <a:pt x="16937" y="1"/>
                  </a:moveTo>
                  <a:cubicBezTo>
                    <a:pt x="7599" y="1"/>
                    <a:pt x="0" y="9633"/>
                    <a:pt x="0" y="21472"/>
                  </a:cubicBezTo>
                  <a:cubicBezTo>
                    <a:pt x="0" y="33311"/>
                    <a:pt x="7599" y="42943"/>
                    <a:pt x="16937" y="42943"/>
                  </a:cubicBezTo>
                  <a:cubicBezTo>
                    <a:pt x="26276" y="42943"/>
                    <a:pt x="33874" y="33310"/>
                    <a:pt x="33874" y="21472"/>
                  </a:cubicBezTo>
                  <a:cubicBezTo>
                    <a:pt x="33874" y="9634"/>
                    <a:pt x="26276" y="1"/>
                    <a:pt x="16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4"/>
            <p:cNvSpPr/>
            <p:nvPr/>
          </p:nvSpPr>
          <p:spPr>
            <a:xfrm>
              <a:off x="3061600" y="2704300"/>
              <a:ext cx="481125" cy="1222125"/>
            </a:xfrm>
            <a:custGeom>
              <a:avLst/>
              <a:gdLst/>
              <a:ahLst/>
              <a:cxnLst/>
              <a:rect l="l" t="t" r="r" b="b"/>
              <a:pathLst>
                <a:path w="19245" h="48885" extrusionOk="0">
                  <a:moveTo>
                    <a:pt x="14350" y="865"/>
                  </a:moveTo>
                  <a:lnTo>
                    <a:pt x="18595" y="4740"/>
                  </a:lnTo>
                  <a:lnTo>
                    <a:pt x="13979" y="45271"/>
                  </a:lnTo>
                  <a:cubicBezTo>
                    <a:pt x="13213" y="45726"/>
                    <a:pt x="9251" y="48026"/>
                    <a:pt x="7002" y="48251"/>
                  </a:cubicBezTo>
                  <a:cubicBezTo>
                    <a:pt x="6947" y="48256"/>
                    <a:pt x="6890" y="48259"/>
                    <a:pt x="6832" y="48259"/>
                  </a:cubicBezTo>
                  <a:cubicBezTo>
                    <a:pt x="5856" y="48259"/>
                    <a:pt x="4496" y="47535"/>
                    <a:pt x="3055" y="46232"/>
                  </a:cubicBezTo>
                  <a:cubicBezTo>
                    <a:pt x="1571" y="44888"/>
                    <a:pt x="624" y="43500"/>
                    <a:pt x="624" y="43144"/>
                  </a:cubicBezTo>
                  <a:cubicBezTo>
                    <a:pt x="730" y="42022"/>
                    <a:pt x="10421" y="12684"/>
                    <a:pt x="14350" y="865"/>
                  </a:cubicBezTo>
                  <a:close/>
                  <a:moveTo>
                    <a:pt x="14206" y="0"/>
                  </a:moveTo>
                  <a:cubicBezTo>
                    <a:pt x="14079" y="0"/>
                    <a:pt x="13955" y="78"/>
                    <a:pt x="13910" y="214"/>
                  </a:cubicBezTo>
                  <a:cubicBezTo>
                    <a:pt x="12487" y="4496"/>
                    <a:pt x="1" y="42079"/>
                    <a:pt x="1" y="43133"/>
                  </a:cubicBezTo>
                  <a:cubicBezTo>
                    <a:pt x="1" y="43869"/>
                    <a:pt x="1342" y="45522"/>
                    <a:pt x="2637" y="46694"/>
                  </a:cubicBezTo>
                  <a:cubicBezTo>
                    <a:pt x="3562" y="47531"/>
                    <a:pt x="5293" y="48884"/>
                    <a:pt x="6821" y="48884"/>
                  </a:cubicBezTo>
                  <a:cubicBezTo>
                    <a:pt x="6903" y="48884"/>
                    <a:pt x="6984" y="48880"/>
                    <a:pt x="7065" y="48872"/>
                  </a:cubicBezTo>
                  <a:cubicBezTo>
                    <a:pt x="9690" y="48609"/>
                    <a:pt x="14242" y="45843"/>
                    <a:pt x="14434" y="45725"/>
                  </a:cubicBezTo>
                  <a:cubicBezTo>
                    <a:pt x="14517" y="45676"/>
                    <a:pt x="14571" y="45591"/>
                    <a:pt x="14582" y="45496"/>
                  </a:cubicBezTo>
                  <a:lnTo>
                    <a:pt x="19234" y="4652"/>
                  </a:lnTo>
                  <a:cubicBezTo>
                    <a:pt x="19245" y="4553"/>
                    <a:pt x="19208" y="4455"/>
                    <a:pt x="19134" y="4387"/>
                  </a:cubicBezTo>
                  <a:lnTo>
                    <a:pt x="14416" y="82"/>
                  </a:lnTo>
                  <a:cubicBezTo>
                    <a:pt x="14355" y="26"/>
                    <a:pt x="14280" y="0"/>
                    <a:pt x="14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4"/>
            <p:cNvSpPr/>
            <p:nvPr/>
          </p:nvSpPr>
          <p:spPr>
            <a:xfrm>
              <a:off x="3416725" y="2567300"/>
              <a:ext cx="1633975" cy="1503025"/>
            </a:xfrm>
            <a:custGeom>
              <a:avLst/>
              <a:gdLst/>
              <a:ahLst/>
              <a:cxnLst/>
              <a:rect l="l" t="t" r="r" b="b"/>
              <a:pathLst>
                <a:path w="65359" h="60121" extrusionOk="0">
                  <a:moveTo>
                    <a:pt x="32542" y="0"/>
                  </a:moveTo>
                  <a:lnTo>
                    <a:pt x="27577" y="276"/>
                  </a:lnTo>
                  <a:lnTo>
                    <a:pt x="0" y="5792"/>
                  </a:lnTo>
                  <a:lnTo>
                    <a:pt x="4418" y="60120"/>
                  </a:lnTo>
                  <a:lnTo>
                    <a:pt x="58196" y="60120"/>
                  </a:lnTo>
                  <a:lnTo>
                    <a:pt x="65359" y="3585"/>
                  </a:lnTo>
                  <a:lnTo>
                    <a:pt x="32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4"/>
            <p:cNvSpPr/>
            <p:nvPr/>
          </p:nvSpPr>
          <p:spPr>
            <a:xfrm>
              <a:off x="3408625" y="2559500"/>
              <a:ext cx="1650400" cy="1518600"/>
            </a:xfrm>
            <a:custGeom>
              <a:avLst/>
              <a:gdLst/>
              <a:ahLst/>
              <a:cxnLst/>
              <a:rect l="l" t="t" r="r" b="b"/>
              <a:pathLst>
                <a:path w="66016" h="60744" extrusionOk="0">
                  <a:moveTo>
                    <a:pt x="32832" y="622"/>
                  </a:moveTo>
                  <a:lnTo>
                    <a:pt x="65335" y="4173"/>
                  </a:lnTo>
                  <a:lnTo>
                    <a:pt x="58245" y="60121"/>
                  </a:lnTo>
                  <a:lnTo>
                    <a:pt x="5029" y="60121"/>
                  </a:lnTo>
                  <a:lnTo>
                    <a:pt x="658" y="6355"/>
                  </a:lnTo>
                  <a:lnTo>
                    <a:pt x="27941" y="899"/>
                  </a:lnTo>
                  <a:lnTo>
                    <a:pt x="32832" y="622"/>
                  </a:lnTo>
                  <a:close/>
                  <a:moveTo>
                    <a:pt x="32849" y="1"/>
                  </a:moveTo>
                  <a:lnTo>
                    <a:pt x="27885" y="277"/>
                  </a:lnTo>
                  <a:cubicBezTo>
                    <a:pt x="27871" y="277"/>
                    <a:pt x="27856" y="279"/>
                    <a:pt x="27841" y="282"/>
                  </a:cubicBezTo>
                  <a:lnTo>
                    <a:pt x="263" y="5798"/>
                  </a:lnTo>
                  <a:cubicBezTo>
                    <a:pt x="108" y="5829"/>
                    <a:pt x="1" y="5971"/>
                    <a:pt x="14" y="6129"/>
                  </a:cubicBezTo>
                  <a:lnTo>
                    <a:pt x="4432" y="60457"/>
                  </a:lnTo>
                  <a:cubicBezTo>
                    <a:pt x="4445" y="60619"/>
                    <a:pt x="4580" y="60744"/>
                    <a:pt x="4742" y="60744"/>
                  </a:cubicBezTo>
                  <a:lnTo>
                    <a:pt x="58520" y="60744"/>
                  </a:lnTo>
                  <a:cubicBezTo>
                    <a:pt x="58677" y="60744"/>
                    <a:pt x="58810" y="60628"/>
                    <a:pt x="58830" y="60472"/>
                  </a:cubicBezTo>
                  <a:lnTo>
                    <a:pt x="65993" y="3937"/>
                  </a:lnTo>
                  <a:cubicBezTo>
                    <a:pt x="66015" y="3765"/>
                    <a:pt x="65892" y="3607"/>
                    <a:pt x="65718" y="3588"/>
                  </a:cubicBezTo>
                  <a:lnTo>
                    <a:pt x="32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4"/>
            <p:cNvSpPr/>
            <p:nvPr/>
          </p:nvSpPr>
          <p:spPr>
            <a:xfrm>
              <a:off x="3747650" y="2491300"/>
              <a:ext cx="1027300" cy="1523850"/>
            </a:xfrm>
            <a:custGeom>
              <a:avLst/>
              <a:gdLst/>
              <a:ahLst/>
              <a:cxnLst/>
              <a:rect l="l" t="t" r="r" b="b"/>
              <a:pathLst>
                <a:path w="41092" h="60954" extrusionOk="0">
                  <a:moveTo>
                    <a:pt x="17213" y="1"/>
                  </a:moveTo>
                  <a:cubicBezTo>
                    <a:pt x="13945" y="1"/>
                    <a:pt x="11410" y="256"/>
                    <a:pt x="11410" y="256"/>
                  </a:cubicBezTo>
                  <a:cubicBezTo>
                    <a:pt x="11410" y="256"/>
                    <a:pt x="6933" y="2699"/>
                    <a:pt x="5829" y="4906"/>
                  </a:cubicBezTo>
                  <a:cubicBezTo>
                    <a:pt x="4727" y="7112"/>
                    <a:pt x="0" y="23448"/>
                    <a:pt x="0" y="23448"/>
                  </a:cubicBezTo>
                  <a:lnTo>
                    <a:pt x="7723" y="25103"/>
                  </a:lnTo>
                  <a:lnTo>
                    <a:pt x="276" y="28688"/>
                  </a:lnTo>
                  <a:lnTo>
                    <a:pt x="11541" y="60954"/>
                  </a:lnTo>
                  <a:lnTo>
                    <a:pt x="29466" y="59850"/>
                  </a:lnTo>
                  <a:lnTo>
                    <a:pt x="41092" y="25930"/>
                  </a:lnTo>
                  <a:lnTo>
                    <a:pt x="33921" y="22896"/>
                  </a:lnTo>
                  <a:lnTo>
                    <a:pt x="40264" y="20138"/>
                  </a:lnTo>
                  <a:cubicBezTo>
                    <a:pt x="40264" y="20138"/>
                    <a:pt x="34198" y="8556"/>
                    <a:pt x="30887" y="3592"/>
                  </a:cubicBezTo>
                  <a:cubicBezTo>
                    <a:pt x="28889" y="594"/>
                    <a:pt x="22198" y="1"/>
                    <a:pt x="17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4"/>
            <p:cNvSpPr/>
            <p:nvPr/>
          </p:nvSpPr>
          <p:spPr>
            <a:xfrm>
              <a:off x="3738900" y="2483300"/>
              <a:ext cx="1044725" cy="1539650"/>
            </a:xfrm>
            <a:custGeom>
              <a:avLst/>
              <a:gdLst/>
              <a:ahLst/>
              <a:cxnLst/>
              <a:rect l="l" t="t" r="r" b="b"/>
              <a:pathLst>
                <a:path w="41789" h="61586" extrusionOk="0">
                  <a:moveTo>
                    <a:pt x="17572" y="636"/>
                  </a:moveTo>
                  <a:cubicBezTo>
                    <a:pt x="22492" y="636"/>
                    <a:pt x="29060" y="1208"/>
                    <a:pt x="30978" y="4086"/>
                  </a:cubicBezTo>
                  <a:cubicBezTo>
                    <a:pt x="33946" y="8537"/>
                    <a:pt x="39209" y="18464"/>
                    <a:pt x="40181" y="20307"/>
                  </a:cubicBezTo>
                  <a:lnTo>
                    <a:pt x="34147" y="22930"/>
                  </a:lnTo>
                  <a:cubicBezTo>
                    <a:pt x="33896" y="23039"/>
                    <a:pt x="33897" y="23396"/>
                    <a:pt x="34149" y="23503"/>
                  </a:cubicBezTo>
                  <a:lnTo>
                    <a:pt x="41052" y="26425"/>
                  </a:lnTo>
                  <a:lnTo>
                    <a:pt x="29588" y="59872"/>
                  </a:lnTo>
                  <a:lnTo>
                    <a:pt x="12107" y="60948"/>
                  </a:lnTo>
                  <a:lnTo>
                    <a:pt x="1012" y="29168"/>
                  </a:lnTo>
                  <a:lnTo>
                    <a:pt x="8207" y="25705"/>
                  </a:lnTo>
                  <a:cubicBezTo>
                    <a:pt x="8327" y="25646"/>
                    <a:pt x="8397" y="25519"/>
                    <a:pt x="8381" y="25386"/>
                  </a:cubicBezTo>
                  <a:cubicBezTo>
                    <a:pt x="8365" y="25254"/>
                    <a:pt x="8267" y="25147"/>
                    <a:pt x="8137" y="25119"/>
                  </a:cubicBezTo>
                  <a:lnTo>
                    <a:pt x="743" y="23534"/>
                  </a:lnTo>
                  <a:cubicBezTo>
                    <a:pt x="1412" y="21234"/>
                    <a:pt x="5465" y="7352"/>
                    <a:pt x="6459" y="5366"/>
                  </a:cubicBezTo>
                  <a:cubicBezTo>
                    <a:pt x="7441" y="3401"/>
                    <a:pt x="11344" y="1167"/>
                    <a:pt x="11855" y="879"/>
                  </a:cubicBezTo>
                  <a:cubicBezTo>
                    <a:pt x="12268" y="841"/>
                    <a:pt x="14625" y="636"/>
                    <a:pt x="17572" y="636"/>
                  </a:cubicBezTo>
                  <a:close/>
                  <a:moveTo>
                    <a:pt x="17594" y="1"/>
                  </a:moveTo>
                  <a:cubicBezTo>
                    <a:pt x="14455" y="1"/>
                    <a:pt x="11985" y="240"/>
                    <a:pt x="11729" y="265"/>
                  </a:cubicBezTo>
                  <a:cubicBezTo>
                    <a:pt x="11687" y="270"/>
                    <a:pt x="11648" y="283"/>
                    <a:pt x="11611" y="302"/>
                  </a:cubicBezTo>
                  <a:cubicBezTo>
                    <a:pt x="11425" y="405"/>
                    <a:pt x="7034" y="2820"/>
                    <a:pt x="5901" y="5087"/>
                  </a:cubicBezTo>
                  <a:cubicBezTo>
                    <a:pt x="4798" y="7293"/>
                    <a:pt x="244" y="23013"/>
                    <a:pt x="51" y="23682"/>
                  </a:cubicBezTo>
                  <a:cubicBezTo>
                    <a:pt x="0" y="23856"/>
                    <a:pt x="108" y="24036"/>
                    <a:pt x="285" y="24073"/>
                  </a:cubicBezTo>
                  <a:lnTo>
                    <a:pt x="7117" y="25537"/>
                  </a:lnTo>
                  <a:lnTo>
                    <a:pt x="492" y="28727"/>
                  </a:lnTo>
                  <a:cubicBezTo>
                    <a:pt x="348" y="28796"/>
                    <a:pt x="279" y="28962"/>
                    <a:pt x="332" y="29111"/>
                  </a:cubicBezTo>
                  <a:lnTo>
                    <a:pt x="11597" y="61376"/>
                  </a:lnTo>
                  <a:cubicBezTo>
                    <a:pt x="11640" y="61501"/>
                    <a:pt x="11758" y="61585"/>
                    <a:pt x="11891" y="61585"/>
                  </a:cubicBezTo>
                  <a:lnTo>
                    <a:pt x="11908" y="61585"/>
                  </a:lnTo>
                  <a:lnTo>
                    <a:pt x="29834" y="60482"/>
                  </a:lnTo>
                  <a:cubicBezTo>
                    <a:pt x="29960" y="60475"/>
                    <a:pt x="30069" y="60391"/>
                    <a:pt x="30110" y="60272"/>
                  </a:cubicBezTo>
                  <a:lnTo>
                    <a:pt x="41735" y="26352"/>
                  </a:lnTo>
                  <a:cubicBezTo>
                    <a:pt x="41788" y="26197"/>
                    <a:pt x="41713" y="26027"/>
                    <a:pt x="41563" y="25963"/>
                  </a:cubicBezTo>
                  <a:lnTo>
                    <a:pt x="35061" y="23213"/>
                  </a:lnTo>
                  <a:lnTo>
                    <a:pt x="40738" y="20745"/>
                  </a:lnTo>
                  <a:cubicBezTo>
                    <a:pt x="40904" y="20673"/>
                    <a:pt x="40973" y="20475"/>
                    <a:pt x="40889" y="20315"/>
                  </a:cubicBezTo>
                  <a:cubicBezTo>
                    <a:pt x="40829" y="20199"/>
                    <a:pt x="34777" y="8660"/>
                    <a:pt x="31496" y="3740"/>
                  </a:cubicBezTo>
                  <a:cubicBezTo>
                    <a:pt x="29416" y="619"/>
                    <a:pt x="22640" y="1"/>
                    <a:pt x="17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4"/>
            <p:cNvSpPr/>
            <p:nvPr/>
          </p:nvSpPr>
          <p:spPr>
            <a:xfrm>
              <a:off x="4009650" y="2629350"/>
              <a:ext cx="481550" cy="1454750"/>
            </a:xfrm>
            <a:custGeom>
              <a:avLst/>
              <a:gdLst/>
              <a:ahLst/>
              <a:cxnLst/>
              <a:rect l="l" t="t" r="r" b="b"/>
              <a:pathLst>
                <a:path w="19262" h="58190" extrusionOk="0">
                  <a:moveTo>
                    <a:pt x="14892" y="1"/>
                  </a:moveTo>
                  <a:lnTo>
                    <a:pt x="0" y="1379"/>
                  </a:lnTo>
                  <a:lnTo>
                    <a:pt x="233" y="58190"/>
                  </a:lnTo>
                  <a:lnTo>
                    <a:pt x="19261" y="57638"/>
                  </a:lnTo>
                  <a:lnTo>
                    <a:pt x="148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4"/>
            <p:cNvSpPr/>
            <p:nvPr/>
          </p:nvSpPr>
          <p:spPr>
            <a:xfrm>
              <a:off x="4001825" y="2621550"/>
              <a:ext cx="497325" cy="1470375"/>
            </a:xfrm>
            <a:custGeom>
              <a:avLst/>
              <a:gdLst/>
              <a:ahLst/>
              <a:cxnLst/>
              <a:rect l="l" t="t" r="r" b="b"/>
              <a:pathLst>
                <a:path w="19893" h="58815" extrusionOk="0">
                  <a:moveTo>
                    <a:pt x="14918" y="652"/>
                  </a:moveTo>
                  <a:lnTo>
                    <a:pt x="19239" y="57648"/>
                  </a:lnTo>
                  <a:lnTo>
                    <a:pt x="857" y="58180"/>
                  </a:lnTo>
                  <a:lnTo>
                    <a:pt x="626" y="1975"/>
                  </a:lnTo>
                  <a:lnTo>
                    <a:pt x="14918" y="652"/>
                  </a:lnTo>
                  <a:close/>
                  <a:moveTo>
                    <a:pt x="15208" y="1"/>
                  </a:moveTo>
                  <a:cubicBezTo>
                    <a:pt x="15197" y="1"/>
                    <a:pt x="15187" y="1"/>
                    <a:pt x="15176" y="3"/>
                  </a:cubicBezTo>
                  <a:lnTo>
                    <a:pt x="285" y="1381"/>
                  </a:lnTo>
                  <a:cubicBezTo>
                    <a:pt x="123" y="1396"/>
                    <a:pt x="1" y="1531"/>
                    <a:pt x="2" y="1692"/>
                  </a:cubicBezTo>
                  <a:lnTo>
                    <a:pt x="235" y="58503"/>
                  </a:lnTo>
                  <a:cubicBezTo>
                    <a:pt x="235" y="58675"/>
                    <a:pt x="374" y="58813"/>
                    <a:pt x="546" y="58813"/>
                  </a:cubicBezTo>
                  <a:lnTo>
                    <a:pt x="555" y="58814"/>
                  </a:lnTo>
                  <a:lnTo>
                    <a:pt x="19584" y="58262"/>
                  </a:lnTo>
                  <a:cubicBezTo>
                    <a:pt x="19669" y="58260"/>
                    <a:pt x="19750" y="58222"/>
                    <a:pt x="19806" y="58159"/>
                  </a:cubicBezTo>
                  <a:cubicBezTo>
                    <a:pt x="19863" y="58095"/>
                    <a:pt x="19892" y="58011"/>
                    <a:pt x="19887" y="57926"/>
                  </a:cubicBezTo>
                  <a:lnTo>
                    <a:pt x="15516" y="289"/>
                  </a:lnTo>
                  <a:cubicBezTo>
                    <a:pt x="15510" y="206"/>
                    <a:pt x="15470" y="128"/>
                    <a:pt x="15406" y="74"/>
                  </a:cubicBezTo>
                  <a:cubicBezTo>
                    <a:pt x="15350" y="27"/>
                    <a:pt x="15280" y="1"/>
                    <a:pt x="15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4"/>
            <p:cNvSpPr/>
            <p:nvPr/>
          </p:nvSpPr>
          <p:spPr>
            <a:xfrm>
              <a:off x="3954475" y="2291525"/>
              <a:ext cx="448200" cy="825350"/>
            </a:xfrm>
            <a:custGeom>
              <a:avLst/>
              <a:gdLst/>
              <a:ahLst/>
              <a:cxnLst/>
              <a:rect l="l" t="t" r="r" b="b"/>
              <a:pathLst>
                <a:path w="17928" h="33014" extrusionOk="0">
                  <a:moveTo>
                    <a:pt x="1" y="1"/>
                  </a:moveTo>
                  <a:cubicBezTo>
                    <a:pt x="1" y="1"/>
                    <a:pt x="1931" y="10756"/>
                    <a:pt x="2207" y="13514"/>
                  </a:cubicBezTo>
                  <a:cubicBezTo>
                    <a:pt x="2462" y="16065"/>
                    <a:pt x="8580" y="33013"/>
                    <a:pt x="11182" y="33013"/>
                  </a:cubicBezTo>
                  <a:cubicBezTo>
                    <a:pt x="11393" y="33013"/>
                    <a:pt x="11581" y="32902"/>
                    <a:pt x="11741" y="32662"/>
                  </a:cubicBezTo>
                  <a:cubicBezTo>
                    <a:pt x="14066" y="29174"/>
                    <a:pt x="16823" y="18202"/>
                    <a:pt x="17375" y="15720"/>
                  </a:cubicBezTo>
                  <a:cubicBezTo>
                    <a:pt x="17926" y="13238"/>
                    <a:pt x="17927" y="2483"/>
                    <a:pt x="17927" y="2483"/>
                  </a:cubicBezTo>
                  <a:lnTo>
                    <a:pt x="17927" y="2483"/>
                  </a:lnTo>
                  <a:cubicBezTo>
                    <a:pt x="17927" y="2483"/>
                    <a:pt x="15585" y="4103"/>
                    <a:pt x="11572" y="4103"/>
                  </a:cubicBezTo>
                  <a:cubicBezTo>
                    <a:pt x="8561" y="4103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4"/>
            <p:cNvSpPr/>
            <p:nvPr/>
          </p:nvSpPr>
          <p:spPr>
            <a:xfrm>
              <a:off x="3945875" y="2283725"/>
              <a:ext cx="464550" cy="840925"/>
            </a:xfrm>
            <a:custGeom>
              <a:avLst/>
              <a:gdLst/>
              <a:ahLst/>
              <a:cxnLst/>
              <a:rect l="l" t="t" r="r" b="b"/>
              <a:pathLst>
                <a:path w="18582" h="33637" extrusionOk="0">
                  <a:moveTo>
                    <a:pt x="782" y="983"/>
                  </a:moveTo>
                  <a:lnTo>
                    <a:pt x="782" y="983"/>
                  </a:lnTo>
                  <a:cubicBezTo>
                    <a:pt x="5164" y="3863"/>
                    <a:pt x="8959" y="4703"/>
                    <a:pt x="11897" y="4703"/>
                  </a:cubicBezTo>
                  <a:cubicBezTo>
                    <a:pt x="14932" y="4703"/>
                    <a:pt x="17052" y="3806"/>
                    <a:pt x="17957" y="3334"/>
                  </a:cubicBezTo>
                  <a:lnTo>
                    <a:pt x="17957" y="3334"/>
                  </a:lnTo>
                  <a:cubicBezTo>
                    <a:pt x="17948" y="5540"/>
                    <a:pt x="17881" y="13859"/>
                    <a:pt x="17414" y="15964"/>
                  </a:cubicBezTo>
                  <a:cubicBezTo>
                    <a:pt x="16855" y="18480"/>
                    <a:pt x="14104" y="29382"/>
                    <a:pt x="11825" y="32802"/>
                  </a:cubicBezTo>
                  <a:cubicBezTo>
                    <a:pt x="11714" y="32969"/>
                    <a:pt x="11616" y="33015"/>
                    <a:pt x="11527" y="33015"/>
                  </a:cubicBezTo>
                  <a:cubicBezTo>
                    <a:pt x="11496" y="33015"/>
                    <a:pt x="11466" y="33009"/>
                    <a:pt x="11437" y="33002"/>
                  </a:cubicBezTo>
                  <a:cubicBezTo>
                    <a:pt x="9036" y="32404"/>
                    <a:pt x="3130" y="16479"/>
                    <a:pt x="2862" y="13795"/>
                  </a:cubicBezTo>
                  <a:cubicBezTo>
                    <a:pt x="2626" y="11441"/>
                    <a:pt x="1222" y="3461"/>
                    <a:pt x="782" y="983"/>
                  </a:cubicBezTo>
                  <a:close/>
                  <a:moveTo>
                    <a:pt x="346" y="1"/>
                  </a:moveTo>
                  <a:cubicBezTo>
                    <a:pt x="165" y="1"/>
                    <a:pt x="1" y="162"/>
                    <a:pt x="38" y="368"/>
                  </a:cubicBezTo>
                  <a:cubicBezTo>
                    <a:pt x="57" y="475"/>
                    <a:pt x="1969" y="11142"/>
                    <a:pt x="2241" y="13857"/>
                  </a:cubicBezTo>
                  <a:cubicBezTo>
                    <a:pt x="2378" y="15230"/>
                    <a:pt x="4020" y="20142"/>
                    <a:pt x="5754" y="24369"/>
                  </a:cubicBezTo>
                  <a:cubicBezTo>
                    <a:pt x="7392" y="28362"/>
                    <a:pt x="9682" y="33207"/>
                    <a:pt x="11285" y="33606"/>
                  </a:cubicBezTo>
                  <a:cubicBezTo>
                    <a:pt x="11364" y="33626"/>
                    <a:pt x="11444" y="33637"/>
                    <a:pt x="11525" y="33637"/>
                  </a:cubicBezTo>
                  <a:cubicBezTo>
                    <a:pt x="11844" y="33637"/>
                    <a:pt x="12130" y="33469"/>
                    <a:pt x="12343" y="33147"/>
                  </a:cubicBezTo>
                  <a:cubicBezTo>
                    <a:pt x="14699" y="29614"/>
                    <a:pt x="17422" y="18802"/>
                    <a:pt x="18023" y="16100"/>
                  </a:cubicBezTo>
                  <a:cubicBezTo>
                    <a:pt x="18576" y="13613"/>
                    <a:pt x="18581" y="3235"/>
                    <a:pt x="18581" y="2796"/>
                  </a:cubicBezTo>
                  <a:cubicBezTo>
                    <a:pt x="18581" y="2612"/>
                    <a:pt x="18431" y="2483"/>
                    <a:pt x="18270" y="2483"/>
                  </a:cubicBezTo>
                  <a:cubicBezTo>
                    <a:pt x="18210" y="2483"/>
                    <a:pt x="18149" y="2501"/>
                    <a:pt x="18093" y="2539"/>
                  </a:cubicBezTo>
                  <a:cubicBezTo>
                    <a:pt x="18053" y="2567"/>
                    <a:pt x="15777" y="4089"/>
                    <a:pt x="11911" y="4089"/>
                  </a:cubicBezTo>
                  <a:cubicBezTo>
                    <a:pt x="8950" y="4089"/>
                    <a:pt x="5057" y="3197"/>
                    <a:pt x="521" y="57"/>
                  </a:cubicBezTo>
                  <a:cubicBezTo>
                    <a:pt x="465" y="18"/>
                    <a:pt x="405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4"/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4"/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4"/>
            <p:cNvSpPr/>
            <p:nvPr/>
          </p:nvSpPr>
          <p:spPr>
            <a:xfrm>
              <a:off x="4547400" y="1983550"/>
              <a:ext cx="75875" cy="177025"/>
            </a:xfrm>
            <a:custGeom>
              <a:avLst/>
              <a:gdLst/>
              <a:ahLst/>
              <a:cxnLst/>
              <a:rect l="l" t="t" r="r" b="b"/>
              <a:pathLst>
                <a:path w="3035" h="7081" extrusionOk="0">
                  <a:moveTo>
                    <a:pt x="2123" y="1"/>
                  </a:moveTo>
                  <a:cubicBezTo>
                    <a:pt x="1230" y="1"/>
                    <a:pt x="1" y="1565"/>
                    <a:pt x="1" y="1565"/>
                  </a:cubicBezTo>
                  <a:lnTo>
                    <a:pt x="1" y="7080"/>
                  </a:lnTo>
                  <a:cubicBezTo>
                    <a:pt x="1" y="7080"/>
                    <a:pt x="3035" y="6528"/>
                    <a:pt x="3035" y="2116"/>
                  </a:cubicBezTo>
                  <a:cubicBezTo>
                    <a:pt x="3035" y="511"/>
                    <a:pt x="2634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4"/>
            <p:cNvSpPr/>
            <p:nvPr/>
          </p:nvSpPr>
          <p:spPr>
            <a:xfrm>
              <a:off x="4539600" y="1975775"/>
              <a:ext cx="91475" cy="192575"/>
            </a:xfrm>
            <a:custGeom>
              <a:avLst/>
              <a:gdLst/>
              <a:ahLst/>
              <a:cxnLst/>
              <a:rect l="l" t="t" r="r" b="b"/>
              <a:pathLst>
                <a:path w="3659" h="7703" extrusionOk="0">
                  <a:moveTo>
                    <a:pt x="2430" y="623"/>
                  </a:moveTo>
                  <a:cubicBezTo>
                    <a:pt x="2473" y="623"/>
                    <a:pt x="2514" y="629"/>
                    <a:pt x="2552" y="642"/>
                  </a:cubicBezTo>
                  <a:cubicBezTo>
                    <a:pt x="2696" y="693"/>
                    <a:pt x="3034" y="968"/>
                    <a:pt x="3034" y="2428"/>
                  </a:cubicBezTo>
                  <a:cubicBezTo>
                    <a:pt x="3034" y="5640"/>
                    <a:pt x="1381" y="6668"/>
                    <a:pt x="624" y="6969"/>
                  </a:cubicBezTo>
                  <a:lnTo>
                    <a:pt x="624" y="1985"/>
                  </a:lnTo>
                  <a:cubicBezTo>
                    <a:pt x="1121" y="1379"/>
                    <a:pt x="1944" y="623"/>
                    <a:pt x="2430" y="623"/>
                  </a:cubicBezTo>
                  <a:close/>
                  <a:moveTo>
                    <a:pt x="2439" y="1"/>
                  </a:moveTo>
                  <a:cubicBezTo>
                    <a:pt x="1447" y="1"/>
                    <a:pt x="306" y="1379"/>
                    <a:pt x="67" y="1682"/>
                  </a:cubicBezTo>
                  <a:cubicBezTo>
                    <a:pt x="25" y="1737"/>
                    <a:pt x="0" y="1805"/>
                    <a:pt x="0" y="1874"/>
                  </a:cubicBezTo>
                  <a:lnTo>
                    <a:pt x="0" y="7391"/>
                  </a:lnTo>
                  <a:cubicBezTo>
                    <a:pt x="0" y="7562"/>
                    <a:pt x="141" y="7703"/>
                    <a:pt x="312" y="7703"/>
                  </a:cubicBezTo>
                  <a:cubicBezTo>
                    <a:pt x="330" y="7703"/>
                    <a:pt x="349" y="7702"/>
                    <a:pt x="368" y="7698"/>
                  </a:cubicBezTo>
                  <a:cubicBezTo>
                    <a:pt x="401" y="7692"/>
                    <a:pt x="3658" y="7047"/>
                    <a:pt x="3658" y="2427"/>
                  </a:cubicBezTo>
                  <a:cubicBezTo>
                    <a:pt x="3658" y="1039"/>
                    <a:pt x="3361" y="263"/>
                    <a:pt x="2754" y="52"/>
                  </a:cubicBezTo>
                  <a:cubicBezTo>
                    <a:pt x="2651" y="17"/>
                    <a:pt x="2546" y="1"/>
                    <a:pt x="2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4"/>
            <p:cNvSpPr/>
            <p:nvPr/>
          </p:nvSpPr>
          <p:spPr>
            <a:xfrm>
              <a:off x="3795900" y="1498675"/>
              <a:ext cx="772225" cy="1036625"/>
            </a:xfrm>
            <a:custGeom>
              <a:avLst/>
              <a:gdLst/>
              <a:ahLst/>
              <a:cxnLst/>
              <a:rect l="l" t="t" r="r" b="b"/>
              <a:pathLst>
                <a:path w="30889" h="41465" extrusionOk="0">
                  <a:moveTo>
                    <a:pt x="18201" y="0"/>
                  </a:moveTo>
                  <a:cubicBezTo>
                    <a:pt x="14064" y="0"/>
                    <a:pt x="1931" y="2206"/>
                    <a:pt x="1" y="11859"/>
                  </a:cubicBezTo>
                  <a:cubicBezTo>
                    <a:pt x="1" y="11859"/>
                    <a:pt x="3586" y="28112"/>
                    <a:pt x="3586" y="30335"/>
                  </a:cubicBezTo>
                  <a:cubicBezTo>
                    <a:pt x="3586" y="35014"/>
                    <a:pt x="12410" y="40263"/>
                    <a:pt x="16272" y="41367"/>
                  </a:cubicBezTo>
                  <a:cubicBezTo>
                    <a:pt x="16504" y="41433"/>
                    <a:pt x="16756" y="41464"/>
                    <a:pt x="17024" y="41464"/>
                  </a:cubicBezTo>
                  <a:cubicBezTo>
                    <a:pt x="21228" y="41464"/>
                    <a:pt x="29542" y="33788"/>
                    <a:pt x="30061" y="31714"/>
                  </a:cubicBezTo>
                  <a:cubicBezTo>
                    <a:pt x="30612" y="29508"/>
                    <a:pt x="30888" y="10203"/>
                    <a:pt x="29785" y="6343"/>
                  </a:cubicBezTo>
                  <a:cubicBezTo>
                    <a:pt x="28681" y="2482"/>
                    <a:pt x="22338" y="0"/>
                    <a:pt x="18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64"/>
            <p:cNvSpPr/>
            <p:nvPr/>
          </p:nvSpPr>
          <p:spPr>
            <a:xfrm>
              <a:off x="3788075" y="1490875"/>
              <a:ext cx="788975" cy="1052225"/>
            </a:xfrm>
            <a:custGeom>
              <a:avLst/>
              <a:gdLst/>
              <a:ahLst/>
              <a:cxnLst/>
              <a:rect l="l" t="t" r="r" b="b"/>
              <a:pathLst>
                <a:path w="31559" h="42089" extrusionOk="0">
                  <a:moveTo>
                    <a:pt x="18512" y="625"/>
                  </a:moveTo>
                  <a:cubicBezTo>
                    <a:pt x="18513" y="625"/>
                    <a:pt x="18514" y="625"/>
                    <a:pt x="18515" y="625"/>
                  </a:cubicBezTo>
                  <a:cubicBezTo>
                    <a:pt x="22403" y="625"/>
                    <a:pt x="28730" y="3007"/>
                    <a:pt x="29798" y="6741"/>
                  </a:cubicBezTo>
                  <a:cubicBezTo>
                    <a:pt x="30900" y="10592"/>
                    <a:pt x="30590" y="29875"/>
                    <a:pt x="30071" y="31952"/>
                  </a:cubicBezTo>
                  <a:cubicBezTo>
                    <a:pt x="29737" y="33289"/>
                    <a:pt x="25376" y="37707"/>
                    <a:pt x="21325" y="40047"/>
                  </a:cubicBezTo>
                  <a:cubicBezTo>
                    <a:pt x="19703" y="40984"/>
                    <a:pt x="18344" y="41466"/>
                    <a:pt x="17339" y="41466"/>
                  </a:cubicBezTo>
                  <a:cubicBezTo>
                    <a:pt x="17095" y="41466"/>
                    <a:pt x="16871" y="41437"/>
                    <a:pt x="16670" y="41379"/>
                  </a:cubicBezTo>
                  <a:cubicBezTo>
                    <a:pt x="12865" y="40292"/>
                    <a:pt x="4210" y="35109"/>
                    <a:pt x="4210" y="30648"/>
                  </a:cubicBezTo>
                  <a:cubicBezTo>
                    <a:pt x="4210" y="28465"/>
                    <a:pt x="913" y="13444"/>
                    <a:pt x="633" y="12169"/>
                  </a:cubicBezTo>
                  <a:cubicBezTo>
                    <a:pt x="2567" y="2750"/>
                    <a:pt x="14478" y="625"/>
                    <a:pt x="18512" y="625"/>
                  </a:cubicBezTo>
                  <a:close/>
                  <a:moveTo>
                    <a:pt x="18515" y="1"/>
                  </a:moveTo>
                  <a:cubicBezTo>
                    <a:pt x="14341" y="1"/>
                    <a:pt x="1986" y="2225"/>
                    <a:pt x="8" y="12109"/>
                  </a:cubicBezTo>
                  <a:cubicBezTo>
                    <a:pt x="0" y="12151"/>
                    <a:pt x="0" y="12195"/>
                    <a:pt x="10" y="12237"/>
                  </a:cubicBezTo>
                  <a:cubicBezTo>
                    <a:pt x="45" y="12399"/>
                    <a:pt x="3587" y="28483"/>
                    <a:pt x="3587" y="30647"/>
                  </a:cubicBezTo>
                  <a:cubicBezTo>
                    <a:pt x="3587" y="35611"/>
                    <a:pt x="12751" y="40908"/>
                    <a:pt x="16498" y="41978"/>
                  </a:cubicBezTo>
                  <a:cubicBezTo>
                    <a:pt x="16757" y="42052"/>
                    <a:pt x="17037" y="42088"/>
                    <a:pt x="17342" y="42088"/>
                  </a:cubicBezTo>
                  <a:cubicBezTo>
                    <a:pt x="18467" y="42088"/>
                    <a:pt x="19907" y="41586"/>
                    <a:pt x="21636" y="40586"/>
                  </a:cubicBezTo>
                  <a:cubicBezTo>
                    <a:pt x="25725" y="38225"/>
                    <a:pt x="30268" y="33732"/>
                    <a:pt x="30675" y="32102"/>
                  </a:cubicBezTo>
                  <a:cubicBezTo>
                    <a:pt x="31218" y="29937"/>
                    <a:pt x="31559" y="10633"/>
                    <a:pt x="30397" y="6569"/>
                  </a:cubicBezTo>
                  <a:cubicBezTo>
                    <a:pt x="29234" y="2499"/>
                    <a:pt x="22693" y="1"/>
                    <a:pt x="18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64"/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4"/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4"/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4"/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4"/>
            <p:cNvSpPr/>
            <p:nvPr/>
          </p:nvSpPr>
          <p:spPr>
            <a:xfrm>
              <a:off x="4114050" y="2009750"/>
              <a:ext cx="38950" cy="69850"/>
            </a:xfrm>
            <a:custGeom>
              <a:avLst/>
              <a:gdLst/>
              <a:ahLst/>
              <a:cxnLst/>
              <a:rect l="l" t="t" r="r" b="b"/>
              <a:pathLst>
                <a:path w="1558" h="2794" extrusionOk="0">
                  <a:moveTo>
                    <a:pt x="779" y="1"/>
                  </a:moveTo>
                  <a:cubicBezTo>
                    <a:pt x="348" y="1"/>
                    <a:pt x="0" y="626"/>
                    <a:pt x="0" y="1397"/>
                  </a:cubicBezTo>
                  <a:cubicBezTo>
                    <a:pt x="0" y="2169"/>
                    <a:pt x="348" y="2794"/>
                    <a:pt x="779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4"/>
            <p:cNvSpPr/>
            <p:nvPr/>
          </p:nvSpPr>
          <p:spPr>
            <a:xfrm>
              <a:off x="4340975" y="2009750"/>
              <a:ext cx="38975" cy="69850"/>
            </a:xfrm>
            <a:custGeom>
              <a:avLst/>
              <a:gdLst/>
              <a:ahLst/>
              <a:cxnLst/>
              <a:rect l="l" t="t" r="r" b="b"/>
              <a:pathLst>
                <a:path w="1559" h="2794" extrusionOk="0">
                  <a:moveTo>
                    <a:pt x="780" y="1"/>
                  </a:moveTo>
                  <a:cubicBezTo>
                    <a:pt x="349" y="1"/>
                    <a:pt x="1" y="626"/>
                    <a:pt x="1" y="1397"/>
                  </a:cubicBezTo>
                  <a:cubicBezTo>
                    <a:pt x="1" y="2169"/>
                    <a:pt x="350" y="2794"/>
                    <a:pt x="780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4"/>
            <p:cNvSpPr/>
            <p:nvPr/>
          </p:nvSpPr>
          <p:spPr>
            <a:xfrm>
              <a:off x="4266100" y="1995450"/>
              <a:ext cx="103175" cy="196725"/>
            </a:xfrm>
            <a:custGeom>
              <a:avLst/>
              <a:gdLst/>
              <a:ahLst/>
              <a:cxnLst/>
              <a:rect l="l" t="t" r="r" b="b"/>
              <a:pathLst>
                <a:path w="4127" h="7869" extrusionOk="0">
                  <a:moveTo>
                    <a:pt x="1163" y="0"/>
                  </a:moveTo>
                  <a:cubicBezTo>
                    <a:pt x="1028" y="0"/>
                    <a:pt x="905" y="87"/>
                    <a:pt x="864" y="223"/>
                  </a:cubicBezTo>
                  <a:cubicBezTo>
                    <a:pt x="774" y="516"/>
                    <a:pt x="7" y="3120"/>
                    <a:pt x="942" y="4053"/>
                  </a:cubicBezTo>
                  <a:cubicBezTo>
                    <a:pt x="1366" y="4477"/>
                    <a:pt x="1971" y="4613"/>
                    <a:pt x="2505" y="4733"/>
                  </a:cubicBezTo>
                  <a:cubicBezTo>
                    <a:pt x="3292" y="4910"/>
                    <a:pt x="3386" y="4992"/>
                    <a:pt x="3339" y="5220"/>
                  </a:cubicBezTo>
                  <a:cubicBezTo>
                    <a:pt x="3220" y="5819"/>
                    <a:pt x="1442" y="6778"/>
                    <a:pt x="218" y="7268"/>
                  </a:cubicBezTo>
                  <a:cubicBezTo>
                    <a:pt x="80" y="7324"/>
                    <a:pt x="1" y="7470"/>
                    <a:pt x="29" y="7616"/>
                  </a:cubicBezTo>
                  <a:cubicBezTo>
                    <a:pt x="57" y="7763"/>
                    <a:pt x="185" y="7868"/>
                    <a:pt x="334" y="7869"/>
                  </a:cubicBezTo>
                  <a:cubicBezTo>
                    <a:pt x="374" y="7869"/>
                    <a:pt x="413" y="7861"/>
                    <a:pt x="449" y="7847"/>
                  </a:cubicBezTo>
                  <a:cubicBezTo>
                    <a:pt x="995" y="7629"/>
                    <a:pt x="3723" y="6485"/>
                    <a:pt x="3951" y="5342"/>
                  </a:cubicBezTo>
                  <a:cubicBezTo>
                    <a:pt x="4127" y="4459"/>
                    <a:pt x="3269" y="4266"/>
                    <a:pt x="2642" y="4125"/>
                  </a:cubicBezTo>
                  <a:cubicBezTo>
                    <a:pt x="2191" y="4023"/>
                    <a:pt x="1678" y="3908"/>
                    <a:pt x="1382" y="3612"/>
                  </a:cubicBezTo>
                  <a:cubicBezTo>
                    <a:pt x="876" y="3106"/>
                    <a:pt x="1161" y="1377"/>
                    <a:pt x="1460" y="406"/>
                  </a:cubicBezTo>
                  <a:cubicBezTo>
                    <a:pt x="1511" y="240"/>
                    <a:pt x="1420" y="65"/>
                    <a:pt x="1254" y="14"/>
                  </a:cubicBezTo>
                  <a:cubicBezTo>
                    <a:pt x="1224" y="5"/>
                    <a:pt x="1193" y="0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4"/>
            <p:cNvSpPr/>
            <p:nvPr/>
          </p:nvSpPr>
          <p:spPr>
            <a:xfrm>
              <a:off x="4120625" y="2243725"/>
              <a:ext cx="152325" cy="52250"/>
            </a:xfrm>
            <a:custGeom>
              <a:avLst/>
              <a:gdLst/>
              <a:ahLst/>
              <a:cxnLst/>
              <a:rect l="l" t="t" r="r" b="b"/>
              <a:pathLst>
                <a:path w="6093" h="2090" extrusionOk="0">
                  <a:moveTo>
                    <a:pt x="355" y="1"/>
                  </a:moveTo>
                  <a:cubicBezTo>
                    <a:pt x="295" y="1"/>
                    <a:pt x="235" y="18"/>
                    <a:pt x="182" y="53"/>
                  </a:cubicBezTo>
                  <a:cubicBezTo>
                    <a:pt x="38" y="150"/>
                    <a:pt x="0" y="347"/>
                    <a:pt x="98" y="489"/>
                  </a:cubicBezTo>
                  <a:cubicBezTo>
                    <a:pt x="941" y="1752"/>
                    <a:pt x="2242" y="2090"/>
                    <a:pt x="3395" y="2090"/>
                  </a:cubicBezTo>
                  <a:cubicBezTo>
                    <a:pt x="4672" y="2090"/>
                    <a:pt x="5767" y="1675"/>
                    <a:pt x="5853" y="1642"/>
                  </a:cubicBezTo>
                  <a:cubicBezTo>
                    <a:pt x="6013" y="1579"/>
                    <a:pt x="6092" y="1398"/>
                    <a:pt x="6029" y="1238"/>
                  </a:cubicBezTo>
                  <a:cubicBezTo>
                    <a:pt x="5981" y="1115"/>
                    <a:pt x="5864" y="1040"/>
                    <a:pt x="5740" y="1040"/>
                  </a:cubicBezTo>
                  <a:cubicBezTo>
                    <a:pt x="5702" y="1040"/>
                    <a:pt x="5664" y="1047"/>
                    <a:pt x="5626" y="1061"/>
                  </a:cubicBezTo>
                  <a:cubicBezTo>
                    <a:pt x="5607" y="1068"/>
                    <a:pt x="4582" y="1458"/>
                    <a:pt x="3408" y="1458"/>
                  </a:cubicBezTo>
                  <a:cubicBezTo>
                    <a:pt x="2411" y="1458"/>
                    <a:pt x="1306" y="1177"/>
                    <a:pt x="618" y="143"/>
                  </a:cubicBezTo>
                  <a:cubicBezTo>
                    <a:pt x="557" y="51"/>
                    <a:pt x="45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4"/>
            <p:cNvSpPr/>
            <p:nvPr/>
          </p:nvSpPr>
          <p:spPr>
            <a:xfrm>
              <a:off x="4053050" y="1930375"/>
              <a:ext cx="121450" cy="60025"/>
            </a:xfrm>
            <a:custGeom>
              <a:avLst/>
              <a:gdLst/>
              <a:ahLst/>
              <a:cxnLst/>
              <a:rect l="l" t="t" r="r" b="b"/>
              <a:pathLst>
                <a:path w="4858" h="2401" extrusionOk="0">
                  <a:moveTo>
                    <a:pt x="2975" y="0"/>
                  </a:moveTo>
                  <a:cubicBezTo>
                    <a:pt x="2541" y="0"/>
                    <a:pt x="2132" y="83"/>
                    <a:pt x="1752" y="249"/>
                  </a:cubicBezTo>
                  <a:cubicBezTo>
                    <a:pt x="555" y="771"/>
                    <a:pt x="98" y="1928"/>
                    <a:pt x="79" y="1976"/>
                  </a:cubicBezTo>
                  <a:cubicBezTo>
                    <a:pt x="1" y="2181"/>
                    <a:pt x="151" y="2400"/>
                    <a:pt x="369" y="2400"/>
                  </a:cubicBezTo>
                  <a:cubicBezTo>
                    <a:pt x="499" y="2400"/>
                    <a:pt x="615" y="2321"/>
                    <a:pt x="661" y="2201"/>
                  </a:cubicBezTo>
                  <a:cubicBezTo>
                    <a:pt x="664" y="2191"/>
                    <a:pt x="1040" y="1240"/>
                    <a:pt x="2001" y="820"/>
                  </a:cubicBezTo>
                  <a:cubicBezTo>
                    <a:pt x="2300" y="689"/>
                    <a:pt x="2625" y="624"/>
                    <a:pt x="2974" y="624"/>
                  </a:cubicBezTo>
                  <a:cubicBezTo>
                    <a:pt x="3411" y="624"/>
                    <a:pt x="3886" y="726"/>
                    <a:pt x="4394" y="929"/>
                  </a:cubicBezTo>
                  <a:cubicBezTo>
                    <a:pt x="4431" y="943"/>
                    <a:pt x="4469" y="950"/>
                    <a:pt x="4506" y="950"/>
                  </a:cubicBezTo>
                  <a:cubicBezTo>
                    <a:pt x="4630" y="950"/>
                    <a:pt x="4747" y="876"/>
                    <a:pt x="4795" y="754"/>
                  </a:cubicBezTo>
                  <a:cubicBezTo>
                    <a:pt x="4858" y="596"/>
                    <a:pt x="4783" y="416"/>
                    <a:pt x="4625" y="351"/>
                  </a:cubicBezTo>
                  <a:cubicBezTo>
                    <a:pt x="4042" y="117"/>
                    <a:pt x="3491" y="0"/>
                    <a:pt x="2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4"/>
            <p:cNvSpPr/>
            <p:nvPr/>
          </p:nvSpPr>
          <p:spPr>
            <a:xfrm>
              <a:off x="4296650" y="1917900"/>
              <a:ext cx="108825" cy="46975"/>
            </a:xfrm>
            <a:custGeom>
              <a:avLst/>
              <a:gdLst/>
              <a:ahLst/>
              <a:cxnLst/>
              <a:rect l="l" t="t" r="r" b="b"/>
              <a:pathLst>
                <a:path w="4353" h="1879" extrusionOk="0">
                  <a:moveTo>
                    <a:pt x="2006" y="0"/>
                  </a:moveTo>
                  <a:cubicBezTo>
                    <a:pt x="1975" y="0"/>
                    <a:pt x="1943" y="1"/>
                    <a:pt x="1912" y="2"/>
                  </a:cubicBezTo>
                  <a:cubicBezTo>
                    <a:pt x="794" y="60"/>
                    <a:pt x="117" y="1137"/>
                    <a:pt x="88" y="1183"/>
                  </a:cubicBezTo>
                  <a:cubicBezTo>
                    <a:pt x="0" y="1329"/>
                    <a:pt x="46" y="1519"/>
                    <a:pt x="191" y="1608"/>
                  </a:cubicBezTo>
                  <a:cubicBezTo>
                    <a:pt x="242" y="1640"/>
                    <a:pt x="299" y="1655"/>
                    <a:pt x="355" y="1655"/>
                  </a:cubicBezTo>
                  <a:cubicBezTo>
                    <a:pt x="458" y="1655"/>
                    <a:pt x="559" y="1604"/>
                    <a:pt x="619" y="1511"/>
                  </a:cubicBezTo>
                  <a:cubicBezTo>
                    <a:pt x="624" y="1502"/>
                    <a:pt x="1156" y="663"/>
                    <a:pt x="1947" y="624"/>
                  </a:cubicBezTo>
                  <a:cubicBezTo>
                    <a:pt x="1966" y="623"/>
                    <a:pt x="1984" y="623"/>
                    <a:pt x="2003" y="623"/>
                  </a:cubicBezTo>
                  <a:cubicBezTo>
                    <a:pt x="2550" y="623"/>
                    <a:pt x="3122" y="1003"/>
                    <a:pt x="3701" y="1756"/>
                  </a:cubicBezTo>
                  <a:cubicBezTo>
                    <a:pt x="3760" y="1833"/>
                    <a:pt x="3851" y="1879"/>
                    <a:pt x="3948" y="1879"/>
                  </a:cubicBezTo>
                  <a:lnTo>
                    <a:pt x="3948" y="1879"/>
                  </a:lnTo>
                  <a:cubicBezTo>
                    <a:pt x="4206" y="1878"/>
                    <a:pt x="4353" y="1583"/>
                    <a:pt x="4195" y="1377"/>
                  </a:cubicBezTo>
                  <a:cubicBezTo>
                    <a:pt x="3492" y="462"/>
                    <a:pt x="2767" y="0"/>
                    <a:pt x="2006" y="0"/>
                  </a:cubicBezTo>
                  <a:close/>
                  <a:moveTo>
                    <a:pt x="3948" y="1879"/>
                  </a:moveTo>
                  <a:lnTo>
                    <a:pt x="3948" y="1879"/>
                  </a:lnTo>
                  <a:cubicBezTo>
                    <a:pt x="3948" y="1879"/>
                    <a:pt x="3948" y="1879"/>
                    <a:pt x="3947" y="1879"/>
                  </a:cubicBezTo>
                  <a:lnTo>
                    <a:pt x="3949" y="1879"/>
                  </a:lnTo>
                  <a:cubicBezTo>
                    <a:pt x="3948" y="1879"/>
                    <a:pt x="3948" y="1879"/>
                    <a:pt x="3948" y="1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4"/>
            <p:cNvSpPr/>
            <p:nvPr/>
          </p:nvSpPr>
          <p:spPr>
            <a:xfrm>
              <a:off x="3602850" y="1373075"/>
              <a:ext cx="1068675" cy="711650"/>
            </a:xfrm>
            <a:custGeom>
              <a:avLst/>
              <a:gdLst/>
              <a:ahLst/>
              <a:cxnLst/>
              <a:rect l="l" t="t" r="r" b="b"/>
              <a:pathLst>
                <a:path w="42747" h="28466" extrusionOk="0">
                  <a:moveTo>
                    <a:pt x="20315" y="1"/>
                  </a:moveTo>
                  <a:cubicBezTo>
                    <a:pt x="17700" y="1"/>
                    <a:pt x="14756" y="506"/>
                    <a:pt x="11584" y="1714"/>
                  </a:cubicBezTo>
                  <a:cubicBezTo>
                    <a:pt x="0" y="6126"/>
                    <a:pt x="1380" y="17985"/>
                    <a:pt x="1932" y="20192"/>
                  </a:cubicBezTo>
                  <a:cubicBezTo>
                    <a:pt x="2483" y="22397"/>
                    <a:pt x="6344" y="28189"/>
                    <a:pt x="8826" y="28465"/>
                  </a:cubicBezTo>
                  <a:cubicBezTo>
                    <a:pt x="8826" y="28465"/>
                    <a:pt x="11032" y="26535"/>
                    <a:pt x="11032" y="24604"/>
                  </a:cubicBezTo>
                  <a:cubicBezTo>
                    <a:pt x="11032" y="22673"/>
                    <a:pt x="16272" y="18813"/>
                    <a:pt x="21512" y="17158"/>
                  </a:cubicBezTo>
                  <a:cubicBezTo>
                    <a:pt x="24808" y="16117"/>
                    <a:pt x="28428" y="14202"/>
                    <a:pt x="30525" y="11759"/>
                  </a:cubicBezTo>
                  <a:cubicBezTo>
                    <a:pt x="30533" y="13028"/>
                    <a:pt x="30741" y="14868"/>
                    <a:pt x="31715" y="16331"/>
                  </a:cubicBezTo>
                  <a:cubicBezTo>
                    <a:pt x="33370" y="18813"/>
                    <a:pt x="35852" y="20192"/>
                    <a:pt x="35852" y="21019"/>
                  </a:cubicBezTo>
                  <a:cubicBezTo>
                    <a:pt x="35852" y="21846"/>
                    <a:pt x="37231" y="24880"/>
                    <a:pt x="38334" y="24880"/>
                  </a:cubicBezTo>
                  <a:cubicBezTo>
                    <a:pt x="39437" y="24880"/>
                    <a:pt x="39437" y="20468"/>
                    <a:pt x="39713" y="18537"/>
                  </a:cubicBezTo>
                  <a:cubicBezTo>
                    <a:pt x="39988" y="16607"/>
                    <a:pt x="42746" y="11643"/>
                    <a:pt x="38885" y="7230"/>
                  </a:cubicBezTo>
                  <a:cubicBezTo>
                    <a:pt x="37100" y="5189"/>
                    <a:pt x="35258" y="4565"/>
                    <a:pt x="33711" y="4565"/>
                  </a:cubicBezTo>
                  <a:cubicBezTo>
                    <a:pt x="32894" y="4565"/>
                    <a:pt x="32159" y="4739"/>
                    <a:pt x="31558" y="4971"/>
                  </a:cubicBezTo>
                  <a:cubicBezTo>
                    <a:pt x="29969" y="2299"/>
                    <a:pt x="25892" y="1"/>
                    <a:pt x="2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4"/>
            <p:cNvSpPr/>
            <p:nvPr/>
          </p:nvSpPr>
          <p:spPr>
            <a:xfrm>
              <a:off x="3566450" y="1365050"/>
              <a:ext cx="1094925" cy="727450"/>
            </a:xfrm>
            <a:custGeom>
              <a:avLst/>
              <a:gdLst/>
              <a:ahLst/>
              <a:cxnLst/>
              <a:rect l="l" t="t" r="r" b="b"/>
              <a:pathLst>
                <a:path w="43797" h="29098" extrusionOk="0">
                  <a:moveTo>
                    <a:pt x="22025" y="721"/>
                  </a:moveTo>
                  <a:cubicBezTo>
                    <a:pt x="26415" y="721"/>
                    <a:pt x="30684" y="1985"/>
                    <a:pt x="32747" y="5452"/>
                  </a:cubicBezTo>
                  <a:cubicBezTo>
                    <a:pt x="32804" y="5549"/>
                    <a:pt x="32907" y="5604"/>
                    <a:pt x="33014" y="5604"/>
                  </a:cubicBezTo>
                  <a:cubicBezTo>
                    <a:pt x="33051" y="5604"/>
                    <a:pt x="33089" y="5598"/>
                    <a:pt x="33126" y="5584"/>
                  </a:cubicBezTo>
                  <a:cubicBezTo>
                    <a:pt x="33646" y="5383"/>
                    <a:pt x="34351" y="5196"/>
                    <a:pt x="35172" y="5196"/>
                  </a:cubicBezTo>
                  <a:cubicBezTo>
                    <a:pt x="36590" y="5196"/>
                    <a:pt x="38353" y="5753"/>
                    <a:pt x="40107" y="7756"/>
                  </a:cubicBezTo>
                  <a:cubicBezTo>
                    <a:pt x="43099" y="11177"/>
                    <a:pt x="41986" y="14871"/>
                    <a:pt x="41249" y="17315"/>
                  </a:cubicBezTo>
                  <a:cubicBezTo>
                    <a:pt x="41071" y="17905"/>
                    <a:pt x="40918" y="18414"/>
                    <a:pt x="40860" y="18814"/>
                  </a:cubicBezTo>
                  <a:cubicBezTo>
                    <a:pt x="40791" y="19300"/>
                    <a:pt x="40739" y="19936"/>
                    <a:pt x="40683" y="20609"/>
                  </a:cubicBezTo>
                  <a:cubicBezTo>
                    <a:pt x="40580" y="21890"/>
                    <a:pt x="40334" y="24890"/>
                    <a:pt x="39790" y="24890"/>
                  </a:cubicBezTo>
                  <a:cubicBezTo>
                    <a:pt x="38965" y="24890"/>
                    <a:pt x="37620" y="22148"/>
                    <a:pt x="37620" y="21340"/>
                  </a:cubicBezTo>
                  <a:cubicBezTo>
                    <a:pt x="37620" y="20805"/>
                    <a:pt x="37041" y="20276"/>
                    <a:pt x="36166" y="19475"/>
                  </a:cubicBezTo>
                  <a:cubicBezTo>
                    <a:pt x="35321" y="18700"/>
                    <a:pt x="34270" y="17737"/>
                    <a:pt x="33430" y="16479"/>
                  </a:cubicBezTo>
                  <a:cubicBezTo>
                    <a:pt x="32504" y="15088"/>
                    <a:pt x="32301" y="13318"/>
                    <a:pt x="32294" y="12078"/>
                  </a:cubicBezTo>
                  <a:cubicBezTo>
                    <a:pt x="32293" y="11889"/>
                    <a:pt x="32138" y="11768"/>
                    <a:pt x="31979" y="11768"/>
                  </a:cubicBezTo>
                  <a:cubicBezTo>
                    <a:pt x="31895" y="11768"/>
                    <a:pt x="31810" y="11801"/>
                    <a:pt x="31745" y="11877"/>
                  </a:cubicBezTo>
                  <a:cubicBezTo>
                    <a:pt x="29899" y="14027"/>
                    <a:pt x="26583" y="16011"/>
                    <a:pt x="22874" y="17183"/>
                  </a:cubicBezTo>
                  <a:cubicBezTo>
                    <a:pt x="17575" y="18855"/>
                    <a:pt x="12176" y="22763"/>
                    <a:pt x="12176" y="24925"/>
                  </a:cubicBezTo>
                  <a:cubicBezTo>
                    <a:pt x="12176" y="26459"/>
                    <a:pt x="10605" y="28053"/>
                    <a:pt x="10180" y="28455"/>
                  </a:cubicBezTo>
                  <a:cubicBezTo>
                    <a:pt x="7903" y="28008"/>
                    <a:pt x="4238" y="22632"/>
                    <a:pt x="3690" y="20438"/>
                  </a:cubicBezTo>
                  <a:cubicBezTo>
                    <a:pt x="3656" y="20305"/>
                    <a:pt x="725" y="7060"/>
                    <a:pt x="13150" y="2327"/>
                  </a:cubicBezTo>
                  <a:cubicBezTo>
                    <a:pt x="15661" y="1371"/>
                    <a:pt x="18873" y="721"/>
                    <a:pt x="22025" y="721"/>
                  </a:cubicBezTo>
                  <a:close/>
                  <a:moveTo>
                    <a:pt x="21841" y="0"/>
                  </a:moveTo>
                  <a:cubicBezTo>
                    <a:pt x="19142" y="0"/>
                    <a:pt x="16127" y="526"/>
                    <a:pt x="12928" y="1745"/>
                  </a:cubicBezTo>
                  <a:cubicBezTo>
                    <a:pt x="1" y="6669"/>
                    <a:pt x="3051" y="20450"/>
                    <a:pt x="3085" y="20588"/>
                  </a:cubicBezTo>
                  <a:cubicBezTo>
                    <a:pt x="3641" y="22810"/>
                    <a:pt x="7531" y="28794"/>
                    <a:pt x="10248" y="29096"/>
                  </a:cubicBezTo>
                  <a:cubicBezTo>
                    <a:pt x="10259" y="29097"/>
                    <a:pt x="10270" y="29098"/>
                    <a:pt x="10282" y="29098"/>
                  </a:cubicBezTo>
                  <a:cubicBezTo>
                    <a:pt x="10357" y="29098"/>
                    <a:pt x="10430" y="29070"/>
                    <a:pt x="10488" y="29020"/>
                  </a:cubicBezTo>
                  <a:cubicBezTo>
                    <a:pt x="10581" y="28938"/>
                    <a:pt x="12800" y="26974"/>
                    <a:pt x="12800" y="24925"/>
                  </a:cubicBezTo>
                  <a:cubicBezTo>
                    <a:pt x="12800" y="23219"/>
                    <a:pt x="17776" y="19446"/>
                    <a:pt x="23062" y="17777"/>
                  </a:cubicBezTo>
                  <a:cubicBezTo>
                    <a:pt x="26554" y="16674"/>
                    <a:pt x="29716" y="14860"/>
                    <a:pt x="31699" y="12847"/>
                  </a:cubicBezTo>
                  <a:cubicBezTo>
                    <a:pt x="31784" y="14077"/>
                    <a:pt x="32082" y="15579"/>
                    <a:pt x="32912" y="16825"/>
                  </a:cubicBezTo>
                  <a:cubicBezTo>
                    <a:pt x="33793" y="18146"/>
                    <a:pt x="34876" y="19138"/>
                    <a:pt x="35745" y="19934"/>
                  </a:cubicBezTo>
                  <a:cubicBezTo>
                    <a:pt x="36361" y="20497"/>
                    <a:pt x="36997" y="21080"/>
                    <a:pt x="36997" y="21340"/>
                  </a:cubicBezTo>
                  <a:cubicBezTo>
                    <a:pt x="36997" y="22222"/>
                    <a:pt x="38417" y="25513"/>
                    <a:pt x="39791" y="25513"/>
                  </a:cubicBezTo>
                  <a:cubicBezTo>
                    <a:pt x="40831" y="25513"/>
                    <a:pt x="41066" y="23591"/>
                    <a:pt x="41305" y="20660"/>
                  </a:cubicBezTo>
                  <a:cubicBezTo>
                    <a:pt x="41359" y="19996"/>
                    <a:pt x="41411" y="19368"/>
                    <a:pt x="41478" y="18902"/>
                  </a:cubicBezTo>
                  <a:cubicBezTo>
                    <a:pt x="41528" y="18548"/>
                    <a:pt x="41675" y="18061"/>
                    <a:pt x="41845" y="17495"/>
                  </a:cubicBezTo>
                  <a:cubicBezTo>
                    <a:pt x="42575" y="15075"/>
                    <a:pt x="43797" y="11026"/>
                    <a:pt x="40576" y="7346"/>
                  </a:cubicBezTo>
                  <a:cubicBezTo>
                    <a:pt x="38658" y="5155"/>
                    <a:pt x="36685" y="4585"/>
                    <a:pt x="35153" y="4585"/>
                  </a:cubicBezTo>
                  <a:cubicBezTo>
                    <a:pt x="34332" y="4585"/>
                    <a:pt x="33637" y="4749"/>
                    <a:pt x="33147" y="4914"/>
                  </a:cubicBezTo>
                  <a:cubicBezTo>
                    <a:pt x="31315" y="2073"/>
                    <a:pt x="27200" y="0"/>
                    <a:pt x="2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64"/>
            <p:cNvSpPr/>
            <p:nvPr/>
          </p:nvSpPr>
          <p:spPr>
            <a:xfrm>
              <a:off x="3756950" y="1838900"/>
              <a:ext cx="65875" cy="73650"/>
            </a:xfrm>
            <a:custGeom>
              <a:avLst/>
              <a:gdLst/>
              <a:ahLst/>
              <a:cxnLst/>
              <a:rect l="l" t="t" r="r" b="b"/>
              <a:pathLst>
                <a:path w="2635" h="2946" extrusionOk="0">
                  <a:moveTo>
                    <a:pt x="2278" y="1"/>
                  </a:moveTo>
                  <a:cubicBezTo>
                    <a:pt x="2223" y="1"/>
                    <a:pt x="2168" y="15"/>
                    <a:pt x="2118" y="46"/>
                  </a:cubicBezTo>
                  <a:cubicBezTo>
                    <a:pt x="898" y="784"/>
                    <a:pt x="217" y="1613"/>
                    <a:pt x="36" y="2577"/>
                  </a:cubicBezTo>
                  <a:cubicBezTo>
                    <a:pt x="0" y="2768"/>
                    <a:pt x="147" y="2946"/>
                    <a:pt x="343" y="2946"/>
                  </a:cubicBezTo>
                  <a:cubicBezTo>
                    <a:pt x="493" y="2946"/>
                    <a:pt x="621" y="2839"/>
                    <a:pt x="649" y="2692"/>
                  </a:cubicBezTo>
                  <a:cubicBezTo>
                    <a:pt x="794" y="1912"/>
                    <a:pt x="1381" y="1221"/>
                    <a:pt x="2440" y="579"/>
                  </a:cubicBezTo>
                  <a:cubicBezTo>
                    <a:pt x="2587" y="490"/>
                    <a:pt x="2634" y="299"/>
                    <a:pt x="2545" y="152"/>
                  </a:cubicBezTo>
                  <a:cubicBezTo>
                    <a:pt x="2487" y="54"/>
                    <a:pt x="2384" y="1"/>
                    <a:pt x="2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4"/>
            <p:cNvSpPr/>
            <p:nvPr/>
          </p:nvSpPr>
          <p:spPr>
            <a:xfrm>
              <a:off x="3855825" y="1588850"/>
              <a:ext cx="494075" cy="241900"/>
            </a:xfrm>
            <a:custGeom>
              <a:avLst/>
              <a:gdLst/>
              <a:ahLst/>
              <a:cxnLst/>
              <a:rect l="l" t="t" r="r" b="b"/>
              <a:pathLst>
                <a:path w="19763" h="9676" extrusionOk="0">
                  <a:moveTo>
                    <a:pt x="19407" y="1"/>
                  </a:moveTo>
                  <a:cubicBezTo>
                    <a:pt x="19304" y="1"/>
                    <a:pt x="19203" y="52"/>
                    <a:pt x="19143" y="146"/>
                  </a:cubicBezTo>
                  <a:cubicBezTo>
                    <a:pt x="19115" y="189"/>
                    <a:pt x="16349" y="4489"/>
                    <a:pt x="11406" y="6060"/>
                  </a:cubicBezTo>
                  <a:cubicBezTo>
                    <a:pt x="10094" y="6479"/>
                    <a:pt x="8514" y="6848"/>
                    <a:pt x="6840" y="7238"/>
                  </a:cubicBezTo>
                  <a:cubicBezTo>
                    <a:pt x="4543" y="7775"/>
                    <a:pt x="2167" y="8329"/>
                    <a:pt x="222" y="9072"/>
                  </a:cubicBezTo>
                  <a:cubicBezTo>
                    <a:pt x="82" y="9126"/>
                    <a:pt x="0" y="9272"/>
                    <a:pt x="28" y="9420"/>
                  </a:cubicBezTo>
                  <a:cubicBezTo>
                    <a:pt x="55" y="9568"/>
                    <a:pt x="184" y="9675"/>
                    <a:pt x="334" y="9675"/>
                  </a:cubicBezTo>
                  <a:cubicBezTo>
                    <a:pt x="372" y="9675"/>
                    <a:pt x="409" y="9669"/>
                    <a:pt x="444" y="9654"/>
                  </a:cubicBezTo>
                  <a:cubicBezTo>
                    <a:pt x="2351" y="8927"/>
                    <a:pt x="4705" y="8377"/>
                    <a:pt x="6982" y="7845"/>
                  </a:cubicBezTo>
                  <a:cubicBezTo>
                    <a:pt x="8667" y="7452"/>
                    <a:pt x="10261" y="7080"/>
                    <a:pt x="11595" y="6655"/>
                  </a:cubicBezTo>
                  <a:cubicBezTo>
                    <a:pt x="16761" y="5012"/>
                    <a:pt x="19554" y="663"/>
                    <a:pt x="19670" y="479"/>
                  </a:cubicBezTo>
                  <a:cubicBezTo>
                    <a:pt x="19763" y="334"/>
                    <a:pt x="19718" y="141"/>
                    <a:pt x="19574" y="49"/>
                  </a:cubicBezTo>
                  <a:cubicBezTo>
                    <a:pt x="19522" y="16"/>
                    <a:pt x="19464" y="1"/>
                    <a:pt x="19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4"/>
            <p:cNvSpPr/>
            <p:nvPr/>
          </p:nvSpPr>
          <p:spPr>
            <a:xfrm>
              <a:off x="3732325" y="1559800"/>
              <a:ext cx="559425" cy="131875"/>
            </a:xfrm>
            <a:custGeom>
              <a:avLst/>
              <a:gdLst/>
              <a:ahLst/>
              <a:cxnLst/>
              <a:rect l="l" t="t" r="r" b="b"/>
              <a:pathLst>
                <a:path w="22377" h="5275" extrusionOk="0">
                  <a:moveTo>
                    <a:pt x="22021" y="0"/>
                  </a:moveTo>
                  <a:cubicBezTo>
                    <a:pt x="21961" y="0"/>
                    <a:pt x="21900" y="18"/>
                    <a:pt x="21846" y="55"/>
                  </a:cubicBezTo>
                  <a:cubicBezTo>
                    <a:pt x="21796" y="89"/>
                    <a:pt x="16734" y="3500"/>
                    <a:pt x="11069" y="3954"/>
                  </a:cubicBezTo>
                  <a:cubicBezTo>
                    <a:pt x="9986" y="4041"/>
                    <a:pt x="8966" y="4070"/>
                    <a:pt x="8018" y="4070"/>
                  </a:cubicBezTo>
                  <a:cubicBezTo>
                    <a:pt x="6888" y="4070"/>
                    <a:pt x="5862" y="4029"/>
                    <a:pt x="4956" y="3992"/>
                  </a:cubicBezTo>
                  <a:cubicBezTo>
                    <a:pt x="4234" y="3963"/>
                    <a:pt x="3583" y="3936"/>
                    <a:pt x="3006" y="3936"/>
                  </a:cubicBezTo>
                  <a:cubicBezTo>
                    <a:pt x="1573" y="3936"/>
                    <a:pt x="597" y="4099"/>
                    <a:pt x="138" y="4789"/>
                  </a:cubicBezTo>
                  <a:cubicBezTo>
                    <a:pt x="0" y="4997"/>
                    <a:pt x="148" y="5274"/>
                    <a:pt x="397" y="5274"/>
                  </a:cubicBezTo>
                  <a:cubicBezTo>
                    <a:pt x="502" y="5274"/>
                    <a:pt x="599" y="5222"/>
                    <a:pt x="656" y="5135"/>
                  </a:cubicBezTo>
                  <a:cubicBezTo>
                    <a:pt x="962" y="4677"/>
                    <a:pt x="1799" y="4560"/>
                    <a:pt x="3000" y="4560"/>
                  </a:cubicBezTo>
                  <a:cubicBezTo>
                    <a:pt x="3568" y="4560"/>
                    <a:pt x="4217" y="4586"/>
                    <a:pt x="4930" y="4615"/>
                  </a:cubicBezTo>
                  <a:cubicBezTo>
                    <a:pt x="5844" y="4652"/>
                    <a:pt x="6880" y="4694"/>
                    <a:pt x="8022" y="4694"/>
                  </a:cubicBezTo>
                  <a:cubicBezTo>
                    <a:pt x="8982" y="4694"/>
                    <a:pt x="10017" y="4664"/>
                    <a:pt x="11119" y="4576"/>
                  </a:cubicBezTo>
                  <a:cubicBezTo>
                    <a:pt x="16946" y="4110"/>
                    <a:pt x="21986" y="714"/>
                    <a:pt x="22198" y="569"/>
                  </a:cubicBezTo>
                  <a:cubicBezTo>
                    <a:pt x="22339" y="473"/>
                    <a:pt x="22377" y="279"/>
                    <a:pt x="22279" y="136"/>
                  </a:cubicBezTo>
                  <a:cubicBezTo>
                    <a:pt x="22219" y="48"/>
                    <a:pt x="22121" y="0"/>
                    <a:pt x="22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4"/>
            <p:cNvSpPr/>
            <p:nvPr/>
          </p:nvSpPr>
          <p:spPr>
            <a:xfrm>
              <a:off x="4566525" y="1698075"/>
              <a:ext cx="21325" cy="74975"/>
            </a:xfrm>
            <a:custGeom>
              <a:avLst/>
              <a:gdLst/>
              <a:ahLst/>
              <a:cxnLst/>
              <a:rect l="l" t="t" r="r" b="b"/>
              <a:pathLst>
                <a:path w="853" h="2999" extrusionOk="0">
                  <a:moveTo>
                    <a:pt x="339" y="1"/>
                  </a:moveTo>
                  <a:cubicBezTo>
                    <a:pt x="320" y="1"/>
                    <a:pt x="300" y="2"/>
                    <a:pt x="281" y="6"/>
                  </a:cubicBezTo>
                  <a:cubicBezTo>
                    <a:pt x="111" y="39"/>
                    <a:pt x="0" y="204"/>
                    <a:pt x="33" y="373"/>
                  </a:cubicBezTo>
                  <a:cubicBezTo>
                    <a:pt x="171" y="1092"/>
                    <a:pt x="229" y="1867"/>
                    <a:pt x="201" y="2677"/>
                  </a:cubicBezTo>
                  <a:cubicBezTo>
                    <a:pt x="194" y="2849"/>
                    <a:pt x="330" y="2993"/>
                    <a:pt x="502" y="2998"/>
                  </a:cubicBezTo>
                  <a:lnTo>
                    <a:pt x="513" y="2998"/>
                  </a:lnTo>
                  <a:cubicBezTo>
                    <a:pt x="680" y="2998"/>
                    <a:pt x="817" y="2864"/>
                    <a:pt x="824" y="2698"/>
                  </a:cubicBezTo>
                  <a:cubicBezTo>
                    <a:pt x="853" y="1842"/>
                    <a:pt x="792" y="1020"/>
                    <a:pt x="645" y="256"/>
                  </a:cubicBezTo>
                  <a:cubicBezTo>
                    <a:pt x="618" y="105"/>
                    <a:pt x="486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4"/>
            <p:cNvSpPr/>
            <p:nvPr/>
          </p:nvSpPr>
          <p:spPr>
            <a:xfrm>
              <a:off x="4431125" y="1542350"/>
              <a:ext cx="144275" cy="140100"/>
            </a:xfrm>
            <a:custGeom>
              <a:avLst/>
              <a:gdLst/>
              <a:ahLst/>
              <a:cxnLst/>
              <a:rect l="l" t="t" r="r" b="b"/>
              <a:pathLst>
                <a:path w="5771" h="5604" extrusionOk="0">
                  <a:moveTo>
                    <a:pt x="347" y="1"/>
                  </a:moveTo>
                  <a:cubicBezTo>
                    <a:pt x="211" y="1"/>
                    <a:pt x="86" y="91"/>
                    <a:pt x="47" y="229"/>
                  </a:cubicBezTo>
                  <a:cubicBezTo>
                    <a:pt x="1" y="395"/>
                    <a:pt x="98" y="566"/>
                    <a:pt x="264" y="612"/>
                  </a:cubicBezTo>
                  <a:cubicBezTo>
                    <a:pt x="299" y="622"/>
                    <a:pt x="3811" y="1645"/>
                    <a:pt x="5126" y="5395"/>
                  </a:cubicBezTo>
                  <a:cubicBezTo>
                    <a:pt x="5170" y="5519"/>
                    <a:pt x="5288" y="5603"/>
                    <a:pt x="5421" y="5603"/>
                  </a:cubicBezTo>
                  <a:cubicBezTo>
                    <a:pt x="5455" y="5603"/>
                    <a:pt x="5490" y="5598"/>
                    <a:pt x="5523" y="5586"/>
                  </a:cubicBezTo>
                  <a:cubicBezTo>
                    <a:pt x="5686" y="5529"/>
                    <a:pt x="5771" y="5352"/>
                    <a:pt x="5714" y="5189"/>
                  </a:cubicBezTo>
                  <a:cubicBezTo>
                    <a:pt x="4294" y="1136"/>
                    <a:pt x="588" y="56"/>
                    <a:pt x="432" y="13"/>
                  </a:cubicBezTo>
                  <a:cubicBezTo>
                    <a:pt x="403" y="5"/>
                    <a:pt x="375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4"/>
            <p:cNvSpPr/>
            <p:nvPr/>
          </p:nvSpPr>
          <p:spPr>
            <a:xfrm>
              <a:off x="3834900" y="2187175"/>
              <a:ext cx="354250" cy="202700"/>
            </a:xfrm>
            <a:custGeom>
              <a:avLst/>
              <a:gdLst/>
              <a:ahLst/>
              <a:cxnLst/>
              <a:rect l="l" t="t" r="r" b="b"/>
              <a:pathLst>
                <a:path w="14170" h="8108" extrusionOk="0">
                  <a:moveTo>
                    <a:pt x="354" y="1"/>
                  </a:moveTo>
                  <a:cubicBezTo>
                    <a:pt x="289" y="1"/>
                    <a:pt x="223" y="21"/>
                    <a:pt x="167" y="63"/>
                  </a:cubicBezTo>
                  <a:cubicBezTo>
                    <a:pt x="29" y="166"/>
                    <a:pt x="0" y="361"/>
                    <a:pt x="103" y="499"/>
                  </a:cubicBezTo>
                  <a:cubicBezTo>
                    <a:pt x="282" y="738"/>
                    <a:pt x="4495" y="6364"/>
                    <a:pt x="6874" y="7620"/>
                  </a:cubicBezTo>
                  <a:cubicBezTo>
                    <a:pt x="7549" y="7977"/>
                    <a:pt x="8376" y="8108"/>
                    <a:pt x="9225" y="8108"/>
                  </a:cubicBezTo>
                  <a:cubicBezTo>
                    <a:pt x="11438" y="8108"/>
                    <a:pt x="13788" y="7219"/>
                    <a:pt x="13923" y="7167"/>
                  </a:cubicBezTo>
                  <a:cubicBezTo>
                    <a:pt x="14087" y="7107"/>
                    <a:pt x="14169" y="6925"/>
                    <a:pt x="14106" y="6763"/>
                  </a:cubicBezTo>
                  <a:cubicBezTo>
                    <a:pt x="14059" y="6638"/>
                    <a:pt x="13941" y="6562"/>
                    <a:pt x="13816" y="6562"/>
                  </a:cubicBezTo>
                  <a:cubicBezTo>
                    <a:pt x="13777" y="6562"/>
                    <a:pt x="13738" y="6569"/>
                    <a:pt x="13700" y="6585"/>
                  </a:cubicBezTo>
                  <a:cubicBezTo>
                    <a:pt x="13667" y="6597"/>
                    <a:pt x="11319" y="7484"/>
                    <a:pt x="9210" y="7484"/>
                  </a:cubicBezTo>
                  <a:cubicBezTo>
                    <a:pt x="8459" y="7484"/>
                    <a:pt x="7740" y="7372"/>
                    <a:pt x="7165" y="7068"/>
                  </a:cubicBezTo>
                  <a:cubicBezTo>
                    <a:pt x="4911" y="5878"/>
                    <a:pt x="645" y="183"/>
                    <a:pt x="603" y="126"/>
                  </a:cubicBezTo>
                  <a:cubicBezTo>
                    <a:pt x="542" y="44"/>
                    <a:pt x="44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4"/>
            <p:cNvSpPr/>
            <p:nvPr/>
          </p:nvSpPr>
          <p:spPr>
            <a:xfrm>
              <a:off x="4141125" y="2334375"/>
              <a:ext cx="77650" cy="51800"/>
            </a:xfrm>
            <a:custGeom>
              <a:avLst/>
              <a:gdLst/>
              <a:ahLst/>
              <a:cxnLst/>
              <a:rect l="l" t="t" r="r" b="b"/>
              <a:pathLst>
                <a:path w="3106" h="2072" extrusionOk="0">
                  <a:moveTo>
                    <a:pt x="1553" y="1"/>
                  </a:moveTo>
                  <a:cubicBezTo>
                    <a:pt x="695" y="1"/>
                    <a:pt x="1" y="466"/>
                    <a:pt x="1" y="1037"/>
                  </a:cubicBezTo>
                  <a:cubicBezTo>
                    <a:pt x="1" y="1608"/>
                    <a:pt x="695" y="2072"/>
                    <a:pt x="1553" y="2072"/>
                  </a:cubicBezTo>
                  <a:cubicBezTo>
                    <a:pt x="2410" y="2072"/>
                    <a:pt x="3105" y="1608"/>
                    <a:pt x="3105" y="1037"/>
                  </a:cubicBezTo>
                  <a:cubicBezTo>
                    <a:pt x="3105" y="465"/>
                    <a:pt x="241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4"/>
            <p:cNvSpPr/>
            <p:nvPr/>
          </p:nvSpPr>
          <p:spPr>
            <a:xfrm>
              <a:off x="3585300" y="1468750"/>
              <a:ext cx="197650" cy="575550"/>
            </a:xfrm>
            <a:custGeom>
              <a:avLst/>
              <a:gdLst/>
              <a:ahLst/>
              <a:cxnLst/>
              <a:rect l="l" t="t" r="r" b="b"/>
              <a:pathLst>
                <a:path w="7906" h="23022" extrusionOk="0">
                  <a:moveTo>
                    <a:pt x="7906" y="1"/>
                  </a:moveTo>
                  <a:lnTo>
                    <a:pt x="7906" y="1"/>
                  </a:lnTo>
                  <a:cubicBezTo>
                    <a:pt x="7905" y="2"/>
                    <a:pt x="0" y="8140"/>
                    <a:pt x="6976" y="23021"/>
                  </a:cubicBezTo>
                  <a:lnTo>
                    <a:pt x="7906" y="21160"/>
                  </a:lnTo>
                  <a:cubicBezTo>
                    <a:pt x="7906" y="21160"/>
                    <a:pt x="2791" y="7907"/>
                    <a:pt x="7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4"/>
            <p:cNvSpPr/>
            <p:nvPr/>
          </p:nvSpPr>
          <p:spPr>
            <a:xfrm>
              <a:off x="3723150" y="1974275"/>
              <a:ext cx="160725" cy="282200"/>
            </a:xfrm>
            <a:custGeom>
              <a:avLst/>
              <a:gdLst/>
              <a:ahLst/>
              <a:cxnLst/>
              <a:rect l="l" t="t" r="r" b="b"/>
              <a:pathLst>
                <a:path w="6429" h="11288" extrusionOk="0">
                  <a:moveTo>
                    <a:pt x="2574" y="1"/>
                  </a:moveTo>
                  <a:cubicBezTo>
                    <a:pt x="2506" y="1"/>
                    <a:pt x="2437" y="6"/>
                    <a:pt x="2368" y="16"/>
                  </a:cubicBezTo>
                  <a:cubicBezTo>
                    <a:pt x="852" y="245"/>
                    <a:pt x="0" y="2948"/>
                    <a:pt x="468" y="6057"/>
                  </a:cubicBezTo>
                  <a:cubicBezTo>
                    <a:pt x="914" y="9025"/>
                    <a:pt x="2400" y="11288"/>
                    <a:pt x="3855" y="11288"/>
                  </a:cubicBezTo>
                  <a:cubicBezTo>
                    <a:pt x="3923" y="11288"/>
                    <a:pt x="3992" y="11283"/>
                    <a:pt x="4060" y="11273"/>
                  </a:cubicBezTo>
                  <a:cubicBezTo>
                    <a:pt x="5577" y="11045"/>
                    <a:pt x="6428" y="8340"/>
                    <a:pt x="5961" y="5231"/>
                  </a:cubicBezTo>
                  <a:cubicBezTo>
                    <a:pt x="5515" y="2263"/>
                    <a:pt x="4029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4"/>
            <p:cNvSpPr/>
            <p:nvPr/>
          </p:nvSpPr>
          <p:spPr>
            <a:xfrm>
              <a:off x="3721300" y="1966500"/>
              <a:ext cx="164425" cy="297775"/>
            </a:xfrm>
            <a:custGeom>
              <a:avLst/>
              <a:gdLst/>
              <a:ahLst/>
              <a:cxnLst/>
              <a:rect l="l" t="t" r="r" b="b"/>
              <a:pathLst>
                <a:path w="6577" h="11911" extrusionOk="0">
                  <a:moveTo>
                    <a:pt x="2651" y="623"/>
                  </a:moveTo>
                  <a:cubicBezTo>
                    <a:pt x="3930" y="623"/>
                    <a:pt x="5312" y="2823"/>
                    <a:pt x="5727" y="5589"/>
                  </a:cubicBezTo>
                  <a:cubicBezTo>
                    <a:pt x="5946" y="7047"/>
                    <a:pt x="5877" y="8453"/>
                    <a:pt x="5532" y="9549"/>
                  </a:cubicBezTo>
                  <a:cubicBezTo>
                    <a:pt x="5215" y="10557"/>
                    <a:pt x="4689" y="11185"/>
                    <a:pt x="4088" y="11276"/>
                  </a:cubicBezTo>
                  <a:cubicBezTo>
                    <a:pt x="4033" y="11284"/>
                    <a:pt x="3978" y="11288"/>
                    <a:pt x="3923" y="11288"/>
                  </a:cubicBezTo>
                  <a:cubicBezTo>
                    <a:pt x="2641" y="11288"/>
                    <a:pt x="1266" y="9087"/>
                    <a:pt x="850" y="6322"/>
                  </a:cubicBezTo>
                  <a:cubicBezTo>
                    <a:pt x="631" y="4864"/>
                    <a:pt x="701" y="3458"/>
                    <a:pt x="1045" y="2361"/>
                  </a:cubicBezTo>
                  <a:cubicBezTo>
                    <a:pt x="1362" y="1354"/>
                    <a:pt x="1888" y="726"/>
                    <a:pt x="2489" y="635"/>
                  </a:cubicBezTo>
                  <a:cubicBezTo>
                    <a:pt x="2543" y="627"/>
                    <a:pt x="2597" y="623"/>
                    <a:pt x="2651" y="623"/>
                  </a:cubicBezTo>
                  <a:close/>
                  <a:moveTo>
                    <a:pt x="2646" y="0"/>
                  </a:moveTo>
                  <a:cubicBezTo>
                    <a:pt x="2563" y="0"/>
                    <a:pt x="2479" y="6"/>
                    <a:pt x="2396" y="19"/>
                  </a:cubicBezTo>
                  <a:cubicBezTo>
                    <a:pt x="1538" y="148"/>
                    <a:pt x="848" y="913"/>
                    <a:pt x="451" y="2174"/>
                  </a:cubicBezTo>
                  <a:cubicBezTo>
                    <a:pt x="78" y="3360"/>
                    <a:pt x="0" y="4865"/>
                    <a:pt x="234" y="6415"/>
                  </a:cubicBezTo>
                  <a:cubicBezTo>
                    <a:pt x="710" y="9580"/>
                    <a:pt x="2300" y="11911"/>
                    <a:pt x="3928" y="11911"/>
                  </a:cubicBezTo>
                  <a:cubicBezTo>
                    <a:pt x="4013" y="11911"/>
                    <a:pt x="4097" y="11904"/>
                    <a:pt x="4181" y="11892"/>
                  </a:cubicBezTo>
                  <a:cubicBezTo>
                    <a:pt x="5038" y="11763"/>
                    <a:pt x="5729" y="10997"/>
                    <a:pt x="6126" y="9737"/>
                  </a:cubicBezTo>
                  <a:cubicBezTo>
                    <a:pt x="6499" y="8551"/>
                    <a:pt x="6576" y="7045"/>
                    <a:pt x="6343" y="5496"/>
                  </a:cubicBezTo>
                  <a:cubicBezTo>
                    <a:pt x="5867" y="2330"/>
                    <a:pt x="4273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4"/>
            <p:cNvSpPr/>
            <p:nvPr/>
          </p:nvSpPr>
          <p:spPr>
            <a:xfrm>
              <a:off x="3708900" y="1972075"/>
              <a:ext cx="139500" cy="282025"/>
            </a:xfrm>
            <a:custGeom>
              <a:avLst/>
              <a:gdLst/>
              <a:ahLst/>
              <a:cxnLst/>
              <a:rect l="l" t="t" r="r" b="b"/>
              <a:pathLst>
                <a:path w="5580" h="11281" extrusionOk="0">
                  <a:moveTo>
                    <a:pt x="2225" y="0"/>
                  </a:moveTo>
                  <a:cubicBezTo>
                    <a:pt x="2172" y="0"/>
                    <a:pt x="2118" y="4"/>
                    <a:pt x="2065" y="12"/>
                  </a:cubicBezTo>
                  <a:cubicBezTo>
                    <a:pt x="715" y="216"/>
                    <a:pt x="1" y="2900"/>
                    <a:pt x="468" y="6008"/>
                  </a:cubicBezTo>
                  <a:cubicBezTo>
                    <a:pt x="692" y="7501"/>
                    <a:pt x="1165" y="8894"/>
                    <a:pt x="1781" y="9881"/>
                  </a:cubicBezTo>
                  <a:cubicBezTo>
                    <a:pt x="2348" y="10786"/>
                    <a:pt x="2993" y="11281"/>
                    <a:pt x="3596" y="11281"/>
                  </a:cubicBezTo>
                  <a:cubicBezTo>
                    <a:pt x="3650" y="11281"/>
                    <a:pt x="3704" y="11277"/>
                    <a:pt x="3757" y="11269"/>
                  </a:cubicBezTo>
                  <a:cubicBezTo>
                    <a:pt x="4405" y="11172"/>
                    <a:pt x="4938" y="10485"/>
                    <a:pt x="5237" y="9360"/>
                  </a:cubicBezTo>
                  <a:cubicBezTo>
                    <a:pt x="5537" y="8236"/>
                    <a:pt x="5579" y="6766"/>
                    <a:pt x="5355" y="5274"/>
                  </a:cubicBezTo>
                  <a:cubicBezTo>
                    <a:pt x="5131" y="3781"/>
                    <a:pt x="4658" y="2388"/>
                    <a:pt x="4041" y="1402"/>
                  </a:cubicBezTo>
                  <a:cubicBezTo>
                    <a:pt x="3474" y="496"/>
                    <a:pt x="2829" y="0"/>
                    <a:pt x="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4"/>
            <p:cNvSpPr/>
            <p:nvPr/>
          </p:nvSpPr>
          <p:spPr>
            <a:xfrm>
              <a:off x="3700275" y="1964475"/>
              <a:ext cx="155925" cy="297600"/>
            </a:xfrm>
            <a:custGeom>
              <a:avLst/>
              <a:gdLst/>
              <a:ahLst/>
              <a:cxnLst/>
              <a:rect l="l" t="t" r="r" b="b"/>
              <a:pathLst>
                <a:path w="6237" h="11904" extrusionOk="0">
                  <a:moveTo>
                    <a:pt x="2562" y="622"/>
                  </a:moveTo>
                  <a:cubicBezTo>
                    <a:pt x="3565" y="622"/>
                    <a:pt x="4935" y="2605"/>
                    <a:pt x="5389" y="5630"/>
                  </a:cubicBezTo>
                  <a:cubicBezTo>
                    <a:pt x="5608" y="7092"/>
                    <a:pt x="5570" y="8499"/>
                    <a:pt x="5278" y="9590"/>
                  </a:cubicBezTo>
                  <a:cubicBezTo>
                    <a:pt x="5015" y="10580"/>
                    <a:pt x="4568" y="11193"/>
                    <a:pt x="4053" y="11270"/>
                  </a:cubicBezTo>
                  <a:cubicBezTo>
                    <a:pt x="4015" y="11276"/>
                    <a:pt x="3976" y="11279"/>
                    <a:pt x="3937" y="11279"/>
                  </a:cubicBezTo>
                  <a:cubicBezTo>
                    <a:pt x="3446" y="11279"/>
                    <a:pt x="2892" y="10830"/>
                    <a:pt x="2388" y="10026"/>
                  </a:cubicBezTo>
                  <a:cubicBezTo>
                    <a:pt x="1788" y="9067"/>
                    <a:pt x="1337" y="7734"/>
                    <a:pt x="1118" y="6272"/>
                  </a:cubicBezTo>
                  <a:cubicBezTo>
                    <a:pt x="647" y="3137"/>
                    <a:pt x="1443" y="782"/>
                    <a:pt x="2454" y="631"/>
                  </a:cubicBezTo>
                  <a:cubicBezTo>
                    <a:pt x="2485" y="626"/>
                    <a:pt x="2516" y="623"/>
                    <a:pt x="2548" y="623"/>
                  </a:cubicBezTo>
                  <a:cubicBezTo>
                    <a:pt x="2553" y="623"/>
                    <a:pt x="2558" y="623"/>
                    <a:pt x="2562" y="623"/>
                  </a:cubicBezTo>
                  <a:lnTo>
                    <a:pt x="2562" y="622"/>
                  </a:lnTo>
                  <a:close/>
                  <a:moveTo>
                    <a:pt x="2562" y="0"/>
                  </a:moveTo>
                  <a:cubicBezTo>
                    <a:pt x="2495" y="0"/>
                    <a:pt x="2428" y="5"/>
                    <a:pt x="2361" y="15"/>
                  </a:cubicBezTo>
                  <a:cubicBezTo>
                    <a:pt x="818" y="247"/>
                    <a:pt x="1" y="3035"/>
                    <a:pt x="501" y="6364"/>
                  </a:cubicBezTo>
                  <a:cubicBezTo>
                    <a:pt x="733" y="7909"/>
                    <a:pt x="1216" y="9327"/>
                    <a:pt x="1860" y="10356"/>
                  </a:cubicBezTo>
                  <a:cubicBezTo>
                    <a:pt x="2488" y="11362"/>
                    <a:pt x="3217" y="11903"/>
                    <a:pt x="3934" y="11903"/>
                  </a:cubicBezTo>
                  <a:cubicBezTo>
                    <a:pt x="4005" y="11903"/>
                    <a:pt x="4075" y="11898"/>
                    <a:pt x="4146" y="11888"/>
                  </a:cubicBezTo>
                  <a:cubicBezTo>
                    <a:pt x="4928" y="11770"/>
                    <a:pt x="5545" y="11011"/>
                    <a:pt x="5881" y="9752"/>
                  </a:cubicBezTo>
                  <a:cubicBezTo>
                    <a:pt x="6193" y="8579"/>
                    <a:pt x="6237" y="7082"/>
                    <a:pt x="6005" y="5537"/>
                  </a:cubicBezTo>
                  <a:cubicBezTo>
                    <a:pt x="5526" y="2352"/>
                    <a:pt x="404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4"/>
            <p:cNvSpPr/>
            <p:nvPr/>
          </p:nvSpPr>
          <p:spPr>
            <a:xfrm>
              <a:off x="4871625" y="2656925"/>
              <a:ext cx="358775" cy="1420275"/>
            </a:xfrm>
            <a:custGeom>
              <a:avLst/>
              <a:gdLst/>
              <a:ahLst/>
              <a:cxnLst/>
              <a:rect l="l" t="t" r="r" b="b"/>
              <a:pathLst>
                <a:path w="14351" h="56811" extrusionOk="0">
                  <a:moveTo>
                    <a:pt x="7163" y="0"/>
                  </a:moveTo>
                  <a:lnTo>
                    <a:pt x="0" y="56535"/>
                  </a:lnTo>
                  <a:lnTo>
                    <a:pt x="14351" y="56811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4"/>
            <p:cNvSpPr/>
            <p:nvPr/>
          </p:nvSpPr>
          <p:spPr>
            <a:xfrm>
              <a:off x="4863275" y="2649125"/>
              <a:ext cx="375450" cy="1435900"/>
            </a:xfrm>
            <a:custGeom>
              <a:avLst/>
              <a:gdLst/>
              <a:ahLst/>
              <a:cxnLst/>
              <a:rect l="l" t="t" r="r" b="b"/>
              <a:pathLst>
                <a:path w="15018" h="57436" extrusionOk="0">
                  <a:moveTo>
                    <a:pt x="7497" y="2794"/>
                  </a:moveTo>
                  <a:lnTo>
                    <a:pt x="14331" y="56804"/>
                  </a:lnTo>
                  <a:lnTo>
                    <a:pt x="688" y="56543"/>
                  </a:lnTo>
                  <a:lnTo>
                    <a:pt x="7497" y="2794"/>
                  </a:lnTo>
                  <a:close/>
                  <a:moveTo>
                    <a:pt x="7497" y="1"/>
                  </a:moveTo>
                  <a:cubicBezTo>
                    <a:pt x="7340" y="1"/>
                    <a:pt x="7207" y="117"/>
                    <a:pt x="7188" y="274"/>
                  </a:cubicBezTo>
                  <a:lnTo>
                    <a:pt x="24" y="56808"/>
                  </a:lnTo>
                  <a:cubicBezTo>
                    <a:pt x="1" y="56992"/>
                    <a:pt x="142" y="57156"/>
                    <a:pt x="328" y="57159"/>
                  </a:cubicBezTo>
                  <a:lnTo>
                    <a:pt x="14679" y="57435"/>
                  </a:lnTo>
                  <a:lnTo>
                    <a:pt x="14685" y="57435"/>
                  </a:lnTo>
                  <a:lnTo>
                    <a:pt x="14685" y="57434"/>
                  </a:lnTo>
                  <a:cubicBezTo>
                    <a:pt x="14871" y="57434"/>
                    <a:pt x="15017" y="57271"/>
                    <a:pt x="14994" y="57084"/>
                  </a:cubicBezTo>
                  <a:lnTo>
                    <a:pt x="7806" y="274"/>
                  </a:lnTo>
                  <a:cubicBezTo>
                    <a:pt x="7786" y="118"/>
                    <a:pt x="7654" y="1"/>
                    <a:pt x="7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4"/>
            <p:cNvSpPr/>
            <p:nvPr/>
          </p:nvSpPr>
          <p:spPr>
            <a:xfrm>
              <a:off x="3765375" y="2230275"/>
              <a:ext cx="91075" cy="149700"/>
            </a:xfrm>
            <a:custGeom>
              <a:avLst/>
              <a:gdLst/>
              <a:ahLst/>
              <a:cxnLst/>
              <a:rect l="l" t="t" r="r" b="b"/>
              <a:pathLst>
                <a:path w="3643" h="5988" extrusionOk="0">
                  <a:moveTo>
                    <a:pt x="1692" y="0"/>
                  </a:moveTo>
                  <a:cubicBezTo>
                    <a:pt x="943" y="0"/>
                    <a:pt x="61" y="310"/>
                    <a:pt x="61" y="310"/>
                  </a:cubicBezTo>
                  <a:lnTo>
                    <a:pt x="0" y="2407"/>
                  </a:lnTo>
                  <a:cubicBezTo>
                    <a:pt x="0" y="2407"/>
                    <a:pt x="1522" y="5517"/>
                    <a:pt x="2481" y="5867"/>
                  </a:cubicBezTo>
                  <a:cubicBezTo>
                    <a:pt x="2711" y="5951"/>
                    <a:pt x="2896" y="5988"/>
                    <a:pt x="3044" y="5988"/>
                  </a:cubicBezTo>
                  <a:cubicBezTo>
                    <a:pt x="3513" y="5988"/>
                    <a:pt x="3617" y="5623"/>
                    <a:pt x="3628" y="5255"/>
                  </a:cubicBezTo>
                  <a:cubicBezTo>
                    <a:pt x="3643" y="4772"/>
                    <a:pt x="3100" y="1206"/>
                    <a:pt x="2641" y="385"/>
                  </a:cubicBezTo>
                  <a:cubicBezTo>
                    <a:pt x="2477" y="94"/>
                    <a:pt x="2105" y="0"/>
                    <a:pt x="1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4"/>
            <p:cNvSpPr/>
            <p:nvPr/>
          </p:nvSpPr>
          <p:spPr>
            <a:xfrm>
              <a:off x="3757525" y="2222375"/>
              <a:ext cx="106750" cy="165400"/>
            </a:xfrm>
            <a:custGeom>
              <a:avLst/>
              <a:gdLst/>
              <a:ahLst/>
              <a:cxnLst/>
              <a:rect l="l" t="t" r="r" b="b"/>
              <a:pathLst>
                <a:path w="4270" h="6616" extrusionOk="0">
                  <a:moveTo>
                    <a:pt x="2012" y="627"/>
                  </a:moveTo>
                  <a:cubicBezTo>
                    <a:pt x="2335" y="627"/>
                    <a:pt x="2591" y="691"/>
                    <a:pt x="2683" y="855"/>
                  </a:cubicBezTo>
                  <a:cubicBezTo>
                    <a:pt x="3115" y="1625"/>
                    <a:pt x="3643" y="5130"/>
                    <a:pt x="3631" y="5562"/>
                  </a:cubicBezTo>
                  <a:cubicBezTo>
                    <a:pt x="3624" y="5773"/>
                    <a:pt x="3585" y="5910"/>
                    <a:pt x="3514" y="5958"/>
                  </a:cubicBezTo>
                  <a:cubicBezTo>
                    <a:pt x="3496" y="5969"/>
                    <a:pt x="3450" y="5991"/>
                    <a:pt x="3356" y="5991"/>
                  </a:cubicBezTo>
                  <a:cubicBezTo>
                    <a:pt x="3261" y="5991"/>
                    <a:pt x="3116" y="5969"/>
                    <a:pt x="2902" y="5890"/>
                  </a:cubicBezTo>
                  <a:cubicBezTo>
                    <a:pt x="2302" y="5672"/>
                    <a:pt x="1206" y="3819"/>
                    <a:pt x="628" y="2654"/>
                  </a:cubicBezTo>
                  <a:lnTo>
                    <a:pt x="680" y="855"/>
                  </a:lnTo>
                  <a:cubicBezTo>
                    <a:pt x="1099" y="727"/>
                    <a:pt x="1608" y="627"/>
                    <a:pt x="2012" y="627"/>
                  </a:cubicBezTo>
                  <a:close/>
                  <a:moveTo>
                    <a:pt x="1989" y="1"/>
                  </a:moveTo>
                  <a:cubicBezTo>
                    <a:pt x="1273" y="1"/>
                    <a:pt x="501" y="252"/>
                    <a:pt x="271" y="333"/>
                  </a:cubicBezTo>
                  <a:cubicBezTo>
                    <a:pt x="150" y="375"/>
                    <a:pt x="67" y="488"/>
                    <a:pt x="63" y="618"/>
                  </a:cubicBezTo>
                  <a:lnTo>
                    <a:pt x="3" y="2713"/>
                  </a:lnTo>
                  <a:cubicBezTo>
                    <a:pt x="1" y="2763"/>
                    <a:pt x="12" y="2813"/>
                    <a:pt x="34" y="2860"/>
                  </a:cubicBezTo>
                  <a:cubicBezTo>
                    <a:pt x="298" y="3397"/>
                    <a:pt x="1664" y="6101"/>
                    <a:pt x="2688" y="6477"/>
                  </a:cubicBezTo>
                  <a:cubicBezTo>
                    <a:pt x="2942" y="6569"/>
                    <a:pt x="3166" y="6616"/>
                    <a:pt x="3360" y="6616"/>
                  </a:cubicBezTo>
                  <a:cubicBezTo>
                    <a:pt x="3557" y="6616"/>
                    <a:pt x="3724" y="6568"/>
                    <a:pt x="3863" y="6473"/>
                  </a:cubicBezTo>
                  <a:cubicBezTo>
                    <a:pt x="4235" y="6222"/>
                    <a:pt x="4248" y="5739"/>
                    <a:pt x="4253" y="5581"/>
                  </a:cubicBezTo>
                  <a:cubicBezTo>
                    <a:pt x="4269" y="5055"/>
                    <a:pt x="3714" y="1419"/>
                    <a:pt x="3226" y="549"/>
                  </a:cubicBezTo>
                  <a:cubicBezTo>
                    <a:pt x="2992" y="131"/>
                    <a:pt x="2505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4"/>
            <p:cNvSpPr/>
            <p:nvPr/>
          </p:nvSpPr>
          <p:spPr>
            <a:xfrm>
              <a:off x="3409050" y="2093475"/>
              <a:ext cx="470950" cy="817825"/>
            </a:xfrm>
            <a:custGeom>
              <a:avLst/>
              <a:gdLst/>
              <a:ahLst/>
              <a:cxnLst/>
              <a:rect l="l" t="t" r="r" b="b"/>
              <a:pathLst>
                <a:path w="18838" h="32713" extrusionOk="0">
                  <a:moveTo>
                    <a:pt x="13200" y="1"/>
                  </a:moveTo>
                  <a:cubicBezTo>
                    <a:pt x="11757" y="1"/>
                    <a:pt x="10246" y="42"/>
                    <a:pt x="9789" y="204"/>
                  </a:cubicBezTo>
                  <a:cubicBezTo>
                    <a:pt x="8893" y="520"/>
                    <a:pt x="7086" y="1666"/>
                    <a:pt x="7047" y="3037"/>
                  </a:cubicBezTo>
                  <a:cubicBezTo>
                    <a:pt x="7007" y="4406"/>
                    <a:pt x="5042" y="17029"/>
                    <a:pt x="5042" y="17029"/>
                  </a:cubicBezTo>
                  <a:lnTo>
                    <a:pt x="0" y="31788"/>
                  </a:lnTo>
                  <a:lnTo>
                    <a:pt x="8131" y="32713"/>
                  </a:lnTo>
                  <a:lnTo>
                    <a:pt x="8383" y="17982"/>
                  </a:lnTo>
                  <a:lnTo>
                    <a:pt x="10180" y="17178"/>
                  </a:lnTo>
                  <a:cubicBezTo>
                    <a:pt x="10899" y="16857"/>
                    <a:pt x="10796" y="14283"/>
                    <a:pt x="10796" y="14283"/>
                  </a:cubicBezTo>
                  <a:cubicBezTo>
                    <a:pt x="10796" y="14283"/>
                    <a:pt x="12041" y="14149"/>
                    <a:pt x="13307" y="13328"/>
                  </a:cubicBezTo>
                  <a:cubicBezTo>
                    <a:pt x="14572" y="12509"/>
                    <a:pt x="15115" y="12182"/>
                    <a:pt x="15129" y="11668"/>
                  </a:cubicBezTo>
                  <a:cubicBezTo>
                    <a:pt x="15145" y="11154"/>
                    <a:pt x="15786" y="7404"/>
                    <a:pt x="15988" y="6552"/>
                  </a:cubicBezTo>
                  <a:cubicBezTo>
                    <a:pt x="16190" y="5702"/>
                    <a:pt x="14966" y="5152"/>
                    <a:pt x="14966" y="5152"/>
                  </a:cubicBezTo>
                  <a:lnTo>
                    <a:pt x="9674" y="4141"/>
                  </a:lnTo>
                  <a:lnTo>
                    <a:pt x="10787" y="2460"/>
                  </a:lnTo>
                  <a:cubicBezTo>
                    <a:pt x="10787" y="2460"/>
                    <a:pt x="15050" y="2241"/>
                    <a:pt x="16832" y="1951"/>
                  </a:cubicBezTo>
                  <a:cubicBezTo>
                    <a:pt x="18614" y="1659"/>
                    <a:pt x="18801" y="1324"/>
                    <a:pt x="18821" y="638"/>
                  </a:cubicBezTo>
                  <a:cubicBezTo>
                    <a:pt x="18838" y="74"/>
                    <a:pt x="17393" y="48"/>
                    <a:pt x="16587" y="48"/>
                  </a:cubicBezTo>
                  <a:cubicBezTo>
                    <a:pt x="16508" y="48"/>
                    <a:pt x="16436" y="49"/>
                    <a:pt x="16371" y="49"/>
                  </a:cubicBezTo>
                  <a:cubicBezTo>
                    <a:pt x="16294" y="49"/>
                    <a:pt x="16229" y="48"/>
                    <a:pt x="16178" y="47"/>
                  </a:cubicBezTo>
                  <a:cubicBezTo>
                    <a:pt x="15918" y="39"/>
                    <a:pt x="14590" y="1"/>
                    <a:pt x="13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4"/>
            <p:cNvSpPr/>
            <p:nvPr/>
          </p:nvSpPr>
          <p:spPr>
            <a:xfrm>
              <a:off x="3400075" y="2085675"/>
              <a:ext cx="487425" cy="833400"/>
            </a:xfrm>
            <a:custGeom>
              <a:avLst/>
              <a:gdLst/>
              <a:ahLst/>
              <a:cxnLst/>
              <a:rect l="l" t="t" r="r" b="b"/>
              <a:pathLst>
                <a:path w="19497" h="33336" extrusionOk="0">
                  <a:moveTo>
                    <a:pt x="13567" y="624"/>
                  </a:moveTo>
                  <a:cubicBezTo>
                    <a:pt x="14531" y="624"/>
                    <a:pt x="15576" y="642"/>
                    <a:pt x="16528" y="670"/>
                  </a:cubicBezTo>
                  <a:cubicBezTo>
                    <a:pt x="16584" y="671"/>
                    <a:pt x="16654" y="671"/>
                    <a:pt x="16739" y="671"/>
                  </a:cubicBezTo>
                  <a:lnTo>
                    <a:pt x="16863" y="671"/>
                  </a:lnTo>
                  <a:cubicBezTo>
                    <a:pt x="18480" y="671"/>
                    <a:pt x="18815" y="844"/>
                    <a:pt x="18869" y="941"/>
                  </a:cubicBezTo>
                  <a:cubicBezTo>
                    <a:pt x="18856" y="1399"/>
                    <a:pt x="18848" y="1676"/>
                    <a:pt x="17141" y="1955"/>
                  </a:cubicBezTo>
                  <a:cubicBezTo>
                    <a:pt x="15397" y="2239"/>
                    <a:pt x="11174" y="2457"/>
                    <a:pt x="11131" y="2460"/>
                  </a:cubicBezTo>
                  <a:cubicBezTo>
                    <a:pt x="11033" y="2465"/>
                    <a:pt x="10942" y="2517"/>
                    <a:pt x="10887" y="2599"/>
                  </a:cubicBezTo>
                  <a:lnTo>
                    <a:pt x="9775" y="4281"/>
                  </a:lnTo>
                  <a:cubicBezTo>
                    <a:pt x="9651" y="4465"/>
                    <a:pt x="9756" y="4717"/>
                    <a:pt x="9975" y="4759"/>
                  </a:cubicBezTo>
                  <a:lnTo>
                    <a:pt x="15225" y="5763"/>
                  </a:lnTo>
                  <a:cubicBezTo>
                    <a:pt x="15388" y="5844"/>
                    <a:pt x="16168" y="6267"/>
                    <a:pt x="16044" y="6792"/>
                  </a:cubicBezTo>
                  <a:cubicBezTo>
                    <a:pt x="15857" y="7581"/>
                    <a:pt x="15193" y="11401"/>
                    <a:pt x="15177" y="11971"/>
                  </a:cubicBezTo>
                  <a:cubicBezTo>
                    <a:pt x="15168" y="12286"/>
                    <a:pt x="14733" y="12580"/>
                    <a:pt x="13662" y="13272"/>
                  </a:cubicBezTo>
                  <a:lnTo>
                    <a:pt x="13497" y="13379"/>
                  </a:lnTo>
                  <a:cubicBezTo>
                    <a:pt x="12315" y="14145"/>
                    <a:pt x="11134" y="14284"/>
                    <a:pt x="11122" y="14286"/>
                  </a:cubicBezTo>
                  <a:cubicBezTo>
                    <a:pt x="10960" y="14304"/>
                    <a:pt x="10838" y="14444"/>
                    <a:pt x="10845" y="14608"/>
                  </a:cubicBezTo>
                  <a:cubicBezTo>
                    <a:pt x="10889" y="15725"/>
                    <a:pt x="10722" y="17067"/>
                    <a:pt x="10413" y="17206"/>
                  </a:cubicBezTo>
                  <a:lnTo>
                    <a:pt x="8616" y="18010"/>
                  </a:lnTo>
                  <a:cubicBezTo>
                    <a:pt x="8506" y="18059"/>
                    <a:pt x="8434" y="18168"/>
                    <a:pt x="8432" y="18289"/>
                  </a:cubicBezTo>
                  <a:lnTo>
                    <a:pt x="8184" y="32674"/>
                  </a:lnTo>
                  <a:lnTo>
                    <a:pt x="780" y="31835"/>
                  </a:lnTo>
                  <a:lnTo>
                    <a:pt x="5696" y="17441"/>
                  </a:lnTo>
                  <a:cubicBezTo>
                    <a:pt x="5701" y="17424"/>
                    <a:pt x="5706" y="17406"/>
                    <a:pt x="5709" y="17387"/>
                  </a:cubicBezTo>
                  <a:cubicBezTo>
                    <a:pt x="5790" y="16872"/>
                    <a:pt x="7677" y="4730"/>
                    <a:pt x="7717" y="3356"/>
                  </a:cubicBezTo>
                  <a:cubicBezTo>
                    <a:pt x="7751" y="2191"/>
                    <a:pt x="9412" y="1105"/>
                    <a:pt x="10253" y="808"/>
                  </a:cubicBezTo>
                  <a:cubicBezTo>
                    <a:pt x="10638" y="673"/>
                    <a:pt x="11994" y="624"/>
                    <a:pt x="13567" y="624"/>
                  </a:cubicBezTo>
                  <a:close/>
                  <a:moveTo>
                    <a:pt x="13568" y="0"/>
                  </a:moveTo>
                  <a:cubicBezTo>
                    <a:pt x="12051" y="0"/>
                    <a:pt x="10536" y="48"/>
                    <a:pt x="10045" y="222"/>
                  </a:cubicBezTo>
                  <a:cubicBezTo>
                    <a:pt x="9140" y="541"/>
                    <a:pt x="7141" y="1769"/>
                    <a:pt x="7094" y="3339"/>
                  </a:cubicBezTo>
                  <a:cubicBezTo>
                    <a:pt x="7057" y="4643"/>
                    <a:pt x="5199" y="16611"/>
                    <a:pt x="5097" y="17265"/>
                  </a:cubicBezTo>
                  <a:lnTo>
                    <a:pt x="64" y="32000"/>
                  </a:lnTo>
                  <a:cubicBezTo>
                    <a:pt x="0" y="32188"/>
                    <a:pt x="127" y="32387"/>
                    <a:pt x="325" y="32410"/>
                  </a:cubicBezTo>
                  <a:lnTo>
                    <a:pt x="8455" y="33334"/>
                  </a:lnTo>
                  <a:cubicBezTo>
                    <a:pt x="8467" y="33335"/>
                    <a:pt x="8479" y="33335"/>
                    <a:pt x="8490" y="33335"/>
                  </a:cubicBezTo>
                  <a:lnTo>
                    <a:pt x="8490" y="33336"/>
                  </a:lnTo>
                  <a:cubicBezTo>
                    <a:pt x="8660" y="33336"/>
                    <a:pt x="8799" y="33199"/>
                    <a:pt x="8803" y="33029"/>
                  </a:cubicBezTo>
                  <a:lnTo>
                    <a:pt x="9051" y="18499"/>
                  </a:lnTo>
                  <a:lnTo>
                    <a:pt x="10667" y="17775"/>
                  </a:lnTo>
                  <a:cubicBezTo>
                    <a:pt x="11417" y="17439"/>
                    <a:pt x="11487" y="15704"/>
                    <a:pt x="11474" y="14859"/>
                  </a:cubicBezTo>
                  <a:cubicBezTo>
                    <a:pt x="11933" y="14770"/>
                    <a:pt x="12876" y="14525"/>
                    <a:pt x="13837" y="13903"/>
                  </a:cubicBezTo>
                  <a:lnTo>
                    <a:pt x="14000" y="13796"/>
                  </a:lnTo>
                  <a:cubicBezTo>
                    <a:pt x="15223" y="13005"/>
                    <a:pt x="15781" y="12644"/>
                    <a:pt x="15801" y="11990"/>
                  </a:cubicBezTo>
                  <a:cubicBezTo>
                    <a:pt x="15814" y="11534"/>
                    <a:pt x="16433" y="7852"/>
                    <a:pt x="16651" y="6937"/>
                  </a:cubicBezTo>
                  <a:cubicBezTo>
                    <a:pt x="16909" y="5848"/>
                    <a:pt x="15512" y="5206"/>
                    <a:pt x="15452" y="5180"/>
                  </a:cubicBezTo>
                  <a:cubicBezTo>
                    <a:pt x="15430" y="5170"/>
                    <a:pt x="15406" y="5162"/>
                    <a:pt x="15383" y="5158"/>
                  </a:cubicBezTo>
                  <a:lnTo>
                    <a:pt x="10552" y="4234"/>
                  </a:lnTo>
                  <a:lnTo>
                    <a:pt x="11320" y="3075"/>
                  </a:lnTo>
                  <a:cubicBezTo>
                    <a:pt x="12117" y="3032"/>
                    <a:pt x="15636" y="2833"/>
                    <a:pt x="17242" y="2571"/>
                  </a:cubicBezTo>
                  <a:cubicBezTo>
                    <a:pt x="18979" y="2287"/>
                    <a:pt x="19463" y="1940"/>
                    <a:pt x="19492" y="960"/>
                  </a:cubicBezTo>
                  <a:cubicBezTo>
                    <a:pt x="19496" y="789"/>
                    <a:pt x="19433" y="631"/>
                    <a:pt x="19309" y="502"/>
                  </a:cubicBezTo>
                  <a:cubicBezTo>
                    <a:pt x="18938" y="122"/>
                    <a:pt x="18051" y="47"/>
                    <a:pt x="17120" y="47"/>
                  </a:cubicBezTo>
                  <a:cubicBezTo>
                    <a:pt x="17023" y="47"/>
                    <a:pt x="16925" y="48"/>
                    <a:pt x="16827" y="50"/>
                  </a:cubicBezTo>
                  <a:cubicBezTo>
                    <a:pt x="16781" y="50"/>
                    <a:pt x="16738" y="50"/>
                    <a:pt x="16699" y="50"/>
                  </a:cubicBezTo>
                  <a:cubicBezTo>
                    <a:pt x="16640" y="50"/>
                    <a:pt x="16588" y="49"/>
                    <a:pt x="16546" y="47"/>
                  </a:cubicBezTo>
                  <a:cubicBezTo>
                    <a:pt x="15833" y="27"/>
                    <a:pt x="14700" y="0"/>
                    <a:pt x="13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4"/>
            <p:cNvSpPr/>
            <p:nvPr/>
          </p:nvSpPr>
          <p:spPr>
            <a:xfrm>
              <a:off x="3629125" y="2238550"/>
              <a:ext cx="177100" cy="44500"/>
            </a:xfrm>
            <a:custGeom>
              <a:avLst/>
              <a:gdLst/>
              <a:ahLst/>
              <a:cxnLst/>
              <a:rect l="l" t="t" r="r" b="b"/>
              <a:pathLst>
                <a:path w="7084" h="1780" extrusionOk="0">
                  <a:moveTo>
                    <a:pt x="337" y="1"/>
                  </a:moveTo>
                  <a:cubicBezTo>
                    <a:pt x="189" y="1"/>
                    <a:pt x="58" y="106"/>
                    <a:pt x="32" y="257"/>
                  </a:cubicBezTo>
                  <a:cubicBezTo>
                    <a:pt x="1" y="427"/>
                    <a:pt x="113" y="589"/>
                    <a:pt x="282" y="619"/>
                  </a:cubicBezTo>
                  <a:lnTo>
                    <a:pt x="6704" y="1775"/>
                  </a:lnTo>
                  <a:cubicBezTo>
                    <a:pt x="6721" y="1777"/>
                    <a:pt x="6740" y="1780"/>
                    <a:pt x="6758" y="1780"/>
                  </a:cubicBezTo>
                  <a:lnTo>
                    <a:pt x="6758" y="1780"/>
                  </a:lnTo>
                  <a:cubicBezTo>
                    <a:pt x="6921" y="1779"/>
                    <a:pt x="7055" y="1657"/>
                    <a:pt x="7069" y="1496"/>
                  </a:cubicBezTo>
                  <a:cubicBezTo>
                    <a:pt x="7084" y="1335"/>
                    <a:pt x="6972" y="1190"/>
                    <a:pt x="6813" y="1161"/>
                  </a:cubicBezTo>
                  <a:lnTo>
                    <a:pt x="393" y="6"/>
                  </a:lnTo>
                  <a:cubicBezTo>
                    <a:pt x="374" y="2"/>
                    <a:pt x="355" y="1"/>
                    <a:pt x="337" y="1"/>
                  </a:cubicBezTo>
                  <a:close/>
                  <a:moveTo>
                    <a:pt x="6758" y="1780"/>
                  </a:moveTo>
                  <a:cubicBezTo>
                    <a:pt x="6758" y="1780"/>
                    <a:pt x="6758" y="1780"/>
                    <a:pt x="6758" y="1780"/>
                  </a:cubicBezTo>
                  <a:lnTo>
                    <a:pt x="6759" y="1780"/>
                  </a:lnTo>
                  <a:cubicBezTo>
                    <a:pt x="6759" y="1780"/>
                    <a:pt x="6759" y="1780"/>
                    <a:pt x="6758" y="17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4"/>
            <p:cNvSpPr/>
            <p:nvPr/>
          </p:nvSpPr>
          <p:spPr>
            <a:xfrm>
              <a:off x="3639050" y="2307425"/>
              <a:ext cx="149000" cy="47725"/>
            </a:xfrm>
            <a:custGeom>
              <a:avLst/>
              <a:gdLst/>
              <a:ahLst/>
              <a:cxnLst/>
              <a:rect l="l" t="t" r="r" b="b"/>
              <a:pathLst>
                <a:path w="5960" h="1909" extrusionOk="0">
                  <a:moveTo>
                    <a:pt x="343" y="1"/>
                  </a:moveTo>
                  <a:cubicBezTo>
                    <a:pt x="203" y="1"/>
                    <a:pt x="76" y="96"/>
                    <a:pt x="41" y="238"/>
                  </a:cubicBezTo>
                  <a:cubicBezTo>
                    <a:pt x="0" y="406"/>
                    <a:pt x="103" y="574"/>
                    <a:pt x="271" y="615"/>
                  </a:cubicBezTo>
                  <a:lnTo>
                    <a:pt x="5558" y="1900"/>
                  </a:lnTo>
                  <a:cubicBezTo>
                    <a:pt x="5582" y="1905"/>
                    <a:pt x="5607" y="1908"/>
                    <a:pt x="5632" y="1908"/>
                  </a:cubicBezTo>
                  <a:cubicBezTo>
                    <a:pt x="5790" y="1908"/>
                    <a:pt x="5922" y="1790"/>
                    <a:pt x="5941" y="1633"/>
                  </a:cubicBezTo>
                  <a:cubicBezTo>
                    <a:pt x="5960" y="1477"/>
                    <a:pt x="5858" y="1331"/>
                    <a:pt x="5705" y="1293"/>
                  </a:cubicBezTo>
                  <a:lnTo>
                    <a:pt x="418" y="10"/>
                  </a:lnTo>
                  <a:cubicBezTo>
                    <a:pt x="393" y="4"/>
                    <a:pt x="368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4"/>
            <p:cNvSpPr/>
            <p:nvPr/>
          </p:nvSpPr>
          <p:spPr>
            <a:xfrm>
              <a:off x="3654175" y="2394200"/>
              <a:ext cx="57425" cy="64150"/>
            </a:xfrm>
            <a:custGeom>
              <a:avLst/>
              <a:gdLst/>
              <a:ahLst/>
              <a:cxnLst/>
              <a:rect l="l" t="t" r="r" b="b"/>
              <a:pathLst>
                <a:path w="2297" h="2566" extrusionOk="0">
                  <a:moveTo>
                    <a:pt x="2142" y="0"/>
                  </a:moveTo>
                  <a:cubicBezTo>
                    <a:pt x="2142" y="0"/>
                    <a:pt x="996" y="293"/>
                    <a:pt x="503" y="441"/>
                  </a:cubicBezTo>
                  <a:cubicBezTo>
                    <a:pt x="350" y="485"/>
                    <a:pt x="226" y="601"/>
                    <a:pt x="172" y="752"/>
                  </a:cubicBezTo>
                  <a:cubicBezTo>
                    <a:pt x="1" y="1220"/>
                    <a:pt x="505" y="2077"/>
                    <a:pt x="729" y="2423"/>
                  </a:cubicBezTo>
                  <a:cubicBezTo>
                    <a:pt x="787" y="2513"/>
                    <a:pt x="886" y="2566"/>
                    <a:pt x="992" y="2566"/>
                  </a:cubicBezTo>
                  <a:cubicBezTo>
                    <a:pt x="1052" y="2566"/>
                    <a:pt x="1111" y="2548"/>
                    <a:pt x="1160" y="2516"/>
                  </a:cubicBezTo>
                  <a:cubicBezTo>
                    <a:pt x="1305" y="2422"/>
                    <a:pt x="1347" y="2229"/>
                    <a:pt x="1253" y="2084"/>
                  </a:cubicBezTo>
                  <a:cubicBezTo>
                    <a:pt x="993" y="1685"/>
                    <a:pt x="777" y="1211"/>
                    <a:pt x="758" y="1015"/>
                  </a:cubicBezTo>
                  <a:cubicBezTo>
                    <a:pt x="1275" y="865"/>
                    <a:pt x="2296" y="604"/>
                    <a:pt x="2297" y="604"/>
                  </a:cubicBezTo>
                  <a:lnTo>
                    <a:pt x="2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4"/>
            <p:cNvSpPr/>
            <p:nvPr/>
          </p:nvSpPr>
          <p:spPr>
            <a:xfrm>
              <a:off x="3025250" y="2698225"/>
              <a:ext cx="621925" cy="1293075"/>
            </a:xfrm>
            <a:custGeom>
              <a:avLst/>
              <a:gdLst/>
              <a:ahLst/>
              <a:cxnLst/>
              <a:rect l="l" t="t" r="r" b="b"/>
              <a:pathLst>
                <a:path w="24877" h="51723" extrusionOk="0">
                  <a:moveTo>
                    <a:pt x="16087" y="0"/>
                  </a:moveTo>
                  <a:cubicBezTo>
                    <a:pt x="16087" y="0"/>
                    <a:pt x="0" y="37302"/>
                    <a:pt x="132" y="42305"/>
                  </a:cubicBezTo>
                  <a:cubicBezTo>
                    <a:pt x="258" y="47100"/>
                    <a:pt x="3197" y="51722"/>
                    <a:pt x="7365" y="51722"/>
                  </a:cubicBezTo>
                  <a:cubicBezTo>
                    <a:pt x="7545" y="51722"/>
                    <a:pt x="7727" y="51714"/>
                    <a:pt x="7911" y="51696"/>
                  </a:cubicBezTo>
                  <a:cubicBezTo>
                    <a:pt x="12368" y="51271"/>
                    <a:pt x="15803" y="47761"/>
                    <a:pt x="17279" y="44749"/>
                  </a:cubicBezTo>
                  <a:cubicBezTo>
                    <a:pt x="18756" y="41737"/>
                    <a:pt x="24877" y="3312"/>
                    <a:pt x="24877" y="3312"/>
                  </a:cubicBezTo>
                  <a:lnTo>
                    <a:pt x="16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4"/>
            <p:cNvSpPr/>
            <p:nvPr/>
          </p:nvSpPr>
          <p:spPr>
            <a:xfrm>
              <a:off x="3017425" y="2690425"/>
              <a:ext cx="638050" cy="1308650"/>
            </a:xfrm>
            <a:custGeom>
              <a:avLst/>
              <a:gdLst/>
              <a:ahLst/>
              <a:cxnLst/>
              <a:rect l="l" t="t" r="r" b="b"/>
              <a:pathLst>
                <a:path w="25522" h="52346" extrusionOk="0">
                  <a:moveTo>
                    <a:pt x="16567" y="709"/>
                  </a:moveTo>
                  <a:lnTo>
                    <a:pt x="24842" y="3826"/>
                  </a:lnTo>
                  <a:cubicBezTo>
                    <a:pt x="24310" y="7154"/>
                    <a:pt x="18690" y="42113"/>
                    <a:pt x="17313" y="44924"/>
                  </a:cubicBezTo>
                  <a:cubicBezTo>
                    <a:pt x="15801" y="48007"/>
                    <a:pt x="12395" y="51297"/>
                    <a:pt x="8195" y="51699"/>
                  </a:cubicBezTo>
                  <a:cubicBezTo>
                    <a:pt x="8022" y="51716"/>
                    <a:pt x="7850" y="51724"/>
                    <a:pt x="7679" y="51724"/>
                  </a:cubicBezTo>
                  <a:cubicBezTo>
                    <a:pt x="6341" y="51724"/>
                    <a:pt x="5065" y="51214"/>
                    <a:pt x="3961" y="50235"/>
                  </a:cubicBezTo>
                  <a:cubicBezTo>
                    <a:pt x="2064" y="48557"/>
                    <a:pt x="836" y="45633"/>
                    <a:pt x="756" y="42609"/>
                  </a:cubicBezTo>
                  <a:cubicBezTo>
                    <a:pt x="633" y="37953"/>
                    <a:pt x="15106" y="4113"/>
                    <a:pt x="16567" y="709"/>
                  </a:cubicBezTo>
                  <a:close/>
                  <a:moveTo>
                    <a:pt x="16399" y="1"/>
                  </a:moveTo>
                  <a:cubicBezTo>
                    <a:pt x="16278" y="1"/>
                    <a:pt x="16164" y="72"/>
                    <a:pt x="16114" y="189"/>
                  </a:cubicBezTo>
                  <a:cubicBezTo>
                    <a:pt x="15455" y="1714"/>
                    <a:pt x="1" y="37610"/>
                    <a:pt x="133" y="42624"/>
                  </a:cubicBezTo>
                  <a:cubicBezTo>
                    <a:pt x="217" y="45816"/>
                    <a:pt x="1526" y="48911"/>
                    <a:pt x="3548" y="50703"/>
                  </a:cubicBezTo>
                  <a:cubicBezTo>
                    <a:pt x="4770" y="51785"/>
                    <a:pt x="6189" y="52346"/>
                    <a:pt x="7680" y="52346"/>
                  </a:cubicBezTo>
                  <a:cubicBezTo>
                    <a:pt x="7870" y="52346"/>
                    <a:pt x="8062" y="52337"/>
                    <a:pt x="8254" y="52319"/>
                  </a:cubicBezTo>
                  <a:cubicBezTo>
                    <a:pt x="12694" y="51895"/>
                    <a:pt x="16284" y="48437"/>
                    <a:pt x="17872" y="45198"/>
                  </a:cubicBezTo>
                  <a:cubicBezTo>
                    <a:pt x="19352" y="42178"/>
                    <a:pt x="25247" y="5244"/>
                    <a:pt x="25497" y="3673"/>
                  </a:cubicBezTo>
                  <a:cubicBezTo>
                    <a:pt x="25521" y="3526"/>
                    <a:pt x="25439" y="3384"/>
                    <a:pt x="25299" y="3332"/>
                  </a:cubicBezTo>
                  <a:lnTo>
                    <a:pt x="16509" y="21"/>
                  </a:lnTo>
                  <a:cubicBezTo>
                    <a:pt x="16473" y="7"/>
                    <a:pt x="16436" y="1"/>
                    <a:pt x="16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4"/>
            <p:cNvSpPr/>
            <p:nvPr/>
          </p:nvSpPr>
          <p:spPr>
            <a:xfrm>
              <a:off x="5100600" y="779275"/>
              <a:ext cx="496550" cy="496525"/>
            </a:xfrm>
            <a:custGeom>
              <a:avLst/>
              <a:gdLst/>
              <a:ahLst/>
              <a:cxnLst/>
              <a:rect l="l" t="t" r="r" b="b"/>
              <a:pathLst>
                <a:path w="19862" h="19861" extrusionOk="0">
                  <a:moveTo>
                    <a:pt x="9931" y="6030"/>
                  </a:moveTo>
                  <a:cubicBezTo>
                    <a:pt x="12217" y="6030"/>
                    <a:pt x="14043" y="7995"/>
                    <a:pt x="13813" y="10329"/>
                  </a:cubicBezTo>
                  <a:cubicBezTo>
                    <a:pt x="13632" y="12154"/>
                    <a:pt x="12155" y="13631"/>
                    <a:pt x="10330" y="13812"/>
                  </a:cubicBezTo>
                  <a:cubicBezTo>
                    <a:pt x="10195" y="13825"/>
                    <a:pt x="10062" y="13832"/>
                    <a:pt x="9930" y="13832"/>
                  </a:cubicBezTo>
                  <a:cubicBezTo>
                    <a:pt x="7645" y="13832"/>
                    <a:pt x="5819" y="11866"/>
                    <a:pt x="6050" y="9532"/>
                  </a:cubicBezTo>
                  <a:cubicBezTo>
                    <a:pt x="6231" y="7706"/>
                    <a:pt x="7708" y="6230"/>
                    <a:pt x="9533" y="6050"/>
                  </a:cubicBezTo>
                  <a:cubicBezTo>
                    <a:pt x="9667" y="6036"/>
                    <a:pt x="9800" y="6030"/>
                    <a:pt x="9931" y="6030"/>
                  </a:cubicBezTo>
                  <a:close/>
                  <a:moveTo>
                    <a:pt x="9078" y="0"/>
                  </a:moveTo>
                  <a:cubicBezTo>
                    <a:pt x="8575" y="0"/>
                    <a:pt x="8166" y="409"/>
                    <a:pt x="8166" y="913"/>
                  </a:cubicBezTo>
                  <a:lnTo>
                    <a:pt x="8166" y="2229"/>
                  </a:lnTo>
                  <a:cubicBezTo>
                    <a:pt x="7304" y="2426"/>
                    <a:pt x="6483" y="2767"/>
                    <a:pt x="5734" y="3238"/>
                  </a:cubicBezTo>
                  <a:lnTo>
                    <a:pt x="4803" y="2307"/>
                  </a:lnTo>
                  <a:cubicBezTo>
                    <a:pt x="4625" y="2128"/>
                    <a:pt x="4392" y="2039"/>
                    <a:pt x="4158" y="2039"/>
                  </a:cubicBezTo>
                  <a:cubicBezTo>
                    <a:pt x="3925" y="2039"/>
                    <a:pt x="3691" y="2128"/>
                    <a:pt x="3513" y="2307"/>
                  </a:cubicBezTo>
                  <a:lnTo>
                    <a:pt x="2307" y="3513"/>
                  </a:lnTo>
                  <a:cubicBezTo>
                    <a:pt x="1950" y="3868"/>
                    <a:pt x="1950" y="4446"/>
                    <a:pt x="2307" y="4803"/>
                  </a:cubicBezTo>
                  <a:lnTo>
                    <a:pt x="3238" y="5734"/>
                  </a:lnTo>
                  <a:cubicBezTo>
                    <a:pt x="2767" y="6481"/>
                    <a:pt x="2427" y="7304"/>
                    <a:pt x="2229" y="8166"/>
                  </a:cubicBezTo>
                  <a:lnTo>
                    <a:pt x="913" y="8166"/>
                  </a:lnTo>
                  <a:cubicBezTo>
                    <a:pt x="409" y="8166"/>
                    <a:pt x="1" y="8574"/>
                    <a:pt x="1" y="9078"/>
                  </a:cubicBezTo>
                  <a:lnTo>
                    <a:pt x="1" y="10784"/>
                  </a:lnTo>
                  <a:cubicBezTo>
                    <a:pt x="1" y="11288"/>
                    <a:pt x="409" y="11696"/>
                    <a:pt x="913" y="11696"/>
                  </a:cubicBezTo>
                  <a:lnTo>
                    <a:pt x="2229" y="11696"/>
                  </a:lnTo>
                  <a:cubicBezTo>
                    <a:pt x="2427" y="12557"/>
                    <a:pt x="2767" y="13380"/>
                    <a:pt x="3238" y="14128"/>
                  </a:cubicBezTo>
                  <a:lnTo>
                    <a:pt x="2307" y="15059"/>
                  </a:lnTo>
                  <a:cubicBezTo>
                    <a:pt x="1950" y="15415"/>
                    <a:pt x="1950" y="15993"/>
                    <a:pt x="2307" y="16349"/>
                  </a:cubicBezTo>
                  <a:lnTo>
                    <a:pt x="3513" y="17556"/>
                  </a:lnTo>
                  <a:cubicBezTo>
                    <a:pt x="3691" y="17734"/>
                    <a:pt x="3925" y="17823"/>
                    <a:pt x="4158" y="17823"/>
                  </a:cubicBezTo>
                  <a:cubicBezTo>
                    <a:pt x="4392" y="17823"/>
                    <a:pt x="4625" y="17734"/>
                    <a:pt x="4803" y="17556"/>
                  </a:cubicBezTo>
                  <a:lnTo>
                    <a:pt x="5734" y="16625"/>
                  </a:lnTo>
                  <a:cubicBezTo>
                    <a:pt x="6482" y="17094"/>
                    <a:pt x="7304" y="17435"/>
                    <a:pt x="8166" y="17632"/>
                  </a:cubicBezTo>
                  <a:lnTo>
                    <a:pt x="8166" y="18949"/>
                  </a:lnTo>
                  <a:cubicBezTo>
                    <a:pt x="8166" y="19452"/>
                    <a:pt x="8575" y="19861"/>
                    <a:pt x="9078" y="19861"/>
                  </a:cubicBezTo>
                  <a:lnTo>
                    <a:pt x="10783" y="19861"/>
                  </a:lnTo>
                  <a:cubicBezTo>
                    <a:pt x="11288" y="19861"/>
                    <a:pt x="11696" y="19452"/>
                    <a:pt x="11696" y="18949"/>
                  </a:cubicBezTo>
                  <a:lnTo>
                    <a:pt x="11696" y="17632"/>
                  </a:lnTo>
                  <a:cubicBezTo>
                    <a:pt x="12557" y="17434"/>
                    <a:pt x="13380" y="17094"/>
                    <a:pt x="14128" y="16624"/>
                  </a:cubicBezTo>
                  <a:lnTo>
                    <a:pt x="15059" y="17555"/>
                  </a:lnTo>
                  <a:cubicBezTo>
                    <a:pt x="15237" y="17733"/>
                    <a:pt x="15471" y="17822"/>
                    <a:pt x="15704" y="17822"/>
                  </a:cubicBezTo>
                  <a:cubicBezTo>
                    <a:pt x="15938" y="17822"/>
                    <a:pt x="16171" y="17733"/>
                    <a:pt x="16349" y="17555"/>
                  </a:cubicBezTo>
                  <a:lnTo>
                    <a:pt x="17556" y="16349"/>
                  </a:lnTo>
                  <a:cubicBezTo>
                    <a:pt x="17912" y="15992"/>
                    <a:pt x="17912" y="15414"/>
                    <a:pt x="17556" y="15059"/>
                  </a:cubicBezTo>
                  <a:lnTo>
                    <a:pt x="16625" y="14128"/>
                  </a:lnTo>
                  <a:cubicBezTo>
                    <a:pt x="17094" y="13379"/>
                    <a:pt x="17436" y="12557"/>
                    <a:pt x="17632" y="11696"/>
                  </a:cubicBezTo>
                  <a:lnTo>
                    <a:pt x="18949" y="11696"/>
                  </a:lnTo>
                  <a:cubicBezTo>
                    <a:pt x="19452" y="11696"/>
                    <a:pt x="19861" y="11287"/>
                    <a:pt x="19861" y="10784"/>
                  </a:cubicBezTo>
                  <a:lnTo>
                    <a:pt x="19861" y="9078"/>
                  </a:lnTo>
                  <a:cubicBezTo>
                    <a:pt x="19861" y="8574"/>
                    <a:pt x="19452" y="8166"/>
                    <a:pt x="18949" y="8166"/>
                  </a:cubicBezTo>
                  <a:lnTo>
                    <a:pt x="17632" y="8166"/>
                  </a:lnTo>
                  <a:cubicBezTo>
                    <a:pt x="17436" y="7304"/>
                    <a:pt x="17094" y="6481"/>
                    <a:pt x="16625" y="5734"/>
                  </a:cubicBezTo>
                  <a:lnTo>
                    <a:pt x="17556" y="4803"/>
                  </a:lnTo>
                  <a:cubicBezTo>
                    <a:pt x="17912" y="4446"/>
                    <a:pt x="17912" y="3868"/>
                    <a:pt x="17556" y="3513"/>
                  </a:cubicBezTo>
                  <a:lnTo>
                    <a:pt x="16349" y="2307"/>
                  </a:lnTo>
                  <a:cubicBezTo>
                    <a:pt x="16171" y="2128"/>
                    <a:pt x="15938" y="2039"/>
                    <a:pt x="15704" y="2039"/>
                  </a:cubicBezTo>
                  <a:cubicBezTo>
                    <a:pt x="15471" y="2039"/>
                    <a:pt x="15237" y="2128"/>
                    <a:pt x="15059" y="2307"/>
                  </a:cubicBezTo>
                  <a:lnTo>
                    <a:pt x="14128" y="3238"/>
                  </a:lnTo>
                  <a:cubicBezTo>
                    <a:pt x="13380" y="2767"/>
                    <a:pt x="12557" y="2426"/>
                    <a:pt x="11696" y="2229"/>
                  </a:cubicBezTo>
                  <a:lnTo>
                    <a:pt x="11696" y="913"/>
                  </a:lnTo>
                  <a:cubicBezTo>
                    <a:pt x="11696" y="409"/>
                    <a:pt x="11288" y="0"/>
                    <a:pt x="10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4"/>
            <p:cNvSpPr/>
            <p:nvPr/>
          </p:nvSpPr>
          <p:spPr>
            <a:xfrm>
              <a:off x="1233600" y="2706725"/>
              <a:ext cx="374275" cy="374300"/>
            </a:xfrm>
            <a:custGeom>
              <a:avLst/>
              <a:gdLst/>
              <a:ahLst/>
              <a:cxnLst/>
              <a:rect l="l" t="t" r="r" b="b"/>
              <a:pathLst>
                <a:path w="14971" h="14972" extrusionOk="0">
                  <a:moveTo>
                    <a:pt x="7486" y="4546"/>
                  </a:moveTo>
                  <a:cubicBezTo>
                    <a:pt x="8262" y="4546"/>
                    <a:pt x="9011" y="4853"/>
                    <a:pt x="9565" y="5407"/>
                  </a:cubicBezTo>
                  <a:cubicBezTo>
                    <a:pt x="10191" y="6032"/>
                    <a:pt x="10501" y="6907"/>
                    <a:pt x="10412" y="7786"/>
                  </a:cubicBezTo>
                  <a:cubicBezTo>
                    <a:pt x="10275" y="9162"/>
                    <a:pt x="9161" y="10275"/>
                    <a:pt x="7785" y="10412"/>
                  </a:cubicBezTo>
                  <a:cubicBezTo>
                    <a:pt x="7686" y="10423"/>
                    <a:pt x="7586" y="10428"/>
                    <a:pt x="7487" y="10428"/>
                  </a:cubicBezTo>
                  <a:cubicBezTo>
                    <a:pt x="6710" y="10428"/>
                    <a:pt x="5961" y="10121"/>
                    <a:pt x="5406" y="9565"/>
                  </a:cubicBezTo>
                  <a:cubicBezTo>
                    <a:pt x="4780" y="8940"/>
                    <a:pt x="4470" y="8067"/>
                    <a:pt x="4559" y="7186"/>
                  </a:cubicBezTo>
                  <a:cubicBezTo>
                    <a:pt x="4696" y="5810"/>
                    <a:pt x="5809" y="4697"/>
                    <a:pt x="7186" y="4561"/>
                  </a:cubicBezTo>
                  <a:cubicBezTo>
                    <a:pt x="7286" y="4551"/>
                    <a:pt x="7386" y="4546"/>
                    <a:pt x="7486" y="4546"/>
                  </a:cubicBezTo>
                  <a:close/>
                  <a:moveTo>
                    <a:pt x="6842" y="1"/>
                  </a:moveTo>
                  <a:cubicBezTo>
                    <a:pt x="6462" y="1"/>
                    <a:pt x="6155" y="308"/>
                    <a:pt x="6155" y="688"/>
                  </a:cubicBezTo>
                  <a:lnTo>
                    <a:pt x="6155" y="1681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19" y="1738"/>
                  </a:lnTo>
                  <a:cubicBezTo>
                    <a:pt x="3485" y="1604"/>
                    <a:pt x="3309" y="1537"/>
                    <a:pt x="3133" y="1537"/>
                  </a:cubicBezTo>
                  <a:cubicBezTo>
                    <a:pt x="2957" y="1537"/>
                    <a:pt x="2782" y="1604"/>
                    <a:pt x="2647" y="1738"/>
                  </a:cubicBezTo>
                  <a:lnTo>
                    <a:pt x="1737" y="2648"/>
                  </a:lnTo>
                  <a:cubicBezTo>
                    <a:pt x="1469" y="2916"/>
                    <a:pt x="1469" y="3352"/>
                    <a:pt x="1737" y="3620"/>
                  </a:cubicBezTo>
                  <a:lnTo>
                    <a:pt x="2440" y="4322"/>
                  </a:lnTo>
                  <a:cubicBezTo>
                    <a:pt x="2085" y="4886"/>
                    <a:pt x="1829" y="5505"/>
                    <a:pt x="1680" y="6155"/>
                  </a:cubicBezTo>
                  <a:lnTo>
                    <a:pt x="688" y="6155"/>
                  </a:lnTo>
                  <a:cubicBezTo>
                    <a:pt x="308" y="6155"/>
                    <a:pt x="0" y="6463"/>
                    <a:pt x="0" y="6843"/>
                  </a:cubicBezTo>
                  <a:lnTo>
                    <a:pt x="0" y="8128"/>
                  </a:lnTo>
                  <a:cubicBezTo>
                    <a:pt x="0" y="8508"/>
                    <a:pt x="308" y="8818"/>
                    <a:pt x="688" y="8818"/>
                  </a:cubicBezTo>
                  <a:lnTo>
                    <a:pt x="1680" y="8818"/>
                  </a:lnTo>
                  <a:cubicBezTo>
                    <a:pt x="1828" y="9467"/>
                    <a:pt x="2085" y="10087"/>
                    <a:pt x="2440" y="10650"/>
                  </a:cubicBezTo>
                  <a:lnTo>
                    <a:pt x="1737" y="11352"/>
                  </a:lnTo>
                  <a:cubicBezTo>
                    <a:pt x="1469" y="11621"/>
                    <a:pt x="1469" y="12056"/>
                    <a:pt x="1737" y="12324"/>
                  </a:cubicBezTo>
                  <a:lnTo>
                    <a:pt x="2647" y="13234"/>
                  </a:lnTo>
                  <a:cubicBezTo>
                    <a:pt x="2782" y="13369"/>
                    <a:pt x="2957" y="13436"/>
                    <a:pt x="3133" y="13436"/>
                  </a:cubicBezTo>
                  <a:cubicBezTo>
                    <a:pt x="3309" y="13436"/>
                    <a:pt x="3485" y="13369"/>
                    <a:pt x="3619" y="13234"/>
                  </a:cubicBezTo>
                  <a:lnTo>
                    <a:pt x="4322" y="12532"/>
                  </a:lnTo>
                  <a:cubicBezTo>
                    <a:pt x="4885" y="12886"/>
                    <a:pt x="5505" y="13143"/>
                    <a:pt x="6154" y="13292"/>
                  </a:cubicBezTo>
                  <a:lnTo>
                    <a:pt x="6154" y="14285"/>
                  </a:lnTo>
                  <a:cubicBezTo>
                    <a:pt x="6154" y="14663"/>
                    <a:pt x="6462" y="14972"/>
                    <a:pt x="6842" y="14972"/>
                  </a:cubicBezTo>
                  <a:lnTo>
                    <a:pt x="8128" y="14972"/>
                  </a:lnTo>
                  <a:cubicBezTo>
                    <a:pt x="8508" y="14972"/>
                    <a:pt x="8816" y="14665"/>
                    <a:pt x="8816" y="14285"/>
                  </a:cubicBezTo>
                  <a:lnTo>
                    <a:pt x="8816" y="13292"/>
                  </a:lnTo>
                  <a:cubicBezTo>
                    <a:pt x="9465" y="13144"/>
                    <a:pt x="10085" y="12886"/>
                    <a:pt x="10649" y="12532"/>
                  </a:cubicBezTo>
                  <a:lnTo>
                    <a:pt x="11352" y="13234"/>
                  </a:lnTo>
                  <a:cubicBezTo>
                    <a:pt x="11486" y="13369"/>
                    <a:pt x="11662" y="13436"/>
                    <a:pt x="11838" y="13436"/>
                  </a:cubicBezTo>
                  <a:cubicBezTo>
                    <a:pt x="12013" y="13436"/>
                    <a:pt x="12189" y="13369"/>
                    <a:pt x="12324" y="13234"/>
                  </a:cubicBezTo>
                  <a:lnTo>
                    <a:pt x="13234" y="12325"/>
                  </a:lnTo>
                  <a:cubicBezTo>
                    <a:pt x="13502" y="12057"/>
                    <a:pt x="13502" y="11621"/>
                    <a:pt x="13234" y="11352"/>
                  </a:cubicBezTo>
                  <a:lnTo>
                    <a:pt x="12531" y="10651"/>
                  </a:lnTo>
                  <a:cubicBezTo>
                    <a:pt x="12886" y="10087"/>
                    <a:pt x="13142" y="9467"/>
                    <a:pt x="13291" y="8818"/>
                  </a:cubicBezTo>
                  <a:lnTo>
                    <a:pt x="14283" y="8818"/>
                  </a:lnTo>
                  <a:cubicBezTo>
                    <a:pt x="14663" y="8818"/>
                    <a:pt x="14971" y="8509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5"/>
                    <a:pt x="14283" y="6155"/>
                  </a:cubicBezTo>
                  <a:lnTo>
                    <a:pt x="13291" y="6155"/>
                  </a:lnTo>
                  <a:cubicBezTo>
                    <a:pt x="13142" y="5505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2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89" y="1604"/>
                    <a:pt x="12013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5" y="1829"/>
                    <a:pt x="8817" y="1681"/>
                  </a:cubicBezTo>
                  <a:lnTo>
                    <a:pt x="8817" y="688"/>
                  </a:lnTo>
                  <a:cubicBezTo>
                    <a:pt x="8816" y="308"/>
                    <a:pt x="8509" y="1"/>
                    <a:pt x="8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4"/>
            <p:cNvSpPr/>
            <p:nvPr/>
          </p:nvSpPr>
          <p:spPr>
            <a:xfrm>
              <a:off x="6011100" y="2278500"/>
              <a:ext cx="374300" cy="374300"/>
            </a:xfrm>
            <a:custGeom>
              <a:avLst/>
              <a:gdLst/>
              <a:ahLst/>
              <a:cxnLst/>
              <a:rect l="l" t="t" r="r" b="b"/>
              <a:pathLst>
                <a:path w="14972" h="14972" extrusionOk="0">
                  <a:moveTo>
                    <a:pt x="7484" y="4545"/>
                  </a:moveTo>
                  <a:cubicBezTo>
                    <a:pt x="8260" y="4545"/>
                    <a:pt x="9010" y="4852"/>
                    <a:pt x="9565" y="5407"/>
                  </a:cubicBezTo>
                  <a:cubicBezTo>
                    <a:pt x="10190" y="6032"/>
                    <a:pt x="10501" y="6906"/>
                    <a:pt x="10411" y="7786"/>
                  </a:cubicBezTo>
                  <a:cubicBezTo>
                    <a:pt x="10275" y="9162"/>
                    <a:pt x="9162" y="10275"/>
                    <a:pt x="7786" y="10412"/>
                  </a:cubicBezTo>
                  <a:cubicBezTo>
                    <a:pt x="7686" y="10422"/>
                    <a:pt x="7586" y="10427"/>
                    <a:pt x="7487" y="10427"/>
                  </a:cubicBezTo>
                  <a:cubicBezTo>
                    <a:pt x="6711" y="10427"/>
                    <a:pt x="5961" y="10120"/>
                    <a:pt x="5407" y="9565"/>
                  </a:cubicBezTo>
                  <a:cubicBezTo>
                    <a:pt x="4780" y="8940"/>
                    <a:pt x="4470" y="8065"/>
                    <a:pt x="4559" y="7186"/>
                  </a:cubicBezTo>
                  <a:cubicBezTo>
                    <a:pt x="4696" y="5810"/>
                    <a:pt x="5810" y="4697"/>
                    <a:pt x="7186" y="4560"/>
                  </a:cubicBezTo>
                  <a:cubicBezTo>
                    <a:pt x="7285" y="4550"/>
                    <a:pt x="7385" y="4545"/>
                    <a:pt x="7484" y="4545"/>
                  </a:cubicBezTo>
                  <a:close/>
                  <a:moveTo>
                    <a:pt x="6843" y="0"/>
                  </a:moveTo>
                  <a:cubicBezTo>
                    <a:pt x="6463" y="0"/>
                    <a:pt x="6155" y="309"/>
                    <a:pt x="6155" y="689"/>
                  </a:cubicBezTo>
                  <a:lnTo>
                    <a:pt x="6155" y="1680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21" y="1738"/>
                  </a:lnTo>
                  <a:cubicBezTo>
                    <a:pt x="3486" y="1604"/>
                    <a:pt x="3310" y="1537"/>
                    <a:pt x="3134" y="1537"/>
                  </a:cubicBezTo>
                  <a:cubicBezTo>
                    <a:pt x="2958" y="1537"/>
                    <a:pt x="2782" y="1604"/>
                    <a:pt x="2648" y="1738"/>
                  </a:cubicBezTo>
                  <a:lnTo>
                    <a:pt x="1739" y="2648"/>
                  </a:lnTo>
                  <a:cubicBezTo>
                    <a:pt x="1469" y="2916"/>
                    <a:pt x="1469" y="3351"/>
                    <a:pt x="1739" y="3620"/>
                  </a:cubicBezTo>
                  <a:lnTo>
                    <a:pt x="2440" y="4322"/>
                  </a:lnTo>
                  <a:cubicBezTo>
                    <a:pt x="2085" y="4886"/>
                    <a:pt x="1829" y="5506"/>
                    <a:pt x="1681" y="6156"/>
                  </a:cubicBezTo>
                  <a:lnTo>
                    <a:pt x="688" y="6156"/>
                  </a:lnTo>
                  <a:cubicBezTo>
                    <a:pt x="308" y="6156"/>
                    <a:pt x="0" y="6463"/>
                    <a:pt x="1" y="6843"/>
                  </a:cubicBezTo>
                  <a:lnTo>
                    <a:pt x="1" y="8129"/>
                  </a:lnTo>
                  <a:cubicBezTo>
                    <a:pt x="1" y="8508"/>
                    <a:pt x="308" y="8816"/>
                    <a:pt x="688" y="8816"/>
                  </a:cubicBezTo>
                  <a:lnTo>
                    <a:pt x="1681" y="8816"/>
                  </a:lnTo>
                  <a:cubicBezTo>
                    <a:pt x="1829" y="9466"/>
                    <a:pt x="2085" y="10085"/>
                    <a:pt x="2440" y="10650"/>
                  </a:cubicBezTo>
                  <a:lnTo>
                    <a:pt x="1739" y="11352"/>
                  </a:lnTo>
                  <a:cubicBezTo>
                    <a:pt x="1469" y="11621"/>
                    <a:pt x="1469" y="12056"/>
                    <a:pt x="1739" y="12324"/>
                  </a:cubicBezTo>
                  <a:lnTo>
                    <a:pt x="2648" y="13234"/>
                  </a:lnTo>
                  <a:cubicBezTo>
                    <a:pt x="2782" y="13368"/>
                    <a:pt x="2958" y="13435"/>
                    <a:pt x="3134" y="13435"/>
                  </a:cubicBezTo>
                  <a:cubicBezTo>
                    <a:pt x="3310" y="13435"/>
                    <a:pt x="3486" y="13368"/>
                    <a:pt x="3621" y="13234"/>
                  </a:cubicBezTo>
                  <a:lnTo>
                    <a:pt x="4322" y="12532"/>
                  </a:lnTo>
                  <a:cubicBezTo>
                    <a:pt x="4886" y="12886"/>
                    <a:pt x="5506" y="13143"/>
                    <a:pt x="6155" y="13291"/>
                  </a:cubicBezTo>
                  <a:lnTo>
                    <a:pt x="6155" y="14283"/>
                  </a:lnTo>
                  <a:cubicBezTo>
                    <a:pt x="6155" y="14663"/>
                    <a:pt x="6463" y="14972"/>
                    <a:pt x="6843" y="14972"/>
                  </a:cubicBezTo>
                  <a:lnTo>
                    <a:pt x="8129" y="14972"/>
                  </a:lnTo>
                  <a:cubicBezTo>
                    <a:pt x="8509" y="14972"/>
                    <a:pt x="8817" y="14663"/>
                    <a:pt x="8816" y="14283"/>
                  </a:cubicBezTo>
                  <a:lnTo>
                    <a:pt x="8816" y="13291"/>
                  </a:lnTo>
                  <a:cubicBezTo>
                    <a:pt x="9467" y="13143"/>
                    <a:pt x="10086" y="12886"/>
                    <a:pt x="10649" y="12532"/>
                  </a:cubicBezTo>
                  <a:lnTo>
                    <a:pt x="11352" y="13234"/>
                  </a:lnTo>
                  <a:cubicBezTo>
                    <a:pt x="11486" y="13368"/>
                    <a:pt x="11662" y="13435"/>
                    <a:pt x="11838" y="13435"/>
                  </a:cubicBezTo>
                  <a:cubicBezTo>
                    <a:pt x="12014" y="13435"/>
                    <a:pt x="12190" y="13368"/>
                    <a:pt x="12324" y="13234"/>
                  </a:cubicBezTo>
                  <a:lnTo>
                    <a:pt x="13234" y="12324"/>
                  </a:lnTo>
                  <a:cubicBezTo>
                    <a:pt x="13502" y="12056"/>
                    <a:pt x="13502" y="11621"/>
                    <a:pt x="13234" y="11352"/>
                  </a:cubicBezTo>
                  <a:lnTo>
                    <a:pt x="12531" y="10650"/>
                  </a:lnTo>
                  <a:cubicBezTo>
                    <a:pt x="12886" y="10085"/>
                    <a:pt x="13143" y="9466"/>
                    <a:pt x="13291" y="8816"/>
                  </a:cubicBezTo>
                  <a:lnTo>
                    <a:pt x="14283" y="8816"/>
                  </a:lnTo>
                  <a:cubicBezTo>
                    <a:pt x="14663" y="8816"/>
                    <a:pt x="14971" y="8508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6"/>
                    <a:pt x="14283" y="6156"/>
                  </a:cubicBezTo>
                  <a:lnTo>
                    <a:pt x="13291" y="6156"/>
                  </a:lnTo>
                  <a:cubicBezTo>
                    <a:pt x="13142" y="5506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1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90" y="1604"/>
                    <a:pt x="12014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7" y="1829"/>
                    <a:pt x="8816" y="1680"/>
                  </a:cubicBezTo>
                  <a:lnTo>
                    <a:pt x="8816" y="689"/>
                  </a:lnTo>
                  <a:cubicBezTo>
                    <a:pt x="8816" y="309"/>
                    <a:pt x="8509" y="0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4"/>
            <p:cNvSpPr/>
            <p:nvPr/>
          </p:nvSpPr>
          <p:spPr>
            <a:xfrm>
              <a:off x="3567575" y="286800"/>
              <a:ext cx="191725" cy="191675"/>
            </a:xfrm>
            <a:custGeom>
              <a:avLst/>
              <a:gdLst/>
              <a:ahLst/>
              <a:cxnLst/>
              <a:rect l="l" t="t" r="r" b="b"/>
              <a:pathLst>
                <a:path w="7669" h="7667" extrusionOk="0">
                  <a:moveTo>
                    <a:pt x="3838" y="2327"/>
                  </a:moveTo>
                  <a:cubicBezTo>
                    <a:pt x="4717" y="2327"/>
                    <a:pt x="5425" y="3089"/>
                    <a:pt x="5333" y="3986"/>
                  </a:cubicBezTo>
                  <a:cubicBezTo>
                    <a:pt x="5263" y="4692"/>
                    <a:pt x="4693" y="5262"/>
                    <a:pt x="3988" y="5331"/>
                  </a:cubicBezTo>
                  <a:cubicBezTo>
                    <a:pt x="3935" y="5337"/>
                    <a:pt x="3883" y="5339"/>
                    <a:pt x="3832" y="5339"/>
                  </a:cubicBezTo>
                  <a:cubicBezTo>
                    <a:pt x="2952" y="5339"/>
                    <a:pt x="2244" y="4576"/>
                    <a:pt x="2336" y="3679"/>
                  </a:cubicBezTo>
                  <a:cubicBezTo>
                    <a:pt x="2405" y="2974"/>
                    <a:pt x="2976" y="2405"/>
                    <a:pt x="3681" y="2335"/>
                  </a:cubicBezTo>
                  <a:cubicBezTo>
                    <a:pt x="3734" y="2330"/>
                    <a:pt x="3786" y="2327"/>
                    <a:pt x="3838" y="2327"/>
                  </a:cubicBezTo>
                  <a:close/>
                  <a:moveTo>
                    <a:pt x="3503" y="0"/>
                  </a:moveTo>
                  <a:cubicBezTo>
                    <a:pt x="3310" y="0"/>
                    <a:pt x="3153" y="158"/>
                    <a:pt x="3153" y="351"/>
                  </a:cubicBezTo>
                  <a:lnTo>
                    <a:pt x="3153" y="859"/>
                  </a:lnTo>
                  <a:cubicBezTo>
                    <a:pt x="2821" y="936"/>
                    <a:pt x="2503" y="1067"/>
                    <a:pt x="2214" y="1249"/>
                  </a:cubicBezTo>
                  <a:lnTo>
                    <a:pt x="1855" y="890"/>
                  </a:lnTo>
                  <a:cubicBezTo>
                    <a:pt x="1786" y="821"/>
                    <a:pt x="1696" y="787"/>
                    <a:pt x="1606" y="787"/>
                  </a:cubicBezTo>
                  <a:cubicBezTo>
                    <a:pt x="1516" y="787"/>
                    <a:pt x="1426" y="821"/>
                    <a:pt x="1357" y="890"/>
                  </a:cubicBezTo>
                  <a:lnTo>
                    <a:pt x="891" y="1355"/>
                  </a:lnTo>
                  <a:cubicBezTo>
                    <a:pt x="754" y="1493"/>
                    <a:pt x="754" y="1717"/>
                    <a:pt x="891" y="1853"/>
                  </a:cubicBezTo>
                  <a:lnTo>
                    <a:pt x="1251" y="2212"/>
                  </a:lnTo>
                  <a:cubicBezTo>
                    <a:pt x="1069" y="2502"/>
                    <a:pt x="938" y="2819"/>
                    <a:pt x="861" y="3151"/>
                  </a:cubicBezTo>
                  <a:lnTo>
                    <a:pt x="353" y="3151"/>
                  </a:lnTo>
                  <a:cubicBezTo>
                    <a:pt x="159" y="3151"/>
                    <a:pt x="1" y="3309"/>
                    <a:pt x="1" y="3504"/>
                  </a:cubicBezTo>
                  <a:lnTo>
                    <a:pt x="1" y="4163"/>
                  </a:lnTo>
                  <a:cubicBezTo>
                    <a:pt x="1" y="4356"/>
                    <a:pt x="159" y="4514"/>
                    <a:pt x="353" y="4514"/>
                  </a:cubicBezTo>
                  <a:lnTo>
                    <a:pt x="861" y="4514"/>
                  </a:lnTo>
                  <a:cubicBezTo>
                    <a:pt x="938" y="4847"/>
                    <a:pt x="1069" y="5165"/>
                    <a:pt x="1250" y="5453"/>
                  </a:cubicBezTo>
                  <a:lnTo>
                    <a:pt x="891" y="5812"/>
                  </a:lnTo>
                  <a:cubicBezTo>
                    <a:pt x="753" y="5950"/>
                    <a:pt x="753" y="6172"/>
                    <a:pt x="891" y="6310"/>
                  </a:cubicBezTo>
                  <a:lnTo>
                    <a:pt x="1356" y="6776"/>
                  </a:lnTo>
                  <a:cubicBezTo>
                    <a:pt x="1425" y="6845"/>
                    <a:pt x="1515" y="6879"/>
                    <a:pt x="1606" y="6879"/>
                  </a:cubicBezTo>
                  <a:cubicBezTo>
                    <a:pt x="1696" y="6879"/>
                    <a:pt x="1786" y="6845"/>
                    <a:pt x="1854" y="6776"/>
                  </a:cubicBezTo>
                  <a:lnTo>
                    <a:pt x="2213" y="6417"/>
                  </a:lnTo>
                  <a:cubicBezTo>
                    <a:pt x="2503" y="6598"/>
                    <a:pt x="2820" y="6730"/>
                    <a:pt x="3152" y="6806"/>
                  </a:cubicBezTo>
                  <a:lnTo>
                    <a:pt x="3152" y="7314"/>
                  </a:lnTo>
                  <a:cubicBezTo>
                    <a:pt x="3152" y="7508"/>
                    <a:pt x="3310" y="7666"/>
                    <a:pt x="3504" y="7666"/>
                  </a:cubicBezTo>
                  <a:lnTo>
                    <a:pt x="4164" y="7666"/>
                  </a:lnTo>
                  <a:cubicBezTo>
                    <a:pt x="4358" y="7666"/>
                    <a:pt x="4515" y="7508"/>
                    <a:pt x="4515" y="7314"/>
                  </a:cubicBezTo>
                  <a:lnTo>
                    <a:pt x="4515" y="6806"/>
                  </a:lnTo>
                  <a:cubicBezTo>
                    <a:pt x="4847" y="6730"/>
                    <a:pt x="5165" y="6598"/>
                    <a:pt x="5454" y="6417"/>
                  </a:cubicBezTo>
                  <a:lnTo>
                    <a:pt x="5813" y="6776"/>
                  </a:lnTo>
                  <a:cubicBezTo>
                    <a:pt x="5882" y="6845"/>
                    <a:pt x="5972" y="6879"/>
                    <a:pt x="6062" y="6879"/>
                  </a:cubicBezTo>
                  <a:cubicBezTo>
                    <a:pt x="6152" y="6879"/>
                    <a:pt x="6242" y="6845"/>
                    <a:pt x="6311" y="6776"/>
                  </a:cubicBezTo>
                  <a:lnTo>
                    <a:pt x="6777" y="6310"/>
                  </a:lnTo>
                  <a:cubicBezTo>
                    <a:pt x="6914" y="6173"/>
                    <a:pt x="6914" y="5950"/>
                    <a:pt x="6777" y="5812"/>
                  </a:cubicBezTo>
                  <a:lnTo>
                    <a:pt x="6418" y="5453"/>
                  </a:lnTo>
                  <a:cubicBezTo>
                    <a:pt x="6599" y="5165"/>
                    <a:pt x="6730" y="4847"/>
                    <a:pt x="6807" y="4514"/>
                  </a:cubicBezTo>
                  <a:lnTo>
                    <a:pt x="7316" y="4514"/>
                  </a:lnTo>
                  <a:cubicBezTo>
                    <a:pt x="7510" y="4514"/>
                    <a:pt x="7668" y="4357"/>
                    <a:pt x="7668" y="4162"/>
                  </a:cubicBezTo>
                  <a:lnTo>
                    <a:pt x="7668" y="3504"/>
                  </a:lnTo>
                  <a:cubicBezTo>
                    <a:pt x="7668" y="3309"/>
                    <a:pt x="7510" y="3151"/>
                    <a:pt x="7316" y="3151"/>
                  </a:cubicBezTo>
                  <a:lnTo>
                    <a:pt x="6808" y="3151"/>
                  </a:lnTo>
                  <a:cubicBezTo>
                    <a:pt x="6732" y="2819"/>
                    <a:pt x="6600" y="2502"/>
                    <a:pt x="6419" y="2212"/>
                  </a:cubicBezTo>
                  <a:lnTo>
                    <a:pt x="6778" y="1853"/>
                  </a:lnTo>
                  <a:cubicBezTo>
                    <a:pt x="6915" y="1717"/>
                    <a:pt x="6915" y="1493"/>
                    <a:pt x="6778" y="1355"/>
                  </a:cubicBezTo>
                  <a:lnTo>
                    <a:pt x="6312" y="889"/>
                  </a:lnTo>
                  <a:cubicBezTo>
                    <a:pt x="6243" y="821"/>
                    <a:pt x="6153" y="787"/>
                    <a:pt x="6063" y="787"/>
                  </a:cubicBezTo>
                  <a:cubicBezTo>
                    <a:pt x="5973" y="787"/>
                    <a:pt x="5883" y="821"/>
                    <a:pt x="5814" y="889"/>
                  </a:cubicBezTo>
                  <a:lnTo>
                    <a:pt x="5455" y="1248"/>
                  </a:lnTo>
                  <a:cubicBezTo>
                    <a:pt x="5167" y="1067"/>
                    <a:pt x="4848" y="936"/>
                    <a:pt x="4516" y="859"/>
                  </a:cubicBezTo>
                  <a:lnTo>
                    <a:pt x="4516" y="351"/>
                  </a:lnTo>
                  <a:cubicBezTo>
                    <a:pt x="4516" y="158"/>
                    <a:pt x="4359" y="0"/>
                    <a:pt x="4166" y="0"/>
                  </a:cubicBezTo>
                  <a:cubicBezTo>
                    <a:pt x="4165" y="0"/>
                    <a:pt x="4164" y="0"/>
                    <a:pt x="4164" y="0"/>
                  </a:cubicBezTo>
                  <a:lnTo>
                    <a:pt x="3505" y="0"/>
                  </a:lnTo>
                  <a:cubicBezTo>
                    <a:pt x="3505" y="0"/>
                    <a:pt x="3504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4"/>
            <p:cNvSpPr/>
            <p:nvPr/>
          </p:nvSpPr>
          <p:spPr>
            <a:xfrm>
              <a:off x="2171325" y="616825"/>
              <a:ext cx="1481975" cy="933075"/>
            </a:xfrm>
            <a:custGeom>
              <a:avLst/>
              <a:gdLst/>
              <a:ahLst/>
              <a:cxnLst/>
              <a:rect l="l" t="t" r="r" b="b"/>
              <a:pathLst>
                <a:path w="59279" h="37323" extrusionOk="0">
                  <a:moveTo>
                    <a:pt x="3952" y="1"/>
                  </a:moveTo>
                  <a:cubicBezTo>
                    <a:pt x="1779" y="1"/>
                    <a:pt x="1" y="1779"/>
                    <a:pt x="1" y="3953"/>
                  </a:cubicBezTo>
                  <a:lnTo>
                    <a:pt x="1" y="25468"/>
                  </a:lnTo>
                  <a:cubicBezTo>
                    <a:pt x="1" y="27641"/>
                    <a:pt x="1779" y="29419"/>
                    <a:pt x="3952" y="29419"/>
                  </a:cubicBezTo>
                  <a:lnTo>
                    <a:pt x="46858" y="29419"/>
                  </a:lnTo>
                  <a:lnTo>
                    <a:pt x="59278" y="37323"/>
                  </a:lnTo>
                  <a:lnTo>
                    <a:pt x="53569" y="29419"/>
                  </a:lnTo>
                  <a:cubicBezTo>
                    <a:pt x="55743" y="29419"/>
                    <a:pt x="57521" y="27641"/>
                    <a:pt x="57521" y="25468"/>
                  </a:cubicBezTo>
                  <a:lnTo>
                    <a:pt x="57521" y="3953"/>
                  </a:lnTo>
                  <a:cubicBezTo>
                    <a:pt x="57521" y="1779"/>
                    <a:pt x="55743" y="1"/>
                    <a:pt x="53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4"/>
            <p:cNvSpPr/>
            <p:nvPr/>
          </p:nvSpPr>
          <p:spPr>
            <a:xfrm>
              <a:off x="2458200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8" y="1398"/>
                    <a:pt x="1" y="2437"/>
                    <a:pt x="374" y="3339"/>
                  </a:cubicBezTo>
                  <a:cubicBezTo>
                    <a:pt x="748" y="4242"/>
                    <a:pt x="1629" y="4830"/>
                    <a:pt x="2605" y="4830"/>
                  </a:cubicBezTo>
                  <a:cubicBezTo>
                    <a:pt x="3939" y="4830"/>
                    <a:pt x="5020" y="3749"/>
                    <a:pt x="5021" y="2416"/>
                  </a:cubicBezTo>
                  <a:cubicBezTo>
                    <a:pt x="5021" y="1439"/>
                    <a:pt x="4432" y="558"/>
                    <a:pt x="3530" y="184"/>
                  </a:cubicBezTo>
                  <a:cubicBezTo>
                    <a:pt x="3231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4"/>
            <p:cNvSpPr/>
            <p:nvPr/>
          </p:nvSpPr>
          <p:spPr>
            <a:xfrm>
              <a:off x="2814950" y="902225"/>
              <a:ext cx="125550" cy="120775"/>
            </a:xfrm>
            <a:custGeom>
              <a:avLst/>
              <a:gdLst/>
              <a:ahLst/>
              <a:cxnLst/>
              <a:rect l="l" t="t" r="r" b="b"/>
              <a:pathLst>
                <a:path w="5022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9" y="707"/>
                  </a:cubicBezTo>
                  <a:cubicBezTo>
                    <a:pt x="207" y="1398"/>
                    <a:pt x="1" y="2437"/>
                    <a:pt x="375" y="3339"/>
                  </a:cubicBezTo>
                  <a:cubicBezTo>
                    <a:pt x="748" y="4242"/>
                    <a:pt x="1629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1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4"/>
            <p:cNvSpPr/>
            <p:nvPr/>
          </p:nvSpPr>
          <p:spPr>
            <a:xfrm>
              <a:off x="3171725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7" y="1398"/>
                    <a:pt x="0" y="2437"/>
                    <a:pt x="374" y="3339"/>
                  </a:cubicBezTo>
                  <a:cubicBezTo>
                    <a:pt x="748" y="4242"/>
                    <a:pt x="1628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0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64"/>
          <p:cNvGrpSpPr/>
          <p:nvPr/>
        </p:nvGrpSpPr>
        <p:grpSpPr>
          <a:xfrm>
            <a:off x="5966294" y="2635978"/>
            <a:ext cx="2661197" cy="2177198"/>
            <a:chOff x="449250" y="238125"/>
            <a:chExt cx="6401725" cy="5237425"/>
          </a:xfrm>
        </p:grpSpPr>
        <p:sp>
          <p:nvSpPr>
            <p:cNvPr id="3561" name="Google Shape;3561;p64"/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4"/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4"/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4"/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4"/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4"/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4"/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4"/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4"/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4"/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4"/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4"/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4"/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4"/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4"/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4"/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4"/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4"/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4"/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4"/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4"/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4"/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4"/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4"/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4"/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4"/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4"/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4"/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4"/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4"/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4"/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4"/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4"/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4"/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4"/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4"/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4"/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4"/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64"/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64"/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64"/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4"/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4"/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4"/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4"/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4"/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4"/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4"/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4"/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4"/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4"/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4"/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4"/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4"/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4"/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4"/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4"/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4"/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4"/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4"/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4"/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4"/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4"/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4"/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4"/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4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4"/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2" name="Google Shape;3862;p64"/>
          <p:cNvGrpSpPr/>
          <p:nvPr/>
        </p:nvGrpSpPr>
        <p:grpSpPr>
          <a:xfrm>
            <a:off x="135357" y="1779547"/>
            <a:ext cx="3136184" cy="2856336"/>
            <a:chOff x="962450" y="238100"/>
            <a:chExt cx="5751300" cy="5238100"/>
          </a:xfrm>
        </p:grpSpPr>
        <p:sp>
          <p:nvSpPr>
            <p:cNvPr id="3863" name="Google Shape;3863;p64"/>
            <p:cNvSpPr/>
            <p:nvPr/>
          </p:nvSpPr>
          <p:spPr>
            <a:xfrm>
              <a:off x="962450" y="238100"/>
              <a:ext cx="5751300" cy="5155001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3080;p64">
            <a:extLst>
              <a:ext uri="{FF2B5EF4-FFF2-40B4-BE49-F238E27FC236}">
                <a16:creationId xmlns:a16="http://schemas.microsoft.com/office/drawing/2014/main" id="{085AC4E9-CEAE-41A1-A8C4-B1445E217932}"/>
              </a:ext>
            </a:extLst>
          </p:cNvPr>
          <p:cNvSpPr txBox="1">
            <a:spLocks/>
          </p:cNvSpPr>
          <p:nvPr/>
        </p:nvSpPr>
        <p:spPr>
          <a:xfrm>
            <a:off x="3360300" y="1614525"/>
            <a:ext cx="2992875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249</Words>
  <Application>Microsoft Office PowerPoint</Application>
  <PresentationFormat>On-screen Show (16:9)</PresentationFormat>
  <Paragraphs>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Aharoni</vt:lpstr>
      <vt:lpstr>Viga</vt:lpstr>
      <vt:lpstr>Arial</vt:lpstr>
      <vt:lpstr>Wingdings</vt:lpstr>
      <vt:lpstr>DM Sans</vt:lpstr>
      <vt:lpstr>Times New Roman</vt:lpstr>
      <vt:lpstr>Cyber Security Business Plan</vt:lpstr>
      <vt:lpstr>“Information Security through Steganography” </vt:lpstr>
      <vt:lpstr>WHAT IS STEGANOGRAPHY?</vt:lpstr>
      <vt:lpstr>STEGANOGRAPHY v/s CRYPTOGRAPHY</vt:lpstr>
      <vt:lpstr>BASIC STEGANOGRAPHY MODEL</vt:lpstr>
      <vt:lpstr>Proposed Methodology</vt:lpstr>
      <vt:lpstr>PowerPoint Presentation</vt:lpstr>
      <vt:lpstr>Embedding</vt:lpstr>
      <vt:lpstr>Extraction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“Information Security through Steganography”</dc:title>
  <dc:creator>SANAULLAH KLASRA</dc:creator>
  <cp:lastModifiedBy>HP</cp:lastModifiedBy>
  <cp:revision>38</cp:revision>
  <dcterms:modified xsi:type="dcterms:W3CDTF">2022-01-03T10:51:36Z</dcterms:modified>
</cp:coreProperties>
</file>