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2" r:id="rId17"/>
    <p:sldId id="273" r:id="rId18"/>
    <p:sldId id="274" r:id="rId19"/>
    <p:sldId id="276" r:id="rId20"/>
    <p:sldId id="277" r:id="rId21"/>
    <p:sldId id="278" r:id="rId22"/>
    <p:sldId id="275" r:id="rId23"/>
    <p:sldId id="279" r:id="rId24"/>
    <p:sldId id="280" r:id="rId25"/>
    <p:sldId id="28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Haseeb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5158"/>
            <a:ext cx="8596668" cy="3880773"/>
          </a:xfrm>
        </p:spPr>
        <p:txBody>
          <a:bodyPr/>
          <a:lstStyle/>
          <a:p>
            <a:r>
              <a:rPr lang="en-US" sz="1600" dirty="0" smtClean="0"/>
              <a:t>We will be working with </a:t>
            </a:r>
            <a:r>
              <a:rPr lang="en-US" sz="1600" dirty="0" err="1" smtClean="0"/>
              <a:t>SQLLite</a:t>
            </a:r>
            <a:r>
              <a:rPr lang="en-US" sz="1600" dirty="0" smtClean="0"/>
              <a:t> DB.</a:t>
            </a:r>
          </a:p>
          <a:p>
            <a:r>
              <a:rPr lang="en-US" sz="1600" dirty="0" smtClean="0"/>
              <a:t>Add this  type of Connection String where you have placed your DB.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3011654"/>
            <a:ext cx="9115425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4665325"/>
            <a:ext cx="9067800" cy="6096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415783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Configure your connection with </a:t>
            </a:r>
            <a:r>
              <a:rPr lang="en-US" sz="1600" dirty="0" err="1" smtClean="0"/>
              <a:t>SQLLite</a:t>
            </a:r>
            <a:r>
              <a:rPr lang="en-US" sz="1600" dirty="0" smtClean="0"/>
              <a:t> DB in </a:t>
            </a:r>
            <a:r>
              <a:rPr lang="en-US" sz="1600" dirty="0" err="1" smtClean="0"/>
              <a:t>Program.cs</a:t>
            </a:r>
            <a:r>
              <a:rPr lang="en-US" sz="1600" dirty="0" smtClean="0"/>
              <a:t>.</a:t>
            </a:r>
            <a:endParaRPr lang="en-US" sz="1400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5158"/>
            <a:ext cx="8596668" cy="3880773"/>
          </a:xfrm>
        </p:spPr>
        <p:txBody>
          <a:bodyPr/>
          <a:lstStyle/>
          <a:p>
            <a:r>
              <a:rPr lang="en-US" sz="1600" dirty="0" smtClean="0"/>
              <a:t>Open Package Manager Console</a:t>
            </a:r>
          </a:p>
          <a:p>
            <a:r>
              <a:rPr lang="en-US" sz="1600" dirty="0" smtClean="0"/>
              <a:t>Run this command “Add-Migration </a:t>
            </a:r>
            <a:r>
              <a:rPr lang="en-US" sz="1600" dirty="0" err="1" smtClean="0"/>
              <a:t>InitialMigration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Once migration is added, update the database using “update-database”</a:t>
            </a:r>
          </a:p>
          <a:p>
            <a:r>
              <a:rPr lang="en-US" sz="1600" dirty="0" smtClean="0"/>
              <a:t>Open </a:t>
            </a:r>
            <a:r>
              <a:rPr lang="en-US" sz="1600" dirty="0" err="1" smtClean="0"/>
              <a:t>SQLLite</a:t>
            </a:r>
            <a:r>
              <a:rPr lang="en-US" sz="1600" dirty="0" smtClean="0"/>
              <a:t> DB and see that your table will be created with the name mentioned in Slide 8.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74" y="3624933"/>
            <a:ext cx="9067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2021"/>
            <a:ext cx="8596668" cy="3880773"/>
          </a:xfrm>
        </p:spPr>
        <p:txBody>
          <a:bodyPr/>
          <a:lstStyle/>
          <a:p>
            <a:r>
              <a:rPr lang="en-US" sz="1600" dirty="0" smtClean="0"/>
              <a:t>Same as model but a bit different. This class includes only those parameters or field that you would like to show to the user.</a:t>
            </a:r>
          </a:p>
          <a:p>
            <a:r>
              <a:rPr lang="en-US" sz="1600" dirty="0" smtClean="0"/>
              <a:t>Add </a:t>
            </a:r>
            <a:r>
              <a:rPr lang="en-US" sz="1600" dirty="0" err="1" smtClean="0"/>
              <a:t>TaskDataVM</a:t>
            </a:r>
            <a:r>
              <a:rPr lang="en-US" sz="1600" dirty="0" smtClean="0"/>
              <a:t> class in </a:t>
            </a:r>
            <a:r>
              <a:rPr lang="en-US" sz="1600" dirty="0" err="1" smtClean="0"/>
              <a:t>ViewModels</a:t>
            </a:r>
            <a:r>
              <a:rPr lang="en-US" sz="1600" dirty="0" smtClean="0"/>
              <a:t> folder.</a:t>
            </a:r>
          </a:p>
          <a:p>
            <a:r>
              <a:rPr lang="en-US" sz="1600" dirty="0" smtClean="0"/>
              <a:t>We will be using this Create and Update actions.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66" y="2690311"/>
            <a:ext cx="7540268" cy="36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sz="1600" dirty="0"/>
              <a:t>Add an interface with named “ITaskService” in the services folder and add your methods definition for CRUD operation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C -&gt; Create</a:t>
            </a:r>
          </a:p>
          <a:p>
            <a:r>
              <a:rPr lang="en-US" sz="1600" dirty="0" smtClean="0"/>
              <a:t>R -&gt; Read</a:t>
            </a:r>
          </a:p>
          <a:p>
            <a:r>
              <a:rPr lang="en-US" sz="1600" dirty="0" smtClean="0"/>
              <a:t>U -&gt; Update</a:t>
            </a:r>
          </a:p>
          <a:p>
            <a:r>
              <a:rPr lang="en-US" sz="1600" dirty="0" smtClean="0"/>
              <a:t>D -&gt; Delete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584" y="2148564"/>
            <a:ext cx="7324725" cy="43529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326105" y="2061411"/>
            <a:ext cx="4997116" cy="1804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17558" y="2454442"/>
            <a:ext cx="3874168" cy="20694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26105" y="2963779"/>
            <a:ext cx="3593432" cy="20574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73705" y="3280611"/>
            <a:ext cx="3818021" cy="226319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9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sz="1600" dirty="0" smtClean="0"/>
              <a:t>We have added CRUD methods definitions in the ITaskService interface.</a:t>
            </a:r>
          </a:p>
          <a:p>
            <a:r>
              <a:rPr lang="en-US" sz="1600" dirty="0" smtClean="0"/>
              <a:t>Now time to add implementation for those methods.</a:t>
            </a:r>
          </a:p>
          <a:p>
            <a:r>
              <a:rPr lang="en-US" sz="1600" dirty="0" smtClean="0"/>
              <a:t>Add a class with name “TaskService” and inherit “ITaskService” with that class.</a:t>
            </a:r>
          </a:p>
          <a:p>
            <a:r>
              <a:rPr lang="en-US" sz="1600" dirty="0" smtClean="0"/>
              <a:t>Inject </a:t>
            </a:r>
            <a:r>
              <a:rPr lang="en-US" sz="1600" dirty="0" err="1" smtClean="0"/>
              <a:t>AppDbContext</a:t>
            </a:r>
            <a:r>
              <a:rPr lang="en-US" sz="1600" dirty="0" smtClean="0"/>
              <a:t> in the TaskService.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119" y="3210386"/>
            <a:ext cx="43910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sz="1600" dirty="0" smtClean="0"/>
              <a:t>C -&gt; Create</a:t>
            </a:r>
          </a:p>
          <a:p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75" y="1742824"/>
            <a:ext cx="3762375" cy="21050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384784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R -&gt; Read</a:t>
            </a:r>
          </a:p>
          <a:p>
            <a:endParaRPr lang="en-US" sz="16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75" y="4245084"/>
            <a:ext cx="5876173" cy="23783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033460" y="118515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U -&gt; Update</a:t>
            </a:r>
          </a:p>
          <a:p>
            <a:endParaRPr lang="en-US" sz="16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91" y="1615185"/>
            <a:ext cx="5067300" cy="231457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043179" y="392976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D -&gt; Delete</a:t>
            </a:r>
          </a:p>
          <a:p>
            <a:endParaRPr lang="en-US" sz="1600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258" y="4610014"/>
            <a:ext cx="4824213" cy="16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sz="1600" dirty="0" smtClean="0"/>
              <a:t>Controllers are the endpoints, by which you will be performing CRUD operations.</a:t>
            </a:r>
          </a:p>
          <a:p>
            <a:r>
              <a:rPr lang="en-US" sz="1600" dirty="0" smtClean="0"/>
              <a:t>Add a controller using Add-&gt;Controller-&gt; API Controller Empty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65" y="2063750"/>
            <a:ext cx="7637635" cy="437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sz="1600" dirty="0" smtClean="0"/>
              <a:t>Controllers are the endpoints, by which you will be performing CRUD operations.</a:t>
            </a:r>
          </a:p>
          <a:p>
            <a:r>
              <a:rPr lang="en-US" sz="1600" dirty="0" smtClean="0"/>
              <a:t>Add a controller using Add-&gt;Controller-&gt; API Controller Empty.</a:t>
            </a:r>
          </a:p>
          <a:p>
            <a:r>
              <a:rPr lang="en-US" sz="1600" dirty="0" smtClean="0"/>
              <a:t>C -&gt; [</a:t>
            </a:r>
            <a:r>
              <a:rPr lang="en-US" sz="1600" dirty="0" err="1" smtClean="0"/>
              <a:t>HttpPost</a:t>
            </a:r>
            <a:r>
              <a:rPr lang="en-US" sz="1600" dirty="0" smtClean="0"/>
              <a:t>]</a:t>
            </a:r>
          </a:p>
          <a:p>
            <a:r>
              <a:rPr lang="en-US" sz="1600" dirty="0" smtClean="0"/>
              <a:t>R -&gt; [</a:t>
            </a:r>
            <a:r>
              <a:rPr lang="en-US" sz="1600" dirty="0" err="1" smtClean="0"/>
              <a:t>HttpGet</a:t>
            </a:r>
            <a:r>
              <a:rPr lang="en-US" sz="1600" dirty="0" smtClean="0"/>
              <a:t>]</a:t>
            </a:r>
          </a:p>
          <a:p>
            <a:r>
              <a:rPr lang="en-US" sz="1600" dirty="0" smtClean="0"/>
              <a:t>U -&gt; [</a:t>
            </a:r>
            <a:r>
              <a:rPr lang="en-US" sz="1600" dirty="0" err="1" smtClean="0"/>
              <a:t>HttpPut</a:t>
            </a:r>
            <a:r>
              <a:rPr lang="en-US" sz="1600" dirty="0" smtClean="0"/>
              <a:t>]</a:t>
            </a:r>
          </a:p>
          <a:p>
            <a:r>
              <a:rPr lang="en-US" sz="1600" dirty="0" smtClean="0"/>
              <a:t>D -&gt; [</a:t>
            </a:r>
            <a:r>
              <a:rPr lang="en-US" sz="1600" dirty="0" err="1" smtClean="0"/>
              <a:t>HttpDelete</a:t>
            </a:r>
            <a:r>
              <a:rPr lang="en-US" sz="1600" dirty="0" smtClean="0"/>
              <a:t>]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740" y="2092325"/>
            <a:ext cx="7637635" cy="437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34" y="2362200"/>
            <a:ext cx="8596668" cy="1320800"/>
          </a:xfrm>
        </p:spPr>
        <p:txBody>
          <a:bodyPr/>
          <a:lstStyle/>
          <a:p>
            <a:r>
              <a:rPr lang="en-US" dirty="0" err="1" smtClean="0"/>
              <a:t>Manjan</a:t>
            </a:r>
            <a:r>
              <a:rPr lang="en-US" dirty="0" smtClean="0"/>
              <a:t> Sellers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15759" y="30226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Join my f****** </a:t>
            </a:r>
            <a:r>
              <a:rPr lang="en-US" sz="1600" dirty="0" err="1" smtClean="0"/>
              <a:t>youtube</a:t>
            </a:r>
            <a:r>
              <a:rPr lang="en-US" sz="1600" dirty="0" smtClean="0"/>
              <a:t> channel for more details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223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34" y="2362200"/>
            <a:ext cx="8596668" cy="1320800"/>
          </a:xfrm>
        </p:spPr>
        <p:txBody>
          <a:bodyPr/>
          <a:lstStyle/>
          <a:p>
            <a:r>
              <a:rPr lang="en-US" dirty="0" err="1" smtClean="0"/>
              <a:t>Manjan</a:t>
            </a:r>
            <a:r>
              <a:rPr lang="en-US" dirty="0" smtClean="0"/>
              <a:t> Sellers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15759" y="30226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Join my f****** </a:t>
            </a:r>
            <a:r>
              <a:rPr lang="en-US" sz="1600" dirty="0" err="1" smtClean="0"/>
              <a:t>youtube</a:t>
            </a:r>
            <a:r>
              <a:rPr lang="en-US" sz="1600" dirty="0" smtClean="0"/>
              <a:t> channel for more details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0676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ASP.NET </a:t>
            </a:r>
            <a:r>
              <a:rPr lang="en-US" dirty="0" err="1" smtClean="0"/>
              <a:t>WebAPI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The ASP.NET Web API is an extensible framework for building HTTP based services that can be accessed in different applications on different platforms such as web, windows, mobile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24" y="2355182"/>
            <a:ext cx="8801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45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34" y="2362200"/>
            <a:ext cx="8596668" cy="1320800"/>
          </a:xfrm>
        </p:spPr>
        <p:txBody>
          <a:bodyPr/>
          <a:lstStyle/>
          <a:p>
            <a:r>
              <a:rPr lang="en-US" dirty="0" err="1" smtClean="0"/>
              <a:t>Manjan</a:t>
            </a:r>
            <a:r>
              <a:rPr lang="en-US" dirty="0" smtClean="0"/>
              <a:t> Sellers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15759" y="30226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Join my f****** </a:t>
            </a:r>
            <a:r>
              <a:rPr lang="en-US" sz="1600" dirty="0" err="1" smtClean="0"/>
              <a:t>youtube</a:t>
            </a:r>
            <a:r>
              <a:rPr lang="en-US" sz="1600" dirty="0" smtClean="0"/>
              <a:t> channel for more details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4207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34" y="2362200"/>
            <a:ext cx="8596668" cy="1320800"/>
          </a:xfrm>
        </p:spPr>
        <p:txBody>
          <a:bodyPr/>
          <a:lstStyle/>
          <a:p>
            <a:r>
              <a:rPr lang="en-US" dirty="0" err="1" smtClean="0"/>
              <a:t>Manjan</a:t>
            </a:r>
            <a:r>
              <a:rPr lang="en-US" dirty="0" smtClean="0"/>
              <a:t> Sellers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15759" y="30226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Join my f****** </a:t>
            </a:r>
            <a:r>
              <a:rPr lang="en-US" sz="1600" dirty="0" err="1" smtClean="0"/>
              <a:t>youtube</a:t>
            </a:r>
            <a:r>
              <a:rPr lang="en-US" sz="1600" dirty="0" smtClean="0"/>
              <a:t> channel for more details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841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Injection into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1786398"/>
            <a:ext cx="67151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65" y="420271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R -&gt; Read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8" y="1271451"/>
            <a:ext cx="6281738" cy="2269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038" y="4026823"/>
            <a:ext cx="5229225" cy="22479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00465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C -&gt; Create</a:t>
            </a:r>
          </a:p>
        </p:txBody>
      </p:sp>
    </p:spTree>
    <p:extLst>
      <p:ext uri="{BB962C8B-B14F-4D97-AF65-F5344CB8AC3E}">
        <p14:creationId xmlns:p14="http://schemas.microsoft.com/office/powerpoint/2010/main" val="9257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65" y="420271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D -&gt; Delete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00465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U</a:t>
            </a:r>
            <a:r>
              <a:rPr lang="en-US" sz="1600" dirty="0" smtClean="0"/>
              <a:t> -&gt; Update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1300760"/>
            <a:ext cx="725805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4183388"/>
            <a:ext cx="44481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00465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U</a:t>
            </a:r>
            <a:r>
              <a:rPr lang="en-US" sz="1600" dirty="0" smtClean="0"/>
              <a:t> -&gt; Update</a:t>
            </a:r>
          </a:p>
        </p:txBody>
      </p:sp>
    </p:spTree>
    <p:extLst>
      <p:ext uri="{BB962C8B-B14F-4D97-AF65-F5344CB8AC3E}">
        <p14:creationId xmlns:p14="http://schemas.microsoft.com/office/powerpoint/2010/main" val="33212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134" y="2676525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197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283" y="2049190"/>
            <a:ext cx="6734425" cy="4461146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smtClean="0"/>
              <a:t>Create a new project using ASP.NET CORE </a:t>
            </a:r>
            <a:r>
              <a:rPr lang="en-US" dirty="0" err="1" smtClean="0"/>
              <a:t>WebAPI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038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Solution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31" y="1930400"/>
            <a:ext cx="7061532" cy="34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121634" cy="1320800"/>
          </a:xfrm>
        </p:spPr>
        <p:txBody>
          <a:bodyPr/>
          <a:lstStyle/>
          <a:p>
            <a:r>
              <a:rPr lang="en-US" dirty="0" smtClean="0"/>
              <a:t>Add these packages using </a:t>
            </a:r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15" y="1612232"/>
            <a:ext cx="7222973" cy="375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8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</a:t>
            </a:r>
            <a:r>
              <a:rPr lang="en-US" dirty="0" err="1" smtClean="0"/>
              <a:t>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folder named as Data.</a:t>
            </a:r>
          </a:p>
          <a:p>
            <a:r>
              <a:rPr lang="en-US" dirty="0" smtClean="0"/>
              <a:t>Add New folder named as Models in the Data folder.</a:t>
            </a:r>
          </a:p>
          <a:p>
            <a:r>
              <a:rPr lang="en-US" dirty="0"/>
              <a:t>Add New folder named as </a:t>
            </a:r>
            <a:r>
              <a:rPr lang="en-US" dirty="0" smtClean="0"/>
              <a:t>Services in </a:t>
            </a:r>
            <a:r>
              <a:rPr lang="en-US" dirty="0"/>
              <a:t>the Data folder</a:t>
            </a:r>
            <a:r>
              <a:rPr lang="en-US" dirty="0" smtClean="0"/>
              <a:t>.</a:t>
            </a:r>
          </a:p>
          <a:p>
            <a:r>
              <a:rPr lang="en-US" dirty="0"/>
              <a:t>Add New folder named as </a:t>
            </a:r>
            <a:r>
              <a:rPr lang="en-US" dirty="0" err="1" smtClean="0"/>
              <a:t>ViewModels</a:t>
            </a:r>
            <a:r>
              <a:rPr lang="en-US" dirty="0" smtClean="0"/>
              <a:t> in </a:t>
            </a:r>
            <a:r>
              <a:rPr lang="en-US" dirty="0"/>
              <a:t>the Data folder.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03" y="4026819"/>
            <a:ext cx="8816588" cy="201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0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</a:t>
            </a:r>
            <a:r>
              <a:rPr lang="en-US" dirty="0" err="1" smtClean="0"/>
              <a:t>WebAPI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5158"/>
            <a:ext cx="8596668" cy="3880773"/>
          </a:xfrm>
        </p:spPr>
        <p:txBody>
          <a:bodyPr/>
          <a:lstStyle/>
          <a:p>
            <a:r>
              <a:rPr lang="en-US" dirty="0" smtClean="0"/>
              <a:t>Create a class in the Model folder named as </a:t>
            </a:r>
            <a:r>
              <a:rPr lang="en-US" dirty="0" err="1" smtClean="0"/>
              <a:t>TaskData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[Key] is the annotation tag for Primary Key in the table.</a:t>
            </a:r>
          </a:p>
          <a:p>
            <a:r>
              <a:rPr lang="en-US" dirty="0" smtClean="0"/>
              <a:t>By default, EF use id property as Primary Key.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300" y="2946233"/>
            <a:ext cx="61055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</a:t>
            </a:r>
            <a:r>
              <a:rPr lang="en-US" dirty="0" err="1" smtClean="0"/>
              <a:t>WebAPI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5158"/>
            <a:ext cx="8596668" cy="3880773"/>
          </a:xfrm>
        </p:spPr>
        <p:txBody>
          <a:bodyPr/>
          <a:lstStyle/>
          <a:p>
            <a:r>
              <a:rPr lang="en-US" sz="1600" dirty="0" smtClean="0"/>
              <a:t>Create a class in the Data folder named as </a:t>
            </a:r>
            <a:r>
              <a:rPr lang="en-US" sz="1600" dirty="0" err="1" smtClean="0"/>
              <a:t>AppDbContext.cs</a:t>
            </a:r>
            <a:endParaRPr lang="en-US" sz="1600" dirty="0" smtClean="0"/>
          </a:p>
          <a:p>
            <a:r>
              <a:rPr lang="en-US" sz="1600" dirty="0" smtClean="0"/>
              <a:t>Inherit the class with </a:t>
            </a:r>
            <a:r>
              <a:rPr lang="en-US" sz="1600" dirty="0" err="1" smtClean="0"/>
              <a:t>DbContext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Add following parameter </a:t>
            </a:r>
            <a:r>
              <a:rPr lang="en-US" sz="1600" b="1" i="1" dirty="0" err="1"/>
              <a:t>DbContextOptions</a:t>
            </a:r>
            <a:r>
              <a:rPr lang="en-US" sz="1600" b="1" i="1" dirty="0"/>
              <a:t>&lt;</a:t>
            </a:r>
            <a:r>
              <a:rPr lang="en-US" sz="1600" b="1" i="1" dirty="0" err="1"/>
              <a:t>AppDbContext</a:t>
            </a:r>
            <a:r>
              <a:rPr lang="en-US" sz="1600" b="1" i="1" dirty="0"/>
              <a:t>&gt; </a:t>
            </a:r>
            <a:r>
              <a:rPr lang="en-US" sz="1600" b="1" i="1" dirty="0" smtClean="0"/>
              <a:t>options </a:t>
            </a:r>
            <a:r>
              <a:rPr lang="en-US" sz="1600" i="1" dirty="0" smtClean="0"/>
              <a:t>in constructor and inherit with base(options).</a:t>
            </a:r>
          </a:p>
          <a:p>
            <a:r>
              <a:rPr lang="en-US" sz="1600" dirty="0" smtClean="0"/>
              <a:t>Create override of </a:t>
            </a:r>
            <a:r>
              <a:rPr lang="en-US" sz="1600" dirty="0" err="1" smtClean="0"/>
              <a:t>OnModelCreating</a:t>
            </a:r>
            <a:r>
              <a:rPr lang="en-US" sz="1600" dirty="0" smtClean="0"/>
              <a:t> method in which we used to add the complex relationships </a:t>
            </a:r>
            <a:r>
              <a:rPr lang="en-US" sz="1600" dirty="0" err="1" smtClean="0"/>
              <a:t>i</a:t>
            </a:r>
            <a:r>
              <a:rPr lang="en-US" sz="1600" dirty="0" smtClean="0"/>
              <a:t>-e Many to Many.</a:t>
            </a:r>
          </a:p>
          <a:p>
            <a:r>
              <a:rPr lang="en-US" sz="1600" dirty="0" smtClean="0"/>
              <a:t>Declare your table name with</a:t>
            </a:r>
          </a:p>
          <a:p>
            <a:pPr lvl="1"/>
            <a:r>
              <a:rPr lang="en-US" sz="1400" dirty="0"/>
              <a:t> public </a:t>
            </a:r>
            <a:r>
              <a:rPr lang="en-US" sz="1400" dirty="0" err="1"/>
              <a:t>DbSet</a:t>
            </a:r>
            <a:r>
              <a:rPr lang="en-US" sz="1400" dirty="0"/>
              <a:t>&lt;</a:t>
            </a:r>
            <a:r>
              <a:rPr lang="en-US" sz="1400" dirty="0" err="1"/>
              <a:t>TaskData</a:t>
            </a:r>
            <a:r>
              <a:rPr lang="en-US" sz="1400" dirty="0"/>
              <a:t>&gt; Tasks { get; set; 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066" y="3424990"/>
            <a:ext cx="6544177" cy="316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0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5158"/>
            <a:ext cx="8596668" cy="3880773"/>
          </a:xfrm>
        </p:spPr>
        <p:txBody>
          <a:bodyPr/>
          <a:lstStyle/>
          <a:p>
            <a:r>
              <a:rPr lang="en-US" sz="1600" dirty="0" smtClean="0"/>
              <a:t>We will be working with </a:t>
            </a:r>
            <a:r>
              <a:rPr lang="en-US" sz="1600" dirty="0" err="1" smtClean="0"/>
              <a:t>SQLLite</a:t>
            </a:r>
            <a:r>
              <a:rPr lang="en-US" sz="1600" dirty="0" smtClean="0"/>
              <a:t> DB.</a:t>
            </a:r>
          </a:p>
          <a:p>
            <a:r>
              <a:rPr lang="en-US" sz="1600" dirty="0" smtClean="0"/>
              <a:t>Add this  type of Connection String where you have placed your DB.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995612"/>
            <a:ext cx="91154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834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603</Words>
  <Application>Microsoft Office PowerPoint</Application>
  <PresentationFormat>Widescreen</PresentationFormat>
  <Paragraphs>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WebAPI</vt:lpstr>
      <vt:lpstr>What is ASP.NET WebAPI?</vt:lpstr>
      <vt:lpstr>Visual Studio 2019</vt:lpstr>
      <vt:lpstr>Default Solution Structure</vt:lpstr>
      <vt:lpstr>Add these packages using Nuget Package Manager</vt:lpstr>
      <vt:lpstr>Steps for WebAPI</vt:lpstr>
      <vt:lpstr>Steps for WebAPI (Cont.)</vt:lpstr>
      <vt:lpstr>Steps for WebAPI (Cont.)</vt:lpstr>
      <vt:lpstr>Connection Strings</vt:lpstr>
      <vt:lpstr>SQLLite</vt:lpstr>
      <vt:lpstr>Migrations</vt:lpstr>
      <vt:lpstr>ViewModel</vt:lpstr>
      <vt:lpstr>CRUD Operations</vt:lpstr>
      <vt:lpstr>CRUD Operations (Cont.)</vt:lpstr>
      <vt:lpstr>CRUD Operations (Cont.)</vt:lpstr>
      <vt:lpstr>Controllers</vt:lpstr>
      <vt:lpstr>Controllers</vt:lpstr>
      <vt:lpstr>Manjan Sellers</vt:lpstr>
      <vt:lpstr>Manjan Sellers</vt:lpstr>
      <vt:lpstr>Manjan Sellers</vt:lpstr>
      <vt:lpstr>Manjan Sellers</vt:lpstr>
      <vt:lpstr>Service Injection into Controller</vt:lpstr>
      <vt:lpstr>CRUD in Controllers</vt:lpstr>
      <vt:lpstr>CRUD in Controllers</vt:lpstr>
      <vt:lpstr>GitHub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</dc:title>
  <dc:creator>Haseeb Ahmed</dc:creator>
  <cp:lastModifiedBy>Haseeb Ahmed</cp:lastModifiedBy>
  <cp:revision>50</cp:revision>
  <dcterms:created xsi:type="dcterms:W3CDTF">2022-06-15T14:07:05Z</dcterms:created>
  <dcterms:modified xsi:type="dcterms:W3CDTF">2022-06-15T16:07:36Z</dcterms:modified>
</cp:coreProperties>
</file>