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9" r:id="rId6"/>
    <p:sldId id="259" r:id="rId7"/>
    <p:sldId id="280" r:id="rId8"/>
    <p:sldId id="282" r:id="rId9"/>
    <p:sldId id="260" r:id="rId10"/>
    <p:sldId id="272" r:id="rId11"/>
    <p:sldId id="273" r:id="rId12"/>
    <p:sldId id="283" r:id="rId13"/>
    <p:sldId id="284" r:id="rId14"/>
    <p:sldId id="274" r:id="rId15"/>
    <p:sldId id="275" r:id="rId16"/>
    <p:sldId id="285" r:id="rId17"/>
    <p:sldId id="286" r:id="rId18"/>
    <p:sldId id="295" r:id="rId19"/>
    <p:sldId id="276" r:id="rId20"/>
    <p:sldId id="288" r:id="rId21"/>
    <p:sldId id="277" r:id="rId22"/>
    <p:sldId id="287" r:id="rId23"/>
    <p:sldId id="289" r:id="rId24"/>
    <p:sldId id="290" r:id="rId25"/>
    <p:sldId id="291" r:id="rId26"/>
    <p:sldId id="292" r:id="rId27"/>
    <p:sldId id="278" r:id="rId28"/>
    <p:sldId id="279" r:id="rId29"/>
    <p:sldId id="293" r:id="rId30"/>
    <p:sldId id="294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23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56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8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0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E70-C63B-4451-B078-D315975BB59B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8EAB63-7929-446A-9E89-CB09192C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621254"/>
            <a:ext cx="7162800" cy="44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5" y="138952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Sequence Diagram: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26" y="1572294"/>
            <a:ext cx="9676901" cy="3880773"/>
          </a:xfrm>
        </p:spPr>
        <p:txBody>
          <a:bodyPr/>
          <a:lstStyle/>
          <a:p>
            <a:r>
              <a:rPr lang="en-US" sz="2800" b="1" dirty="0"/>
              <a:t>how events cause </a:t>
            </a:r>
            <a:r>
              <a:rPr lang="en-US" sz="2800" b="1" dirty="0" smtClean="0"/>
              <a:t>transitions (changes) from </a:t>
            </a:r>
            <a:r>
              <a:rPr lang="en-US" sz="2800" b="1" dirty="0"/>
              <a:t>object to</a:t>
            </a:r>
            <a:br>
              <a:rPr lang="en-US" sz="2800" b="1" dirty="0"/>
            </a:br>
            <a:r>
              <a:rPr lang="en-US" sz="2800" b="1" dirty="0" smtClean="0"/>
              <a:t>object</a:t>
            </a:r>
            <a:endParaRPr lang="en-US" sz="2800" b="1" dirty="0"/>
          </a:p>
          <a:p>
            <a:r>
              <a:rPr lang="en-US" sz="2800" b="1" dirty="0" smtClean="0"/>
              <a:t>What steps achieved to move from object to object</a:t>
            </a:r>
          </a:p>
          <a:p>
            <a:r>
              <a:rPr lang="en-US" sz="2800" b="1" dirty="0" smtClean="0"/>
              <a:t>It is event </a:t>
            </a:r>
            <a:r>
              <a:rPr lang="en-US" sz="2800" b="1" dirty="0"/>
              <a:t>channels behavior </a:t>
            </a:r>
            <a:r>
              <a:rPr lang="en-US" sz="2800" b="1" dirty="0" smtClean="0"/>
              <a:t>between objects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97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3" y="986730"/>
            <a:ext cx="11212065" cy="55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9" y="609600"/>
            <a:ext cx="10728844" cy="60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2920"/>
            <a:ext cx="11943553" cy="5077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821"/>
            <a:ext cx="12192000" cy="6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44824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Collaboration Diagram: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92" y="168835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Collaboration is the dependency of one object on other object for its completion</a:t>
            </a:r>
          </a:p>
          <a:p>
            <a:r>
              <a:rPr lang="en-US" sz="2800" b="1" dirty="0" smtClean="0"/>
              <a:t>In real life example</a:t>
            </a:r>
          </a:p>
          <a:p>
            <a:pPr lvl="1"/>
            <a:r>
              <a:rPr lang="en-US" sz="2600" b="1" dirty="0" smtClean="0"/>
              <a:t>Lights, fans etc depends upon switches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0095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05" y="234427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Collaboration Cards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85" y="469230"/>
            <a:ext cx="9870632" cy="60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9" y="609600"/>
            <a:ext cx="10353001" cy="56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87" y="930496"/>
            <a:ext cx="11021811" cy="45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162519"/>
            <a:ext cx="10740302" cy="46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3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24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Activity Diagrams:</a:t>
            </a:r>
            <a:endParaRPr lang="en-US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459544" y="1787654"/>
            <a:ext cx="96691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dirty="0">
                <a:latin typeface="Palatino" pitchFamily="-128" charset="0"/>
              </a:rPr>
              <a:t>Supplements the use case by providing a graphical representation of the flow of interaction within a specific </a:t>
            </a:r>
            <a:r>
              <a:rPr lang="en-US" altLang="en-US" sz="4400" dirty="0" smtClean="0">
                <a:latin typeface="Palatino" pitchFamily="-128" charset="0"/>
              </a:rPr>
              <a:t>scenario.</a:t>
            </a:r>
            <a:endParaRPr lang="en-US" altLang="en-US" sz="4400" dirty="0">
              <a:latin typeface="Palatino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75" y="1456764"/>
            <a:ext cx="9945842" cy="4433047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Haseeb Imdad</a:t>
            </a:r>
            <a:br>
              <a:rPr lang="en-US" sz="8800" b="1" dirty="0" smtClean="0">
                <a:solidFill>
                  <a:schemeClr val="tx1"/>
                </a:solidFill>
              </a:rPr>
            </a:br>
            <a:r>
              <a:rPr lang="en-US" sz="8800" b="1" dirty="0">
                <a:solidFill>
                  <a:schemeClr val="tx1"/>
                </a:solidFill>
              </a:rPr>
              <a:t> </a:t>
            </a:r>
            <a:r>
              <a:rPr lang="en-US" sz="8800" b="1" dirty="0" smtClean="0">
                <a:solidFill>
                  <a:schemeClr val="tx1"/>
                </a:solidFill>
              </a:rPr>
              <a:t> 18-NTU-CS-1038</a:t>
            </a:r>
            <a:endParaRPr 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64" y="55051"/>
            <a:ext cx="7780702" cy="68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028" y="2384611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Activity Diagram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59" y="26895"/>
            <a:ext cx="692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2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65" y="192753"/>
            <a:ext cx="3091382" cy="65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" y="-94129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10" y="-94130"/>
            <a:ext cx="5059738" cy="69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" y="-94129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22" y="207112"/>
            <a:ext cx="6133155" cy="6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" y="-94129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21" y="147423"/>
            <a:ext cx="6230820" cy="63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" y="-94129"/>
            <a:ext cx="12192000" cy="6952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27" y="-94130"/>
            <a:ext cx="3521002" cy="69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5" y="112541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State Chart Diagram: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5" y="1433341"/>
            <a:ext cx="9622301" cy="3880773"/>
          </a:xfrm>
        </p:spPr>
        <p:txBody>
          <a:bodyPr/>
          <a:lstStyle/>
          <a:p>
            <a:r>
              <a:rPr lang="en-US" sz="3000" b="1" dirty="0" smtClean="0"/>
              <a:t>Describes the active state of an object and events that trigger changes  between these states</a:t>
            </a:r>
          </a:p>
          <a:p>
            <a:r>
              <a:rPr lang="en-US" sz="2800" b="1" dirty="0" smtClean="0"/>
              <a:t>Passive States</a:t>
            </a:r>
          </a:p>
          <a:p>
            <a:pPr lvl="1"/>
            <a:r>
              <a:rPr lang="en-US" sz="2200" b="1" dirty="0" smtClean="0"/>
              <a:t>Student name, ID, Registration Number etc </a:t>
            </a:r>
          </a:p>
          <a:p>
            <a:r>
              <a:rPr lang="en-US" sz="2800" b="1" dirty="0" smtClean="0"/>
              <a:t>Active State</a:t>
            </a:r>
          </a:p>
          <a:p>
            <a:pPr lvl="1"/>
            <a:r>
              <a:rPr lang="en-US" sz="2200" b="1" dirty="0" smtClean="0"/>
              <a:t>Current state i.e. goes for issuance a book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756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" y="-94129"/>
            <a:ext cx="12192000" cy="6952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1067942"/>
            <a:ext cx="10115062" cy="4627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62" y="336175"/>
            <a:ext cx="8337535" cy="618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649" y="5809129"/>
            <a:ext cx="4684058" cy="7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" y="-94129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1" y="434939"/>
            <a:ext cx="11456894" cy="5493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28" y="3662009"/>
            <a:ext cx="1597119" cy="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1804" y="1553996"/>
            <a:ext cx="11407656" cy="2456329"/>
          </a:xfrm>
        </p:spPr>
        <p:txBody>
          <a:bodyPr>
            <a:normAutofit/>
          </a:bodyPr>
          <a:lstStyle/>
          <a:p>
            <a:pPr algn="ctr"/>
            <a:r>
              <a:rPr lang="en-US" sz="5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“Library Management System Project”     </a:t>
            </a:r>
            <a:endParaRPr lang="en-US" sz="5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" y="-94129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838836"/>
            <a:ext cx="10984122" cy="54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75" y="24652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Classes (Objects):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40" y="1930399"/>
            <a:ext cx="8596668" cy="3880773"/>
          </a:xfrm>
        </p:spPr>
        <p:txBody>
          <a:bodyPr/>
          <a:lstStyle/>
          <a:p>
            <a:r>
              <a:rPr lang="en-US" sz="3200" b="1" dirty="0" smtClean="0"/>
              <a:t>To resolve a large project into parts we get help from classes</a:t>
            </a:r>
          </a:p>
          <a:p>
            <a:r>
              <a:rPr lang="en-US" sz="3200" b="1" dirty="0" smtClean="0"/>
              <a:t>Describes the combinations of each part with each other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0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90981" y="2505635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Class diagram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61" y="371931"/>
            <a:ext cx="9351821" cy="63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" y="-94129"/>
            <a:ext cx="12192000" cy="6952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60" y="0"/>
            <a:ext cx="6863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19" y="609600"/>
            <a:ext cx="3962400" cy="511476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" y="-94129"/>
            <a:ext cx="12192000" cy="695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1" y="116517"/>
            <a:ext cx="7447146" cy="61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361" y="1933887"/>
            <a:ext cx="7766936" cy="1646302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Introduction</a:t>
            </a:r>
            <a:endParaRPr 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45" y="12550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Objects:</a:t>
            </a:r>
            <a:r>
              <a:rPr lang="en-US" sz="6000" b="1" dirty="0">
                <a:solidFill>
                  <a:schemeClr val="tx1"/>
                </a:solidFill>
              </a:rPr>
              <a:t/>
            </a:r>
            <a:br>
              <a:rPr lang="en-US" sz="6000" b="1" dirty="0">
                <a:solidFill>
                  <a:schemeClr val="tx1"/>
                </a:solidFill>
              </a:rPr>
            </a:b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04" y="2026118"/>
            <a:ext cx="8596668" cy="3880773"/>
          </a:xfrm>
        </p:spPr>
        <p:txBody>
          <a:bodyPr/>
          <a:lstStyle/>
          <a:p>
            <a:r>
              <a:rPr lang="en-US" sz="4000" b="1" dirty="0" smtClean="0"/>
              <a:t>Contains Four Objects </a:t>
            </a:r>
          </a:p>
          <a:p>
            <a:pPr lvl="1"/>
            <a:r>
              <a:rPr lang="en-US" sz="4000" b="1" dirty="0" smtClean="0"/>
              <a:t>Student Object</a:t>
            </a:r>
          </a:p>
          <a:p>
            <a:pPr lvl="1"/>
            <a:r>
              <a:rPr lang="en-US" sz="4000" b="1" dirty="0" smtClean="0"/>
              <a:t>Book Object</a:t>
            </a:r>
          </a:p>
          <a:p>
            <a:pPr lvl="1"/>
            <a:r>
              <a:rPr lang="en-US" sz="4000" b="1" dirty="0" smtClean="0"/>
              <a:t>Librarian Object</a:t>
            </a:r>
          </a:p>
          <a:p>
            <a:pPr lvl="1"/>
            <a:r>
              <a:rPr lang="en-US" sz="4000" b="1" dirty="0" smtClean="0"/>
              <a:t>Vender Object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85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65" y="16136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Use-Case: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68" y="1482165"/>
            <a:ext cx="9542431" cy="5375835"/>
          </a:xfrm>
        </p:spPr>
        <p:txBody>
          <a:bodyPr/>
          <a:lstStyle/>
          <a:p>
            <a:r>
              <a:rPr lang="en-US" sz="2800" b="1" dirty="0"/>
              <a:t>describes a specific usage scenario </a:t>
            </a:r>
            <a:endParaRPr lang="en-US" sz="2800" b="1" dirty="0" smtClean="0"/>
          </a:p>
          <a:p>
            <a:r>
              <a:rPr lang="en-US" sz="2800" b="1" dirty="0"/>
              <a:t>“contract for behavior” </a:t>
            </a:r>
            <a:endParaRPr lang="en-US" sz="2800" b="1" dirty="0" smtClean="0"/>
          </a:p>
          <a:p>
            <a:pPr lvl="1"/>
            <a:r>
              <a:rPr lang="en-US" sz="2400" dirty="0" smtClean="0"/>
              <a:t>Contract the way </a:t>
            </a:r>
            <a:r>
              <a:rPr lang="en-US" sz="2400" dirty="0"/>
              <a:t>in which an </a:t>
            </a:r>
            <a:r>
              <a:rPr lang="en-US" sz="2400" dirty="0" smtClean="0"/>
              <a:t>actor </a:t>
            </a:r>
            <a:r>
              <a:rPr lang="en-US" sz="2400" dirty="0"/>
              <a:t>uses </a:t>
            </a:r>
            <a:r>
              <a:rPr lang="en-US" sz="2400" dirty="0" smtClean="0"/>
              <a:t>a computer-based </a:t>
            </a:r>
            <a:r>
              <a:rPr lang="en-US" sz="2400" dirty="0"/>
              <a:t>system to </a:t>
            </a:r>
            <a:r>
              <a:rPr lang="en-US" sz="2400" dirty="0" smtClean="0"/>
              <a:t>achieve </a:t>
            </a:r>
            <a:r>
              <a:rPr lang="en-US" sz="2400" dirty="0"/>
              <a:t>some </a:t>
            </a:r>
            <a:r>
              <a:rPr lang="en-US" sz="2400" dirty="0" smtClean="0"/>
              <a:t>goal</a:t>
            </a:r>
          </a:p>
          <a:p>
            <a:r>
              <a:rPr lang="en-US" sz="2800" b="1" dirty="0" smtClean="0"/>
              <a:t>Use Case According to Project </a:t>
            </a:r>
          </a:p>
          <a:p>
            <a:pPr lvl="1"/>
            <a:r>
              <a:rPr lang="en-US" sz="2400" b="1" dirty="0" smtClean="0"/>
              <a:t>Librarian</a:t>
            </a:r>
          </a:p>
          <a:p>
            <a:pPr lvl="1"/>
            <a:r>
              <a:rPr lang="en-US" sz="2400" b="1" dirty="0" smtClean="0"/>
              <a:t>Student</a:t>
            </a:r>
          </a:p>
          <a:p>
            <a:pPr lvl="1"/>
            <a:r>
              <a:rPr lang="en-US" sz="2400" b="1" dirty="0" smtClean="0"/>
              <a:t>Vender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8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7" y="665810"/>
            <a:ext cx="9232638" cy="56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8" y="275094"/>
            <a:ext cx="10313894" cy="64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8" y="924561"/>
            <a:ext cx="10630080" cy="41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190</Words>
  <Application>Microsoft Office PowerPoint</Application>
  <PresentationFormat>Widescreen</PresentationFormat>
  <Paragraphs>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Palatino</vt:lpstr>
      <vt:lpstr>Trebuchet MS</vt:lpstr>
      <vt:lpstr>Wingdings 3</vt:lpstr>
      <vt:lpstr>Facet</vt:lpstr>
      <vt:lpstr>PowerPoint Presentation</vt:lpstr>
      <vt:lpstr>Haseeb Imdad   18-NTU-CS-1038</vt:lpstr>
      <vt:lpstr>“Library Management System Project”     </vt:lpstr>
      <vt:lpstr>Introduction</vt:lpstr>
      <vt:lpstr>Objects: </vt:lpstr>
      <vt:lpstr>Use-Case:</vt:lpstr>
      <vt:lpstr>PowerPoint Presentation</vt:lpstr>
      <vt:lpstr>PowerPoint Presentation</vt:lpstr>
      <vt:lpstr>PowerPoint Presentation</vt:lpstr>
      <vt:lpstr>Sequence Diagram:</vt:lpstr>
      <vt:lpstr>PowerPoint Presentation</vt:lpstr>
      <vt:lpstr>PowerPoint Presentation</vt:lpstr>
      <vt:lpstr>PowerPoint Presentation</vt:lpstr>
      <vt:lpstr>Collaboration Diagram:</vt:lpstr>
      <vt:lpstr>Collaboration Cards</vt:lpstr>
      <vt:lpstr>PowerPoint Presentation</vt:lpstr>
      <vt:lpstr>PowerPoint Presentation</vt:lpstr>
      <vt:lpstr>PowerPoint Presentation</vt:lpstr>
      <vt:lpstr>Activity Diagrams:</vt:lpstr>
      <vt:lpstr>PowerPoint Presentation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Chart Diagram:</vt:lpstr>
      <vt:lpstr>PowerPoint Presentation</vt:lpstr>
      <vt:lpstr>PowerPoint Presentation</vt:lpstr>
      <vt:lpstr>PowerPoint Presentation</vt:lpstr>
      <vt:lpstr>Classes (Objects):</vt:lpstr>
      <vt:lpstr>Class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Ulfat Imdad</dc:creator>
  <cp:lastModifiedBy>Ulfat Imdad</cp:lastModifiedBy>
  <cp:revision>22</cp:revision>
  <dcterms:created xsi:type="dcterms:W3CDTF">2019-06-06T03:49:23Z</dcterms:created>
  <dcterms:modified xsi:type="dcterms:W3CDTF">2019-06-19T03:02:31Z</dcterms:modified>
</cp:coreProperties>
</file>