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3" r:id="rId3"/>
    <p:sldId id="260" r:id="rId4"/>
    <p:sldId id="257" r:id="rId5"/>
    <p:sldId id="258" r:id="rId6"/>
    <p:sldId id="259"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9789250-29C4-4AE2-80F0-9CEADACCF1E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68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94F19A-8117-4529-82A5-F9BA4D42268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189031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418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679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388466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13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004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535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74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17209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94F19A-8117-4529-82A5-F9BA4D42268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89250-29C4-4AE2-80F0-9CEADACCF1E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25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94F19A-8117-4529-82A5-F9BA4D42268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366855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94F19A-8117-4529-82A5-F9BA4D42268E}"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89250-29C4-4AE2-80F0-9CEADACCF1E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31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94F19A-8117-4529-82A5-F9BA4D42268E}"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89250-29C4-4AE2-80F0-9CEADACCF1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6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4F19A-8117-4529-82A5-F9BA4D42268E}"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270066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94F19A-8117-4529-82A5-F9BA4D42268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9250-29C4-4AE2-80F0-9CEADACCF1E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05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94F19A-8117-4529-82A5-F9BA4D42268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89250-29C4-4AE2-80F0-9CEADACCF1E8}" type="slidenum">
              <a:rPr lang="en-US" smtClean="0"/>
              <a:t>‹#›</a:t>
            </a:fld>
            <a:endParaRPr lang="en-US"/>
          </a:p>
        </p:txBody>
      </p:sp>
    </p:spTree>
    <p:extLst>
      <p:ext uri="{BB962C8B-B14F-4D97-AF65-F5344CB8AC3E}">
        <p14:creationId xmlns:p14="http://schemas.microsoft.com/office/powerpoint/2010/main" val="29103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94F19A-8117-4529-82A5-F9BA4D42268E}" type="datetimeFigureOut">
              <a:rPr lang="en-US" smtClean="0"/>
              <a:t>2/15/2024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89250-29C4-4AE2-80F0-9CEADACCF1E8}" type="slidenum">
              <a:rPr lang="en-US" smtClean="0"/>
              <a:t>‹#›</a:t>
            </a:fld>
            <a:endParaRPr lang="en-US"/>
          </a:p>
        </p:txBody>
      </p:sp>
    </p:spTree>
    <p:extLst>
      <p:ext uri="{BB962C8B-B14F-4D97-AF65-F5344CB8AC3E}">
        <p14:creationId xmlns:p14="http://schemas.microsoft.com/office/powerpoint/2010/main" val="115648570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RFID</a:t>
            </a:r>
            <a:endParaRPr lang="en-US" dirty="0"/>
          </a:p>
        </p:txBody>
      </p:sp>
      <p:sp>
        <p:nvSpPr>
          <p:cNvPr id="3" name="Subtitle 2"/>
          <p:cNvSpPr>
            <a:spLocks noGrp="1"/>
          </p:cNvSpPr>
          <p:nvPr>
            <p:ph type="subTitle" idx="1"/>
          </p:nvPr>
        </p:nvSpPr>
        <p:spPr/>
        <p:txBody>
          <a:bodyPr/>
          <a:lstStyle/>
          <a:p>
            <a:r>
              <a:rPr lang="en-US" dirty="0" smtClean="0"/>
              <a:t>Radio </a:t>
            </a:r>
            <a:r>
              <a:rPr lang="en-US" dirty="0"/>
              <a:t>frequency identification</a:t>
            </a:r>
            <a:endParaRPr lang="en-US" dirty="0"/>
          </a:p>
        </p:txBody>
      </p:sp>
    </p:spTree>
    <p:extLst>
      <p:ext uri="{BB962C8B-B14F-4D97-AF65-F5344CB8AC3E}">
        <p14:creationId xmlns:p14="http://schemas.microsoft.com/office/powerpoint/2010/main" val="405714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5" y="1073666"/>
            <a:ext cx="10631054" cy="5264933"/>
          </a:xfrm>
          <a:prstGeom prst="rect">
            <a:avLst/>
          </a:prstGeom>
        </p:spPr>
      </p:pic>
      <p:sp>
        <p:nvSpPr>
          <p:cNvPr id="6" name="Rectangle 5"/>
          <p:cNvSpPr/>
          <p:nvPr/>
        </p:nvSpPr>
        <p:spPr>
          <a:xfrm>
            <a:off x="4876691" y="704334"/>
            <a:ext cx="1662763" cy="369332"/>
          </a:xfrm>
          <a:prstGeom prst="rect">
            <a:avLst/>
          </a:prstGeom>
        </p:spPr>
        <p:txBody>
          <a:bodyPr wrap="none">
            <a:spAutoFit/>
          </a:bodyPr>
          <a:lstStyle/>
          <a:p>
            <a:r>
              <a:rPr lang="en-US" dirty="0"/>
              <a:t>RFID Workflow</a:t>
            </a:r>
          </a:p>
        </p:txBody>
      </p:sp>
    </p:spTree>
    <p:extLst>
      <p:ext uri="{BB962C8B-B14F-4D97-AF65-F5344CB8AC3E}">
        <p14:creationId xmlns:p14="http://schemas.microsoft.com/office/powerpoint/2010/main" val="42162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RFID reader is a network-connected device that can be portable or permanently attached. It uses radio waves to transmit signals that activate the tag. Once activated, the tag sends a wave back to the antenna, where it is translated into data. The transponder is in the RFID tag itself.</a:t>
            </a:r>
            <a:endParaRPr lang="en-US" dirty="0"/>
          </a:p>
        </p:txBody>
      </p:sp>
    </p:spTree>
    <p:extLst>
      <p:ext uri="{BB962C8B-B14F-4D97-AF65-F5344CB8AC3E}">
        <p14:creationId xmlns:p14="http://schemas.microsoft.com/office/powerpoint/2010/main" val="32850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Input</a:t>
            </a:r>
            <a:endParaRPr lang="en-US" dirty="0"/>
          </a:p>
        </p:txBody>
      </p:sp>
      <p:sp>
        <p:nvSpPr>
          <p:cNvPr id="3" name="Content Placeholder 2"/>
          <p:cNvSpPr>
            <a:spLocks noGrp="1"/>
          </p:cNvSpPr>
          <p:nvPr>
            <p:ph idx="1"/>
          </p:nvPr>
        </p:nvSpPr>
        <p:spPr>
          <a:xfrm>
            <a:off x="1295401" y="2556931"/>
            <a:ext cx="9178635" cy="3668377"/>
          </a:xfrm>
        </p:spPr>
        <p:txBody>
          <a:bodyPr>
            <a:normAutofit lnSpcReduction="10000"/>
          </a:bodyPr>
          <a:lstStyle/>
          <a:p>
            <a:r>
              <a:rPr lang="en-US" dirty="0"/>
              <a:t>A </a:t>
            </a:r>
            <a:r>
              <a:rPr lang="en-US" dirty="0" err="1"/>
              <a:t>DataWedge</a:t>
            </a:r>
            <a:r>
              <a:rPr lang="en-US" dirty="0"/>
              <a:t> Profile contains four main components:</a:t>
            </a:r>
          </a:p>
          <a:p>
            <a:pPr lvl="0"/>
            <a:r>
              <a:rPr lang="en-US" b="1" dirty="0"/>
              <a:t>Input Plugin -</a:t>
            </a:r>
            <a:r>
              <a:rPr lang="en-US" dirty="0"/>
              <a:t> determines how data should be acquired (e.g. barcode scanner)</a:t>
            </a:r>
          </a:p>
          <a:p>
            <a:pPr lvl="0"/>
            <a:r>
              <a:rPr lang="en-US" b="1" dirty="0"/>
              <a:t>Process Plugin (optional) -</a:t>
            </a:r>
            <a:r>
              <a:rPr lang="en-US" dirty="0"/>
              <a:t> specifies how the acquired data should be manipulated</a:t>
            </a:r>
          </a:p>
          <a:p>
            <a:pPr lvl="0"/>
            <a:r>
              <a:rPr lang="en-US" b="1" dirty="0"/>
              <a:t>Output Plugin -</a:t>
            </a:r>
            <a:r>
              <a:rPr lang="en-US" dirty="0"/>
              <a:t> controls the passing of data to an application</a:t>
            </a:r>
          </a:p>
          <a:p>
            <a:pPr lvl="0"/>
            <a:r>
              <a:rPr lang="en-US" b="1" dirty="0"/>
              <a:t>Associated Application/Activity -</a:t>
            </a:r>
            <a:r>
              <a:rPr lang="en-US" dirty="0"/>
              <a:t> specifies the app/activity for the profile to be applied to</a:t>
            </a:r>
          </a:p>
          <a:p>
            <a:endParaRPr lang="en-US" dirty="0"/>
          </a:p>
        </p:txBody>
      </p:sp>
    </p:spTree>
    <p:extLst>
      <p:ext uri="{BB962C8B-B14F-4D97-AF65-F5344CB8AC3E}">
        <p14:creationId xmlns:p14="http://schemas.microsoft.com/office/powerpoint/2010/main" val="338063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Inputs – RFID &amp; Keyboard</a:t>
            </a:r>
            <a:endParaRPr lang="en-US" dirty="0"/>
          </a:p>
        </p:txBody>
      </p:sp>
      <p:pic>
        <p:nvPicPr>
          <p:cNvPr id="4" name="Content Placeholder 3"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9" y="2557463"/>
            <a:ext cx="8968509"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86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RFID Work?</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RFID works by employing an RFID transponder (or tag) and a reader. The RFID transponder is comprised of a microchip that holds information to identify an object, product, or person and an antenna for transmitting this data to the reader</a:t>
            </a:r>
            <a:r>
              <a:rPr lang="en-US" dirty="0" smtClean="0"/>
              <a:t>.</a:t>
            </a:r>
          </a:p>
          <a:p>
            <a:r>
              <a:rPr lang="en-US" dirty="0"/>
              <a:t>The antenna transmits the data to a reader that converts the radio waves to usable information. Unlike bar code and magnetic stripe technology, RFID transponders can be read anywhere within the magnetic field sent out by the reader. Radio waves can travel and be read through many non-metallic objects. Depending on the power of the reader, an RFID antenna can be read from direct contact up to </a:t>
            </a:r>
            <a:r>
              <a:rPr lang="en-US" b="1" dirty="0">
                <a:solidFill>
                  <a:srgbClr val="FF0000"/>
                </a:solidFill>
              </a:rPr>
              <a:t>20 feet</a:t>
            </a:r>
            <a:r>
              <a:rPr lang="en-US" dirty="0"/>
              <a:t>.</a:t>
            </a:r>
            <a:endParaRPr lang="en-US" dirty="0"/>
          </a:p>
        </p:txBody>
      </p:sp>
    </p:spTree>
    <p:extLst>
      <p:ext uri="{BB962C8B-B14F-4D97-AF65-F5344CB8AC3E}">
        <p14:creationId xmlns:p14="http://schemas.microsoft.com/office/powerpoint/2010/main" val="158646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Electronic Product Code (EPC) and </a:t>
            </a:r>
            <a:r>
              <a:rPr lang="en-US" dirty="0" err="1"/>
              <a:t>EPCglobal</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Designed to be stored on an RFID tag, the Electronic Product Code (EPC) is a unique number that identifies a specific item in the supply chain. The EPC can be associated with dynamic data such as the origination point of an item or the date of its production.</a:t>
            </a:r>
            <a:endParaRPr lang="en-US" dirty="0"/>
          </a:p>
        </p:txBody>
      </p:sp>
    </p:spTree>
    <p:extLst>
      <p:ext uri="{BB962C8B-B14F-4D97-AF65-F5344CB8AC3E}">
        <p14:creationId xmlns:p14="http://schemas.microsoft.com/office/powerpoint/2010/main" val="404989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676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TotalTime>
  <Words>329</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RFID</vt:lpstr>
      <vt:lpstr>PowerPoint Presentation</vt:lpstr>
      <vt:lpstr>Introduction</vt:lpstr>
      <vt:lpstr>RFID Input</vt:lpstr>
      <vt:lpstr>Two Inputs – RFID &amp; Keyboard</vt:lpstr>
      <vt:lpstr>How Does RFID Work? </vt:lpstr>
      <vt:lpstr>What Is the Electronic Product Code (EPC) and EPCglobal?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dc:title>
  <dc:creator>Kalwar, Haseebulah</dc:creator>
  <cp:lastModifiedBy>Kalwar, Haseebulah</cp:lastModifiedBy>
  <cp:revision>8</cp:revision>
  <dcterms:created xsi:type="dcterms:W3CDTF">2024-02-15T15:13:19Z</dcterms:created>
  <dcterms:modified xsi:type="dcterms:W3CDTF">2024-02-15T15:50:37Z</dcterms:modified>
</cp:coreProperties>
</file>