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7" r:id="rId8"/>
    <p:sldId id="263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64B8-286D-C12D-1BF6-2EA66989D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A52D-A8B2-2A4B-2D51-CA9E13D21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446A-885A-8FC9-E33D-F95D512D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7561-6655-2012-1691-52A4CD1A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5AC1-5B23-D5FE-5E6E-5AC69B1B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57D5-3118-2454-F720-B31AA2BF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4FD0B-66E1-C1E9-928E-07E098FBC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168D-43CC-8883-1D09-E4A8397A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055A-40C8-B935-FF10-FBC8BCBC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C571-3392-EB2E-02E1-E343BF8E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8BE27-5EEE-4829-C8A2-A3FC029F7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3AD51-DE08-29BA-37F8-2A5D62C89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D794-B66F-D309-22B2-CC6B958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986F-6252-FF4B-EACA-54FB56C3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1949-9720-B4FD-34CE-4F4D18E7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41D0-9C83-0126-E8C2-99EEBDD5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BB4C-FC09-C00A-4459-E76E43AC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A83D-D31A-6D75-09A1-0EC38BD2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0DD6-5FB5-2537-326C-9560A5C2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298A-B843-A610-3AF5-8CD136DE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7D35-7324-1396-C18F-93DA8C84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4919D-00CB-4991-5045-EC369300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3B9B-F235-6339-72AD-62918F64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BB7A-FD81-3CB1-8A84-FB683DD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7D5D-C202-E4CF-457A-8FE150E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1897-62F8-3EF8-F83D-39402212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2E68-A380-2C0C-86B3-2F13ED37B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5360-53F2-BF8D-3298-118903AB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6210-E1FA-3004-6A38-DDD713D8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CA8F-B932-DE95-4E65-A9CEBF32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D7D6-3AF1-B3AF-80CA-11A36B03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50CF-47FD-2846-D259-A0529F23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68BF-D547-91B8-8BF2-DA643784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49A6C-B71E-003F-917A-B1978772F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15CDF-3464-A9FC-70D6-CAD62B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7D2B0-4565-E365-FAE8-07FB10E45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01DF4-7624-E614-7F26-C7E3DE9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7C86F-F2F8-3BAE-7CE6-0A1C90A3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0B1AB-AF0C-500B-EC81-F374ABB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1BB2-6C7E-83CE-AB3D-62DEC17A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A02E6-0C7C-3656-B6B9-4E266741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3F60-4EB8-BFCE-E427-6976D3F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D7DE0-6FA0-4F8A-D535-B7216BB5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8FD9D-8FBA-157A-549B-83944B0C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25913-A546-2FC9-891A-F77AA1BC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E7A0-63ED-9C50-F728-EE76C959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B8B2-F1A3-D73A-3562-EDFD562F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F8E6-96F9-3BE6-919C-4CFA0992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8792-C783-0C5D-578F-E1A7116E6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CE8C-910F-B3ED-150A-588D092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F2F2-FDB9-3C78-0E0A-978B8E49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9370-9900-1753-8AF8-BC95CD4B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1A4E-6754-A8C8-3674-A0169006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28010-3164-70D5-8991-CD478068C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0556-1D1A-D42B-854B-8B0E7D57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A7F8E-F35F-F6F2-9D47-BC4A5AED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41CC-1AF8-9A12-D2B6-B2A79C7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90447-5F31-5C36-B0FB-726496F7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0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41267-C9A6-6205-B030-EE0A0A81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1486-FF16-54E3-AF51-5A3BF1DF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7E2-9677-B6A7-59EB-B5CF22053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6DB4-7E66-4716-905F-C79B00EAC47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7C7F-1B3F-0CCD-6A8F-FAE725F61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6F68-0BB6-6AB1-2A9E-1225ED091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6447-A73C-4E6D-B524-5B7034474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2E0C-84DF-3180-690C-18CB0B2B9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Zebra Scanner </a:t>
            </a:r>
            <a:r>
              <a:rPr lang="en-US" b="1" dirty="0" smtClean="0"/>
              <a:t>Application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9660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4473" y="1616364"/>
            <a:ext cx="1588654" cy="284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Scan Barcodes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7418" y="2299855"/>
            <a:ext cx="1801091" cy="10621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0726" y="2401454"/>
            <a:ext cx="1071418" cy="637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CSV File</a:t>
            </a:r>
            <a:endParaRPr lang="en-US" dirty="0"/>
          </a:p>
        </p:txBody>
      </p:sp>
      <p:cxnSp>
        <p:nvCxnSpPr>
          <p:cNvPr id="16" name="Curved Connector 15"/>
          <p:cNvCxnSpPr>
            <a:endCxn id="6" idx="1"/>
          </p:cNvCxnSpPr>
          <p:nvPr/>
        </p:nvCxnSpPr>
        <p:spPr>
          <a:xfrm>
            <a:off x="2641599" y="2687782"/>
            <a:ext cx="1099127" cy="323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3"/>
            <a:endCxn id="5" idx="0"/>
          </p:cNvCxnSpPr>
          <p:nvPr/>
        </p:nvCxnSpPr>
        <p:spPr>
          <a:xfrm flipV="1">
            <a:off x="4812144" y="2299855"/>
            <a:ext cx="3255820" cy="420254"/>
          </a:xfrm>
          <a:prstGeom prst="curvedConnector4">
            <a:avLst>
              <a:gd name="adj1" fmla="val 36170"/>
              <a:gd name="adj2" fmla="val 1543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9927" y="1682462"/>
            <a:ext cx="1237672" cy="4687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via Cable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59927" y="3717637"/>
            <a:ext cx="1237672" cy="4687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via Email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49164" y="2299855"/>
            <a:ext cx="1514764" cy="10621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ATS</a:t>
            </a:r>
            <a:endParaRPr lang="en-US" dirty="0"/>
          </a:p>
        </p:txBody>
      </p:sp>
      <p:cxnSp>
        <p:nvCxnSpPr>
          <p:cNvPr id="26" name="Curved Connector 25"/>
          <p:cNvCxnSpPr>
            <a:stCxn id="5" idx="3"/>
            <a:endCxn id="25" idx="1"/>
          </p:cNvCxnSpPr>
          <p:nvPr/>
        </p:nvCxnSpPr>
        <p:spPr>
          <a:xfrm>
            <a:off x="8968509" y="2830946"/>
            <a:ext cx="108065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005455" y="2219037"/>
            <a:ext cx="942109" cy="4687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to ATS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33273" y="614794"/>
            <a:ext cx="4539672" cy="789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Guide to Send data from Zebra Device to ATS</a:t>
            </a:r>
            <a:endParaRPr lang="en-US" dirty="0"/>
          </a:p>
        </p:txBody>
      </p:sp>
      <p:cxnSp>
        <p:nvCxnSpPr>
          <p:cNvPr id="17" name="Curved Connector 16"/>
          <p:cNvCxnSpPr>
            <a:stCxn id="6" idx="3"/>
            <a:endCxn id="5" idx="2"/>
          </p:cNvCxnSpPr>
          <p:nvPr/>
        </p:nvCxnSpPr>
        <p:spPr>
          <a:xfrm>
            <a:off x="4812144" y="2720109"/>
            <a:ext cx="3255820" cy="641928"/>
          </a:xfrm>
          <a:prstGeom prst="curvedConnector4">
            <a:avLst>
              <a:gd name="adj1" fmla="val 36170"/>
              <a:gd name="adj2" fmla="val 1356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0218" y="1976582"/>
            <a:ext cx="1588654" cy="284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Scan Barcodes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05346" y="2542309"/>
            <a:ext cx="1588654" cy="10598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SDK</a:t>
            </a:r>
            <a:endParaRPr lang="en-US" dirty="0"/>
          </a:p>
        </p:txBody>
      </p:sp>
      <p:cxnSp>
        <p:nvCxnSpPr>
          <p:cNvPr id="15" name="Curved Connector 14"/>
          <p:cNvCxnSpPr>
            <a:endCxn id="22" idx="1"/>
          </p:cNvCxnSpPr>
          <p:nvPr/>
        </p:nvCxnSpPr>
        <p:spPr>
          <a:xfrm flipV="1">
            <a:off x="2794000" y="2144568"/>
            <a:ext cx="2122055" cy="7452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40546" y="626917"/>
            <a:ext cx="4539672" cy="789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Guide to install SDK in Zebra Devices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84946" y="1687368"/>
            <a:ext cx="886690" cy="578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16055" y="1614631"/>
            <a:ext cx="1588654" cy="10598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on Zebra Devices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916055" y="3419766"/>
            <a:ext cx="1588654" cy="10598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cable at workstation</a:t>
            </a:r>
            <a:endParaRPr lang="en-US" dirty="0"/>
          </a:p>
        </p:txBody>
      </p:sp>
      <p:cxnSp>
        <p:nvCxnSpPr>
          <p:cNvPr id="28" name="Curved Connector 27"/>
          <p:cNvCxnSpPr>
            <a:stCxn id="14" idx="3"/>
            <a:endCxn id="27" idx="1"/>
          </p:cNvCxnSpPr>
          <p:nvPr/>
        </p:nvCxnSpPr>
        <p:spPr>
          <a:xfrm>
            <a:off x="2794000" y="3072246"/>
            <a:ext cx="2122055" cy="8774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3"/>
          </p:cNvCxnSpPr>
          <p:nvPr/>
        </p:nvCxnSpPr>
        <p:spPr>
          <a:xfrm flipV="1">
            <a:off x="6504709" y="3767286"/>
            <a:ext cx="1505528" cy="182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2" idx="3"/>
            <a:endCxn id="4" idx="1"/>
          </p:cNvCxnSpPr>
          <p:nvPr/>
        </p:nvCxnSpPr>
        <p:spPr>
          <a:xfrm>
            <a:off x="6504709" y="2144568"/>
            <a:ext cx="1475509" cy="12544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16055" y="5378449"/>
            <a:ext cx="1588654" cy="13363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SDK on portal and user need to install from there</a:t>
            </a:r>
            <a:endParaRPr lang="en-US" dirty="0"/>
          </a:p>
        </p:txBody>
      </p:sp>
      <p:cxnSp>
        <p:nvCxnSpPr>
          <p:cNvPr id="34" name="Curved Connector 33"/>
          <p:cNvCxnSpPr>
            <a:stCxn id="14" idx="2"/>
            <a:endCxn id="33" idx="1"/>
          </p:cNvCxnSpPr>
          <p:nvPr/>
        </p:nvCxnSpPr>
        <p:spPr>
          <a:xfrm rot="16200000" flipH="1">
            <a:off x="2235634" y="3366221"/>
            <a:ext cx="2444461" cy="2916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3" idx="3"/>
            <a:endCxn id="4" idx="2"/>
          </p:cNvCxnSpPr>
          <p:nvPr/>
        </p:nvCxnSpPr>
        <p:spPr>
          <a:xfrm flipV="1">
            <a:off x="6504709" y="4821382"/>
            <a:ext cx="2269836" cy="12252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19CD6DE2-77B5-2AA4-A1F1-6242E21AD6ED}"/>
              </a:ext>
            </a:extLst>
          </p:cNvPr>
          <p:cNvSpPr/>
          <p:nvPr/>
        </p:nvSpPr>
        <p:spPr>
          <a:xfrm>
            <a:off x="5712542" y="1747103"/>
            <a:ext cx="2979174" cy="149754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Fields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30" y="266258"/>
            <a:ext cx="3686689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59B31801-A2DC-6D9C-3025-75FFC5813E12}"/>
              </a:ext>
            </a:extLst>
          </p:cNvPr>
          <p:cNvSpPr/>
          <p:nvPr/>
        </p:nvSpPr>
        <p:spPr>
          <a:xfrm>
            <a:off x="5712542" y="1747103"/>
            <a:ext cx="2979174" cy="149754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These box are searchable edit box.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80" y="66533"/>
            <a:ext cx="3231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19CD6DE2-77B5-2AA4-A1F1-6242E21AD6ED}"/>
              </a:ext>
            </a:extLst>
          </p:cNvPr>
          <p:cNvSpPr/>
          <p:nvPr/>
        </p:nvSpPr>
        <p:spPr>
          <a:xfrm>
            <a:off x="5629414" y="2606085"/>
            <a:ext cx="2979174" cy="149754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Scanning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25" y="192114"/>
            <a:ext cx="3686689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9040D9C1-A121-17FA-6C46-F21EFC992042}"/>
              </a:ext>
            </a:extLst>
          </p:cNvPr>
          <p:cNvSpPr/>
          <p:nvPr/>
        </p:nvSpPr>
        <p:spPr>
          <a:xfrm>
            <a:off x="5589063" y="4099470"/>
            <a:ext cx="2803553" cy="1507374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barcode come here in drop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60" y="0"/>
            <a:ext cx="32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allout: Right Arrow 8">
            <a:extLst>
              <a:ext uri="{FF2B5EF4-FFF2-40B4-BE49-F238E27FC236}">
                <a16:creationId xmlns:a16="http://schemas.microsoft.com/office/drawing/2014/main" id="{4CFB5D88-CBC7-4179-5C3B-DE2B5A63F8DE}"/>
              </a:ext>
            </a:extLst>
          </p:cNvPr>
          <p:cNvSpPr/>
          <p:nvPr/>
        </p:nvSpPr>
        <p:spPr>
          <a:xfrm>
            <a:off x="992998" y="2967498"/>
            <a:ext cx="2542167" cy="1553497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Error= Mark Particular Record Error.    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85" y="-342900"/>
            <a:ext cx="32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allout: Right Arrow 8">
            <a:extLst>
              <a:ext uri="{FF2B5EF4-FFF2-40B4-BE49-F238E27FC236}">
                <a16:creationId xmlns:a16="http://schemas.microsoft.com/office/drawing/2014/main" id="{4CFB5D88-CBC7-4179-5C3B-DE2B5A63F8DE}"/>
              </a:ext>
            </a:extLst>
          </p:cNvPr>
          <p:cNvSpPr/>
          <p:nvPr/>
        </p:nvSpPr>
        <p:spPr>
          <a:xfrm>
            <a:off x="1884219" y="3429000"/>
            <a:ext cx="2596910" cy="1553497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Error Record.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56" y="490798"/>
            <a:ext cx="3290255" cy="62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2FE835E-A175-67DA-ECF1-573200C14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6" r="-2" b="1743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A5AFF04-2382-798B-1E9A-A12A523355D7}"/>
              </a:ext>
            </a:extLst>
          </p:cNvPr>
          <p:cNvSpPr/>
          <p:nvPr/>
        </p:nvSpPr>
        <p:spPr>
          <a:xfrm>
            <a:off x="5416929" y="3121176"/>
            <a:ext cx="4659756" cy="615648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Save Barcodes.</a:t>
            </a:r>
          </a:p>
        </p:txBody>
      </p:sp>
    </p:spTree>
    <p:extLst>
      <p:ext uri="{BB962C8B-B14F-4D97-AF65-F5344CB8AC3E}">
        <p14:creationId xmlns:p14="http://schemas.microsoft.com/office/powerpoint/2010/main" val="68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5FD-DDDD-9460-375D-AAB974D6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Data Save in .csv file.  User will upload this </a:t>
            </a:r>
            <a:r>
              <a:rPr lang="en-US" sz="3600"/>
              <a:t>file to ATS.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0" y="228170"/>
            <a:ext cx="9997902" cy="33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110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Zebra Scanner Application  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Save in .csv file.  User will upload this file to ATS.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 Scanner SDK  User Guide</dc:title>
  <dc:creator>Haseeb Kalwar</dc:creator>
  <cp:lastModifiedBy>Kalwar, Haseebulah</cp:lastModifiedBy>
  <cp:revision>51</cp:revision>
  <dcterms:created xsi:type="dcterms:W3CDTF">2023-11-29T16:09:26Z</dcterms:created>
  <dcterms:modified xsi:type="dcterms:W3CDTF">2024-02-15T19:26:32Z</dcterms:modified>
</cp:coreProperties>
</file>