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2"/>
  </p:notesMasterIdLst>
  <p:sldIdLst>
    <p:sldId id="256" r:id="rId2"/>
    <p:sldId id="285" r:id="rId3"/>
    <p:sldId id="286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262" r:id="rId19"/>
    <p:sldId id="263" r:id="rId20"/>
    <p:sldId id="264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407" r:id="rId59"/>
    <p:sldId id="409" r:id="rId60"/>
    <p:sldId id="410" r:id="rId61"/>
    <p:sldId id="298" r:id="rId62"/>
    <p:sldId id="411" r:id="rId63"/>
    <p:sldId id="299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64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CF882BE1-166B-4E8B-816B-6277F8CAF11F}"/>
  </pc:docChgLst>
  <pc:docChgLst>
    <pc:chgData name="Asim Karim" userId="e3215334eae53787" providerId="LiveId" clId="{55ED056B-3E1E-45A0-AB04-90A72B86E60D}"/>
    <pc:docChg chg="undo custSel modSld">
      <pc:chgData name="Asim Karim" userId="e3215334eae53787" providerId="LiveId" clId="{55ED056B-3E1E-45A0-AB04-90A72B86E60D}" dt="2018-12-31T07:48:12.816" v="2" actId="478"/>
      <pc:docMkLst>
        <pc:docMk/>
      </pc:docMkLst>
      <pc:sldChg chg="addSp delSp modSp">
        <pc:chgData name="Asim Karim" userId="e3215334eae53787" providerId="LiveId" clId="{55ED056B-3E1E-45A0-AB04-90A72B86E60D}" dt="2018-12-31T07:48:12.816" v="2" actId="478"/>
        <pc:sldMkLst>
          <pc:docMk/>
          <pc:sldMk cId="3173357776" sldId="342"/>
        </pc:sldMkLst>
        <pc:spChg chg="add del mod">
          <ac:chgData name="Asim Karim" userId="e3215334eae53787" providerId="LiveId" clId="{55ED056B-3E1E-45A0-AB04-90A72B86E60D}" dt="2018-12-31T07:48:12.816" v="2" actId="478"/>
          <ac:spMkLst>
            <pc:docMk/>
            <pc:sldMk cId="3173357776" sldId="342"/>
            <ac:spMk id="3" creationId="{3F4D9D24-413F-4554-A527-51BF21DEB017}"/>
          </ac:spMkLst>
        </pc:spChg>
        <pc:spChg chg="add del mod">
          <ac:chgData name="Asim Karim" userId="e3215334eae53787" providerId="LiveId" clId="{55ED056B-3E1E-45A0-AB04-90A72B86E60D}" dt="2018-12-31T07:48:12.816" v="2" actId="478"/>
          <ac:spMkLst>
            <pc:docMk/>
            <pc:sldMk cId="3173357776" sldId="342"/>
            <ac:spMk id="125235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0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76 4933,'-4'0'1179,"-8"0"76,9 0-669,0-3-40,-10-10 489,10 11-487,0 1 52,-4 1 68,1 0 68,3 0 68,0-3 79,-4-3 87,1-1 57,6 7-945,0 0 0,0 0 0,-1 0 0,1-1 0,0 1 0,0 0 0,0 0 1,-1 0-1,1-1 0,0 1 0,0 0 0,-1 0 0,1 0 0,0 0 1,0 0-1,-1 0 0,1-1 0,0 1 0,0 0 0,-1 0 0,1 0 0,0 0 1,0 0-1,-1 0 0,1 0 0,0 0-82,-1 0-29,1 0 54,-1 0 52,0 0 46,0 0 43,0 0 39,-1 0 306,0 0-118,0 0 38,-1 0 350,-5 0 1111,6 0-1355,0 0-48,0 0-105,1 0-62,-1 0-71,1 0-83,-2 0 797,3-3-72,0-3-52,0-1-48,0 4 685,-6 0 12,-7-3-740,6 2-426,1 2-69,3 0-113,1 1-50,0 0-29,0 1-29,-14 4-18,15-4-16,-1 1 0,1 1 0,0-1 0,-1 0 0,1 0 0,0 0 0,0 1 0,0-1 0,0 1 0,0-1 0,0 1 0,0-1 0,1 1 0,-1-1 0,0 1 0,1 0 0,0-1 0,-1 1 0,1 0 0,0 1 0,-1 7 0,0 0 0,1-1 0,1 5 0,-1 0 0,0 108 25,0 38 18,0-52-77,0-13-70,0 8-98,0-102-60,0 0 79,0-1-41,0 1-46,0-1-52,0 0-58,0 0-61,0 0 40,0 0-38,0 0-541,0-1-334,0-1-821,0-4-323,0-5-1487,3-10-2043,2 9 3664,-1 1 385,0-1 37,-2-3-459,-1-8-1097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3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8808,'0'1'3432,"0"1"-1114,0 2-826,-1-1-52,0 0-57,-1-1-64,0 0-69,-1-1-73,0 0-80,-1-1-86,1 0 993,3 0-84,0 0-606,-1 1-525,0 0-219,0 0-104,0 0-335,-1 1 184,0 0-81,0 1-71,0 0-59,-1 3-28,2-4-83,0 0 1,0 1-1,1-1 1,0 0-1,-1 1 1,1-1-1,0 3 7,0 74 0,0-49 0,1 11 0,-5 36 0,0-42 0,-3 20 0,2 45 0,5 311 0,0-393 0,1 1 0,0 0 0,2-1 0,0 1 0,1-1 0,1 0 0,1 0 0,0 0 0,3 3 0,-7-16-32,1-1-63,1-1-58,-1 0-56,1 0-50,-1-1-48,1 0-44,0 0-40,1-1-126,0 0-47,0 0-39,0-1-34,6-2-990,0-4-913,-10 5 2197,0-1 0,0 1 0,0-1 0,0 1 0,-1-1 0,1 1 0,-1-1 0,1 0 0,-1 1 0,0-1 0,1 0 0,-1 1 343,2-11-1762,11-25-4174,-12 30 4438,0 0 0,-1 1 0,1-1 0,-1-4 1498,0 11-14</inkml:trace>
  <inkml:trace contextRef="#ctx0" brushRef="#br0" timeOffset="245.118">0 608 12364,'1'0'750,"0"0"-280,2 0-114,2 0-43,8 0 115,-5 0-301,0 1-57,1-1-73,0 0-87,1-1-102,0 1-119,-5-1 106,0 0-34,1 0-38,-1 0-39,6-1-259,0-1-59,1 0-104,8-1-428,-1 1 29,-11 3 354,-1-2 0,1 1 0,7-3 783,-5 0-893,0-1 1,0 0-1,0-1 0,7-5 893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4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19 10410,'0'-11'2700,"0"6"-873,-1 2 489,-1 4-1175,-2 1-34,-1 1-47,-3 0-49,-1 1-50,0-2-48,-3 1 172,0-1 19,1 3-63,-2 8 349,-2 2-36,5-9-805,0 0-33,-4 2 62,0 1-80,4 1-190,0 1-57,0 1-51,2 2-45,0 0-40,0 0-34,-6 15 0,3-7-66,-8 16-15,-7 13 0,-4 18 0,-8 35 0,32-88 0,-3 7 0,2 0 0,-3 13 0,6-9 0,2-1 0,1 1 0,1 24 0,1-11 0,-1-25-19,0-1-37,2-1-39,-1 0-39,1-1-39,1 0-41,0 0-42,1-1-41,1 0-43,0 0-42,1 0-45,1 0-45,1-1-44,1 1-47,1 0-47,1 1-46,-9-9 114,2 0 0,-1 0-1,0 0 1,1 0 0,-1 0 0,1-1 0,0 1 0,0-1 0,0 0 0,0 0-1,0-1 1,0 1 0,1-1 0,-1 0 0,1 0 542,1 0-681,0-1 0,0 0 0,0 0 0,0-1 0,0 0 681,10-1-1984,-1-2 0,0 0 0,12-5 1984,5-4-5824,10-8 5824,-40 21-112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4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1 753 21845,'6'-6'2214,"-2"2"-771,-1 1-278,-1 1-46,0 0-463,0 1-52,0 0-52,0 0-50,-1 1-47,1 0-48,-1 1-45,0-1-44,1 1-43,-1 0-41,0 0-40,-1 0-38,1 0-38,0 0-35,-1-1-34,0 1-33,2 4-16,-1 1 0,0 0 0,-1 0 0,1 0 0,-1 0 0,0 0 0,-1 4 0,1 11 0,-1 3 0,1 0 0,0 0 0,4 18 0,8 31 0,-5 6 0,-2-37 0,2-1 0,2 0 0,8 18 0,11 17 0,-22-46-19,-3-15-31,1 0-52,-1-6-1,2 1-48,0-1-64,0 1-85,0-1-93,0 1-116,0-1-96,-3-4 194,1 1-36,0-1-35,-1 0-35,1-1-33,-1 1-33,4 3-678,0 0-122,0-1-116,1-2-110,2 0-105,-9-4 1573,0-1 1,0 0-1,0 0 0,1 0 1,-1 0-1,0 1 1,0-1-1,0 0 0,1 0 1,-1 0-1,0 0 0,0 0 1,0 0-1,1 1 0,-1-1 1,0 0-1,0 0 0,1 0 1,-1 0-1,0 0 0,0 0 1,1 0-1,-1 0 0,0 0 1,0 0-1,1 0 0,-1 0 1,0 0-1,0-1 0,1 1 1,-1 0-1,0 0 0,0 0 1,1 0-1,-1 0 0,0 0 1,0 0-1,0-1 0,1 1 1,-1 0-1,0 0 0,0 0 1,0-1 140,16-14-6033</inkml:trace>
  <inkml:trace contextRef="#ctx0" brushRef="#br0" timeOffset="250.003">171 1076 23126,'48'-2'1483,"-32"0"-1048,-1 0-87,-2 0-149,1-1-104,-8 1-92,1 0-34,0 0-36,0 0-39,7-3-342,-1 1-96,1 0-84,-1 0-70,3-1-214,0 1-60,31-8-2080,-32 8 1989,0 0-36,7-3-604,-2 0-43,-6 0-164,0-1 0,0 0 1,2-3 1909,-14 10-197</inkml:trace>
  <inkml:trace contextRef="#ctx0" brushRef="#br0" timeOffset="406.254">873 848 4196,'3'6'2749,"-1"-2"-2421,0 0 37,0-1 37,1 2 39,-1-1 39,2 0 40,-1 1 41,0-1 42,1 1 42,0 0 43,0-1 44,0 1 45,0 0 45,0-1 46,0 1 48,0-1 47,1 1 60,-1 0-65,-1 1-61,0-1-53,-2 0-46,1 0-41,0 8 664,1 3 54,-1-7-871,1 1 46,15 38 2589,-14-37-2625,0-1-42,0 0-54,0 1-68,0-1-78,-1 0-92,-1 0-103,0-1-115,0 10-62,0 0 0,-2 1 0,0-1 0,-1 0 0,0 0 0,1 0 0,1-1 0,2 20 0,4-8 0,-4-18 0,-1-1 0,0 1 0,-1-1 0,0 8 0,-1-14-20,0 2-112,0-3 18,0-1-34,1 0-33,-1 0-36,1 1-35,0-1-36,0 0-38,0 0-38,1 0-40,0 1-39,1-1-40,0 1-43,0 0-42,1 0-43,-1-2-30,-1 0-76,0 0-66,1-1-60,0 1-234,0 0-61,0-1-285,3 0-784,0-2-12,-2 0 772,0-1 281,-1 0 51,0-1 236,0 0 52,0 0 63,0-2 68,16-29-5433</inkml:trace>
  <inkml:trace contextRef="#ctx0" brushRef="#br0" timeOffset="921.898">1555 829 7495,'-3'0'1740,"2"0"-2155,1 0 34,-1 0 36,0 0 34,0 0-211,-1 0 127,0 0 123,0 0 117,0 0 110,0 0 105,1 0 50,-1 0 53,0 0 51,1 0 49,-1 0 45,0 0 44,1 0 40,-1 0 39,0 0 36,1 0 34,-3 0 591,1 0 105,1 0 85,-2 0 898,-2 0 3105,5 0-3477,1 0-735,1 0-56,0 0-68,1 0-80,0 0-91,0 0-102,1 0-115,1 0-124,-3 0-148,1 0-52,0 1 127,2 0 201,-2-1-324,1 0 62,-1-1 14,1 0 72,0 0 84,0-1 97,-3 2-570,11-5 125,10-3-90,-18 8-35,-1-1 0,1 1 0,0-1 0,0 1 0,0 0 0,-1 0 0,1 0 0,0 0 0,0 1 0,0-1 0,1 1 0,-3 0 0,0-1 0,0 1 0,0-1 0,0 1 0,1-1 0,-1 1 0,0 0 0,0-1 0,0 1 0,-1 0 0,1 0 0,0 0 0,0 0 0,0 0 0,-1 0 0,1 0 0,0 0 0,-1 0 0,1 0 0,-1 0 0,1 1 0,-1-1 0,1 0 0,-1 1 0,5 10 0,8 10 0,-7 13 0,-1-15 0,-2-12 0,-1 0 0,0 0 0,0 1 0,-1-1 0,0 4 0,-1-8 0,0 0 0,0-1 0,1 1 0,-1 0 0,1 0 0,0 0 0,0 0 0,1-1 0,1 4 0,3 12 0,-4-13 0,-1 1 0,0 0 0,-1 0 0,0 0 0,0 2 0,0 5 0,0-13 4,0 1 1,-1 0-1,1 0 0,0-1 1,0 1-1,-1 0 0,1 0 0,-1-1 1,0 1-1,1 0 0,-1-1 1,0 1-1,-1 0-4,-5 5-4,-2-2-79,4-4-3,-1-1-37,4 0-108,1 0 72,0 0-34,0 0-40,0-1-41,0 0-47,-2 0-51,1 0-5,-1 0-39,-3-2-520,2 1 295,1 0-37,-4-1-758,6 2 764,0 1 34,-1-2-539,0 1 124,0 0 117,1 1 111,-1-1 101,1 0 95,0 0 87,0 0-3,0 0 102,0 0 88,0 0 77,0 1 26,1-1 69,-2-2-178,1 2 212,0 0-56,1 0 23,-1 0-49,1 1-3,-1-1-45,1 0-50,-1 1-55,-2-4-691,-1 1 59,1-1 58,1 1 55,-1-1 53,1 1 49,-1 0 47,1-1 44,0 1 43,0-1 39,0 0 36,0 1 35,-2-5-466,0 1 106,0-1 120,0 0 104,0-1-38,-3-4-251</inkml:trace>
  <inkml:trace contextRef="#ctx0" brushRef="#br0" timeOffset="1796.895">721 678 25368,'0'-2'734,"0"-1"-35,0 1-36,0 0-36,1-1 389,-1-1-121,0 0-127,0 2-432,-1 0-33,1 0-34,0 0-35,-1 0-34,0 0-35,0-1-37,0 1-36,0 0-37,0-1-38,-11-11 156,-5-2-105,-3 0-111,-17-10 43,33 23 0,-1 0 0,1 1 0,-1-1 0,0 1 0,0 0 0,0 1 0,0-1 0,0 1 0,-1 0 0,1 0 0,0 1 0,-1-1 0,1 1 0,0 1 0,0-1 0,-3 1 0,-21 0 0,-62-1 0,82-1 0,0 1 0,1 1 0,-1-1 0,0 2 0,1-1 0,-1 1 0,1 0 0,-1 1 0,1 0 0,0 0 0,0 1 0,0 0 0,1 0 0,-1 1 0,-3 3 0,-3 4 0,0 1 0,0 1 0,2 0 0,-1 0 0,-7 15 0,9-15 0,5-6 0,-1 1 0,0 1 0,0 0 0,1 0 0,-2 6 0,5-9 0,1 0 0,0 1 0,0-1 0,1 1 0,0 0 0,0-1 0,0 1 0,1 5 0,0-3 0,0-1 0,1 1 0,0 0 0,1-1 0,-1 0 0,2 1 0,-1-1 0,2 0 0,1 4 0,-2-7 0,0-1 0,1 0 0,-1 0 0,1 0 0,0 0 0,0-1 0,1 1 0,-1-1 0,1 0 0,0 0 0,0-1 0,1 0 0,-1 0 0,1 0 0,-1 0 0,3 0 0,0-1 0,0 1 0,0-1 0,0-1 0,0 1 0,0-1 0,1-1 0,-1 0 0,0 0 0,0 0 0,0-1 0,4-1 0,12-3 0,-1-1 0,0-1 0,12-5 0,-1-3 0,-1-2 0,0-1 0,-1-1 0,3-4 0,-16 10 0,-1-1 0,0-1 0,-1-1 0,-1 0 0,-1-1 0,0-1 0,3-6 0,39-48 0,-44 57 0,-4 5 0,-1 0 0,0 0 0,4-9 0,-5 6 0,-1-1 0,0 1 0,2-12 0,10-23 0,-3 0 0,-14 47 0,-1-1 0,1 0 0,-1 0 0,0 0 0,1 0 0,-1 0 0,0 0 0,0 1 0,-1-1 0,1 0 0,0 0 0,0 0 0,-1 0 0,0 0 0,-1-4 0,-1 0 0,1 0 0,-1 1 0,-2-4 0,4 8 0,0 0 0,1 0 0,-1 0 0,0 0 0,1 0 0,-1 0 0,0 0 0,0 0 0,0 1 0,0-1 0,0 0 0,0 0 0,0 1 0,0-1 0,0 0 0,0 1 0,0 0 0,-1-1 0,1 1 0,0 0 0,0 0 0,0 0 0,0 1 0,0-1 0,0 0 0,0 1 0,1-1 0,-1 1 0,0-1 0,0 1 0,0-1 0,1 1 0,-1 0 0,0-1 0,1 1 0,-1 0 0,1-1 0,-1 1 0,1 0 0,-1 0 0,1 0 0,-1-1 0,1 1 0,0 0 0,-1 0 0,1 0 0,0 1 0,-1 0 0,1 0 0,0 0 0,-1 0 0,1 0 0,0 0 0,0 0 0,0 0 0,0 0 0,0 0 0,1 0 0,-1 0 0,0 0 0,1 0 0,0-1 0,0 2 0,11 16 0,-6-7 0,-5-9 0,0 0 0,1 0 0,-1-1 0,1 1 0,0 0 0,-1-1 0,1 0 0,0 1 0,1-1 0,-1 0 0,1 1 0,-1 0 0,0-1 0,0 1 0,0 0 0,0 0 0,0 0 0,-1 1 0,1-1 0,0 3 0,17 35 0,-7-22 0,-12-19 0,1 0 0,-1 1 0,0-1 0,0 0 0,1 1 0,-1-1 0,0 0 0,0 1 0,0-1 0,0 0 0,1 1 0,-1-1 0,0 0 0,0 1 0,0-1 0,0 0 0,0 1 0,0-1 0,0 1 0,0-1 0,0 0 0,0 1 0,0-1 0,0 1 0,-1-1 0,1 0 0,0 1 0,0-1 0,0 0 0,0 1 0,-1-1 0,1 0 0,0 1 0,0-1 0,-1 0 0,0 0 0,0-1 0,-1 0 0,1 0 0,0 0 0,0 0 0,0 0 0,-1 0 0,1 0 0,0 0 0,1 0 0,-1-1 0,0 1 0,-1-1 0,0-2 0,0 0 0,1 1 0,-1-1 0,1 0 0,-2-3 0,-8-21 0,-2 6 10,0 2-20,8 5-38,3 9 92,1 1-74,0 0-70,0 0-70,-1-2-178,1 0-125,-1 0-118,0 0-112,0 1-105,0-1-100,-1 0-93,0 0-88,-7-12-1919,-4-9-1503,3 3-40,10 22 3678,0 0 0,1 1 0,-1-1 0,1 0-1,0 1 1,0-1 0,0-1 873</inkml:trace>
  <inkml:trace contextRef="#ctx0" brushRef="#br0" timeOffset="2771.235">380 14 12428,'0'-1'3129,"0"-1"-995,0 0-1773,0 0 42,0 0 40,0 1 34,-1-1 571,1 1 98,0 1 322,0 4 2077,0 0-2090,0-2-766,0 0-34,0 0-39,0 1-46,0-1-52,1 1-57,-1 1 51,1-2-303,-1 0-34,0 0-35,1 0-39,-1 0-38,1 0-42,34 93-21,-9 6 0,-11-41 0,4 3 0,-17-57 0,18 57 0,11 55 0,-23-82 0,12 63 0,9 15 0,-26-103 0,1 3 0,0-1 0,1 1 0,1 1 0,23 29 0,-25-35-22,-1-2-55,0-1-51,-1-1-67,0-2-76,1 0-87,1-1-98,1 0-107,2-1-118,-4-1 293,2 0-34,2 0-1307,-1-2 120,-1 1 110,1-1 104,-2-1 97,1-1 89,-1 1 81,-1-1 73,0 0 260,-1 0 38,2-3-657,0-4-143,-2 5 675,0-3-397,-1-4-751,0 1 0,0-1-1,-1-3 2031</inkml:trace>
  <inkml:trace contextRef="#ctx0" brushRef="#br0" timeOffset="3005.623">588 393 28283,'19'1'1012,"-2"1"-129,-3 1-130,0 0-128,-7-1-342,1 0-36,0-1-39,1 1-38,0-1-37,1 0-39,2 0-37,0-1-38,14 0-19,21 0 0,3-2 0,-34 1 0,0-1 0,-1-1 0,1 0 0,-1-1 0,5-3 0,15-7 76,10-9-76,-27 15-22,0-1-40,0 1-54,0 1-64,-2 1-60,0 1-86,-5 1 63,-1 1-40,0-1-40,0 0-40,1-1-166,1-1-60,-1-1-55,0 1-48,7-5-427,0 2-32,8-6-585,-1-2-116,-11 8 808,-1-2-58,-1 1-52,1-1-43,12-9-1258,15-10-1385,-26 20 2618,0 0 57,0 0 52,-2-1 44,6-9-590,-5 5 551,0 2 107,-3 6 401,0 2 48,4-1-69,6-1-270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3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40 342 5349,'0'-1'1950,"0"-2"-622,0 2-984,0 0 69,0-1 57,0 0 49,0-1 594,0-4 806,0 4-1130,0 0-46,0 1-89,0 0-365,0 1-35,0 0-38,0 0-43,0 0-46,0 1-50,0-1-55,0 1-57,0-2 710,0 1 42,0 1 39,0 0 33,0-1 873,-3-2 76,-10-9 1796,10 9-1822,3 3-891,0 0-33,0 0-45,0-1-73,-1-1-106,0 0-332,0 0-39,-7-12 90,3 7-107,2 4-86,2 4-65,2 10-140,-1-3 115,0-1 0,0 1 0,0 0 0,1 0 0,1-1 0,-1 1 0,1-1 0,0 1 0,1-1 0,0 1 0,2 3 0,4 6 0,-4-8 0,0-1 0,-1 1 0,-1-1 0,0 1 0,0 0 0,0 0 0,3 45 0,-2-36 0,1 0 0,3 8 0,7 23 0,-11-31 33,0 1 1,5 8-34,-1-7-46,-3-7-57,-1 0-82,-3-9 135,0-1-34,0 0-36,0 1-32,0 3-250,-1 0-122,1 0-114,-1 0-106,0 0-100,0-1-92,0-1 217,0 0-41,0-1-36,0 0-35,1 4-923,0-1-104,0-2 312,2-2-41,-3-2 1354,0-1 0,1 1 0,-1-1 0,0 0 0,1 1-1,-1-1 1,1 0 0,-1 1 0,1-1 0,-1 0 0,1 0 0,-1 1 0,1-1 0,-1 0 0,1 0 0,-1 0 0,1 0 0,-1 0 0,1 0 0,0 0 0,-1 0 233,4 0-6092,-4 0 76</inkml:trace>
  <inkml:trace contextRef="#ctx0" brushRef="#br0" timeOffset="281.249">135 171 14157,'11'-11'1647,"0"0"-72,1 1-73,0 1-71,0 0-74,0 1-73,0 0-74,0 1-74,3 1 87,-1 0-87,0 0-75,0-1-99,-3 1-288,1 0-70,-3 1-186,0 0-53,0 0-57,1 0-61,2 1-45,0 0-68,0 0-54,-1 0-41,9-2-24,-8 2-15,1 0 0,0 1 0,-1 0 0,1 1 0,0 1 0,1 0 0,9 0 0,-17 1 0,-1 0 0,1 0 0,-1 1 0,1-1 0,-1 1 0,1 0 0,-1 1 0,0-1 0,1 1 0,-1 0 0,0 1 0,-1-1 0,-1 1 0,0 0 0,0-1 0,0 1 0,0 1 0,0-1 0,0 0 0,-1 1 0,0-1 0,1 1 0,-1 0 0,1 2 0,6 11 0,-6-12 0,0 1 0,0-1 0,-1 1 0,1-1 0,-1 1 0,0 0 0,-1 0 0,1 0 0,-1 2 0,-6 16 0,1-7 0,-1 14 0,4-22 0,0-1 0,0 0 0,-1 0 0,0 0 0,0 0 0,-1 0 0,0 0 0,-3 4 0,1-4 35,-1 1 1,0-1-1,-1-1 0,-4 5-35,-2 1-58,6-6-27,0-1-47,0 1-54,-1-1-62,1 1-69,0 0-79,4-4-113,1 0-67,-1-1-58,0 1-52,-1 1-471,0 0-80,-8 8-3025,8-8 2502,1-2-1212,0-7-19,-13-27-3095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9:0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24727,'0'-1'575,"0"-1"-106,0 1-139,0 0-43,0-1 530,0 0-434,0 1 89,0 0-193,0 0 36,0 0 1,0 0 37,0 0 41,0 0 44,0 0 48,0 0 52,0-1 55,0 0 60,0 0-486,0 0-66,1-1-43,1 1-42,-1 2-16,0 0 0,-1 0 0,1 0 0,-1 1 0,1-1 0,0 0 0,-1 1 0,1-1 0,-1 0 0,1 1 0,0-1 0,-1 1 0,1-1 0,-1 0 0,0 1 0,1-1 0,-1 1 0,1 0 0,-1-1 0,0 1 0,1-1 0,-1 1 0,0 0 0,0-1 0,1 1 0,-1 0 0,0-1 0,0 1 0,0 0 0,0 0 0,4 31 0,-2-7 0,11 20 0,-7-29 0,-1 1 0,-1-1 0,0 4 0,2 53 0,7 6 0,-8-26 0,-1-8 0,9 40 0,-5-43 0,-2 0 0,-2 3 0,0-3 0,0-16-9,-1-8-25,0-1-48,0 1-65,-2-10 74,0 0-35,-1 1-38,1-1-41,0 1-63,0 0-54,0-1-56,0 1-60,0-1-64,1 1-66,-1-1-71,1 1-72,0-1-76,0 0-81,1 1-82,0-1-86,1 0-90,0 0-92,1 0-96,0 0-99,-3-5 552,1 1 41,-1-1 40,1 0 36,2 2-625,1-1 117,1 1-118,0-2 108,1 1-152,2 0-623,-7-3 1178,0-1 0,-1 1 0,1-1 0,0 1-1,-1-1 1,1 0 0,0 0 841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9:1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0 542 27578,'1'-13'1828,"-1"8"-1261,0 2-35,1 0-123,-1 0-37,1 0-40,0 1-48,0 1-49,0-1-48,0 1-41,1 0-36,0 1-19,0-1-35,4 1-16,-5 0-40,0 0 0,0 0 0,0 0 0,0 1 0,-1-1 0,1 0 0,0 0 0,0 1 0,0-1 0,-1 0 0,1 1 0,0-1 0,-1 1 0,1-1 0,0 1 0,-1-1 0,1 1 0,0-1 0,-1 1 0,1 0 0,-1-1 0,1 1 0,-1 0 0,0-1 0,1 1 0,-1 0 0,0 0 0,1 0 0,-1-1 0,0 1 0,0 0 0,0 0 0,1 0 0,-1 0 0,0 6 0,1 1 0,-1-1 0,0 1 0,-1 2 0,0 10 0,3 3 0,0 0 0,3 14 0,2 13 0,-4-13 0,-3 17 0,0-16 0,3 16 0,3-17 0,6 20 0,-5-26 0,0 15 0,-5-20-12,-1-9-33,1 2-66,-1 1-95,2 1-135,-1-10 134,-1 0-35,1 1-73,0 0-60,0 1-69,-1 0-79,0 0-89,0 1-97,0 0-108,-1 0-118,0-7 456,0-2 99,0 0 119,0-2 39,0 9-412,0-7 317,0 0-93,0-2 158,0 0-36,0 0-6,0 0-38,0 0-42,0 1-45,0 0-49,0 0-52,0 1-57,0 0-61,0 3-136,0 0 44,0-1 59,0-1 70,0-3 89,0-2 299,0 0 35,-1 0 39,1-1 45,-1 0 48,0 0 54,0 0 205,1 0-96,-1 0-73,0 1-52,0-1-90,0 1 92,0-1 41,0 0 35,0 0 47,0 0 56,0-1 66,0 1 16,0 0 57,-1-1 62,1 1 66,-1-1 74,1 1 76,-1-1 83,0 0 88,-10-5 978,-1-1 158,5 3 336,3-1-772,4 4-1360,-2-3 400,-1 1-45,-1-3 239,-7-12 839,8 9-1013,-2-1 59,4 6-468,-1 0-44,-3-4-28,6 7-42,-1 0-1,1 0 1,-1 0 0,1 0 0,-1 0 0,1-1 0,0 1-1,0 0 1,0 0 0,-1 0 0,1-1 0,0 1-1,0 0 1,1 0 0,-1-1 0,0 1 0,0 0-1,1 0 1,-1 0 0,1-1 2,0-2-6,1-1 0,0 1 0,1 0 1,-1-1-1,2 0 6,3-4-48,0 0-35,3-3-84,0 2-86,-1 0-107,-4 6 135,-1 0-34,-1 1 7,4-4-695,-1 1 120,0 1 107,0 0 95,0 0-20,-1 1 96,2-1-14,2-1-166,-1 0 110,-2 2 174,-1 1 32,0-1-54,4-4-421,1 1 47,-2 0 42,1 0 37,7-5-571,-1 0 81,33-29-2639,-38 31 3026,1 0-35,-5 4 523,0 0 63,0 1 58,1-1 55,-1 1 52,0 0 48,1 0 45,-1 0 40,5-4 74,-1 1 93,-1 0 73,-1 0 55,1-2 181,-1 0 85,-3 2-16,2 1 41,1 0 113,0 1 37,7-6 669,-4-1-110,4-2 666,0 9-196,-2 5 84,-13 1-1833,5 0 1521,-1 3 812,5 8 368,-6-5-1612,-1-1-539,0 0-55,-1 2-66,1 0-77,1 4-150,2 5-92,0 11-80,1 46-30,7 6 0,-8-26 0,0 2 0,7 23 0,-5-44-22,-3-12-56,-1-4-60,-1 0-88,-1-9 70,0 0-38,0-1-39,0 1-35,0 7-320,1-1-106,0 0-97,-1-1-84,2 1-74,-1-1-63,1 0-52,1-1-40,1 4-302,0-3-62,0-5 439,-1-1-53,3 2-360,1-3-119,-4-3 729,1-1-36,0-1-40,1 0-43,-4-1 130,1 0-1,0-1 1,-1 1 0,1-1-1,0 0 1,-1 0 0,2 0 821</inkml:trace>
  <inkml:trace contextRef="#ctx0" brushRef="#br0" timeOffset="312.502">929 201 27642,'10'0'621,"-1"0"-41,1 1-39,0 0-41,-1 1-39,1 0-41,0 0-40,0 0-39,-1 1-41,1 0-40,-1 1-39,1 0-41,-1 0-40,0 1-40,0 0-40,0 1-40,8 7-20,0 0 0,-1 2 0,0 0 0,9 12 0,55 73 0,-67-81 0,1-1 0,-2 2 0,2 5 0,30 80 0,7-4 0,-24-37 0,-3 1 0,-3 1 0,5 36 0,-10-37 0,3 18 0,-17-69-39,0-2-89,0-1-108,-1-6 71,0-1-33,0 1-37,1-1-38,-1 0-41,0-1-44,0 1-45,1-1-48,-1 1-50,1-1-52,-1 0-420,0-1-75,0-1-281,2-1-740,-2 0 1774,-1 0 0,1 1-1,-1-1 1,1 0 0,0-1 0,-1 1-1,1 0 1,-1 0 0,1 0 0,0 0-1,-1 0 1,1-1 0,-1 1 0,1 0-1,-1 0 1,1-1 0,-1 1 0,1-1 295,5-13-5380,-4 9 4437,14-30-4924</inkml:trace>
  <inkml:trace contextRef="#ctx0" brushRef="#br0" timeOffset="1031.268">2389 447 23318,'-6'-3'1002,"-1"0"-68,1 1-68,0-1-65,0 0-62,0 1-61,0 0-59,0-1-57,1 1-64,-1 0-51,0-1-49,0 1-47,0-1-44,1 1-43,-1-1-41,0 0-40,-6-3 5,0-1-34,-13-7 64,4 2-116,0 1-53,-22-10-59,32 17-16,-1 0-1,1 0 1,-1 1 0,-8 0 26,-11 0-19,19 3 19,-13 0 0,-19 3 0,38-3 0,1 1 0,-1 0 0,1 0 0,0 1 0,-1-1 0,1 1 0,0 0 0,0 0 0,0 1 0,-3 2 0,5-3 0,0 1 0,0 0 0,0 0 0,1 0 0,-1 1 0,-1 2 0,-3 4 0,-15 15 0,17-20 0,0-1 0,0 1 0,1 0 0,0 1 0,0-1 0,0 1 0,1 0 0,0-1 0,0 2 0,0-1 0,1 0 0,-1 1 0,2 4 0,0 0 0,0 1 0,1 2 0,0-11 0,0 1 0,0-1 0,1 1 0,-1-1 0,1 0 0,-1 1 0,1-1 0,0 0 0,1 1 0,-1-1 0,1 0 0,-1 0 0,1 0 0,0 0 0,0 0 0,0-1 0,0 1 0,2 1 0,2 1 0,0 0 0,1-1 0,0 0 0,0 0 0,0 0 0,5 1 0,7 4 0,-13-6 0,1 0 0,0-1 0,-1 1 0,1-1 0,0-1 0,0 1 0,0-1 0,1 0 0,-1-1 0,0 0 0,0 0 0,0 0 0,0-1 0,1 0 0,-1-1 0,0 1 0,-1-1 0,1-1 0,0 1 0,6-4 0,4-2 0,-1-1 0,1-1 0,-1-1 0,-1 0 0,14-13 0,28-33 0,-55 55 0,1 0 0,-1-1 0,0 1 0,0-1 0,0 1 0,-1-1 0,1 0 0,-1 0 0,2-3 0,2-6 0,-4 11 0,0 0 0,0 0 0,-1-1 0,1 1 0,0 0 0,0 0 0,0 0 0,0 0 0,0 0 0,0 1 0,1-1 0,-1 0 0,0 0 0,0 1 0,1-1 0,0 0 0,-1 1 0,0-1 0,0 1 0,0 0 0,1-1 0,-1 1 0,0 0 0,0 0 0,0 0 0,0 0 0,0 0 0,0 0 0,1 0 0,-1 0 0,0 0 0,0 0 0,0 1 0,0-1 0,0 0 0,0 1 0,0-1 0,0 1 0,0-1 0,0 1 0,0 0 0,0-1 0,1 2 0,0 1 0,0 0 0,0 0 0,0 1 0,0-1 0,0 1 0,-1-1 0,1 3 0,7 14 0,-3-8 0,0 0 0,-1 0 0,0 1 0,-1 0 0,0 0 0,1 10 0,1 53 0,7 12 0,-7-6 0,7 10 0,-7 0 0,7-13 0,-7-7 0,7-15 0,-10-38 0,-2-13 0,0 0 0,0 0 0,0 0 0,1 0 0,0-1 0,0 1 0,1-1 0,3 6 0,-5-9 0,0 0 0,1 0 0,-1 0 0,1-1 0,-1 1 0,1 0 0,0-1 0,0 1 0,-1-1 0,3 1 0,-4-2 0,1 1 0,0-1 0,-1 0 0,1 0 0,0 1 0,0-1 0,-1 0 0,1 0 0,0 0 0,0 0 0,0 0 0,-1 0 0,1 0 0,0 0 0,0-1 0,-1 1 0,1 0 0,0 0 0,0-1 0,-1 1 0,1 0 0,0-1 0,-1 1 0,1 0 0,0-1 0,-1 1 0,1-1 0,-1 1 0,1-1 0,-1 0 0,1 1 0,-1-1 0,1 1 0,-1-1 0,0 0 0,1 0 0,1-2 0,0-1 0,-1 1 0,1-1 0,-1 1 0,0-1 0,0-1 0,1-1 0,-1-1 0,-1 1 0,1 0 0,-1-7 0,3-31 0,0 23 0,2-4 0,-1 1 0,-2-1 0,-1-9 0,-1 11 0,1 1 0,2-3 0,1 3 0,-2 13 0,-1 0 0,0 1 0,0-7 0,-2-5-22,-1 6-60,1 4-25,0 1-57,0-1-67,1 0-81,0 4 61,0-1-35,2-5-382,-1-1-124,1 0-115,0 3 153,0 0-58,-1 1-52,0-2-51,-1 1-46,0 0-43,0-1-39,-2 1-35,-10-51-4725,5-8-59,5 55 3956,-2 0 0,1 0 0,-3-3 1906,6 16-95</inkml:trace>
  <inkml:trace contextRef="#ctx0" brushRef="#br0" timeOffset="1359.394">1858 68 27578,'7'0'1828,"-5"0"-1261,0-1-35,0 1-123,0-1-37,0 1-40,0-1-48,0 0-85,-1 0-33,2-1 78,0 0-119,-1 1-49,1-1-33,2 1-31,-4 2-12,0-1 0,1 0 0,-1 1 0,0-1 0,0 1 0,0-1 0,0 1 0,0 0 0,0-1 0,0 1 0,0 0 0,0 0 0,0 0 0,0 0 0,-1 0 0,1 0 0,0 0 0,-1 0 0,1 0 0,0 0 0,13 27 0,-10-21 0,2 5 0,0 0 0,-1 0 0,0 1 0,-1 0 0,0 0 0,1 10 0,1 53 0,5-3 0,12 33 0,-8-34 0,5 53 0,-13-31 0,-1-41 0,-1-11 0,0 28 0,-5-59-18,1-1-36,0 0-37,0-2-40,1 0-40,-1-1-42,1 0-44,0-1-44,0 0 2,-1-1-36,1 1-36,-1 0-39,0 0-37,0 0-40,-1 1-41,1 1-41,-1-7-468,0 0-40,0 0-254,0-1-717,-4-10-3723,-11-37-10,-4-10-38</inkml:trace>
  <inkml:trace contextRef="#ctx0" brushRef="#br0" timeOffset="1609.393">2010 49 21300,'17'-5'1728,"0"-1"-95,-1 1-112,-7 3-807,-1 0-35,0-1-36,0 1-39,1 0-40,-1 0-43,0-1-44,0 1-48,0 0-48,0 0-52,3 0-64,-1 0-36,10-2 132,-1 2-114,0 2-95,-3 0-80,1 0-48,11 3-130,19 4 106,-22-2 0,0 0 0,-1 1 0,1 2 0,-1 1 0,-1 0 0,0 2 0,0 0 0,-1 2 0,0 1 0,10 9 0,-16-12 0,-2 1 0,1 0 0,10 13 0,-16-13 0,-1 0 0,0 0 0,4 9 0,-5-9 0,0 0 0,-2-3 0,0-1 0,-1 1 0,0 0 0,3 8 0,-4 0 0,-1 0 0,0 1 0,-1 0 0,-1-1 0,-1 1 0,0-1 0,-2 6 0,2-17 0,0 1 0,-1-1 0,0 1 0,0-1 0,0 0 0,-1 0 0,0 0 0,0 1 0,-6 5-10,3-4-28,-1 3-98,3-6 17,1 0-42,2-2-199,0-1 87,0 1 73,0-1 56,0 2 29,-2 4-90,3-5 71,-1 0-17,0-1-63,1 1-79,-1-1-98,0 0-111,1-1 203,-1 0-34,1 0-37,-1 0-38,1 0-40,-1 1-43,1-1-234,-1 0-83,0 1-89,0-1-94,0 0-99,0 0-103,0 0-109,0 1-113,20-21-4409,16-16 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9:0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608 493 11339,'1'0'2643,"2"0"-850,6 0 1397,-6 0-1858,-1 0-264,-1 0-45,-1-1-50,0-1-55,0 2-684,0-1-36,0 0 105,0 1-125,0-1-51,0-1 161,0 1-111,0 1-50,0-1 35,0 0 41,0 0 47,0 0 19,0 0 48,0 0 52,0 0 59,0 0 62,0 0 67,0-1 71,0 0 78,0-1 53,0-3-93,-1 2-300,-1-2-80,0 0-91,-1 0-76,-2-3-52,-4-4-48,-7-7-19,-1 2 0,-4-2 0,3 2 0,16 16 0,-1 0 0,1 0 0,0 1 0,0-1 0,-1 0 0,1 1 0,-1 0 0,1 0 0,-1 0 0,0 0 0,1 0 0,-1 0 0,0 1 0,0-1 0,0 1 0,-13-3 0,8 0 0,0 0 0,1 0 0,-1 0 0,1-1 0,2 2 0,1-1 0,0 1 0,-1 0 0,1 0 0,-1 1 0,0-1 0,0 1 0,1 0 0,-1 1 0,0-1 0,0 1 0,0 0 0,0 0 0,0 0 0,-3 1 0,-22 7 0,0 1 0,-18 9 0,35-12 0,-1 0 0,1 1 0,0 1 0,1 0 0,-10 8 0,-5 8 0,-17 19 0,29-28 0,5-6 0,1 2 0,1-1 0,-1 1 0,2 0 0,0 1 0,-5 9 0,10-16 0,-1 1 0,1-1 0,0 1 0,0 0 0,1-1 0,-1 1 0,1 0 0,1 0 0,-1 0 0,1 0 0,0 0 0,1 0 0,-1 0 0,1 0 0,0 0 0,1 2 0,-1-6 0,0 0 0,0 0 0,0 0 0,0-1 0,0 1 0,1 0 0,-1 0 0,1-1 0,-1 1 0,1-1 0,-1 1 0,1-1 0,0 0 0,0 0 0,1 1 0,1 0 0,1 1 0,-1-1 0,1-1 0,0 1 0,2 0 0,3 0 0,1-1 0,-1 0 0,0-1 0,1 0 0,-1 0 0,1-1 0,-1 0 0,2-1 0,8-2 0,0 0 0,-1-1 0,1-1 0,-1-1 0,0-1 0,-1 0 0,1-2 0,-2 0 0,1-1 0,1-1 0,-1-2 0,-1 0 0,0 0 0,-1-2 0,8-9 0,17-28 0,-29 38 0,10-15 0,-14 17 0,-2-1 0,3-8 0,10-20 0,-15 33 0,-2 5 0,0 1 0,0-1 0,0 1 0,-1-1 0,0 0 0,0 0 0,0 0 0,0 0 0,0 0 0,-1 0 0,1-2 0,-2 4 0,1 0 0,0 1 0,1-1 0,-1 0 0,0 1 0,0-1 0,1 0 0,-1 0 0,1 1 0,0-1 0,-1 1 0,1-1 0,0 1 0,0-1 0,0 1 0,0 0 0,1 0 0,-1 0 0,0-1 0,0 1 0,1 0 0,-1 1 0,1-2 0,-1 2 0,-1 0 0,1-1 0,-1 1 0,1 0 0,-1 0 0,1 0 0,0 0 0,-1 0 0,1-1 0,-1 1 0,1 0 0,-1 0 0,1 0 0,-1 0 0,1 1 0,-1-1 0,1 0 0,0 0 0,-1 0 0,1 0 0,-1 0 0,1 1 0,-1-1 0,1 0 0,-1 0 0,0 1 0,1-1 0,-1 0 0,1 1 0,10 15 0,0 1 0,-5-11 0,-1 1 0,1-1 0,-2 1 0,1 0 0,2 5 0,1 3 0,24 39 0,-7-1 0,7-8 0,-15-7 0,-9-20 0,84 204 0,-89-215 0,1 1 0,-2 1 0,1-1 0,-1 0 0,0 1 0,-1-1 0,0 1 0,0 0 0,-1-7 0,0 1 0,0-1 0,0 0 0,0 0 0,0 0 0,1 0 0,-1 0 0,1 0 0,-1 0 0,1 0 0,15 17 0,-11-14 0,-5-5 0,1 1 0,-1-1 0,0 1 0,0-1 0,1 1 0,-1-1 0,1 0 0,-1 1 0,0-1 0,1 0 0,-1 1 0,1-1 0,-1 0 0,1 1 0,-1-1 0,1 0 0,-1 0 0,1 0 0,-1 0 0,1 1 0,-1-1 0,1-1 0,0 0 0,0 0 0,-1 0 0,1 0 0,0 0 0,-1 0 0,1 0 0,-1-1 0,1 1 0,-1 0 0,0 0 0,1 0 0,-1-1 0,2-2 0,-1 0 0,2 0 0,-1 0 0,0 0 0,2-2 0,17-28 0,-4-12 13,-6 15-24,2 1-44,-10 24 80,0-1-37,1 1-36,-1 0-34,4-7-184,0 0-124,-1 3-13,0 0-72,0 0-65,-1 0-62,1-1-55,-2 1-50,1 0-46,-1-1-39,11-28-2167,-5 10 802,1 1 45,0 0 45,2 1 45,25-49-3781,0 0-53</inkml:trace>
  <inkml:trace contextRef="#ctx0" brushRef="#br0" timeOffset="250.002">1499 1 19122,'5'8'1176,"-2"0"68,5 19 3026,-6-15-2483,0-3-773,-1 1-54,0-2-302,1-2-267,-1 1-44,0-1-40,1 2-38,0 1 40,0 1-59,0 0-51,-1 0-45,2 9 33,-1-1-69,0-3-58,0 0-38,11 57-99,-5-26 77,1 32 0,-4-31 0,-1-16 0,3 30 0,-2 27 0,-5-52 0,-1-20 0,1 1 0,1-1 0,2 16 0,2-17-36,-1-5-94,-1-4-98,-1-2 62,0-1-43,3 3-598,-1-2-84,1-1-71,-1-2-57,3-2-695,2-6-939,-4 0 1084,-1 0 68,-1 1 558,0 0 61,-1 2 203,0-1 57,0 0 65,0 1 72,20-53-5317,13-16-49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9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1498 15471,'0'0'3545,"0"0"-1213,0 0-616,0 2-62,0-1-603,0 2-53,0 1-350,0 0-43,0 0-42,-1 0-41,0 0-42,1 0-38,-1 1-39,0-1-38,-1 1-36,1-1-36,-1 1-34,0 0-34,-3 5 128,-1 1-123,2-4-121,-2 2-24,1 1-34,-12 24-13,-8 51-38,-10 1 0,-78 252 0,91-265 0,3 2 0,4 0 0,-2 40 0,16-97 0,0-1 0,2 1 0,0 0 0,0 0 0,2-1 0,0 1 0,2-1 0,-1 0 0,2 0 0,1 0 0,0-1 0,0 0 0,4 3 0,-7-11 15,15 23 159,-9-19-169,0-4-93,-5-4 2,1-1-35,0 1-37,1-2-43,0 0-45,1 0-52,0-1-135,0 0-96,2 0-88,-1 0-76,3-1-228,1 1-81,6-2-618,1 0-89,19-4-1759,-27 3 2358,1-1 50,-4-1 227,1 1 55,-1-1 67,-1 0 73,3-3-829,-1-1-1,1 0 0,5-6 1468,-1 0-1357,58-43-4456</inkml:trace>
  <inkml:trace contextRef="#ctx0" brushRef="#br0" timeOffset="1109.395">795 2105 27994,'-7'0'578,"1"-1"-37,1 0-38,0 0-37,1-1-37,0 1-37,0-1-38,1 0-37,0 0-37,-1 1-38,0-1-37,0 1-37,-1 0-38,0 0-37,-1 0-37,-1 1-37,-5 0-19,8-1 0,1 1 0,-1 0 0,0 0 0,0 0 0,0 1 0,0 0 0,0-1 0,0 1 0,1 0 0,-1 1 0,0-1 0,1 1 0,-1-1 0,1 1 0,-1 0 0,1 1 0,-1 0 0,-25 13 0,18-11 0,1 1 0,-1 0 0,-1 2 0,-63 49 0,69-53 3,0 2 0,1-1 0,0 0 0,0 1 0,-2 4-3,-12 17-52,15-21 25,-4 6-207,3-2-110,3-5 118,1 0-42,0-1-46,0 1-53,0 1-211,1 0-113,0 1-123,0-4 356,0 1-35,0 0-78,0 1-45,0-3 171,0-1 103,1 0 92,1 1 81,7 6 76,2-4 67,0-2 75,1-2 82,0-2 90,0-1 97,-1-3 105,-1 0 113,1 0 352,-2 0-118,0 2-104,-1 0-90,0 0-48,-1-1-71,2 0 22,3-5 153,-7 4-412,0-1-58,-1 0-48,0 0-38,7-10 9,20-15-53,-6-15-32,-19 39 0,0 0 0,0 0 0,0 1 0,1 0 0,3-2 0,3-4 0,-10 10 0,-1 1 0,1-1 0,0 1 0,0 0 0,0 0 0,0 0 0,3 0 0,-5 1 0,0 1 0,0-1 0,0 1 0,0 0 0,0-1 0,0 1 0,1 0 0,-1 0 0,0 0 0,0 0 0,0 0 0,0 0 0,1 0 0,-1 0 0,0 1 0,0-1 0,0 0 0,0 1 0,0-1 0,0 1 0,1-1 0,-1 1 0,0-1 0,0 1 0,-1 0 0,1 0 0,1 0 0,5 8 0,0 0 0,0 1 0,-1 0 0,-1 0 0,0 0 0,0 1 0,-1 0 0,1 1 0,-3-1 0,0 0 0,-1 0 0,1 6 0,0 8 0,31 173 0,-15-103 0,0 45 0,-14-91 0,0 5 0,11 52 0,-12-90 0,3 16 0,1-1 0,2 0 0,4 7 0,-12-34 0,0-1 0,1 1 0,-1-1 0,1 1 0,0-1 0,0 0 0,0 0 0,1 0 0,-1 0 0,1 0 0,-1 0 0,1-1 0,0 1 0,0-1 0,0 0 0,1 0 0,-1 0 0,0 0 0,1-1 0,0 1 0,-2-1 0,0-1 0,1 1 0,-1-1 0,0 0 0,0 0 0,0 0 0,0 0 0,1 0 0,-1 0 0,0-1 0,0 1 0,0-1 0,0 1 0,0-1 0,0 0 0,0 0 0,0 0 0,0 0 0,0 0 0,0 0 0,-1-1 0,1 1 0,0 0 0,-1-1 0,1 0 0,-1 1 0,0-1 0,1 0 0,-1 0 0,15-29 0,-7 11 0,0 4 22,13-23 85,-9 16-113,-7 11-45,1 0-44,1-4-114,0-1-114,-1 0-48,0 0-103,1 0-93,-1 0-82,0-1-70,0 0-62,0 1-50,0-1-39,12-30-1566,-1 0-69,-1-2-72,-5-3-82,1-1-111,-9 40 2081,0 1-36,3-13-820,3-5-441,-2 7 430,1 0-35,6-21-1192,-9 28 2005,0-1 103,3-5-37,4-10-246,-13 32 953</inkml:trace>
  <inkml:trace contextRef="#ctx0" brushRef="#br0" timeOffset="1406.268">1477 2010 16239,'1'5'1477,"-1"0"-113,1-1-105,1-1-98,-1 1-89,1-1-82,1 1-72,-1-1-66,2 2 23,-1 0-59,3 3 361,-3-2-465,1 0-57,1 0-59,-1 0-63,1-2-129,0 0-48,0-1-47,1 1-46,1 1-6,0 0-63,0 0-34,-1 0-54,-1 1-43,0-1-35,4 4-51,1 0 0,0 0 0,1 0 23,1 0 0,-1 0 0,0 1 0,-1 0 0,0 0 0,-1 1 0,1 2 0,18 22 0,-18-24 0,-1 1 0,-1-1 0,0 1 0,0 1 0,-1 0 0,0 0 0,0 3 0,1 6 0,22 48 0,-27-63 0,1 1 0,-1 0 0,2 7 0,-1 1 0,-4-13 0,0-1 0,1 1 0,-1 0 0,1 0 0,0-1 0,0 1 0,0 0 0,0-1 0,1 1 0,-1-1 0,1 0 0,-1 1 0,1-1 0,0 0 0,0 1 0,7 6 0,13 13 0,-21-22 0,0 1 0,0 0 0,0-1 0,0 1 0,0-1 0,0 1 0,0-1 0,0 0 0,0 1 0,0-1 0,0 0 0,0 0 0,0 0 0,0 1 0,0-1 0,0 0 0,0-1 0,0 1 0,0 0 0,0 0 0,0 0 0,0-1 0,0 1 0,1-1 0,14-8 0,-1-1 0,11-9 0,-22 16 10,0 0-1,0-1 1,-1 0 0,1 0 0,-1 0-1,0 0 1,2-5-10,5-8-8,1-1-94,-5 9 0,0 0-42,5-2-124,-6 5 89,1 1-33,1-1-45,-1 0-40,1 0-43,-1-1-45,2-4-208,-1 0-73,0-1-62,1 0-48,6-12-737,6-7-477,2 1-96,1-1-81,0 1-64,9-12-931,15-24-1655,-26 34 2758,-7 10 728,-3 3 266,0 0 53,1 0 63,-1 0 54,3-4-129,6-11-453</inkml:trace>
  <inkml:trace contextRef="#ctx0" brushRef="#br0" timeOffset="2031.277">2539 1119 14510,'0'0'5819,"0"0"-3751,-1-1-735,0 0-273,0 0-60,-2-2 148,-1 0-106,1-1-92,0 1-81,3 3-470,-1 0-33,0 1 270,1 2-122,-1 0-112,1 0-105,0 1-94,0-1-88,0-1-79,0 6-36,1-1 0,0 1 0,1-1 0,0 0 0,0 2 0,6 21 0,-6-11 0,0 0 0,-2 0 0,0-1 0,0 2 0,-1 18 0,3 17 0,4 15 0,-1-29 0,-2 1 0,-2 1 0,-2 6 0,-5 8 0,-1 24 0,4 2 0,3-34 42,0-1 0,0-19-93,-1-5-79,-1 0-109,0-13-3,-2 14-216,2-16 243,1-1-67,-1 0-96,1-4 145,1 1-35,-1-1-36,0 0-42,1 0-43,-1 1-48,1 0-50,0-1-54,-1 1-58,1 0-60,0 0-64,0 1-67,0 25-4992,0-31 5681,0 1-1,0-1 1,0 0-1,-1 0 1,1 0-1,0 1 1,0-1-1,0 0 1,0 0-1,0 0 1,0 1-1,0-1 0,0 0 1,0 0-1,0 0 1,0 1-1,0-1 1,1 0-1,-1 0 1,0 0-1,0 1 1,0-1-1,0 0 1,0 0-1,0 0 1,0 0-1,0 1 1,1-1-1,-1 0 1,0 0-1,0 0 1,0 0-1,0 0 0,1 0 1,-1 1-1,0-1 1,0 0-1,0 0 1,0 0-1,1 0 1,-1 0-1,0 0 1,0 0-1,0 0 1,1 0-1,-1 0 1,0 0-1,0 0 1,0 0-1,1 0 1,-1 0-1,0 0 1,0 0-1,0 0 1,1 0-1,-1 0 0,0 0 102,32 0-5920</inkml:trace>
  <inkml:trace contextRef="#ctx0" brushRef="#br0" timeOffset="4156.376">2861 816 19731,'-3'-4'927,"0"1"70,0 0 60,0-1 48,0-2 971,-1-4 1404,4 5-2013,0 4-1061,0 0-69,0 0-60,0 0-55,-1 0-46,1 0-39,-2-2 48,-5-11-31,6 11-86,8 16-78,-3-6-15,-1-4 25,-1 1 0,0 0 0,0 0 0,0 0 0,0 0 0,-1 1 0,1-1 0,-1 0 0,0 1 0,0-1 0,-1 0 0,1 4 0,1 14 0,2-5 0,0 0 0,6 12 0,7 28 0,5 28 0,10-3 0,-13-18 0,-7-23 0,17 37 0,-11-39 42,13 22 101,-17-36-106,5 10-61,-10-18-36,0 1-40,0-1-48,-1 1-53,0 0-61,-1 0-67,-6-18 278,5 15-1253,-3-9 704,-1-2 109,0 0-77,0-2 22,0 1-79,1-1-91,-1 0-104,1-1-115,-2-1 420,1 1-33,-1-1-35,1 1-37,-1-1-38,1 0-39,-2 0 472,1 0-1,-1 0 0,0 0 1,1 0-1,-1 0 1,0 0-1,0 0 0,1 0 1,-1 0-1,0 0 0,0-1 1,1 1-1,-1 0 0,0 0 1,0 0-1,1 0 0,-1 0 1,0-1-1,0 1 0,0 0 1,1 0-1,-1 0 0,0-1 1,0 1-1,0 0 1,0 0 225,13-16-5809,-12 14 5225,-1 1-1,1-1 1,-1 0-1,1 1 1,-1-1-1,0 0 1,0 0-1,0 1 0,0-1 1,0 0 584</inkml:trace>
  <inkml:trace contextRef="#ctx0" brushRef="#br0" timeOffset="4422.012">3013 1195 16816,'0'-14'1215,"0"0"65,0 0 87,0 0 108,0 5-421,0 0 65,0 0 71,0 0 77,0 6-633,0-1-60,1 1-58,-1 1-53,1-1-52,0 1-47,0 0-44,1 0-41,-1-1 6,1 1-48,0 1-44,0-1-37,1 0-10,0 1-35,7-4 102,-1 1 4,-2 0-369,1 1-43,-1 0-41,1 0-39,-2 0-38,1 0-35,7-1-446,-7 2 259,1 0-39,0 0-36,0 0-32,5 0-377,0 0-55,1 0-44,1 0-33,-4 0 290,42-8-8394,31-11 9255,7-2-5896,0 4 804</inkml:trace>
  <inkml:trace contextRef="#ctx0" brushRef="#br0" timeOffset="4578.251">3714 1271 25752,'0'5'838,"1"0"-71,-1 0-67,1 0-65,0-1-61,1 0-59,-1 0-55,1 0-52,-1-1-49,1 1-47,0-1-42,0 0-40,0 1-36,1-1-35,1 3 72,0-1-106,0 0-63,-1 1 30,-1-1-39,5 6-22,5-1-31,0-1 0,1 0 0,0-1 0,0-1 0,10 4 0,-4-5 0,-10 10 0,-4-12 0,0-1 0,0 1 0,0-1 0,0-1 0,2 1 0,0 1 0,1 0 0,0-1 0,6 2 0,21 1 0,-6 7 0,-21-12 0,1 1 0,0-2 0,-1 1 0,1-1 0,0-1 0,0 1 0,0-2 0,9 0 0,-1-2 0,0 0 0,6-3 0,-14 4-31,0 0-60,0-1-58,-1 1-54,1-1-52,0 0-49,-1 0-47,0-1-42,2 0-133,0-1-54,-1 1-49,0-1-44,5-4-408,-1 0-72,1 0-57,-2 0-39,23-21-2320,-21 16 2072,1-1-95,-8 8 835,0 0 34,5-6-396,-6 7 606,0 0 35,0-1 37,-1 1 40,1 0 43,-1 0 46,52-69-5475</inkml:trace>
  <inkml:trace contextRef="#ctx0" brushRef="#br0" timeOffset="4922.002">4453 1 22998,'4'3'772,"-1"0"38,9 5 1939,-7-5-1600,0 0-46,1 0-107,-3-2-527,0 1-44,0 0-52,0 0-55,0-1-61,1 1-67,-1 0-72,0 1-78,26 13-40,-18-11 0,0 0 0,-1 2 0,2 1 0,8 8 0,-2 1 0,14 16 0,-7-8 0,0 2 0,-2 0 0,0 2 0,-2 1 0,-2 0 0,0 1 0,-1 4 0,5 17 0,-2 0 0,5 24 0,-17-48 0,9 30 0,-3 1 0,-2 4 0,16 116 0,-9-45 0,-11-73 0,-3 0 0,-2 38 0,-4-73 0,-1-1 0,-1 3 0,-11 32 0,11-42 0,1-12 0,0 0 0,0 0 0,0 0 0,0 0 0,-1 0 0,-4 5-14,1-4-38,1-2-39,1 0-60,-1 0-96,0 0-106,1-1-532,1 0 50,-1-1 44,1 0 44,0-1 37,0 0 35,-3 1-585,2-2 323,-1-1 45,-11-3-1657,9 0 1107,1-1 91,1 0 83,2-1 75,0 0 64,0-1 57,1 0 49,1 0 38,-3-9-1425,0 7 424,1 0 0,-2 0 1,-3-6 1985</inkml:trace>
  <inkml:trace contextRef="#ctx0" brushRef="#br0" timeOffset="6158.862">5306 607 27034,'0'4'716,"0"-1"-48,0 1-47,0-1-48,-1 3 166,1 0-98,0-1-98,0 1-100,0-1-98,1 1-98,1-1-99,-1-1-99,9 15-49,-6-12 0,0 1 0,0-1 0,-1 1 0,-1-1 0,1 1 0,-1 1 0,17 89 0,-17-76 0,0 1 0,-1-1 0,-2 10 0,0-2 0,1 147 0,0-171-42,0 0-79,0 0-75,0 0-70,0 0-63,0 0-59,0 1-54,-1 0-47,1 0-68,0 0-40,0 7-696,0 0-63,0 19-1894,0-23 2297,0 0 48,1 1-86,-1-5 538,0 0 34,3-10-5507,13-11 43</inkml:trace>
  <inkml:trace contextRef="#ctx0" brushRef="#br0" timeOffset="6471.364">4984 607 25913,'43'0'1422,"0"0"-116,-22 0-704,1 0-37,-1 0-41,0 0-43,1 0-46,-1 0-49,0 0-51,1 0-55,-1 0-58,0 0-59,0 0-64,0 0-65,36 3-34,39 6 0,-62-5 0,-5-1 0,-9-1 0,-1 0 0,0 1 0,1 1 0,8 4 0,-19-5 0,5 1 0,0 1 0,0 1 0,6 4 0,-17-8 0,0-1 0,0 1 0,0 0 0,0 1 0,0-1 0,-1 0 0,1 1 0,-1 0 0,0-1 0,1 1 0,-1 0 0,0 0 0,-1 0 0,1 1 0,-1-1 0,1 1 0,-1-2 0,-1 1 0,0-1 0,1 0 0,-1 1 0,0-1 0,0 1 0,0-1 0,0 1 0,-1-1 0,1 0 0,-1 1 0,0-1 0,1 0 0,-1 1 0,0-1 0,0 0 0,0 0 0,-1 0 0,1 0 0,0 0 0,-1 0 0,0 0 0,-1 3 0,-3 3 29,-10 6 114,10-10-129,0 0-56,0-1-83,2-1 2,1 0-43,0 0-46,0 0-53,-3 2-606,0-1 87,2-1 177,0 0 34,-7 3-1213,6-4 986,0 0-89,0-1-109,0 1-13,3-1 454,-1 0-38,0 0-42,0 0-44,0 0-48,0 0-52,1 0 85,-1 0-41,0 0-41,0 0-44,2 0 400,0 0 0,-1 0-1,1 0 1,0 0 0,0 0 0,0 0 0,0 0 0,0-1 0,0 1 0,0 0 0,0-1-1,0 1 1,0 0 0,0-1 422,0 0-426,1 0-1,-1 0 0,1 0 0,0 0 1,-1 0-1,1 0 0,0 0 1,0 0-1,-1 0 0,1 0 1,0 0-1,0 0 0,0 0 1,1-1 426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9:2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20 11307,'1'-1'3122,"1"-2"-1071,5-3 452,-1 0-68,-3 3-75,-3 3-1223,0 0-38,0 0-46,0 0-55,0 0-61,0 0-71,0 0-80,0 0-100,-1 0-388,1 1-34,-1 0-36,0 0-39,1-1-189,-2 2 218,-1 1-85,0 2-57,-2 4-55,4-4-21,0 0 0,1 0 0,-1 0 0,1 0 0,0 5 0,0-3 0,0 0 0,0-1 0,-1 1 0,-1 3 0,-11 28 0,-9 76 0,-65 315 0,80-387 0,-2 17 0,3 1 0,2 0 0,4 29 0,0-65 0,1 1 0,2-1 0,0-1 0,6 20 0,-5-29 0,0 0 0,1 0 0,1-1 0,0 0 0,0 0 0,2-1 0,-1 0 0,6 7 0,-7-13 0,-1 2 0,1-1 0,1 0 0,-1 0 0,1-1 0,0 1 0,1-2 0,0 2 0,12 4-43,-12-7-15,-1 0-38,-7-4 95,10 4-192,-6-1 52,0-1-38,0 0-44,0-1-50,-1 1-58,0-1-64,-2 0 31,1 0-41,0-1-508,0 0-325,0-5-779,-1 3 1341,1 0 70,3-8-1285,-4 7 1394,0 0 53,0 1-36,0-1-45,0 0-54,0 0 50,-1 1-48,1-1-53,-1 1-59,1-1-62,-1 0-69,0 0-73,0 0-78,0-16-4880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0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10474,'6'1'548,"1"-1"1,-1-1-1,0 1 0,1-1 1,-1 0-1,0 0 0,3-2-548,8-6 1425,-7 2-507,-1 0-229,0 2-48,-3 1-231,0 1-1,0 1 1,1-1 0,-1 1-1,2 0-409,15-3 970,0 0-51,-7 2-295,0-1-36,-1 0-41,-2 0-45,1-2 154,-1 2-35,10-2 528,-1 3-108,1 3-88,-1-2 178,-9 0-411,-4 0-163,1-1-54,3-1 36,-6 3-322,1-1-40,13-1 45,3 1-98,6 2-71,16 1-86,0 0-13,-41-1 46,1 0 0,-1 0 0,0 0 0,0 1 0,4 1 0,16 10 0,-9-8 0,-13-3 0,-1-1 0,1 1 0,0 0 0,0 0 0,-1 0 0,1 0 0,0 0 0,-1 0 0,0 1 0,1-1 0,-1 1 0,0 0 0,1-1 0,-1 2 0,13 10 0,-11-10 0,0 1 0,0 0 0,0-1 0,0 2 0,-1-1 0,1 0 0,-1 1 0,0-1 0,0 1 0,0 1 0,-3-4 0,1 0 0,-1 1 0,1-1 0,-1 1 0,0-1 0,0 1 0,0 1 0,-1 0 0,1 0 0,0 0 0,1-1 0,-1 1 0,1 0 0,0 0 0,0 0 0,0 1 0,1 1 0,1 2 0,0 0 0,-1 1 0,0-1 0,-1 1 0,1-1 0,-1 8 0,-1 76 0,0-90 0,0 0 0,0 0 0,0 0 0,0 0 0,-1 0 0,1 0 0,-1-1 0,1 1 0,-1 0 0,0 0 0,1 0 0,-1 0 0,0-1 0,0 1 0,0 0 0,-1-1 0,0 2 0,-5 7 0,4-5 0,0 0 0,-1 0 0,0-1 0,0 1 0,0-1 0,0 0 0,0 0 0,-1 0 0,0-1 0,1 1 0,-2-1 0,-1 1 0,-7 2 0,0-1 0,0-1 0,-1 0 0,-9 1 0,-28 9 0,41-10 0,-1-1 0,0 1 0,1-2 0,-1 0 0,0 0 0,-12 0 0,-11-2 0,34 0 0,-1 0 0,1 0 0,0 0 0,-1 0 0,1 0 0,0 0 0,0 0 0,-1-1 0,1 1 0,0 0 0,0-1 0,0 1 0,-1-1 0,1 0 0,0 0-21,-1 0-40,2-1-39,-1 1-36,0-1-35,1 0-32,-1-1-295,2-1-109,-1 1-94,1-1-77,1 0-65,1-3-672,4-3-1068,-4 6 1500,1-1 30,0 2 78,3-5-353,0 1-47,-1-1-57,1-1-64,0-1-74,0 0-82,1-2-91,0 0-99,4-9-592,10-12-1154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1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95 1505,'0'0'839,"0"0"36,0 0-404,0 0 40,0 0 53,0 0 52,-4 0 740,-8 0 96,9 0 118,3 0 95,0 0-47,0 0-134,0 0-788,0 0-47,0 0-68,0 0-68,0 0-61,0 0-44,0 0-31,0 0-44,0 0-58,0 0-43,0 0 158,0 0-70,0 0-53,0 0-11,0 0 27,0 0-94,0 0 44,0 0 50,0 0 64,0 0 78,0 0 84,0 0 88,0 0 93,0 0 90,0 0 68,0 0 951,0 0 16,0 0-75,0 0-1253,0 0-46,0 0-185,0 0-41,0 0-11,0 0-62,0-1-49,0-1-36,0-3-11,3-6-33,-2 10-13,0-1 0,-1 1 0,1 0 0,0-1 0,1 1 0,-1 0 0,0 0 0,0 0 0,1 0 0,-1 0 0,0 0 0,2 0 0,16-6 0,-13 3-12,-2 0-31,-1 2-33,-1 0-49,0 0-119,0 1-115,-2 1 130,1-1-36,0 1-39,0 0-41,1 0-294,1 0-94,-1 0 133,0 0-36,1 0-712,0 0-1021,-3 0-93,0 0-56,0 0-83,0-1 1910,0 0 38,0 0 37,0 0 37,0 0 35,0 1 33,0-2-413,0 0 121,0 1 113,0-1 103,0 1 94,0 0 111,0 0 66,0 0 59,0 0 52,0-1 29,0 1 44,0 0-14,0-3-89,0 3 122,0 0-53,0 0-39,0 0-69,0 0-81,0 0-93,0-3-723,0 2 73,0 2 104,0 0 546,0 0 38,0 0-165,0 0 85,0 0-16,0 0-160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1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57 3299,'-10'-10'1861,"5"5"-572,1 1 2095,4 4-133,0 0-1575,0 0 60,0 0 53,-3-3 68,3 3-1712,-1-1 37,0 0 277,-1-1 115,0 0 96,0 0 60,0 0 57,-5-5 2351,5 5-2377,-1-1 327,2 2-593,-1-1-41,1 1-41,0 0-56,0 0-63,0 0-70,0 0-76,1 1-85,-1-1-90,1 1-97,-2-2 685,0 1-123,1 1-110,-1 0-101,0 0-110,-1 0-46,0 0-30,-1 3-30,3 0-11,0 1 0,0-1 0,0 1 0,1-1 0,-1 1 0,1-1 0,0 1 0,0-1 0,1 1 0,-1-1 0,1 1 0,-1-1 0,1 1 0,1 0 0,10 18 0,-5 13 0,-2-17 0,1 0 0,3 4 0,5 15 0,81 247 0,-73-208 61,-15-49-141,-4-15-15,0-3-47,-1-4-104,-2-3 77,1-1-37,0 0-40,-1 0-45,1 0-48,0 0-54,0 0 39,0 0-34,2 2-476,-1-1 149,0 0-46,2 2-860,-2-2-652,-1-1-1241,-1-1-2369,0-6-85,0-5 3624,0-10-1126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9993,'6'-13'1790,"-1"4"-527,-1 2-123,0 1 113,0 0-100,0 1 118,-1 2-586,-1 0 37,1 0 38,-1 1 40,1-1 59,0 0-60,0-1-55,-1 1-53,0 0-48,1 0-46,-1-1-41,0 1-39,2-3 378,0 0-105,1 0 55,3-1 295,0 3-346,0 2-114,-4 1-387,0-1-35,0 1-37,0-1-38,0-2-19,0 1-48,3-6 6,3-4-92,-3 8-30,-1 0 0,1 0 0,0 1 0,1 0 0,-1 0 0,6-1 0,5-4 0,-7 5 0,-1 0 0,1 1 0,0 0 0,0 1 0,0 1 0,0-1 0,1 2 0,-1-1 0,10 2 0,-11-1 0,16 0 0,-10-1 0,1 2 0,0 0 0,4 1 0,26 6 0,-1 3 0,13 5 0,-46-12 0,2 0 0,-1 1 0,0 1 0,-1-1 0,1 2 0,-1 0 0,7 6 0,-17-11 0,0 1 0,0-1 0,0 1 0,0 0 0,-1 0 0,1 0 0,-1 0 0,0 0 0,0 1 0,0-1 0,-1 1 0,1-1 0,-1 1 0,0 0 0,0 0 0,0-1 0,0 1 0,0 0 0,-1 0 0,0 0 0,0 0 0,0 0 0,0 0 0,-1 0 0,1-1 0,-1 1 0,-1 4 0,-5 11 0,0 0 0,-2-1 0,0 0 0,-1 0 0,-5 7 0,7-14 0,0 0 0,0 0 0,-2-1 0,-4 5 0,-47 41 0,5-6 0,50-44-16,0 0-34,0-1-34,0-1-35,0 0-37,0-1-37,1 0-39,-1 0-40,0-1-41,1-1-42,-1 0-43,0 0-44,0 0-46,0 0-46,0-1-47,0 0-49,0 0-947,0-1 109,1-1 102,0 1 96,1-2 89,0 1 82,1-1 75,-1 0 68,2 0 237,0 0 36,-2-3-590,-1-2-121,2 2 417,0 0 36,-1-4-609,-15-28-4456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1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3267,'0'0'1459,"0"0"-548,0 0-81,-3 0 305,-4 0-380,-5 0 463,-14 3 1746,17 0-1954,0 2-7,4-1-543,1 0-33,-3 3 418,0 1-40,1 0-39,0 1-37,1 0-36,0 0-32,-5 10 570,2 0-109,1 1-92,0-1-76,1 0-61,4-14-640,-6 19 796,1 0-115,1-2-107,2 0-95,0-5-240,2-1-43,0 1-40,0-1-35,0 18 286,1 2-89,1-14-281,-1 0-74,1 2-50,0 1-64,0 7-44,4 20-41,-3-45-17,1 17 0,1 0 0,1 0 0,1 0 0,1-1 0,1 1 0,6 12 0,2-7 0,1-1 0,1 0 0,1-1 0,2-1 0,2 0 0,-14-16 0,1 0 0,1-1 0,0 0 0,0-1 0,1 0 0,0-1 0,0 0 0,13 5 0,-3-3 0,1-1 0,1-1 0,-1-1 0,13 1 0,-13-3 30,27 2 115,-34-5-132,0-2-38,2 0-64,0-1-81,2-1-100,1-1-117,-12 2 162,0 1-36,0-1-36,1 0-33,7-2-425,1-1-114,-7 2 299,0 0-34,11-5-693,-6 2 259,0-1-47,15-10-1182,-2-2 152,-11 5 629,-4 2 174,1-2-85,-3 3 154,0-2-81,0 0-93,1-1-103,42-43-4438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0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2636 588 27738,'-1'0'1772,"1"0"-1223,-1 0-34,1 0-118,-2 0-36,1 0-40,-1 0-45,0 0-49,0 0-45,-1 0-40,0 1-36,0-1-18,-1 0-34,-7 2-15,-14 11-39,10-10 0,13-3 0,0 1 0,0-1 0,0 0 0,0 1 0,-1-1 0,1 1 0,1 0 0,-1 0 0,0-1 0,0 1 0,0 1 0,0-1 0,1 0 0,-1 0 0,0 1 0,1-1 0,-1 1 0,1-1 0,0 1 0,-1-1 0,1 1 0,-28 52 0,20-35 0,5-11 0,1 0 0,0 1 0,0-1 0,1 1 0,0 0 0,1-1 0,0 1 0,0 0 0,1 0 0,0 0 0,1 6 0,-1 11 0,0-2 0,-1-3 0,2 0 0,0 0 0,1 2 0,11 34 0,-10-33 0,-2-15 0,0 0 0,1-1 0,0 1 0,1 0 0,-1-1 0,1 1 0,2 1 0,17 47 0,-21-56 0,0 1 0,0-1 0,0 1 0,0-1 0,0 0 0,0 0 0,0 0 0,1 0 0,-1 1 0,0-2 0,1 1 0,0 1 0,1-1-17,-1 0-33,0-1-36,0 1-36,0-2-38,0 1-38,-1-1-40,0 0-41,0-1-43,0 1-43,0-1-45,-1-1-46,0 1-46,1-1-49,-1 0-49,0 0-51,0-28-4601,0 17 3036,0-2-166,0 8 1236,0-1 37,0 3 218,0-1 33,0 0 36,0 1 39,0-1 44,0 1 45,0-1 49,0 1 52,0-51-5482</inkml:trace>
  <inkml:trace contextRef="#ctx0" brushRef="#br0" timeOffset="-1203.142">759 816 6983,'0'0'2450,"0"0"-790,0 0 843,0 0-1712,0 0-44,0 0 112,0-1-74,0 0-57,0 0-41,0-6 612,0 1-83,-1 3-73,-4 3-55,-8 0-43,1 0-40,6 0-41,2 3-49,-13 13 595,5-4-520,-2 1-65,5-4-362,1 1-56,-2 3 32,6-7-315,0 1-33,1 0-37,0 0-40,0 0-41,2 0-44,-3 20 42,1-1-62,-2 3-9,1-10 0,1-1 0,1 1 0,0 13 0,2 48 0,1 89 0,1-129 0,1 0 0,3 0 0,1 2 0,-2-20 0,3 14 0,10 27 0,-13-48 0,1-1 0,1 0 0,0 0 0,1 0 0,7 9 0,-2-7 0,0 1 0,1-2 0,0 0 0,2-1 0,-1 0 0,2-2 0,-1 1 0,2-2 0,14 7 0,-23-14-40,0 1-77,0-1-72,0-1-66,1 1-62,-1-1-56,1 0-52,-1 0-46,9 1-476,-1-1-103,-1-1 4,28 0-2016,-27-4 1788,11-4-1427,-5-5-115,-12 5 1361,0-2-34,-1 0-35,2-1-37,-6 3 684,48-32-5417</inkml:trace>
  <inkml:trace contextRef="#ctx0" brushRef="#br0" timeOffset="-328.129">1669 911 19090,'0'-5'1679,"-1"0"-116,0 1-117,0 0-114,-1 0-114,1 1-112,-2-1-111,1 1-110,-1-1-108,-1 1-107,1 0-106,-1-1-104,-1 1-104,1-1-102,-1 0-101,0 1-99,-13-10 75,-8-3-93,3 9-36,14 5 0,-29-10 0,-23-5 0,53 15 0,0 1 0,1 0 0,-1 0 0,0 1 0,0 0 0,0 1 0,-2 0 0,-16 6 0,0 0 0,1 2 0,0 1 0,0 1 0,0 2 0,12-6 0,1 1 0,-1 0 0,2 1 0,-1 1 0,1-1 0,1 2 0,-1 0 0,2 0 0,-5 7 0,1 0 0,1 1 0,1 0 0,0 1 0,2 0 0,0 1 0,0 3 0,6-14 0,0-1 0,0 1 0,1-1 0,0 1 0,0 0 0,1 0 0,0 0 0,1 0 0,0 0 0,2 6 0,-1-9 0,0 0 0,0 1 0,1-1 0,0 0 0,0 0 0,1-1 0,0 1 0,0-1 0,1 1 0,0-1 0,0 0 0,0 0 0,3 2 0,-1-2 0,1-1 0,0 1 0,0-1 0,0 0 0,1 0 0,0-1 0,6 2 0,-8-3 0,0-1 0,0 0 0,0 0 0,1-1 0,-1 0 0,1 0 0,-1 0 0,1-1 0,-1 0 0,1 0 0,4-2 0,-1 0 0,0 0 0,-1-1 0,1 0 0,-1-1 0,0 0 0,7-5 0,12-8 0,11-9 0,-8 5 0,-16 9 0,0 0 0,-1-1 0,0-1 0,-1 0 0,0-1 0,-2 0 0,1-1 0,-2-1 0,2-4 0,-8 15 0,-1-1 0,0 1 0,0-1 0,0 0 0,-1 0 0,0 0 0,-1-1 0,0 1 0,0 0 0,0 0 0,-1-1 0,0 1 0,0-1 0,-1-1 0,0-19 0,1-63 0,1 76 0,0 22 0,0-2 0,12 17 0,-7 13 0,0-18 0,0 1 0,3 4 0,5 15 0,2 16 0,-8-26 0,9 23 0,15 13 0,-18-25 0,5 22 0,-12-35 0,1 1 0,0-2 0,2 0 0,1 0 0,10 14 0,-20-36 0,0 0 0,1 0 0,-1 0 0,1-1 0,-1 1 0,1 0 0,0-1 0,0 1 0,0-1 0,1 1 0,-3-2 0,1 1 0,-1-1 0,1 0 0,0 0 0,-1 1 0,1-1 0,0 0 0,-1 0 0,1 0 0,-1 0 0,1 0 0,0 0 0,-1 0 0,1 0 0,0 0 0,-1 0 0,1 0 0,0-1 0,-1 1 0,1 0 0,-1 0 0,1 0 0,0-1 0,-1 1 0,1 0 0,-1-1 0,1 1 0,-1-1 0,1 1 0,-1-1 0,1 1 0,3-6 0,0 0 0,0 0 0,0 0 0,0-1 0,-1 1 0,0-1 0,-1 0 0,0 0 0,0 0 0,0 0 0,-1 0 0,0 0 0,0-1 0,0 1 0,-1-3 0,-1-35 0,0 3 0,2 1 0,3-14 0,8-8 0,-10 49-27,-1 0-72,0 5-30,0-1-59,1 0-69,0 0-78,0-1-87,1 0-97,1-1-106,0-1-116,2 0-657,4-21-1788,-6 19 1697,1 0-83,-2 7 742,0 0-34,0 1-40,0-1-45,2-2-394,0 0-98,2 0-111,0 0-120,24-28-4323,-25 29 4014,-1 1 1,0-1-1,1-3 1981</inkml:trace>
  <inkml:trace contextRef="#ctx0" brushRef="#br0" timeOffset="3031.284">96 1782 10666,'-8'0'643,"2"0"92,-1-1 79,1 0 64,-2-1 341,-11-9 2360,11 3-2101,1 0-253,3 3-659,1 0-39,-6-10 602,7 11-770,1-1 1,-1 0 0,1 0 0,0 0-1,0 0 1,0 0 0,1-3-360,-1-14 960,1 22-960,0-32 1063,3-2-60,3 5-141,1-8 107,-5 8-356,1 1-122,-1 13-284,0 1-33,2 0-27,1-1-41,6-12 15,-2 4-79,16-52-10,10-4-32,-30 67 0,1-3 0,1 1 0,0-1 0,1 1 0,3-2 0,-2 5 0,1 1 0,0 0 0,4-4 0,9-7 0,40-48 0,-33 42 0,0 2 0,21-13 0,-13 11 0,-18 11 0,2 2 0,-1 0 0,2 2 0,-1 0 0,2 2 0,-1 0 0,2 2 0,-1 1 0,21-4 0,-7 4 0,1 1 0,-1 3 0,31 0 0,-53 3 0,0 1 0,0 1 0,0 0 0,0 1 0,0 0 0,0 2 0,16 6 0,-1 2 0,4 3 0,7 4 0,142 56 0,-151-62 0,1-1 0,1-1 0,0-2 0,0-2 0,1-1 0,24 1 0,-20-5 0,12-3 0,-52 0 0,20 0 0,1-2 0,-1-1 0,0 0 0,0-1 0,0-2 0,-1 0 0,3-2 0,-14 6 0,14-5 0,-7 2 0,1-1 0,10-5 0,5-7 0,0-2 0,-2-1 0,-1-2 0,2-2 0,-12 8 0,0-1 0,-2-1 0,8-10 0,1-2 0,-2 4 0,2-3 0,19-27 0,-31 38 0,6-12 0,2 2 0,1 1 0,13-13 0,-31 37 0,1-1 0,-1 1 0,1 1 0,-1-1 0,1 1 0,0-1 0,1 2 0,-1-1 0,0 0 0,4 0 0,-8 2 0,1 1 0,-1 0 0,0-1 0,0 1 0,1 0 0,-1 0 0,0 0 0,1 0 0,-1 0 0,0 0 0,1 0 0,-1 0 0,0 1 0,1-1 0,-1 0 0,0 1 0,0-1 0,1 1 0,-1-1 0,0 1 0,0 0 0,0-1 0,0 1 0,0 0 0,0 0 0,0 0 0,1 0 0,7 7 0,0-3 0,14 12 0,-8 3 0,-13-16 0,0-1 0,0 1 0,1-1 0,-1 0 0,1 0 0,0 0 0,0 0 0,0 0 0,3 2 0,29 17 0,-30-18 0,0 0 0,0 0 0,0-1 0,1 1 0,-1-1 0,1 0 0,-1-1 0,1 1 0,0-1 0,0 0 0,0-1 0,7 2 0,7 1 0,-11-1 0,0-1 0,1 0 0,-1-1 0,0 0 0,1-1 0,-1 1 0,1-2 0,2 0 0,36-15 0,-12 6 0,-16 5 0,-1-1 0,0 0 0,13-8 0,-18 6 0,0-1 0,0 0 0,-1-1 0,4-5 0,9-6 0,-11 9 0,20-17 0,-5-7 0,-18 21 0,-3 4-13,-2 3-52,-1-1-92,-3 5 32,1-1-39,-1 0-44,-1 0-48,2-4-211,0 1-99,-1-2-84,0 1-67,2-3-271,2-7-583,24-41-4477,-21 41 3854,-4 5 653,-1 3 177,0-1-92,-2 2 155,1 0-91,-1-1-103,-1 0-115,0-1-466,-1-1 0,-1 1 0,0-4 2076,0 16-13</inkml:trace>
  <inkml:trace contextRef="#ctx0" brushRef="#br0" timeOffset="8421.97">1915 2010 17649,'0'-1'3655,"-3"-1"-1262,2 1-1852,0 0-107,1 0-168,-1 1-38,1-1 142,-2 0 175,1 0-337,1 0 35,-1 1-5,0-1 39,1 0 48,-1 0 55,0 1-17,0-1 48,0 0 51,0-1 55,0 1 61,-1 0 63,1-1 69,-1 1 73,0-1-515,-1-1-105,-1 0-70,-3-2-67,6 5-26,-1-1 0,1 0 0,-1 1 0,0 0 0,0-1 0,1 1 0,-1 0 0,0 0 0,0 0 0,1 0 0,-1 0 0,0 0 0,0 0 0,1 0 0,-1 0 0,0 1 0,0-1 0,1 0 0,-1 1 0,0-1 0,1 1 0,-2 1 0,0 0 0,0-1 0,1 1 0,-1 0 0,1 1 0,0-1 0,0 0 0,0 1 0,0-1 0,0 1 0,0-1 0,1 1 0,-1 0 0,1 0 0,-1 0 0,1 0 0,0 0 0,1 0 0,-1 0 0,0 0 0,1 1 0,-2 11 0,1 0 0,1 0 0,0 0 0,1 3 0,1 15 0,-3 1 0,2 1 0,1-1 0,2 0 0,1 1 0,3 1 0,8 29 0,24 94 0,-33-140 0,-1-1 0,2 0 0,1-1 0,0 0 0,5 6 0,-13-21 0,3 5 0,1 0 0,-1 0 0,1-1 0,1 1 0,-1-1 0,1-1 0,0 1 0,0-1 0,1 0 0,0 0 0,0-1 0,0 0 0,0 1 0,-5-4 0,-1 1 0,1-1 0,-1 0 0,1 0 0,0 0 0,0-1 0,-1 1 0,1 0 0,0-1 0,0 1 0,0-1 0,0 1 0,-1-1 0,1 0 0,0 0 0,0 0 0,0 0 0,0 0 0,0 0 0,0-1 0,0 1 0,-1-1 0,1 1 0,0-1 0,0 0 0,0 1 0,-1-1 0,1 0 0,0-1 0,5-1-21,-1-1-48,-2 1-62,0-1-72,-1 1-84,0-1-97,0 0-107,0 0-121,-1 0 18,1-1-95,0 1-212,-1 0 36,3-5-767,-2 1 112,0 1 92,-2 0 206,0 1 45,0-17-2543,-1 11 2095,0 2 248,0-1-73,0-1-520,0 1 0,-1-1 0,-1-3 1970,0 8-1163,0 0-1,0 1 0,-1-1 0,0 1 1,-1-2 1163</inkml:trace>
  <inkml:trace contextRef="#ctx0" brushRef="#br0" timeOffset="8671.975">1915 2351 2210,'-3'-6'1100,"2"3"-964,-3-4 120,1 0-39,-1-1-25,2 4-144,1 2-76,2 0-73,1 0-69,21-16-1291,-11 11 863,-3 3 215,0 1 54,4 1-77,0 0 95,-1-3 99,3-5 87,8-12 90</inkml:trace>
  <inkml:trace contextRef="#ctx0" brushRef="#br0" timeOffset="8828.23">2427 2143 14894,'0'4'769,"0"9"1250,0-7-1121,0-2-31,0 1 92,0-2-377,0 0 43,0 0 47,0 0 51,0 0 58,0 0 61,0 0 67,0 1 72,0-2-393,0 0-47,0 1-44,1-1-41,-1 0-41,0 0-37,1 0-37,-1 0-33,1 0 20,-1 0-43,1 0-38,0 1-35,0 0 46,0 0-58,0 0-48,0-1-36,4 11 265,-4-10-265,0 0 33,1 7 23,-1-1-66,-1 1-52,0-1-39,0-2-32,0 0 0,1-1-1,-1 1 1,2 4 17,11 30 0,-12-33 0,0 1 0,-1-1 0,0 6 0,0-3 0,0 1 0,1-1 0,2 11 0,0-10 0,1-1 0,4 11 0,9 25 0,-12-26 0,-3-12 0,0 0 0,0 0 0,1 0 0,1 0 0,0 0 0,12 26 0,-14-28-3,0 1-29,3-1-72,-3-5 200,0 0-37,0-1-38,0 1-37,0-1-36,0 0-34,0 0-36,1 0-33,1-1-253,0 1-128,1-2-121,-1 0-115,0 0-110,1-2-105,-1 0-98,1-1-94,-1 0-87,1-1-82,-1-1-76,1 0-71,0-1 27,0-1 70,1 1 64,0-1 59,2-3-452,0-1 87,0 1 69,-1-1 53,-1 2-489,-1-1 0,-1 0 1,4-10 2006,-8 21-13</inkml:trace>
  <inkml:trace contextRef="#ctx0" brushRef="#br0" timeOffset="9125.119">2863 1252 25272,'7'0'2022,"-3"0"-764,-1 0-310,-2 0-520,0 0-34,0 0 45,0 0-58,-1 0-52,1 0-49,-1 1-44,0-1-41,0 2 91,0 0-140,0 1-58,1 2-37,1 4-37,3 4-14,9 34 0,-1 3 0,-7 7 0,7 6 0,-9-18 0,1-3 0,8 39 0,-9-65 0,10 48 0,3 42 0,-14-60-30,-2-22-48,1-2-76,-1-11 33,1 0-36,0 0-42,0 0-49,0-2-3,-1 0-44,0-1-48,1 1-50,-1 0-98,0 1-59,-1-1-48,1 1-43,0 5-441,1 8-627,-1-15 975,0-1 90,0 1 117,2 8-638,-1-6 468,-1-1-92,0-3 186,0 1-77,0-2 42,-1 1-72,1-1-82,0 1-90,-1-1 72,1-1-74,-1 1-78,0 0-83,0 0-89,1 0-93,-1 0-98,0 0-103,0 14-4625</inkml:trace>
  <inkml:trace contextRef="#ctx0" brushRef="#br0" timeOffset="9765.74">3830 1365 28219,'0'-16'977,"0"0"-140,0 0-112,-1 0-111,-2 1-112,-2 0-111,-3 1-112,-2 1-112,-4 2-111,10 8-56,-1 1 0,1-1 0,0 1 0,-1 1 0,1-1 0,-1 0 0,0 1 0,0 0 0,-3 0 0,-7 0 0,-1 0 0,-8 1 0,-5 1 0,21-1 0,0 1 0,0 0 0,0 0 0,0 1 0,0 0 0,0 0 0,0 1 0,1 0 0,-1 0 0,1 1 0,0 0 0,0 0 0,-3 4 0,-19 10 0,12-7 0,0 0 0,0 2 0,-14 13 0,19-14-18,1 1-59,4-4-23,-1 0-51,-1 4-142,4-7 101,0 0-36,-1 0-36,1 0-41,0 0-43,-1-1-46,-2 4-504,0-1 45,3-2 93,1 0-1,-1 1 0,1-1 0,0 1 1,0 1 760,1-1-720,0 1-32,1-2 93,0 1-32,0 0-39,1 0-43,0 0-48,1 1-52,-1 0-57,1 0-63,0-4 307,1-1 45,-1 0 42,1 0 42,0 0 40,1 0 38,-1-1 36,1 0 35,2 2-313,1 0 118,0-2 103,0 1 90,2-1 16,1-1 85,3 0-27,5 0-126,-9-1 237,-2 0 301,0 0 40,1-1 36,-1 1 35,5-2 279,0 0 111,-3 0-117,1 0 39,6-2 589,30-15 2765,-34 14-3082,-1 1-58,-1-1-50,0 1 55,1-2 47,-1 1 40,12-9 1102,10-12 1338,-18 15-1881,1-3 183,-2 1-275,-6 7-686,0-1-38,0 0-77,0 0-95,-1 2-127,-1-1-51,1 1-44,0 1-38,3-2-9,-1 1-44,1-1-28,2-3-26,-2-9-9,-5 8 0,-1 9 0,-1 1 0,0-1 0,1 1 0,-1-1 0,1 1 0,-1-1 0,1 1 0,-1-1 0,1 1 0,-1 0 0,1-1 0,0 1 0,-1 0 0,1-1 0,-1 1 0,1 0 0,0 0 0,0 0 0,4-3 0,11-6 0,-16 9 0,1 0 0,-1 0 0,0 1 0,0-1 0,1 0 0,-1 0 0,0 1 0,0-1 0,0 0 0,1 0 0,-1 1 0,0-1 0,0 0 0,0 1 0,0-1 0,1 0 0,-1 1 0,0-1 0,0 0 0,0 1 0,0-1 0,0 0 0,0 1 0,0-1 0,0 0 0,2 9 0,11 25 0,-7 4 0,29 76 0,-20-47 0,11 37 0,6-10 0,-7-2 0,6-13 0,-5-6 0,5-13 0,-14-22 0,-13-27 0,0 0 0,1 0 0,6 9 0,-10-19 0,-1 0 0,1 0 0,-1 0 0,0 0 0,1-1 0,0 1 0,-1 0 0,1-1 0,-1 1 0,1 0 0,0-1 0,-1 1 0,1 0 0,0-1 0,0 1 0,0-1 0,-1 0 0,1 1 0,0-1 0,0 0 0,0 1 0,0-1 0,0 0 0,0 0 0,-1 0 0,1 0 0,0 0 0,0 0 0,0 0 0,0 0 0,0 0 0,0 0 0,2-2 0,-1 1 0,1-1 0,-1 1 0,0-1 0,1 0 0,-1 0 0,0-1 0,0 1 0,0-1 0,7-6 0,-7 6 0,0 1 0,0-1 0,0 1 0,0-1 0,-1 0 0,1 0 0,-1 0 0,0 1 0,1-1 0,-1-1 0,-1 1 0,1 0 0,0 0 0,-1 0 0,0 0 0,0 0 0,0-3 0,2-15 0,11-39 0,-7-10 0,0 41-26,-2 11-54,-1-1-86,-2 8 79,0 1-53,0-1-54,0-1-59,1-2-138,-1-1-95,1 0-100,0 0-105,0 0-110,1-1-114,0 1-120,0 0-123,13-51-3767,0 1-52,9-29-2578,-6 34 1656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1118 5797,'0'8'325,"0"1"106,0-1 98,0 0 92,0 0 84,0 0 77,0 0 69,0-1 63,0 1 36,0 0 45,0 7 1106,0 1 57,0 19 2968,0-24-3607,0 0-57,0 0-48,0 1-99,0-1-119,0-5-648,0-1-38,0 2 46,0 0-61,0 0-64,0 0-69,0 0-74,0 0-76,0 0-82,0 0-86,0 198-44,0-181 0,1-1 0,1 3 0,11 34 0,-7-3 0,7 0 0,-10-33 36,0 2 0,1-9-80,2-4-68,3-2-92,-7-9 226,0 0-45,1 0-45,-1-1-41,0 1-40,1-1-37,2 2-287,-2-1 129,0-1-39,4 1-488,-3-1 293,1 0-34,1 0-354,1 0-38,6 0-1025,-5-1 732,-1-1 297,0 0 107,-2 0 253,0 0 113,-3 0 312,0 1 35,1-1 38,-1 0 39,2-1-754,1-1 0,0 0-1,-1 0 1,1 0-1,3-3 858,2-2-1537,31-21-4378,12-21-37</inkml:trace>
  <inkml:trace contextRef="#ctx0" brushRef="#br0" timeOffset="390.638">834 1763 28539,'0'0'1489,"0"-1"-593,-1-1-259,0 0-367,0 1-39,-3-8 132,1 0-111,1-1-93,0 0-76,0 0-59,1 0-36,-1-25-124,2 20 108,0-33 28,-1 15 0,1 0 0,4-20 0,9-14 0,-9 3 0,-4-60 0,-1 53 0,2-9 0,0 4 0,-6-52 0,-6 47 0,-8-17 0,14 75 0,-2-10 0,-2 1 0,-1-1 0,-1 2 0,-9-14 0,3 10 0,-1 0 0,-3 1 0,0 1 0,-2 1 0,-9-7 0,20 24 25,-17-16 93,19 21-109,0 1-51,0-1-73,1 1-119,4 5 66,1 0-39,-8-9-1084,1 3 34,0-1-387,2 2 44,-8-11-1507,11 11 1759,1 0-33,1 0-36,1 0-38,1-1-40,1 0-43,1-1-47,2-1-47,14-42-4390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4T06:28:3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1687 8040,'0'3'615,"0"-1"-36,-1 2 480,1 1-123,-1-2-110,0 2 39,0-1-117,-1-1-250,1 0-43,-1 3 363,-2 5 598,2-7-905,1 0 49,0 3 339,-1 0-74,2 0-67,-1 0-59,1 4 251,0 0-98,0-1-75,0 0-53,1 15 965,-1-1-708,-1 10 616,0-6-278,0-10-509,2-3-206,-1 1-87,1-2-167,0 0-86,0 0-96,1 1-110,2 9-58,1 13 0,-1-1 0,-1 16 0,-3-29 0,1 1 0,1 2 0,3-3-9,-2-8-26,2 3-97,-4-10 64,0-3-32,0 1-42,0-1-40,0-1-40,0 1-37,0-1-36,0 1-36,0-1-34,1 4-463,1-1-122,-1-1-112,1 0-102,-1-1-1022,2-4-1223,-1-1 2284,-1 0 105,1-1 97,-1 0 88,0 0 82,0 0 72,0-1 65,0 0 57,1-1-236,-1-1 93,1 0 123,2-5-716,-2 3 497,-1 3 361,0-1-35,33-49-5250</inkml:trace>
  <inkml:trace contextRef="#ctx0" brushRef="#br0" timeOffset="234.38">60 815 25432,'3'0'848,"-1"0"-77,1 1-73,-1-1-68,0 0-66,1 1-61,-1-1-58,0 0-54,0 1 12,1 0-65,-1 0-59,0-1-54,1 1-14,0 0-56,0 1-2,1 0-61,4 1 83,-6-2-71,1 0 48,5 2-15,0 0-60,-2 0-44,3 2-54,1 0-7,-4-2 28,0 0 0,1 0 0,-1 1 0,-1 0 0,1 0 0,0 1 0,-1-1 0,0 1 0,3 4 0,11 10 0,11 10 0,-4-4 0,-2 0 0,22 29 0,-2 18 0,-20-35 0,-5-7 0,0 0 0,11 28 0,-6-4 0,-3 0 0,6 28 0,10 95 0,-13-57 0,-17-83 0,-2 0 0,-1 1 0,-2-1 0,-2 25 0,0-49 0,1 0 0,0-1 0,1 4 0,10 25 0,-11-38-31,0 0-61,-1 1-57,1-1-53,-1 1-94,1 1-63,0-1-54,0 1-50,0-1-44,0 0-39,3 3-635,0-2 123,-3-4 900,0-1-1,0 1 0,-1-1 0,1 1 0,0-1 1,0 1-1,0-1 0,-1 0 0,1 1 0,0-1 0,0 0 1,0 0-1,0 0 0,0 0 0,0 0 0,0 0 159,13-2-1488,13-9-3154,-17 6 2298,1-1-1,-1 0 1,4-4 2344,24-25-5840</inkml:trace>
  <inkml:trace contextRef="#ctx0" brushRef="#br0" timeOffset="843.763">1027 1194 14798,'0'2'3181,"0"3"-976,0 10 1227,0-10-2333,0 0-62,0-1 147,0-2-126,1 1-120,1 1-114,1 2-144,-1 1-100,1 1-93,-1 0-90,0 2-86,0 1-79,0 1-77,1 1-71,0 8-11,2 8-41,-1-8-42,-2 0 0,-1 17 10,-1-16 0,1 1 0,2 1 0,9 40 0,-5 8 0,5 4 0,-5-3 0,5-13 0,-5-7 0,-5-40-59,2 0-126,-2-7 42,0 1-34,0-1-37,1 1-37,-1-1-39,0 0-39,0 0-42,1-1-42,-1 0-44,0 0-44,-1-1-47,1-1-46,0 0-420,-1-1-40,-1-1-254,0-1-708,0-2 616,0-1 112,0 1 108,0-1 99,0 1 97,1 0 88,-1-1 84,0 1 78,0-1-38,0 0 90,0 0 81,0 0 72,0 1 134,0 0 37,0-3-263,0 0 96,-1-5-610,1 6 751,0 1-45,-1 0-69,1-1-79,-1 1-94,0 0-111,-4-13-1441,-6-6-1051,11 22 3262</inkml:trace>
  <inkml:trace contextRef="#ctx0" brushRef="#br0" timeOffset="1125.052">856 1175 17937,'19'-1'2990,"-7"-1"-1048,-2-1-387,-1 1-78,-2 0-541,0 0-52,0 0-58,1 1-65,12-3 25,0 3-125,0 1-115,-1 0-106,1 2-93,0 0-85,0 1-73,-1 0-64,5 1-45,-1-1-57,53 4-23,-19 2 0,38 13 0,-83-19 0,9 3 0,0 0 0,-1 1 0,0 1 0,-1 1 0,13 8 0,12 6 0,-40-21 0,0 0 0,0 0 0,-1 0 0,1 0 0,-1 0 0,1 1 0,-1 0 0,0 0 0,0 0 0,0 0 0,-1 0 0,1 0 0,-1 1 0,0-1 0,0 1 0,0 0 0,1 2 0,-2-4 0,-1 0 0,0 1 0,1-1 0,-1 0 0,0 1 0,0-1 0,0 1 0,-1-1 0,1 0 0,0 1 0,-1-1 0,0 0 0,1 0 0,-1 1 0,0-1 0,0 0 0,0 0 0,-1 0 0,1 0 0,0 0 0,-1 0 0,1 0 0,-1-1 0,0 1 0,-1 1 0,-32 22 0,17-11 0,11-7 0,0-2 0,0 1 0,-1-1 0,0 0 0,0-1 0,-8 4 0,10-6-45,-1 1-87,0 0-58,1-1-60,-1 1-57,0 0-53,-1 0-47,1-1-43,0 1-39,0 0-34,-5 0-373,1 0-57,-20 2-2058,26-7 148,4-6-13,1 8 2876,0-10-1934,0-1 0,1 1 0,1-3 1934,0 6-1176,0 0 0,0 1 1,1 0-1,-1-1 1,3-1 1175</inkml:trace>
  <inkml:trace contextRef="#ctx0" brushRef="#br0" timeOffset="1421.896">2221 341 9641,'-22'0'2747,"17"0"-1793,0 0 32,2 0 38,-3 2 1925,3-1-1712,-6 5 407,-1 1-117,1 1-114,0 2-112,0 0-110,0 1-107,0 0-106,0 1-103,1-2-187,0 0-76,-6 8-167,2 1-73,0 0-66,0 1-62,2 0-53,-1 1-49,1 0-41,0 0-36,-13 26-15,-13 32-50,3 2 0,-8 40 0,31-91 0,1 1 0,2 0 0,1 0 0,2 1 0,1-1 0,1 29 0,2-53 0,0-1 0,0 1 0,1 0 0,0-1 0,0 1 0,0-1 0,2 3 0,-1-4 0,1 0 0,-1 0 0,1-1 0,0 1 0,0-1 0,1 0 0,-1 0 0,5 3 0,3 4-52,-1-3-114,-5-5 36,1 1-32,-1-2-35,0 1-37,1-2-37,0 1-40,0-1-41,1 0-43,0 0-44,0 0-46,1-1-48,1 0-48,4 0-431,0-1 46,-1 0 42,1 0 37,2-1-137,-1-1 37,4-1-161,8-4-531,17-9-1131,-28 10 1836,-1-1-32,-2 1 136,1 0-34,-1-1-39,1 0-43,74-58-4711,-82 62 5436</inkml:trace>
  <inkml:trace contextRef="#ctx0" brushRef="#br0" timeOffset="1859.406">2524 0 24407,'0'0'2128,"-1"1"-792,0 0-317,0 0-115,0 0-632,0 0 90,0 0-34,-1 2 233,0-1-114,0 1-103,0 1-46,0 0-106,0 3-69,1 5-77,1 440-46,0-424 0,1 0 0,1 0 0,1 0 0,2-1 0,6 24 0,21 40 0,25 61 0,-50-135 5,1 0 0,8 12-5,-12-23-14,1 1-1,0-1 1,1 0-1,0 1 15,-1-2-46,-1-1-17,-2-2-21,0 0-38,0 0-15,-1-1-37,0 0-42,0 0-47,0 0-50,0 0-47,0 0-42,-1-1-35,1 0-128,0 1-35,4-1-1319,3-1 451,-1 0 68,-3-2 73,-2 0 79,-2-2 82,-1-1 89,0-1 93,-2-2 98,1 4 321,0 0 45,0 0 42,1 1 41,-1-1 37,0 1 37,-1-3-261,0 1 237,1 1 62,-1 0 56,0 1 49,1-1 42,-1 1 37,-2-5-61,-12-20-185,13 22 259,0-1-40,-5-10 937,2 1 116,4 9-391,-1 0 38,1 0 41,0 1 45,0-1 44,0 0 50,0 0 54,0 0 56,-1 0 59,0-1 63,0 0 66,0 0 68,-11-25 2960,13 27-3220,1 0-44,1 1-173,0 0-47,1 0-56,1 0-63,0 1-69,2-1-78,0 0-85,1 1-93,9-10-993,-1 3-102,0 1-91,0 2-82,0 1-72,1 0-62,2 1-53,2 1-44,-5 1 159,1-1 33,12-6-1098,-1-1 129,0 0 126,-4 1 372,1 1 90,-1 0 89,1 2 87,7 0-3546,18-4 4948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EAD9-C543-4CCD-AF03-184212E96E82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0203-F756-4E86-A300-E172D8ED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7A002-F00F-42E0-BB64-4003DD1547B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03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16795-9970-40D5-9942-23DEA72734D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51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544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A88F0-7927-47A6-A8F1-6E764ABFC3F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53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224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B6762-637A-4D32-ADF7-DE07A44AA64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57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45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F31FB-EA7F-40E1-AD7B-8A35A24721A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59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332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E0EE6-1F19-46D3-AB0D-E23FA297D47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61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03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4E4C6-FA83-497B-A657-FFF7BFB602C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63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31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30CD0-D869-4C6F-BC0C-AF185D27DB0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65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20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68D2CAE-0461-A44B-8856-FEC268339A2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01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36B67F-E12A-D849-B946-D1B36616F41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9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9BE50BC-79DC-E342-8EE1-217CFD85D90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20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3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CA953-7975-42B9-A91D-FE68F1C2541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271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0489329-5109-40B5-B8A5-A9160E9432FD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75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D7F7821-899C-40BE-B2DC-75144EFF216B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9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B8BAB92-2E23-4DFF-9F7C-E6B503971092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00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1D4B0E8-DE51-4A19-93D3-D37D4E018205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51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2D272B0-E9C9-42FF-8ACE-717210F720D0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2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EC0D601-0759-4F34-B929-E1E268A2921E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96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433FA5D-4A74-4155-9AD8-07F7125615BB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50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3056388-7363-417E-8D29-6D13FB7C45A0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24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F2E0058-4829-4AEB-9DE1-190DF87B6EB2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77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A6977A3-41E8-454E-A589-609F30A9CE4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44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9EA56-DA3E-4DEE-B7E7-20C10C1760F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34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977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79B81AB-884A-594C-9513-07C004A94B7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75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717EDC9-4E80-1A4E-ACEC-A5A18E84CCCC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94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84CB55-462E-A64C-9805-4F69971E56C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51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78A02A-381C-834B-A047-8F06A981791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84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E87677-46CA-3E4C-B536-57D7F3D4710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76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66A9E8-26CE-1C4D-BC77-808FB100272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29" tIns="45615" rIns="91229" bIns="45615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82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217AEDA-8C9F-DA43-B713-0ECC54448D7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26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72A270-93D9-9D44-8866-A5811586E42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67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5A8727-FCFC-FA47-888C-33E00776D595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39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1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066DF5-EC4B-EF48-8431-01AD36CF513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80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92BC6-DD84-45FA-AD65-F66A18A0D09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36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1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A3DAA63-F1D3-3F40-B611-00757AB0738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250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53F62F-B16E-E64B-A289-4831372853D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045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186A55D-0406-F64B-994F-CA028ADFA57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50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0ACE1B-A0FA-E347-8430-E481B3CF13F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24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77BF66E-65B1-1B46-95DE-3D1F953C4499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76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3AE043-20B3-C746-84E3-C05522C4142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182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F0CD29-9DEF-B647-999B-C4ADDCDFF238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239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B762C8-E052-1646-BC32-D9DFDB5A8A5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894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083147-AEF2-6E42-B375-81907291B700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8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35CBDE-7E15-3B4B-AA51-C1FCE21848B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1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25728-2AC7-480A-8E12-4CEB7AD4434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39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842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C2E5508-48DA-CD41-9596-30C95F700855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54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352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65EC9D8-867D-4CC5-9147-525E2968F794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58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191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30BFA621-FD6C-48C4-949B-A5A9D1985720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59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004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7867222-4F5B-4049-95DF-946FC9573C48}" type="slidenum">
              <a:rPr kumimoji="0" lang="en-US" altLang="en-US">
                <a:latin typeface="Times New Roman" pitchFamily="18" charset="0"/>
              </a:rPr>
              <a:pPr>
                <a:spcBef>
                  <a:spcPct val="0"/>
                </a:spcBef>
              </a:pPr>
              <a:t>60</a:t>
            </a:fld>
            <a:endParaRPr kumimoji="0"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214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34BFA4-403F-FB42-A203-25BDB179A8E1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61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667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0D8DE20-5723-6846-AF7B-DDF86D44A10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62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948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0D8DE20-5723-6846-AF7B-DDF86D44A10D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63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920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ADE8E-7BB8-407E-8797-698D611EAF45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405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196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47AED-7FAB-4233-BC24-A6A064DABD37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29" tIns="45615" rIns="91229" bIns="4561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1784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FFD7135-7B0C-4F47-AED9-DFDC5AA1EBDE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86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9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E8DE6-0208-4624-95B0-B446FDB5122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43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9597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A5B6C5-2F76-6B49-9CE9-4F9BFC8F7DC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87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62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341E2E-736D-6C4D-8012-EB4C9C548287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293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10D8E8F-8E6A-204C-B058-075257B46B35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A9451C-8A2E-A049-8473-ED66CA64E3FB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1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3672C-80B5-490A-8C34-193A06E5581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45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70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16DCC-AA6A-40DA-BE65-C74DC76005D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47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93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07B62-805C-4F82-A485-8CEB02AA369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49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93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33212-B37D-4378-8BAE-748FA5B3726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1642-2209-4602-9322-AB71E812EAF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622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622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DD439-F5C3-4192-97BE-01368FD5DEF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9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16F0D-2289-4732-BBED-27F5B052221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3F140-A880-4EEC-AA53-3C2CDDECC45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4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DC94-6823-44FE-8D46-729E9F2EB9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4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02F3-4BCF-4B22-B04F-BF3C4BBCD03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8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159-AFE9-4D12-B751-BC4DA5AF9BE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BEBE4-28F4-4EA3-89D0-80553E92CDC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9299C-D710-4A7D-A5FB-896D51920F7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7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5D141-B784-4F38-8C84-64B902FE1A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9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85003D-98B1-4C2C-9D91-40D81F5410C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3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40.png"/><Relationship Id="rId34" Type="http://schemas.openxmlformats.org/officeDocument/2006/relationships/customXml" Target="../ink/ink17.xml"/><Relationship Id="rId7" Type="http://schemas.openxmlformats.org/officeDocument/2006/relationships/image" Target="../media/image33.png"/><Relationship Id="rId12" Type="http://schemas.openxmlformats.org/officeDocument/2006/relationships/customXml" Target="../ink/ink6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48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39.png"/><Relationship Id="rId31" Type="http://schemas.openxmlformats.org/officeDocument/2006/relationships/image" Target="../media/image45.png"/><Relationship Id="rId4" Type="http://schemas.openxmlformats.org/officeDocument/2006/relationships/customXml" Target="../ink/ink2.xml"/><Relationship Id="rId9" Type="http://schemas.openxmlformats.org/officeDocument/2006/relationships/image" Target="../media/image3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43.png"/><Relationship Id="rId30" Type="http://schemas.openxmlformats.org/officeDocument/2006/relationships/customXml" Target="../ink/ink15.xml"/><Relationship Id="rId35" Type="http://schemas.openxmlformats.org/officeDocument/2006/relationships/image" Target="../media/image47.png"/><Relationship Id="rId8" Type="http://schemas.openxmlformats.org/officeDocument/2006/relationships/customXml" Target="../ink/ink4.xml"/><Relationship Id="rId3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4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Excel_Worksheet.xlsx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7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8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9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0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2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3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4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CSC 594 Topics in AI –</a:t>
            </a:r>
            <a:br>
              <a:rPr lang="en-US" altLang="en-US" sz="3200" dirty="0"/>
            </a:br>
            <a:r>
              <a:rPr lang="en-US" altLang="en-US" sz="3200" dirty="0"/>
              <a:t>Natural Language Processing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2365332"/>
          </a:xfrm>
        </p:spPr>
        <p:txBody>
          <a:bodyPr/>
          <a:lstStyle/>
          <a:p>
            <a:pPr eaLnBrk="1" hangingPunct="1"/>
            <a:r>
              <a:rPr lang="en-US" altLang="en-US" dirty="0"/>
              <a:t>Spring 2016/17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/>
              <a:t>6. Part-Of-Speech Tagging, HMM (1)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dirty="0"/>
              <a:t>(Some slides adapted from </a:t>
            </a:r>
            <a:r>
              <a:rPr lang="en-US" altLang="en-US" sz="1800" dirty="0" err="1"/>
              <a:t>Jurafsky</a:t>
            </a:r>
            <a:r>
              <a:rPr lang="en-US" altLang="en-US" sz="1800" dirty="0"/>
              <a:t> &amp; Martin, and </a:t>
            </a:r>
            <a:br>
              <a:rPr lang="en-US" altLang="en-US" sz="1800" dirty="0"/>
            </a:br>
            <a:r>
              <a:rPr lang="en-US" altLang="en-US" sz="1800" dirty="0"/>
              <a:t>Raymond Mooney at UT Austin)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4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Class Words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64" charset="2"/>
              <a:buNone/>
            </a:pPr>
            <a:r>
              <a:rPr lang="en-US" altLang="en-US" sz="2800" dirty="0"/>
              <a:t>Examples</a:t>
            </a:r>
            <a:r>
              <a:rPr lang="en-US" alt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prepositions: </a:t>
            </a:r>
            <a:r>
              <a:rPr lang="en-US" altLang="en-US" sz="2400" i="1" dirty="0">
                <a:solidFill>
                  <a:schemeClr val="hlink"/>
                </a:solidFill>
              </a:rPr>
              <a:t>on, under, over,</a:t>
            </a:r>
            <a:r>
              <a:rPr lang="en-US" altLang="en-US" sz="2400" dirty="0">
                <a:solidFill>
                  <a:schemeClr val="hlink"/>
                </a:solidFill>
              </a:rPr>
              <a:t> …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particles: </a:t>
            </a:r>
            <a:r>
              <a:rPr lang="en-US" altLang="en-US" sz="2400" i="1" dirty="0">
                <a:solidFill>
                  <a:schemeClr val="hlink"/>
                </a:solidFill>
              </a:rPr>
              <a:t>up, down, on, off, 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determiners: </a:t>
            </a:r>
            <a:r>
              <a:rPr lang="en-US" altLang="en-US" sz="2400" i="1" dirty="0">
                <a:solidFill>
                  <a:schemeClr val="hlink"/>
                </a:solidFill>
              </a:rPr>
              <a:t>a, an, the, 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pronouns: </a:t>
            </a:r>
            <a:r>
              <a:rPr lang="en-US" altLang="en-US" sz="2400" i="1" dirty="0">
                <a:solidFill>
                  <a:schemeClr val="hlink"/>
                </a:solidFill>
              </a:rPr>
              <a:t>she, who, I, ..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conjunctions: </a:t>
            </a:r>
            <a:r>
              <a:rPr lang="en-US" altLang="en-US" sz="2400" i="1" dirty="0">
                <a:solidFill>
                  <a:schemeClr val="hlink"/>
                </a:solidFill>
              </a:rPr>
              <a:t>and, but, or, 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auxiliary verbs: </a:t>
            </a:r>
            <a:r>
              <a:rPr lang="en-US" altLang="en-US" sz="2400" i="1" dirty="0">
                <a:solidFill>
                  <a:schemeClr val="hlink"/>
                </a:solidFill>
              </a:rPr>
              <a:t>can, may should, 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numerals: </a:t>
            </a:r>
            <a:r>
              <a:rPr lang="en-US" altLang="en-US" sz="2400" i="1" dirty="0">
                <a:solidFill>
                  <a:schemeClr val="hlink"/>
                </a:solidFill>
              </a:rPr>
              <a:t>one, two, three, third, …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0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Prepositions from CELEX</a:t>
            </a:r>
          </a:p>
        </p:txBody>
      </p:sp>
      <p:pic>
        <p:nvPicPr>
          <p:cNvPr id="1250309" name="Picture 5" descr="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27368"/>
            <a:ext cx="8610600" cy="337185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English Particles	</a:t>
            </a:r>
          </a:p>
        </p:txBody>
      </p:sp>
      <p:pic>
        <p:nvPicPr>
          <p:cNvPr id="1252357" name="Picture 5" descr="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469923"/>
            <a:ext cx="8839200" cy="2174875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5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Conjunctions</a:t>
            </a:r>
          </a:p>
        </p:txBody>
      </p:sp>
      <p:pic>
        <p:nvPicPr>
          <p:cNvPr id="1256453" name="Picture 5" descr="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371600"/>
            <a:ext cx="8839200" cy="4351338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1066800"/>
          </a:xfrm>
        </p:spPr>
        <p:txBody>
          <a:bodyPr/>
          <a:lstStyle/>
          <a:p>
            <a:r>
              <a:rPr lang="en-US" altLang="en-US"/>
              <a:t>POS Tagging</a:t>
            </a:r>
            <a:br>
              <a:rPr lang="en-US" altLang="en-US"/>
            </a:br>
            <a:r>
              <a:rPr lang="en-US" altLang="en-US"/>
              <a:t>Choosing a Tagset</a:t>
            </a:r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48581"/>
            <a:ext cx="8229600" cy="4495800"/>
          </a:xfrm>
        </p:spPr>
        <p:txBody>
          <a:bodyPr/>
          <a:lstStyle/>
          <a:p>
            <a:r>
              <a:rPr lang="en-US" altLang="en-US" sz="2400" dirty="0"/>
              <a:t>There are so many parts of speech, potential distinctions we can draw</a:t>
            </a:r>
          </a:p>
          <a:p>
            <a:r>
              <a:rPr lang="en-US" altLang="en-US" sz="2400" dirty="0"/>
              <a:t>To do POS tagging, we need to choose a standard set of tags to work with</a:t>
            </a:r>
          </a:p>
          <a:p>
            <a:r>
              <a:rPr lang="en-US" altLang="en-US" sz="2400" dirty="0"/>
              <a:t>Could pick very coarse </a:t>
            </a:r>
            <a:r>
              <a:rPr lang="en-US" altLang="en-US" sz="2400" dirty="0" err="1"/>
              <a:t>tagsets</a:t>
            </a:r>
            <a:endParaRPr lang="en-US" altLang="en-US" sz="2400" dirty="0"/>
          </a:p>
          <a:p>
            <a:pPr lvl="1"/>
            <a:r>
              <a:rPr lang="en-US" altLang="en-US" sz="2000" dirty="0"/>
              <a:t>N, V, </a:t>
            </a:r>
            <a:r>
              <a:rPr lang="en-US" altLang="en-US" sz="2000" dirty="0" err="1"/>
              <a:t>Adj</a:t>
            </a:r>
            <a:r>
              <a:rPr lang="en-US" altLang="en-US" sz="2000" dirty="0"/>
              <a:t>, Adv.</a:t>
            </a:r>
          </a:p>
          <a:p>
            <a:r>
              <a:rPr lang="en-US" altLang="en-US" sz="2400" dirty="0"/>
              <a:t>More commonly used set is finer grained, the “Penn </a:t>
            </a:r>
            <a:r>
              <a:rPr lang="en-US" altLang="en-US" sz="2400" dirty="0" err="1"/>
              <a:t>TreeBank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tagset</a:t>
            </a:r>
            <a:r>
              <a:rPr lang="en-US" altLang="en-US" sz="2400" dirty="0"/>
              <a:t>”, 45 tags</a:t>
            </a:r>
          </a:p>
          <a:p>
            <a:pPr lvl="1"/>
            <a:r>
              <a:rPr lang="en-US" altLang="en-US" sz="2000" dirty="0"/>
              <a:t>PRP$, WRB, WP$, VBG</a:t>
            </a:r>
          </a:p>
          <a:p>
            <a:r>
              <a:rPr lang="en-US" altLang="en-US" sz="2400" dirty="0"/>
              <a:t>Even more fine-grained </a:t>
            </a:r>
            <a:r>
              <a:rPr lang="en-US" altLang="en-US" sz="2400" dirty="0" err="1"/>
              <a:t>tagsets</a:t>
            </a:r>
            <a:r>
              <a:rPr lang="en-US" altLang="en-US" sz="2400" dirty="0"/>
              <a:t> exist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2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322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Penn </a:t>
            </a:r>
            <a:r>
              <a:rPr lang="en-US" altLang="en-US" sz="3200" dirty="0" err="1"/>
              <a:t>TreeBank</a:t>
            </a:r>
            <a:r>
              <a:rPr lang="en-US" altLang="en-US" sz="3200" dirty="0"/>
              <a:t> POS </a:t>
            </a:r>
            <a:r>
              <a:rPr lang="en-US" altLang="en-US" sz="3200" dirty="0" err="1"/>
              <a:t>Tagset</a:t>
            </a:r>
            <a:endParaRPr lang="en-US" altLang="en-US" sz="3200" dirty="0"/>
          </a:p>
        </p:txBody>
      </p:sp>
      <p:pic>
        <p:nvPicPr>
          <p:cNvPr id="1260551" name="Picture 7" descr="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162800" cy="5554663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4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Penn </a:t>
            </a:r>
            <a:r>
              <a:rPr lang="en-US" altLang="en-US" dirty="0" err="1"/>
              <a:t>Tagset</a:t>
            </a:r>
            <a:endParaRPr lang="en-US" altLang="en-US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The/DT grand/JJ jury/NN commented/VBD on/IN a/DT number/NN of/IN other/JJ topics/NNS ./.</a:t>
            </a:r>
          </a:p>
          <a:p>
            <a:r>
              <a:rPr lang="en-US" altLang="en-US" dirty="0"/>
              <a:t>Prepositions and subordinating conjunctions marked IN (“although/IN I/PRP..”)</a:t>
            </a:r>
          </a:p>
          <a:p>
            <a:r>
              <a:rPr lang="en-US" altLang="en-US" dirty="0"/>
              <a:t>Except the preposition/</a:t>
            </a:r>
            <a:r>
              <a:rPr lang="en-US" altLang="en-US" dirty="0" err="1"/>
              <a:t>complementizer</a:t>
            </a:r>
            <a:r>
              <a:rPr lang="en-US" altLang="en-US" dirty="0"/>
              <a:t> “to” is just marked “TO”.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0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 Tagging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696" y="1371602"/>
            <a:ext cx="8229600" cy="4525963"/>
          </a:xfrm>
        </p:spPr>
        <p:txBody>
          <a:bodyPr/>
          <a:lstStyle/>
          <a:p>
            <a:r>
              <a:rPr lang="en-US" altLang="en-US" dirty="0"/>
              <a:t>Words often have more than one POS: </a:t>
            </a:r>
            <a:r>
              <a:rPr lang="en-US" altLang="en-US" i="1" dirty="0"/>
              <a:t>back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i="1" dirty="0"/>
              <a:t>back</a:t>
            </a:r>
            <a:r>
              <a:rPr lang="en-US" altLang="en-US" dirty="0"/>
              <a:t> door = JJ</a:t>
            </a:r>
          </a:p>
          <a:p>
            <a:pPr lvl="1"/>
            <a:r>
              <a:rPr lang="en-US" altLang="en-US" dirty="0"/>
              <a:t>On my </a:t>
            </a:r>
            <a:r>
              <a:rPr lang="en-US" altLang="en-US" b="1" i="1" dirty="0"/>
              <a:t>back</a:t>
            </a:r>
            <a:r>
              <a:rPr lang="en-US" altLang="en-US" dirty="0"/>
              <a:t> = NN</a:t>
            </a:r>
          </a:p>
          <a:p>
            <a:pPr lvl="1"/>
            <a:r>
              <a:rPr lang="en-US" altLang="en-US" dirty="0"/>
              <a:t>Win the voters </a:t>
            </a:r>
            <a:r>
              <a:rPr lang="en-US" altLang="en-US" b="1" i="1" dirty="0"/>
              <a:t>back</a:t>
            </a:r>
            <a:r>
              <a:rPr lang="en-US" altLang="en-US" dirty="0"/>
              <a:t> = RB</a:t>
            </a:r>
          </a:p>
          <a:p>
            <a:pPr lvl="1"/>
            <a:r>
              <a:rPr lang="en-US" altLang="en-US" dirty="0"/>
              <a:t>Promised to </a:t>
            </a:r>
            <a:r>
              <a:rPr lang="en-US" altLang="en-US" b="1" i="1" dirty="0"/>
              <a:t>back</a:t>
            </a:r>
            <a:r>
              <a:rPr lang="en-US" altLang="en-US" dirty="0"/>
              <a:t> the bill = VB</a:t>
            </a:r>
          </a:p>
          <a:p>
            <a:r>
              <a:rPr lang="en-US" altLang="en-US" dirty="0"/>
              <a:t>The POS tagging problem is to determine the POS tag for a particular instance of a word.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4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6654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How Hard is POS Tagging? Measuring Ambiguity</a:t>
            </a:r>
          </a:p>
        </p:txBody>
      </p:sp>
      <p:pic>
        <p:nvPicPr>
          <p:cNvPr id="802819" name="Picture 3" descr="fig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8686800" cy="3716338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61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Methods for POS Tagging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Rule-based tagging</a:t>
            </a:r>
            <a:endParaRPr lang="en-US" dirty="0">
              <a:latin typeface="Tahoma" charset="0"/>
            </a:endParaRPr>
          </a:p>
          <a:p>
            <a:pPr marL="533400" indent="-53340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Stochastic</a:t>
            </a:r>
          </a:p>
          <a:p>
            <a:pPr marL="914400" lvl="1" indent="-457200">
              <a:buClr>
                <a:schemeClr val="tx1"/>
              </a:buClr>
              <a:buFont typeface="Arial" charset="0"/>
              <a:buAutoNum type="arabicPeriod"/>
            </a:pPr>
            <a:r>
              <a:rPr lang="en-US" dirty="0">
                <a:latin typeface="Tahoma" charset="0"/>
              </a:rPr>
              <a:t>Probabilistic sequence models</a:t>
            </a:r>
          </a:p>
          <a:p>
            <a:pPr marL="1295400" lvl="2" indent="-381000"/>
            <a:r>
              <a:rPr lang="en-US" dirty="0">
                <a:latin typeface="Tahoma" charset="0"/>
                <a:ea typeface="ＭＳ Ｐゴシック" charset="0"/>
              </a:rPr>
              <a:t>HMM (Hidden Markov Model) tagging</a:t>
            </a:r>
          </a:p>
          <a:p>
            <a:pPr marL="1295400" lvl="2" indent="-381000"/>
            <a:r>
              <a:rPr lang="en-US" dirty="0">
                <a:latin typeface="Tahoma" charset="0"/>
                <a:ea typeface="ＭＳ Ｐゴシック" charset="0"/>
              </a:rPr>
              <a:t>MEMMs (Maximum Entropy Markov Models)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5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 Tagging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971800"/>
          </a:xfrm>
        </p:spPr>
        <p:txBody>
          <a:bodyPr/>
          <a:lstStyle/>
          <a:p>
            <a:r>
              <a:rPr lang="en-US" altLang="en-US" dirty="0"/>
              <a:t>The process of assigning a part-of-speech or lexical class marker to each word in a sentence (and all sentences in a collection).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Input: 	</a:t>
            </a:r>
            <a:r>
              <a:rPr lang="en-US" altLang="en-US" sz="2000" b="1" dirty="0">
                <a:latin typeface="Courier New" pitchFamily="49" charset="0"/>
              </a:rPr>
              <a:t>the lead paint is unsafe</a:t>
            </a:r>
          </a:p>
          <a:p>
            <a:pPr>
              <a:buFontTx/>
              <a:buNone/>
            </a:pPr>
            <a:r>
              <a:rPr lang="en-US" altLang="en-US" dirty="0"/>
              <a:t>	Output:	</a:t>
            </a:r>
            <a:r>
              <a:rPr lang="en-US" altLang="en-US" sz="2000" b="1" dirty="0">
                <a:latin typeface="Courier New" pitchFamily="49" charset="0"/>
              </a:rPr>
              <a:t>the/</a:t>
            </a:r>
            <a:r>
              <a:rPr lang="en-US" altLang="en-US" sz="2000" b="1" dirty="0" err="1">
                <a:latin typeface="Courier New" pitchFamily="49" charset="0"/>
              </a:rPr>
              <a:t>Det</a:t>
            </a:r>
            <a:r>
              <a:rPr lang="en-US" altLang="en-US" sz="2000" b="1" dirty="0">
                <a:latin typeface="Courier New" pitchFamily="49" charset="0"/>
              </a:rPr>
              <a:t> lead/N paint/N is/V unsafe/</a:t>
            </a:r>
            <a:r>
              <a:rPr lang="en-US" altLang="en-US" sz="2000" b="1" dirty="0" err="1">
                <a:latin typeface="Courier New" pitchFamily="49" charset="0"/>
              </a:rPr>
              <a:t>Adj</a:t>
            </a:r>
            <a:endParaRPr lang="en-US" altLang="en-US" sz="2000" dirty="0">
              <a:latin typeface="Courier New" pitchFamily="49" charset="0"/>
            </a:endParaRPr>
          </a:p>
          <a:p>
            <a:endParaRPr lang="en-US" altLang="en-US" sz="2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44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ea typeface="ＭＳ Ｐゴシック" charset="0"/>
                <a:cs typeface="ＭＳ Ｐゴシック" charset="0"/>
              </a:rPr>
              <a:t>POS Tagging as Sequence Classification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87900"/>
            <a:ext cx="8534400" cy="38395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We are given a sentence (an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observation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 or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sequence of observations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ahoma" charset="0"/>
              </a:rPr>
              <a:t>Secretariat is expected to race tomorrow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is the best sequence of tags that corresponds to this sequence of observations?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Probabilistic 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Consider all possible sequences of tags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ahoma" charset="0"/>
              </a:rPr>
              <a:t>Out of this universe of sequences, choose the tag sequence which is most probable given the observation sequence of n words w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…</a:t>
            </a:r>
            <a:r>
              <a:rPr lang="en-US" dirty="0" err="1">
                <a:latin typeface="Tahoma" charset="0"/>
              </a:rPr>
              <a:t>w</a:t>
            </a:r>
            <a:r>
              <a:rPr lang="en-US" baseline="-25000" dirty="0" err="1">
                <a:latin typeface="Tahoma" charset="0"/>
              </a:rPr>
              <a:t>n</a:t>
            </a:r>
            <a:r>
              <a:rPr lang="en-US" dirty="0">
                <a:latin typeface="Tahoma" charset="0"/>
              </a:rPr>
              <a:t>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7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9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Classification Learning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Typical machine learning addresses the problem of classifying a feature-vector description into a fixed number of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There are many standard learning methods for this task: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Decision Trees and Rule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Naïve Bayes and Bayesian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Logistic Regression / Maximum Entropy (</a:t>
            </a:r>
            <a:r>
              <a:rPr lang="en-US" altLang="en-US" sz="2400" dirty="0" err="1"/>
              <a:t>MaxEnt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Perceptron and Neural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Support Vector Machines (SVMs)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Nearest-Neighbor / Instance-Based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(UT Austin)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4020D4-F7E1-4953-BE97-2BF4642F7027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822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Beyond Classification Learning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Standard classification problem assumes individual cases are disconnected and independent (</a:t>
            </a:r>
            <a:r>
              <a:rPr lang="en-US" altLang="en-US" dirty="0" err="1"/>
              <a:t>i.i.d</a:t>
            </a:r>
            <a:r>
              <a:rPr lang="en-US" altLang="en-US" dirty="0"/>
              <a:t>.: independently and identically distributed).</a:t>
            </a:r>
          </a:p>
          <a:p>
            <a:pPr eaLnBrk="1" hangingPunct="1"/>
            <a:r>
              <a:rPr lang="en-US" altLang="en-US" dirty="0"/>
              <a:t>Many NLP problems do not satisfy this assumption and involve making many connected decisions, each resolving a different ambiguity, but which are mutually dependent.</a:t>
            </a:r>
          </a:p>
          <a:p>
            <a:pPr eaLnBrk="1" hangingPunct="1"/>
            <a:r>
              <a:rPr lang="en-US" altLang="en-US" dirty="0"/>
              <a:t>More sophisticated learning and inference techniques are needed to handle such situations in general.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(UT Austin)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7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Sequence Labeling Problem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Many NLP problems can viewed as sequence labeling.</a:t>
            </a:r>
          </a:p>
          <a:p>
            <a:pPr eaLnBrk="1" hangingPunct="1"/>
            <a:r>
              <a:rPr lang="en-US" altLang="en-US" sz="2800" dirty="0"/>
              <a:t>Each token in a sequence is assigned a label.</a:t>
            </a:r>
          </a:p>
          <a:p>
            <a:pPr eaLnBrk="1" hangingPunct="1"/>
            <a:r>
              <a:rPr lang="en-US" altLang="en-US" sz="2800" dirty="0"/>
              <a:t>Labels of tokens are dependent on the labels of other tokens in the sequence, particularly their neighbors (not </a:t>
            </a:r>
            <a:r>
              <a:rPr lang="en-US" altLang="en-US" sz="2800" dirty="0" err="1"/>
              <a:t>i.i.d</a:t>
            </a:r>
            <a:r>
              <a:rPr lang="en-US" altLang="en-US" sz="2800" dirty="0"/>
              <a:t>).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742950" y="4384675"/>
            <a:ext cx="7727950" cy="1597025"/>
            <a:chOff x="460" y="2777"/>
            <a:chExt cx="4868" cy="1006"/>
          </a:xfrm>
        </p:grpSpPr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1107" y="3118"/>
              <a:ext cx="376" cy="238"/>
            </a:xfrm>
            <a:prstGeom prst="rect">
              <a:avLst/>
            </a:prstGeom>
            <a:solidFill>
              <a:srgbClr val="66CCFF"/>
            </a:solidFill>
            <a:ln w="3810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8923" name="Oval 10"/>
            <p:cNvSpPr>
              <a:spLocks noChangeArrowheads="1"/>
            </p:cNvSpPr>
            <p:nvPr/>
          </p:nvSpPr>
          <p:spPr bwMode="auto">
            <a:xfrm>
              <a:off x="566" y="3098"/>
              <a:ext cx="315" cy="285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8919" name="Oval 6"/>
            <p:cNvSpPr>
              <a:spLocks noChangeArrowheads="1"/>
            </p:cNvSpPr>
            <p:nvPr/>
          </p:nvSpPr>
          <p:spPr bwMode="auto">
            <a:xfrm>
              <a:off x="1798" y="3102"/>
              <a:ext cx="315" cy="285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2335" y="3048"/>
              <a:ext cx="583" cy="3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3 w 21600"/>
                <a:gd name="T13" fmla="*/ 4480 h 21600"/>
                <a:gd name="T14" fmla="*/ 17117 w 21600"/>
                <a:gd name="T15" fmla="*/ 171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3138" y="2777"/>
              <a:ext cx="386" cy="65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28575">
              <a:solidFill>
                <a:srgbClr val="CC0099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 b="0"/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auto">
            <a:xfrm>
              <a:off x="3945" y="2946"/>
              <a:ext cx="584" cy="430"/>
            </a:xfrm>
            <a:prstGeom prst="rect">
              <a:avLst/>
            </a:prstGeom>
            <a:solidFill>
              <a:srgbClr val="FF7C80"/>
            </a:solidFill>
            <a:ln w="381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8925" name="Oval 12"/>
            <p:cNvSpPr>
              <a:spLocks noChangeArrowheads="1"/>
            </p:cNvSpPr>
            <p:nvPr/>
          </p:nvSpPr>
          <p:spPr bwMode="auto">
            <a:xfrm>
              <a:off x="4866" y="3029"/>
              <a:ext cx="315" cy="285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38924" name="Text Box 11"/>
            <p:cNvSpPr txBox="1">
              <a:spLocks noChangeArrowheads="1"/>
            </p:cNvSpPr>
            <p:nvPr/>
          </p:nvSpPr>
          <p:spPr bwMode="auto">
            <a:xfrm>
              <a:off x="460" y="3495"/>
              <a:ext cx="48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/>
                <a:t>foo        bar         blam     zonk       zonk            bar           blam</a:t>
              </a:r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(UT Austin)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0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039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Information Extraction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46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Identify phrases in language that refer to specific types of entities and relations in text.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Named entity recognition is task of identifying names of people, places, organizations, etc. in text.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</a:t>
            </a:r>
            <a:r>
              <a:rPr lang="en-US" altLang="en-US" sz="2400">
                <a:solidFill>
                  <a:srgbClr val="FF3300"/>
                </a:solidFill>
              </a:rPr>
              <a:t>people</a:t>
            </a:r>
            <a:r>
              <a:rPr lang="en-US" altLang="en-US" sz="2400"/>
              <a:t>    </a:t>
            </a:r>
            <a:r>
              <a:rPr lang="en-US" altLang="en-US" sz="2400">
                <a:solidFill>
                  <a:srgbClr val="00CC00"/>
                </a:solidFill>
              </a:rPr>
              <a:t>organizations</a:t>
            </a:r>
            <a:r>
              <a:rPr lang="en-US" altLang="en-US" sz="2400"/>
              <a:t>    </a:t>
            </a:r>
            <a:r>
              <a:rPr lang="en-US" altLang="en-US" sz="2400">
                <a:solidFill>
                  <a:srgbClr val="CC0099"/>
                </a:solidFill>
              </a:rPr>
              <a:t>places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Michael Dell</a:t>
            </a:r>
            <a:r>
              <a:rPr lang="en-US" altLang="en-US" sz="2000"/>
              <a:t> is the CEO of  </a:t>
            </a:r>
            <a:r>
              <a:rPr lang="en-US" altLang="en-US" sz="2000">
                <a:solidFill>
                  <a:srgbClr val="00CC00"/>
                </a:solidFill>
              </a:rPr>
              <a:t>Dell Computer Corporation</a:t>
            </a:r>
            <a:r>
              <a:rPr lang="en-US" altLang="en-US" sz="2000"/>
              <a:t> and lives in </a:t>
            </a:r>
            <a:r>
              <a:rPr lang="en-US" altLang="en-US" sz="2000">
                <a:solidFill>
                  <a:srgbClr val="CC0099"/>
                </a:solidFill>
              </a:rPr>
              <a:t>Austin Texas</a:t>
            </a:r>
            <a:r>
              <a:rPr lang="en-US" altLang="en-US" sz="200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Extract pieces of information relevant to a specific  application, e.g. used car ads: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</a:t>
            </a:r>
            <a:r>
              <a:rPr lang="en-US" altLang="en-US" sz="2400">
                <a:solidFill>
                  <a:srgbClr val="FF0000"/>
                </a:solidFill>
              </a:rPr>
              <a:t>make</a:t>
            </a:r>
            <a:r>
              <a:rPr lang="en-US" altLang="en-US" sz="2400"/>
              <a:t>    </a:t>
            </a:r>
            <a:r>
              <a:rPr lang="en-US" altLang="en-US" sz="2400">
                <a:solidFill>
                  <a:srgbClr val="33CC33"/>
                </a:solidFill>
              </a:rPr>
              <a:t>model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rgbClr val="CC0099"/>
                </a:solidFill>
              </a:rPr>
              <a:t>year</a:t>
            </a:r>
            <a:r>
              <a:rPr lang="en-US" altLang="en-US" sz="2400"/>
              <a:t>    </a:t>
            </a:r>
            <a:r>
              <a:rPr lang="en-US" altLang="en-US" sz="2400">
                <a:solidFill>
                  <a:srgbClr val="3399FF"/>
                </a:solidFill>
              </a:rPr>
              <a:t>mileage</a:t>
            </a:r>
            <a:r>
              <a:rPr lang="en-US" altLang="en-US" sz="2400"/>
              <a:t>   </a:t>
            </a:r>
            <a:r>
              <a:rPr lang="en-US" altLang="en-US" sz="2400">
                <a:solidFill>
                  <a:srgbClr val="FF9900"/>
                </a:solidFill>
              </a:rPr>
              <a:t>price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 sale, </a:t>
            </a:r>
            <a:r>
              <a:rPr lang="en-US" altLang="en-US" sz="2000">
                <a:solidFill>
                  <a:srgbClr val="CC0099"/>
                </a:solidFill>
              </a:rPr>
              <a:t>2002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0000"/>
                </a:solidFill>
              </a:rPr>
              <a:t>Toyota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33CC33"/>
                </a:solidFill>
              </a:rPr>
              <a:t>Prius</a:t>
            </a:r>
            <a:r>
              <a:rPr lang="en-US" altLang="en-US" sz="2000"/>
              <a:t>,  </a:t>
            </a:r>
            <a:r>
              <a:rPr lang="en-US" altLang="en-US" sz="2000">
                <a:solidFill>
                  <a:srgbClr val="3399FF"/>
                </a:solidFill>
              </a:rPr>
              <a:t>20,000 mi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9900"/>
                </a:solidFill>
              </a:rPr>
              <a:t>$15K or best offer. </a:t>
            </a:r>
            <a:r>
              <a:rPr lang="en-US" altLang="en-US" sz="2000"/>
              <a:t>Available starting July 30, 2006.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(UT Austin)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7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 Role Labeling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For each clause, determine the semantic role played by each noun phrase that is an argument to the verb.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agent </a:t>
            </a:r>
            <a:r>
              <a:rPr lang="en-US" altLang="en-US"/>
              <a:t>  </a:t>
            </a:r>
            <a:r>
              <a:rPr lang="en-US" altLang="en-US">
                <a:solidFill>
                  <a:srgbClr val="FF9900"/>
                </a:solidFill>
              </a:rPr>
              <a:t>patient</a:t>
            </a:r>
            <a:r>
              <a:rPr lang="en-US" altLang="en-US"/>
              <a:t>   </a:t>
            </a:r>
            <a:r>
              <a:rPr lang="en-US" altLang="en-US">
                <a:solidFill>
                  <a:srgbClr val="00CC00"/>
                </a:solidFill>
              </a:rPr>
              <a:t>source</a:t>
            </a:r>
            <a:r>
              <a:rPr lang="en-US" altLang="en-US"/>
              <a:t>   </a:t>
            </a:r>
            <a:r>
              <a:rPr lang="en-US" altLang="en-US">
                <a:solidFill>
                  <a:srgbClr val="3399FF"/>
                </a:solidFill>
              </a:rPr>
              <a:t>destination</a:t>
            </a:r>
            <a:r>
              <a:rPr lang="en-US" altLang="en-US"/>
              <a:t>   </a:t>
            </a:r>
            <a:r>
              <a:rPr lang="en-US" altLang="en-US">
                <a:solidFill>
                  <a:srgbClr val="CC3399"/>
                </a:solidFill>
              </a:rPr>
              <a:t>instrument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3300"/>
                </a:solidFill>
              </a:rPr>
              <a:t>John</a:t>
            </a:r>
            <a:r>
              <a:rPr lang="en-US" altLang="en-US"/>
              <a:t> drove </a:t>
            </a:r>
            <a:r>
              <a:rPr lang="en-US" altLang="en-US">
                <a:solidFill>
                  <a:srgbClr val="E97C05"/>
                </a:solidFill>
              </a:rPr>
              <a:t>Mary</a:t>
            </a:r>
            <a:r>
              <a:rPr lang="en-US" altLang="en-US"/>
              <a:t> from </a:t>
            </a:r>
            <a:r>
              <a:rPr lang="en-US" altLang="en-US">
                <a:solidFill>
                  <a:srgbClr val="00CC00"/>
                </a:solidFill>
              </a:rPr>
              <a:t>Austin</a:t>
            </a:r>
            <a:r>
              <a:rPr lang="en-US" altLang="en-US"/>
              <a:t> to </a:t>
            </a:r>
            <a:r>
              <a:rPr lang="en-US" altLang="en-US">
                <a:solidFill>
                  <a:srgbClr val="3399FF"/>
                </a:solidFill>
              </a:rPr>
              <a:t>Dallas</a:t>
            </a:r>
            <a:r>
              <a:rPr lang="en-US" altLang="en-US"/>
              <a:t> in </a:t>
            </a:r>
            <a:r>
              <a:rPr lang="en-US" altLang="en-US">
                <a:solidFill>
                  <a:srgbClr val="CC3399"/>
                </a:solidFill>
              </a:rPr>
              <a:t>his Toyota Prius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CC3399"/>
                </a:solidFill>
              </a:rPr>
              <a:t>The hammer</a:t>
            </a:r>
            <a:r>
              <a:rPr lang="en-US" altLang="en-US"/>
              <a:t> broke </a:t>
            </a:r>
            <a:r>
              <a:rPr lang="en-US" altLang="en-US">
                <a:solidFill>
                  <a:srgbClr val="E97C05"/>
                </a:solidFill>
              </a:rPr>
              <a:t>the window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Also referred to a “case role analysis,” “thematic analysis,” and “shallow semantic parsing”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(UT Austin)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84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Bioinformatics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Sequence labeling also valuable in labeling genetic sequences in genome analysis.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extron</a:t>
            </a:r>
            <a:r>
              <a:rPr lang="en-US" altLang="en-US"/>
              <a:t>   intron</a:t>
            </a:r>
          </a:p>
          <a:p>
            <a:pPr lvl="1" eaLnBrk="1" hangingPunct="1"/>
            <a:r>
              <a:rPr lang="en-US" altLang="en-US"/>
              <a:t>AGC</a:t>
            </a:r>
            <a:r>
              <a:rPr lang="en-US" altLang="en-US">
                <a:solidFill>
                  <a:srgbClr val="FF0000"/>
                </a:solidFill>
              </a:rPr>
              <a:t>TAACGTTC</a:t>
            </a:r>
            <a:r>
              <a:rPr lang="en-US" altLang="en-US"/>
              <a:t>GATACG</a:t>
            </a:r>
            <a:r>
              <a:rPr lang="en-US" altLang="en-US">
                <a:solidFill>
                  <a:srgbClr val="FF0000"/>
                </a:solidFill>
              </a:rPr>
              <a:t>GATTACA</a:t>
            </a:r>
            <a:r>
              <a:rPr lang="en-US" altLang="en-US"/>
              <a:t>GCCT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(UT Austin)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43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Problems with Sequence Labeling as Classification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Not easy to integrate information from category of tokens on both sides.</a:t>
            </a:r>
          </a:p>
          <a:p>
            <a:pPr eaLnBrk="1" hangingPunct="1"/>
            <a:r>
              <a:rPr lang="en-US" altLang="en-US" dirty="0"/>
              <a:t>Difficult to propagate uncertainty between decisions and “collectively” determine the most likely joint assignment of categories to all of the tokens in a sequence.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(UT Austin)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Probabilistic Sequence Models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Probabilistic sequence models allow integrating uncertainty over multiple, interdependent classifications and collectively determine the most likely global assignment.</a:t>
            </a:r>
          </a:p>
          <a:p>
            <a:pPr eaLnBrk="1" hangingPunct="1"/>
            <a:r>
              <a:rPr lang="en-US" altLang="en-US" dirty="0"/>
              <a:t>Two standard models</a:t>
            </a:r>
          </a:p>
          <a:p>
            <a:pPr lvl="1" eaLnBrk="1" hangingPunct="1"/>
            <a:r>
              <a:rPr lang="en-US" altLang="en-US" dirty="0"/>
              <a:t>Hidden Markov Model  (HMM)</a:t>
            </a:r>
          </a:p>
          <a:p>
            <a:pPr lvl="1" eaLnBrk="1" hangingPunct="1"/>
            <a:r>
              <a:rPr lang="en-US" altLang="en-US" dirty="0"/>
              <a:t>Conditional Random Field (CRF)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(UT Austin)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66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Markov Model / Markov Chain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finite state machine with probabilistic state transitions.</a:t>
            </a:r>
          </a:p>
          <a:p>
            <a:pPr eaLnBrk="1" hangingPunct="1"/>
            <a:r>
              <a:rPr lang="en-US" altLang="en-US"/>
              <a:t>Makes Markov assumption that next state only depends on the current state and independent of previous history.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(UT Austin)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8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POS Tagging Useful?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First step of a vast number of practical tasks</a:t>
            </a:r>
            <a:r>
              <a:rPr lang="en-US" alt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Helps in stemming/lemmatization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Parsing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Need to know if a word is an N or V before you can parse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Parsers can build trees directly on the POS tags instead of maintaining a lexicon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Information Extraction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Finding names, relations, etc.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Machine Translation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Selecting words of specific Parts of Speech (e.g. nouns) in pre-processing documents (for IR etc.)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06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Getting to HMMs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We want, out of all sequences of n tags 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…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the single tag sequence such that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			P(t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…t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|w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…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w</a:t>
            </a:r>
            <a:r>
              <a:rPr lang="en-US" baseline="-25000" dirty="0" err="1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 is highest.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Hat ^ means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our estimate of the best one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Argmax</a:t>
            </a:r>
            <a:r>
              <a:rPr lang="en-US" baseline="-25000" dirty="0" err="1">
                <a:latin typeface="Tahoma" charset="0"/>
                <a:ea typeface="ＭＳ Ｐゴシック" charset="0"/>
                <a:cs typeface="ＭＳ Ｐゴシック" charset="0"/>
              </a:rPr>
              <a:t>x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f(x) means 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the x such that f(x) is maximized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11012" name="Picture 4" descr="argmax1"/>
          <p:cNvPicPr>
            <a:picLocks noChangeAspect="1" noChangeArrowheads="1"/>
          </p:cNvPicPr>
          <p:nvPr/>
        </p:nvPicPr>
        <p:blipFill>
          <a:blip r:embed="rId3">
            <a:alphaModFix amt="75000"/>
          </a:blip>
          <a:srcRect/>
          <a:stretch>
            <a:fillRect/>
          </a:stretch>
        </p:blipFill>
        <p:spPr bwMode="auto">
          <a:xfrm>
            <a:off x="2271252" y="2809572"/>
            <a:ext cx="4348319" cy="1173842"/>
          </a:xfrm>
          <a:prstGeom prst="rect">
            <a:avLst/>
          </a:prstGeom>
          <a:solidFill>
            <a:schemeClr val="accent2">
              <a:alpha val="75000"/>
            </a:schemeClr>
          </a:solidFill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64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Getting to HMMs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This equation should give us the best tag sequence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But how to make it operational? How to compute this value?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Intuition of Bayesian inference:</a:t>
            </a:r>
          </a:p>
          <a:p>
            <a:pPr lvl="1"/>
            <a:r>
              <a:rPr lang="en-US" dirty="0">
                <a:latin typeface="Tahoma" charset="0"/>
              </a:rPr>
              <a:t>Use Bayes rule to transform this equation into a set of probabilities that are easier to compute (and give the right answer)</a:t>
            </a:r>
          </a:p>
        </p:txBody>
      </p:sp>
      <p:pic>
        <p:nvPicPr>
          <p:cNvPr id="35846" name="Picture 4" descr="argma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12" y="1885853"/>
            <a:ext cx="3451122" cy="93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60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0394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Using Bayes Rule</a:t>
            </a:r>
          </a:p>
        </p:txBody>
      </p:sp>
      <p:pic>
        <p:nvPicPr>
          <p:cNvPr id="60422" name="Picture 3" descr="ta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20" y="1371600"/>
            <a:ext cx="3489837" cy="108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73108" y="1676400"/>
            <a:ext cx="2057400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Know this.</a:t>
            </a:r>
          </a:p>
        </p:txBody>
      </p:sp>
      <p:pic>
        <p:nvPicPr>
          <p:cNvPr id="9" name="Picture 4" descr="argmax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70243"/>
            <a:ext cx="3657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4" descr="tag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49149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5" descr="tag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978401"/>
            <a:ext cx="4795684" cy="108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6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9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Likelihood and Prior</a:t>
            </a:r>
          </a:p>
        </p:txBody>
      </p:sp>
      <p:pic>
        <p:nvPicPr>
          <p:cNvPr id="39941" name="Picture 3" descr="ta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513080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71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993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 descr="tag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1"/>
          <a:stretch>
            <a:fillRect/>
          </a:stretch>
        </p:blipFill>
        <p:spPr bwMode="auto">
          <a:xfrm>
            <a:off x="2590800" y="2912808"/>
            <a:ext cx="4025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7160" name="Picture 8" descr="marko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8588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 descr="tag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3524865" cy="10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6" descr="tag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32" y="5184060"/>
            <a:ext cx="7797800" cy="981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81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934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Kinds of Probabilities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ahoma" charset="0"/>
                <a:ea typeface="ＭＳ Ｐゴシック" charset="0"/>
                <a:cs typeface="ＭＳ Ｐゴシック" charset="0"/>
              </a:rPr>
              <a:t>Tag transition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probabilities -- p(t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|t</a:t>
            </a:r>
            <a:r>
              <a:rPr lang="en-US" baseline="-25000" dirty="0">
                <a:latin typeface="Tahoma" charset="0"/>
                <a:ea typeface="ＭＳ Ｐゴシック" charset="0"/>
                <a:cs typeface="ＭＳ Ｐゴシック" charset="0"/>
              </a:rPr>
              <a:t>i-1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latin typeface="Tahoma" charset="0"/>
              </a:rPr>
              <a:t>Determiners likely to precede </a:t>
            </a:r>
            <a:r>
              <a:rPr lang="en-US" dirty="0" err="1">
                <a:latin typeface="Tahoma" charset="0"/>
              </a:rPr>
              <a:t>adjs</a:t>
            </a:r>
            <a:r>
              <a:rPr lang="en-US" dirty="0">
                <a:latin typeface="Tahoma" charset="0"/>
              </a:rPr>
              <a:t> and nouns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That/DT flight/NN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</a:rPr>
              <a:t>The/DT yellow/JJ hat/NN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So we expect P(NN|DT) and P(JJ|DT) to be high</a:t>
            </a:r>
          </a:p>
          <a:p>
            <a:pPr lvl="1"/>
            <a:r>
              <a:rPr lang="en-US" dirty="0">
                <a:latin typeface="Tahoma" charset="0"/>
              </a:rPr>
              <a:t>Compute P(NN|DT) by counting in a labeled corpus:</a:t>
            </a:r>
            <a:endParaRPr lang="en-US" sz="2400" dirty="0">
              <a:latin typeface="Tahoma" charset="0"/>
            </a:endParaRPr>
          </a:p>
        </p:txBody>
      </p:sp>
      <p:pic>
        <p:nvPicPr>
          <p:cNvPr id="41990" name="Picture 4" descr="tag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74" y="3616863"/>
            <a:ext cx="29718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5" descr="tag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74" y="4509499"/>
            <a:ext cx="64706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06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Kinds of Probabilities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452" y="1371600"/>
            <a:ext cx="8320548" cy="47244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>
                <a:latin typeface="Tahoma" charset="0"/>
                <a:ea typeface="ＭＳ Ｐゴシック" charset="0"/>
                <a:cs typeface="ＭＳ Ｐゴシック" charset="0"/>
              </a:rPr>
              <a:t>Word likelihood/emission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probabilities p(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w</a:t>
            </a:r>
            <a:r>
              <a:rPr lang="en-US" baseline="-25000" dirty="0" err="1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err="1">
                <a:latin typeface="Tahoma" charset="0"/>
                <a:ea typeface="ＭＳ Ｐゴシック" charset="0"/>
                <a:cs typeface="ＭＳ Ｐゴシック" charset="0"/>
              </a:rPr>
              <a:t>|t</a:t>
            </a:r>
            <a:r>
              <a:rPr lang="en-US" baseline="-25000" dirty="0" err="1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latin typeface="Tahoma" charset="0"/>
              </a:rPr>
              <a:t>VBZ (3sg Pres Verb) likely to be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altLang="ja-JP" dirty="0">
                <a:latin typeface="Tahoma" charset="0"/>
              </a:rPr>
              <a:t>is</a:t>
            </a:r>
            <a:r>
              <a:rPr lang="ja-JP" altLang="en-US" dirty="0">
                <a:latin typeface="Tahoma" charset="0"/>
              </a:rPr>
              <a:t>”</a:t>
            </a:r>
            <a:endParaRPr lang="en-US" altLang="ja-JP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</a:rPr>
              <a:t>Compute P(</a:t>
            </a:r>
            <a:r>
              <a:rPr lang="en-US" dirty="0" err="1">
                <a:latin typeface="Tahoma" charset="0"/>
              </a:rPr>
              <a:t>is|VBZ</a:t>
            </a:r>
            <a:r>
              <a:rPr lang="en-US" dirty="0">
                <a:latin typeface="Tahoma" charset="0"/>
              </a:rPr>
              <a:t>) by counting in a labeled corpus:</a:t>
            </a:r>
          </a:p>
        </p:txBody>
      </p:sp>
      <p:pic>
        <p:nvPicPr>
          <p:cNvPr id="44038" name="Picture 4" descr="tag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44" y="2905039"/>
            <a:ext cx="2802193" cy="973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5" descr="tag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44" y="3878641"/>
            <a:ext cx="6855337" cy="96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9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Example: The Verb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race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3876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Secretariat/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NNP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is/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VBZ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expected/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to/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b="1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race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tomorrow/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People/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NNS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continue/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to/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TO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inquire/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VB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the/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DT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reason/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for/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IN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the/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DT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race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for/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IN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outer/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JJ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space/</a:t>
            </a:r>
            <a:r>
              <a:rPr lang="en-US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NN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do we pick the right tag?</a:t>
            </a:r>
          </a:p>
          <a:p>
            <a:pPr>
              <a:lnSpc>
                <a:spcPct val="90000"/>
              </a:lnSpc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10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Disambiguating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race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8133" name="Picture 3" descr="racepos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8" y="1404083"/>
            <a:ext cx="8598310" cy="178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4" descr="raceposwr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8" y="3577870"/>
            <a:ext cx="8598310" cy="180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16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14190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>
                <a:ea typeface="ＭＳ Ｐゴシック" charset="0"/>
                <a:cs typeface="ＭＳ Ｐゴシック" charset="0"/>
              </a:rPr>
              <a:t>Disambiguating </a:t>
            </a:r>
            <a:r>
              <a:rPr lang="ja-JP" altLang="en-US" kern="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kern="0" dirty="0">
                <a:ea typeface="ＭＳ Ｐゴシック" charset="0"/>
                <a:cs typeface="ＭＳ Ｐゴシック" charset="0"/>
              </a:rPr>
              <a:t>race</a:t>
            </a:r>
            <a:r>
              <a:rPr lang="ja-JP" altLang="en-US" kern="0" dirty="0">
                <a:ea typeface="ＭＳ Ｐゴシック" charset="0"/>
                <a:cs typeface="ＭＳ Ｐゴシック" charset="0"/>
              </a:rPr>
              <a:t>”</a:t>
            </a:r>
            <a:endParaRPr lang="en-US" kern="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83" name="Rounded Rectangle 2"/>
          <p:cNvSpPr>
            <a:spLocks noChangeArrowheads="1"/>
          </p:cNvSpPr>
          <p:nvPr/>
        </p:nvSpPr>
        <p:spPr bwMode="auto">
          <a:xfrm>
            <a:off x="914400" y="1371600"/>
            <a:ext cx="4572000" cy="4800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199" y="1203756"/>
            <a:ext cx="4235245" cy="4572000"/>
          </a:xfrm>
          <a:prstGeom prst="roundRect">
            <a:avLst>
              <a:gd name="adj" fmla="val 15971"/>
            </a:avLst>
          </a:prstGeom>
          <a:solidFill>
            <a:schemeClr val="accent1">
              <a:alpha val="23000"/>
            </a:schemeClr>
          </a:solidFill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86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580669" y="1189008"/>
            <a:ext cx="1283119" cy="4572000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86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" name="Picture 3" descr="racepos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8" y="1404083"/>
            <a:ext cx="8598310" cy="178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raceposwr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8" y="3577870"/>
            <a:ext cx="8598310" cy="180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952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662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5916"/>
            <a:ext cx="8229600" cy="4419600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P(NN|TO) = .00047</a:t>
            </a: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P(VB|TO) = .83</a:t>
            </a: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race|NN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 = .00057</a:t>
            </a: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race|VB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 = .00012</a:t>
            </a: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P(NR|VB) = .0027</a:t>
            </a: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P(NR|NN) = .0012</a:t>
            </a:r>
          </a:p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P(VB|TO)P(NR|VB)P(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race|VB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 = .00000027</a:t>
            </a: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P(NN|TO)P(NR|NN)P(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race|NN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)=.00000000032</a:t>
            </a:r>
          </a:p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So we (correctly) choose the verb tag for “race”</a:t>
            </a:r>
          </a:p>
        </p:txBody>
      </p:sp>
      <p:pic>
        <p:nvPicPr>
          <p:cNvPr id="52231" name="Picture 3" descr="racepos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96" y="1113516"/>
            <a:ext cx="5105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4" descr="raceposwr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396" y="2561316"/>
            <a:ext cx="5105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Parts of Speech</a:t>
            </a:r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8 (ish) traditional parts of speech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Noun, verb, adjective, preposition, adverb, article, interjection, pronoun, conjunction, etc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Called: parts-of-speech, lexical categories, word classes, morphological classes, lexical tags...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Lots of debate within linguistics about the number, nature, and universality of these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We’ll completely ignore this debate.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40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089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Hidden Markov Models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What we’ve just described is called a Hidden Markov Model (HMM)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This is a kind of </a:t>
            </a:r>
            <a:r>
              <a:rPr lang="en-US" i="1" dirty="0">
                <a:solidFill>
                  <a:schemeClr val="accent2"/>
                </a:solidFill>
                <a:latin typeface="Tahoma" charset="0"/>
                <a:ea typeface="ＭＳ Ｐゴシック" charset="0"/>
                <a:cs typeface="ＭＳ Ｐゴシック" charset="0"/>
              </a:rPr>
              <a:t>generative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model.</a:t>
            </a:r>
          </a:p>
          <a:p>
            <a:pPr lvl="1"/>
            <a:r>
              <a:rPr lang="en-US" dirty="0">
                <a:latin typeface="Tahoma" charset="0"/>
              </a:rPr>
              <a:t>There is a </a:t>
            </a:r>
            <a:r>
              <a:rPr lang="en-US" dirty="0">
                <a:solidFill>
                  <a:srgbClr val="C00000"/>
                </a:solidFill>
                <a:latin typeface="Tahoma" charset="0"/>
              </a:rPr>
              <a:t>hidden </a:t>
            </a:r>
            <a:r>
              <a:rPr lang="en-US" dirty="0">
                <a:latin typeface="Tahoma" charset="0"/>
              </a:rPr>
              <a:t>underlying generator of observable events</a:t>
            </a:r>
          </a:p>
          <a:p>
            <a:pPr lvl="1"/>
            <a:r>
              <a:rPr lang="en-US" dirty="0">
                <a:latin typeface="Tahoma" charset="0"/>
              </a:rPr>
              <a:t>The hidden generator can be modeled as a network of states and transitions</a:t>
            </a:r>
          </a:p>
          <a:p>
            <a:pPr lvl="1"/>
            <a:r>
              <a:rPr lang="en-US" dirty="0">
                <a:latin typeface="Tahoma" charset="0"/>
              </a:rPr>
              <a:t>We want to infer the underlying state sequence given the observed event sequence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48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Rectangle 6"/>
          <p:cNvSpPr>
            <a:spLocks noGrp="1" noChangeArrowheads="1"/>
          </p:cNvSpPr>
          <p:nvPr>
            <p:ph type="title"/>
          </p:nvPr>
        </p:nvSpPr>
        <p:spPr>
          <a:xfrm>
            <a:off x="471949" y="186148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Hidden Markov Models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States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Q = q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, q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…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;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Observations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O= o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, o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…</a:t>
            </a:r>
            <a:r>
              <a:rPr lang="en-US" sz="2400" dirty="0" err="1">
                <a:latin typeface="Times New Roman" charset="0"/>
                <a:ea typeface="ＭＳ Ｐゴシック" charset="0"/>
                <a:cs typeface="ＭＳ Ｐゴシック" charset="0"/>
              </a:rPr>
              <a:t>o</a:t>
            </a:r>
            <a:r>
              <a:rPr lang="en-US" sz="2400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400" baseline="-25000" dirty="0">
                <a:latin typeface="Times New Roman" charset="0"/>
                <a:ea typeface="ＭＳ Ｐゴシック" charset="0"/>
                <a:cs typeface="ＭＳ Ｐゴシック" charset="0"/>
              </a:rPr>
              <a:t>;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Each observation is a symbol from a vocabulary V = {v</a:t>
            </a:r>
            <a:r>
              <a:rPr lang="en-US" sz="2000" baseline="-25000" dirty="0">
                <a:latin typeface="Tahoma" charset="0"/>
              </a:rPr>
              <a:t>1</a:t>
            </a:r>
            <a:r>
              <a:rPr lang="en-US" sz="2000" dirty="0">
                <a:latin typeface="Tahoma" charset="0"/>
              </a:rPr>
              <a:t>,v</a:t>
            </a:r>
            <a:r>
              <a:rPr lang="en-US" sz="2000" baseline="-25000" dirty="0">
                <a:latin typeface="Tahoma" charset="0"/>
              </a:rPr>
              <a:t>2</a:t>
            </a:r>
            <a:r>
              <a:rPr lang="en-US" sz="2000" dirty="0">
                <a:latin typeface="Tahoma" charset="0"/>
              </a:rPr>
              <a:t>,…</a:t>
            </a:r>
            <a:r>
              <a:rPr lang="en-US" sz="2000" dirty="0" err="1">
                <a:latin typeface="Tahoma" charset="0"/>
              </a:rPr>
              <a:t>v</a:t>
            </a:r>
            <a:r>
              <a:rPr lang="en-US" sz="2000" baseline="-25000" dirty="0" err="1">
                <a:latin typeface="Tahoma" charset="0"/>
              </a:rPr>
              <a:t>V</a:t>
            </a:r>
            <a:r>
              <a:rPr lang="en-US" sz="2000" dirty="0">
                <a:latin typeface="Tahoma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Transition probabilities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Transition probability matrix A = {</a:t>
            </a:r>
            <a:r>
              <a:rPr lang="en-US" sz="2400" dirty="0" err="1">
                <a:latin typeface="Times New Roman" charset="0"/>
              </a:rPr>
              <a:t>a</a:t>
            </a:r>
            <a:r>
              <a:rPr lang="en-US" sz="2400" baseline="-25000" dirty="0" err="1">
                <a:latin typeface="Times New Roman" charset="0"/>
              </a:rPr>
              <a:t>ij</a:t>
            </a:r>
            <a:r>
              <a:rPr lang="en-US" sz="2400" dirty="0">
                <a:latin typeface="Times New Roman" charset="0"/>
              </a:rPr>
              <a:t>}</a:t>
            </a:r>
            <a:endParaRPr lang="en-US" sz="2000" dirty="0">
              <a:latin typeface="Tahoma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Observation likelihoods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charset="0"/>
              </a:rPr>
              <a:t>Output probability matrix B={b</a:t>
            </a:r>
            <a:r>
              <a:rPr lang="en-US" sz="2400" baseline="-25000" dirty="0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(k)}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Times New Roman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Special initial probability vector </a:t>
            </a:r>
            <a:r>
              <a:rPr lang="en-US" sz="2400" dirty="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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8374" name="Object 3"/>
          <p:cNvGraphicFramePr>
            <a:graphicFrameLocks noChangeAspect="1"/>
          </p:cNvGraphicFramePr>
          <p:nvPr/>
        </p:nvGraphicFramePr>
        <p:xfrm>
          <a:off x="1981200" y="3276600"/>
          <a:ext cx="48641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108200" imgH="203200" progId="Equation.3">
                  <p:embed/>
                </p:oleObj>
              </mc:Choice>
              <mc:Fallback>
                <p:oleObj name="Equation" r:id="rId4" imgW="2108200" imgH="203200" progId="Equation.3">
                  <p:embed/>
                  <p:pic>
                    <p:nvPicPr>
                      <p:cNvPr id="583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48641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4"/>
          <p:cNvGraphicFramePr>
            <a:graphicFrameLocks noChangeAspect="1"/>
          </p:cNvGraphicFramePr>
          <p:nvPr/>
        </p:nvGraphicFramePr>
        <p:xfrm>
          <a:off x="1981200" y="4572000"/>
          <a:ext cx="37512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625600" imgH="177800" progId="Equation.3">
                  <p:embed/>
                </p:oleObj>
              </mc:Choice>
              <mc:Fallback>
                <p:oleObj name="Equation" r:id="rId6" imgW="1625600" imgH="177800" progId="Equation.3">
                  <p:embed/>
                  <p:pic>
                    <p:nvPicPr>
                      <p:cNvPr id="583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37512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61622"/>
              </p:ext>
            </p:extLst>
          </p:nvPr>
        </p:nvGraphicFramePr>
        <p:xfrm>
          <a:off x="1828800" y="5715000"/>
          <a:ext cx="339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485900" imgH="177800" progId="Equation.3">
                  <p:embed/>
                </p:oleObj>
              </mc:Choice>
              <mc:Fallback>
                <p:oleObj name="Equation" r:id="rId8" imgW="1485900" imgH="177800" progId="Equation.3">
                  <p:embed/>
                  <p:pic>
                    <p:nvPicPr>
                      <p:cNvPr id="583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0"/>
                        <a:ext cx="3390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80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HMMs for Ice Cream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 are a climatologist in the year 2799 studying global warming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 can’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t find any records of the weather in Baltimore for summer of 2007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But you find Jason Eisner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 diary which lists how </a:t>
            </a:r>
            <a:b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many ice-creams Jason ate every day that summer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Your job: figure out how hot it was each day</a:t>
            </a:r>
          </a:p>
        </p:txBody>
      </p:sp>
      <p:pic>
        <p:nvPicPr>
          <p:cNvPr id="845828" name="Picture 4" descr="eisn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19400"/>
            <a:ext cx="650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09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Eisner Task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Given</a:t>
            </a:r>
          </a:p>
          <a:p>
            <a:pPr lvl="1">
              <a:defRPr/>
            </a:pPr>
            <a:r>
              <a:rPr lang="en-US" sz="2400" dirty="0"/>
              <a:t>Ice Cream Observation Sequence: 1,2,3,2,2,2,3…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Produce:</a:t>
            </a:r>
          </a:p>
          <a:p>
            <a:pPr lvl="1">
              <a:defRPr/>
            </a:pPr>
            <a:r>
              <a:rPr lang="en-US" sz="2400" dirty="0"/>
              <a:t>Hidden Weather Sequence: 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sz="2400" dirty="0"/>
              <a:t>   H,C,H,H,H,C, C…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2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HMM for Ice Cream</a:t>
            </a:r>
          </a:p>
        </p:txBody>
      </p:sp>
      <p:pic>
        <p:nvPicPr>
          <p:cNvPr id="64517" name="Picture 3" descr="hmmwe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28" y="1531392"/>
            <a:ext cx="6913563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31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Ice Cream HMM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18288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Let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 just do 131 as the sequence</a:t>
            </a:r>
          </a:p>
          <a:p>
            <a:pPr lvl="1"/>
            <a:r>
              <a:rPr lang="en-US" dirty="0">
                <a:latin typeface="Tahoma" charset="0"/>
              </a:rPr>
              <a:t>How many underlying state (hot/cold) sequences are there?</a:t>
            </a:r>
          </a:p>
          <a:p>
            <a:pPr lvl="1"/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</a:endParaRPr>
          </a:p>
          <a:p>
            <a:pPr lvl="1">
              <a:buFont typeface="Wingdings" charset="0"/>
              <a:buNone/>
            </a:pPr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</a:rPr>
              <a:t>How do you pick the right one?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2252" y="2126231"/>
            <a:ext cx="612775" cy="21945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HHH</a:t>
            </a:r>
          </a:p>
          <a:p>
            <a:pPr>
              <a:defRPr/>
            </a:pPr>
            <a:r>
              <a:rPr lang="en-US" dirty="0"/>
              <a:t>HHC</a:t>
            </a:r>
          </a:p>
          <a:p>
            <a:pPr>
              <a:defRPr/>
            </a:pPr>
            <a:r>
              <a:rPr lang="en-US" dirty="0"/>
              <a:t>HCH</a:t>
            </a:r>
          </a:p>
          <a:p>
            <a:pPr>
              <a:defRPr/>
            </a:pPr>
            <a:r>
              <a:rPr lang="en-US" dirty="0"/>
              <a:t>HCC</a:t>
            </a:r>
          </a:p>
          <a:p>
            <a:pPr>
              <a:defRPr/>
            </a:pPr>
            <a:r>
              <a:rPr lang="en-US" dirty="0"/>
              <a:t>CCC</a:t>
            </a:r>
          </a:p>
          <a:p>
            <a:pPr>
              <a:defRPr/>
            </a:pPr>
            <a:r>
              <a:rPr lang="en-US" dirty="0"/>
              <a:t>CCH</a:t>
            </a:r>
          </a:p>
          <a:p>
            <a:pPr>
              <a:defRPr/>
            </a:pPr>
            <a:r>
              <a:rPr lang="en-US" dirty="0"/>
              <a:t>CHC</a:t>
            </a:r>
          </a:p>
          <a:p>
            <a:pPr>
              <a:defRPr/>
            </a:pPr>
            <a:r>
              <a:rPr lang="en-US" dirty="0"/>
              <a:t>CHH</a:t>
            </a:r>
          </a:p>
        </p:txBody>
      </p:sp>
      <p:pic>
        <p:nvPicPr>
          <p:cNvPr id="66566" name="Picture 3" descr="hmmwea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06" y="2298290"/>
            <a:ext cx="4267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4872" y="5158942"/>
            <a:ext cx="2746375" cy="3381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Argmax</a:t>
            </a:r>
            <a:r>
              <a:rPr lang="en-US" dirty="0"/>
              <a:t> </a:t>
            </a:r>
            <a:r>
              <a:rPr lang="en-US" dirty="0" err="1"/>
              <a:t>P(sequence</a:t>
            </a:r>
            <a:r>
              <a:rPr lang="en-US" dirty="0"/>
              <a:t> | 1 3 1)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12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Ice Cream HMM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1219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Let</a:t>
            </a:r>
            <a:r>
              <a:rPr lang="ja-JP" altLang="en-US" dirty="0">
                <a:latin typeface="Tahom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s just do 1 sequence: CHC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828800"/>
            <a:ext cx="2262188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Cold as the initial state</a:t>
            </a:r>
          </a:p>
          <a:p>
            <a:pPr>
              <a:defRPr/>
            </a:pPr>
            <a:r>
              <a:rPr lang="en-US" dirty="0" err="1"/>
              <a:t>P(Cold|Start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438400"/>
            <a:ext cx="2779713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Observing a 1 on a cold day</a:t>
            </a:r>
          </a:p>
          <a:p>
            <a:pPr>
              <a:defRPr/>
            </a:pPr>
            <a:r>
              <a:rPr lang="en-US" dirty="0"/>
              <a:t>P(1 | Cold)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3200400"/>
            <a:ext cx="2087563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Hot as the next state</a:t>
            </a:r>
          </a:p>
          <a:p>
            <a:pPr>
              <a:defRPr/>
            </a:pPr>
            <a:r>
              <a:rPr lang="en-US" dirty="0" err="1"/>
              <a:t>P(Hot</a:t>
            </a:r>
            <a:r>
              <a:rPr lang="en-US" dirty="0"/>
              <a:t> | Cold)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810000"/>
            <a:ext cx="2660650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Observing a 3 on a hot day</a:t>
            </a:r>
          </a:p>
          <a:p>
            <a:pPr>
              <a:defRPr/>
            </a:pPr>
            <a:r>
              <a:rPr lang="en-US" dirty="0"/>
              <a:t>P(3 | Hot)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419600"/>
            <a:ext cx="2176463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Cold as the next state</a:t>
            </a:r>
          </a:p>
          <a:p>
            <a:pPr>
              <a:defRPr/>
            </a:pPr>
            <a:r>
              <a:rPr lang="en-US" dirty="0" err="1"/>
              <a:t>P(Cold|Hot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5105400"/>
            <a:ext cx="2736850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Observing a 1 on a cold day</a:t>
            </a:r>
          </a:p>
          <a:p>
            <a:pPr>
              <a:defRPr/>
            </a:pPr>
            <a:r>
              <a:rPr lang="en-US" dirty="0"/>
              <a:t>P(1 | Cold)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9600" y="1828800"/>
            <a:ext cx="506361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.2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.5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.4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.4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.3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.5</a:t>
            </a:r>
          </a:p>
        </p:txBody>
      </p:sp>
      <p:pic>
        <p:nvPicPr>
          <p:cNvPr id="67597" name="Picture 3" descr="hmmwea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905000"/>
            <a:ext cx="39814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638800" y="4724400"/>
            <a:ext cx="695325" cy="3381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.0024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98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3600">
                <a:latin typeface="Verdana" charset="0"/>
                <a:ea typeface="ＭＳ Ｐゴシック" charset="0"/>
                <a:cs typeface="ＭＳ Ｐゴシック" charset="0"/>
              </a:rPr>
              <a:t>POS Transition Probabilities</a:t>
            </a:r>
          </a:p>
        </p:txBody>
      </p:sp>
      <p:pic>
        <p:nvPicPr>
          <p:cNvPr id="68613" name="Picture 3" descr="hmmtagg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9142"/>
            <a:ext cx="7265988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91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696" y="141903"/>
            <a:ext cx="8229600" cy="1143000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Observation Likelihoods</a:t>
            </a:r>
          </a:p>
        </p:txBody>
      </p:sp>
      <p:pic>
        <p:nvPicPr>
          <p:cNvPr id="70661" name="Picture 3" descr="hmmtagg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155291"/>
            <a:ext cx="7540625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41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Question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30480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there are 30 or so tags in the Penn set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And the average sentence is around 20 words...</a:t>
            </a:r>
          </a:p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How many tag sequences do we have to enumerate to argmax over in the worst case scenario?</a:t>
            </a: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0387" y="2991464"/>
            <a:ext cx="1025525" cy="646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000000"/>
                </a:solidFill>
              </a:rPr>
              <a:t>30</a:t>
            </a:r>
            <a:r>
              <a:rPr lang="en-US" sz="3600" baseline="30000" dirty="0">
                <a:solidFill>
                  <a:srgbClr val="000000"/>
                </a:solidFill>
              </a:rPr>
              <a:t>20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3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 examples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525963"/>
          </a:xfrm>
        </p:spPr>
        <p:txBody>
          <a:bodyPr/>
          <a:lstStyle/>
          <a:p>
            <a:r>
              <a:rPr lang="en-US" altLang="en-US" dirty="0"/>
              <a:t>N		noun		</a:t>
            </a:r>
            <a:r>
              <a:rPr lang="en-US" altLang="en-US" i="1" dirty="0">
                <a:solidFill>
                  <a:schemeClr val="hlink"/>
                </a:solidFill>
              </a:rPr>
              <a:t>chair, bandwidth, pacing</a:t>
            </a:r>
            <a:endParaRPr lang="en-US" altLang="en-US" dirty="0"/>
          </a:p>
          <a:p>
            <a:r>
              <a:rPr lang="en-US" altLang="en-US" dirty="0"/>
              <a:t>V		verb		</a:t>
            </a:r>
            <a:r>
              <a:rPr lang="en-US" altLang="en-US" i="1" dirty="0">
                <a:solidFill>
                  <a:schemeClr val="hlink"/>
                </a:solidFill>
              </a:rPr>
              <a:t>study, debate, munch</a:t>
            </a:r>
            <a:endParaRPr lang="en-US" altLang="en-US" dirty="0"/>
          </a:p>
          <a:p>
            <a:r>
              <a:rPr lang="en-US" altLang="en-US" dirty="0"/>
              <a:t>ADJ	adjective	</a:t>
            </a:r>
            <a:r>
              <a:rPr lang="en-US" altLang="en-US" i="1" dirty="0">
                <a:solidFill>
                  <a:schemeClr val="hlink"/>
                </a:solidFill>
              </a:rPr>
              <a:t>purple, tall, ridiculous</a:t>
            </a:r>
            <a:endParaRPr lang="en-US" altLang="en-US" dirty="0"/>
          </a:p>
          <a:p>
            <a:r>
              <a:rPr lang="en-US" altLang="en-US" dirty="0"/>
              <a:t>ADV	adverb	</a:t>
            </a:r>
            <a:r>
              <a:rPr lang="en-US" altLang="en-US" i="1" dirty="0">
                <a:solidFill>
                  <a:schemeClr val="hlink"/>
                </a:solidFill>
              </a:rPr>
              <a:t>unfortunately, slowly</a:t>
            </a:r>
            <a:endParaRPr lang="en-US" altLang="en-US" dirty="0"/>
          </a:p>
          <a:p>
            <a:r>
              <a:rPr lang="en-US" altLang="en-US" dirty="0"/>
              <a:t>P		preposition	</a:t>
            </a:r>
            <a:r>
              <a:rPr lang="en-US" altLang="en-US" i="1" dirty="0">
                <a:solidFill>
                  <a:schemeClr val="hlink"/>
                </a:solidFill>
              </a:rPr>
              <a:t>of, by, to</a:t>
            </a:r>
          </a:p>
          <a:p>
            <a:r>
              <a:rPr lang="en-US" altLang="en-US" dirty="0"/>
              <a:t>PRO	pronoun	</a:t>
            </a:r>
            <a:r>
              <a:rPr lang="en-US" altLang="en-US" i="1" dirty="0">
                <a:solidFill>
                  <a:schemeClr val="hlink"/>
                </a:solidFill>
              </a:rPr>
              <a:t>I, me, mine</a:t>
            </a:r>
          </a:p>
          <a:p>
            <a:r>
              <a:rPr lang="en-US" altLang="en-US" dirty="0"/>
              <a:t>DET	determiner	</a:t>
            </a:r>
            <a:r>
              <a:rPr lang="en-US" altLang="en-US" i="1" dirty="0">
                <a:solidFill>
                  <a:schemeClr val="hlink"/>
                </a:solidFill>
              </a:rPr>
              <a:t>the, a, that, those</a:t>
            </a:r>
            <a:endParaRPr lang="en-US" alt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06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Three Problems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Given this framework there are 3 problems that we can pose to an HMM</a:t>
            </a:r>
          </a:p>
          <a:p>
            <a:pPr lvl="1"/>
            <a:r>
              <a:rPr lang="en-US" dirty="0">
                <a:latin typeface="Tahoma" charset="0"/>
              </a:rPr>
              <a:t>Given an observation sequence, what is the probability of that sequence given a model?</a:t>
            </a:r>
          </a:p>
          <a:p>
            <a:pPr lvl="1"/>
            <a:r>
              <a:rPr lang="en-US" dirty="0">
                <a:latin typeface="Tahoma" charset="0"/>
              </a:rPr>
              <a:t>Given an observation sequence and a model, what is the most likely state sequence?</a:t>
            </a:r>
          </a:p>
          <a:p>
            <a:pPr lvl="1"/>
            <a:r>
              <a:rPr lang="en-US" dirty="0">
                <a:latin typeface="Tahoma" charset="0"/>
              </a:rPr>
              <a:t>Given an observation sequence, find the best model parameters for a partially specified model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5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02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Problem 1: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 err="1">
                <a:ea typeface="ＭＳ Ｐゴシック" charset="0"/>
                <a:cs typeface="ＭＳ Ｐゴシック" charset="0"/>
              </a:rPr>
              <a:t>Obserbation</a:t>
            </a:r>
            <a:r>
              <a:rPr lang="en-US" dirty="0">
                <a:ea typeface="ＭＳ Ｐゴシック" charset="0"/>
                <a:cs typeface="ＭＳ Ｐゴシック" charset="0"/>
              </a:rPr>
              <a:t> Likelihood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probability of a sequence given a model...</a:t>
            </a:r>
          </a:p>
          <a:p>
            <a:pPr>
              <a:buFont typeface="Wingdings" charset="0"/>
              <a:buNone/>
            </a:pPr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</a:rPr>
              <a:t>Used in model development... How do I know if some change I made to the model is making things better?</a:t>
            </a:r>
          </a:p>
          <a:p>
            <a:pPr lvl="1"/>
            <a:r>
              <a:rPr lang="en-US" sz="2400" dirty="0">
                <a:latin typeface="Tahoma" charset="0"/>
              </a:rPr>
              <a:t>And in classification tasks</a:t>
            </a:r>
          </a:p>
          <a:p>
            <a:pPr lvl="2"/>
            <a:r>
              <a:rPr lang="en-US" sz="2000" dirty="0">
                <a:latin typeface="Tahoma" charset="0"/>
                <a:ea typeface="ＭＳ Ｐゴシック" charset="0"/>
              </a:rPr>
              <a:t>Word spotting in ASR, language identification, speaker identification, author identification, etc.</a:t>
            </a:r>
          </a:p>
          <a:p>
            <a:pPr lvl="3"/>
            <a:r>
              <a:rPr lang="en-US" sz="1600" dirty="0">
                <a:latin typeface="Tahoma" charset="0"/>
                <a:ea typeface="ＭＳ Ｐゴシック" charset="0"/>
              </a:rPr>
              <a:t>Train one HMM model per class</a:t>
            </a:r>
          </a:p>
          <a:p>
            <a:pPr lvl="3"/>
            <a:r>
              <a:rPr lang="en-US" sz="1600" dirty="0">
                <a:latin typeface="Tahoma" charset="0"/>
                <a:ea typeface="ＭＳ Ｐゴシック" charset="0"/>
              </a:rPr>
              <a:t>Given an observation, pass it to each model and compute P(</a:t>
            </a:r>
            <a:r>
              <a:rPr lang="en-US" sz="1600" dirty="0" err="1">
                <a:latin typeface="Tahoma" charset="0"/>
                <a:ea typeface="ＭＳ Ｐゴシック" charset="0"/>
              </a:rPr>
              <a:t>seq|model</a:t>
            </a:r>
            <a:r>
              <a:rPr lang="en-US" sz="1600" dirty="0">
                <a:latin typeface="Tahoma" charset="0"/>
                <a:ea typeface="ＭＳ Ｐゴシック" charset="0"/>
              </a:rPr>
              <a:t>).</a:t>
            </a:r>
          </a:p>
        </p:txBody>
      </p:sp>
      <p:pic>
        <p:nvPicPr>
          <p:cNvPr id="43014" name="Picture 4" descr="te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4549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3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02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Problem 2: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Decoding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Most probable state sequence given a model and an observation sequence</a:t>
            </a:r>
          </a:p>
          <a:p>
            <a:endParaRPr lang="en-US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</a:rPr>
              <a:t>Typically used in tagging problems, where the tags correspond to hidden states</a:t>
            </a:r>
          </a:p>
          <a:p>
            <a:pPr lvl="2"/>
            <a:r>
              <a:rPr lang="en-US" sz="2000" dirty="0">
                <a:latin typeface="Tahoma" charset="0"/>
                <a:ea typeface="ＭＳ Ｐゴシック" charset="0"/>
              </a:rPr>
              <a:t>As we’</a:t>
            </a:r>
            <a:r>
              <a:rPr lang="en-US" altLang="ja-JP" sz="2000" dirty="0">
                <a:latin typeface="Tahoma" charset="0"/>
                <a:ea typeface="ＭＳ Ｐゴシック" charset="0"/>
              </a:rPr>
              <a:t>ll see almost any problem can be cast as a sequence labeling problem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</a:endParaRPr>
          </a:p>
        </p:txBody>
      </p:sp>
      <p:pic>
        <p:nvPicPr>
          <p:cNvPr id="45062" name="Picture 4" descr="tem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81534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61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6150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Problem 3: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Learning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Infer the best model parameters, given a partial model and an observation sequence...</a:t>
            </a:r>
          </a:p>
          <a:p>
            <a:pPr lvl="1"/>
            <a:r>
              <a:rPr lang="en-US" dirty="0">
                <a:latin typeface="Tahoma" charset="0"/>
              </a:rPr>
              <a:t>That is, fill in the A and B tables with the right numbers...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The numbers that make the observation sequence most likely</a:t>
            </a:r>
          </a:p>
          <a:p>
            <a:pPr lvl="1"/>
            <a:r>
              <a:rPr lang="en-US" dirty="0">
                <a:latin typeface="Tahoma" charset="0"/>
              </a:rPr>
              <a:t>Useful for getting an HMM without having to hire annotators...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That is, you tell me how many tags there are and give me a boatload of untagged text, and I can give you back a part of speech tagger.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8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Solutions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Problem 2: Viterbi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Problem 1: Forward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Problem 3: Forward-Backward</a:t>
            </a:r>
          </a:p>
          <a:p>
            <a:pPr lvl="1"/>
            <a:r>
              <a:rPr lang="en-US" dirty="0">
                <a:latin typeface="Tahoma" charset="0"/>
                <a:cs typeface="ＭＳ Ｐゴシック" charset="0"/>
              </a:rPr>
              <a:t>An instance of EM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41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02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Problem 2: Decoding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Ok, assume we have a complete model that can give us what we need. Recall that we need to get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We could just enumerate all paths (as we did with the ice cream example) given the input and use the model to assign probabilities to each.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Not a good idea.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Luckily dynamic programming helps us here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60164" name="Picture 4" descr="argmax1"/>
          <p:cNvPicPr>
            <a:picLocks noChangeAspect="1" noChangeArrowheads="1"/>
          </p:cNvPicPr>
          <p:nvPr/>
        </p:nvPicPr>
        <p:blipFill>
          <a:blip r:embed="rId2">
            <a:alphaModFix amt="75000"/>
          </a:blip>
          <a:srcRect/>
          <a:stretch>
            <a:fillRect/>
          </a:stretch>
        </p:blipFill>
        <p:spPr bwMode="auto">
          <a:xfrm>
            <a:off x="2462980" y="2362200"/>
            <a:ext cx="3937819" cy="1063563"/>
          </a:xfrm>
          <a:prstGeom prst="rect">
            <a:avLst/>
          </a:prstGeom>
          <a:solidFill>
            <a:schemeClr val="accent2">
              <a:alpha val="75000"/>
            </a:schemeClr>
          </a:solidFill>
          <a:effectLst>
            <a:outerShdw blurRad="63500" dist="35921" dir="2700000" algn="ctr" rotWithShape="0">
              <a:srgbClr val="000000">
                <a:alpha val="74998"/>
              </a:srgbClr>
            </a:outerShdw>
          </a:effec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81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02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Intuition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3604"/>
            <a:ext cx="8229600" cy="52578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Consider a state sequence (tag sequence) that ends at some state j (i.e., has a particular tag T at the end)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The probability of that tag sequence can be broken into parts</a:t>
            </a:r>
          </a:p>
          <a:p>
            <a:pPr lvl="1"/>
            <a:r>
              <a:rPr lang="en-US" dirty="0">
                <a:latin typeface="Tahoma" charset="0"/>
              </a:rPr>
              <a:t>The probability of the BEST tag sequence up through j-1</a:t>
            </a:r>
          </a:p>
          <a:p>
            <a:pPr lvl="1"/>
            <a:r>
              <a:rPr lang="en-US" dirty="0">
                <a:latin typeface="Tahoma" charset="0"/>
              </a:rPr>
              <a:t>Multiplied by </a:t>
            </a:r>
          </a:p>
          <a:p>
            <a:pPr lvl="2"/>
            <a:r>
              <a:rPr lang="en-US" dirty="0">
                <a:latin typeface="Tahoma" charset="0"/>
              </a:rPr>
              <a:t>the transition probability from the tag at the end of the j-1 sequence to T.</a:t>
            </a:r>
          </a:p>
          <a:p>
            <a:pPr lvl="2"/>
            <a:r>
              <a:rPr lang="en-US" dirty="0">
                <a:latin typeface="Tahoma" charset="0"/>
              </a:rPr>
              <a:t>And the observation probability of the observed word given tag 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AFB978-8567-40FC-AA3C-B0059B7105B1}"/>
                  </a:ext>
                </a:extLst>
              </p14:cNvPr>
              <p14:cNvContentPartPr/>
              <p14:nvPr/>
            </p14:nvContentPartPr>
            <p14:xfrm>
              <a:off x="-853377" y="2449650"/>
              <a:ext cx="69120" cy="24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AFB978-8567-40FC-AA3C-B0059B7105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62377" y="2440650"/>
                <a:ext cx="86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E83DC0-4640-440F-AE6D-FF0C8971F220}"/>
                  </a:ext>
                </a:extLst>
              </p14:cNvPr>
              <p14:cNvContentPartPr/>
              <p14:nvPr/>
            </p14:nvContentPartPr>
            <p14:xfrm>
              <a:off x="-935097" y="2394210"/>
              <a:ext cx="280080" cy="17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E83DC0-4640-440F-AE6D-FF0C8971F2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43737" y="2385570"/>
                <a:ext cx="297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069101-D907-470E-9A7B-3318B6DA976B}"/>
                  </a:ext>
                </a:extLst>
              </p14:cNvPr>
              <p14:cNvContentPartPr/>
              <p14:nvPr/>
            </p14:nvContentPartPr>
            <p14:xfrm>
              <a:off x="429663" y="1814970"/>
              <a:ext cx="27720" cy="34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069101-D907-470E-9A7B-3318B6DA97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023" y="1806330"/>
                <a:ext cx="453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F613F6-D1D4-477C-B66E-4D34FC90F8DC}"/>
                  </a:ext>
                </a:extLst>
              </p14:cNvPr>
              <p14:cNvContentPartPr/>
              <p14:nvPr/>
            </p14:nvContentPartPr>
            <p14:xfrm>
              <a:off x="-764817" y="3186570"/>
              <a:ext cx="75960" cy="232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F613F6-D1D4-477C-B66E-4D34FC90F8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73817" y="3177930"/>
                <a:ext cx="93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95D177-6E83-445B-9AE1-C9533DC45863}"/>
                  </a:ext>
                </a:extLst>
              </p14:cNvPr>
              <p14:cNvContentPartPr/>
              <p14:nvPr/>
            </p14:nvContentPartPr>
            <p14:xfrm>
              <a:off x="-764457" y="3097650"/>
              <a:ext cx="267120" cy="18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95D177-6E83-445B-9AE1-C9533DC458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773097" y="3088650"/>
                <a:ext cx="284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F101A6-E8CD-4C1D-95C3-4AD951CD87A2}"/>
                  </a:ext>
                </a:extLst>
              </p14:cNvPr>
              <p14:cNvContentPartPr/>
              <p14:nvPr/>
            </p14:nvContentPartPr>
            <p14:xfrm>
              <a:off x="-362337" y="2845290"/>
              <a:ext cx="321480" cy="37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F101A6-E8CD-4C1D-95C3-4AD951CD87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70977" y="2836650"/>
                <a:ext cx="3391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D0045C-4791-4301-A3D6-BA6AA3B4C1EA}"/>
                  </a:ext>
                </a:extLst>
              </p14:cNvPr>
              <p14:cNvContentPartPr/>
              <p14:nvPr/>
            </p14:nvContentPartPr>
            <p14:xfrm>
              <a:off x="-675897" y="1937730"/>
              <a:ext cx="1522440" cy="100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D0045C-4791-4301-A3D6-BA6AA3B4C1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684539" y="1929090"/>
                <a:ext cx="1540084" cy="10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248" name="Ink 53247">
                <a:extLst>
                  <a:ext uri="{FF2B5EF4-FFF2-40B4-BE49-F238E27FC236}">
                    <a16:creationId xmlns:a16="http://schemas.microsoft.com/office/drawing/2014/main" id="{0FD31027-BF1F-471F-A85A-37F86A85A586}"/>
                  </a:ext>
                </a:extLst>
              </p14:cNvPr>
              <p14:cNvContentPartPr/>
              <p14:nvPr/>
            </p14:nvContentPartPr>
            <p14:xfrm>
              <a:off x="5383983" y="361650"/>
              <a:ext cx="300960" cy="703080"/>
            </p14:xfrm>
          </p:contentPart>
        </mc:Choice>
        <mc:Fallback xmlns="">
          <p:pic>
            <p:nvPicPr>
              <p:cNvPr id="53248" name="Ink 53247">
                <a:extLst>
                  <a:ext uri="{FF2B5EF4-FFF2-40B4-BE49-F238E27FC236}">
                    <a16:creationId xmlns:a16="http://schemas.microsoft.com/office/drawing/2014/main" id="{0FD31027-BF1F-471F-A85A-37F86A85A5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74994" y="352655"/>
                <a:ext cx="318579" cy="720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249" name="Ink 53248">
                <a:extLst>
                  <a:ext uri="{FF2B5EF4-FFF2-40B4-BE49-F238E27FC236}">
                    <a16:creationId xmlns:a16="http://schemas.microsoft.com/office/drawing/2014/main" id="{1B693636-A9AD-46BC-8E9A-B9418575C0CC}"/>
                  </a:ext>
                </a:extLst>
              </p14:cNvPr>
              <p14:cNvContentPartPr/>
              <p14:nvPr/>
            </p14:nvContentPartPr>
            <p14:xfrm>
              <a:off x="4188783" y="655050"/>
              <a:ext cx="1072440" cy="860040"/>
            </p14:xfrm>
          </p:contentPart>
        </mc:Choice>
        <mc:Fallback xmlns="">
          <p:pic>
            <p:nvPicPr>
              <p:cNvPr id="53249" name="Ink 53248">
                <a:extLst>
                  <a:ext uri="{FF2B5EF4-FFF2-40B4-BE49-F238E27FC236}">
                    <a16:creationId xmlns:a16="http://schemas.microsoft.com/office/drawing/2014/main" id="{1B693636-A9AD-46BC-8E9A-B9418575C0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79783" y="646050"/>
                <a:ext cx="109008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250" name="Ink 53249">
                <a:extLst>
                  <a:ext uri="{FF2B5EF4-FFF2-40B4-BE49-F238E27FC236}">
                    <a16:creationId xmlns:a16="http://schemas.microsoft.com/office/drawing/2014/main" id="{949EE499-E649-44FD-9CFC-5FEC29246236}"/>
                  </a:ext>
                </a:extLst>
              </p14:cNvPr>
              <p14:cNvContentPartPr/>
              <p14:nvPr/>
            </p14:nvContentPartPr>
            <p14:xfrm>
              <a:off x="3998703" y="1132410"/>
              <a:ext cx="95760" cy="396720"/>
            </p14:xfrm>
          </p:contentPart>
        </mc:Choice>
        <mc:Fallback xmlns="">
          <p:pic>
            <p:nvPicPr>
              <p:cNvPr id="53250" name="Ink 53249">
                <a:extLst>
                  <a:ext uri="{FF2B5EF4-FFF2-40B4-BE49-F238E27FC236}">
                    <a16:creationId xmlns:a16="http://schemas.microsoft.com/office/drawing/2014/main" id="{949EE499-E649-44FD-9CFC-5FEC292462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89703" y="1123770"/>
                <a:ext cx="1134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255" name="Ink 53254">
                <a:extLst>
                  <a:ext uri="{FF2B5EF4-FFF2-40B4-BE49-F238E27FC236}">
                    <a16:creationId xmlns:a16="http://schemas.microsoft.com/office/drawing/2014/main" id="{B9CC579E-5942-4DEC-BBCA-2A4D84D6F12A}"/>
                  </a:ext>
                </a:extLst>
              </p14:cNvPr>
              <p14:cNvContentPartPr/>
              <p14:nvPr/>
            </p14:nvContentPartPr>
            <p14:xfrm>
              <a:off x="122223" y="4224090"/>
              <a:ext cx="137160" cy="347400"/>
            </p14:xfrm>
          </p:contentPart>
        </mc:Choice>
        <mc:Fallback xmlns="">
          <p:pic>
            <p:nvPicPr>
              <p:cNvPr id="53255" name="Ink 53254">
                <a:extLst>
                  <a:ext uri="{FF2B5EF4-FFF2-40B4-BE49-F238E27FC236}">
                    <a16:creationId xmlns:a16="http://schemas.microsoft.com/office/drawing/2014/main" id="{B9CC579E-5942-4DEC-BBCA-2A4D84D6F1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583" y="4215090"/>
                <a:ext cx="1548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263" name="Ink 53262">
                <a:extLst>
                  <a:ext uri="{FF2B5EF4-FFF2-40B4-BE49-F238E27FC236}">
                    <a16:creationId xmlns:a16="http://schemas.microsoft.com/office/drawing/2014/main" id="{C4EFB17C-840A-4E44-B69E-89B7C5F2E69B}"/>
                  </a:ext>
                </a:extLst>
              </p14:cNvPr>
              <p14:cNvContentPartPr/>
              <p14:nvPr/>
            </p14:nvContentPartPr>
            <p14:xfrm>
              <a:off x="436503" y="3857250"/>
              <a:ext cx="608040" cy="551160"/>
            </p14:xfrm>
          </p:contentPart>
        </mc:Choice>
        <mc:Fallback xmlns="">
          <p:pic>
            <p:nvPicPr>
              <p:cNvPr id="53263" name="Ink 53262">
                <a:extLst>
                  <a:ext uri="{FF2B5EF4-FFF2-40B4-BE49-F238E27FC236}">
                    <a16:creationId xmlns:a16="http://schemas.microsoft.com/office/drawing/2014/main" id="{C4EFB17C-840A-4E44-B69E-89B7C5F2E6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7858" y="3848604"/>
                <a:ext cx="625690" cy="56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264" name="Ink 53263">
                <a:extLst>
                  <a:ext uri="{FF2B5EF4-FFF2-40B4-BE49-F238E27FC236}">
                    <a16:creationId xmlns:a16="http://schemas.microsoft.com/office/drawing/2014/main" id="{329F6058-1C17-4C5D-9F8C-1D29C9BC819E}"/>
                  </a:ext>
                </a:extLst>
              </p14:cNvPr>
              <p14:cNvContentPartPr/>
              <p14:nvPr/>
            </p14:nvContentPartPr>
            <p14:xfrm>
              <a:off x="-232737" y="4428570"/>
              <a:ext cx="237240" cy="293760"/>
            </p14:xfrm>
          </p:contentPart>
        </mc:Choice>
        <mc:Fallback xmlns="">
          <p:pic>
            <p:nvPicPr>
              <p:cNvPr id="53264" name="Ink 53263">
                <a:extLst>
                  <a:ext uri="{FF2B5EF4-FFF2-40B4-BE49-F238E27FC236}">
                    <a16:creationId xmlns:a16="http://schemas.microsoft.com/office/drawing/2014/main" id="{329F6058-1C17-4C5D-9F8C-1D29C9BC81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241377" y="4419570"/>
                <a:ext cx="254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267" name="Ink 53266">
                <a:extLst>
                  <a:ext uri="{FF2B5EF4-FFF2-40B4-BE49-F238E27FC236}">
                    <a16:creationId xmlns:a16="http://schemas.microsoft.com/office/drawing/2014/main" id="{835C6D5F-F1BC-46F1-A020-72FA659E543C}"/>
                  </a:ext>
                </a:extLst>
              </p14:cNvPr>
              <p14:cNvContentPartPr/>
              <p14:nvPr/>
            </p14:nvContentPartPr>
            <p14:xfrm>
              <a:off x="7226463" y="2281170"/>
              <a:ext cx="88920" cy="352800"/>
            </p14:xfrm>
          </p:contentPart>
        </mc:Choice>
        <mc:Fallback xmlns="">
          <p:pic>
            <p:nvPicPr>
              <p:cNvPr id="53267" name="Ink 53266">
                <a:extLst>
                  <a:ext uri="{FF2B5EF4-FFF2-40B4-BE49-F238E27FC236}">
                    <a16:creationId xmlns:a16="http://schemas.microsoft.com/office/drawing/2014/main" id="{835C6D5F-F1BC-46F1-A020-72FA659E54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17463" y="2272530"/>
                <a:ext cx="1065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278" name="Ink 53277">
                <a:extLst>
                  <a:ext uri="{FF2B5EF4-FFF2-40B4-BE49-F238E27FC236}">
                    <a16:creationId xmlns:a16="http://schemas.microsoft.com/office/drawing/2014/main" id="{7C2C7AE8-4EAE-481A-8B67-534B7497E379}"/>
                  </a:ext>
                </a:extLst>
              </p14:cNvPr>
              <p14:cNvContentPartPr/>
              <p14:nvPr/>
            </p14:nvContentPartPr>
            <p14:xfrm>
              <a:off x="7471983" y="2009010"/>
              <a:ext cx="990360" cy="584280"/>
            </p14:xfrm>
          </p:contentPart>
        </mc:Choice>
        <mc:Fallback xmlns="">
          <p:pic>
            <p:nvPicPr>
              <p:cNvPr id="53278" name="Ink 53277">
                <a:extLst>
                  <a:ext uri="{FF2B5EF4-FFF2-40B4-BE49-F238E27FC236}">
                    <a16:creationId xmlns:a16="http://schemas.microsoft.com/office/drawing/2014/main" id="{7C2C7AE8-4EAE-481A-8B67-534B7497E3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62983" y="2000370"/>
                <a:ext cx="100800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279" name="Ink 53278">
                <a:extLst>
                  <a:ext uri="{FF2B5EF4-FFF2-40B4-BE49-F238E27FC236}">
                    <a16:creationId xmlns:a16="http://schemas.microsoft.com/office/drawing/2014/main" id="{48BE3049-EF08-45C3-9C61-FFECFB0C7D52}"/>
                  </a:ext>
                </a:extLst>
              </p14:cNvPr>
              <p14:cNvContentPartPr/>
              <p14:nvPr/>
            </p14:nvContentPartPr>
            <p14:xfrm>
              <a:off x="6488823" y="2565570"/>
              <a:ext cx="621720" cy="318600"/>
            </p14:xfrm>
          </p:contentPart>
        </mc:Choice>
        <mc:Fallback xmlns="">
          <p:pic>
            <p:nvPicPr>
              <p:cNvPr id="53279" name="Ink 53278">
                <a:extLst>
                  <a:ext uri="{FF2B5EF4-FFF2-40B4-BE49-F238E27FC236}">
                    <a16:creationId xmlns:a16="http://schemas.microsoft.com/office/drawing/2014/main" id="{48BE3049-EF08-45C3-9C61-FFECFB0C7D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79828" y="2556930"/>
                <a:ext cx="63935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287" name="Ink 53286">
                <a:extLst>
                  <a:ext uri="{FF2B5EF4-FFF2-40B4-BE49-F238E27FC236}">
                    <a16:creationId xmlns:a16="http://schemas.microsoft.com/office/drawing/2014/main" id="{D1A094C6-B7B2-497A-8A59-D141B74F92AB}"/>
                  </a:ext>
                </a:extLst>
              </p14:cNvPr>
              <p14:cNvContentPartPr/>
              <p14:nvPr/>
            </p14:nvContentPartPr>
            <p14:xfrm>
              <a:off x="8639463" y="1330410"/>
              <a:ext cx="2073960" cy="1126080"/>
            </p14:xfrm>
          </p:contentPart>
        </mc:Choice>
        <mc:Fallback xmlns="">
          <p:pic>
            <p:nvPicPr>
              <p:cNvPr id="53287" name="Ink 53286">
                <a:extLst>
                  <a:ext uri="{FF2B5EF4-FFF2-40B4-BE49-F238E27FC236}">
                    <a16:creationId xmlns:a16="http://schemas.microsoft.com/office/drawing/2014/main" id="{D1A094C6-B7B2-497A-8A59-D141B74F92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30463" y="1321770"/>
                <a:ext cx="2091600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288" name="Ink 53287">
                <a:extLst>
                  <a:ext uri="{FF2B5EF4-FFF2-40B4-BE49-F238E27FC236}">
                    <a16:creationId xmlns:a16="http://schemas.microsoft.com/office/drawing/2014/main" id="{C2BC4418-09C4-4A1A-AA39-1C95E85FC462}"/>
                  </a:ext>
                </a:extLst>
              </p14:cNvPr>
              <p14:cNvContentPartPr/>
              <p14:nvPr/>
            </p14:nvContentPartPr>
            <p14:xfrm>
              <a:off x="10658703" y="1480530"/>
              <a:ext cx="82080" cy="484560"/>
            </p14:xfrm>
          </p:contentPart>
        </mc:Choice>
        <mc:Fallback xmlns="">
          <p:pic>
            <p:nvPicPr>
              <p:cNvPr id="53288" name="Ink 53287">
                <a:extLst>
                  <a:ext uri="{FF2B5EF4-FFF2-40B4-BE49-F238E27FC236}">
                    <a16:creationId xmlns:a16="http://schemas.microsoft.com/office/drawing/2014/main" id="{C2BC4418-09C4-4A1A-AA39-1C95E85FC4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50063" y="1471890"/>
                <a:ext cx="99720" cy="5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0799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Viterbi Algorithm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2"/>
            <a:ext cx="8229600" cy="4911211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Create an array</a:t>
            </a:r>
          </a:p>
          <a:p>
            <a:pPr lvl="1"/>
            <a:r>
              <a:rPr lang="en-US" dirty="0">
                <a:latin typeface="Tahoma" charset="0"/>
              </a:rPr>
              <a:t>Columns corresponding to observations</a:t>
            </a:r>
          </a:p>
          <a:p>
            <a:pPr lvl="1"/>
            <a:r>
              <a:rPr lang="en-US" dirty="0">
                <a:latin typeface="Tahoma" charset="0"/>
              </a:rPr>
              <a:t>Rows corresponding to possible hidden states</a:t>
            </a:r>
          </a:p>
          <a:p>
            <a:r>
              <a:rPr lang="en-US" altLang="en-US" dirty="0"/>
              <a:t>Recursively compute the probability of the most likely subsequence of states that accounts for the first </a:t>
            </a:r>
            <a:r>
              <a:rPr lang="en-US" altLang="en-US" i="1" dirty="0"/>
              <a:t>t</a:t>
            </a:r>
            <a:r>
              <a:rPr lang="en-US" altLang="en-US" dirty="0"/>
              <a:t> observations and ends in state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/>
              <a:t>Also record “</a:t>
            </a:r>
            <a:r>
              <a:rPr lang="en-US" dirty="0" err="1"/>
              <a:t>backpointers</a:t>
            </a:r>
            <a:r>
              <a:rPr lang="en-US" dirty="0"/>
              <a:t>” that subsequently allow </a:t>
            </a:r>
            <a:r>
              <a:rPr lang="en-US" dirty="0" err="1"/>
              <a:t>backtracing</a:t>
            </a:r>
            <a:r>
              <a:rPr lang="en-US" dirty="0"/>
              <a:t> the most probable state sequence.</a:t>
            </a:r>
          </a:p>
          <a:p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12957"/>
              </p:ext>
            </p:extLst>
          </p:nvPr>
        </p:nvGraphicFramePr>
        <p:xfrm>
          <a:off x="829341" y="3781374"/>
          <a:ext cx="7444504" cy="692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136900" imgH="292100" progId="Equation.3">
                  <p:embed/>
                </p:oleObj>
              </mc:Choice>
              <mc:Fallback>
                <p:oleObj name="Equation" r:id="rId3" imgW="3136900" imgH="2921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41" y="3781374"/>
                        <a:ext cx="7444504" cy="692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65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the Viterbi Scores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Initialization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Recursion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Termination</a:t>
            </a:r>
          </a:p>
        </p:txBody>
      </p:sp>
      <p:graphicFrame>
        <p:nvGraphicFramePr>
          <p:cNvPr id="1269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10750"/>
              </p:ext>
            </p:extLst>
          </p:nvPr>
        </p:nvGraphicFramePr>
        <p:xfrm>
          <a:off x="1350468" y="2005701"/>
          <a:ext cx="3914722" cy="54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727200" imgH="241300" progId="Equation.3">
                  <p:embed/>
                </p:oleObj>
              </mc:Choice>
              <mc:Fallback>
                <p:oleObj name="Equation" r:id="rId4" imgW="1727200" imgH="241300" progId="Equation.3">
                  <p:embed/>
                  <p:pic>
                    <p:nvPicPr>
                      <p:cNvPr id="1269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468" y="2005701"/>
                        <a:ext cx="3914722" cy="546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00318"/>
              </p:ext>
            </p:extLst>
          </p:nvPr>
        </p:nvGraphicFramePr>
        <p:xfrm>
          <a:off x="1346911" y="2965981"/>
          <a:ext cx="6720458" cy="83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946400" imgH="368300" progId="Equation.3">
                  <p:embed/>
                </p:oleObj>
              </mc:Choice>
              <mc:Fallback>
                <p:oleObj name="Equation" r:id="rId6" imgW="2946400" imgH="368300" progId="Equation.3">
                  <p:embed/>
                  <p:pic>
                    <p:nvPicPr>
                      <p:cNvPr id="1269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911" y="2965981"/>
                        <a:ext cx="6720458" cy="839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670359"/>
              </p:ext>
            </p:extLst>
          </p:nvPr>
        </p:nvGraphicFramePr>
        <p:xfrm>
          <a:off x="1358338" y="4293210"/>
          <a:ext cx="3921585" cy="82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1752600" imgH="368300" progId="Equation.3">
                  <p:embed/>
                </p:oleObj>
              </mc:Choice>
              <mc:Fallback>
                <p:oleObj name="Equation" r:id="rId8" imgW="1752600" imgH="368300" progId="Equation.3">
                  <p:embed/>
                  <p:pic>
                    <p:nvPicPr>
                      <p:cNvPr id="1269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338" y="4293210"/>
                        <a:ext cx="3921585" cy="824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at UT Austin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9655B9-AEDE-4D3C-98D9-5A7774C4578B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29169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Viterbi Backpointers </a:t>
            </a:r>
          </a:p>
        </p:txBody>
      </p:sp>
      <p:sp>
        <p:nvSpPr>
          <p:cNvPr id="131076" name="Oval 4"/>
          <p:cNvSpPr>
            <a:spLocks noChangeArrowheads="1"/>
          </p:cNvSpPr>
          <p:nvPr/>
        </p:nvSpPr>
        <p:spPr bwMode="auto">
          <a:xfrm>
            <a:off x="2105025" y="2249488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077" name="TextBox 5"/>
          <p:cNvSpPr txBox="1">
            <a:spLocks noChangeArrowheads="1"/>
          </p:cNvSpPr>
          <p:nvPr/>
        </p:nvSpPr>
        <p:spPr bwMode="auto">
          <a:xfrm>
            <a:off x="1731963" y="2165350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131078" name="Oval 6"/>
          <p:cNvSpPr>
            <a:spLocks noChangeArrowheads="1"/>
          </p:cNvSpPr>
          <p:nvPr/>
        </p:nvSpPr>
        <p:spPr bwMode="auto">
          <a:xfrm>
            <a:off x="2105025" y="2643188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079" name="TextBox 7"/>
          <p:cNvSpPr txBox="1">
            <a:spLocks noChangeArrowheads="1"/>
          </p:cNvSpPr>
          <p:nvPr/>
        </p:nvSpPr>
        <p:spPr bwMode="auto">
          <a:xfrm>
            <a:off x="1731963" y="2559050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131080" name="Oval 8"/>
          <p:cNvSpPr>
            <a:spLocks noChangeArrowheads="1"/>
          </p:cNvSpPr>
          <p:nvPr/>
        </p:nvSpPr>
        <p:spPr bwMode="auto">
          <a:xfrm>
            <a:off x="2105025" y="4146550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081" name="TextBox 9"/>
          <p:cNvSpPr txBox="1">
            <a:spLocks noChangeArrowheads="1"/>
          </p:cNvSpPr>
          <p:nvPr/>
        </p:nvSpPr>
        <p:spPr bwMode="auto">
          <a:xfrm>
            <a:off x="1731963" y="4062413"/>
            <a:ext cx="407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N</a:t>
            </a:r>
            <a:endParaRPr lang="en-US" altLang="en-US" sz="2000"/>
          </a:p>
        </p:txBody>
      </p:sp>
      <p:sp>
        <p:nvSpPr>
          <p:cNvPr id="131082" name="TextBox 10"/>
          <p:cNvSpPr txBox="1">
            <a:spLocks noChangeArrowheads="1"/>
          </p:cNvSpPr>
          <p:nvPr/>
        </p:nvSpPr>
        <p:spPr bwMode="auto">
          <a:xfrm>
            <a:off x="2037556" y="2970142"/>
            <a:ext cx="3032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3224213" y="2238375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084" name="Oval 13"/>
          <p:cNvSpPr>
            <a:spLocks noChangeArrowheads="1"/>
          </p:cNvSpPr>
          <p:nvPr/>
        </p:nvSpPr>
        <p:spPr bwMode="auto">
          <a:xfrm>
            <a:off x="3224213" y="2630488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085" name="Oval 15"/>
          <p:cNvSpPr>
            <a:spLocks noChangeArrowheads="1"/>
          </p:cNvSpPr>
          <p:nvPr/>
        </p:nvSpPr>
        <p:spPr bwMode="auto">
          <a:xfrm>
            <a:off x="3224213" y="4135438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086" name="TextBox 17"/>
          <p:cNvSpPr txBox="1">
            <a:spLocks noChangeArrowheads="1"/>
          </p:cNvSpPr>
          <p:nvPr/>
        </p:nvSpPr>
        <p:spPr bwMode="auto">
          <a:xfrm>
            <a:off x="3116263" y="2971800"/>
            <a:ext cx="303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</p:txBody>
      </p:sp>
      <p:sp>
        <p:nvSpPr>
          <p:cNvPr id="131087" name="Oval 18"/>
          <p:cNvSpPr>
            <a:spLocks noChangeArrowheads="1"/>
          </p:cNvSpPr>
          <p:nvPr/>
        </p:nvSpPr>
        <p:spPr bwMode="auto">
          <a:xfrm>
            <a:off x="1223963" y="3208338"/>
            <a:ext cx="155575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088" name="TextBox 19"/>
          <p:cNvSpPr txBox="1">
            <a:spLocks noChangeArrowheads="1"/>
          </p:cNvSpPr>
          <p:nvPr/>
        </p:nvSpPr>
        <p:spPr bwMode="auto">
          <a:xfrm>
            <a:off x="850900" y="3124200"/>
            <a:ext cx="36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0</a:t>
            </a:r>
            <a:endParaRPr lang="en-US" altLang="en-US" sz="2000"/>
          </a:p>
        </p:txBody>
      </p:sp>
      <p:sp>
        <p:nvSpPr>
          <p:cNvPr id="131089" name="Oval 20"/>
          <p:cNvSpPr>
            <a:spLocks noChangeArrowheads="1"/>
          </p:cNvSpPr>
          <p:nvPr/>
        </p:nvSpPr>
        <p:spPr bwMode="auto">
          <a:xfrm>
            <a:off x="7861300" y="3205163"/>
            <a:ext cx="155575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090" name="TextBox 21"/>
          <p:cNvSpPr txBox="1">
            <a:spLocks noChangeArrowheads="1"/>
          </p:cNvSpPr>
          <p:nvPr/>
        </p:nvSpPr>
        <p:spPr bwMode="auto">
          <a:xfrm>
            <a:off x="8040688" y="3084513"/>
            <a:ext cx="38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F</a:t>
            </a:r>
            <a:endParaRPr lang="en-US" altLang="en-US" sz="2000"/>
          </a:p>
        </p:txBody>
      </p:sp>
      <p:cxnSp>
        <p:nvCxnSpPr>
          <p:cNvPr id="131091" name="Straight Connector 23"/>
          <p:cNvCxnSpPr>
            <a:cxnSpLocks noChangeShapeType="1"/>
            <a:stCxn id="131076" idx="6"/>
          </p:cNvCxnSpPr>
          <p:nvPr/>
        </p:nvCxnSpPr>
        <p:spPr bwMode="auto">
          <a:xfrm>
            <a:off x="2262188" y="2333625"/>
            <a:ext cx="1001712" cy="20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2" name="Straight Connector 25"/>
          <p:cNvCxnSpPr>
            <a:cxnSpLocks noChangeShapeType="1"/>
            <a:stCxn id="131076" idx="5"/>
            <a:endCxn id="131084" idx="2"/>
          </p:cNvCxnSpPr>
          <p:nvPr/>
        </p:nvCxnSpPr>
        <p:spPr bwMode="auto">
          <a:xfrm rot="16200000" flipH="1">
            <a:off x="2570956" y="2061369"/>
            <a:ext cx="320675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3" name="Straight Connector 27"/>
          <p:cNvCxnSpPr>
            <a:cxnSpLocks noChangeShapeType="1"/>
            <a:stCxn id="131076" idx="5"/>
            <a:endCxn id="131085" idx="1"/>
          </p:cNvCxnSpPr>
          <p:nvPr/>
        </p:nvCxnSpPr>
        <p:spPr bwMode="auto">
          <a:xfrm rot="16200000" flipH="1">
            <a:off x="1860550" y="2771775"/>
            <a:ext cx="1765300" cy="1009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4" name="Straight Connector 29"/>
          <p:cNvCxnSpPr>
            <a:cxnSpLocks noChangeShapeType="1"/>
            <a:stCxn id="131076" idx="5"/>
          </p:cNvCxnSpPr>
          <p:nvPr/>
        </p:nvCxnSpPr>
        <p:spPr bwMode="auto">
          <a:xfrm rot="16200000" flipH="1">
            <a:off x="2267743" y="2364582"/>
            <a:ext cx="950913" cy="1009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5" name="Straight Connector 31"/>
          <p:cNvCxnSpPr>
            <a:cxnSpLocks noChangeShapeType="1"/>
            <a:stCxn id="131078" idx="6"/>
            <a:endCxn id="131083" idx="2"/>
          </p:cNvCxnSpPr>
          <p:nvPr/>
        </p:nvCxnSpPr>
        <p:spPr bwMode="auto">
          <a:xfrm flipV="1">
            <a:off x="2262188" y="2322513"/>
            <a:ext cx="962025" cy="4048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6" name="Straight Connector 33"/>
          <p:cNvCxnSpPr>
            <a:cxnSpLocks noChangeShapeType="1"/>
            <a:stCxn id="131078" idx="6"/>
            <a:endCxn id="131084" idx="3"/>
          </p:cNvCxnSpPr>
          <p:nvPr/>
        </p:nvCxnSpPr>
        <p:spPr bwMode="auto">
          <a:xfrm>
            <a:off x="2262188" y="2727325"/>
            <a:ext cx="985837" cy="476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7" name="Straight Connector 35"/>
          <p:cNvCxnSpPr>
            <a:cxnSpLocks noChangeShapeType="1"/>
            <a:stCxn id="131078" idx="7"/>
            <a:endCxn id="131085" idx="2"/>
          </p:cNvCxnSpPr>
          <p:nvPr/>
        </p:nvCxnSpPr>
        <p:spPr bwMode="auto">
          <a:xfrm rot="16200000" flipH="1">
            <a:off x="1955006" y="2950369"/>
            <a:ext cx="1552575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8" name="Straight Connector 39"/>
          <p:cNvCxnSpPr>
            <a:cxnSpLocks noChangeShapeType="1"/>
            <a:stCxn id="131080" idx="5"/>
            <a:endCxn id="131083" idx="2"/>
          </p:cNvCxnSpPr>
          <p:nvPr/>
        </p:nvCxnSpPr>
        <p:spPr bwMode="auto">
          <a:xfrm rot="5400000" flipH="1" flipV="1">
            <a:off x="1747044" y="2813844"/>
            <a:ext cx="1968500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9" name="Straight Connector 41"/>
          <p:cNvCxnSpPr>
            <a:cxnSpLocks noChangeShapeType="1"/>
            <a:stCxn id="131080" idx="6"/>
            <a:endCxn id="131084" idx="1"/>
          </p:cNvCxnSpPr>
          <p:nvPr/>
        </p:nvCxnSpPr>
        <p:spPr bwMode="auto">
          <a:xfrm flipV="1">
            <a:off x="2262188" y="2655888"/>
            <a:ext cx="985837" cy="1574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00" name="Straight Connector 43"/>
          <p:cNvCxnSpPr>
            <a:cxnSpLocks noChangeShapeType="1"/>
            <a:stCxn id="131080" idx="5"/>
            <a:endCxn id="131085" idx="2"/>
          </p:cNvCxnSpPr>
          <p:nvPr/>
        </p:nvCxnSpPr>
        <p:spPr bwMode="auto">
          <a:xfrm rot="5400000" flipH="1" flipV="1">
            <a:off x="2695575" y="3762375"/>
            <a:ext cx="71438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01" name="Straight Connector 45"/>
          <p:cNvCxnSpPr>
            <a:cxnSpLocks noChangeShapeType="1"/>
            <a:stCxn id="131080" idx="6"/>
          </p:cNvCxnSpPr>
          <p:nvPr/>
        </p:nvCxnSpPr>
        <p:spPr bwMode="auto">
          <a:xfrm flipV="1">
            <a:off x="2262188" y="3332163"/>
            <a:ext cx="950912" cy="8985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02" name="Straight Connector 47"/>
          <p:cNvCxnSpPr>
            <a:cxnSpLocks noChangeShapeType="1"/>
            <a:stCxn id="131078" idx="5"/>
          </p:cNvCxnSpPr>
          <p:nvPr/>
        </p:nvCxnSpPr>
        <p:spPr bwMode="auto">
          <a:xfrm rot="16200000" flipH="1">
            <a:off x="2434432" y="2590006"/>
            <a:ext cx="582612" cy="974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1103" name="Group 64"/>
          <p:cNvGrpSpPr>
            <a:grpSpLocks/>
          </p:cNvGrpSpPr>
          <p:nvPr/>
        </p:nvGrpSpPr>
        <p:grpSpPr bwMode="auto">
          <a:xfrm>
            <a:off x="3365500" y="2209800"/>
            <a:ext cx="1181100" cy="2065338"/>
            <a:chOff x="2391431" y="2390274"/>
            <a:chExt cx="1180436" cy="2065420"/>
          </a:xfrm>
        </p:grpSpPr>
        <p:sp>
          <p:nvSpPr>
            <p:cNvPr id="131155" name="Oval 48"/>
            <p:cNvSpPr>
              <a:spLocks noChangeArrowheads="1"/>
            </p:cNvSpPr>
            <p:nvPr/>
          </p:nvSpPr>
          <p:spPr bwMode="auto">
            <a:xfrm>
              <a:off x="3376863" y="2390274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1156" name="Oval 49"/>
            <p:cNvSpPr>
              <a:spLocks noChangeArrowheads="1"/>
            </p:cNvSpPr>
            <p:nvPr/>
          </p:nvSpPr>
          <p:spPr bwMode="auto">
            <a:xfrm>
              <a:off x="3376863" y="2783306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1157" name="Oval 50"/>
            <p:cNvSpPr>
              <a:spLocks noChangeArrowheads="1"/>
            </p:cNvSpPr>
            <p:nvPr/>
          </p:nvSpPr>
          <p:spPr bwMode="auto">
            <a:xfrm>
              <a:off x="3376863" y="4287252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1158" name="TextBox 51"/>
            <p:cNvSpPr txBox="1">
              <a:spLocks noChangeArrowheads="1"/>
            </p:cNvSpPr>
            <p:nvPr/>
          </p:nvSpPr>
          <p:spPr bwMode="auto">
            <a:xfrm>
              <a:off x="3268579" y="3124200"/>
              <a:ext cx="3032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  <a:endParaRPr lang="en-US" altLang="en-US" sz="2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  <a:endParaRPr lang="en-US" altLang="en-US" sz="2000"/>
            </a:p>
          </p:txBody>
        </p:sp>
        <p:cxnSp>
          <p:nvCxnSpPr>
            <p:cNvPr id="131159" name="Straight Connector 52"/>
            <p:cNvCxnSpPr>
              <a:cxnSpLocks noChangeShapeType="1"/>
            </p:cNvCxnSpPr>
            <p:nvPr/>
          </p:nvCxnSpPr>
          <p:spPr bwMode="auto">
            <a:xfrm>
              <a:off x="2414338" y="2486527"/>
              <a:ext cx="1001838" cy="195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0" name="Straight Connector 53"/>
            <p:cNvCxnSpPr>
              <a:cxnSpLocks noChangeShapeType="1"/>
              <a:endCxn id="131156" idx="2"/>
            </p:cNvCxnSpPr>
            <p:nvPr/>
          </p:nvCxnSpPr>
          <p:spPr bwMode="auto">
            <a:xfrm rot="16200000" flipH="1">
              <a:off x="2723424" y="2214087"/>
              <a:ext cx="32144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1" name="Straight Connector 54"/>
            <p:cNvCxnSpPr>
              <a:cxnSpLocks noChangeShapeType="1"/>
              <a:endCxn id="131157" idx="1"/>
            </p:cNvCxnSpPr>
            <p:nvPr/>
          </p:nvCxnSpPr>
          <p:spPr bwMode="auto">
            <a:xfrm rot="16200000" flipH="1">
              <a:off x="2012680" y="2924831"/>
              <a:ext cx="1765840" cy="1008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2" name="Straight Connector 55"/>
            <p:cNvCxnSpPr>
              <a:cxnSpLocks noChangeShapeType="1"/>
            </p:cNvCxnSpPr>
            <p:nvPr/>
          </p:nvCxnSpPr>
          <p:spPr bwMode="auto">
            <a:xfrm rot="16200000" flipH="1">
              <a:off x="2420630" y="2516882"/>
              <a:ext cx="951099" cy="10094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3" name="Straight Connector 56"/>
            <p:cNvCxnSpPr>
              <a:cxnSpLocks noChangeShapeType="1"/>
              <a:endCxn id="131155" idx="2"/>
            </p:cNvCxnSpPr>
            <p:nvPr/>
          </p:nvCxnSpPr>
          <p:spPr bwMode="auto">
            <a:xfrm flipV="1">
              <a:off x="2414338" y="2474495"/>
              <a:ext cx="962525" cy="4050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4" name="Straight Connector 57"/>
            <p:cNvCxnSpPr>
              <a:cxnSpLocks noChangeShapeType="1"/>
              <a:endCxn id="131156" idx="3"/>
            </p:cNvCxnSpPr>
            <p:nvPr/>
          </p:nvCxnSpPr>
          <p:spPr bwMode="auto">
            <a:xfrm>
              <a:off x="2414338" y="2879559"/>
              <a:ext cx="985431" cy="4752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5" name="Straight Connector 58"/>
            <p:cNvCxnSpPr>
              <a:cxnSpLocks noChangeShapeType="1"/>
              <a:endCxn id="131157" idx="2"/>
            </p:cNvCxnSpPr>
            <p:nvPr/>
          </p:nvCxnSpPr>
          <p:spPr bwMode="auto">
            <a:xfrm rot="16200000" flipH="1">
              <a:off x="2108413" y="3103024"/>
              <a:ext cx="155146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6" name="Straight Connector 59"/>
            <p:cNvCxnSpPr>
              <a:cxnSpLocks noChangeShapeType="1"/>
              <a:endCxn id="131155" idx="2"/>
            </p:cNvCxnSpPr>
            <p:nvPr/>
          </p:nvCxnSpPr>
          <p:spPr bwMode="auto">
            <a:xfrm rot="5400000" flipH="1" flipV="1">
              <a:off x="1899865" y="2966061"/>
              <a:ext cx="1968563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7" name="Straight Connector 60"/>
            <p:cNvCxnSpPr>
              <a:cxnSpLocks noChangeShapeType="1"/>
              <a:endCxn id="131156" idx="1"/>
            </p:cNvCxnSpPr>
            <p:nvPr/>
          </p:nvCxnSpPr>
          <p:spPr bwMode="auto">
            <a:xfrm flipV="1">
              <a:off x="2414338" y="2807974"/>
              <a:ext cx="985431" cy="15755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8" name="Straight Connector 61"/>
            <p:cNvCxnSpPr>
              <a:cxnSpLocks noChangeShapeType="1"/>
              <a:endCxn id="131157" idx="2"/>
            </p:cNvCxnSpPr>
            <p:nvPr/>
          </p:nvCxnSpPr>
          <p:spPr bwMode="auto">
            <a:xfrm rot="5400000" flipH="1" flipV="1">
              <a:off x="2848354" y="3914550"/>
              <a:ext cx="71585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69" name="Straight Connector 62"/>
            <p:cNvCxnSpPr>
              <a:cxnSpLocks noChangeShapeType="1"/>
            </p:cNvCxnSpPr>
            <p:nvPr/>
          </p:nvCxnSpPr>
          <p:spPr bwMode="auto">
            <a:xfrm flipV="1">
              <a:off x="2414338" y="3485147"/>
              <a:ext cx="950494" cy="898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70" name="Straight Connector 63"/>
            <p:cNvCxnSpPr>
              <a:cxnSpLocks noChangeShapeType="1"/>
            </p:cNvCxnSpPr>
            <p:nvPr/>
          </p:nvCxnSpPr>
          <p:spPr bwMode="auto">
            <a:xfrm rot="16200000" flipH="1">
              <a:off x="2587067" y="2743477"/>
              <a:ext cx="582130" cy="973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104" name="Oval 81"/>
          <p:cNvSpPr>
            <a:spLocks noChangeArrowheads="1"/>
          </p:cNvSpPr>
          <p:nvPr/>
        </p:nvSpPr>
        <p:spPr bwMode="auto">
          <a:xfrm>
            <a:off x="6119813" y="2222500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105" name="Oval 82"/>
          <p:cNvSpPr>
            <a:spLocks noChangeArrowheads="1"/>
          </p:cNvSpPr>
          <p:nvPr/>
        </p:nvSpPr>
        <p:spPr bwMode="auto">
          <a:xfrm>
            <a:off x="6119813" y="2614613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106" name="Oval 83"/>
          <p:cNvSpPr>
            <a:spLocks noChangeArrowheads="1"/>
          </p:cNvSpPr>
          <p:nvPr/>
        </p:nvSpPr>
        <p:spPr bwMode="auto">
          <a:xfrm>
            <a:off x="6119813" y="4119563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1107" name="TextBox 84"/>
          <p:cNvSpPr txBox="1">
            <a:spLocks noChangeArrowheads="1"/>
          </p:cNvSpPr>
          <p:nvPr/>
        </p:nvSpPr>
        <p:spPr bwMode="auto">
          <a:xfrm>
            <a:off x="6011863" y="2955925"/>
            <a:ext cx="303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</p:txBody>
      </p:sp>
      <p:grpSp>
        <p:nvGrpSpPr>
          <p:cNvPr id="131108" name="Group 85"/>
          <p:cNvGrpSpPr>
            <a:grpSpLocks/>
          </p:cNvGrpSpPr>
          <p:nvPr/>
        </p:nvGrpSpPr>
        <p:grpSpPr bwMode="auto">
          <a:xfrm>
            <a:off x="6261100" y="2193925"/>
            <a:ext cx="1181100" cy="2065338"/>
            <a:chOff x="2391431" y="2390274"/>
            <a:chExt cx="1180436" cy="2065420"/>
          </a:xfrm>
        </p:grpSpPr>
        <p:sp>
          <p:nvSpPr>
            <p:cNvPr id="131139" name="Oval 86"/>
            <p:cNvSpPr>
              <a:spLocks noChangeArrowheads="1"/>
            </p:cNvSpPr>
            <p:nvPr/>
          </p:nvSpPr>
          <p:spPr bwMode="auto">
            <a:xfrm>
              <a:off x="3376863" y="2390274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1140" name="Oval 87"/>
            <p:cNvSpPr>
              <a:spLocks noChangeArrowheads="1"/>
            </p:cNvSpPr>
            <p:nvPr/>
          </p:nvSpPr>
          <p:spPr bwMode="auto">
            <a:xfrm>
              <a:off x="3376863" y="2783306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1141" name="Oval 88"/>
            <p:cNvSpPr>
              <a:spLocks noChangeArrowheads="1"/>
            </p:cNvSpPr>
            <p:nvPr/>
          </p:nvSpPr>
          <p:spPr bwMode="auto">
            <a:xfrm>
              <a:off x="3376863" y="4287252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1142" name="TextBox 89"/>
            <p:cNvSpPr txBox="1">
              <a:spLocks noChangeArrowheads="1"/>
            </p:cNvSpPr>
            <p:nvPr/>
          </p:nvSpPr>
          <p:spPr bwMode="auto">
            <a:xfrm>
              <a:off x="3268579" y="3124200"/>
              <a:ext cx="3032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  <a:endParaRPr lang="en-US" altLang="en-US" sz="2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  <a:endParaRPr lang="en-US" altLang="en-US" sz="2000"/>
            </a:p>
          </p:txBody>
        </p:sp>
        <p:cxnSp>
          <p:nvCxnSpPr>
            <p:cNvPr id="131143" name="Straight Connector 90"/>
            <p:cNvCxnSpPr>
              <a:cxnSpLocks noChangeShapeType="1"/>
            </p:cNvCxnSpPr>
            <p:nvPr/>
          </p:nvCxnSpPr>
          <p:spPr bwMode="auto">
            <a:xfrm>
              <a:off x="2414338" y="2486527"/>
              <a:ext cx="1001838" cy="195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44" name="Straight Connector 91"/>
            <p:cNvCxnSpPr>
              <a:cxnSpLocks noChangeShapeType="1"/>
              <a:endCxn id="131140" idx="2"/>
            </p:cNvCxnSpPr>
            <p:nvPr/>
          </p:nvCxnSpPr>
          <p:spPr bwMode="auto">
            <a:xfrm rot="16200000" flipH="1">
              <a:off x="2723424" y="2214087"/>
              <a:ext cx="32144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45" name="Straight Connector 92"/>
            <p:cNvCxnSpPr>
              <a:cxnSpLocks noChangeShapeType="1"/>
              <a:endCxn id="131141" idx="1"/>
            </p:cNvCxnSpPr>
            <p:nvPr/>
          </p:nvCxnSpPr>
          <p:spPr bwMode="auto">
            <a:xfrm rot="16200000" flipH="1">
              <a:off x="2012680" y="2924831"/>
              <a:ext cx="1765840" cy="1008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46" name="Straight Connector 93"/>
            <p:cNvCxnSpPr>
              <a:cxnSpLocks noChangeShapeType="1"/>
            </p:cNvCxnSpPr>
            <p:nvPr/>
          </p:nvCxnSpPr>
          <p:spPr bwMode="auto">
            <a:xfrm rot="16200000" flipH="1">
              <a:off x="2420630" y="2516882"/>
              <a:ext cx="951099" cy="10094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47" name="Straight Connector 94"/>
            <p:cNvCxnSpPr>
              <a:cxnSpLocks noChangeShapeType="1"/>
              <a:endCxn id="131139" idx="2"/>
            </p:cNvCxnSpPr>
            <p:nvPr/>
          </p:nvCxnSpPr>
          <p:spPr bwMode="auto">
            <a:xfrm flipV="1">
              <a:off x="2414338" y="2474495"/>
              <a:ext cx="962525" cy="4050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48" name="Straight Connector 95"/>
            <p:cNvCxnSpPr>
              <a:cxnSpLocks noChangeShapeType="1"/>
              <a:endCxn id="131140" idx="3"/>
            </p:cNvCxnSpPr>
            <p:nvPr/>
          </p:nvCxnSpPr>
          <p:spPr bwMode="auto">
            <a:xfrm>
              <a:off x="2414338" y="2879559"/>
              <a:ext cx="985431" cy="4752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49" name="Straight Connector 96"/>
            <p:cNvCxnSpPr>
              <a:cxnSpLocks noChangeShapeType="1"/>
              <a:endCxn id="131141" idx="2"/>
            </p:cNvCxnSpPr>
            <p:nvPr/>
          </p:nvCxnSpPr>
          <p:spPr bwMode="auto">
            <a:xfrm rot="16200000" flipH="1">
              <a:off x="2108413" y="3103024"/>
              <a:ext cx="155146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50" name="Straight Connector 97"/>
            <p:cNvCxnSpPr>
              <a:cxnSpLocks noChangeShapeType="1"/>
              <a:endCxn id="131139" idx="2"/>
            </p:cNvCxnSpPr>
            <p:nvPr/>
          </p:nvCxnSpPr>
          <p:spPr bwMode="auto">
            <a:xfrm rot="5400000" flipH="1" flipV="1">
              <a:off x="1899865" y="2966061"/>
              <a:ext cx="1968563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51" name="Straight Connector 98"/>
            <p:cNvCxnSpPr>
              <a:cxnSpLocks noChangeShapeType="1"/>
              <a:endCxn id="131140" idx="1"/>
            </p:cNvCxnSpPr>
            <p:nvPr/>
          </p:nvCxnSpPr>
          <p:spPr bwMode="auto">
            <a:xfrm flipV="1">
              <a:off x="2414338" y="2807974"/>
              <a:ext cx="985431" cy="15755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52" name="Straight Connector 99"/>
            <p:cNvCxnSpPr>
              <a:cxnSpLocks noChangeShapeType="1"/>
              <a:endCxn id="131141" idx="2"/>
            </p:cNvCxnSpPr>
            <p:nvPr/>
          </p:nvCxnSpPr>
          <p:spPr bwMode="auto">
            <a:xfrm rot="5400000" flipH="1" flipV="1">
              <a:off x="2848354" y="3914550"/>
              <a:ext cx="71585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53" name="Straight Connector 100"/>
            <p:cNvCxnSpPr>
              <a:cxnSpLocks noChangeShapeType="1"/>
            </p:cNvCxnSpPr>
            <p:nvPr/>
          </p:nvCxnSpPr>
          <p:spPr bwMode="auto">
            <a:xfrm flipV="1">
              <a:off x="2414338" y="3485147"/>
              <a:ext cx="950494" cy="898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54" name="Straight Connector 101"/>
            <p:cNvCxnSpPr>
              <a:cxnSpLocks noChangeShapeType="1"/>
            </p:cNvCxnSpPr>
            <p:nvPr/>
          </p:nvCxnSpPr>
          <p:spPr bwMode="auto">
            <a:xfrm rot="16200000" flipH="1">
              <a:off x="2587067" y="2743477"/>
              <a:ext cx="582130" cy="973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109" name="TextBox 123"/>
          <p:cNvSpPr txBox="1">
            <a:spLocks noChangeArrowheads="1"/>
          </p:cNvSpPr>
          <p:nvPr/>
        </p:nvSpPr>
        <p:spPr bwMode="auto">
          <a:xfrm>
            <a:off x="4889500" y="2157413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131110" name="TextBox 124"/>
          <p:cNvSpPr txBox="1">
            <a:spLocks noChangeArrowheads="1"/>
          </p:cNvSpPr>
          <p:nvPr/>
        </p:nvSpPr>
        <p:spPr bwMode="auto">
          <a:xfrm>
            <a:off x="4908550" y="2551113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131111" name="TextBox 125"/>
          <p:cNvSpPr txBox="1">
            <a:spLocks noChangeArrowheads="1"/>
          </p:cNvSpPr>
          <p:nvPr/>
        </p:nvSpPr>
        <p:spPr bwMode="auto">
          <a:xfrm>
            <a:off x="4921250" y="3116263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131112" name="TextBox 126"/>
          <p:cNvSpPr txBox="1">
            <a:spLocks noChangeArrowheads="1"/>
          </p:cNvSpPr>
          <p:nvPr/>
        </p:nvSpPr>
        <p:spPr bwMode="auto">
          <a:xfrm>
            <a:off x="4872038" y="3970338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131113" name="TextBox 127"/>
          <p:cNvSpPr txBox="1">
            <a:spLocks noChangeArrowheads="1"/>
          </p:cNvSpPr>
          <p:nvPr/>
        </p:nvSpPr>
        <p:spPr bwMode="auto">
          <a:xfrm>
            <a:off x="1985963" y="4524375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1</a:t>
            </a:r>
          </a:p>
        </p:txBody>
      </p:sp>
      <p:sp>
        <p:nvSpPr>
          <p:cNvPr id="131114" name="TextBox 128"/>
          <p:cNvSpPr txBox="1">
            <a:spLocks noChangeArrowheads="1"/>
          </p:cNvSpPr>
          <p:nvPr/>
        </p:nvSpPr>
        <p:spPr bwMode="auto">
          <a:xfrm>
            <a:off x="3100388" y="4524375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2</a:t>
            </a:r>
          </a:p>
        </p:txBody>
      </p:sp>
      <p:sp>
        <p:nvSpPr>
          <p:cNvPr id="131115" name="TextBox 129"/>
          <p:cNvSpPr txBox="1">
            <a:spLocks noChangeArrowheads="1"/>
          </p:cNvSpPr>
          <p:nvPr/>
        </p:nvSpPr>
        <p:spPr bwMode="auto">
          <a:xfrm>
            <a:off x="4219575" y="4524375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3</a:t>
            </a:r>
          </a:p>
        </p:txBody>
      </p:sp>
      <p:sp>
        <p:nvSpPr>
          <p:cNvPr id="131116" name="TextBox 130"/>
          <p:cNvSpPr txBox="1">
            <a:spLocks noChangeArrowheads="1"/>
          </p:cNvSpPr>
          <p:nvPr/>
        </p:nvSpPr>
        <p:spPr bwMode="auto">
          <a:xfrm>
            <a:off x="6011863" y="4524375"/>
            <a:ext cx="576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T-1</a:t>
            </a:r>
          </a:p>
        </p:txBody>
      </p:sp>
      <p:sp>
        <p:nvSpPr>
          <p:cNvPr id="131117" name="TextBox 131"/>
          <p:cNvSpPr txBox="1">
            <a:spLocks noChangeArrowheads="1"/>
          </p:cNvSpPr>
          <p:nvPr/>
        </p:nvSpPr>
        <p:spPr bwMode="auto">
          <a:xfrm>
            <a:off x="7131050" y="4524375"/>
            <a:ext cx="423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T</a:t>
            </a:r>
          </a:p>
        </p:txBody>
      </p:sp>
      <p:cxnSp>
        <p:nvCxnSpPr>
          <p:cNvPr id="131118" name="Straight Connector 133"/>
          <p:cNvCxnSpPr>
            <a:cxnSpLocks noChangeShapeType="1"/>
            <a:stCxn id="131087" idx="7"/>
            <a:endCxn id="131077" idx="3"/>
          </p:cNvCxnSpPr>
          <p:nvPr/>
        </p:nvCxnSpPr>
        <p:spPr bwMode="auto">
          <a:xfrm rot="5400000" flipH="1" flipV="1">
            <a:off x="1295400" y="2427288"/>
            <a:ext cx="868363" cy="7445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19" name="Straight Connector 135"/>
          <p:cNvCxnSpPr>
            <a:cxnSpLocks noChangeShapeType="1"/>
            <a:stCxn id="131087" idx="6"/>
            <a:endCxn id="131079" idx="3"/>
          </p:cNvCxnSpPr>
          <p:nvPr/>
        </p:nvCxnSpPr>
        <p:spPr bwMode="auto">
          <a:xfrm flipV="1">
            <a:off x="1379538" y="2759075"/>
            <a:ext cx="722312" cy="5334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20" name="Straight Connector 137"/>
          <p:cNvCxnSpPr>
            <a:cxnSpLocks noChangeShapeType="1"/>
            <a:stCxn id="131087" idx="5"/>
            <a:endCxn id="131081" idx="3"/>
          </p:cNvCxnSpPr>
          <p:nvPr/>
        </p:nvCxnSpPr>
        <p:spPr bwMode="auto">
          <a:xfrm rot="16200000" flipH="1">
            <a:off x="1293813" y="3416300"/>
            <a:ext cx="909638" cy="782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21" name="Straight Connector 139"/>
          <p:cNvCxnSpPr>
            <a:cxnSpLocks noChangeShapeType="1"/>
            <a:stCxn id="131139" idx="5"/>
            <a:endCxn id="131089" idx="1"/>
          </p:cNvCxnSpPr>
          <p:nvPr/>
        </p:nvCxnSpPr>
        <p:spPr bwMode="auto">
          <a:xfrm rot="16200000" flipH="1">
            <a:off x="7185819" y="2531269"/>
            <a:ext cx="892175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22" name="Straight Connector 141"/>
          <p:cNvCxnSpPr>
            <a:cxnSpLocks noChangeShapeType="1"/>
            <a:stCxn id="131140" idx="6"/>
            <a:endCxn id="131089" idx="1"/>
          </p:cNvCxnSpPr>
          <p:nvPr/>
        </p:nvCxnSpPr>
        <p:spPr bwMode="auto">
          <a:xfrm>
            <a:off x="7404100" y="2671763"/>
            <a:ext cx="479425" cy="557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23" name="Straight Connector 143"/>
          <p:cNvCxnSpPr>
            <a:cxnSpLocks noChangeShapeType="1"/>
            <a:stCxn id="131141" idx="6"/>
            <a:endCxn id="131089" idx="3"/>
          </p:cNvCxnSpPr>
          <p:nvPr/>
        </p:nvCxnSpPr>
        <p:spPr bwMode="auto">
          <a:xfrm flipV="1">
            <a:off x="7404100" y="3348038"/>
            <a:ext cx="479425" cy="8270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24" name="Straight Connector 145"/>
          <p:cNvCxnSpPr>
            <a:cxnSpLocks noChangeShapeType="1"/>
            <a:stCxn id="131087" idx="6"/>
          </p:cNvCxnSpPr>
          <p:nvPr/>
        </p:nvCxnSpPr>
        <p:spPr bwMode="auto">
          <a:xfrm>
            <a:off x="1379538" y="3292475"/>
            <a:ext cx="725487" cy="1127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125" name="Straight Connector 147"/>
          <p:cNvCxnSpPr>
            <a:cxnSpLocks noChangeShapeType="1"/>
            <a:endCxn id="131089" idx="2"/>
          </p:cNvCxnSpPr>
          <p:nvPr/>
        </p:nvCxnSpPr>
        <p:spPr bwMode="auto">
          <a:xfrm flipV="1">
            <a:off x="7375525" y="3289300"/>
            <a:ext cx="485775" cy="428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126" name="Freeform 107"/>
          <p:cNvSpPr>
            <a:spLocks noChangeArrowheads="1"/>
          </p:cNvSpPr>
          <p:nvPr/>
        </p:nvSpPr>
        <p:spPr bwMode="auto">
          <a:xfrm>
            <a:off x="7315200" y="2755900"/>
            <a:ext cx="588963" cy="468313"/>
          </a:xfrm>
          <a:custGeom>
            <a:avLst/>
            <a:gdLst>
              <a:gd name="T0" fmla="*/ 583155 w 589547"/>
              <a:gd name="T1" fmla="*/ 459231 h 469231"/>
              <a:gd name="T2" fmla="*/ 119012 w 589547"/>
              <a:gd name="T3" fmla="*/ 247279 h 469231"/>
              <a:gd name="T4" fmla="*/ 0 w 589547"/>
              <a:gd name="T5" fmla="*/ 0 h 469231"/>
              <a:gd name="T6" fmla="*/ 0 60000 65536"/>
              <a:gd name="T7" fmla="*/ 0 60000 65536"/>
              <a:gd name="T8" fmla="*/ 0 60000 65536"/>
              <a:gd name="T9" fmla="*/ 0 w 589547"/>
              <a:gd name="T10" fmla="*/ 0 h 469231"/>
              <a:gd name="T11" fmla="*/ 589547 w 589547"/>
              <a:gd name="T12" fmla="*/ 469231 h 469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9547" h="469231">
                <a:moveTo>
                  <a:pt x="589547" y="469231"/>
                </a:moveTo>
                <a:cubicBezTo>
                  <a:pt x="404060" y="400049"/>
                  <a:pt x="218574" y="330868"/>
                  <a:pt x="120316" y="252663"/>
                </a:cubicBezTo>
                <a:cubicBezTo>
                  <a:pt x="22058" y="174458"/>
                  <a:pt x="11029" y="87229"/>
                  <a:pt x="0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27" name="Freeform 108"/>
          <p:cNvSpPr>
            <a:spLocks noChangeArrowheads="1"/>
          </p:cNvSpPr>
          <p:nvPr/>
        </p:nvSpPr>
        <p:spPr bwMode="auto">
          <a:xfrm>
            <a:off x="6243638" y="2095500"/>
            <a:ext cx="1058862" cy="539750"/>
          </a:xfrm>
          <a:custGeom>
            <a:avLst/>
            <a:gdLst>
              <a:gd name="T0" fmla="*/ 1059692 w 1058779"/>
              <a:gd name="T1" fmla="*/ 119119 h 539416"/>
              <a:gd name="T2" fmla="*/ 493724 w 1058779"/>
              <a:gd name="T3" fmla="*/ 70666 h 539416"/>
              <a:gd name="T4" fmla="*/ 0 w 1058779"/>
              <a:gd name="T5" fmla="*/ 543101 h 539416"/>
              <a:gd name="T6" fmla="*/ 0 60000 65536"/>
              <a:gd name="T7" fmla="*/ 0 60000 65536"/>
              <a:gd name="T8" fmla="*/ 0 60000 65536"/>
              <a:gd name="T9" fmla="*/ 0 w 1058779"/>
              <a:gd name="T10" fmla="*/ 0 h 539416"/>
              <a:gd name="T11" fmla="*/ 1058779 w 1058779"/>
              <a:gd name="T12" fmla="*/ 539416 h 5394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8779" h="539416">
                <a:moveTo>
                  <a:pt x="1058779" y="118311"/>
                </a:moveTo>
                <a:cubicBezTo>
                  <a:pt x="864268" y="59155"/>
                  <a:pt x="669758" y="0"/>
                  <a:pt x="493295" y="70184"/>
                </a:cubicBezTo>
                <a:cubicBezTo>
                  <a:pt x="316832" y="140368"/>
                  <a:pt x="158416" y="339892"/>
                  <a:pt x="0" y="539416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28" name="Freeform 110"/>
          <p:cNvSpPr>
            <a:spLocks noChangeArrowheads="1"/>
          </p:cNvSpPr>
          <p:nvPr/>
        </p:nvSpPr>
        <p:spPr bwMode="auto">
          <a:xfrm>
            <a:off x="6148388" y="2719388"/>
            <a:ext cx="1143000" cy="565150"/>
          </a:xfrm>
          <a:custGeom>
            <a:avLst/>
            <a:gdLst>
              <a:gd name="T0" fmla="*/ 1143000 w 1143000"/>
              <a:gd name="T1" fmla="*/ 0 h 565484"/>
              <a:gd name="T2" fmla="*/ 721895 w 1143000"/>
              <a:gd name="T3" fmla="*/ 358609 h 565484"/>
              <a:gd name="T4" fmla="*/ 0 w 1143000"/>
              <a:gd name="T5" fmla="*/ 561821 h 565484"/>
              <a:gd name="T6" fmla="*/ 0 60000 65536"/>
              <a:gd name="T7" fmla="*/ 0 60000 65536"/>
              <a:gd name="T8" fmla="*/ 0 60000 65536"/>
              <a:gd name="T9" fmla="*/ 0 w 1143000"/>
              <a:gd name="T10" fmla="*/ 0 h 565484"/>
              <a:gd name="T11" fmla="*/ 1143000 w 1143000"/>
              <a:gd name="T12" fmla="*/ 565484 h 565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3000" h="565484">
                <a:moveTo>
                  <a:pt x="1143000" y="0"/>
                </a:moveTo>
                <a:cubicBezTo>
                  <a:pt x="1027697" y="133350"/>
                  <a:pt x="912395" y="266700"/>
                  <a:pt x="721895" y="360947"/>
                </a:cubicBezTo>
                <a:cubicBezTo>
                  <a:pt x="531395" y="455194"/>
                  <a:pt x="265697" y="510339"/>
                  <a:pt x="0" y="565484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29" name="Freeform 111"/>
          <p:cNvSpPr>
            <a:spLocks noChangeArrowheads="1"/>
          </p:cNvSpPr>
          <p:nvPr/>
        </p:nvSpPr>
        <p:spPr bwMode="auto">
          <a:xfrm>
            <a:off x="6232525" y="2743200"/>
            <a:ext cx="1022350" cy="1384300"/>
          </a:xfrm>
          <a:custGeom>
            <a:avLst/>
            <a:gdLst>
              <a:gd name="T0" fmla="*/ 1019016 w 1022684"/>
              <a:gd name="T1" fmla="*/ 1390998 h 1383632"/>
              <a:gd name="T2" fmla="*/ 299711 w 1022684"/>
              <a:gd name="T3" fmla="*/ 907172 h 1383632"/>
              <a:gd name="T4" fmla="*/ 0 w 1022684"/>
              <a:gd name="T5" fmla="*/ 0 h 1383632"/>
              <a:gd name="T6" fmla="*/ 0 60000 65536"/>
              <a:gd name="T7" fmla="*/ 0 60000 65536"/>
              <a:gd name="T8" fmla="*/ 0 60000 65536"/>
              <a:gd name="T9" fmla="*/ 0 w 1022684"/>
              <a:gd name="T10" fmla="*/ 0 h 1383632"/>
              <a:gd name="T11" fmla="*/ 1022684 w 1022684"/>
              <a:gd name="T12" fmla="*/ 1383632 h 1383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2684" h="1383632">
                <a:moveTo>
                  <a:pt x="1022684" y="1383632"/>
                </a:moveTo>
                <a:cubicBezTo>
                  <a:pt x="746960" y="1258302"/>
                  <a:pt x="471236" y="1132973"/>
                  <a:pt x="300789" y="902368"/>
                </a:cubicBezTo>
                <a:cubicBezTo>
                  <a:pt x="130342" y="671763"/>
                  <a:pt x="65171" y="335881"/>
                  <a:pt x="0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30" name="Freeform 112"/>
          <p:cNvSpPr>
            <a:spLocks noChangeArrowheads="1"/>
          </p:cNvSpPr>
          <p:nvPr/>
        </p:nvSpPr>
        <p:spPr bwMode="auto">
          <a:xfrm>
            <a:off x="3284538" y="2001838"/>
            <a:ext cx="1095375" cy="307975"/>
          </a:xfrm>
          <a:custGeom>
            <a:avLst/>
            <a:gdLst>
              <a:gd name="T0" fmla="*/ 1100397 w 1094874"/>
              <a:gd name="T1" fmla="*/ 299748 h 308810"/>
              <a:gd name="T2" fmla="*/ 604614 w 1094874"/>
              <a:gd name="T3" fmla="*/ 7786 h 308810"/>
              <a:gd name="T4" fmla="*/ 0 w 1094874"/>
              <a:gd name="T5" fmla="*/ 253034 h 308810"/>
              <a:gd name="T6" fmla="*/ 0 60000 65536"/>
              <a:gd name="T7" fmla="*/ 0 60000 65536"/>
              <a:gd name="T8" fmla="*/ 0 60000 65536"/>
              <a:gd name="T9" fmla="*/ 0 w 1094874"/>
              <a:gd name="T10" fmla="*/ 0 h 308810"/>
              <a:gd name="T11" fmla="*/ 1094874 w 1094874"/>
              <a:gd name="T12" fmla="*/ 308810 h 308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4874" h="308810">
                <a:moveTo>
                  <a:pt x="1094874" y="308810"/>
                </a:moveTo>
                <a:cubicBezTo>
                  <a:pt x="939466" y="162426"/>
                  <a:pt x="784058" y="16042"/>
                  <a:pt x="601579" y="8021"/>
                </a:cubicBezTo>
                <a:cubicBezTo>
                  <a:pt x="419100" y="0"/>
                  <a:pt x="209550" y="130342"/>
                  <a:pt x="0" y="260684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31" name="Freeform 113"/>
          <p:cNvSpPr>
            <a:spLocks noChangeArrowheads="1"/>
          </p:cNvSpPr>
          <p:nvPr/>
        </p:nvSpPr>
        <p:spPr bwMode="auto">
          <a:xfrm>
            <a:off x="3332163" y="2346325"/>
            <a:ext cx="1035050" cy="396875"/>
          </a:xfrm>
          <a:custGeom>
            <a:avLst/>
            <a:gdLst>
              <a:gd name="T0" fmla="*/ 1038396 w 1034716"/>
              <a:gd name="T1" fmla="*/ 359281 h 397042"/>
              <a:gd name="T2" fmla="*/ 374308 w 1034716"/>
              <a:gd name="T3" fmla="*/ 335330 h 397042"/>
              <a:gd name="T4" fmla="*/ 0 w 1034716"/>
              <a:gd name="T5" fmla="*/ 0 h 397042"/>
              <a:gd name="T6" fmla="*/ 0 60000 65536"/>
              <a:gd name="T7" fmla="*/ 0 60000 65536"/>
              <a:gd name="T8" fmla="*/ 0 60000 65536"/>
              <a:gd name="T9" fmla="*/ 0 w 1034716"/>
              <a:gd name="T10" fmla="*/ 0 h 397042"/>
              <a:gd name="T11" fmla="*/ 1034716 w 1034716"/>
              <a:gd name="T12" fmla="*/ 397042 h 3970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4716" h="397042">
                <a:moveTo>
                  <a:pt x="1034716" y="360947"/>
                </a:moveTo>
                <a:cubicBezTo>
                  <a:pt x="790074" y="378994"/>
                  <a:pt x="545432" y="397042"/>
                  <a:pt x="372979" y="336884"/>
                </a:cubicBezTo>
                <a:cubicBezTo>
                  <a:pt x="200526" y="276726"/>
                  <a:pt x="0" y="0"/>
                  <a:pt x="0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32" name="Freeform 114"/>
          <p:cNvSpPr>
            <a:spLocks noChangeArrowheads="1"/>
          </p:cNvSpPr>
          <p:nvPr/>
        </p:nvSpPr>
        <p:spPr bwMode="auto">
          <a:xfrm>
            <a:off x="3260725" y="3694113"/>
            <a:ext cx="1106488" cy="481012"/>
          </a:xfrm>
          <a:custGeom>
            <a:avLst/>
            <a:gdLst>
              <a:gd name="T0" fmla="*/ 1102326 w 1106905"/>
              <a:gd name="T1" fmla="*/ 478509 h 481263"/>
              <a:gd name="T2" fmla="*/ 647017 w 1106905"/>
              <a:gd name="T3" fmla="*/ 131588 h 481263"/>
              <a:gd name="T4" fmla="*/ 0 w 1106905"/>
              <a:gd name="T5" fmla="*/ 0 h 481263"/>
              <a:gd name="T6" fmla="*/ 0 60000 65536"/>
              <a:gd name="T7" fmla="*/ 0 60000 65536"/>
              <a:gd name="T8" fmla="*/ 0 60000 65536"/>
              <a:gd name="T9" fmla="*/ 0 w 1106905"/>
              <a:gd name="T10" fmla="*/ 0 h 481263"/>
              <a:gd name="T11" fmla="*/ 1106905 w 1106905"/>
              <a:gd name="T12" fmla="*/ 481263 h 4812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481263">
                <a:moveTo>
                  <a:pt x="1106905" y="481263"/>
                </a:moveTo>
                <a:cubicBezTo>
                  <a:pt x="970547" y="346910"/>
                  <a:pt x="834189" y="212557"/>
                  <a:pt x="649705" y="132347"/>
                </a:cubicBezTo>
                <a:cubicBezTo>
                  <a:pt x="465221" y="52137"/>
                  <a:pt x="232610" y="26068"/>
                  <a:pt x="0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33" name="Freeform 116"/>
          <p:cNvSpPr>
            <a:spLocks noChangeArrowheads="1"/>
          </p:cNvSpPr>
          <p:nvPr/>
        </p:nvSpPr>
        <p:spPr bwMode="auto">
          <a:xfrm>
            <a:off x="2214563" y="2581275"/>
            <a:ext cx="1046162" cy="161925"/>
          </a:xfrm>
          <a:custGeom>
            <a:avLst/>
            <a:gdLst>
              <a:gd name="T0" fmla="*/ 1040330 w 1046747"/>
              <a:gd name="T1" fmla="*/ 156990 h 162427"/>
              <a:gd name="T2" fmla="*/ 430480 w 1046747"/>
              <a:gd name="T3" fmla="*/ 5816 h 162427"/>
              <a:gd name="T4" fmla="*/ 0 w 1046747"/>
              <a:gd name="T5" fmla="*/ 122103 h 162427"/>
              <a:gd name="T6" fmla="*/ 0 60000 65536"/>
              <a:gd name="T7" fmla="*/ 0 60000 65536"/>
              <a:gd name="T8" fmla="*/ 0 60000 65536"/>
              <a:gd name="T9" fmla="*/ 0 w 1046747"/>
              <a:gd name="T10" fmla="*/ 0 h 162427"/>
              <a:gd name="T11" fmla="*/ 1046747 w 1046747"/>
              <a:gd name="T12" fmla="*/ 162427 h 1624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6747" h="162427">
                <a:moveTo>
                  <a:pt x="1046747" y="162427"/>
                </a:moveTo>
                <a:cubicBezTo>
                  <a:pt x="827170" y="87229"/>
                  <a:pt x="607594" y="12032"/>
                  <a:pt x="433136" y="6016"/>
                </a:cubicBezTo>
                <a:cubicBezTo>
                  <a:pt x="258678" y="0"/>
                  <a:pt x="129339" y="63166"/>
                  <a:pt x="0" y="126332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34" name="Freeform 117"/>
          <p:cNvSpPr>
            <a:spLocks noChangeArrowheads="1"/>
          </p:cNvSpPr>
          <p:nvPr/>
        </p:nvSpPr>
        <p:spPr bwMode="auto">
          <a:xfrm>
            <a:off x="2201863" y="4013200"/>
            <a:ext cx="1022350" cy="222250"/>
          </a:xfrm>
          <a:custGeom>
            <a:avLst/>
            <a:gdLst>
              <a:gd name="T0" fmla="*/ 1019016 w 1022684"/>
              <a:gd name="T1" fmla="*/ 218930 h 222585"/>
              <a:gd name="T2" fmla="*/ 527490 w 1022684"/>
              <a:gd name="T3" fmla="*/ 5917 h 222585"/>
              <a:gd name="T4" fmla="*/ 0 w 1022684"/>
              <a:gd name="T5" fmla="*/ 183426 h 222585"/>
              <a:gd name="T6" fmla="*/ 0 60000 65536"/>
              <a:gd name="T7" fmla="*/ 0 60000 65536"/>
              <a:gd name="T8" fmla="*/ 0 60000 65536"/>
              <a:gd name="T9" fmla="*/ 0 w 1022684"/>
              <a:gd name="T10" fmla="*/ 0 h 222585"/>
              <a:gd name="T11" fmla="*/ 1022684 w 1022684"/>
              <a:gd name="T12" fmla="*/ 222585 h 2225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2684" h="222585">
                <a:moveTo>
                  <a:pt x="1022684" y="222585"/>
                </a:moveTo>
                <a:cubicBezTo>
                  <a:pt x="861260" y="117308"/>
                  <a:pt x="699836" y="12032"/>
                  <a:pt x="529389" y="6016"/>
                </a:cubicBezTo>
                <a:cubicBezTo>
                  <a:pt x="358942" y="0"/>
                  <a:pt x="179471" y="93245"/>
                  <a:pt x="0" y="18649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35" name="Freeform 119"/>
          <p:cNvSpPr>
            <a:spLocks noChangeArrowheads="1"/>
          </p:cNvSpPr>
          <p:nvPr/>
        </p:nvSpPr>
        <p:spPr bwMode="auto">
          <a:xfrm>
            <a:off x="1274763" y="2322513"/>
            <a:ext cx="914400" cy="914400"/>
          </a:xfrm>
          <a:custGeom>
            <a:avLst/>
            <a:gdLst>
              <a:gd name="T0" fmla="*/ 914400 w 914400"/>
              <a:gd name="T1" fmla="*/ 0 h 914400"/>
              <a:gd name="T2" fmla="*/ 156411 w 914400"/>
              <a:gd name="T3" fmla="*/ 204537 h 914400"/>
              <a:gd name="T4" fmla="*/ 0 w 914400"/>
              <a:gd name="T5" fmla="*/ 914400 h 914400"/>
              <a:gd name="T6" fmla="*/ 0 60000 65536"/>
              <a:gd name="T7" fmla="*/ 0 60000 65536"/>
              <a:gd name="T8" fmla="*/ 0 60000 65536"/>
              <a:gd name="T9" fmla="*/ 0 w 914400"/>
              <a:gd name="T10" fmla="*/ 0 h 914400"/>
              <a:gd name="T11" fmla="*/ 914400 w 914400"/>
              <a:gd name="T12" fmla="*/ 9144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914400">
                <a:moveTo>
                  <a:pt x="914400" y="0"/>
                </a:moveTo>
                <a:cubicBezTo>
                  <a:pt x="611605" y="26068"/>
                  <a:pt x="308811" y="52137"/>
                  <a:pt x="156411" y="204537"/>
                </a:cubicBezTo>
                <a:cubicBezTo>
                  <a:pt x="4011" y="356937"/>
                  <a:pt x="2005" y="635668"/>
                  <a:pt x="0" y="91440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36" name="Freeform 120"/>
          <p:cNvSpPr>
            <a:spLocks noChangeArrowheads="1"/>
          </p:cNvSpPr>
          <p:nvPr/>
        </p:nvSpPr>
        <p:spPr bwMode="auto">
          <a:xfrm>
            <a:off x="1371600" y="2790825"/>
            <a:ext cx="782638" cy="531813"/>
          </a:xfrm>
          <a:custGeom>
            <a:avLst/>
            <a:gdLst>
              <a:gd name="T0" fmla="*/ 788512 w 782053"/>
              <a:gd name="T1" fmla="*/ 0 h 531395"/>
              <a:gd name="T2" fmla="*/ 545894 w 782053"/>
              <a:gd name="T3" fmla="*/ 449036 h 531395"/>
              <a:gd name="T4" fmla="*/ 0 w 782053"/>
              <a:gd name="T5" fmla="*/ 521851 h 531395"/>
              <a:gd name="T6" fmla="*/ 0 60000 65536"/>
              <a:gd name="T7" fmla="*/ 0 60000 65536"/>
              <a:gd name="T8" fmla="*/ 0 60000 65536"/>
              <a:gd name="T9" fmla="*/ 0 w 782053"/>
              <a:gd name="T10" fmla="*/ 0 h 531395"/>
              <a:gd name="T11" fmla="*/ 782053 w 782053"/>
              <a:gd name="T12" fmla="*/ 531395 h 5313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2053" h="531395">
                <a:moveTo>
                  <a:pt x="782053" y="0"/>
                </a:moveTo>
                <a:cubicBezTo>
                  <a:pt x="726908" y="179471"/>
                  <a:pt x="671763" y="358943"/>
                  <a:pt x="541421" y="445169"/>
                </a:cubicBezTo>
                <a:cubicBezTo>
                  <a:pt x="411079" y="531395"/>
                  <a:pt x="205539" y="524376"/>
                  <a:pt x="0" y="517358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37" name="Freeform 121"/>
          <p:cNvSpPr>
            <a:spLocks noChangeArrowheads="1"/>
          </p:cNvSpPr>
          <p:nvPr/>
        </p:nvSpPr>
        <p:spPr bwMode="auto">
          <a:xfrm>
            <a:off x="1287463" y="3392488"/>
            <a:ext cx="866775" cy="850900"/>
          </a:xfrm>
          <a:custGeom>
            <a:avLst/>
            <a:gdLst>
              <a:gd name="T0" fmla="*/ 871801 w 866274"/>
              <a:gd name="T1" fmla="*/ 849529 h 850231"/>
              <a:gd name="T2" fmla="*/ 339034 w 866274"/>
              <a:gd name="T3" fmla="*/ 716032 h 850231"/>
              <a:gd name="T4" fmla="*/ 0 w 866274"/>
              <a:gd name="T5" fmla="*/ 0 h 850231"/>
              <a:gd name="T6" fmla="*/ 0 60000 65536"/>
              <a:gd name="T7" fmla="*/ 0 60000 65536"/>
              <a:gd name="T8" fmla="*/ 0 60000 65536"/>
              <a:gd name="T9" fmla="*/ 0 w 866274"/>
              <a:gd name="T10" fmla="*/ 0 h 850231"/>
              <a:gd name="T11" fmla="*/ 866274 w 866274"/>
              <a:gd name="T12" fmla="*/ 850231 h 850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6274" h="850231">
                <a:moveTo>
                  <a:pt x="866274" y="842211"/>
                </a:moveTo>
                <a:cubicBezTo>
                  <a:pt x="673768" y="846221"/>
                  <a:pt x="481263" y="850231"/>
                  <a:pt x="336884" y="709863"/>
                </a:cubicBezTo>
                <a:cubicBezTo>
                  <a:pt x="192505" y="569495"/>
                  <a:pt x="96252" y="284747"/>
                  <a:pt x="0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1138" name="Freeform 122"/>
          <p:cNvSpPr>
            <a:spLocks noChangeArrowheads="1"/>
          </p:cNvSpPr>
          <p:nvPr/>
        </p:nvSpPr>
        <p:spPr bwMode="auto">
          <a:xfrm>
            <a:off x="2189163" y="2357438"/>
            <a:ext cx="1071562" cy="1804987"/>
          </a:xfrm>
          <a:custGeom>
            <a:avLst/>
            <a:gdLst>
              <a:gd name="T0" fmla="*/ 1079102 w 1070811"/>
              <a:gd name="T1" fmla="*/ 0 h 1804737"/>
              <a:gd name="T2" fmla="*/ 375867 w 1070811"/>
              <a:gd name="T3" fmla="*/ 542247 h 1804737"/>
              <a:gd name="T4" fmla="*/ 0 w 1070811"/>
              <a:gd name="T5" fmla="*/ 1807487 h 1804737"/>
              <a:gd name="T6" fmla="*/ 0 60000 65536"/>
              <a:gd name="T7" fmla="*/ 0 60000 65536"/>
              <a:gd name="T8" fmla="*/ 0 60000 65536"/>
              <a:gd name="T9" fmla="*/ 0 w 1070811"/>
              <a:gd name="T10" fmla="*/ 0 h 1804737"/>
              <a:gd name="T11" fmla="*/ 1070811 w 1070811"/>
              <a:gd name="T12" fmla="*/ 1804737 h 18047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0811" h="1804737">
                <a:moveTo>
                  <a:pt x="1070811" y="0"/>
                </a:moveTo>
                <a:cubicBezTo>
                  <a:pt x="811129" y="120316"/>
                  <a:pt x="551448" y="240632"/>
                  <a:pt x="372979" y="541422"/>
                </a:cubicBezTo>
                <a:cubicBezTo>
                  <a:pt x="194510" y="842212"/>
                  <a:pt x="97255" y="1323474"/>
                  <a:pt x="0" y="1804737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at UT Austin</a:t>
            </a:r>
          </a:p>
        </p:txBody>
      </p:sp>
      <p:sp>
        <p:nvSpPr>
          <p:cNvPr id="100" name="Slide Number Placeholder 4"/>
          <p:cNvSpPr txBox="1">
            <a:spLocks/>
          </p:cNvSpPr>
          <p:nvPr/>
        </p:nvSpPr>
        <p:spPr bwMode="auto"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 Tagging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1752600"/>
          </a:xfrm>
        </p:spPr>
        <p:txBody>
          <a:bodyPr/>
          <a:lstStyle/>
          <a:p>
            <a:r>
              <a:rPr lang="en-US" altLang="en-US" dirty="0"/>
              <a:t>The process of assigning a part-of-speech or lexical class marker to each word in a collection.</a:t>
            </a:r>
          </a:p>
        </p:txBody>
      </p:sp>
      <p:sp>
        <p:nvSpPr>
          <p:cNvPr id="1238035" name="Rectangle 19"/>
          <p:cNvSpPr>
            <a:spLocks noChangeArrowheads="1"/>
          </p:cNvSpPr>
          <p:nvPr/>
        </p:nvSpPr>
        <p:spPr bwMode="auto">
          <a:xfrm>
            <a:off x="1848464" y="2303203"/>
            <a:ext cx="5638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Wingdings" pitchFamily="64" charset="2"/>
              <a:buChar char="§"/>
              <a:defRPr sz="3200">
                <a:solidFill>
                  <a:srgbClr val="590A0E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404040"/>
              </a:buClr>
              <a:buFont typeface="Wingdings" pitchFamily="64" charset="2"/>
              <a:buChar char="§"/>
              <a:defRPr sz="28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085850" indent="-228600" eaLnBrk="0" hangingPunct="0">
              <a:spcBef>
                <a:spcPct val="20000"/>
              </a:spcBef>
              <a:buFont typeface="Wingdings" pitchFamily="64" charset="2"/>
              <a:buChar char="§"/>
              <a:defRPr sz="2400">
                <a:solidFill>
                  <a:srgbClr val="2D506B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428750" indent="-228600" eaLnBrk="0" hangingPunct="0">
              <a:spcBef>
                <a:spcPct val="20000"/>
              </a:spcBef>
              <a:buFont typeface="Wingdings" pitchFamily="64" charset="2"/>
              <a:buChar char="§"/>
              <a:defRPr sz="20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177165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64" charset="2"/>
              <a:buChar char="§"/>
              <a:defRPr sz="20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64" charset="2"/>
              <a:buChar char="§"/>
              <a:defRPr sz="20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64" charset="2"/>
              <a:buChar char="§"/>
              <a:defRPr sz="20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64" charset="2"/>
              <a:buChar char="§"/>
              <a:defRPr sz="20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64" charset="2"/>
              <a:buChar char="§"/>
              <a:defRPr sz="20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Font typeface="Wingdings" pitchFamily="64" charset="2"/>
              <a:buNone/>
            </a:pPr>
            <a:r>
              <a:rPr lang="en-US" altLang="en-US" sz="2400" dirty="0"/>
              <a:t>		</a:t>
            </a:r>
            <a:r>
              <a:rPr lang="en-US" altLang="en-US" sz="2400" u="sng" dirty="0">
                <a:solidFill>
                  <a:schemeClr val="hlink"/>
                </a:solidFill>
              </a:rPr>
              <a:t>WORD		tag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64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solidFill>
                  <a:schemeClr val="hlink"/>
                </a:solidFill>
              </a:rPr>
              <a:t>the		DET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64" charset="2"/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		koala		N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64" charset="2"/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		put 		V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64" charset="2"/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		the 		DET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64" charset="2"/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		keys		N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64" charset="2"/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		on		P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64" charset="2"/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		the		DET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64" charset="2"/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		table		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5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Viterbi Backtrace </a:t>
            </a: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A0C81D-0993-48C1-B0B6-A6287A4BC595}" type="slidenum">
              <a:rPr lang="en-US" altLang="en-US" sz="1200">
                <a:latin typeface="Helvetic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200"/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2105025" y="2249488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25" name="TextBox 5"/>
          <p:cNvSpPr txBox="1">
            <a:spLocks noChangeArrowheads="1"/>
          </p:cNvSpPr>
          <p:nvPr/>
        </p:nvSpPr>
        <p:spPr bwMode="auto">
          <a:xfrm>
            <a:off x="1731963" y="2165350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1</a:t>
            </a:r>
            <a:endParaRPr lang="en-US" altLang="en-US" sz="2000"/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2105025" y="2643188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27" name="TextBox 7"/>
          <p:cNvSpPr txBox="1">
            <a:spLocks noChangeArrowheads="1"/>
          </p:cNvSpPr>
          <p:nvPr/>
        </p:nvSpPr>
        <p:spPr bwMode="auto">
          <a:xfrm>
            <a:off x="1731963" y="2559050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2</a:t>
            </a:r>
            <a:endParaRPr lang="en-US" altLang="en-US" sz="2000"/>
          </a:p>
        </p:txBody>
      </p:sp>
      <p:sp>
        <p:nvSpPr>
          <p:cNvPr id="133128" name="Oval 8"/>
          <p:cNvSpPr>
            <a:spLocks noChangeArrowheads="1"/>
          </p:cNvSpPr>
          <p:nvPr/>
        </p:nvSpPr>
        <p:spPr bwMode="auto">
          <a:xfrm>
            <a:off x="2105025" y="4146550"/>
            <a:ext cx="157163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29" name="TextBox 9"/>
          <p:cNvSpPr txBox="1">
            <a:spLocks noChangeArrowheads="1"/>
          </p:cNvSpPr>
          <p:nvPr/>
        </p:nvSpPr>
        <p:spPr bwMode="auto">
          <a:xfrm>
            <a:off x="1731963" y="4062413"/>
            <a:ext cx="407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N</a:t>
            </a:r>
            <a:endParaRPr lang="en-US" altLang="en-US" sz="2000"/>
          </a:p>
        </p:txBody>
      </p:sp>
      <p:sp>
        <p:nvSpPr>
          <p:cNvPr id="133130" name="TextBox 10"/>
          <p:cNvSpPr txBox="1">
            <a:spLocks noChangeArrowheads="1"/>
          </p:cNvSpPr>
          <p:nvPr/>
        </p:nvSpPr>
        <p:spPr bwMode="auto">
          <a:xfrm>
            <a:off x="1997075" y="2984500"/>
            <a:ext cx="3032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3224213" y="2238375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32" name="Oval 13"/>
          <p:cNvSpPr>
            <a:spLocks noChangeArrowheads="1"/>
          </p:cNvSpPr>
          <p:nvPr/>
        </p:nvSpPr>
        <p:spPr bwMode="auto">
          <a:xfrm>
            <a:off x="3224213" y="2630488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33" name="Oval 15"/>
          <p:cNvSpPr>
            <a:spLocks noChangeArrowheads="1"/>
          </p:cNvSpPr>
          <p:nvPr/>
        </p:nvSpPr>
        <p:spPr bwMode="auto">
          <a:xfrm>
            <a:off x="3224213" y="4135438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34" name="TextBox 17"/>
          <p:cNvSpPr txBox="1">
            <a:spLocks noChangeArrowheads="1"/>
          </p:cNvSpPr>
          <p:nvPr/>
        </p:nvSpPr>
        <p:spPr bwMode="auto">
          <a:xfrm>
            <a:off x="3116263" y="2971800"/>
            <a:ext cx="303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</p:txBody>
      </p:sp>
      <p:sp>
        <p:nvSpPr>
          <p:cNvPr id="133135" name="Oval 18"/>
          <p:cNvSpPr>
            <a:spLocks noChangeArrowheads="1"/>
          </p:cNvSpPr>
          <p:nvPr/>
        </p:nvSpPr>
        <p:spPr bwMode="auto">
          <a:xfrm>
            <a:off x="1223963" y="3208338"/>
            <a:ext cx="155575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36" name="TextBox 19"/>
          <p:cNvSpPr txBox="1">
            <a:spLocks noChangeArrowheads="1"/>
          </p:cNvSpPr>
          <p:nvPr/>
        </p:nvSpPr>
        <p:spPr bwMode="auto">
          <a:xfrm>
            <a:off x="850900" y="3124200"/>
            <a:ext cx="36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0</a:t>
            </a:r>
            <a:endParaRPr lang="en-US" altLang="en-US" sz="2000"/>
          </a:p>
        </p:txBody>
      </p:sp>
      <p:sp>
        <p:nvSpPr>
          <p:cNvPr id="133137" name="Oval 20"/>
          <p:cNvSpPr>
            <a:spLocks noChangeArrowheads="1"/>
          </p:cNvSpPr>
          <p:nvPr/>
        </p:nvSpPr>
        <p:spPr bwMode="auto">
          <a:xfrm>
            <a:off x="7861300" y="3205163"/>
            <a:ext cx="155575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38" name="TextBox 21"/>
          <p:cNvSpPr txBox="1">
            <a:spLocks noChangeArrowheads="1"/>
          </p:cNvSpPr>
          <p:nvPr/>
        </p:nvSpPr>
        <p:spPr bwMode="auto">
          <a:xfrm>
            <a:off x="8040688" y="3084513"/>
            <a:ext cx="38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s</a:t>
            </a:r>
            <a:r>
              <a:rPr lang="en-US" altLang="en-US" sz="2000" baseline="-25000"/>
              <a:t>F</a:t>
            </a:r>
            <a:endParaRPr lang="en-US" altLang="en-US" sz="2000"/>
          </a:p>
        </p:txBody>
      </p:sp>
      <p:cxnSp>
        <p:nvCxnSpPr>
          <p:cNvPr id="133139" name="Straight Connector 23"/>
          <p:cNvCxnSpPr>
            <a:cxnSpLocks noChangeShapeType="1"/>
            <a:stCxn id="133124" idx="6"/>
          </p:cNvCxnSpPr>
          <p:nvPr/>
        </p:nvCxnSpPr>
        <p:spPr bwMode="auto">
          <a:xfrm>
            <a:off x="2262188" y="2333625"/>
            <a:ext cx="1001712" cy="20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0" name="Straight Connector 25"/>
          <p:cNvCxnSpPr>
            <a:cxnSpLocks noChangeShapeType="1"/>
            <a:stCxn id="133124" idx="5"/>
            <a:endCxn id="133132" idx="2"/>
          </p:cNvCxnSpPr>
          <p:nvPr/>
        </p:nvCxnSpPr>
        <p:spPr bwMode="auto">
          <a:xfrm rot="16200000" flipH="1">
            <a:off x="2570956" y="2061369"/>
            <a:ext cx="320675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1" name="Straight Connector 27"/>
          <p:cNvCxnSpPr>
            <a:cxnSpLocks noChangeShapeType="1"/>
            <a:stCxn id="133124" idx="5"/>
            <a:endCxn id="133133" idx="1"/>
          </p:cNvCxnSpPr>
          <p:nvPr/>
        </p:nvCxnSpPr>
        <p:spPr bwMode="auto">
          <a:xfrm rot="16200000" flipH="1">
            <a:off x="1860550" y="2771775"/>
            <a:ext cx="1765300" cy="1009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2" name="Straight Connector 29"/>
          <p:cNvCxnSpPr>
            <a:cxnSpLocks noChangeShapeType="1"/>
            <a:stCxn id="133124" idx="5"/>
          </p:cNvCxnSpPr>
          <p:nvPr/>
        </p:nvCxnSpPr>
        <p:spPr bwMode="auto">
          <a:xfrm rot="16200000" flipH="1">
            <a:off x="2267743" y="2364582"/>
            <a:ext cx="950913" cy="10096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3" name="Straight Connector 31"/>
          <p:cNvCxnSpPr>
            <a:cxnSpLocks noChangeShapeType="1"/>
            <a:stCxn id="133126" idx="6"/>
            <a:endCxn id="133131" idx="2"/>
          </p:cNvCxnSpPr>
          <p:nvPr/>
        </p:nvCxnSpPr>
        <p:spPr bwMode="auto">
          <a:xfrm flipV="1">
            <a:off x="2262188" y="2322513"/>
            <a:ext cx="962025" cy="4048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4" name="Straight Connector 33"/>
          <p:cNvCxnSpPr>
            <a:cxnSpLocks noChangeShapeType="1"/>
            <a:stCxn id="133126" idx="6"/>
            <a:endCxn id="133132" idx="3"/>
          </p:cNvCxnSpPr>
          <p:nvPr/>
        </p:nvCxnSpPr>
        <p:spPr bwMode="auto">
          <a:xfrm>
            <a:off x="2262188" y="2727325"/>
            <a:ext cx="985837" cy="476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5" name="Straight Connector 35"/>
          <p:cNvCxnSpPr>
            <a:cxnSpLocks noChangeShapeType="1"/>
            <a:stCxn id="133126" idx="7"/>
            <a:endCxn id="133133" idx="2"/>
          </p:cNvCxnSpPr>
          <p:nvPr/>
        </p:nvCxnSpPr>
        <p:spPr bwMode="auto">
          <a:xfrm rot="16200000" flipH="1">
            <a:off x="1955006" y="2950369"/>
            <a:ext cx="1552575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6" name="Straight Connector 39"/>
          <p:cNvCxnSpPr>
            <a:cxnSpLocks noChangeShapeType="1"/>
            <a:stCxn id="133128" idx="5"/>
            <a:endCxn id="133131" idx="2"/>
          </p:cNvCxnSpPr>
          <p:nvPr/>
        </p:nvCxnSpPr>
        <p:spPr bwMode="auto">
          <a:xfrm rot="5400000" flipH="1" flipV="1">
            <a:off x="1747044" y="2813844"/>
            <a:ext cx="1968500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7" name="Straight Connector 41"/>
          <p:cNvCxnSpPr>
            <a:cxnSpLocks noChangeShapeType="1"/>
            <a:stCxn id="133128" idx="6"/>
            <a:endCxn id="133132" idx="1"/>
          </p:cNvCxnSpPr>
          <p:nvPr/>
        </p:nvCxnSpPr>
        <p:spPr bwMode="auto">
          <a:xfrm flipV="1">
            <a:off x="2262188" y="2655888"/>
            <a:ext cx="985837" cy="1574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8" name="Straight Connector 43"/>
          <p:cNvCxnSpPr>
            <a:cxnSpLocks noChangeShapeType="1"/>
            <a:stCxn id="133128" idx="5"/>
            <a:endCxn id="133133" idx="2"/>
          </p:cNvCxnSpPr>
          <p:nvPr/>
        </p:nvCxnSpPr>
        <p:spPr bwMode="auto">
          <a:xfrm rot="5400000" flipH="1" flipV="1">
            <a:off x="2695575" y="3762375"/>
            <a:ext cx="71438" cy="985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49" name="Straight Connector 45"/>
          <p:cNvCxnSpPr>
            <a:cxnSpLocks noChangeShapeType="1"/>
            <a:stCxn id="133128" idx="6"/>
          </p:cNvCxnSpPr>
          <p:nvPr/>
        </p:nvCxnSpPr>
        <p:spPr bwMode="auto">
          <a:xfrm flipV="1">
            <a:off x="2262188" y="3332163"/>
            <a:ext cx="950912" cy="8985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50" name="Straight Connector 47"/>
          <p:cNvCxnSpPr>
            <a:cxnSpLocks noChangeShapeType="1"/>
            <a:stCxn id="133126" idx="5"/>
          </p:cNvCxnSpPr>
          <p:nvPr/>
        </p:nvCxnSpPr>
        <p:spPr bwMode="auto">
          <a:xfrm rot="16200000" flipH="1">
            <a:off x="2434432" y="2590006"/>
            <a:ext cx="582612" cy="974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151" name="Group 64"/>
          <p:cNvGrpSpPr>
            <a:grpSpLocks/>
          </p:cNvGrpSpPr>
          <p:nvPr/>
        </p:nvGrpSpPr>
        <p:grpSpPr bwMode="auto">
          <a:xfrm>
            <a:off x="3365500" y="2209800"/>
            <a:ext cx="1181100" cy="2065338"/>
            <a:chOff x="2391431" y="2390274"/>
            <a:chExt cx="1180436" cy="2065420"/>
          </a:xfrm>
        </p:grpSpPr>
        <p:sp>
          <p:nvSpPr>
            <p:cNvPr id="133205" name="Oval 48"/>
            <p:cNvSpPr>
              <a:spLocks noChangeArrowheads="1"/>
            </p:cNvSpPr>
            <p:nvPr/>
          </p:nvSpPr>
          <p:spPr bwMode="auto">
            <a:xfrm>
              <a:off x="3376863" y="2390274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3206" name="Oval 49"/>
            <p:cNvSpPr>
              <a:spLocks noChangeArrowheads="1"/>
            </p:cNvSpPr>
            <p:nvPr/>
          </p:nvSpPr>
          <p:spPr bwMode="auto">
            <a:xfrm>
              <a:off x="3376863" y="2783306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3207" name="Oval 50"/>
            <p:cNvSpPr>
              <a:spLocks noChangeArrowheads="1"/>
            </p:cNvSpPr>
            <p:nvPr/>
          </p:nvSpPr>
          <p:spPr bwMode="auto">
            <a:xfrm>
              <a:off x="3376863" y="4287252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3208" name="TextBox 51"/>
            <p:cNvSpPr txBox="1">
              <a:spLocks noChangeArrowheads="1"/>
            </p:cNvSpPr>
            <p:nvPr/>
          </p:nvSpPr>
          <p:spPr bwMode="auto">
            <a:xfrm>
              <a:off x="3268579" y="3124200"/>
              <a:ext cx="3032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  <a:endParaRPr lang="en-US" altLang="en-US" sz="2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  <a:endParaRPr lang="en-US" altLang="en-US" sz="2000"/>
            </a:p>
          </p:txBody>
        </p:sp>
        <p:cxnSp>
          <p:nvCxnSpPr>
            <p:cNvPr id="133209" name="Straight Connector 52"/>
            <p:cNvCxnSpPr>
              <a:cxnSpLocks noChangeShapeType="1"/>
            </p:cNvCxnSpPr>
            <p:nvPr/>
          </p:nvCxnSpPr>
          <p:spPr bwMode="auto">
            <a:xfrm>
              <a:off x="2414338" y="2486527"/>
              <a:ext cx="1001838" cy="195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0" name="Straight Connector 53"/>
            <p:cNvCxnSpPr>
              <a:cxnSpLocks noChangeShapeType="1"/>
              <a:endCxn id="133206" idx="2"/>
            </p:cNvCxnSpPr>
            <p:nvPr/>
          </p:nvCxnSpPr>
          <p:spPr bwMode="auto">
            <a:xfrm rot="16200000" flipH="1">
              <a:off x="2723424" y="2214087"/>
              <a:ext cx="32144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1" name="Straight Connector 54"/>
            <p:cNvCxnSpPr>
              <a:cxnSpLocks noChangeShapeType="1"/>
              <a:endCxn id="133207" idx="1"/>
            </p:cNvCxnSpPr>
            <p:nvPr/>
          </p:nvCxnSpPr>
          <p:spPr bwMode="auto">
            <a:xfrm rot="16200000" flipH="1">
              <a:off x="2012680" y="2924831"/>
              <a:ext cx="1765840" cy="1008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2" name="Straight Connector 55"/>
            <p:cNvCxnSpPr>
              <a:cxnSpLocks noChangeShapeType="1"/>
            </p:cNvCxnSpPr>
            <p:nvPr/>
          </p:nvCxnSpPr>
          <p:spPr bwMode="auto">
            <a:xfrm rot="16200000" flipH="1">
              <a:off x="2420630" y="2516882"/>
              <a:ext cx="951099" cy="10094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3" name="Straight Connector 56"/>
            <p:cNvCxnSpPr>
              <a:cxnSpLocks noChangeShapeType="1"/>
              <a:endCxn id="133205" idx="2"/>
            </p:cNvCxnSpPr>
            <p:nvPr/>
          </p:nvCxnSpPr>
          <p:spPr bwMode="auto">
            <a:xfrm flipV="1">
              <a:off x="2414338" y="2474495"/>
              <a:ext cx="962525" cy="4050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4" name="Straight Connector 57"/>
            <p:cNvCxnSpPr>
              <a:cxnSpLocks noChangeShapeType="1"/>
              <a:endCxn id="133206" idx="3"/>
            </p:cNvCxnSpPr>
            <p:nvPr/>
          </p:nvCxnSpPr>
          <p:spPr bwMode="auto">
            <a:xfrm>
              <a:off x="2414338" y="2879559"/>
              <a:ext cx="985431" cy="4752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5" name="Straight Connector 58"/>
            <p:cNvCxnSpPr>
              <a:cxnSpLocks noChangeShapeType="1"/>
              <a:endCxn id="133207" idx="2"/>
            </p:cNvCxnSpPr>
            <p:nvPr/>
          </p:nvCxnSpPr>
          <p:spPr bwMode="auto">
            <a:xfrm rot="16200000" flipH="1">
              <a:off x="2108413" y="3103024"/>
              <a:ext cx="155146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6" name="Straight Connector 59"/>
            <p:cNvCxnSpPr>
              <a:cxnSpLocks noChangeShapeType="1"/>
              <a:endCxn id="133205" idx="2"/>
            </p:cNvCxnSpPr>
            <p:nvPr/>
          </p:nvCxnSpPr>
          <p:spPr bwMode="auto">
            <a:xfrm rot="5400000" flipH="1" flipV="1">
              <a:off x="1899865" y="2966061"/>
              <a:ext cx="1968563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7" name="Straight Connector 60"/>
            <p:cNvCxnSpPr>
              <a:cxnSpLocks noChangeShapeType="1"/>
              <a:endCxn id="133206" idx="1"/>
            </p:cNvCxnSpPr>
            <p:nvPr/>
          </p:nvCxnSpPr>
          <p:spPr bwMode="auto">
            <a:xfrm flipV="1">
              <a:off x="2414338" y="2807974"/>
              <a:ext cx="985431" cy="15755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8" name="Straight Connector 61"/>
            <p:cNvCxnSpPr>
              <a:cxnSpLocks noChangeShapeType="1"/>
              <a:endCxn id="133207" idx="2"/>
            </p:cNvCxnSpPr>
            <p:nvPr/>
          </p:nvCxnSpPr>
          <p:spPr bwMode="auto">
            <a:xfrm rot="5400000" flipH="1" flipV="1">
              <a:off x="2848354" y="3914550"/>
              <a:ext cx="71585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9" name="Straight Connector 62"/>
            <p:cNvCxnSpPr>
              <a:cxnSpLocks noChangeShapeType="1"/>
            </p:cNvCxnSpPr>
            <p:nvPr/>
          </p:nvCxnSpPr>
          <p:spPr bwMode="auto">
            <a:xfrm flipV="1">
              <a:off x="2414338" y="3485147"/>
              <a:ext cx="950494" cy="898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20" name="Straight Connector 63"/>
            <p:cNvCxnSpPr>
              <a:cxnSpLocks noChangeShapeType="1"/>
            </p:cNvCxnSpPr>
            <p:nvPr/>
          </p:nvCxnSpPr>
          <p:spPr bwMode="auto">
            <a:xfrm rot="16200000" flipH="1">
              <a:off x="2587067" y="2743477"/>
              <a:ext cx="582130" cy="973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152" name="Oval 81"/>
          <p:cNvSpPr>
            <a:spLocks noChangeArrowheads="1"/>
          </p:cNvSpPr>
          <p:nvPr/>
        </p:nvSpPr>
        <p:spPr bwMode="auto">
          <a:xfrm>
            <a:off x="6119813" y="2222500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53" name="Oval 82"/>
          <p:cNvSpPr>
            <a:spLocks noChangeArrowheads="1"/>
          </p:cNvSpPr>
          <p:nvPr/>
        </p:nvSpPr>
        <p:spPr bwMode="auto">
          <a:xfrm>
            <a:off x="6119813" y="2614613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54" name="Oval 83"/>
          <p:cNvSpPr>
            <a:spLocks noChangeArrowheads="1"/>
          </p:cNvSpPr>
          <p:nvPr/>
        </p:nvSpPr>
        <p:spPr bwMode="auto">
          <a:xfrm>
            <a:off x="6119813" y="4119563"/>
            <a:ext cx="157162" cy="168275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55" name="TextBox 84"/>
          <p:cNvSpPr txBox="1">
            <a:spLocks noChangeArrowheads="1"/>
          </p:cNvSpPr>
          <p:nvPr/>
        </p:nvSpPr>
        <p:spPr bwMode="auto">
          <a:xfrm>
            <a:off x="6011863" y="2955925"/>
            <a:ext cx="3032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</a:t>
            </a:r>
            <a:endParaRPr lang="en-US" altLang="en-US" sz="2000"/>
          </a:p>
        </p:txBody>
      </p:sp>
      <p:grpSp>
        <p:nvGrpSpPr>
          <p:cNvPr id="133156" name="Group 85"/>
          <p:cNvGrpSpPr>
            <a:grpSpLocks/>
          </p:cNvGrpSpPr>
          <p:nvPr/>
        </p:nvGrpSpPr>
        <p:grpSpPr bwMode="auto">
          <a:xfrm>
            <a:off x="6261100" y="2193925"/>
            <a:ext cx="1181100" cy="2065338"/>
            <a:chOff x="2391431" y="2390274"/>
            <a:chExt cx="1180436" cy="2065420"/>
          </a:xfrm>
        </p:grpSpPr>
        <p:sp>
          <p:nvSpPr>
            <p:cNvPr id="133189" name="Oval 86"/>
            <p:cNvSpPr>
              <a:spLocks noChangeArrowheads="1"/>
            </p:cNvSpPr>
            <p:nvPr/>
          </p:nvSpPr>
          <p:spPr bwMode="auto">
            <a:xfrm>
              <a:off x="3376863" y="2390274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3190" name="Oval 87"/>
            <p:cNvSpPr>
              <a:spLocks noChangeArrowheads="1"/>
            </p:cNvSpPr>
            <p:nvPr/>
          </p:nvSpPr>
          <p:spPr bwMode="auto">
            <a:xfrm>
              <a:off x="3376863" y="2783306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3191" name="Oval 88"/>
            <p:cNvSpPr>
              <a:spLocks noChangeArrowheads="1"/>
            </p:cNvSpPr>
            <p:nvPr/>
          </p:nvSpPr>
          <p:spPr bwMode="auto">
            <a:xfrm>
              <a:off x="3376863" y="4287252"/>
              <a:ext cx="156411" cy="168442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/>
            </a:p>
          </p:txBody>
        </p:sp>
        <p:sp>
          <p:nvSpPr>
            <p:cNvPr id="133192" name="TextBox 89"/>
            <p:cNvSpPr txBox="1">
              <a:spLocks noChangeArrowheads="1"/>
            </p:cNvSpPr>
            <p:nvPr/>
          </p:nvSpPr>
          <p:spPr bwMode="auto">
            <a:xfrm>
              <a:off x="3268579" y="3124200"/>
              <a:ext cx="30328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CC00"/>
                </a:buClr>
                <a:buChar char="–"/>
                <a:defRPr sz="2800">
                  <a:solidFill>
                    <a:srgbClr val="333399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3333CC"/>
                </a:buClr>
                <a:buChar char="•"/>
                <a:defRPr sz="2400">
                  <a:solidFill>
                    <a:srgbClr val="006600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33CC"/>
                </a:buClr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Char char="»"/>
                <a:defRPr sz="2000">
                  <a:solidFill>
                    <a:srgbClr val="0000CC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  <a:endParaRPr lang="en-US" altLang="en-US" sz="2000"/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ym typeface="Symbol" pitchFamily="18" charset="2"/>
                </a:rPr>
                <a:t></a:t>
              </a:r>
              <a:endParaRPr lang="en-US" altLang="en-US" sz="2000"/>
            </a:p>
          </p:txBody>
        </p:sp>
        <p:cxnSp>
          <p:nvCxnSpPr>
            <p:cNvPr id="133193" name="Straight Connector 90"/>
            <p:cNvCxnSpPr>
              <a:cxnSpLocks noChangeShapeType="1"/>
            </p:cNvCxnSpPr>
            <p:nvPr/>
          </p:nvCxnSpPr>
          <p:spPr bwMode="auto">
            <a:xfrm>
              <a:off x="2414338" y="2486527"/>
              <a:ext cx="1001838" cy="195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94" name="Straight Connector 91"/>
            <p:cNvCxnSpPr>
              <a:cxnSpLocks noChangeShapeType="1"/>
              <a:endCxn id="133190" idx="2"/>
            </p:cNvCxnSpPr>
            <p:nvPr/>
          </p:nvCxnSpPr>
          <p:spPr bwMode="auto">
            <a:xfrm rot="16200000" flipH="1">
              <a:off x="2723424" y="2214087"/>
              <a:ext cx="32144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95" name="Straight Connector 92"/>
            <p:cNvCxnSpPr>
              <a:cxnSpLocks noChangeShapeType="1"/>
              <a:endCxn id="133191" idx="1"/>
            </p:cNvCxnSpPr>
            <p:nvPr/>
          </p:nvCxnSpPr>
          <p:spPr bwMode="auto">
            <a:xfrm rot="16200000" flipH="1">
              <a:off x="2012680" y="2924831"/>
              <a:ext cx="1765840" cy="1008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96" name="Straight Connector 93"/>
            <p:cNvCxnSpPr>
              <a:cxnSpLocks noChangeShapeType="1"/>
            </p:cNvCxnSpPr>
            <p:nvPr/>
          </p:nvCxnSpPr>
          <p:spPr bwMode="auto">
            <a:xfrm rot="16200000" flipH="1">
              <a:off x="2420630" y="2516882"/>
              <a:ext cx="951099" cy="10094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97" name="Straight Connector 94"/>
            <p:cNvCxnSpPr>
              <a:cxnSpLocks noChangeShapeType="1"/>
              <a:endCxn id="133189" idx="2"/>
            </p:cNvCxnSpPr>
            <p:nvPr/>
          </p:nvCxnSpPr>
          <p:spPr bwMode="auto">
            <a:xfrm flipV="1">
              <a:off x="2414338" y="2474495"/>
              <a:ext cx="962525" cy="40506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98" name="Straight Connector 95"/>
            <p:cNvCxnSpPr>
              <a:cxnSpLocks noChangeShapeType="1"/>
              <a:endCxn id="133190" idx="3"/>
            </p:cNvCxnSpPr>
            <p:nvPr/>
          </p:nvCxnSpPr>
          <p:spPr bwMode="auto">
            <a:xfrm>
              <a:off x="2414338" y="2879559"/>
              <a:ext cx="985431" cy="4752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99" name="Straight Connector 96"/>
            <p:cNvCxnSpPr>
              <a:cxnSpLocks noChangeShapeType="1"/>
              <a:endCxn id="133191" idx="2"/>
            </p:cNvCxnSpPr>
            <p:nvPr/>
          </p:nvCxnSpPr>
          <p:spPr bwMode="auto">
            <a:xfrm rot="16200000" flipH="1">
              <a:off x="2108413" y="3103024"/>
              <a:ext cx="1551467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00" name="Straight Connector 97"/>
            <p:cNvCxnSpPr>
              <a:cxnSpLocks noChangeShapeType="1"/>
              <a:endCxn id="133189" idx="2"/>
            </p:cNvCxnSpPr>
            <p:nvPr/>
          </p:nvCxnSpPr>
          <p:spPr bwMode="auto">
            <a:xfrm rot="5400000" flipH="1" flipV="1">
              <a:off x="1899865" y="2966061"/>
              <a:ext cx="1968563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01" name="Straight Connector 98"/>
            <p:cNvCxnSpPr>
              <a:cxnSpLocks noChangeShapeType="1"/>
              <a:endCxn id="133190" idx="1"/>
            </p:cNvCxnSpPr>
            <p:nvPr/>
          </p:nvCxnSpPr>
          <p:spPr bwMode="auto">
            <a:xfrm flipV="1">
              <a:off x="2414338" y="2807974"/>
              <a:ext cx="985431" cy="15755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02" name="Straight Connector 99"/>
            <p:cNvCxnSpPr>
              <a:cxnSpLocks noChangeShapeType="1"/>
              <a:endCxn id="133191" idx="2"/>
            </p:cNvCxnSpPr>
            <p:nvPr/>
          </p:nvCxnSpPr>
          <p:spPr bwMode="auto">
            <a:xfrm rot="5400000" flipH="1" flipV="1">
              <a:off x="2848354" y="3914550"/>
              <a:ext cx="71585" cy="98543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03" name="Straight Connector 100"/>
            <p:cNvCxnSpPr>
              <a:cxnSpLocks noChangeShapeType="1"/>
            </p:cNvCxnSpPr>
            <p:nvPr/>
          </p:nvCxnSpPr>
          <p:spPr bwMode="auto">
            <a:xfrm flipV="1">
              <a:off x="2414338" y="3485147"/>
              <a:ext cx="950494" cy="8983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04" name="Straight Connector 101"/>
            <p:cNvCxnSpPr>
              <a:cxnSpLocks noChangeShapeType="1"/>
            </p:cNvCxnSpPr>
            <p:nvPr/>
          </p:nvCxnSpPr>
          <p:spPr bwMode="auto">
            <a:xfrm rot="16200000" flipH="1">
              <a:off x="2587067" y="2743477"/>
              <a:ext cx="582130" cy="973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157" name="TextBox 123"/>
          <p:cNvSpPr txBox="1">
            <a:spLocks noChangeArrowheads="1"/>
          </p:cNvSpPr>
          <p:nvPr/>
        </p:nvSpPr>
        <p:spPr bwMode="auto">
          <a:xfrm>
            <a:off x="4889500" y="2157413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133158" name="TextBox 124"/>
          <p:cNvSpPr txBox="1">
            <a:spLocks noChangeArrowheads="1"/>
          </p:cNvSpPr>
          <p:nvPr/>
        </p:nvSpPr>
        <p:spPr bwMode="auto">
          <a:xfrm>
            <a:off x="4908550" y="2551113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133159" name="TextBox 125"/>
          <p:cNvSpPr txBox="1">
            <a:spLocks noChangeArrowheads="1"/>
          </p:cNvSpPr>
          <p:nvPr/>
        </p:nvSpPr>
        <p:spPr bwMode="auto">
          <a:xfrm>
            <a:off x="4921250" y="3116263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133160" name="TextBox 126"/>
          <p:cNvSpPr txBox="1">
            <a:spLocks noChangeArrowheads="1"/>
          </p:cNvSpPr>
          <p:nvPr/>
        </p:nvSpPr>
        <p:spPr bwMode="auto">
          <a:xfrm>
            <a:off x="4872038" y="3970338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ym typeface="Symbol" pitchFamily="18" charset="2"/>
              </a:rPr>
              <a:t>       </a:t>
            </a:r>
            <a:endParaRPr lang="en-US" altLang="en-US" sz="2000"/>
          </a:p>
        </p:txBody>
      </p:sp>
      <p:sp>
        <p:nvSpPr>
          <p:cNvPr id="133161" name="TextBox 127"/>
          <p:cNvSpPr txBox="1">
            <a:spLocks noChangeArrowheads="1"/>
          </p:cNvSpPr>
          <p:nvPr/>
        </p:nvSpPr>
        <p:spPr bwMode="auto">
          <a:xfrm>
            <a:off x="1985963" y="4524375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1</a:t>
            </a:r>
          </a:p>
        </p:txBody>
      </p:sp>
      <p:sp>
        <p:nvSpPr>
          <p:cNvPr id="133162" name="TextBox 128"/>
          <p:cNvSpPr txBox="1">
            <a:spLocks noChangeArrowheads="1"/>
          </p:cNvSpPr>
          <p:nvPr/>
        </p:nvSpPr>
        <p:spPr bwMode="auto">
          <a:xfrm>
            <a:off x="3100388" y="4524375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2</a:t>
            </a:r>
          </a:p>
        </p:txBody>
      </p:sp>
      <p:sp>
        <p:nvSpPr>
          <p:cNvPr id="133163" name="TextBox 129"/>
          <p:cNvSpPr txBox="1">
            <a:spLocks noChangeArrowheads="1"/>
          </p:cNvSpPr>
          <p:nvPr/>
        </p:nvSpPr>
        <p:spPr bwMode="auto">
          <a:xfrm>
            <a:off x="4219575" y="4524375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3</a:t>
            </a:r>
          </a:p>
        </p:txBody>
      </p:sp>
      <p:sp>
        <p:nvSpPr>
          <p:cNvPr id="133164" name="TextBox 130"/>
          <p:cNvSpPr txBox="1">
            <a:spLocks noChangeArrowheads="1"/>
          </p:cNvSpPr>
          <p:nvPr/>
        </p:nvSpPr>
        <p:spPr bwMode="auto">
          <a:xfrm>
            <a:off x="6011863" y="4524375"/>
            <a:ext cx="576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T-1</a:t>
            </a:r>
          </a:p>
        </p:txBody>
      </p:sp>
      <p:sp>
        <p:nvSpPr>
          <p:cNvPr id="133165" name="TextBox 131"/>
          <p:cNvSpPr txBox="1">
            <a:spLocks noChangeArrowheads="1"/>
          </p:cNvSpPr>
          <p:nvPr/>
        </p:nvSpPr>
        <p:spPr bwMode="auto">
          <a:xfrm>
            <a:off x="7131050" y="4524375"/>
            <a:ext cx="423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</a:t>
            </a:r>
            <a:r>
              <a:rPr lang="en-US" altLang="en-US" sz="2400" baseline="-25000"/>
              <a:t>T</a:t>
            </a:r>
          </a:p>
        </p:txBody>
      </p:sp>
      <p:cxnSp>
        <p:nvCxnSpPr>
          <p:cNvPr id="133166" name="Straight Connector 133"/>
          <p:cNvCxnSpPr>
            <a:cxnSpLocks noChangeShapeType="1"/>
            <a:stCxn id="133135" idx="7"/>
            <a:endCxn id="133125" idx="3"/>
          </p:cNvCxnSpPr>
          <p:nvPr/>
        </p:nvCxnSpPr>
        <p:spPr bwMode="auto">
          <a:xfrm rot="5400000" flipH="1" flipV="1">
            <a:off x="1295400" y="2427288"/>
            <a:ext cx="868363" cy="7445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67" name="Straight Connector 135"/>
          <p:cNvCxnSpPr>
            <a:cxnSpLocks noChangeShapeType="1"/>
            <a:stCxn id="133135" idx="6"/>
            <a:endCxn id="133127" idx="3"/>
          </p:cNvCxnSpPr>
          <p:nvPr/>
        </p:nvCxnSpPr>
        <p:spPr bwMode="auto">
          <a:xfrm flipV="1">
            <a:off x="1379538" y="2759075"/>
            <a:ext cx="722312" cy="5334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68" name="Straight Connector 137"/>
          <p:cNvCxnSpPr>
            <a:cxnSpLocks noChangeShapeType="1"/>
            <a:stCxn id="133135" idx="5"/>
            <a:endCxn id="133129" idx="3"/>
          </p:cNvCxnSpPr>
          <p:nvPr/>
        </p:nvCxnSpPr>
        <p:spPr bwMode="auto">
          <a:xfrm rot="16200000" flipH="1">
            <a:off x="1293813" y="3416300"/>
            <a:ext cx="909638" cy="782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69" name="Straight Connector 139"/>
          <p:cNvCxnSpPr>
            <a:cxnSpLocks noChangeShapeType="1"/>
            <a:stCxn id="133189" idx="5"/>
            <a:endCxn id="133137" idx="1"/>
          </p:cNvCxnSpPr>
          <p:nvPr/>
        </p:nvCxnSpPr>
        <p:spPr bwMode="auto">
          <a:xfrm rot="16200000" flipH="1">
            <a:off x="7185819" y="2531269"/>
            <a:ext cx="892175" cy="5032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70" name="Straight Connector 141"/>
          <p:cNvCxnSpPr>
            <a:cxnSpLocks noChangeShapeType="1"/>
            <a:stCxn id="133190" idx="6"/>
            <a:endCxn id="133137" idx="1"/>
          </p:cNvCxnSpPr>
          <p:nvPr/>
        </p:nvCxnSpPr>
        <p:spPr bwMode="auto">
          <a:xfrm>
            <a:off x="7404100" y="2671763"/>
            <a:ext cx="479425" cy="5572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71" name="Straight Connector 143"/>
          <p:cNvCxnSpPr>
            <a:cxnSpLocks noChangeShapeType="1"/>
            <a:stCxn id="133191" idx="6"/>
            <a:endCxn id="133137" idx="3"/>
          </p:cNvCxnSpPr>
          <p:nvPr/>
        </p:nvCxnSpPr>
        <p:spPr bwMode="auto">
          <a:xfrm flipV="1">
            <a:off x="7404100" y="3348038"/>
            <a:ext cx="479425" cy="8270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72" name="Straight Connector 145"/>
          <p:cNvCxnSpPr>
            <a:cxnSpLocks noChangeShapeType="1"/>
            <a:stCxn id="133135" idx="6"/>
          </p:cNvCxnSpPr>
          <p:nvPr/>
        </p:nvCxnSpPr>
        <p:spPr bwMode="auto">
          <a:xfrm>
            <a:off x="1379538" y="3292475"/>
            <a:ext cx="725487" cy="1127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73" name="Straight Connector 147"/>
          <p:cNvCxnSpPr>
            <a:cxnSpLocks noChangeShapeType="1"/>
            <a:endCxn id="133137" idx="2"/>
          </p:cNvCxnSpPr>
          <p:nvPr/>
        </p:nvCxnSpPr>
        <p:spPr bwMode="auto">
          <a:xfrm flipV="1">
            <a:off x="7375525" y="3289300"/>
            <a:ext cx="485775" cy="428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4" name="Freeform 107"/>
          <p:cNvSpPr>
            <a:spLocks noChangeArrowheads="1"/>
          </p:cNvSpPr>
          <p:nvPr/>
        </p:nvSpPr>
        <p:spPr bwMode="auto">
          <a:xfrm>
            <a:off x="7315200" y="2755900"/>
            <a:ext cx="588963" cy="468313"/>
          </a:xfrm>
          <a:custGeom>
            <a:avLst/>
            <a:gdLst>
              <a:gd name="T0" fmla="*/ 583155 w 589547"/>
              <a:gd name="T1" fmla="*/ 459231 h 469231"/>
              <a:gd name="T2" fmla="*/ 119012 w 589547"/>
              <a:gd name="T3" fmla="*/ 247279 h 469231"/>
              <a:gd name="T4" fmla="*/ 0 w 589547"/>
              <a:gd name="T5" fmla="*/ 0 h 469231"/>
              <a:gd name="T6" fmla="*/ 0 60000 65536"/>
              <a:gd name="T7" fmla="*/ 0 60000 65536"/>
              <a:gd name="T8" fmla="*/ 0 60000 65536"/>
              <a:gd name="T9" fmla="*/ 0 w 589547"/>
              <a:gd name="T10" fmla="*/ 0 h 469231"/>
              <a:gd name="T11" fmla="*/ 589547 w 589547"/>
              <a:gd name="T12" fmla="*/ 469231 h 469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9547" h="469231">
                <a:moveTo>
                  <a:pt x="589547" y="469231"/>
                </a:moveTo>
                <a:cubicBezTo>
                  <a:pt x="404060" y="400049"/>
                  <a:pt x="218574" y="330868"/>
                  <a:pt x="120316" y="252663"/>
                </a:cubicBezTo>
                <a:cubicBezTo>
                  <a:pt x="22058" y="174458"/>
                  <a:pt x="11029" y="87229"/>
                  <a:pt x="0" y="0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75" name="Freeform 108"/>
          <p:cNvSpPr>
            <a:spLocks noChangeArrowheads="1"/>
          </p:cNvSpPr>
          <p:nvPr/>
        </p:nvSpPr>
        <p:spPr bwMode="auto">
          <a:xfrm>
            <a:off x="6243638" y="2095500"/>
            <a:ext cx="1058862" cy="539750"/>
          </a:xfrm>
          <a:custGeom>
            <a:avLst/>
            <a:gdLst>
              <a:gd name="T0" fmla="*/ 1059692 w 1058779"/>
              <a:gd name="T1" fmla="*/ 119119 h 539416"/>
              <a:gd name="T2" fmla="*/ 493724 w 1058779"/>
              <a:gd name="T3" fmla="*/ 70666 h 539416"/>
              <a:gd name="T4" fmla="*/ 0 w 1058779"/>
              <a:gd name="T5" fmla="*/ 543101 h 539416"/>
              <a:gd name="T6" fmla="*/ 0 60000 65536"/>
              <a:gd name="T7" fmla="*/ 0 60000 65536"/>
              <a:gd name="T8" fmla="*/ 0 60000 65536"/>
              <a:gd name="T9" fmla="*/ 0 w 1058779"/>
              <a:gd name="T10" fmla="*/ 0 h 539416"/>
              <a:gd name="T11" fmla="*/ 1058779 w 1058779"/>
              <a:gd name="T12" fmla="*/ 539416 h 5394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8779" h="539416">
                <a:moveTo>
                  <a:pt x="1058779" y="118311"/>
                </a:moveTo>
                <a:cubicBezTo>
                  <a:pt x="864268" y="59155"/>
                  <a:pt x="669758" y="0"/>
                  <a:pt x="493295" y="70184"/>
                </a:cubicBezTo>
                <a:cubicBezTo>
                  <a:pt x="316832" y="140368"/>
                  <a:pt x="158416" y="339892"/>
                  <a:pt x="0" y="539416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76" name="Freeform 110"/>
          <p:cNvSpPr>
            <a:spLocks noChangeArrowheads="1"/>
          </p:cNvSpPr>
          <p:nvPr/>
        </p:nvSpPr>
        <p:spPr bwMode="auto">
          <a:xfrm>
            <a:off x="6148388" y="2719388"/>
            <a:ext cx="1143000" cy="565150"/>
          </a:xfrm>
          <a:custGeom>
            <a:avLst/>
            <a:gdLst>
              <a:gd name="T0" fmla="*/ 1143000 w 1143000"/>
              <a:gd name="T1" fmla="*/ 0 h 565484"/>
              <a:gd name="T2" fmla="*/ 721895 w 1143000"/>
              <a:gd name="T3" fmla="*/ 358609 h 565484"/>
              <a:gd name="T4" fmla="*/ 0 w 1143000"/>
              <a:gd name="T5" fmla="*/ 561821 h 565484"/>
              <a:gd name="T6" fmla="*/ 0 60000 65536"/>
              <a:gd name="T7" fmla="*/ 0 60000 65536"/>
              <a:gd name="T8" fmla="*/ 0 60000 65536"/>
              <a:gd name="T9" fmla="*/ 0 w 1143000"/>
              <a:gd name="T10" fmla="*/ 0 h 565484"/>
              <a:gd name="T11" fmla="*/ 1143000 w 1143000"/>
              <a:gd name="T12" fmla="*/ 565484 h 565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3000" h="565484">
                <a:moveTo>
                  <a:pt x="1143000" y="0"/>
                </a:moveTo>
                <a:cubicBezTo>
                  <a:pt x="1027697" y="133350"/>
                  <a:pt x="912395" y="266700"/>
                  <a:pt x="721895" y="360947"/>
                </a:cubicBezTo>
                <a:cubicBezTo>
                  <a:pt x="531395" y="455194"/>
                  <a:pt x="265697" y="510339"/>
                  <a:pt x="0" y="565484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77" name="Freeform 111"/>
          <p:cNvSpPr>
            <a:spLocks noChangeArrowheads="1"/>
          </p:cNvSpPr>
          <p:nvPr/>
        </p:nvSpPr>
        <p:spPr bwMode="auto">
          <a:xfrm>
            <a:off x="6232525" y="2743200"/>
            <a:ext cx="1022350" cy="1384300"/>
          </a:xfrm>
          <a:custGeom>
            <a:avLst/>
            <a:gdLst>
              <a:gd name="T0" fmla="*/ 1019016 w 1022684"/>
              <a:gd name="T1" fmla="*/ 1390998 h 1383632"/>
              <a:gd name="T2" fmla="*/ 299711 w 1022684"/>
              <a:gd name="T3" fmla="*/ 907172 h 1383632"/>
              <a:gd name="T4" fmla="*/ 0 w 1022684"/>
              <a:gd name="T5" fmla="*/ 0 h 1383632"/>
              <a:gd name="T6" fmla="*/ 0 60000 65536"/>
              <a:gd name="T7" fmla="*/ 0 60000 65536"/>
              <a:gd name="T8" fmla="*/ 0 60000 65536"/>
              <a:gd name="T9" fmla="*/ 0 w 1022684"/>
              <a:gd name="T10" fmla="*/ 0 h 1383632"/>
              <a:gd name="T11" fmla="*/ 1022684 w 1022684"/>
              <a:gd name="T12" fmla="*/ 1383632 h 1383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2684" h="1383632">
                <a:moveTo>
                  <a:pt x="1022684" y="1383632"/>
                </a:moveTo>
                <a:cubicBezTo>
                  <a:pt x="746960" y="1258302"/>
                  <a:pt x="471236" y="1132973"/>
                  <a:pt x="300789" y="902368"/>
                </a:cubicBezTo>
                <a:cubicBezTo>
                  <a:pt x="130342" y="671763"/>
                  <a:pt x="65171" y="335881"/>
                  <a:pt x="0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78" name="Freeform 112"/>
          <p:cNvSpPr>
            <a:spLocks noChangeArrowheads="1"/>
          </p:cNvSpPr>
          <p:nvPr/>
        </p:nvSpPr>
        <p:spPr bwMode="auto">
          <a:xfrm>
            <a:off x="3284538" y="2001838"/>
            <a:ext cx="1095375" cy="307975"/>
          </a:xfrm>
          <a:custGeom>
            <a:avLst/>
            <a:gdLst>
              <a:gd name="T0" fmla="*/ 1100397 w 1094874"/>
              <a:gd name="T1" fmla="*/ 299748 h 308810"/>
              <a:gd name="T2" fmla="*/ 604614 w 1094874"/>
              <a:gd name="T3" fmla="*/ 7786 h 308810"/>
              <a:gd name="T4" fmla="*/ 0 w 1094874"/>
              <a:gd name="T5" fmla="*/ 253034 h 308810"/>
              <a:gd name="T6" fmla="*/ 0 60000 65536"/>
              <a:gd name="T7" fmla="*/ 0 60000 65536"/>
              <a:gd name="T8" fmla="*/ 0 60000 65536"/>
              <a:gd name="T9" fmla="*/ 0 w 1094874"/>
              <a:gd name="T10" fmla="*/ 0 h 308810"/>
              <a:gd name="T11" fmla="*/ 1094874 w 1094874"/>
              <a:gd name="T12" fmla="*/ 308810 h 3088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4874" h="308810">
                <a:moveTo>
                  <a:pt x="1094874" y="308810"/>
                </a:moveTo>
                <a:cubicBezTo>
                  <a:pt x="939466" y="162426"/>
                  <a:pt x="784058" y="16042"/>
                  <a:pt x="601579" y="8021"/>
                </a:cubicBezTo>
                <a:cubicBezTo>
                  <a:pt x="419100" y="0"/>
                  <a:pt x="209550" y="130342"/>
                  <a:pt x="0" y="260684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79" name="Freeform 113"/>
          <p:cNvSpPr>
            <a:spLocks noChangeArrowheads="1"/>
          </p:cNvSpPr>
          <p:nvPr/>
        </p:nvSpPr>
        <p:spPr bwMode="auto">
          <a:xfrm>
            <a:off x="3332163" y="2346325"/>
            <a:ext cx="1035050" cy="396875"/>
          </a:xfrm>
          <a:custGeom>
            <a:avLst/>
            <a:gdLst>
              <a:gd name="T0" fmla="*/ 1038396 w 1034716"/>
              <a:gd name="T1" fmla="*/ 359281 h 397042"/>
              <a:gd name="T2" fmla="*/ 374308 w 1034716"/>
              <a:gd name="T3" fmla="*/ 335330 h 397042"/>
              <a:gd name="T4" fmla="*/ 0 w 1034716"/>
              <a:gd name="T5" fmla="*/ 0 h 397042"/>
              <a:gd name="T6" fmla="*/ 0 60000 65536"/>
              <a:gd name="T7" fmla="*/ 0 60000 65536"/>
              <a:gd name="T8" fmla="*/ 0 60000 65536"/>
              <a:gd name="T9" fmla="*/ 0 w 1034716"/>
              <a:gd name="T10" fmla="*/ 0 h 397042"/>
              <a:gd name="T11" fmla="*/ 1034716 w 1034716"/>
              <a:gd name="T12" fmla="*/ 397042 h 3970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4716" h="397042">
                <a:moveTo>
                  <a:pt x="1034716" y="360947"/>
                </a:moveTo>
                <a:cubicBezTo>
                  <a:pt x="790074" y="378994"/>
                  <a:pt x="545432" y="397042"/>
                  <a:pt x="372979" y="336884"/>
                </a:cubicBezTo>
                <a:cubicBezTo>
                  <a:pt x="200526" y="276726"/>
                  <a:pt x="0" y="0"/>
                  <a:pt x="0" y="0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80" name="Freeform 114"/>
          <p:cNvSpPr>
            <a:spLocks noChangeArrowheads="1"/>
          </p:cNvSpPr>
          <p:nvPr/>
        </p:nvSpPr>
        <p:spPr bwMode="auto">
          <a:xfrm>
            <a:off x="3260725" y="3694113"/>
            <a:ext cx="1106488" cy="481012"/>
          </a:xfrm>
          <a:custGeom>
            <a:avLst/>
            <a:gdLst>
              <a:gd name="T0" fmla="*/ 1102326 w 1106905"/>
              <a:gd name="T1" fmla="*/ 478509 h 481263"/>
              <a:gd name="T2" fmla="*/ 647017 w 1106905"/>
              <a:gd name="T3" fmla="*/ 131588 h 481263"/>
              <a:gd name="T4" fmla="*/ 0 w 1106905"/>
              <a:gd name="T5" fmla="*/ 0 h 481263"/>
              <a:gd name="T6" fmla="*/ 0 60000 65536"/>
              <a:gd name="T7" fmla="*/ 0 60000 65536"/>
              <a:gd name="T8" fmla="*/ 0 60000 65536"/>
              <a:gd name="T9" fmla="*/ 0 w 1106905"/>
              <a:gd name="T10" fmla="*/ 0 h 481263"/>
              <a:gd name="T11" fmla="*/ 1106905 w 1106905"/>
              <a:gd name="T12" fmla="*/ 481263 h 4812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6905" h="481263">
                <a:moveTo>
                  <a:pt x="1106905" y="481263"/>
                </a:moveTo>
                <a:cubicBezTo>
                  <a:pt x="970547" y="346910"/>
                  <a:pt x="834189" y="212557"/>
                  <a:pt x="649705" y="132347"/>
                </a:cubicBezTo>
                <a:cubicBezTo>
                  <a:pt x="465221" y="52137"/>
                  <a:pt x="232610" y="26068"/>
                  <a:pt x="0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81" name="Freeform 116"/>
          <p:cNvSpPr>
            <a:spLocks noChangeArrowheads="1"/>
          </p:cNvSpPr>
          <p:nvPr/>
        </p:nvSpPr>
        <p:spPr bwMode="auto">
          <a:xfrm>
            <a:off x="2214563" y="2581275"/>
            <a:ext cx="1046162" cy="161925"/>
          </a:xfrm>
          <a:custGeom>
            <a:avLst/>
            <a:gdLst>
              <a:gd name="T0" fmla="*/ 1040330 w 1046747"/>
              <a:gd name="T1" fmla="*/ 156990 h 162427"/>
              <a:gd name="T2" fmla="*/ 430480 w 1046747"/>
              <a:gd name="T3" fmla="*/ 5816 h 162427"/>
              <a:gd name="T4" fmla="*/ 0 w 1046747"/>
              <a:gd name="T5" fmla="*/ 122103 h 162427"/>
              <a:gd name="T6" fmla="*/ 0 60000 65536"/>
              <a:gd name="T7" fmla="*/ 0 60000 65536"/>
              <a:gd name="T8" fmla="*/ 0 60000 65536"/>
              <a:gd name="T9" fmla="*/ 0 w 1046747"/>
              <a:gd name="T10" fmla="*/ 0 h 162427"/>
              <a:gd name="T11" fmla="*/ 1046747 w 1046747"/>
              <a:gd name="T12" fmla="*/ 162427 h 1624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6747" h="162427">
                <a:moveTo>
                  <a:pt x="1046747" y="162427"/>
                </a:moveTo>
                <a:cubicBezTo>
                  <a:pt x="827170" y="87229"/>
                  <a:pt x="607594" y="12032"/>
                  <a:pt x="433136" y="6016"/>
                </a:cubicBezTo>
                <a:cubicBezTo>
                  <a:pt x="258678" y="0"/>
                  <a:pt x="129339" y="63166"/>
                  <a:pt x="0" y="126332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82" name="Freeform 117"/>
          <p:cNvSpPr>
            <a:spLocks noChangeArrowheads="1"/>
          </p:cNvSpPr>
          <p:nvPr/>
        </p:nvSpPr>
        <p:spPr bwMode="auto">
          <a:xfrm>
            <a:off x="2201863" y="4013200"/>
            <a:ext cx="1022350" cy="222250"/>
          </a:xfrm>
          <a:custGeom>
            <a:avLst/>
            <a:gdLst>
              <a:gd name="T0" fmla="*/ 1019016 w 1022684"/>
              <a:gd name="T1" fmla="*/ 218930 h 222585"/>
              <a:gd name="T2" fmla="*/ 527490 w 1022684"/>
              <a:gd name="T3" fmla="*/ 5917 h 222585"/>
              <a:gd name="T4" fmla="*/ 0 w 1022684"/>
              <a:gd name="T5" fmla="*/ 183426 h 222585"/>
              <a:gd name="T6" fmla="*/ 0 60000 65536"/>
              <a:gd name="T7" fmla="*/ 0 60000 65536"/>
              <a:gd name="T8" fmla="*/ 0 60000 65536"/>
              <a:gd name="T9" fmla="*/ 0 w 1022684"/>
              <a:gd name="T10" fmla="*/ 0 h 222585"/>
              <a:gd name="T11" fmla="*/ 1022684 w 1022684"/>
              <a:gd name="T12" fmla="*/ 222585 h 2225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2684" h="222585">
                <a:moveTo>
                  <a:pt x="1022684" y="222585"/>
                </a:moveTo>
                <a:cubicBezTo>
                  <a:pt x="861260" y="117308"/>
                  <a:pt x="699836" y="12032"/>
                  <a:pt x="529389" y="6016"/>
                </a:cubicBezTo>
                <a:cubicBezTo>
                  <a:pt x="358942" y="0"/>
                  <a:pt x="179471" y="93245"/>
                  <a:pt x="0" y="18649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83" name="Freeform 119"/>
          <p:cNvSpPr>
            <a:spLocks noChangeArrowheads="1"/>
          </p:cNvSpPr>
          <p:nvPr/>
        </p:nvSpPr>
        <p:spPr bwMode="auto">
          <a:xfrm>
            <a:off x="1274763" y="2322513"/>
            <a:ext cx="914400" cy="914400"/>
          </a:xfrm>
          <a:custGeom>
            <a:avLst/>
            <a:gdLst>
              <a:gd name="T0" fmla="*/ 914400 w 914400"/>
              <a:gd name="T1" fmla="*/ 0 h 914400"/>
              <a:gd name="T2" fmla="*/ 156411 w 914400"/>
              <a:gd name="T3" fmla="*/ 204537 h 914400"/>
              <a:gd name="T4" fmla="*/ 0 w 914400"/>
              <a:gd name="T5" fmla="*/ 914400 h 914400"/>
              <a:gd name="T6" fmla="*/ 0 60000 65536"/>
              <a:gd name="T7" fmla="*/ 0 60000 65536"/>
              <a:gd name="T8" fmla="*/ 0 60000 65536"/>
              <a:gd name="T9" fmla="*/ 0 w 914400"/>
              <a:gd name="T10" fmla="*/ 0 h 914400"/>
              <a:gd name="T11" fmla="*/ 914400 w 914400"/>
              <a:gd name="T12" fmla="*/ 914400 h 91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914400">
                <a:moveTo>
                  <a:pt x="914400" y="0"/>
                </a:moveTo>
                <a:cubicBezTo>
                  <a:pt x="611605" y="26068"/>
                  <a:pt x="308811" y="52137"/>
                  <a:pt x="156411" y="204537"/>
                </a:cubicBezTo>
                <a:cubicBezTo>
                  <a:pt x="4011" y="356937"/>
                  <a:pt x="2005" y="635668"/>
                  <a:pt x="0" y="91440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84" name="Freeform 120"/>
          <p:cNvSpPr>
            <a:spLocks noChangeArrowheads="1"/>
          </p:cNvSpPr>
          <p:nvPr/>
        </p:nvSpPr>
        <p:spPr bwMode="auto">
          <a:xfrm>
            <a:off x="1371600" y="2790825"/>
            <a:ext cx="782638" cy="531813"/>
          </a:xfrm>
          <a:custGeom>
            <a:avLst/>
            <a:gdLst>
              <a:gd name="T0" fmla="*/ 788512 w 782053"/>
              <a:gd name="T1" fmla="*/ 0 h 531395"/>
              <a:gd name="T2" fmla="*/ 545894 w 782053"/>
              <a:gd name="T3" fmla="*/ 449036 h 531395"/>
              <a:gd name="T4" fmla="*/ 0 w 782053"/>
              <a:gd name="T5" fmla="*/ 521851 h 531395"/>
              <a:gd name="T6" fmla="*/ 0 60000 65536"/>
              <a:gd name="T7" fmla="*/ 0 60000 65536"/>
              <a:gd name="T8" fmla="*/ 0 60000 65536"/>
              <a:gd name="T9" fmla="*/ 0 w 782053"/>
              <a:gd name="T10" fmla="*/ 0 h 531395"/>
              <a:gd name="T11" fmla="*/ 782053 w 782053"/>
              <a:gd name="T12" fmla="*/ 531395 h 5313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2053" h="531395">
                <a:moveTo>
                  <a:pt x="782053" y="0"/>
                </a:moveTo>
                <a:cubicBezTo>
                  <a:pt x="726908" y="179471"/>
                  <a:pt x="671763" y="358943"/>
                  <a:pt x="541421" y="445169"/>
                </a:cubicBezTo>
                <a:cubicBezTo>
                  <a:pt x="411079" y="531395"/>
                  <a:pt x="205539" y="524376"/>
                  <a:pt x="0" y="517358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85" name="Freeform 121"/>
          <p:cNvSpPr>
            <a:spLocks noChangeArrowheads="1"/>
          </p:cNvSpPr>
          <p:nvPr/>
        </p:nvSpPr>
        <p:spPr bwMode="auto">
          <a:xfrm>
            <a:off x="1287463" y="3392488"/>
            <a:ext cx="866775" cy="850900"/>
          </a:xfrm>
          <a:custGeom>
            <a:avLst/>
            <a:gdLst>
              <a:gd name="T0" fmla="*/ 871801 w 866274"/>
              <a:gd name="T1" fmla="*/ 849529 h 850231"/>
              <a:gd name="T2" fmla="*/ 339034 w 866274"/>
              <a:gd name="T3" fmla="*/ 716032 h 850231"/>
              <a:gd name="T4" fmla="*/ 0 w 866274"/>
              <a:gd name="T5" fmla="*/ 0 h 850231"/>
              <a:gd name="T6" fmla="*/ 0 60000 65536"/>
              <a:gd name="T7" fmla="*/ 0 60000 65536"/>
              <a:gd name="T8" fmla="*/ 0 60000 65536"/>
              <a:gd name="T9" fmla="*/ 0 w 866274"/>
              <a:gd name="T10" fmla="*/ 0 h 850231"/>
              <a:gd name="T11" fmla="*/ 866274 w 866274"/>
              <a:gd name="T12" fmla="*/ 850231 h 850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6274" h="850231">
                <a:moveTo>
                  <a:pt x="866274" y="842211"/>
                </a:moveTo>
                <a:cubicBezTo>
                  <a:pt x="673768" y="846221"/>
                  <a:pt x="481263" y="850231"/>
                  <a:pt x="336884" y="709863"/>
                </a:cubicBezTo>
                <a:cubicBezTo>
                  <a:pt x="192505" y="569495"/>
                  <a:pt x="96252" y="284747"/>
                  <a:pt x="0" y="0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86" name="Freeform 102"/>
          <p:cNvSpPr>
            <a:spLocks noChangeArrowheads="1"/>
          </p:cNvSpPr>
          <p:nvPr/>
        </p:nvSpPr>
        <p:spPr bwMode="auto">
          <a:xfrm>
            <a:off x="2189163" y="2357438"/>
            <a:ext cx="1071562" cy="1804987"/>
          </a:xfrm>
          <a:custGeom>
            <a:avLst/>
            <a:gdLst>
              <a:gd name="T0" fmla="*/ 1079102 w 1070811"/>
              <a:gd name="T1" fmla="*/ 0 h 1804737"/>
              <a:gd name="T2" fmla="*/ 375867 w 1070811"/>
              <a:gd name="T3" fmla="*/ 542247 h 1804737"/>
              <a:gd name="T4" fmla="*/ 0 w 1070811"/>
              <a:gd name="T5" fmla="*/ 1807487 h 1804737"/>
              <a:gd name="T6" fmla="*/ 0 60000 65536"/>
              <a:gd name="T7" fmla="*/ 0 60000 65536"/>
              <a:gd name="T8" fmla="*/ 0 60000 65536"/>
              <a:gd name="T9" fmla="*/ 0 w 1070811"/>
              <a:gd name="T10" fmla="*/ 0 h 1804737"/>
              <a:gd name="T11" fmla="*/ 1070811 w 1070811"/>
              <a:gd name="T12" fmla="*/ 1804737 h 18047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0811" h="1804737">
                <a:moveTo>
                  <a:pt x="1070811" y="0"/>
                </a:moveTo>
                <a:cubicBezTo>
                  <a:pt x="811129" y="120316"/>
                  <a:pt x="551448" y="240632"/>
                  <a:pt x="372979" y="541422"/>
                </a:cubicBezTo>
                <a:cubicBezTo>
                  <a:pt x="194510" y="842212"/>
                  <a:pt x="97255" y="1323474"/>
                  <a:pt x="0" y="1804737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87" name="Freeform 103"/>
          <p:cNvSpPr>
            <a:spLocks noChangeArrowheads="1"/>
          </p:cNvSpPr>
          <p:nvPr/>
        </p:nvSpPr>
        <p:spPr bwMode="auto">
          <a:xfrm>
            <a:off x="4487863" y="2743200"/>
            <a:ext cx="1587500" cy="561975"/>
          </a:xfrm>
          <a:custGeom>
            <a:avLst/>
            <a:gdLst>
              <a:gd name="T0" fmla="*/ 1580836 w 1588168"/>
              <a:gd name="T1" fmla="*/ 558909 h 561474"/>
              <a:gd name="T2" fmla="*/ 922154 w 1588168"/>
              <a:gd name="T3" fmla="*/ 473858 h 561474"/>
              <a:gd name="T4" fmla="*/ 0 w 1588168"/>
              <a:gd name="T5" fmla="*/ 0 h 561474"/>
              <a:gd name="T6" fmla="*/ 0 60000 65536"/>
              <a:gd name="T7" fmla="*/ 0 60000 65536"/>
              <a:gd name="T8" fmla="*/ 0 60000 65536"/>
              <a:gd name="T9" fmla="*/ 0 w 1588168"/>
              <a:gd name="T10" fmla="*/ 0 h 561474"/>
              <a:gd name="T11" fmla="*/ 1588168 w 1588168"/>
              <a:gd name="T12" fmla="*/ 561474 h 5614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168" h="561474">
                <a:moveTo>
                  <a:pt x="1588168" y="553453"/>
                </a:moveTo>
                <a:cubicBezTo>
                  <a:pt x="1389647" y="557463"/>
                  <a:pt x="1191126" y="561474"/>
                  <a:pt x="926432" y="469232"/>
                </a:cubicBezTo>
                <a:cubicBezTo>
                  <a:pt x="661738" y="376990"/>
                  <a:pt x="330869" y="188495"/>
                  <a:pt x="0" y="0"/>
                </a:cubicBezTo>
              </a:path>
            </a:pathLst>
          </a:cu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455738" y="5414963"/>
            <a:ext cx="6448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00B050"/>
                </a:solidFill>
              </a:rPr>
              <a:t>Most likely Sequence: s</a:t>
            </a:r>
            <a:r>
              <a:rPr lang="en-US" altLang="en-US" sz="2800" baseline="-25000">
                <a:solidFill>
                  <a:srgbClr val="00B050"/>
                </a:solidFill>
              </a:rPr>
              <a:t>0 </a:t>
            </a:r>
            <a:r>
              <a:rPr lang="en-US" altLang="en-US" sz="2800">
                <a:solidFill>
                  <a:srgbClr val="00B050"/>
                </a:solidFill>
              </a:rPr>
              <a:t>s</a:t>
            </a:r>
            <a:r>
              <a:rPr lang="en-US" altLang="en-US" sz="2800" baseline="-25000">
                <a:solidFill>
                  <a:srgbClr val="00B050"/>
                </a:solidFill>
              </a:rPr>
              <a:t>N </a:t>
            </a:r>
            <a:r>
              <a:rPr lang="en-US" altLang="en-US" sz="2800">
                <a:solidFill>
                  <a:srgbClr val="00B050"/>
                </a:solidFill>
              </a:rPr>
              <a:t>s</a:t>
            </a:r>
            <a:r>
              <a:rPr lang="en-US" altLang="en-US" sz="2800" baseline="-25000">
                <a:solidFill>
                  <a:srgbClr val="00B050"/>
                </a:solidFill>
              </a:rPr>
              <a:t>1</a:t>
            </a:r>
            <a:r>
              <a:rPr lang="en-US" altLang="en-US" sz="2800">
                <a:solidFill>
                  <a:srgbClr val="00B050"/>
                </a:solidFill>
              </a:rPr>
              <a:t> s</a:t>
            </a:r>
            <a:r>
              <a:rPr lang="en-US" altLang="en-US" sz="2800" baseline="-25000">
                <a:solidFill>
                  <a:srgbClr val="00B050"/>
                </a:solidFill>
              </a:rPr>
              <a:t>2</a:t>
            </a:r>
            <a:r>
              <a:rPr lang="en-US" altLang="en-US" sz="2800">
                <a:solidFill>
                  <a:srgbClr val="00B050"/>
                </a:solidFill>
              </a:rPr>
              <a:t> …s</a:t>
            </a:r>
            <a:r>
              <a:rPr lang="en-US" altLang="en-US" sz="2800" baseline="-25000">
                <a:solidFill>
                  <a:srgbClr val="00B050"/>
                </a:solidFill>
              </a:rPr>
              <a:t>2</a:t>
            </a:r>
            <a:r>
              <a:rPr lang="en-US" altLang="en-US" sz="2800">
                <a:solidFill>
                  <a:srgbClr val="00B050"/>
                </a:solidFill>
              </a:rPr>
              <a:t> s</a:t>
            </a:r>
            <a:r>
              <a:rPr lang="en-US" altLang="en-US" sz="2800" baseline="-25000">
                <a:solidFill>
                  <a:srgbClr val="00B050"/>
                </a:solidFill>
              </a:rPr>
              <a:t>F</a:t>
            </a:r>
            <a:r>
              <a:rPr lang="en-US" altLang="en-US" sz="2800">
                <a:solidFill>
                  <a:srgbClr val="00B050"/>
                </a:solidFill>
              </a:rPr>
              <a:t>   </a:t>
            </a:r>
            <a:r>
              <a:rPr lang="en-US" altLang="en-US" sz="2800"/>
              <a:t>  </a:t>
            </a:r>
          </a:p>
        </p:txBody>
      </p:sp>
      <p:sp>
        <p:nvSpPr>
          <p:cNvPr id="10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920" y="632952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Raymond Mooney at UT Austin</a:t>
            </a:r>
          </a:p>
        </p:txBody>
      </p:sp>
      <p:sp>
        <p:nvSpPr>
          <p:cNvPr id="102" name="Slide Number Placeholder 4"/>
          <p:cNvSpPr txBox="1">
            <a:spLocks/>
          </p:cNvSpPr>
          <p:nvPr/>
        </p:nvSpPr>
        <p:spPr bwMode="auto">
          <a:xfrm>
            <a:off x="6786720" y="638667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31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2914"/>
            <a:ext cx="8229600" cy="1143000"/>
          </a:xfrm>
        </p:spPr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The Viterbi Algorithm</a:t>
            </a:r>
          </a:p>
        </p:txBody>
      </p:sp>
      <p:pic>
        <p:nvPicPr>
          <p:cNvPr id="56324" name="Picture 2" descr="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6" y="1170036"/>
            <a:ext cx="8763000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4" descr="viter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96056"/>
            <a:ext cx="1479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034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322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Viterbi Example (1): Ice Cream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21" y="958119"/>
            <a:ext cx="6496957" cy="5325219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310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74"/>
            <a:ext cx="82296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Viterbi Example (1)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627193"/>
              </p:ext>
            </p:extLst>
          </p:nvPr>
        </p:nvGraphicFramePr>
        <p:xfrm>
          <a:off x="494992" y="1209367"/>
          <a:ext cx="8309793" cy="421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4" imgW="6915004" imgH="3505051" progId="Excel.Sheet.12">
                  <p:embed/>
                </p:oleObj>
              </mc:Choice>
              <mc:Fallback>
                <p:oleObj name="Worksheet" r:id="rId4" imgW="6915004" imgH="3505051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992" y="1209367"/>
                        <a:ext cx="8309793" cy="421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3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Viterbi Summary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an array</a:t>
            </a:r>
          </a:p>
          <a:p>
            <a:pPr lvl="1"/>
            <a:r>
              <a:rPr lang="en-US" altLang="en-US"/>
              <a:t>With columns corresponding to inputs</a:t>
            </a:r>
          </a:p>
          <a:p>
            <a:pPr lvl="1"/>
            <a:r>
              <a:rPr lang="en-US" altLang="en-US"/>
              <a:t>Rows corresponding to possible states</a:t>
            </a:r>
          </a:p>
          <a:p>
            <a:r>
              <a:rPr lang="en-US" altLang="en-US"/>
              <a:t>Sweep through the array in one pass filling the columns left to right using our transition probs and observations probs</a:t>
            </a:r>
          </a:p>
          <a:p>
            <a:r>
              <a:rPr lang="en-US" altLang="en-US"/>
              <a:t>Dynamic programming key is that we need only store the MAX prob path to each cell, (not all paths).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554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 once you have you POS tagger running how do you evaluate it?</a:t>
            </a:r>
          </a:p>
          <a:p>
            <a:pPr lvl="1"/>
            <a:r>
              <a:rPr lang="en-US" altLang="en-US"/>
              <a:t>Overall error rate with respect to a gold-standard test set.</a:t>
            </a:r>
          </a:p>
          <a:p>
            <a:pPr lvl="1"/>
            <a:r>
              <a:rPr lang="en-US" altLang="en-US"/>
              <a:t>Error rates on particular tags</a:t>
            </a:r>
          </a:p>
          <a:p>
            <a:pPr lvl="1"/>
            <a:r>
              <a:rPr lang="en-US" altLang="en-US"/>
              <a:t>Error rates on particular words</a:t>
            </a:r>
          </a:p>
          <a:p>
            <a:pPr lvl="1"/>
            <a:r>
              <a:rPr lang="en-US" altLang="en-US"/>
              <a:t>Tag confusions...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68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Error Analysis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Look at a confusion matrix</a:t>
            </a:r>
          </a:p>
          <a:p>
            <a:pPr>
              <a:lnSpc>
                <a:spcPct val="90000"/>
              </a:lnSpc>
              <a:buFont typeface="Wingdings" pitchFamily="64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See what errors are causing problems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Noun (NN) vs </a:t>
            </a:r>
            <a:r>
              <a:rPr lang="en-US" altLang="en-US" sz="2000" dirty="0" err="1"/>
              <a:t>ProperNoun</a:t>
            </a:r>
            <a:r>
              <a:rPr lang="en-US" altLang="en-US" sz="2000" dirty="0"/>
              <a:t> (NNP) vs </a:t>
            </a:r>
            <a:r>
              <a:rPr lang="en-US" altLang="en-US" sz="2000" dirty="0" err="1"/>
              <a:t>Adj</a:t>
            </a:r>
            <a:r>
              <a:rPr lang="en-US" altLang="en-US" sz="2000" dirty="0"/>
              <a:t> (JJ)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Preterite</a:t>
            </a:r>
            <a:r>
              <a:rPr lang="en-US" altLang="en-US" sz="2000" dirty="0"/>
              <a:t> (VBD) vs Participle (VBN) vs Adjective (JJ)</a:t>
            </a:r>
          </a:p>
        </p:txBody>
      </p:sp>
      <p:pic>
        <p:nvPicPr>
          <p:cNvPr id="1404933" name="Picture 5" descr="pos-confu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08" y="1868125"/>
            <a:ext cx="5716844" cy="24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21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result is compared with a manually coded “Gold Standard”</a:t>
            </a:r>
          </a:p>
          <a:p>
            <a:pPr lvl="1"/>
            <a:r>
              <a:rPr lang="en-US" altLang="en-US"/>
              <a:t>Typically accuracy reaches 96-97%</a:t>
            </a:r>
          </a:p>
          <a:p>
            <a:pPr lvl="1"/>
            <a:r>
              <a:rPr lang="en-US" altLang="en-US"/>
              <a:t>This may be compared with result for a baseline tagger (one that uses no context).</a:t>
            </a:r>
          </a:p>
          <a:p>
            <a:r>
              <a:rPr lang="en-US" altLang="en-US"/>
              <a:t>Important: 100% is impossible even for human annotators.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88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66FF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>
                <a:latin typeface="Verdana" charset="0"/>
                <a:ea typeface="ＭＳ Ｐゴシック" charset="0"/>
                <a:cs typeface="ＭＳ Ｐゴシック" charset="0"/>
              </a:rPr>
              <a:t>Viterbi Example (2)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>
              <a:buFontTx/>
              <a:buNone/>
            </a:pPr>
            <a:r>
              <a:rPr lang="en-US" sz="7200" dirty="0"/>
              <a:t>Fish sleep.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04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POS HMM</a:t>
            </a:r>
          </a:p>
        </p:txBody>
      </p:sp>
      <p:grpSp>
        <p:nvGrpSpPr>
          <p:cNvPr id="18435" name="Group 40"/>
          <p:cNvGrpSpPr>
            <a:grpSpLocks/>
          </p:cNvGrpSpPr>
          <p:nvPr/>
        </p:nvGrpSpPr>
        <p:grpSpPr bwMode="auto">
          <a:xfrm>
            <a:off x="685800" y="1752600"/>
            <a:ext cx="7772400" cy="2835275"/>
            <a:chOff x="432" y="1680"/>
            <a:chExt cx="4896" cy="1786"/>
          </a:xfrm>
        </p:grpSpPr>
        <p:grpSp>
          <p:nvGrpSpPr>
            <p:cNvPr id="18436" name="Group 5"/>
            <p:cNvGrpSpPr>
              <a:grpSpLocks/>
            </p:cNvGrpSpPr>
            <p:nvPr/>
          </p:nvGrpSpPr>
          <p:grpSpPr bwMode="auto">
            <a:xfrm>
              <a:off x="432" y="2304"/>
              <a:ext cx="480" cy="480"/>
              <a:chOff x="432" y="2304"/>
              <a:chExt cx="480" cy="480"/>
            </a:xfrm>
          </p:grpSpPr>
          <p:sp>
            <p:nvSpPr>
              <p:cNvPr id="18462" name="Oval 3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3" name="Text Box 4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4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start</a:t>
                </a:r>
              </a:p>
            </p:txBody>
          </p:sp>
        </p:grpSp>
        <p:grpSp>
          <p:nvGrpSpPr>
            <p:cNvPr id="18437" name="Group 6"/>
            <p:cNvGrpSpPr>
              <a:grpSpLocks/>
            </p:cNvGrpSpPr>
            <p:nvPr/>
          </p:nvGrpSpPr>
          <p:grpSpPr bwMode="auto">
            <a:xfrm>
              <a:off x="1776" y="2304"/>
              <a:ext cx="500" cy="480"/>
              <a:chOff x="432" y="2304"/>
              <a:chExt cx="500" cy="480"/>
            </a:xfrm>
          </p:grpSpPr>
          <p:sp>
            <p:nvSpPr>
              <p:cNvPr id="18460" name="Oval 7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1" name="Text Box 8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noun</a:t>
                </a:r>
              </a:p>
            </p:txBody>
          </p:sp>
        </p:grpSp>
        <p:grpSp>
          <p:nvGrpSpPr>
            <p:cNvPr id="18438" name="Group 9"/>
            <p:cNvGrpSpPr>
              <a:grpSpLocks/>
            </p:cNvGrpSpPr>
            <p:nvPr/>
          </p:nvGrpSpPr>
          <p:grpSpPr bwMode="auto">
            <a:xfrm>
              <a:off x="3312" y="2304"/>
              <a:ext cx="480" cy="480"/>
              <a:chOff x="432" y="2304"/>
              <a:chExt cx="480" cy="480"/>
            </a:xfrm>
          </p:grpSpPr>
          <p:sp>
            <p:nvSpPr>
              <p:cNvPr id="18458" name="Oval 10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9" name="Text Box 11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verb</a:t>
                </a:r>
              </a:p>
            </p:txBody>
          </p:sp>
        </p:grpSp>
        <p:grpSp>
          <p:nvGrpSpPr>
            <p:cNvPr id="18439" name="Group 12"/>
            <p:cNvGrpSpPr>
              <a:grpSpLocks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18456" name="Oval 13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7" name="Text Box 14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44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end</a:t>
                </a:r>
              </a:p>
            </p:txBody>
          </p:sp>
        </p:grpSp>
        <p:sp>
          <p:nvSpPr>
            <p:cNvPr id="18440" name="Line 16"/>
            <p:cNvSpPr>
              <a:spLocks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1" name="Line 17"/>
            <p:cNvSpPr>
              <a:spLocks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2" name="Line 18"/>
            <p:cNvSpPr>
              <a:spLocks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3" name="Line 19"/>
            <p:cNvSpPr>
              <a:spLocks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4" name="Freeform 21"/>
            <p:cNvSpPr>
              <a:spLocks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5" name="Freeform 22"/>
            <p:cNvSpPr>
              <a:spLocks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6" name="Freeform 23"/>
            <p:cNvSpPr>
              <a:spLocks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7" name="Freeform 25"/>
            <p:cNvSpPr>
              <a:spLocks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48" name="Text Box 26"/>
            <p:cNvSpPr txBox="1">
              <a:spLocks noChangeArrowheads="1"/>
            </p:cNvSpPr>
            <p:nvPr/>
          </p:nvSpPr>
          <p:spPr bwMode="auto">
            <a:xfrm>
              <a:off x="1238" y="2313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8449" name="Text Box 33"/>
            <p:cNvSpPr txBox="1">
              <a:spLocks noChangeArrowheads="1"/>
            </p:cNvSpPr>
            <p:nvPr/>
          </p:nvSpPr>
          <p:spPr bwMode="auto">
            <a:xfrm>
              <a:off x="1824" y="1680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8450" name="Text Box 34"/>
            <p:cNvSpPr txBox="1">
              <a:spLocks noChangeArrowheads="1"/>
            </p:cNvSpPr>
            <p:nvPr/>
          </p:nvSpPr>
          <p:spPr bwMode="auto">
            <a:xfrm>
              <a:off x="2496" y="2208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8451" name="Text Box 35"/>
            <p:cNvSpPr txBox="1">
              <a:spLocks noChangeArrowheads="1"/>
            </p:cNvSpPr>
            <p:nvPr/>
          </p:nvSpPr>
          <p:spPr bwMode="auto">
            <a:xfrm>
              <a:off x="4176" y="2304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18452" name="Text Box 36"/>
            <p:cNvSpPr txBox="1">
              <a:spLocks noChangeArrowheads="1"/>
            </p:cNvSpPr>
            <p:nvPr/>
          </p:nvSpPr>
          <p:spPr bwMode="auto">
            <a:xfrm>
              <a:off x="3792" y="1680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8453" name="Text Box 37"/>
            <p:cNvSpPr txBox="1">
              <a:spLocks noChangeArrowheads="1"/>
            </p:cNvSpPr>
            <p:nvPr/>
          </p:nvSpPr>
          <p:spPr bwMode="auto">
            <a:xfrm>
              <a:off x="2592" y="2640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8454" name="Text Box 38"/>
            <p:cNvSpPr txBox="1">
              <a:spLocks noChangeArrowheads="1"/>
            </p:cNvSpPr>
            <p:nvPr/>
          </p:nvSpPr>
          <p:spPr bwMode="auto">
            <a:xfrm>
              <a:off x="1296" y="3120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8455" name="Text Box 39"/>
            <p:cNvSpPr txBox="1">
              <a:spLocks noChangeArrowheads="1"/>
            </p:cNvSpPr>
            <p:nvPr/>
          </p:nvSpPr>
          <p:spPr bwMode="auto">
            <a:xfrm>
              <a:off x="3360" y="3216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5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POS Tagging Useful? 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603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First step of a vast number of practical tasks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Speech synthesis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to pronounce </a:t>
            </a:r>
            <a:r>
              <a:rPr lang="en-US" altLang="en-US" dirty="0">
                <a:latin typeface="Comic Sans MS"/>
              </a:rPr>
              <a:t>“</a:t>
            </a:r>
            <a:r>
              <a:rPr lang="en-US" altLang="en-US" dirty="0"/>
              <a:t>lead</a:t>
            </a:r>
            <a:r>
              <a:rPr lang="en-US" altLang="en-US" dirty="0">
                <a:latin typeface="Comic Sans MS"/>
              </a:rPr>
              <a:t>”</a:t>
            </a:r>
            <a:r>
              <a:rPr lang="en-US" altLang="en-US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INsult</a:t>
            </a:r>
            <a:r>
              <a:rPr lang="en-US" altLang="en-US" dirty="0"/>
              <a:t> 		</a:t>
            </a:r>
            <a:r>
              <a:rPr lang="en-US" altLang="en-US" dirty="0" err="1"/>
              <a:t>inSULT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OBject</a:t>
            </a:r>
            <a:r>
              <a:rPr lang="en-US" altLang="en-US" dirty="0"/>
              <a:t>	 	</a:t>
            </a:r>
            <a:r>
              <a:rPr lang="en-US" altLang="en-US" dirty="0" err="1"/>
              <a:t>obJECT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OVERflow</a:t>
            </a:r>
            <a:r>
              <a:rPr lang="en-US" altLang="en-US" dirty="0"/>
              <a:t> 		</a:t>
            </a:r>
            <a:r>
              <a:rPr lang="en-US" altLang="en-US" dirty="0" err="1"/>
              <a:t>overFLOW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DIScount</a:t>
            </a:r>
            <a:r>
              <a:rPr lang="en-US" altLang="en-US" dirty="0"/>
              <a:t>		</a:t>
            </a:r>
            <a:r>
              <a:rPr lang="en-US" altLang="en-US" dirty="0" err="1"/>
              <a:t>disCOUNT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CONtent</a:t>
            </a:r>
            <a:r>
              <a:rPr lang="en-US" altLang="en-US" dirty="0"/>
              <a:t> 		</a:t>
            </a:r>
            <a:r>
              <a:rPr lang="en-US" altLang="en-US" dirty="0" err="1"/>
              <a:t>conTENT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Parsing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Need to know if a word is an N or V before you can parse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Information extraction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Finding names, relations, etc.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Machine Translation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41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Emission Probabilities</a:t>
            </a:r>
            <a:br>
              <a:rPr lang="en-US" dirty="0"/>
            </a:br>
            <a:r>
              <a:rPr lang="en-US" dirty="0"/>
              <a:t>P ( word | state )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22318"/>
            <a:ext cx="8229600" cy="4525963"/>
          </a:xfrm>
        </p:spPr>
        <p:txBody>
          <a:bodyPr/>
          <a:lstStyle/>
          <a:p>
            <a:r>
              <a:rPr lang="en-US" sz="2400" dirty="0"/>
              <a:t>A two-word language:  “fish” and “sleep”</a:t>
            </a:r>
          </a:p>
          <a:p>
            <a:r>
              <a:rPr lang="en-US" sz="2400" dirty="0"/>
              <a:t>Suppose in our training corpus,</a:t>
            </a:r>
          </a:p>
          <a:p>
            <a:pPr lvl="2"/>
            <a:r>
              <a:rPr lang="en-US" sz="2000" dirty="0"/>
              <a:t>“fish” appears 8 times as a noun and 5 times as a verb</a:t>
            </a:r>
          </a:p>
          <a:p>
            <a:pPr lvl="2"/>
            <a:r>
              <a:rPr lang="en-US" sz="2000" dirty="0"/>
              <a:t>“sleep” appears twice as a noun and 5 times as a verb</a:t>
            </a:r>
          </a:p>
          <a:p>
            <a:r>
              <a:rPr lang="en-US" sz="2400" dirty="0"/>
              <a:t>Emission probabilities:</a:t>
            </a:r>
          </a:p>
          <a:p>
            <a:pPr lvl="2"/>
            <a:r>
              <a:rPr lang="en-US" sz="2000" dirty="0"/>
              <a:t>Noun</a:t>
            </a:r>
          </a:p>
          <a:p>
            <a:pPr lvl="3"/>
            <a:r>
              <a:rPr lang="en-US" sz="1800" dirty="0"/>
              <a:t>P(fish | noun) :	0.8</a:t>
            </a:r>
          </a:p>
          <a:p>
            <a:pPr lvl="3"/>
            <a:r>
              <a:rPr lang="en-US" sz="1800" dirty="0"/>
              <a:t>P(sleep | noun) :	0.2</a:t>
            </a:r>
          </a:p>
          <a:p>
            <a:pPr lvl="2"/>
            <a:r>
              <a:rPr lang="en-US" sz="2000" dirty="0"/>
              <a:t>Verb</a:t>
            </a:r>
          </a:p>
          <a:p>
            <a:pPr lvl="3"/>
            <a:r>
              <a:rPr lang="en-US" sz="1800" dirty="0"/>
              <a:t>P(fish | verb) :	0.5</a:t>
            </a:r>
          </a:p>
          <a:p>
            <a:pPr lvl="3"/>
            <a:r>
              <a:rPr lang="en-US" sz="1800" dirty="0"/>
              <a:t>P(sleep | verb) :	0.5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14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Viterbi Probabilities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580370"/>
              </p:ext>
            </p:extLst>
          </p:nvPr>
        </p:nvGraphicFramePr>
        <p:xfrm>
          <a:off x="1356749" y="1747991"/>
          <a:ext cx="6107113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6106320" imgH="4062240" progId="Word.Document.8">
                  <p:embed/>
                </p:oleObj>
              </mc:Choice>
              <mc:Fallback>
                <p:oleObj name="Document" r:id="rId3" imgW="6106320" imgH="4062240" progId="Word.Document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749" y="1747991"/>
                        <a:ext cx="6107113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130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2054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2080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2055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2078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2056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2076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2057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2074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2058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2067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2068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2069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2070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2071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2072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2073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1438275" y="2789238"/>
          <a:ext cx="6103938" cy="4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6109200" imgH="4052880" progId="Word.Document.8">
                  <p:embed/>
                </p:oleObj>
              </mc:Choice>
              <mc:Fallback>
                <p:oleObj name="Document" r:id="rId3" imgW="6109200" imgH="4052880" progId="Word.Document.8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103938" cy="405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23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38275" y="2789238"/>
          <a:ext cx="6103938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6109200" imgH="4029120" progId="Word.Document.8">
                  <p:embed/>
                </p:oleObj>
              </mc:Choice>
              <mc:Fallback>
                <p:oleObj name="Document" r:id="rId3" imgW="6109200" imgH="4029120" progId="Word.Document.8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103938" cy="403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sp>
          <p:nvSpPr>
            <p:cNvPr id="3099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grpSp>
          <p:nvGrpSpPr>
            <p:cNvPr id="3081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3107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3082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3105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6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3083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3103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4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3084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3101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2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3085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3094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3095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3096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3097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3098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3100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3078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19050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1:  fish</a:t>
            </a:r>
          </a:p>
        </p:txBody>
      </p:sp>
      <p:sp>
        <p:nvSpPr>
          <p:cNvPr id="3079" name="Line 35"/>
          <p:cNvSpPr>
            <a:spLocks noChangeShapeType="1"/>
          </p:cNvSpPr>
          <p:nvPr/>
        </p:nvSpPr>
        <p:spPr bwMode="auto">
          <a:xfrm>
            <a:off x="3581400" y="3962400"/>
            <a:ext cx="4572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Line 36"/>
          <p:cNvSpPr>
            <a:spLocks noChangeShapeType="1"/>
          </p:cNvSpPr>
          <p:nvPr/>
        </p:nvSpPr>
        <p:spPr bwMode="auto">
          <a:xfrm>
            <a:off x="3581400" y="4114800"/>
            <a:ext cx="4572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934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pSp>
        <p:nvGrpSpPr>
          <p:cNvPr id="4101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4105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4131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2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4106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4129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4107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4127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4108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4125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4109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4118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4119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4120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4121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4122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4123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4124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438275" y="2789238"/>
          <a:ext cx="6103938" cy="402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6109200" imgH="4029120" progId="Word.Document.8">
                  <p:embed/>
                </p:oleObj>
              </mc:Choice>
              <mc:Fallback>
                <p:oleObj name="Document" r:id="rId3" imgW="6109200" imgH="4029120" progId="Word.Document.8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103938" cy="402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19050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1:  fish</a:t>
            </a:r>
          </a:p>
        </p:txBody>
      </p:sp>
      <p:sp>
        <p:nvSpPr>
          <p:cNvPr id="4103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15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438275" y="2789238"/>
          <a:ext cx="610393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3" imgW="6109200" imgH="3981600" progId="Word.Document.8">
                  <p:embed/>
                </p:oleObj>
              </mc:Choice>
              <mc:Fallback>
                <p:oleObj name="Document" r:id="rId3" imgW="6109200" imgH="3981600" progId="Word.Document.8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103938" cy="397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5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5132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5158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9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5133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5156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7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5134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5154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5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5135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5152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3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5136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7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8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9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0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1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2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3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4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5145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5146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5147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5148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5149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5150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5151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5126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24384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‘fish’ is verb)</a:t>
            </a:r>
          </a:p>
        </p:txBody>
      </p:sp>
      <p:sp>
        <p:nvSpPr>
          <p:cNvPr id="5127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Oval 37"/>
          <p:cNvSpPr>
            <a:spLocks noChangeArrowheads="1"/>
          </p:cNvSpPr>
          <p:nvPr/>
        </p:nvSpPr>
        <p:spPr bwMode="auto">
          <a:xfrm>
            <a:off x="4343400" y="4267200"/>
            <a:ext cx="6096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Oval 39"/>
          <p:cNvSpPr>
            <a:spLocks noChangeArrowheads="1"/>
          </p:cNvSpPr>
          <p:nvPr/>
        </p:nvSpPr>
        <p:spPr bwMode="auto">
          <a:xfrm>
            <a:off x="5105400" y="41910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Oval 40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539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438275" y="2789238"/>
          <a:ext cx="6103938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3" imgW="6109200" imgH="3971880" progId="Word.Document.8">
                  <p:embed/>
                </p:oleObj>
              </mc:Choice>
              <mc:Fallback>
                <p:oleObj name="Document" r:id="rId3" imgW="6109200" imgH="3971880" progId="Word.Document.8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103938" cy="396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6154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6180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1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6155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6178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9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/>
                  <a:t>noun</a:t>
                </a:r>
                <a:endParaRPr lang="en-US" dirty="0"/>
              </a:p>
            </p:txBody>
          </p:sp>
        </p:grpSp>
        <p:grpSp>
          <p:nvGrpSpPr>
            <p:cNvPr id="6156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6176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7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dirty="0"/>
                  <a:t>verb</a:t>
                </a:r>
                <a:endParaRPr lang="en-US" dirty="0"/>
              </a:p>
            </p:txBody>
          </p:sp>
        </p:grpSp>
        <p:grpSp>
          <p:nvGrpSpPr>
            <p:cNvPr id="6157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6174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5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6158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2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3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4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6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6167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6168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6169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6170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6171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6172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6173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6150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24384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‘fish’ is verb)</a:t>
            </a:r>
          </a:p>
        </p:txBody>
      </p:sp>
      <p:sp>
        <p:nvSpPr>
          <p:cNvPr id="6151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Oval 37"/>
          <p:cNvSpPr>
            <a:spLocks noChangeArrowheads="1"/>
          </p:cNvSpPr>
          <p:nvPr/>
        </p:nvSpPr>
        <p:spPr bwMode="auto">
          <a:xfrm>
            <a:off x="4343400" y="4267200"/>
            <a:ext cx="6096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602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438275" y="2789238"/>
          <a:ext cx="6230938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3" imgW="6235200" imgH="3962520" progId="Word.Document.8">
                  <p:embed/>
                </p:oleObj>
              </mc:Choice>
              <mc:Fallback>
                <p:oleObj name="Document" r:id="rId3" imgW="6235200" imgH="3962520" progId="Word.Document.8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230938" cy="395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7180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7206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7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7181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7204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5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7182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7202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3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7183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7200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1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7184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5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6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7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8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9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0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1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2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7193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7194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7195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7196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7197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7198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7199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7174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25908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‘fish’ is a noun)</a:t>
            </a:r>
          </a:p>
        </p:txBody>
      </p:sp>
      <p:sp>
        <p:nvSpPr>
          <p:cNvPr id="7175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Oval 37"/>
          <p:cNvSpPr>
            <a:spLocks noChangeArrowheads="1"/>
          </p:cNvSpPr>
          <p:nvPr/>
        </p:nvSpPr>
        <p:spPr bwMode="auto">
          <a:xfrm>
            <a:off x="4267200" y="4953000"/>
            <a:ext cx="6096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Oval 38"/>
          <p:cNvSpPr>
            <a:spLocks noChangeArrowheads="1"/>
          </p:cNvSpPr>
          <p:nvPr/>
        </p:nvSpPr>
        <p:spPr bwMode="auto">
          <a:xfrm>
            <a:off x="5257800" y="45720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Oval 39"/>
          <p:cNvSpPr>
            <a:spLocks noChangeArrowheads="1"/>
          </p:cNvSpPr>
          <p:nvPr/>
        </p:nvSpPr>
        <p:spPr bwMode="auto">
          <a:xfrm>
            <a:off x="5257800" y="53340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946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438275" y="2789238"/>
          <a:ext cx="62309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3" imgW="6235200" imgH="3952800" progId="Word.Document.8">
                  <p:embed/>
                </p:oleObj>
              </mc:Choice>
              <mc:Fallback>
                <p:oleObj name="Document" r:id="rId3" imgW="6235200" imgH="3952800" progId="Word.Documen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230938" cy="394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8201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8227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8202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8225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6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8203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8223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4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8204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8221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2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8205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6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7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8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9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0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1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2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3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8214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8215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8216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8217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8218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8219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8220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8198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25908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‘fish’ is a noun)</a:t>
            </a:r>
          </a:p>
        </p:txBody>
      </p:sp>
      <p:sp>
        <p:nvSpPr>
          <p:cNvPr id="8199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324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438275" y="2789238"/>
          <a:ext cx="62309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3" imgW="6235200" imgH="3952800" progId="Word.Document.8">
                  <p:embed/>
                </p:oleObj>
              </mc:Choice>
              <mc:Fallback>
                <p:oleObj name="Document" r:id="rId3" imgW="6235200" imgH="3952800" progId="Word.Document.8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230938" cy="394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9229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9255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6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9230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9253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4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9231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9251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2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9232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9249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0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9233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4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5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6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7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8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9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0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1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9242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9243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9244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9245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9246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9247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9248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9222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2590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2:  sleep</a:t>
            </a:r>
            <a:br>
              <a:rPr lang="en-US"/>
            </a:br>
            <a:r>
              <a:rPr lang="en-US"/>
              <a:t>take maximum,</a:t>
            </a:r>
            <a:br>
              <a:rPr lang="en-US"/>
            </a:br>
            <a:r>
              <a:rPr lang="en-US"/>
              <a:t>set back pointers</a:t>
            </a:r>
          </a:p>
        </p:txBody>
      </p:sp>
      <p:sp>
        <p:nvSpPr>
          <p:cNvPr id="9223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5" name="Line 37"/>
          <p:cNvSpPr>
            <a:spLocks noChangeShapeType="1"/>
          </p:cNvSpPr>
          <p:nvPr/>
        </p:nvSpPr>
        <p:spPr bwMode="auto">
          <a:xfrm>
            <a:off x="5486400" y="4419600"/>
            <a:ext cx="914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Line 38"/>
          <p:cNvSpPr>
            <a:spLocks noChangeShapeType="1"/>
          </p:cNvSpPr>
          <p:nvPr/>
        </p:nvSpPr>
        <p:spPr bwMode="auto">
          <a:xfrm>
            <a:off x="5486400" y="5181600"/>
            <a:ext cx="914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Line 39"/>
          <p:cNvSpPr>
            <a:spLocks noChangeShapeType="1"/>
          </p:cNvSpPr>
          <p:nvPr/>
        </p:nvSpPr>
        <p:spPr bwMode="auto">
          <a:xfrm flipH="1">
            <a:off x="4876800" y="4800600"/>
            <a:ext cx="53340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Line 40"/>
          <p:cNvSpPr>
            <a:spLocks noChangeShapeType="1"/>
          </p:cNvSpPr>
          <p:nvPr/>
        </p:nvSpPr>
        <p:spPr bwMode="auto">
          <a:xfrm flipH="1" flipV="1">
            <a:off x="4876800" y="5334000"/>
            <a:ext cx="609600" cy="152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5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 and Closed Classes</a:t>
            </a:r>
          </a:p>
        </p:txBody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Closed class: a small fixed membership </a:t>
            </a:r>
          </a:p>
          <a:p>
            <a:pPr lvl="1"/>
            <a:r>
              <a:rPr lang="en-US" altLang="en-US" sz="2400" dirty="0"/>
              <a:t>Prepositions: of, in, by, …</a:t>
            </a:r>
          </a:p>
          <a:p>
            <a:pPr lvl="1"/>
            <a:r>
              <a:rPr lang="en-US" altLang="en-US" sz="2400" dirty="0"/>
              <a:t>Auxiliaries: may, can, will had, been, …</a:t>
            </a:r>
          </a:p>
          <a:p>
            <a:pPr lvl="1"/>
            <a:r>
              <a:rPr lang="en-US" altLang="en-US" sz="2400" dirty="0"/>
              <a:t>Pronouns: I, you, she, mine, his, them, …</a:t>
            </a:r>
          </a:p>
          <a:p>
            <a:pPr lvl="1"/>
            <a:r>
              <a:rPr lang="en-US" altLang="en-US" sz="2400" dirty="0"/>
              <a:t>Usually </a:t>
            </a:r>
            <a:r>
              <a:rPr lang="en-US" altLang="en-US" sz="2400" dirty="0">
                <a:solidFill>
                  <a:srgbClr val="A50021"/>
                </a:solidFill>
              </a:rPr>
              <a:t>function words </a:t>
            </a:r>
            <a:r>
              <a:rPr lang="en-US" altLang="en-US" sz="2400" dirty="0"/>
              <a:t>(short common words which play a role in grammar)</a:t>
            </a:r>
          </a:p>
          <a:p>
            <a:r>
              <a:rPr lang="en-US" altLang="en-US" sz="2800" dirty="0"/>
              <a:t>Open class: new ones can be created all the time</a:t>
            </a:r>
          </a:p>
          <a:p>
            <a:pPr lvl="1"/>
            <a:r>
              <a:rPr lang="en-US" altLang="en-US" sz="2400" dirty="0"/>
              <a:t>English has 4: Nouns, Verbs, Adjectives, Adverbs</a:t>
            </a:r>
          </a:p>
          <a:p>
            <a:pPr lvl="1"/>
            <a:r>
              <a:rPr lang="en-US" altLang="en-US" sz="2400" dirty="0"/>
              <a:t>Many languages have these 4, but not all!</a:t>
            </a:r>
          </a:p>
          <a:p>
            <a:pPr marL="1143000" lvl="2"/>
            <a:endParaRPr lang="en-US" altLang="en-US" sz="2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47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438275" y="2789238"/>
          <a:ext cx="6230938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3" imgW="6235200" imgH="3933720" progId="Word.Document.8">
                  <p:embed/>
                </p:oleObj>
              </mc:Choice>
              <mc:Fallback>
                <p:oleObj name="Document" r:id="rId3" imgW="6235200" imgH="3933720" progId="Word.Document.8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230938" cy="392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5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10251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10277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10252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10275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6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10253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10273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4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10254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10271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2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10255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6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7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8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9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0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1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2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3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0264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0265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0266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10267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0268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0269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0270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10246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25146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2:  sleep</a:t>
            </a:r>
            <a:br>
              <a:rPr lang="en-US"/>
            </a:br>
            <a:r>
              <a:rPr lang="en-US"/>
              <a:t>take maximum,</a:t>
            </a:r>
            <a:br>
              <a:rPr lang="en-US"/>
            </a:br>
            <a:r>
              <a:rPr lang="en-US"/>
              <a:t>set back pointers</a:t>
            </a:r>
          </a:p>
        </p:txBody>
      </p:sp>
      <p:sp>
        <p:nvSpPr>
          <p:cNvPr id="10247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9" name="Line 39"/>
          <p:cNvSpPr>
            <a:spLocks noChangeShapeType="1"/>
          </p:cNvSpPr>
          <p:nvPr/>
        </p:nvSpPr>
        <p:spPr bwMode="auto">
          <a:xfrm flipH="1">
            <a:off x="4876800" y="45720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Line 40"/>
          <p:cNvSpPr>
            <a:spLocks noChangeShapeType="1"/>
          </p:cNvSpPr>
          <p:nvPr/>
        </p:nvSpPr>
        <p:spPr bwMode="auto">
          <a:xfrm flipH="1">
            <a:off x="4876800" y="52578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444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438275" y="2789238"/>
          <a:ext cx="6230938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3" imgW="6235200" imgH="3905280" progId="Word.Document.8">
                  <p:embed/>
                </p:oleObj>
              </mc:Choice>
              <mc:Fallback>
                <p:oleObj name="Document" r:id="rId3" imgW="6235200" imgH="3905280" progId="Word.Document.8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230938" cy="389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11275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11301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2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11276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11299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0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11277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11297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8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11278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11295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6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11279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0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1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2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3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4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5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6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7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1288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1289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1290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11291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1292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1293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1294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11270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22098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3:  end</a:t>
            </a:r>
          </a:p>
        </p:txBody>
      </p:sp>
      <p:sp>
        <p:nvSpPr>
          <p:cNvPr id="11271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3" name="Line 37"/>
          <p:cNvSpPr>
            <a:spLocks noChangeShapeType="1"/>
          </p:cNvSpPr>
          <p:nvPr/>
        </p:nvSpPr>
        <p:spPr bwMode="auto">
          <a:xfrm flipH="1">
            <a:off x="4876800" y="45720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Line 38"/>
          <p:cNvSpPr>
            <a:spLocks noChangeShapeType="1"/>
          </p:cNvSpPr>
          <p:nvPr/>
        </p:nvSpPr>
        <p:spPr bwMode="auto">
          <a:xfrm flipH="1">
            <a:off x="4876800" y="52578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207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1438275" y="2789238"/>
          <a:ext cx="6230938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3" imgW="6235200" imgH="3905280" progId="Word.Document.8">
                  <p:embed/>
                </p:oleObj>
              </mc:Choice>
              <mc:Fallback>
                <p:oleObj name="Document" r:id="rId3" imgW="6235200" imgH="3905280" progId="Word.Document.8">
                  <p:embed/>
                  <p:pic>
                    <p:nvPicPr>
                      <p:cNvPr id="1229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230938" cy="389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12301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12327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8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12302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12325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6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12303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12323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4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12304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12321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2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12305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2314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2315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2316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12317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2318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2319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2320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12294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2590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Token 3:  end</a:t>
            </a:r>
            <a:br>
              <a:rPr lang="en-US"/>
            </a:br>
            <a:r>
              <a:rPr lang="en-US"/>
              <a:t>take maximum,</a:t>
            </a:r>
            <a:br>
              <a:rPr lang="en-US"/>
            </a:br>
            <a:r>
              <a:rPr lang="en-US"/>
              <a:t>set back pointers</a:t>
            </a:r>
          </a:p>
        </p:txBody>
      </p:sp>
      <p:sp>
        <p:nvSpPr>
          <p:cNvPr id="12295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7" name="Line 37"/>
          <p:cNvSpPr>
            <a:spLocks noChangeShapeType="1"/>
          </p:cNvSpPr>
          <p:nvPr/>
        </p:nvSpPr>
        <p:spPr bwMode="auto">
          <a:xfrm flipH="1">
            <a:off x="4876800" y="45720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Line 38"/>
          <p:cNvSpPr>
            <a:spLocks noChangeShapeType="1"/>
          </p:cNvSpPr>
          <p:nvPr/>
        </p:nvSpPr>
        <p:spPr bwMode="auto">
          <a:xfrm flipH="1">
            <a:off x="4876800" y="52578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9" name="Line 39"/>
          <p:cNvSpPr>
            <a:spLocks noChangeShapeType="1"/>
          </p:cNvSpPr>
          <p:nvPr/>
        </p:nvSpPr>
        <p:spPr bwMode="auto">
          <a:xfrm>
            <a:off x="6553200" y="6248400"/>
            <a:ext cx="1066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0" name="Line 40"/>
          <p:cNvSpPr>
            <a:spLocks noChangeShapeType="1"/>
          </p:cNvSpPr>
          <p:nvPr/>
        </p:nvSpPr>
        <p:spPr bwMode="auto">
          <a:xfrm flipH="1" flipV="1">
            <a:off x="6324600" y="4724400"/>
            <a:ext cx="304800" cy="1143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1438275" y="2789238"/>
          <a:ext cx="6230938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3" imgW="6235200" imgH="3895560" progId="Word.Document.8">
                  <p:embed/>
                </p:oleObj>
              </mc:Choice>
              <mc:Fallback>
                <p:oleObj name="Document" r:id="rId3" imgW="6235200" imgH="3895560" progId="Word.Document.8">
                  <p:embed/>
                  <p:pic>
                    <p:nvPicPr>
                      <p:cNvPr id="1331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89238"/>
                        <a:ext cx="6230938" cy="388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Group 5"/>
          <p:cNvGrpSpPr>
            <a:grpSpLocks noChangeAspect="1"/>
          </p:cNvGrpSpPr>
          <p:nvPr/>
        </p:nvGrpSpPr>
        <p:grpSpPr bwMode="auto">
          <a:xfrm>
            <a:off x="1752600" y="228600"/>
            <a:ext cx="5756275" cy="2189163"/>
            <a:chOff x="432" y="1680"/>
            <a:chExt cx="4921" cy="1876"/>
          </a:xfrm>
        </p:grpSpPr>
        <p:grpSp>
          <p:nvGrpSpPr>
            <p:cNvPr id="13326" name="Group 6"/>
            <p:cNvGrpSpPr>
              <a:grpSpLocks noChangeAspect="1"/>
            </p:cNvGrpSpPr>
            <p:nvPr/>
          </p:nvGrpSpPr>
          <p:grpSpPr bwMode="auto">
            <a:xfrm>
              <a:off x="432" y="2304"/>
              <a:ext cx="494" cy="480"/>
              <a:chOff x="432" y="2304"/>
              <a:chExt cx="494" cy="480"/>
            </a:xfrm>
          </p:grpSpPr>
          <p:sp>
            <p:nvSpPr>
              <p:cNvPr id="13352" name="Oval 7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3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49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start</a:t>
                </a:r>
                <a:endParaRPr lang="en-US"/>
              </a:p>
            </p:txBody>
          </p:sp>
        </p:grpSp>
        <p:grpSp>
          <p:nvGrpSpPr>
            <p:cNvPr id="13327" name="Group 9"/>
            <p:cNvGrpSpPr>
              <a:grpSpLocks noChangeAspect="1"/>
            </p:cNvGrpSpPr>
            <p:nvPr/>
          </p:nvGrpSpPr>
          <p:grpSpPr bwMode="auto">
            <a:xfrm>
              <a:off x="1776" y="2304"/>
              <a:ext cx="548" cy="480"/>
              <a:chOff x="432" y="2304"/>
              <a:chExt cx="548" cy="480"/>
            </a:xfrm>
          </p:grpSpPr>
          <p:sp>
            <p:nvSpPr>
              <p:cNvPr id="13350" name="Oval 10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1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432" y="2415"/>
                <a:ext cx="548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noun</a:t>
                </a:r>
                <a:endParaRPr lang="en-US"/>
              </a:p>
            </p:txBody>
          </p:sp>
        </p:grpSp>
        <p:grpSp>
          <p:nvGrpSpPr>
            <p:cNvPr id="13328" name="Group 12"/>
            <p:cNvGrpSpPr>
              <a:grpSpLocks noChangeAspect="1"/>
            </p:cNvGrpSpPr>
            <p:nvPr/>
          </p:nvGrpSpPr>
          <p:grpSpPr bwMode="auto">
            <a:xfrm>
              <a:off x="3312" y="2304"/>
              <a:ext cx="506" cy="480"/>
              <a:chOff x="432" y="2304"/>
              <a:chExt cx="506" cy="480"/>
            </a:xfrm>
          </p:grpSpPr>
          <p:sp>
            <p:nvSpPr>
              <p:cNvPr id="13348" name="Oval 13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9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33" y="2415"/>
                <a:ext cx="505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verb</a:t>
                </a:r>
                <a:endParaRPr lang="en-US"/>
              </a:p>
            </p:txBody>
          </p:sp>
        </p:grpSp>
        <p:grpSp>
          <p:nvGrpSpPr>
            <p:cNvPr id="13329" name="Group 15"/>
            <p:cNvGrpSpPr>
              <a:grpSpLocks noChangeAspect="1"/>
            </p:cNvGrpSpPr>
            <p:nvPr/>
          </p:nvGrpSpPr>
          <p:grpSpPr bwMode="auto">
            <a:xfrm>
              <a:off x="4848" y="2256"/>
              <a:ext cx="505" cy="480"/>
              <a:chOff x="432" y="2304"/>
              <a:chExt cx="505" cy="480"/>
            </a:xfrm>
          </p:grpSpPr>
          <p:sp>
            <p:nvSpPr>
              <p:cNvPr id="13346" name="Oval 16"/>
              <p:cNvSpPr>
                <a:spLocks noChangeAspect="1"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7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2351"/>
                <a:ext cx="50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z="1800"/>
                  <a:t>end</a:t>
                </a:r>
                <a:endParaRPr lang="en-US"/>
              </a:p>
            </p:txBody>
          </p:sp>
        </p:grpSp>
        <p:sp>
          <p:nvSpPr>
            <p:cNvPr id="13330" name="Line 18"/>
            <p:cNvSpPr>
              <a:spLocks noChangeAspect="1"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Aspect="1"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Aspect="1"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Aspect="1"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" name="Freeform 22"/>
            <p:cNvSpPr>
              <a:spLocks noChangeAspect="1"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" name="Freeform 23"/>
            <p:cNvSpPr>
              <a:spLocks noChangeAspect="1"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" name="Freeform 24"/>
            <p:cNvSpPr>
              <a:spLocks noChangeAspect="1"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" name="Freeform 25"/>
            <p:cNvSpPr>
              <a:spLocks noChangeAspect="1"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" name="Text Box 26"/>
            <p:cNvSpPr txBox="1">
              <a:spLocks noChangeAspect="1" noChangeArrowheads="1"/>
            </p:cNvSpPr>
            <p:nvPr/>
          </p:nvSpPr>
          <p:spPr bwMode="auto">
            <a:xfrm>
              <a:off x="1238" y="2313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3339" name="Text Box 27"/>
            <p:cNvSpPr txBox="1">
              <a:spLocks noChangeAspect="1" noChangeArrowheads="1"/>
            </p:cNvSpPr>
            <p:nvPr/>
          </p:nvSpPr>
          <p:spPr bwMode="auto">
            <a:xfrm>
              <a:off x="1824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3340" name="Text Box 28"/>
            <p:cNvSpPr txBox="1">
              <a:spLocks noChangeAspect="1" noChangeArrowheads="1"/>
            </p:cNvSpPr>
            <p:nvPr/>
          </p:nvSpPr>
          <p:spPr bwMode="auto">
            <a:xfrm>
              <a:off x="2496" y="2208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0.8</a:t>
              </a:r>
              <a:endParaRPr lang="en-US"/>
            </a:p>
          </p:txBody>
        </p:sp>
        <p:sp>
          <p:nvSpPr>
            <p:cNvPr id="13341" name="Text Box 29"/>
            <p:cNvSpPr txBox="1">
              <a:spLocks noChangeAspect="1" noChangeArrowheads="1"/>
            </p:cNvSpPr>
            <p:nvPr/>
          </p:nvSpPr>
          <p:spPr bwMode="auto">
            <a:xfrm>
              <a:off x="4176" y="2304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0.7</a:t>
              </a:r>
              <a:endParaRPr lang="en-US"/>
            </a:p>
          </p:txBody>
        </p:sp>
        <p:sp>
          <p:nvSpPr>
            <p:cNvPr id="13342" name="Text Box 30"/>
            <p:cNvSpPr txBox="1">
              <a:spLocks noChangeAspect="1" noChangeArrowheads="1"/>
            </p:cNvSpPr>
            <p:nvPr/>
          </p:nvSpPr>
          <p:spPr bwMode="auto">
            <a:xfrm>
              <a:off x="3793" y="1680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3343" name="Text Box 31"/>
            <p:cNvSpPr txBox="1">
              <a:spLocks noChangeAspect="1" noChangeArrowheads="1"/>
            </p:cNvSpPr>
            <p:nvPr/>
          </p:nvSpPr>
          <p:spPr bwMode="auto">
            <a:xfrm>
              <a:off x="2591" y="2640"/>
              <a:ext cx="429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3344" name="Text Box 32"/>
            <p:cNvSpPr txBox="1">
              <a:spLocks noChangeAspect="1" noChangeArrowheads="1"/>
            </p:cNvSpPr>
            <p:nvPr/>
          </p:nvSpPr>
          <p:spPr bwMode="auto">
            <a:xfrm>
              <a:off x="1296" y="3121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  <p:sp>
          <p:nvSpPr>
            <p:cNvPr id="13345" name="Text Box 33"/>
            <p:cNvSpPr txBox="1">
              <a:spLocks noChangeAspect="1" noChangeArrowheads="1"/>
            </p:cNvSpPr>
            <p:nvPr/>
          </p:nvSpPr>
          <p:spPr bwMode="auto">
            <a:xfrm>
              <a:off x="3359" y="3216"/>
              <a:ext cx="42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/>
                <a:t>0.1</a:t>
              </a:r>
              <a:endParaRPr lang="en-US"/>
            </a:p>
          </p:txBody>
        </p:sp>
      </p:grpSp>
      <p:sp>
        <p:nvSpPr>
          <p:cNvPr id="13318" name="Text Box 34"/>
          <p:cNvSpPr txBox="1">
            <a:spLocks noChangeArrowheads="1"/>
          </p:cNvSpPr>
          <p:nvPr/>
        </p:nvSpPr>
        <p:spPr bwMode="auto">
          <a:xfrm>
            <a:off x="381000" y="2362200"/>
            <a:ext cx="2590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Decode:</a:t>
            </a:r>
            <a:br>
              <a:rPr lang="en-US"/>
            </a:br>
            <a:r>
              <a:rPr lang="en-US"/>
              <a:t>fish = noun</a:t>
            </a:r>
            <a:br>
              <a:rPr lang="en-US"/>
            </a:br>
            <a:r>
              <a:rPr lang="en-US"/>
              <a:t>sleep = verb</a:t>
            </a:r>
          </a:p>
        </p:txBody>
      </p:sp>
      <p:sp>
        <p:nvSpPr>
          <p:cNvPr id="13319" name="Line 35"/>
          <p:cNvSpPr>
            <a:spLocks noChangeShapeType="1"/>
          </p:cNvSpPr>
          <p:nvPr/>
        </p:nvSpPr>
        <p:spPr bwMode="auto">
          <a:xfrm>
            <a:off x="3581400" y="39624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Line 36"/>
          <p:cNvSpPr>
            <a:spLocks noChangeShapeType="1"/>
          </p:cNvSpPr>
          <p:nvPr/>
        </p:nvSpPr>
        <p:spPr bwMode="auto">
          <a:xfrm>
            <a:off x="3581400" y="41148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1" name="Line 37"/>
          <p:cNvSpPr>
            <a:spLocks noChangeShapeType="1"/>
          </p:cNvSpPr>
          <p:nvPr/>
        </p:nvSpPr>
        <p:spPr bwMode="auto">
          <a:xfrm flipH="1">
            <a:off x="4876800" y="45720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2" name="Line 38"/>
          <p:cNvSpPr>
            <a:spLocks noChangeShapeType="1"/>
          </p:cNvSpPr>
          <p:nvPr/>
        </p:nvSpPr>
        <p:spPr bwMode="auto">
          <a:xfrm flipH="1">
            <a:off x="4876800" y="52578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3" name="Line 40"/>
          <p:cNvSpPr>
            <a:spLocks noChangeShapeType="1"/>
          </p:cNvSpPr>
          <p:nvPr/>
        </p:nvSpPr>
        <p:spPr bwMode="auto">
          <a:xfrm flipH="1" flipV="1">
            <a:off x="6324600" y="4724400"/>
            <a:ext cx="304800" cy="1143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4" name="Oval 41"/>
          <p:cNvSpPr>
            <a:spLocks noChangeArrowheads="1"/>
          </p:cNvSpPr>
          <p:nvPr/>
        </p:nvSpPr>
        <p:spPr bwMode="auto">
          <a:xfrm>
            <a:off x="4267200" y="5029200"/>
            <a:ext cx="6096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5" name="Oval 42"/>
          <p:cNvSpPr>
            <a:spLocks noChangeArrowheads="1"/>
          </p:cNvSpPr>
          <p:nvPr/>
        </p:nvSpPr>
        <p:spPr bwMode="auto">
          <a:xfrm>
            <a:off x="5334000" y="4267200"/>
            <a:ext cx="10668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49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does time for </a:t>
            </a:r>
            <a:r>
              <a:rPr lang="en-US" sz="2800" dirty="0" err="1"/>
              <a:t>Viterbi</a:t>
            </a:r>
            <a:r>
              <a:rPr lang="en-US" sz="2800" dirty="0"/>
              <a:t> search depend on number of states and number of words?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800" dirty="0"/>
              <a:t>time = O ( s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r>
              <a:rPr lang="en-US" sz="2800" dirty="0" err="1"/>
              <a:t>n</a:t>
            </a:r>
            <a:r>
              <a:rPr lang="en-US" sz="2800" dirty="0"/>
              <a:t>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for </a:t>
            </a:r>
            <a:r>
              <a:rPr lang="en-US" sz="2800" dirty="0" err="1"/>
              <a:t>s</a:t>
            </a:r>
            <a:r>
              <a:rPr lang="en-US" sz="2800" dirty="0"/>
              <a:t> states and </a:t>
            </a:r>
            <a:r>
              <a:rPr lang="en-US" sz="2800" dirty="0" err="1"/>
              <a:t>n</a:t>
            </a:r>
            <a:r>
              <a:rPr lang="en-US" sz="2800" dirty="0"/>
              <a:t> words</a:t>
            </a:r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r>
              <a:rPr lang="en-US" sz="2800" dirty="0"/>
              <a:t>(Relatively fast:  for 40 states and 20 words,</a:t>
            </a:r>
          </a:p>
          <a:p>
            <a:pPr algn="ctr">
              <a:buNone/>
            </a:pPr>
            <a:r>
              <a:rPr lang="en-US" sz="2800" dirty="0"/>
              <a:t>32,000 steps)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Ralph </a:t>
            </a:r>
            <a:r>
              <a:rPr lang="en-US" altLang="en-US" dirty="0" err="1"/>
              <a:t>Grishman</a:t>
            </a:r>
            <a:r>
              <a:rPr lang="en-US" altLang="en-US" dirty="0"/>
              <a:t> at NYU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812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Problem 1: Forward</a:t>
            </a:r>
          </a:p>
        </p:txBody>
      </p:sp>
      <p:sp>
        <p:nvSpPr>
          <p:cNvPr id="6451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Given an observation sequence return the probability of the sequence given the model...</a:t>
            </a:r>
          </a:p>
          <a:p>
            <a:pPr lvl="1"/>
            <a:r>
              <a:rPr lang="en-US">
                <a:latin typeface="Tahoma" charset="0"/>
              </a:rPr>
              <a:t>Well in a normal Markov model, the states and the sequences are identical... So the probability of a sequence is the probability of the path sequence</a:t>
            </a:r>
          </a:p>
          <a:p>
            <a:pPr lvl="1"/>
            <a:r>
              <a:rPr lang="en-US">
                <a:latin typeface="Tahoma" charset="0"/>
              </a:rPr>
              <a:t>But not in an HMM... Remember that any number of sequences might be responsible for any given observation sequence.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691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Forward</a:t>
            </a:r>
          </a:p>
        </p:txBody>
      </p:sp>
      <p:sp>
        <p:nvSpPr>
          <p:cNvPr id="6656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Efficiently computes the probability of an observed sequence given a model</a:t>
            </a:r>
          </a:p>
          <a:p>
            <a:pPr lvl="1"/>
            <a:r>
              <a:rPr lang="en-US" dirty="0">
                <a:latin typeface="Tahoma" charset="0"/>
              </a:rPr>
              <a:t>P(</a:t>
            </a:r>
            <a:r>
              <a:rPr lang="en-US" dirty="0" err="1">
                <a:latin typeface="Tahoma" charset="0"/>
              </a:rPr>
              <a:t>sequence|model</a:t>
            </a:r>
            <a:r>
              <a:rPr lang="en-US" dirty="0">
                <a:latin typeface="Tahoma" charset="0"/>
              </a:rPr>
              <a:t>)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Nearly identical to Viterbi; </a:t>
            </a:r>
            <a:r>
              <a:rPr lang="en-US" b="1" dirty="0">
                <a:latin typeface="Tahoma" charset="0"/>
                <a:ea typeface="ＭＳ Ｐゴシック" charset="0"/>
                <a:cs typeface="ＭＳ Ｐゴシック" charset="0"/>
              </a:rPr>
              <a:t>replace the MAX with a SUM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16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Ice Cream Example</a:t>
            </a:r>
          </a:p>
        </p:txBody>
      </p:sp>
      <p:pic>
        <p:nvPicPr>
          <p:cNvPr id="68613" name="Picture 1029" descr="forward-exampl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11275"/>
            <a:ext cx="8229600" cy="5072063"/>
          </a:xfr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307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Ice Cream Example</a:t>
            </a:r>
          </a:p>
        </p:txBody>
      </p:sp>
      <p:pic>
        <p:nvPicPr>
          <p:cNvPr id="70661" name="Picture 1028" descr="forward-trelli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60488"/>
            <a:ext cx="8229600" cy="4973637"/>
          </a:xfr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5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322"/>
            <a:ext cx="8229600" cy="1143000"/>
          </a:xfrm>
        </p:spPr>
        <p:txBody>
          <a:bodyPr/>
          <a:lstStyle/>
          <a:p>
            <a:r>
              <a:rPr lang="en-US" altLang="en-US" dirty="0"/>
              <a:t>Open Class Words</a:t>
            </a:r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64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Nouns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Proper nouns (Boulder, Granby, Eli Manning)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English capitalizes these.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nouns (the rest).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Count nouns and mass nouns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Count: have plurals, get counted: goat/goats, one goat, two goats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Mass: don’t get counted (snow, salt, communism) (*two snows)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Adverbs: tend to modify things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A50021"/>
                </a:solidFill>
              </a:rPr>
              <a:t>Unfortunately, </a:t>
            </a:r>
            <a:r>
              <a:rPr lang="en-US" altLang="en-US" dirty="0"/>
              <a:t>John</a:t>
            </a:r>
            <a:r>
              <a:rPr lang="en-US" altLang="en-US" dirty="0">
                <a:solidFill>
                  <a:srgbClr val="A50021"/>
                </a:solidFill>
              </a:rPr>
              <a:t> </a:t>
            </a:r>
            <a:r>
              <a:rPr lang="en-US" altLang="en-US" dirty="0"/>
              <a:t>walked home</a:t>
            </a:r>
            <a:r>
              <a:rPr lang="en-US" altLang="en-US" dirty="0">
                <a:solidFill>
                  <a:srgbClr val="A50021"/>
                </a:solidFill>
              </a:rPr>
              <a:t> extremely slowly yesterday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Directional/locative adverbs (</a:t>
            </a:r>
            <a:r>
              <a:rPr lang="en-US" altLang="en-US" dirty="0" err="1"/>
              <a:t>here,home</a:t>
            </a:r>
            <a:r>
              <a:rPr lang="en-US" altLang="en-US" dirty="0"/>
              <a:t>, downhill)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Degree adverbs (extremely, very, somewhat)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Manner adverbs (slowly, </a:t>
            </a:r>
            <a:r>
              <a:rPr lang="en-US" altLang="en-US" dirty="0" err="1"/>
              <a:t>slinkily</a:t>
            </a:r>
            <a:r>
              <a:rPr lang="en-US" altLang="en-US" dirty="0"/>
              <a:t>, delicately)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Verbs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 English, have morphological affixes (eat/eats/eaten)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482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Forward</a:t>
            </a:r>
          </a:p>
        </p:txBody>
      </p:sp>
      <p:pic>
        <p:nvPicPr>
          <p:cNvPr id="72709" name="Picture 1030" descr="forwar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524000"/>
            <a:ext cx="8610600" cy="3913188"/>
          </a:xfr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24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Speech and Language Processing -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781800" y="6381750"/>
            <a:ext cx="2133600" cy="476250"/>
          </a:xfrm>
        </p:spPr>
        <p:txBody>
          <a:bodyPr/>
          <a:lstStyle/>
          <a:p>
            <a:pPr>
              <a:defRPr/>
            </a:pPr>
            <a:fld id="{AEC16F0D-2289-4732-BBED-27F5B052221F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291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4094</Words>
  <Application>Microsoft Office PowerPoint</Application>
  <PresentationFormat>On-screen Show (4:3)</PresentationFormat>
  <Paragraphs>931</Paragraphs>
  <Slides>90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90</vt:i4>
      </vt:variant>
    </vt:vector>
  </HeadingPairs>
  <TitlesOfParts>
    <vt:vector size="103" baseType="lpstr">
      <vt:lpstr>Arial</vt:lpstr>
      <vt:lpstr>Calibri</vt:lpstr>
      <vt:lpstr>Comic Sans MS</vt:lpstr>
      <vt:lpstr>Courier New</vt:lpstr>
      <vt:lpstr>Helvetica</vt:lpstr>
      <vt:lpstr>Tahoma</vt:lpstr>
      <vt:lpstr>Times New Roman</vt:lpstr>
      <vt:lpstr>Verdana</vt:lpstr>
      <vt:lpstr>Wingdings</vt:lpstr>
      <vt:lpstr>Default Design</vt:lpstr>
      <vt:lpstr>Equation</vt:lpstr>
      <vt:lpstr>Worksheet</vt:lpstr>
      <vt:lpstr>Document</vt:lpstr>
      <vt:lpstr>CSC 594 Topics in AI – Natural Language Processing</vt:lpstr>
      <vt:lpstr>POS Tagging</vt:lpstr>
      <vt:lpstr>Why is POS Tagging Useful? </vt:lpstr>
      <vt:lpstr>Parts of Speech</vt:lpstr>
      <vt:lpstr>POS examples</vt:lpstr>
      <vt:lpstr>POS Tagging</vt:lpstr>
      <vt:lpstr>Why is POS Tagging Useful? </vt:lpstr>
      <vt:lpstr>Open and Closed Classes</vt:lpstr>
      <vt:lpstr>Open Class Words</vt:lpstr>
      <vt:lpstr>Closed Class Words</vt:lpstr>
      <vt:lpstr>Prepositions from CELEX</vt:lpstr>
      <vt:lpstr>English Particles </vt:lpstr>
      <vt:lpstr>Conjunctions</vt:lpstr>
      <vt:lpstr>POS Tagging Choosing a Tagset</vt:lpstr>
      <vt:lpstr>Penn TreeBank POS Tagset</vt:lpstr>
      <vt:lpstr>Using the Penn Tagset</vt:lpstr>
      <vt:lpstr>POS Tagging</vt:lpstr>
      <vt:lpstr>How Hard is POS Tagging? Measuring Ambiguity</vt:lpstr>
      <vt:lpstr>Two Methods for POS Tagging</vt:lpstr>
      <vt:lpstr>POS Tagging as Sequence Classification</vt:lpstr>
      <vt:lpstr>Classification Learning</vt:lpstr>
      <vt:lpstr>Beyond Classification Learning</vt:lpstr>
      <vt:lpstr>Sequence Labeling Problem</vt:lpstr>
      <vt:lpstr>Information Extraction</vt:lpstr>
      <vt:lpstr>Semantic Role Labeling</vt:lpstr>
      <vt:lpstr>Bioinformatics</vt:lpstr>
      <vt:lpstr>Problems with Sequence Labeling as Classification</vt:lpstr>
      <vt:lpstr>Probabilistic Sequence Models</vt:lpstr>
      <vt:lpstr>Markov Model / Markov Chain</vt:lpstr>
      <vt:lpstr>Getting to HMMs</vt:lpstr>
      <vt:lpstr>Getting to HMMs</vt:lpstr>
      <vt:lpstr>Using Bayes Rule</vt:lpstr>
      <vt:lpstr>Likelihood and Prior</vt:lpstr>
      <vt:lpstr>Two Kinds of Probabilities</vt:lpstr>
      <vt:lpstr>Two Kinds of Probabilities</vt:lpstr>
      <vt:lpstr>Example: The Verb “race”</vt:lpstr>
      <vt:lpstr>Disambiguating “race”</vt:lpstr>
      <vt:lpstr>PowerPoint Presentation</vt:lpstr>
      <vt:lpstr>Example</vt:lpstr>
      <vt:lpstr>Hidden Markov Models</vt:lpstr>
      <vt:lpstr>Hidden Markov Models</vt:lpstr>
      <vt:lpstr>HMMs for Ice Cream</vt:lpstr>
      <vt:lpstr>Eisner Task</vt:lpstr>
      <vt:lpstr>HMM for Ice Cream</vt:lpstr>
      <vt:lpstr>Ice Cream HMM</vt:lpstr>
      <vt:lpstr>Ice Cream HMM</vt:lpstr>
      <vt:lpstr>POS Transition Probabilities</vt:lpstr>
      <vt:lpstr>Observation Likelihoods</vt:lpstr>
      <vt:lpstr>Question</vt:lpstr>
      <vt:lpstr>Three Problems</vt:lpstr>
      <vt:lpstr>Problem 1: Obserbation Likelihood</vt:lpstr>
      <vt:lpstr>Problem 2: Decoding</vt:lpstr>
      <vt:lpstr>Problem 3: Learning</vt:lpstr>
      <vt:lpstr>Solutions</vt:lpstr>
      <vt:lpstr>Problem 2: Decoding</vt:lpstr>
      <vt:lpstr>Intuition</vt:lpstr>
      <vt:lpstr>Viterbi Algorithm</vt:lpstr>
      <vt:lpstr>Computing the Viterbi Scores</vt:lpstr>
      <vt:lpstr>Viterbi Backpointers </vt:lpstr>
      <vt:lpstr>Viterbi Backtrace </vt:lpstr>
      <vt:lpstr>The Viterbi Algorithm</vt:lpstr>
      <vt:lpstr>Viterbi Example (1): Ice Cream</vt:lpstr>
      <vt:lpstr>Viterbi Example (1)</vt:lpstr>
      <vt:lpstr>Viterbi Summary</vt:lpstr>
      <vt:lpstr>Evaluation</vt:lpstr>
      <vt:lpstr>Error Analysis</vt:lpstr>
      <vt:lpstr>Evaluation</vt:lpstr>
      <vt:lpstr>PowerPoint Presentation</vt:lpstr>
      <vt:lpstr>A Simple POS HMM</vt:lpstr>
      <vt:lpstr>Word Emission Probabilities P ( word | state )</vt:lpstr>
      <vt:lpstr>Viterbi Probabilities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Complexity?</vt:lpstr>
      <vt:lpstr>Complexity</vt:lpstr>
      <vt:lpstr>Problem 1: Forward</vt:lpstr>
      <vt:lpstr>Forward</vt:lpstr>
      <vt:lpstr>Ice Cream Example</vt:lpstr>
      <vt:lpstr>Ice Cream Example</vt:lpstr>
      <vt:lpstr>Forward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</dc:creator>
  <cp:lastModifiedBy>Asim Karim</cp:lastModifiedBy>
  <cp:revision>174</cp:revision>
  <dcterms:created xsi:type="dcterms:W3CDTF">2013-12-04T03:05:47Z</dcterms:created>
  <dcterms:modified xsi:type="dcterms:W3CDTF">2018-12-31T07:48:24Z</dcterms:modified>
</cp:coreProperties>
</file>