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629641-7883-47D4-A4D5-8DDDE47DFB87}" v="2" dt="2019-02-18T03:37:57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im Karim" userId="e3215334eae53787" providerId="LiveId" clId="{8B629641-7883-47D4-A4D5-8DDDE47DFB87}"/>
    <pc:docChg chg="custSel addSld modSld">
      <pc:chgData name="Asim Karim" userId="e3215334eae53787" providerId="LiveId" clId="{8B629641-7883-47D4-A4D5-8DDDE47DFB87}" dt="2019-02-18T03:39:08.827" v="424" actId="20577"/>
      <pc:docMkLst>
        <pc:docMk/>
      </pc:docMkLst>
      <pc:sldChg chg="modSp">
        <pc:chgData name="Asim Karim" userId="e3215334eae53787" providerId="LiveId" clId="{8B629641-7883-47D4-A4D5-8DDDE47DFB87}" dt="2019-02-18T03:16:44.334" v="119" actId="20577"/>
        <pc:sldMkLst>
          <pc:docMk/>
          <pc:sldMk cId="808336992" sldId="256"/>
        </pc:sldMkLst>
        <pc:spChg chg="mod">
          <ac:chgData name="Asim Karim" userId="e3215334eae53787" providerId="LiveId" clId="{8B629641-7883-47D4-A4D5-8DDDE47DFB87}" dt="2019-02-18T03:16:44.334" v="119" actId="20577"/>
          <ac:spMkLst>
            <pc:docMk/>
            <pc:sldMk cId="808336992" sldId="256"/>
            <ac:spMk id="3" creationId="{D85AD9BB-CE82-44FB-ABC7-5DA626360F08}"/>
          </ac:spMkLst>
        </pc:spChg>
      </pc:sldChg>
      <pc:sldChg chg="modSp">
        <pc:chgData name="Asim Karim" userId="e3215334eae53787" providerId="LiveId" clId="{8B629641-7883-47D4-A4D5-8DDDE47DFB87}" dt="2019-02-18T03:21:50.875" v="161" actId="20577"/>
        <pc:sldMkLst>
          <pc:docMk/>
          <pc:sldMk cId="4008432979" sldId="257"/>
        </pc:sldMkLst>
        <pc:spChg chg="mod">
          <ac:chgData name="Asim Karim" userId="e3215334eae53787" providerId="LiveId" clId="{8B629641-7883-47D4-A4D5-8DDDE47DFB87}" dt="2019-02-18T03:21:50.875" v="161" actId="20577"/>
          <ac:spMkLst>
            <pc:docMk/>
            <pc:sldMk cId="4008432979" sldId="257"/>
            <ac:spMk id="3" creationId="{88A33FDB-8848-47F0-B1D0-7497DA772E61}"/>
          </ac:spMkLst>
        </pc:spChg>
      </pc:sldChg>
      <pc:sldChg chg="modSp">
        <pc:chgData name="Asim Karim" userId="e3215334eae53787" providerId="LiveId" clId="{8B629641-7883-47D4-A4D5-8DDDE47DFB87}" dt="2019-02-18T03:24:44.680" v="199" actId="14"/>
        <pc:sldMkLst>
          <pc:docMk/>
          <pc:sldMk cId="133996470" sldId="258"/>
        </pc:sldMkLst>
        <pc:spChg chg="mod">
          <ac:chgData name="Asim Karim" userId="e3215334eae53787" providerId="LiveId" clId="{8B629641-7883-47D4-A4D5-8DDDE47DFB87}" dt="2019-02-18T03:24:44.680" v="199" actId="14"/>
          <ac:spMkLst>
            <pc:docMk/>
            <pc:sldMk cId="133996470" sldId="258"/>
            <ac:spMk id="3" creationId="{53EF25AE-9451-4D0E-9B3B-B91179865E61}"/>
          </ac:spMkLst>
        </pc:spChg>
      </pc:sldChg>
      <pc:sldChg chg="modSp">
        <pc:chgData name="Asim Karim" userId="e3215334eae53787" providerId="LiveId" clId="{8B629641-7883-47D4-A4D5-8DDDE47DFB87}" dt="2019-02-18T03:26:34.164" v="218" actId="20577"/>
        <pc:sldMkLst>
          <pc:docMk/>
          <pc:sldMk cId="1228170417" sldId="259"/>
        </pc:sldMkLst>
        <pc:spChg chg="mod">
          <ac:chgData name="Asim Karim" userId="e3215334eae53787" providerId="LiveId" clId="{8B629641-7883-47D4-A4D5-8DDDE47DFB87}" dt="2019-02-18T03:26:34.164" v="218" actId="20577"/>
          <ac:spMkLst>
            <pc:docMk/>
            <pc:sldMk cId="1228170417" sldId="259"/>
            <ac:spMk id="3" creationId="{A0723AD8-8C2A-4E24-8AFA-0689610246C7}"/>
          </ac:spMkLst>
        </pc:spChg>
      </pc:sldChg>
      <pc:sldChg chg="modSp">
        <pc:chgData name="Asim Karim" userId="e3215334eae53787" providerId="LiveId" clId="{8B629641-7883-47D4-A4D5-8DDDE47DFB87}" dt="2019-02-18T03:36:38.525" v="347" actId="20577"/>
        <pc:sldMkLst>
          <pc:docMk/>
          <pc:sldMk cId="849985699" sldId="260"/>
        </pc:sldMkLst>
        <pc:spChg chg="mod">
          <ac:chgData name="Asim Karim" userId="e3215334eae53787" providerId="LiveId" clId="{8B629641-7883-47D4-A4D5-8DDDE47DFB87}" dt="2019-02-18T03:33:21.366" v="281" actId="6549"/>
          <ac:spMkLst>
            <pc:docMk/>
            <pc:sldMk cId="849985699" sldId="260"/>
            <ac:spMk id="2" creationId="{013D2118-CE23-4ECB-A34E-A7D8EFDD8827}"/>
          </ac:spMkLst>
        </pc:spChg>
        <pc:spChg chg="mod">
          <ac:chgData name="Asim Karim" userId="e3215334eae53787" providerId="LiveId" clId="{8B629641-7883-47D4-A4D5-8DDDE47DFB87}" dt="2019-02-18T03:36:38.525" v="347" actId="20577"/>
          <ac:spMkLst>
            <pc:docMk/>
            <pc:sldMk cId="849985699" sldId="260"/>
            <ac:spMk id="3" creationId="{29023E59-AB78-4AED-9C5D-18B8F69EFF11}"/>
          </ac:spMkLst>
        </pc:spChg>
      </pc:sldChg>
      <pc:sldChg chg="modSp add">
        <pc:chgData name="Asim Karim" userId="e3215334eae53787" providerId="LiveId" clId="{8B629641-7883-47D4-A4D5-8DDDE47DFB87}" dt="2019-02-18T03:31:56.966" v="279" actId="20577"/>
        <pc:sldMkLst>
          <pc:docMk/>
          <pc:sldMk cId="1315876954" sldId="262"/>
        </pc:sldMkLst>
        <pc:spChg chg="mod">
          <ac:chgData name="Asim Karim" userId="e3215334eae53787" providerId="LiveId" clId="{8B629641-7883-47D4-A4D5-8DDDE47DFB87}" dt="2019-02-17T16:29:11.865" v="11" actId="20577"/>
          <ac:spMkLst>
            <pc:docMk/>
            <pc:sldMk cId="1315876954" sldId="262"/>
            <ac:spMk id="2" creationId="{2E346957-2F5C-43B0-93E6-CCCB76485597}"/>
          </ac:spMkLst>
        </pc:spChg>
        <pc:spChg chg="mod">
          <ac:chgData name="Asim Karim" userId="e3215334eae53787" providerId="LiveId" clId="{8B629641-7883-47D4-A4D5-8DDDE47DFB87}" dt="2019-02-18T03:31:56.966" v="279" actId="20577"/>
          <ac:spMkLst>
            <pc:docMk/>
            <pc:sldMk cId="1315876954" sldId="262"/>
            <ac:spMk id="3" creationId="{381DA93A-6B8F-4983-945A-409B385E5A50}"/>
          </ac:spMkLst>
        </pc:spChg>
      </pc:sldChg>
      <pc:sldChg chg="modSp add">
        <pc:chgData name="Asim Karim" userId="e3215334eae53787" providerId="LiveId" clId="{8B629641-7883-47D4-A4D5-8DDDE47DFB87}" dt="2019-02-18T03:39:08.827" v="424" actId="20577"/>
        <pc:sldMkLst>
          <pc:docMk/>
          <pc:sldMk cId="1194327753" sldId="263"/>
        </pc:sldMkLst>
        <pc:spChg chg="mod">
          <ac:chgData name="Asim Karim" userId="e3215334eae53787" providerId="LiveId" clId="{8B629641-7883-47D4-A4D5-8DDDE47DFB87}" dt="2019-02-18T03:38:07.924" v="369" actId="20577"/>
          <ac:spMkLst>
            <pc:docMk/>
            <pc:sldMk cId="1194327753" sldId="263"/>
            <ac:spMk id="2" creationId="{71CE0234-8161-43A1-A508-4BD41ACDA872}"/>
          </ac:spMkLst>
        </pc:spChg>
        <pc:spChg chg="mod">
          <ac:chgData name="Asim Karim" userId="e3215334eae53787" providerId="LiveId" clId="{8B629641-7883-47D4-A4D5-8DDDE47DFB87}" dt="2019-02-18T03:39:08.827" v="424" actId="20577"/>
          <ac:spMkLst>
            <pc:docMk/>
            <pc:sldMk cId="1194327753" sldId="263"/>
            <ac:spMk id="3" creationId="{7FE908C8-83AA-40EA-87DD-5FC7D66DCF9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E0859-0BA7-48FF-8611-022FFB909C5D}" type="datetimeFigureOut">
              <a:rPr lang="en-US" smtClean="0"/>
              <a:t>2/18/19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E8E59-A6A9-4EDD-9B1C-7CB9176AD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41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E8E59-A6A9-4EDD-9B1C-7CB9176AD2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46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DED2-89FB-4C81-8ACF-9B6F77A69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38765-68A6-42F7-BF7F-44FF2E152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6FDD9-B229-4F1F-BFF0-5D935A05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7BE0-5A21-4911-91C2-5C1C7DEEF451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77876-22DB-49F9-9ED7-4A565439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83FE0-FC5B-4DA8-B172-BF96722F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1EBC-E204-40EF-B7AA-2AE0700D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3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3FDDF-7832-4CE2-81B9-9D07941C7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92ECF-3B03-498B-A66C-F1115DE4C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82DDF-1B40-4477-BDFF-45A8B7901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7BE0-5A21-4911-91C2-5C1C7DEEF451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AC6F9-B8F2-4DCE-B6E6-CE1C4A0B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10421-E1A1-4951-A31C-B64FAC03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1EBC-E204-40EF-B7AA-2AE0700D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6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83F5FB-2FD1-419E-9B36-8637EB340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E76AE-17AE-4383-9632-0F401D050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C95B-3A40-4E45-899B-5996493A3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7BE0-5A21-4911-91C2-5C1C7DEEF451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4AB6D-B06E-43F5-B710-E9188AEF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B8661-34F8-4C5D-8CAA-231229C6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1EBC-E204-40EF-B7AA-2AE0700D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1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D54C-DE39-4FB8-B602-2C886207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004D2-5078-4113-81FF-C77AE89E9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B5F49-367D-4643-B3BB-49485F4F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7BE0-5A21-4911-91C2-5C1C7DEEF451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6FDA9-CB0E-4B4E-A2F8-1F24C3092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4928F-40A0-4A07-A7DA-E774561C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1EBC-E204-40EF-B7AA-2AE0700D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9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F95F-1014-488F-803E-986D3990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F3AFF-F7C6-4FA1-B9DF-3F4490295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0D022-3E8E-4B83-A434-B8A860E4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7BE0-5A21-4911-91C2-5C1C7DEEF451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02097-6710-4DAF-9D5E-3CA6C8EB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0B842-D695-44B3-ADFA-C229D4FF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1EBC-E204-40EF-B7AA-2AE0700D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3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DA67-CAD3-4D39-96FB-27EC5404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D23E9-E926-4FAD-9699-DE3BFB83C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8D84C-2B79-401B-9D9F-EAC13B530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A90F7-06C3-4F9E-A96B-D00F6C81C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7BE0-5A21-4911-91C2-5C1C7DEEF451}" type="datetimeFigureOut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D394C-61D0-4D20-B5B9-E75846A3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500BA-1A7D-4FE9-9FF8-B9EAA949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1EBC-E204-40EF-B7AA-2AE0700D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8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F5D0-5B0B-4529-B58E-CE9F1295E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708B2-A9A2-4ABC-94BC-5F5951D62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CF8E6-D540-4FB8-8B28-29B28AEF9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64037-581D-4EBC-8AE0-557BC2DF6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EAB91-BF96-4D8F-87C7-11CD42EF9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C9E5F7-332C-449C-A891-F2826993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7BE0-5A21-4911-91C2-5C1C7DEEF451}" type="datetimeFigureOut">
              <a:rPr lang="en-US" smtClean="0"/>
              <a:t>2/18/19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2B021-FECC-4F16-8815-B39CAADC7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B3F32-4C68-401A-936A-337CBBE1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1EBC-E204-40EF-B7AA-2AE0700D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2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2DAE-1E49-4118-8AEF-9891394FE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374063-B31E-4181-BA8A-C37342ADE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7BE0-5A21-4911-91C2-5C1C7DEEF451}" type="datetimeFigureOut">
              <a:rPr lang="en-US" smtClean="0"/>
              <a:t>2/18/19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6B1B5-15B6-4B1D-9172-E0B22F3E1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65451-AA65-4BF0-B79F-530B4644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1EBC-E204-40EF-B7AA-2AE0700D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3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A4A3E1-C127-43E9-9211-3FF3BAFA0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7BE0-5A21-4911-91C2-5C1C7DEEF451}" type="datetimeFigureOut">
              <a:rPr lang="en-US" smtClean="0"/>
              <a:t>2/18/19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54BFB-E355-4547-9BA9-C3BB4EE56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B651F-4EB1-4586-BAFD-11F37700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1EBC-E204-40EF-B7AA-2AE0700D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7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21DC-2F44-43A2-949F-BF97ABB41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7724-87F3-42D2-9BB1-4E3B3CA22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128BF-987A-4B7A-A24F-337220606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5377F-738D-4ED5-A0C4-958721BB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7BE0-5A21-4911-91C2-5C1C7DEEF451}" type="datetimeFigureOut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83D67-41F8-4A2D-B8AB-1D6E1D96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E4D59-C3CD-4700-B727-BCB0DD6CC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1EBC-E204-40EF-B7AA-2AE0700D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5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1DCB4-CF79-41D1-9265-AF07064F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3FBB0-F37A-4EA7-B904-5B5AB2CB7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E2EC1-791C-4550-A047-8014476EE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30271-912C-495A-BA13-EA9B53B50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7BE0-5A21-4911-91C2-5C1C7DEEF451}" type="datetimeFigureOut">
              <a:rPr lang="en-US" smtClean="0"/>
              <a:t>2/18/19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9A284-F9A0-4ED3-BF34-3BBC5114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513A6-B493-4894-AF99-929C4A73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C1EBC-E204-40EF-B7AA-2AE0700D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4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6D97A0-8A2F-4E6B-AC65-9D93EF1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93BE6-05E8-4D10-BE2F-4480D312F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9E755-07CD-41CA-AB19-C0D9DED9E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B7BE0-5A21-4911-91C2-5C1C7DEEF451}" type="datetimeFigureOut">
              <a:rPr lang="en-US" smtClean="0"/>
              <a:t>2/18/19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FDEE7-6F39-405D-B897-338B7ABC3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F5645-311C-43CD-AAEF-98340B608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C1EBC-E204-40EF-B7AA-2AE0700D1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1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8938-E724-4D60-8685-9A7AA7C1E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AD9BB-CE82-44FB-ABC7-5DA626360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5316 – Natural Language Processing </a:t>
            </a:r>
          </a:p>
          <a:p>
            <a:r>
              <a:rPr lang="en-US" dirty="0"/>
              <a:t>2018-2019</a:t>
            </a:r>
          </a:p>
        </p:txBody>
      </p:sp>
    </p:spTree>
    <p:extLst>
      <p:ext uri="{BB962C8B-B14F-4D97-AF65-F5344CB8AC3E}">
        <p14:creationId xmlns:p14="http://schemas.microsoft.com/office/powerpoint/2010/main" val="80833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6945-20EC-4345-BC93-F9E025D8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Roman Urdu / Urdu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33FDB-8848-47F0-B1D0-7497DA772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Roman Urdu normalization</a:t>
            </a:r>
          </a:p>
          <a:p>
            <a:pPr lvl="1"/>
            <a:r>
              <a:rPr lang="en-US" dirty="0"/>
              <a:t>Mapping spelling variations to their standard forms</a:t>
            </a:r>
          </a:p>
          <a:p>
            <a:pPr lvl="1"/>
            <a:r>
              <a:rPr lang="en-US" dirty="0"/>
              <a:t>Developing a standard spelling lexicon for Roman Urdu </a:t>
            </a:r>
          </a:p>
          <a:p>
            <a:r>
              <a:rPr lang="en-US" dirty="0"/>
              <a:t>Roman Urdu transliteration to Urdu (</a:t>
            </a:r>
            <a:r>
              <a:rPr lang="en-US" dirty="0" err="1"/>
              <a:t>perso</a:t>
            </a:r>
            <a:r>
              <a:rPr lang="en-US" dirty="0"/>
              <a:t>-Arabic script)</a:t>
            </a:r>
          </a:p>
          <a:p>
            <a:pPr lvl="1"/>
            <a:r>
              <a:rPr lang="en-US" dirty="0"/>
              <a:t>Auto suggestion for Urdu while typing Roman Urdu </a:t>
            </a:r>
          </a:p>
          <a:p>
            <a:r>
              <a:rPr lang="en-US" dirty="0"/>
              <a:t>Roman Urdu / Urdu translation to English </a:t>
            </a:r>
          </a:p>
          <a:p>
            <a:pPr lvl="1"/>
            <a:r>
              <a:rPr lang="en-US" dirty="0"/>
              <a:t>Improve Google translate performance for specific domains </a:t>
            </a:r>
          </a:p>
          <a:p>
            <a:r>
              <a:rPr lang="en-US" dirty="0"/>
              <a:t>Urdu / Roman Urdu language modeling, POS tagging, NER, sentiment analysis </a:t>
            </a:r>
          </a:p>
          <a:p>
            <a:r>
              <a:rPr lang="en-US" dirty="0"/>
              <a:t>Roman Urdu classification (sentiment, topic, genre, gender,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43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CB33-63B4-4C6D-94AA-A736680E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Paraphrase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F25AE-9451-4D0E-9B3B-B91179865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Paraphrase detection</a:t>
            </a:r>
          </a:p>
          <a:p>
            <a:pPr lvl="1"/>
            <a:r>
              <a:rPr lang="en-US" dirty="0"/>
              <a:t>Deep models – combining semantic, syntactic, and linguistic features </a:t>
            </a:r>
          </a:p>
          <a:p>
            <a:pPr lvl="1"/>
            <a:r>
              <a:rPr lang="en-US" dirty="0"/>
              <a:t>Exploiting graphical relationships </a:t>
            </a:r>
          </a:p>
          <a:p>
            <a:r>
              <a:rPr lang="en-US" dirty="0"/>
              <a:t>Semi-automated paraphrase annotation </a:t>
            </a:r>
          </a:p>
          <a:p>
            <a:pPr lvl="1"/>
            <a:r>
              <a:rPr lang="en-US" dirty="0"/>
              <a:t>Paraphrase corpora quality assessment </a:t>
            </a:r>
          </a:p>
          <a:p>
            <a:r>
              <a:rPr lang="en-US" dirty="0"/>
              <a:t>Paraphrase generation</a:t>
            </a:r>
          </a:p>
          <a:p>
            <a:pPr lvl="1"/>
            <a:r>
              <a:rPr lang="en-US" dirty="0"/>
              <a:t>Deep models</a:t>
            </a:r>
          </a:p>
          <a:p>
            <a:r>
              <a:rPr lang="en-US" dirty="0"/>
              <a:t>Applications </a:t>
            </a:r>
          </a:p>
          <a:p>
            <a:pPr lvl="1"/>
            <a:r>
              <a:rPr lang="en-US" dirty="0"/>
              <a:t>Chatbots </a:t>
            </a:r>
          </a:p>
          <a:p>
            <a:pPr lvl="1"/>
            <a:r>
              <a:rPr lang="en-US" dirty="0"/>
              <a:t>QA</a:t>
            </a:r>
          </a:p>
          <a:p>
            <a:pPr lvl="1"/>
            <a:r>
              <a:rPr lang="en-US" dirty="0"/>
              <a:t>Query ranking and information retrieval </a:t>
            </a:r>
          </a:p>
        </p:txBody>
      </p:sp>
    </p:spTree>
    <p:extLst>
      <p:ext uri="{BB962C8B-B14F-4D97-AF65-F5344CB8AC3E}">
        <p14:creationId xmlns:p14="http://schemas.microsoft.com/office/powerpoint/2010/main" val="13399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F441-82E0-43A5-87E6-F9C7DB7F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Characterization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23AD8-8C2A-4E24-8AFA-068961024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Algorithmic bias, bias introduced and/or exacerbated by machine learning algorithms </a:t>
            </a:r>
          </a:p>
          <a:p>
            <a:pPr lvl="1"/>
            <a:r>
              <a:rPr lang="en-US" dirty="0"/>
              <a:t>Sentiment classification, POS tagging, language modeling,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Opinion mining and aggregation </a:t>
            </a:r>
          </a:p>
          <a:p>
            <a:r>
              <a:rPr lang="en-US" dirty="0"/>
              <a:t>Detecting biased writings </a:t>
            </a:r>
          </a:p>
          <a:p>
            <a:pPr lvl="1"/>
            <a:r>
              <a:rPr lang="en-US" dirty="0"/>
              <a:t>Review, opinions </a:t>
            </a:r>
          </a:p>
          <a:p>
            <a:r>
              <a:rPr lang="en-US" dirty="0"/>
              <a:t>Fake news detection / incorrect factual statement identification / Hedging </a:t>
            </a:r>
          </a:p>
          <a:p>
            <a:r>
              <a:rPr lang="en-US" dirty="0"/>
              <a:t>Exaggeration, hyperbolized statements detection </a:t>
            </a:r>
          </a:p>
        </p:txBody>
      </p:sp>
    </p:spTree>
    <p:extLst>
      <p:ext uri="{BB962C8B-B14F-4D97-AF65-F5344CB8AC3E}">
        <p14:creationId xmlns:p14="http://schemas.microsoft.com/office/powerpoint/2010/main" val="122817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46957-2F5C-43B0-93E6-CCCB7648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DA93A-6B8F-4983-945A-409B385E5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embeddings for different scenarios </a:t>
            </a:r>
          </a:p>
          <a:p>
            <a:pPr lvl="1"/>
            <a:r>
              <a:rPr lang="en-US" dirty="0"/>
              <a:t>Sentiment analysis </a:t>
            </a:r>
          </a:p>
          <a:p>
            <a:pPr lvl="1"/>
            <a:r>
              <a:rPr lang="en-US" dirty="0"/>
              <a:t>Named entities</a:t>
            </a:r>
          </a:p>
          <a:p>
            <a:r>
              <a:rPr lang="en-US" dirty="0"/>
              <a:t>Use word embeddings in novel applications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7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2118-CE23-4ECB-A34E-A7D8EFDD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23E59-AB78-4AED-9C5D-18B8F69EF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Cross-information analysis and modeling </a:t>
            </a:r>
          </a:p>
          <a:p>
            <a:pPr lvl="1"/>
            <a:r>
              <a:rPr lang="en-US" dirty="0"/>
              <a:t>Combining text, image, and video</a:t>
            </a:r>
          </a:p>
          <a:p>
            <a:r>
              <a:rPr lang="en-US" dirty="0"/>
              <a:t>Image captioning / album description  </a:t>
            </a:r>
          </a:p>
          <a:p>
            <a:r>
              <a:rPr lang="en-US" dirty="0"/>
              <a:t>Video description / story line development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85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6634-A800-46F2-B8CA-710B889B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A8759-CF62-4FC8-A354-B4DF8FE33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summarization </a:t>
            </a:r>
          </a:p>
          <a:p>
            <a:r>
              <a:rPr lang="en-US" dirty="0"/>
              <a:t>News summarization </a:t>
            </a:r>
          </a:p>
          <a:p>
            <a:r>
              <a:rPr lang="en-US" dirty="0"/>
              <a:t>Social content summarization </a:t>
            </a:r>
          </a:p>
        </p:txBody>
      </p:sp>
    </p:spTree>
    <p:extLst>
      <p:ext uri="{BB962C8B-B14F-4D97-AF65-F5344CB8AC3E}">
        <p14:creationId xmlns:p14="http://schemas.microsoft.com/office/powerpoint/2010/main" val="293629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0234-8161-43A1-A508-4BD41ACD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Assistive Technology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08C8-83AA-40EA-87DD-5FC7D66DC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description </a:t>
            </a:r>
          </a:p>
          <a:p>
            <a:r>
              <a:rPr lang="en-US" dirty="0"/>
              <a:t>Face description</a:t>
            </a:r>
          </a:p>
          <a:p>
            <a:r>
              <a:rPr lang="en-US" dirty="0"/>
              <a:t>Scene description  </a:t>
            </a:r>
          </a:p>
        </p:txBody>
      </p:sp>
    </p:spTree>
    <p:extLst>
      <p:ext uri="{BB962C8B-B14F-4D97-AF65-F5344CB8AC3E}">
        <p14:creationId xmlns:p14="http://schemas.microsoft.com/office/powerpoint/2010/main" val="1194327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233</Words>
  <Application>Microsoft Office PowerPoint</Application>
  <PresentationFormat>Widescreen</PresentationFormat>
  <Paragraphs>52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Course Project </vt:lpstr>
      <vt:lpstr>Roman Urdu / Urdu </vt:lpstr>
      <vt:lpstr>Paraphrase </vt:lpstr>
      <vt:lpstr>Bias Characterization </vt:lpstr>
      <vt:lpstr>Embeddings </vt:lpstr>
      <vt:lpstr>Social Media</vt:lpstr>
      <vt:lpstr>Summarization </vt:lpstr>
      <vt:lpstr>Assistive Technology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Project </dc:title>
  <dc:creator>Asim Karim</dc:creator>
  <cp:lastModifiedBy>Asim Karim</cp:lastModifiedBy>
  <cp:revision>3</cp:revision>
  <dcterms:created xsi:type="dcterms:W3CDTF">2019-02-17T16:00:37Z</dcterms:created>
  <dcterms:modified xsi:type="dcterms:W3CDTF">2019-02-18T03:39:21Z</dcterms:modified>
</cp:coreProperties>
</file>