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53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50" r:id="rId33"/>
    <p:sldId id="462" r:id="rId34"/>
    <p:sldId id="435" r:id="rId35"/>
    <p:sldId id="454" r:id="rId36"/>
    <p:sldId id="457" r:id="rId37"/>
    <p:sldId id="437" r:id="rId38"/>
    <p:sldId id="438" r:id="rId39"/>
    <p:sldId id="439" r:id="rId40"/>
    <p:sldId id="440" r:id="rId41"/>
    <p:sldId id="456" r:id="rId42"/>
    <p:sldId id="455" r:id="rId4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6" autoAdjust="0"/>
    <p:restoredTop sz="86867" autoAdjust="0"/>
  </p:normalViewPr>
  <p:slideViewPr>
    <p:cSldViewPr>
      <p:cViewPr varScale="1">
        <p:scale>
          <a:sx n="82" d="100"/>
          <a:sy n="82" d="100"/>
        </p:scale>
        <p:origin x="296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3F050571-04A8-4A2C-AFA5-ECE8E7236C6B}"/>
  </pc:docChgLst>
  <pc:docChgLst>
    <pc:chgData name="Asim Karim" userId="e3215334eae53787" providerId="LiveId" clId="{60404A8F-AB97-475F-83ED-035A8B873A5F}"/>
    <pc:docChg chg="custSel delSld modSld">
      <pc:chgData name="Asim Karim" userId="e3215334eae53787" providerId="LiveId" clId="{60404A8F-AB97-475F-83ED-035A8B873A5F}" dt="2018-11-12T10:30:40" v="726" actId="20577"/>
      <pc:docMkLst>
        <pc:docMk/>
      </pc:docMkLst>
      <pc:sldChg chg="modNotesTx">
        <pc:chgData name="Asim Karim" userId="e3215334eae53787" providerId="LiveId" clId="{60404A8F-AB97-475F-83ED-035A8B873A5F}" dt="2018-11-12T09:34:30.399" v="155" actId="20577"/>
        <pc:sldMkLst>
          <pc:docMk/>
          <pc:sldMk cId="2601177867" sldId="411"/>
        </pc:sldMkLst>
      </pc:sldChg>
      <pc:sldChg chg="modSp">
        <pc:chgData name="Asim Karim" userId="e3215334eae53787" providerId="LiveId" clId="{60404A8F-AB97-475F-83ED-035A8B873A5F}" dt="2018-11-07T09:53:47.615" v="44" actId="20577"/>
        <pc:sldMkLst>
          <pc:docMk/>
          <pc:sldMk cId="1923995457" sldId="416"/>
        </pc:sldMkLst>
        <pc:spChg chg="mod">
          <ac:chgData name="Asim Karim" userId="e3215334eae53787" providerId="LiveId" clId="{60404A8F-AB97-475F-83ED-035A8B873A5F}" dt="2018-11-07T09:53:47.615" v="44" actId="20577"/>
          <ac:spMkLst>
            <pc:docMk/>
            <pc:sldMk cId="1923995457" sldId="416"/>
            <ac:spMk id="16386" creationId="{00000000-0000-0000-0000-000000000000}"/>
          </ac:spMkLst>
        </pc:spChg>
      </pc:sldChg>
      <pc:sldChg chg="modSp modAnim">
        <pc:chgData name="Asim Karim" userId="e3215334eae53787" providerId="LiveId" clId="{60404A8F-AB97-475F-83ED-035A8B873A5F}" dt="2018-11-12T09:42:11.516" v="201" actId="20577"/>
        <pc:sldMkLst>
          <pc:docMk/>
          <pc:sldMk cId="3306790660" sldId="417"/>
        </pc:sldMkLst>
        <pc:spChg chg="mod">
          <ac:chgData name="Asim Karim" userId="e3215334eae53787" providerId="LiveId" clId="{60404A8F-AB97-475F-83ED-035A8B873A5F}" dt="2018-11-12T09:42:11.516" v="201" actId="20577"/>
          <ac:spMkLst>
            <pc:docMk/>
            <pc:sldMk cId="3306790660" sldId="417"/>
            <ac:spMk id="20483" creationId="{00000000-0000-0000-0000-000000000000}"/>
          </ac:spMkLst>
        </pc:spChg>
      </pc:sldChg>
      <pc:sldChg chg="modNotesTx">
        <pc:chgData name="Asim Karim" userId="e3215334eae53787" providerId="LiveId" clId="{60404A8F-AB97-475F-83ED-035A8B873A5F}" dt="2018-11-12T09:56:33.752" v="332" actId="20577"/>
        <pc:sldMkLst>
          <pc:docMk/>
          <pc:sldMk cId="2977914629" sldId="419"/>
        </pc:sldMkLst>
      </pc:sldChg>
      <pc:sldChg chg="modSp">
        <pc:chgData name="Asim Karim" userId="e3215334eae53787" providerId="LiveId" clId="{60404A8F-AB97-475F-83ED-035A8B873A5F}" dt="2018-11-12T09:58:07.235" v="335" actId="20577"/>
        <pc:sldMkLst>
          <pc:docMk/>
          <pc:sldMk cId="2708335840" sldId="421"/>
        </pc:sldMkLst>
        <pc:spChg chg="mod">
          <ac:chgData name="Asim Karim" userId="e3215334eae53787" providerId="LiveId" clId="{60404A8F-AB97-475F-83ED-035A8B873A5F}" dt="2018-11-12T09:58:07.235" v="335" actId="20577"/>
          <ac:spMkLst>
            <pc:docMk/>
            <pc:sldMk cId="2708335840" sldId="421"/>
            <ac:spMk id="24579" creationId="{00000000-0000-0000-0000-000000000000}"/>
          </ac:spMkLst>
        </pc:spChg>
      </pc:sldChg>
      <pc:sldChg chg="modSp">
        <pc:chgData name="Asim Karim" userId="e3215334eae53787" providerId="LiveId" clId="{60404A8F-AB97-475F-83ED-035A8B873A5F}" dt="2018-11-12T10:12:46.484" v="364" actId="20577"/>
        <pc:sldMkLst>
          <pc:docMk/>
          <pc:sldMk cId="4244030833" sldId="428"/>
        </pc:sldMkLst>
        <pc:spChg chg="mod">
          <ac:chgData name="Asim Karim" userId="e3215334eae53787" providerId="LiveId" clId="{60404A8F-AB97-475F-83ED-035A8B873A5F}" dt="2018-11-12T10:12:46.484" v="364" actId="20577"/>
          <ac:spMkLst>
            <pc:docMk/>
            <pc:sldMk cId="4244030833" sldId="428"/>
            <ac:spMk id="2" creationId="{00000000-0000-0000-0000-000000000000}"/>
          </ac:spMkLst>
        </pc:spChg>
      </pc:sldChg>
      <pc:sldChg chg="modNotesTx">
        <pc:chgData name="Asim Karim" userId="e3215334eae53787" providerId="LiveId" clId="{60404A8F-AB97-475F-83ED-035A8B873A5F}" dt="2018-11-12T10:30:40" v="726" actId="20577"/>
        <pc:sldMkLst>
          <pc:docMk/>
          <pc:sldMk cId="3963014288" sldId="438"/>
        </pc:sldMkLst>
      </pc:sldChg>
      <pc:sldChg chg="modSp">
        <pc:chgData name="Asim Karim" userId="e3215334eae53787" providerId="LiveId" clId="{60404A8F-AB97-475F-83ED-035A8B873A5F}" dt="2018-11-07T09:53:18.822" v="15" actId="20577"/>
        <pc:sldMkLst>
          <pc:docMk/>
          <pc:sldMk cId="2859092022" sldId="451"/>
        </pc:sldMkLst>
        <pc:spChg chg="mod">
          <ac:chgData name="Asim Karim" userId="e3215334eae53787" providerId="LiveId" clId="{60404A8F-AB97-475F-83ED-035A8B873A5F}" dt="2018-11-07T09:53:18.822" v="15" actId="20577"/>
          <ac:spMkLst>
            <pc:docMk/>
            <pc:sldMk cId="2859092022" sldId="451"/>
            <ac:spMk id="16386" creationId="{00000000-0000-0000-0000-000000000000}"/>
          </ac:spMkLst>
        </pc:spChg>
      </pc:sldChg>
      <pc:sldChg chg="modSp">
        <pc:chgData name="Asim Karim" userId="e3215334eae53787" providerId="LiveId" clId="{60404A8F-AB97-475F-83ED-035A8B873A5F}" dt="2018-11-12T10:13:24.153" v="412" actId="20577"/>
        <pc:sldMkLst>
          <pc:docMk/>
          <pc:sldMk cId="2266386222" sldId="453"/>
        </pc:sldMkLst>
        <pc:spChg chg="mod">
          <ac:chgData name="Asim Karim" userId="e3215334eae53787" providerId="LiveId" clId="{60404A8F-AB97-475F-83ED-035A8B873A5F}" dt="2018-11-12T10:13:24.153" v="412" actId="20577"/>
          <ac:spMkLst>
            <pc:docMk/>
            <pc:sldMk cId="2266386222" sldId="453"/>
            <ac:spMk id="16386" creationId="{00000000-0000-0000-0000-000000000000}"/>
          </ac:spMkLst>
        </pc:spChg>
      </pc:sldChg>
      <pc:sldChg chg="modSp">
        <pc:chgData name="Asim Karim" userId="e3215334eae53787" providerId="LiveId" clId="{60404A8F-AB97-475F-83ED-035A8B873A5F}" dt="2018-11-12T10:19:30.295" v="437" actId="20577"/>
        <pc:sldMkLst>
          <pc:docMk/>
          <pc:sldMk cId="304693112" sldId="454"/>
        </pc:sldMkLst>
        <pc:spChg chg="mod">
          <ac:chgData name="Asim Karim" userId="e3215334eae53787" providerId="LiveId" clId="{60404A8F-AB97-475F-83ED-035A8B873A5F}" dt="2018-11-12T10:19:30.295" v="437" actId="20577"/>
          <ac:spMkLst>
            <pc:docMk/>
            <pc:sldMk cId="304693112" sldId="454"/>
            <ac:spMk id="2" creationId="{00000000-0000-0000-0000-000000000000}"/>
          </ac:spMkLst>
        </pc:spChg>
      </pc:sldChg>
      <pc:sldChg chg="modSp">
        <pc:chgData name="Asim Karim" userId="e3215334eae53787" providerId="LiveId" clId="{60404A8F-AB97-475F-83ED-035A8B873A5F}" dt="2018-11-12T10:19:54.649" v="470" actId="20577"/>
        <pc:sldMkLst>
          <pc:docMk/>
          <pc:sldMk cId="171790253" sldId="457"/>
        </pc:sldMkLst>
        <pc:spChg chg="mod">
          <ac:chgData name="Asim Karim" userId="e3215334eae53787" providerId="LiveId" clId="{60404A8F-AB97-475F-83ED-035A8B873A5F}" dt="2018-11-12T10:19:54.649" v="470" actId="20577"/>
          <ac:spMkLst>
            <pc:docMk/>
            <pc:sldMk cId="171790253" sldId="457"/>
            <ac:spMk id="2" creationId="{00000000-0000-0000-0000-000000000000}"/>
          </ac:spMkLst>
        </pc:spChg>
      </pc:sldChg>
    </pc:docChg>
  </pc:docChgLst>
  <pc:docChgLst>
    <pc:chgData name="Asim Karim" userId="e3215334eae53787" providerId="LiveId" clId="{F834BE9C-57E2-429D-B00E-CD84608944DA}"/>
    <pc:docChg chg="modSld">
      <pc:chgData name="Asim Karim" userId="e3215334eae53787" providerId="LiveId" clId="{F834BE9C-57E2-429D-B00E-CD84608944DA}" dt="2019-01-20T10:15:49.453" v="2" actId="1036"/>
      <pc:docMkLst>
        <pc:docMk/>
      </pc:docMkLst>
      <pc:sldChg chg="modSp">
        <pc:chgData name="Asim Karim" userId="e3215334eae53787" providerId="LiveId" clId="{F834BE9C-57E2-429D-B00E-CD84608944DA}" dt="2019-01-20T10:08:46.799" v="1" actId="15"/>
        <pc:sldMkLst>
          <pc:docMk/>
          <pc:sldMk cId="579607288" sldId="409"/>
        </pc:sldMkLst>
        <pc:spChg chg="mod">
          <ac:chgData name="Asim Karim" userId="e3215334eae53787" providerId="LiveId" clId="{F834BE9C-57E2-429D-B00E-CD84608944DA}" dt="2019-01-20T10:08:07.328" v="0" actId="20577"/>
          <ac:spMkLst>
            <pc:docMk/>
            <pc:sldMk cId="579607288" sldId="409"/>
            <ac:spMk id="77826" creationId="{00000000-0000-0000-0000-000000000000}"/>
          </ac:spMkLst>
        </pc:spChg>
        <pc:spChg chg="mod">
          <ac:chgData name="Asim Karim" userId="e3215334eae53787" providerId="LiveId" clId="{F834BE9C-57E2-429D-B00E-CD84608944DA}" dt="2019-01-20T10:08:46.799" v="1" actId="15"/>
          <ac:spMkLst>
            <pc:docMk/>
            <pc:sldMk cId="579607288" sldId="409"/>
            <ac:spMk id="77827" creationId="{00000000-0000-0000-0000-000000000000}"/>
          </ac:spMkLst>
        </pc:spChg>
      </pc:sldChg>
      <pc:sldChg chg="modSp">
        <pc:chgData name="Asim Karim" userId="e3215334eae53787" providerId="LiveId" clId="{F834BE9C-57E2-429D-B00E-CD84608944DA}" dt="2019-01-20T10:15:49.453" v="2" actId="1036"/>
        <pc:sldMkLst>
          <pc:docMk/>
          <pc:sldMk cId="2601177867" sldId="411"/>
        </pc:sldMkLst>
        <pc:spChg chg="mod">
          <ac:chgData name="Asim Karim" userId="e3215334eae53787" providerId="LiveId" clId="{F834BE9C-57E2-429D-B00E-CD84608944DA}" dt="2019-01-20T10:15:49.453" v="2" actId="1036"/>
          <ac:spMkLst>
            <pc:docMk/>
            <pc:sldMk cId="2601177867" sldId="411"/>
            <ac:spMk id="952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4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64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 forms of words</a:t>
            </a:r>
          </a:p>
          <a:p>
            <a:r>
              <a:rPr lang="en-US" dirty="0"/>
              <a:t>Lemma and inflected forms </a:t>
            </a:r>
          </a:p>
          <a:p>
            <a:r>
              <a:rPr lang="en-US" dirty="0"/>
              <a:t>Informal language and misspelled words </a:t>
            </a:r>
          </a:p>
          <a:p>
            <a:endParaRPr lang="en-US" dirty="0"/>
          </a:p>
          <a:p>
            <a:r>
              <a:rPr lang="en-US" dirty="0"/>
              <a:t>Are all of them different?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2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8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1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3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Lots of lines after me?  --- Yes --- EOS</a:t>
            </a:r>
          </a:p>
          <a:p>
            <a:r>
              <a:rPr lang="en-US" dirty="0"/>
              <a:t>Final punctuation is ?  Or : --- Yes --- EOS</a:t>
            </a:r>
          </a:p>
          <a:p>
            <a:r>
              <a:rPr lang="en-US" dirty="0"/>
              <a:t>Final punctuation is period --- yes --- I am </a:t>
            </a:r>
            <a:r>
              <a:rPr lang="en-US" dirty="0" err="1"/>
              <a:t>etc</a:t>
            </a:r>
            <a:r>
              <a:rPr lang="en-US" dirty="0"/>
              <a:t> or </a:t>
            </a:r>
            <a:r>
              <a:rPr lang="en-US" dirty="0" err="1"/>
              <a:t>otherabbreviation</a:t>
            </a:r>
            <a:r>
              <a:rPr lang="en-US" dirty="0"/>
              <a:t>, No: EOS, Yes: Not EOS</a:t>
            </a:r>
          </a:p>
          <a:p>
            <a:r>
              <a:rPr lang="en-US" dirty="0"/>
              <a:t>Not EOS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0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1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43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03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3616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530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54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Search for the as a complete word, with capitalized or lowercase t.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 (End of </a:t>
            </a:r>
            <a:r>
              <a:rPr lang="en-US" sz="4000" dirty="0" err="1">
                <a:latin typeface="Calibri (Headings)"/>
                <a:ea typeface="ＭＳ Ｐゴシック" charset="0"/>
                <a:cs typeface="Calibri (Headings)"/>
              </a:rPr>
              <a:t>RegEx</a:t>
            </a:r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) 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Processing(Start of Word Tokenization) 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preprocessing (tokenization, normalization):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800" dirty="0"/>
              <a:t>What about informal text? </a:t>
            </a:r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sz="18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dirty="0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dirty="0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dirty="0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dirty="0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 (End of word tokenization) 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 (start of Normalization)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languages requires complex morpheme segmentation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Processing(End of normalization)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Processing(Start of sentence segmentation)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think of the questions in a decision tree</a:t>
            </a:r>
          </a:p>
          <a:p>
            <a:r>
              <a:rPr lang="en-US" sz="2800" dirty="0"/>
              <a:t>As features that could be exploited by any kind of classifier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/>
              <a:t>Neural Nets</a:t>
            </a:r>
          </a:p>
          <a:p>
            <a:pPr lvl="1"/>
            <a:r>
              <a:rPr lang="en-US" sz="2400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79287"/>
            <a:ext cx="3171284" cy="237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5" y="4544486"/>
            <a:ext cx="1219525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5018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	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10583</TotalTime>
  <Words>1990</Words>
  <Application>Microsoft Office PowerPoint</Application>
  <PresentationFormat>On-screen Show (16:9)</PresentationFormat>
  <Paragraphs>425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(Headings)</vt:lpstr>
      <vt:lpstr>Courier</vt:lpstr>
      <vt:lpstr>Courier New</vt:lpstr>
      <vt:lpstr>Lucida Sans</vt:lpstr>
      <vt:lpstr>Tahoma</vt:lpstr>
      <vt:lpstr>Times</vt:lpstr>
      <vt:lpstr>Wingdings</vt:lpstr>
      <vt:lpstr>华文黑体</vt:lpstr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 </vt:lpstr>
      <vt:lpstr>Example</vt:lpstr>
      <vt:lpstr>Errors</vt:lpstr>
      <vt:lpstr>Errors cont.</vt:lpstr>
      <vt:lpstr>Summary</vt:lpstr>
      <vt:lpstr>Basic Text Processing (End of RegEx) </vt:lpstr>
      <vt:lpstr>Basic Text Processing(Start of Word Tokenization) </vt:lpstr>
      <vt:lpstr>Text Preprocessing</vt:lpstr>
      <vt:lpstr>How many words?</vt:lpstr>
      <vt:lpstr>How many words?</vt:lpstr>
      <vt:lpstr>How many words?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 (End of word tokenization) </vt:lpstr>
      <vt:lpstr>Basic Text Processing (start of Normalization)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Processing(End of normalization) </vt:lpstr>
      <vt:lpstr>Basic Text Processing(Start of sentence segmentation) 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145</cp:revision>
  <cp:lastPrinted>2011-11-15T22:45:48Z</cp:lastPrinted>
  <dcterms:created xsi:type="dcterms:W3CDTF">2010-04-19T15:31:24Z</dcterms:created>
  <dcterms:modified xsi:type="dcterms:W3CDTF">2019-01-20T10:16:00Z</dcterms:modified>
</cp:coreProperties>
</file>