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22" r:id="rId15"/>
    <p:sldId id="411" r:id="rId16"/>
    <p:sldId id="390" r:id="rId17"/>
    <p:sldId id="424" r:id="rId18"/>
    <p:sldId id="420" r:id="rId19"/>
    <p:sldId id="409" r:id="rId20"/>
    <p:sldId id="423" r:id="rId21"/>
    <p:sldId id="425" r:id="rId22"/>
    <p:sldId id="414" r:id="rId23"/>
    <p:sldId id="416" r:id="rId24"/>
    <p:sldId id="391" r:id="rId25"/>
    <p:sldId id="408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5" r:id="rId37"/>
    <p:sldId id="410" r:id="rId38"/>
    <p:sldId id="407" r:id="rId39"/>
    <p:sldId id="312" r:id="rId40"/>
    <p:sldId id="1852" r:id="rId41"/>
    <p:sldId id="1853" r:id="rId42"/>
    <p:sldId id="413" r:id="rId43"/>
    <p:sldId id="313" r:id="rId44"/>
    <p:sldId id="314" r:id="rId45"/>
    <p:sldId id="417" r:id="rId46"/>
    <p:sldId id="418" r:id="rId47"/>
    <p:sldId id="318" r:id="rId48"/>
    <p:sldId id="320" r:id="rId49"/>
    <p:sldId id="321" r:id="rId50"/>
    <p:sldId id="322" r:id="rId51"/>
    <p:sldId id="324" r:id="rId52"/>
    <p:sldId id="325" r:id="rId53"/>
    <p:sldId id="326" r:id="rId54"/>
    <p:sldId id="328" r:id="rId55"/>
    <p:sldId id="329" r:id="rId56"/>
    <p:sldId id="331" r:id="rId57"/>
    <p:sldId id="429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3" r:id="rId68"/>
    <p:sldId id="372" r:id="rId69"/>
    <p:sldId id="374" r:id="rId70"/>
    <p:sldId id="375" r:id="rId71"/>
    <p:sldId id="350" r:id="rId72"/>
    <p:sldId id="430" r:id="rId73"/>
    <p:sldId id="359" r:id="rId74"/>
    <p:sldId id="427" r:id="rId75"/>
    <p:sldId id="360" r:id="rId76"/>
    <p:sldId id="428" r:id="rId77"/>
    <p:sldId id="431" r:id="rId78"/>
    <p:sldId id="353" r:id="rId79"/>
    <p:sldId id="354" r:id="rId80"/>
    <p:sldId id="361" r:id="rId81"/>
    <p:sldId id="432" r:id="rId82"/>
    <p:sldId id="330" r:id="rId83"/>
    <p:sldId id="351" r:id="rId84"/>
    <p:sldId id="352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831"/>
  </p:normalViewPr>
  <p:slideViewPr>
    <p:cSldViewPr snapToGrid="0">
      <p:cViewPr varScale="1">
        <p:scale>
          <a:sx n="128" d="100"/>
          <a:sy n="128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DDE6918-3853-1A02-B145-350D420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C7B8140B-A928-A9BF-A76A-6DAD0451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8C17CFA2-666C-3DF3-EBE8-404656257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30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arrival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arrive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unpredictable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timeline,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EF7A7-27AB-6E4C-AB55-71A628D244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33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5E815E-9F83-4208-CBFD-FAB1AD23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482B5E2-D71B-75B1-A260-B41FBC1A3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545BED2-ECDE-F1FB-A952-6FE45A3A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073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image" Target="../media/image5.emf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oleObject" Target="../embeddings/oleObject1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2.xml"/><Relationship Id="rId86" Type="http://schemas.openxmlformats.org/officeDocument/2006/relationships/image" Target="../media/image7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6.xml"/><Relationship Id="rId21" Type="http://schemas.openxmlformats.org/officeDocument/2006/relationships/image" Target="../media/image22.svg"/><Relationship Id="rId7" Type="http://schemas.microsoft.com/office/2007/relationships/diagramDrawing" Target="../diagrams/drawing6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7.xml"/><Relationship Id="rId21" Type="http://schemas.openxmlformats.org/officeDocument/2006/relationships/image" Target="../media/image22.svg"/><Relationship Id="rId7" Type="http://schemas.microsoft.com/office/2007/relationships/diagramDrawing" Target="../diagrams/drawing7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8.xml"/><Relationship Id="rId21" Type="http://schemas.openxmlformats.org/officeDocument/2006/relationships/image" Target="../media/image22.svg"/><Relationship Id="rId7" Type="http://schemas.microsoft.com/office/2007/relationships/diagramDrawing" Target="../diagrams/drawing8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9.xml"/><Relationship Id="rId21" Type="http://schemas.openxmlformats.org/officeDocument/2006/relationships/image" Target="../media/image22.svg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0.xml"/><Relationship Id="rId21" Type="http://schemas.openxmlformats.org/officeDocument/2006/relationships/image" Target="../media/image22.svg"/><Relationship Id="rId7" Type="http://schemas.microsoft.com/office/2007/relationships/diagramDrawing" Target="../diagrams/drawing10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1.xml"/><Relationship Id="rId21" Type="http://schemas.openxmlformats.org/officeDocument/2006/relationships/image" Target="../media/image22.svg"/><Relationship Id="rId7" Type="http://schemas.microsoft.com/office/2007/relationships/diagramDrawing" Target="../diagrams/drawing11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21" Type="http://schemas.openxmlformats.org/officeDocument/2006/relationships/image" Target="../media/image22.svg"/><Relationship Id="rId7" Type="http://schemas.microsoft.com/office/2007/relationships/diagramDrawing" Target="../diagrams/drawing12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3E83DFE-021F-9DDE-3703-A59E88DC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1754A5C-30A9-0526-0601-4DDE2F512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B17C76-0C39-CF84-BFA9-8E50C6802BB7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AF568-41A1-9238-D54D-6D33A3C54FAE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0C4A-3305-FC74-942E-8ECD9500FC4B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7498E-3283-522A-0650-4A515D24B81F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EB2FB-3109-138B-679B-E81141247408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928A3-765A-D670-8526-7BEC7B985199}"/>
              </a:ext>
            </a:extLst>
          </p:cNvPr>
          <p:cNvSpPr/>
          <p:nvPr/>
        </p:nvSpPr>
        <p:spPr>
          <a:xfrm>
            <a:off x="7417342" y="212814"/>
            <a:ext cx="4165344" cy="112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Space + Cost!</a:t>
            </a:r>
          </a:p>
        </p:txBody>
      </p:sp>
    </p:spTree>
    <p:extLst>
      <p:ext uri="{BB962C8B-B14F-4D97-AF65-F5344CB8AC3E}">
        <p14:creationId xmlns:p14="http://schemas.microsoft.com/office/powerpoint/2010/main" val="167505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scale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C00000"/>
                </a:solidFill>
              </a:rPr>
              <a:t> commoditize 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818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</a:t>
            </a:r>
            <a:r>
              <a:rPr lang="en-US" sz="2400" b="1" dirty="0"/>
              <a:t>Hold-and-release</a:t>
            </a:r>
            <a:r>
              <a:rPr lang="en-US" sz="2400" dirty="0"/>
              <a:t>” primitive.</a:t>
            </a:r>
          </a:p>
          <a:p>
            <a:endParaRPr lang="en-US" sz="2400" dirty="0"/>
          </a:p>
          <a:p>
            <a:r>
              <a:rPr lang="en-US" sz="2400" dirty="0"/>
              <a:t>Not scalable </a:t>
            </a:r>
            <a:r>
              <a:rPr lang="en-US" sz="2400" dirty="0" err="1"/>
              <a:t>w.r.t</a:t>
            </a:r>
            <a:r>
              <a:rPr lang="en-US" sz="2400" dirty="0"/>
              <a:t> the number of receivers/participants.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Object 104" hidden="1">
            <a:extLst>
              <a:ext uri="{FF2B5EF4-FFF2-40B4-BE49-F238E27FC236}">
                <a16:creationId xmlns:a16="http://schemas.microsoft.com/office/drawing/2014/main" id="{27043BC4-3D66-4B32-8F58-55FD3DA065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3" imgW="395" imgH="396" progId="TCLayout.ActiveDocument.1">
                  <p:embed/>
                </p:oleObj>
              </mc:Choice>
              <mc:Fallback>
                <p:oleObj name="think-cell Slide" r:id="rId83" imgW="395" imgH="396" progId="TCLayout.ActiveDocument.1">
                  <p:embed/>
                  <p:pic>
                    <p:nvPicPr>
                      <p:cNvPr id="105" name="Object 104" hidden="1">
                        <a:extLst>
                          <a:ext uri="{FF2B5EF4-FFF2-40B4-BE49-F238E27FC236}">
                            <a16:creationId xmlns:a16="http://schemas.microsoft.com/office/drawing/2014/main" id="{27043BC4-3D66-4B32-8F58-55FD3DA06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54E15-8E6C-8002-8F03-793B0204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26855"/>
            <a:ext cx="2743200" cy="365125"/>
          </a:xfrm>
        </p:spPr>
        <p:txBody>
          <a:bodyPr/>
          <a:lstStyle/>
          <a:p>
            <a:fld id="{FF632B31-F1D8-8846-B070-579B61B2702E}" type="slidenum">
              <a:rPr lang="en-US" smtClean="0"/>
              <a:t>40</a:t>
            </a:fld>
            <a:endParaRPr lang="en-US"/>
          </a:p>
        </p:txBody>
      </p:sp>
      <p:sp>
        <p:nvSpPr>
          <p:cNvPr id="7" name="TitleTrackerAlpha 7">
            <a:extLst>
              <a:ext uri="{FF2B5EF4-FFF2-40B4-BE49-F238E27FC236}">
                <a16:creationId xmlns:a16="http://schemas.microsoft.com/office/drawing/2014/main" id="{88DA2C5B-5EC5-4E93-B30E-0F58E1617D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99017" y="155922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pic>
        <p:nvPicPr>
          <p:cNvPr id="18" name="CustomIcon">
            <a:extLst>
              <a:ext uri="{FF2B5EF4-FFF2-40B4-BE49-F238E27FC236}">
                <a16:creationId xmlns:a16="http://schemas.microsoft.com/office/drawing/2014/main" id="{B63B0145-2E2F-4746-AE52-FE62BBC728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873908" y="1707213"/>
            <a:ext cx="344104" cy="344104"/>
          </a:xfrm>
          <a:prstGeom prst="rect">
            <a:avLst/>
          </a:prstGeom>
        </p:spPr>
      </p:pic>
      <p:sp>
        <p:nvSpPr>
          <p:cNvPr id="22" name="TitleTrackerAlpha 7">
            <a:extLst>
              <a:ext uri="{FF2B5EF4-FFF2-40B4-BE49-F238E27FC236}">
                <a16:creationId xmlns:a16="http://schemas.microsoft.com/office/drawing/2014/main" id="{8DB09719-9BCF-4867-A7C7-E5D074659A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80616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R4</a:t>
            </a:r>
          </a:p>
        </p:txBody>
      </p:sp>
      <p:sp>
        <p:nvSpPr>
          <p:cNvPr id="23" name="TitleTrackerAlpha 7">
            <a:extLst>
              <a:ext uri="{FF2B5EF4-FFF2-40B4-BE49-F238E27FC236}">
                <a16:creationId xmlns:a16="http://schemas.microsoft.com/office/drawing/2014/main" id="{3BE9A525-0916-403B-8576-B52985B0870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38200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24" name="TitleTrackerAlpha 7">
            <a:extLst>
              <a:ext uri="{FF2B5EF4-FFF2-40B4-BE49-F238E27FC236}">
                <a16:creationId xmlns:a16="http://schemas.microsoft.com/office/drawing/2014/main" id="{BCA1BAD7-747E-4148-934B-F990C03084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85672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25" name="TitleTrackerAlpha 7">
            <a:extLst>
              <a:ext uri="{FF2B5EF4-FFF2-40B4-BE49-F238E27FC236}">
                <a16:creationId xmlns:a16="http://schemas.microsoft.com/office/drawing/2014/main" id="{BA541E44-A67A-4882-83BC-2F84F2D9A9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33144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26" name="TitleTrackerAlpha 7">
            <a:extLst>
              <a:ext uri="{FF2B5EF4-FFF2-40B4-BE49-F238E27FC236}">
                <a16:creationId xmlns:a16="http://schemas.microsoft.com/office/drawing/2014/main" id="{9E10F5D4-39FA-4721-8707-5C83F363FCF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896967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Rn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33FF68-6A87-43F4-983F-B3A466767902}"/>
              </a:ext>
            </a:extLst>
          </p:cNvPr>
          <p:cNvGrpSpPr/>
          <p:nvPr/>
        </p:nvGrpSpPr>
        <p:grpSpPr>
          <a:xfrm>
            <a:off x="4260891" y="1707213"/>
            <a:ext cx="1552463" cy="258533"/>
            <a:chOff x="2580681" y="2136708"/>
            <a:chExt cx="1552463" cy="258533"/>
          </a:xfrm>
        </p:grpSpPr>
        <p:sp>
          <p:nvSpPr>
            <p:cNvPr id="28" name="Body1 19">
              <a:extLst>
                <a:ext uri="{FF2B5EF4-FFF2-40B4-BE49-F238E27FC236}">
                  <a16:creationId xmlns:a16="http://schemas.microsoft.com/office/drawing/2014/main" id="{9A62E4E9-FC0B-4B72-A40D-5FF4B77E157A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7E4714-D8F9-4686-849A-D2C0D8101075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1" name="Body1 19">
            <a:extLst>
              <a:ext uri="{FF2B5EF4-FFF2-40B4-BE49-F238E27FC236}">
                <a16:creationId xmlns:a16="http://schemas.microsoft.com/office/drawing/2014/main" id="{B9D13198-CB8F-4886-A99B-3F466E2592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29016" y="4666565"/>
            <a:ext cx="2101745" cy="535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3200" dirty="0"/>
              <a:t>. . . . . . .</a:t>
            </a:r>
          </a:p>
        </p:txBody>
      </p:sp>
      <p:sp>
        <p:nvSpPr>
          <p:cNvPr id="40" name="Body1 19">
            <a:extLst>
              <a:ext uri="{FF2B5EF4-FFF2-40B4-BE49-F238E27FC236}">
                <a16:creationId xmlns:a16="http://schemas.microsoft.com/office/drawing/2014/main" id="{1A8E1F52-93CE-42E7-9923-C3C5450AE6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53" name="Body1 19">
            <a:extLst>
              <a:ext uri="{FF2B5EF4-FFF2-40B4-BE49-F238E27FC236}">
                <a16:creationId xmlns:a16="http://schemas.microsoft.com/office/drawing/2014/main" id="{E1055004-E6C9-43B9-8E3B-C35C54C1A52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65" name="Body1 19">
            <a:extLst>
              <a:ext uri="{FF2B5EF4-FFF2-40B4-BE49-F238E27FC236}">
                <a16:creationId xmlns:a16="http://schemas.microsoft.com/office/drawing/2014/main" id="{F6EC3F23-0BBE-46A2-9847-5A8F1187BF5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77" name="Body1 19">
            <a:extLst>
              <a:ext uri="{FF2B5EF4-FFF2-40B4-BE49-F238E27FC236}">
                <a16:creationId xmlns:a16="http://schemas.microsoft.com/office/drawing/2014/main" id="{9826027A-D4B6-40FF-9001-BCB68FE526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92" name="Body1 19">
            <a:extLst>
              <a:ext uri="{FF2B5EF4-FFF2-40B4-BE49-F238E27FC236}">
                <a16:creationId xmlns:a16="http://schemas.microsoft.com/office/drawing/2014/main" id="{E8530AEE-CA50-4FA2-83F0-1B20930A81D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104" name="Body1 19">
            <a:extLst>
              <a:ext uri="{FF2B5EF4-FFF2-40B4-BE49-F238E27FC236}">
                <a16:creationId xmlns:a16="http://schemas.microsoft.com/office/drawing/2014/main" id="{7CD22A95-E086-4A9D-B6B2-F6EEED1C5DD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pic>
        <p:nvPicPr>
          <p:cNvPr id="106" name="CustomIcon">
            <a:extLst>
              <a:ext uri="{FF2B5EF4-FFF2-40B4-BE49-F238E27FC236}">
                <a16:creationId xmlns:a16="http://schemas.microsoft.com/office/drawing/2014/main" id="{8C923341-E015-4735-8072-39775818A94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494096" y="5228666"/>
            <a:ext cx="344104" cy="344104"/>
          </a:xfrm>
          <a:prstGeom prst="rect">
            <a:avLst/>
          </a:prstGeom>
        </p:spPr>
      </p:pic>
      <p:pic>
        <p:nvPicPr>
          <p:cNvPr id="107" name="CustomIcon">
            <a:extLst>
              <a:ext uri="{FF2B5EF4-FFF2-40B4-BE49-F238E27FC236}">
                <a16:creationId xmlns:a16="http://schemas.microsoft.com/office/drawing/2014/main" id="{84525F40-65CA-42EE-BE88-0F4492A0603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2213306" y="5228666"/>
            <a:ext cx="344104" cy="344104"/>
          </a:xfrm>
          <a:prstGeom prst="rect">
            <a:avLst/>
          </a:prstGeom>
        </p:spPr>
      </p:pic>
      <p:pic>
        <p:nvPicPr>
          <p:cNvPr id="108" name="CustomIcon">
            <a:extLst>
              <a:ext uri="{FF2B5EF4-FFF2-40B4-BE49-F238E27FC236}">
                <a16:creationId xmlns:a16="http://schemas.microsoft.com/office/drawing/2014/main" id="{16A5EA41-D14C-4675-8A35-0FB04038EB4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3934515" y="5228666"/>
            <a:ext cx="344104" cy="344104"/>
          </a:xfrm>
          <a:prstGeom prst="rect">
            <a:avLst/>
          </a:prstGeom>
        </p:spPr>
      </p:pic>
      <p:pic>
        <p:nvPicPr>
          <p:cNvPr id="109" name="CustomIcon">
            <a:extLst>
              <a:ext uri="{FF2B5EF4-FFF2-40B4-BE49-F238E27FC236}">
                <a16:creationId xmlns:a16="http://schemas.microsoft.com/office/drawing/2014/main" id="{5AC56C78-2360-4347-BA18-FF2DBC734CA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590670" y="5228666"/>
            <a:ext cx="344104" cy="344104"/>
          </a:xfrm>
          <a:prstGeom prst="rect">
            <a:avLst/>
          </a:prstGeom>
        </p:spPr>
      </p:pic>
      <p:pic>
        <p:nvPicPr>
          <p:cNvPr id="110" name="CustomIcon">
            <a:extLst>
              <a:ext uri="{FF2B5EF4-FFF2-40B4-BE49-F238E27FC236}">
                <a16:creationId xmlns:a16="http://schemas.microsoft.com/office/drawing/2014/main" id="{E414E572-47C3-430D-A12D-244F941EC4BA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9724915" y="5228666"/>
            <a:ext cx="344104" cy="344104"/>
          </a:xfrm>
          <a:prstGeom prst="rect">
            <a:avLst/>
          </a:prstGeom>
        </p:spPr>
      </p:pic>
      <p:sp>
        <p:nvSpPr>
          <p:cNvPr id="39" name="Body1 19">
            <a:extLst>
              <a:ext uri="{FF2B5EF4-FFF2-40B4-BE49-F238E27FC236}">
                <a16:creationId xmlns:a16="http://schemas.microsoft.com/office/drawing/2014/main" id="{A32680FC-10A4-4B31-A673-9CE657FB5D1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52" name="Body1 19">
            <a:extLst>
              <a:ext uri="{FF2B5EF4-FFF2-40B4-BE49-F238E27FC236}">
                <a16:creationId xmlns:a16="http://schemas.microsoft.com/office/drawing/2014/main" id="{5DC6549B-EBCC-4E6F-AF3D-E64A7A14F98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64" name="Body1 19">
            <a:extLst>
              <a:ext uri="{FF2B5EF4-FFF2-40B4-BE49-F238E27FC236}">
                <a16:creationId xmlns:a16="http://schemas.microsoft.com/office/drawing/2014/main" id="{13679855-271E-44F9-A722-38C958BD958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76" name="Body1 19">
            <a:extLst>
              <a:ext uri="{FF2B5EF4-FFF2-40B4-BE49-F238E27FC236}">
                <a16:creationId xmlns:a16="http://schemas.microsoft.com/office/drawing/2014/main" id="{5E3511B7-4C98-43AC-A39B-BD8F0795B15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91" name="Body1 19">
            <a:extLst>
              <a:ext uri="{FF2B5EF4-FFF2-40B4-BE49-F238E27FC236}">
                <a16:creationId xmlns:a16="http://schemas.microsoft.com/office/drawing/2014/main" id="{3B3C0CA5-1037-4153-B050-5E628144F50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103" name="Body1 19">
            <a:extLst>
              <a:ext uri="{FF2B5EF4-FFF2-40B4-BE49-F238E27FC236}">
                <a16:creationId xmlns:a16="http://schemas.microsoft.com/office/drawing/2014/main" id="{C20FAA28-3F9D-4C51-99F9-8232ED8F6BC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38" name="Body1 19">
            <a:extLst>
              <a:ext uri="{FF2B5EF4-FFF2-40B4-BE49-F238E27FC236}">
                <a16:creationId xmlns:a16="http://schemas.microsoft.com/office/drawing/2014/main" id="{FCDC80FD-DCCA-43FB-A07A-D4B60699A3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51" name="Body1 19">
            <a:extLst>
              <a:ext uri="{FF2B5EF4-FFF2-40B4-BE49-F238E27FC236}">
                <a16:creationId xmlns:a16="http://schemas.microsoft.com/office/drawing/2014/main" id="{F3E315AC-23FE-49BF-93D4-8880B7A59FF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63" name="Body1 19">
            <a:extLst>
              <a:ext uri="{FF2B5EF4-FFF2-40B4-BE49-F238E27FC236}">
                <a16:creationId xmlns:a16="http://schemas.microsoft.com/office/drawing/2014/main" id="{218C6056-3F38-4CE6-88DF-FC657FDE81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75" name="Body1 19">
            <a:extLst>
              <a:ext uri="{FF2B5EF4-FFF2-40B4-BE49-F238E27FC236}">
                <a16:creationId xmlns:a16="http://schemas.microsoft.com/office/drawing/2014/main" id="{F77CBF52-CBE5-4210-A2D9-0E096CCC3D65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90" name="Body1 19">
            <a:extLst>
              <a:ext uri="{FF2B5EF4-FFF2-40B4-BE49-F238E27FC236}">
                <a16:creationId xmlns:a16="http://schemas.microsoft.com/office/drawing/2014/main" id="{1252580C-7067-40AE-B76E-CC6E4DBB30A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102" name="Body1 19">
            <a:extLst>
              <a:ext uri="{FF2B5EF4-FFF2-40B4-BE49-F238E27FC236}">
                <a16:creationId xmlns:a16="http://schemas.microsoft.com/office/drawing/2014/main" id="{A8E09093-77D7-4CBB-906C-D75A18DDF9F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37" name="Body1 19">
            <a:extLst>
              <a:ext uri="{FF2B5EF4-FFF2-40B4-BE49-F238E27FC236}">
                <a16:creationId xmlns:a16="http://schemas.microsoft.com/office/drawing/2014/main" id="{0FBB87A0-B628-4A03-A326-BFD22FDAD84C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50" name="Body1 19">
            <a:extLst>
              <a:ext uri="{FF2B5EF4-FFF2-40B4-BE49-F238E27FC236}">
                <a16:creationId xmlns:a16="http://schemas.microsoft.com/office/drawing/2014/main" id="{866CAD6C-2F02-42AC-963B-86978425456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62" name="Body1 19">
            <a:extLst>
              <a:ext uri="{FF2B5EF4-FFF2-40B4-BE49-F238E27FC236}">
                <a16:creationId xmlns:a16="http://schemas.microsoft.com/office/drawing/2014/main" id="{D5D57715-1DE3-496B-87A7-A15A345F0CA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74" name="Body1 19">
            <a:extLst>
              <a:ext uri="{FF2B5EF4-FFF2-40B4-BE49-F238E27FC236}">
                <a16:creationId xmlns:a16="http://schemas.microsoft.com/office/drawing/2014/main" id="{7EDB63F0-7F3D-4BD7-8E1C-7F1F6AEC5BB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89" name="Body1 19">
            <a:extLst>
              <a:ext uri="{FF2B5EF4-FFF2-40B4-BE49-F238E27FC236}">
                <a16:creationId xmlns:a16="http://schemas.microsoft.com/office/drawing/2014/main" id="{FAB207FB-C84B-45AF-8322-2537E7CEDF8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101" name="Body1 19">
            <a:extLst>
              <a:ext uri="{FF2B5EF4-FFF2-40B4-BE49-F238E27FC236}">
                <a16:creationId xmlns:a16="http://schemas.microsoft.com/office/drawing/2014/main" id="{3C0CFA0B-968E-4BAB-8562-C2A1F7EE065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36" name="Body1 19">
            <a:extLst>
              <a:ext uri="{FF2B5EF4-FFF2-40B4-BE49-F238E27FC236}">
                <a16:creationId xmlns:a16="http://schemas.microsoft.com/office/drawing/2014/main" id="{D1759F28-A426-4AEB-BF78-3B2F6607787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49" name="Body1 19">
            <a:extLst>
              <a:ext uri="{FF2B5EF4-FFF2-40B4-BE49-F238E27FC236}">
                <a16:creationId xmlns:a16="http://schemas.microsoft.com/office/drawing/2014/main" id="{AB7A684D-C0A2-4A6B-9067-453D8891F97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61" name="Body1 19">
            <a:extLst>
              <a:ext uri="{FF2B5EF4-FFF2-40B4-BE49-F238E27FC236}">
                <a16:creationId xmlns:a16="http://schemas.microsoft.com/office/drawing/2014/main" id="{2B6E5BD2-02EF-4D61-8A69-09DEE0120CA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73" name="Body1 19">
            <a:extLst>
              <a:ext uri="{FF2B5EF4-FFF2-40B4-BE49-F238E27FC236}">
                <a16:creationId xmlns:a16="http://schemas.microsoft.com/office/drawing/2014/main" id="{FFE8E94F-3F6F-46B9-A5D0-F66F6623D03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88" name="Body1 19">
            <a:extLst>
              <a:ext uri="{FF2B5EF4-FFF2-40B4-BE49-F238E27FC236}">
                <a16:creationId xmlns:a16="http://schemas.microsoft.com/office/drawing/2014/main" id="{572D042E-F972-40C2-841C-7264B0D0045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100" name="Body1 19">
            <a:extLst>
              <a:ext uri="{FF2B5EF4-FFF2-40B4-BE49-F238E27FC236}">
                <a16:creationId xmlns:a16="http://schemas.microsoft.com/office/drawing/2014/main" id="{1A859F52-A5E6-4D11-BF77-C96E46DB3C4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35" name="Body1 19">
            <a:extLst>
              <a:ext uri="{FF2B5EF4-FFF2-40B4-BE49-F238E27FC236}">
                <a16:creationId xmlns:a16="http://schemas.microsoft.com/office/drawing/2014/main" id="{CC4898CC-F43F-4424-8B5E-660ECFF4998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48" name="Body1 19">
            <a:extLst>
              <a:ext uri="{FF2B5EF4-FFF2-40B4-BE49-F238E27FC236}">
                <a16:creationId xmlns:a16="http://schemas.microsoft.com/office/drawing/2014/main" id="{DF9EC921-0969-4339-AE4E-96DCD682B47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60" name="Body1 19">
            <a:extLst>
              <a:ext uri="{FF2B5EF4-FFF2-40B4-BE49-F238E27FC236}">
                <a16:creationId xmlns:a16="http://schemas.microsoft.com/office/drawing/2014/main" id="{1089D5FD-5FFC-4AD7-81C1-CB4A635875F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72" name="Body1 19">
            <a:extLst>
              <a:ext uri="{FF2B5EF4-FFF2-40B4-BE49-F238E27FC236}">
                <a16:creationId xmlns:a16="http://schemas.microsoft.com/office/drawing/2014/main" id="{C9AEA5D4-FF7C-4F59-BE85-13A367DD0AE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87" name="Body1 19">
            <a:extLst>
              <a:ext uri="{FF2B5EF4-FFF2-40B4-BE49-F238E27FC236}">
                <a16:creationId xmlns:a16="http://schemas.microsoft.com/office/drawing/2014/main" id="{DA546C94-5971-4810-8212-BAF1BC88729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99" name="Body1 19">
            <a:extLst>
              <a:ext uri="{FF2B5EF4-FFF2-40B4-BE49-F238E27FC236}">
                <a16:creationId xmlns:a16="http://schemas.microsoft.com/office/drawing/2014/main" id="{9026B57E-982D-40BA-9202-D2A5D4EAD0A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34" name="Body1 19">
            <a:extLst>
              <a:ext uri="{FF2B5EF4-FFF2-40B4-BE49-F238E27FC236}">
                <a16:creationId xmlns:a16="http://schemas.microsoft.com/office/drawing/2014/main" id="{A5EBCE7C-E698-47A6-A0E8-C4C1025F1AE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47" name="Body1 19">
            <a:extLst>
              <a:ext uri="{FF2B5EF4-FFF2-40B4-BE49-F238E27FC236}">
                <a16:creationId xmlns:a16="http://schemas.microsoft.com/office/drawing/2014/main" id="{92EF9181-07B8-4F48-80CB-FFDB87B9725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59" name="Body1 19">
            <a:extLst>
              <a:ext uri="{FF2B5EF4-FFF2-40B4-BE49-F238E27FC236}">
                <a16:creationId xmlns:a16="http://schemas.microsoft.com/office/drawing/2014/main" id="{C2C6CAA5-6D90-4C40-83A1-FE6A1579779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71" name="Body1 19">
            <a:extLst>
              <a:ext uri="{FF2B5EF4-FFF2-40B4-BE49-F238E27FC236}">
                <a16:creationId xmlns:a16="http://schemas.microsoft.com/office/drawing/2014/main" id="{CDF605D2-E1EF-4BE9-9E3E-599791F8EF4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86" name="Body1 19">
            <a:extLst>
              <a:ext uri="{FF2B5EF4-FFF2-40B4-BE49-F238E27FC236}">
                <a16:creationId xmlns:a16="http://schemas.microsoft.com/office/drawing/2014/main" id="{D43CBAC4-5734-4676-9B55-46AB31981AA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98" name="Body1 19">
            <a:extLst>
              <a:ext uri="{FF2B5EF4-FFF2-40B4-BE49-F238E27FC236}">
                <a16:creationId xmlns:a16="http://schemas.microsoft.com/office/drawing/2014/main" id="{646AAB36-4F8A-4E89-B38C-327D514370B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33" name="Body1 19">
            <a:extLst>
              <a:ext uri="{FF2B5EF4-FFF2-40B4-BE49-F238E27FC236}">
                <a16:creationId xmlns:a16="http://schemas.microsoft.com/office/drawing/2014/main" id="{90CD9A33-8582-4B04-890A-BB408D9F7FE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46" name="Body1 19">
            <a:extLst>
              <a:ext uri="{FF2B5EF4-FFF2-40B4-BE49-F238E27FC236}">
                <a16:creationId xmlns:a16="http://schemas.microsoft.com/office/drawing/2014/main" id="{5CCEF8FF-C821-466F-8B58-C08DEB7E451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58" name="Body1 19">
            <a:extLst>
              <a:ext uri="{FF2B5EF4-FFF2-40B4-BE49-F238E27FC236}">
                <a16:creationId xmlns:a16="http://schemas.microsoft.com/office/drawing/2014/main" id="{19BFBAD4-6619-46A1-8B20-FA716E29F64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70" name="Body1 19">
            <a:extLst>
              <a:ext uri="{FF2B5EF4-FFF2-40B4-BE49-F238E27FC236}">
                <a16:creationId xmlns:a16="http://schemas.microsoft.com/office/drawing/2014/main" id="{0B715B06-D994-4ACA-B07C-0E088FBAB9C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85" name="Body1 19">
            <a:extLst>
              <a:ext uri="{FF2B5EF4-FFF2-40B4-BE49-F238E27FC236}">
                <a16:creationId xmlns:a16="http://schemas.microsoft.com/office/drawing/2014/main" id="{EE114926-89DD-4BB0-A379-00B7AC22163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97" name="Body1 19">
            <a:extLst>
              <a:ext uri="{FF2B5EF4-FFF2-40B4-BE49-F238E27FC236}">
                <a16:creationId xmlns:a16="http://schemas.microsoft.com/office/drawing/2014/main" id="{5646ED97-9B14-488C-87E7-84972E05BC3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32" name="Body1 19">
            <a:extLst>
              <a:ext uri="{FF2B5EF4-FFF2-40B4-BE49-F238E27FC236}">
                <a16:creationId xmlns:a16="http://schemas.microsoft.com/office/drawing/2014/main" id="{3373F6D4-21E0-4E06-9E95-510450785A8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45" name="Body1 19">
            <a:extLst>
              <a:ext uri="{FF2B5EF4-FFF2-40B4-BE49-F238E27FC236}">
                <a16:creationId xmlns:a16="http://schemas.microsoft.com/office/drawing/2014/main" id="{21586B87-1622-4927-A434-E78B77B0CC6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57" name="Body1 19">
            <a:extLst>
              <a:ext uri="{FF2B5EF4-FFF2-40B4-BE49-F238E27FC236}">
                <a16:creationId xmlns:a16="http://schemas.microsoft.com/office/drawing/2014/main" id="{6BAFDE86-F56D-4B87-A245-7864CFEEF32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69" name="Body1 19">
            <a:extLst>
              <a:ext uri="{FF2B5EF4-FFF2-40B4-BE49-F238E27FC236}">
                <a16:creationId xmlns:a16="http://schemas.microsoft.com/office/drawing/2014/main" id="{EE17E3A9-AB33-443A-A339-7E95B575368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84" name="Body1 19">
            <a:extLst>
              <a:ext uri="{FF2B5EF4-FFF2-40B4-BE49-F238E27FC236}">
                <a16:creationId xmlns:a16="http://schemas.microsoft.com/office/drawing/2014/main" id="{A872B137-9BF1-452B-AAFA-CF553DEDEFA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96" name="Body1 19">
            <a:extLst>
              <a:ext uri="{FF2B5EF4-FFF2-40B4-BE49-F238E27FC236}">
                <a16:creationId xmlns:a16="http://schemas.microsoft.com/office/drawing/2014/main" id="{E7334B0B-4DA7-48D2-956E-F85DF8143BC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31" name="Body1 19">
            <a:extLst>
              <a:ext uri="{FF2B5EF4-FFF2-40B4-BE49-F238E27FC236}">
                <a16:creationId xmlns:a16="http://schemas.microsoft.com/office/drawing/2014/main" id="{CA31CD21-D243-44D5-9399-4F18B5D6D72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44" name="Body1 19">
            <a:extLst>
              <a:ext uri="{FF2B5EF4-FFF2-40B4-BE49-F238E27FC236}">
                <a16:creationId xmlns:a16="http://schemas.microsoft.com/office/drawing/2014/main" id="{4A838B58-2E82-4B77-8EAF-39FC5B9E8FA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56" name="Body1 19">
            <a:extLst>
              <a:ext uri="{FF2B5EF4-FFF2-40B4-BE49-F238E27FC236}">
                <a16:creationId xmlns:a16="http://schemas.microsoft.com/office/drawing/2014/main" id="{6BC04A59-0AF3-45C5-8C23-93C5BB7D750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68" name="Body1 19">
            <a:extLst>
              <a:ext uri="{FF2B5EF4-FFF2-40B4-BE49-F238E27FC236}">
                <a16:creationId xmlns:a16="http://schemas.microsoft.com/office/drawing/2014/main" id="{65F43F0F-62D2-414B-B08E-82C6F6FE0E4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83" name="Body1 19">
            <a:extLst>
              <a:ext uri="{FF2B5EF4-FFF2-40B4-BE49-F238E27FC236}">
                <a16:creationId xmlns:a16="http://schemas.microsoft.com/office/drawing/2014/main" id="{7DBFCFEC-9834-4600-A46C-1CE22392DD6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95" name="Body1 19">
            <a:extLst>
              <a:ext uri="{FF2B5EF4-FFF2-40B4-BE49-F238E27FC236}">
                <a16:creationId xmlns:a16="http://schemas.microsoft.com/office/drawing/2014/main" id="{821D2D41-3736-4F08-B736-250D91DAFF3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2D89A3-DE2A-4FFB-85B9-03131C03E64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34515" y="2066206"/>
            <a:ext cx="1951486" cy="93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1DBC3AA-37C7-4273-AC56-2D069F051714}"/>
              </a:ext>
            </a:extLst>
          </p:cNvPr>
          <p:cNvCxnSpPr>
            <a:cxnSpLocks/>
          </p:cNvCxnSpPr>
          <p:nvPr/>
        </p:nvCxnSpPr>
        <p:spPr>
          <a:xfrm flipH="1">
            <a:off x="4276621" y="2031270"/>
            <a:ext cx="1819377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289474-3277-4E58-B47A-1C983196F9A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952115" y="2153190"/>
            <a:ext cx="1143885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8A9A93-68B5-4D6E-A9C0-5DCEB4BA5E4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2153190"/>
            <a:ext cx="0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66FAE4-BE63-41A3-8DF6-CCF1E1F10EA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305998" y="2066206"/>
            <a:ext cx="1531065" cy="9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0F8887-2414-496B-8B9A-D7412276F3E1}"/>
              </a:ext>
            </a:extLst>
          </p:cNvPr>
          <p:cNvGrpSpPr/>
          <p:nvPr/>
        </p:nvGrpSpPr>
        <p:grpSpPr>
          <a:xfrm>
            <a:off x="2608489" y="3034441"/>
            <a:ext cx="1552463" cy="258533"/>
            <a:chOff x="2580681" y="2136708"/>
            <a:chExt cx="1552463" cy="258533"/>
          </a:xfrm>
        </p:grpSpPr>
        <p:sp>
          <p:nvSpPr>
            <p:cNvPr id="145" name="Body1 19">
              <a:extLst>
                <a:ext uri="{FF2B5EF4-FFF2-40B4-BE49-F238E27FC236}">
                  <a16:creationId xmlns:a16="http://schemas.microsoft.com/office/drawing/2014/main" id="{D1744D6E-A8AF-477D-9919-AE14B87DFE88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CDF4BA-1ECB-421C-A27F-604D08F701B2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088599-E062-4945-8762-1487E721DA72}"/>
              </a:ext>
            </a:extLst>
          </p:cNvPr>
          <p:cNvGrpSpPr/>
          <p:nvPr/>
        </p:nvGrpSpPr>
        <p:grpSpPr>
          <a:xfrm>
            <a:off x="3039322" y="3327909"/>
            <a:ext cx="1552463" cy="258533"/>
            <a:chOff x="2580681" y="2136708"/>
            <a:chExt cx="1552463" cy="258533"/>
          </a:xfrm>
        </p:grpSpPr>
        <p:sp>
          <p:nvSpPr>
            <p:cNvPr id="148" name="Body1 19">
              <a:extLst>
                <a:ext uri="{FF2B5EF4-FFF2-40B4-BE49-F238E27FC236}">
                  <a16:creationId xmlns:a16="http://schemas.microsoft.com/office/drawing/2014/main" id="{C2E8B8EF-366C-4CC4-AC1D-D164C908E775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A150ABB-4A54-4ED4-A98F-011DB47EFE2A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3826419-94E2-4E57-ACE3-E0D0EF8B02C2}"/>
              </a:ext>
            </a:extLst>
          </p:cNvPr>
          <p:cNvGrpSpPr/>
          <p:nvPr/>
        </p:nvGrpSpPr>
        <p:grpSpPr>
          <a:xfrm>
            <a:off x="4410077" y="3342357"/>
            <a:ext cx="1552463" cy="258533"/>
            <a:chOff x="2580681" y="2136708"/>
            <a:chExt cx="1552463" cy="258533"/>
          </a:xfrm>
        </p:grpSpPr>
        <p:sp>
          <p:nvSpPr>
            <p:cNvPr id="151" name="Body1 19">
              <a:extLst>
                <a:ext uri="{FF2B5EF4-FFF2-40B4-BE49-F238E27FC236}">
                  <a16:creationId xmlns:a16="http://schemas.microsoft.com/office/drawing/2014/main" id="{70E8F72C-BDE8-4E12-8D98-314F7BA614CF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6EC2CFC-25A2-4170-8B6F-2D1CE975205C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FB3302C-7A96-41FA-A521-2D7F409F13B4}"/>
              </a:ext>
            </a:extLst>
          </p:cNvPr>
          <p:cNvGrpSpPr/>
          <p:nvPr/>
        </p:nvGrpSpPr>
        <p:grpSpPr>
          <a:xfrm>
            <a:off x="5890008" y="3296841"/>
            <a:ext cx="1552463" cy="258533"/>
            <a:chOff x="2580681" y="2136708"/>
            <a:chExt cx="1552463" cy="258533"/>
          </a:xfrm>
        </p:grpSpPr>
        <p:sp>
          <p:nvSpPr>
            <p:cNvPr id="154" name="Body1 19">
              <a:extLst>
                <a:ext uri="{FF2B5EF4-FFF2-40B4-BE49-F238E27FC236}">
                  <a16:creationId xmlns:a16="http://schemas.microsoft.com/office/drawing/2014/main" id="{8613A96C-51EF-41F2-8436-45A799C8B0DB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14E369-C31D-4B9A-ACB1-92A097D36C5F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F29F158-BC69-4BA4-91E0-E6E011EF3B71}"/>
              </a:ext>
            </a:extLst>
          </p:cNvPr>
          <p:cNvGrpSpPr/>
          <p:nvPr/>
        </p:nvGrpSpPr>
        <p:grpSpPr>
          <a:xfrm>
            <a:off x="7548421" y="3083824"/>
            <a:ext cx="1552463" cy="258533"/>
            <a:chOff x="2580681" y="2136708"/>
            <a:chExt cx="1552463" cy="258533"/>
          </a:xfrm>
        </p:grpSpPr>
        <p:sp>
          <p:nvSpPr>
            <p:cNvPr id="157" name="Body1 19">
              <a:extLst>
                <a:ext uri="{FF2B5EF4-FFF2-40B4-BE49-F238E27FC236}">
                  <a16:creationId xmlns:a16="http://schemas.microsoft.com/office/drawing/2014/main" id="{98118F16-5A5A-467F-8FB1-18BABBF6C67D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0F9EAE7-6895-41D6-AC2E-3860ECC1FDDB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5A0256E-3604-4B3E-A1A7-709CE800AF30}"/>
              </a:ext>
            </a:extLst>
          </p:cNvPr>
          <p:cNvSpPr txBox="1"/>
          <p:nvPr/>
        </p:nvSpPr>
        <p:spPr>
          <a:xfrm>
            <a:off x="8225338" y="1566293"/>
            <a:ext cx="350803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Senders and receivers synchronized to the same clock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F570CE-CAEF-44EF-8650-BAD57D2C972D}"/>
              </a:ext>
            </a:extLst>
          </p:cNvPr>
          <p:cNvSpPr txBox="1"/>
          <p:nvPr/>
        </p:nvSpPr>
        <p:spPr>
          <a:xfrm>
            <a:off x="1716673" y="1702466"/>
            <a:ext cx="260599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attaches deadline to message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38A0BE-6339-4581-85B6-F44507B7197D}"/>
              </a:ext>
            </a:extLst>
          </p:cNvPr>
          <p:cNvSpPr txBox="1"/>
          <p:nvPr/>
        </p:nvSpPr>
        <p:spPr>
          <a:xfrm>
            <a:off x="5347853" y="5839876"/>
            <a:ext cx="4242459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Receiver processes message when deadline is reached on receiver clock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B03882-3D54-4E07-BDCE-1ED5C514426A}"/>
              </a:ext>
            </a:extLst>
          </p:cNvPr>
          <p:cNvSpPr txBox="1"/>
          <p:nvPr/>
        </p:nvSpPr>
        <p:spPr>
          <a:xfrm>
            <a:off x="9168860" y="2650526"/>
            <a:ext cx="256451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multicasts message to all receivers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9FE7DAE-6D53-48A7-8882-13FB69662FE3}"/>
              </a:ext>
            </a:extLst>
          </p:cNvPr>
          <p:cNvSpPr txBox="1"/>
          <p:nvPr/>
        </p:nvSpPr>
        <p:spPr>
          <a:xfrm>
            <a:off x="7245227" y="3905199"/>
            <a:ext cx="471124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Messages arrive at unpredictable times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4D5B01-11C9-71C4-1148-9389A1D2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5150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DCD534-ECB9-9312-7FDE-12FF9B46E657}"/>
              </a:ext>
            </a:extLst>
          </p:cNvPr>
          <p:cNvSpPr txBox="1"/>
          <p:nvPr/>
        </p:nvSpPr>
        <p:spPr>
          <a:xfrm>
            <a:off x="569979" y="47691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Hold-and-release</a:t>
            </a:r>
          </a:p>
        </p:txBody>
      </p:sp>
    </p:spTree>
    <p:extLst>
      <p:ext uri="{BB962C8B-B14F-4D97-AF65-F5344CB8AC3E}">
        <p14:creationId xmlns:p14="http://schemas.microsoft.com/office/powerpoint/2010/main" val="20190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6015 0.1932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965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0013 0.14791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03841 0.14467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5625 0.18102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5625 0.14328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0.18102 L 0.16198 0.3743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965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4791 L 0.00912 0.33125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9167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41 0.14467 L -0.03476 0.32639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07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0.14328 L -0.05299 0.32476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07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15 0.19329 L -0.1638 0.36898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877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65" grpId="0" animBg="1"/>
      <p:bldP spid="77" grpId="0" animBg="1"/>
      <p:bldP spid="92" grpId="0" animBg="1"/>
      <p:bldP spid="104" grpId="0" animBg="1"/>
      <p:bldP spid="39" grpId="0" animBg="1"/>
      <p:bldP spid="52" grpId="0" animBg="1"/>
      <p:bldP spid="64" grpId="0" animBg="1"/>
      <p:bldP spid="76" grpId="0" animBg="1"/>
      <p:bldP spid="91" grpId="0" animBg="1"/>
      <p:bldP spid="103" grpId="0" animBg="1"/>
      <p:bldP spid="38" grpId="0" animBg="1"/>
      <p:bldP spid="51" grpId="0" animBg="1"/>
      <p:bldP spid="63" grpId="0" animBg="1"/>
      <p:bldP spid="75" grpId="0" animBg="1"/>
      <p:bldP spid="90" grpId="0" animBg="1"/>
      <p:bldP spid="102" grpId="0" animBg="1"/>
      <p:bldP spid="37" grpId="0" animBg="1"/>
      <p:bldP spid="50" grpId="0" animBg="1"/>
      <p:bldP spid="62" grpId="0" animBg="1"/>
      <p:bldP spid="74" grpId="0" animBg="1"/>
      <p:bldP spid="89" grpId="0" animBg="1"/>
      <p:bldP spid="101" grpId="0" animBg="1"/>
      <p:bldP spid="36" grpId="0" animBg="1"/>
      <p:bldP spid="49" grpId="0" animBg="1"/>
      <p:bldP spid="61" grpId="0" animBg="1"/>
      <p:bldP spid="73" grpId="0" animBg="1"/>
      <p:bldP spid="88" grpId="0" animBg="1"/>
      <p:bldP spid="100" grpId="0" animBg="1"/>
      <p:bldP spid="35" grpId="0" animBg="1"/>
      <p:bldP spid="48" grpId="0" animBg="1"/>
      <p:bldP spid="60" grpId="0" animBg="1"/>
      <p:bldP spid="72" grpId="0" animBg="1"/>
      <p:bldP spid="87" grpId="0" animBg="1"/>
      <p:bldP spid="99" grpId="0" animBg="1"/>
      <p:bldP spid="34" grpId="0" animBg="1"/>
      <p:bldP spid="47" grpId="0" animBg="1"/>
      <p:bldP spid="59" grpId="0" animBg="1"/>
      <p:bldP spid="71" grpId="0" animBg="1"/>
      <p:bldP spid="86" grpId="0" animBg="1"/>
      <p:bldP spid="98" grpId="0" animBg="1"/>
      <p:bldP spid="33" grpId="0" animBg="1"/>
      <p:bldP spid="46" grpId="0" animBg="1"/>
      <p:bldP spid="58" grpId="0" animBg="1"/>
      <p:bldP spid="70" grpId="0" animBg="1"/>
      <p:bldP spid="85" grpId="0" animBg="1"/>
      <p:bldP spid="97" grpId="0" animBg="1"/>
      <p:bldP spid="32" grpId="0" animBg="1"/>
      <p:bldP spid="45" grpId="0" animBg="1"/>
      <p:bldP spid="57" grpId="0" animBg="1"/>
      <p:bldP spid="69" grpId="0" animBg="1"/>
      <p:bldP spid="84" grpId="0" animBg="1"/>
      <p:bldP spid="96" grpId="0" animBg="1"/>
      <p:bldP spid="31" grpId="0" animBg="1"/>
      <p:bldP spid="44" grpId="0" animBg="1"/>
      <p:bldP spid="56" grpId="0" animBg="1"/>
      <p:bldP spid="68" grpId="0" animBg="1"/>
      <p:bldP spid="83" grpId="0" animBg="1"/>
      <p:bldP spid="95" grpId="0" animBg="1"/>
      <p:bldP spid="160" grpId="0"/>
      <p:bldP spid="161" grpId="0"/>
      <p:bldP spid="162" grpId="0"/>
      <p:bldP spid="163" grpId="0"/>
      <p:bldP spid="1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BBDB6FF-3131-6AAA-C873-C31F4D39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75C1D-72D1-FF9A-C60B-900C10AA5894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C4DA3-E114-E47C-8E75-CD406A23F146}"/>
              </a:ext>
            </a:extLst>
          </p:cNvPr>
          <p:cNvSpPr txBox="1"/>
          <p:nvPr/>
        </p:nvSpPr>
        <p:spPr>
          <a:xfrm>
            <a:off x="531970" y="1434210"/>
            <a:ext cx="7049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2CD9D55B-2201-9586-2F38-3BA7D01FD6DE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4B636EAB-D87E-40F7-1755-8E164202BF2B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2E69A172-EC37-0BBC-93F9-C6CBA713A082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C39FFCC8-8A41-FB96-F515-2F887D2DEE5F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6C587981-F490-7362-E537-E10FC7AB8F13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9F075C3E-EA61-EA47-2471-197DF8224312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5AC4286F-311C-8D8B-493B-2ACB60C802BB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99B5CC1A-5BF9-734B-3BB4-E8101327904B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37896C0E-B2DF-C2CB-AE6A-D532BDB5CD8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DCB12100-8747-1B96-64E7-861437116F2D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58CAB01F-1FCB-DA89-5462-198A3650CCFC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E9BA45CE-3836-6696-27BE-212EBF909CA0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B6D3EE74-675F-CFC8-7829-302B7F23115D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6631456B-913D-AF12-0FEA-E4151A6612EF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25E145B2-A97A-1E78-376B-2BD1E6A6C962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2ABB694-5BA8-9E21-7F20-B50E75C8DC6C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57EE35BD-C87D-B477-73FB-CDC71BDF0040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ED7A9BEB-A655-8ACF-F98D-32A53125133B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69BC9D6A-8E52-C3F0-A470-6F9E57577297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580E61F3-8AAF-E70D-5758-48E4189565A0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C12AFDA-9BDA-EA46-DB18-920CD12CC042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CA8746E6-4DAF-0F29-CB01-041509C637F4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0BBBC456-8D24-C16B-905B-F205FA6CAAF1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F5F0F405-AD45-1E22-28F1-CEBFE43B4AB6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EF6A4ADA-7CC4-74BA-A3B8-97CA1D9A98C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6592568-CCDD-AAA0-FC1D-705006113084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2630C611-81B1-2D47-91D6-113B36A41465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17F59E18-E833-486B-0A62-22320C89C97B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8D63C066-733D-4080-F282-6EA0D061F72C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9995C78E-4A13-216B-07A2-099AF52189C5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D419A113-6FDF-8056-689B-B99BCD369E17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049EC873-3CCC-3B72-6622-A3FEBB8DC40C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C520F7C7-48C9-689A-8F29-B1DF4A1C0F4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9EDD3513-0D18-9464-BE3B-0A029FACBD93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35960AB3-3677-4B61-1AB1-2CF1C84585A9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870C963C-CFAB-8D76-8E26-FFF83606C4FD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36B4175C-7DAE-1498-48D2-161432F258BE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86A58E9F-CE9E-B6CE-FCED-9764CD76081F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35EDEE3-4592-DBFF-B687-D06020CDD59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203F508-D9F5-4C27-D56A-8BB61684DB1B}"/>
              </a:ext>
            </a:extLst>
          </p:cNvPr>
          <p:cNvSpPr txBox="1"/>
          <p:nvPr/>
        </p:nvSpPr>
        <p:spPr>
          <a:xfrm>
            <a:off x="2311240" y="168479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5691C2-52F0-07EA-4EA3-26228967183E}"/>
              </a:ext>
            </a:extLst>
          </p:cNvPr>
          <p:cNvSpPr txBox="1"/>
          <p:nvPr/>
        </p:nvSpPr>
        <p:spPr>
          <a:xfrm>
            <a:off x="4157514" y="169214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C87259-375F-1EBA-6A7E-BA4705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72" y="2107828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7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482652-E9D2-35E5-C1CE-3B227A5D7F5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18FBC3-C82D-FC0C-D9F1-1D45E8576592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E4F4F29-A1C2-86AF-8704-37171ECCC71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E254DE2-7A90-1197-19E9-68CA029D02D8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4E348E2-14C2-996F-771A-989191F313C3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6C05090-D2C3-A5EE-5FF9-333608FD314E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Bursty orders</a:t>
            </a:r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Exchange ingress BW limited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5EDD6567-EA96-392E-1A6E-ACF1BB2B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635852"/>
            <a:ext cx="5037221" cy="56287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4A183-9A81-6C04-FB23-F8DDDAD74855}"/>
              </a:ext>
            </a:extLst>
          </p:cNvPr>
          <p:cNvSpPr txBox="1"/>
          <p:nvPr/>
        </p:nvSpPr>
        <p:spPr>
          <a:xfrm>
            <a:off x="5937073" y="454867"/>
            <a:ext cx="5839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Design Considerations for Trading Systems, Myers et al, HotNets24</a:t>
            </a:r>
          </a:p>
        </p:txBody>
      </p:sp>
    </p:spTree>
  </p:cSld>
  <p:clrMapOvr>
    <a:masterClrMapping/>
  </p:clrMapOvr>
  <p:transition>
    <p:push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11004</TotalTime>
  <Words>3381</Words>
  <Application>Microsoft Macintosh PowerPoint</Application>
  <PresentationFormat>Widescreen</PresentationFormat>
  <Paragraphs>933</Paragraphs>
  <Slides>84</Slides>
  <Notes>73</Notes>
  <HiddenSlides>10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Aptos</vt:lpstr>
      <vt:lpstr>Aptos Display</vt:lpstr>
      <vt:lpstr>Arial</vt:lpstr>
      <vt:lpstr>Calibri</vt:lpstr>
      <vt:lpstr>Wingdings</vt:lpstr>
      <vt:lpstr>Office Theme</vt:lpstr>
      <vt:lpstr>think-cell Slide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256</cp:revision>
  <dcterms:created xsi:type="dcterms:W3CDTF">2025-08-10T21:07:51Z</dcterms:created>
  <dcterms:modified xsi:type="dcterms:W3CDTF">2025-10-16T18:35:10Z</dcterms:modified>
</cp:coreProperties>
</file>