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694"/>
  </p:normalViewPr>
  <p:slideViewPr>
    <p:cSldViewPr snapToGrid="0">
      <p:cViewPr varScale="1">
        <p:scale>
          <a:sx n="121" d="100"/>
          <a:sy n="121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3755D-5FFA-2149-BD6F-6253FA69B4BA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ADA88-79F0-4440-AEA0-125DF8BA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CBE8-5919-4A28-1357-9484319B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7193B-E829-D1D0-09A8-B1AD26A3B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FD0C-C72E-8B6B-D311-0523B4CE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C63B5-A8C9-B3C0-4FF4-E9E67D39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500E-400D-406B-CF38-DF1E1577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97B0-B238-4E20-002C-BA2942F1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93F22-EE4B-3674-B4DF-A8C0FD25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6BCE-B37C-3B9F-55B8-B05A5CCC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1C38-E535-0099-65D7-CA3BD4481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2CDD-142B-073E-D106-90CE00EC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4CCA6-A30C-ACB2-6B10-417EBE945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0F262-6743-967F-AFD6-3F1CD12F2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3C4-5F06-1706-8DA2-C31CB692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833E-A87E-6B7E-031B-C8641BDE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C32E-E383-F23F-7DA1-05387EFA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505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10A4-FC7F-7182-4007-720F822F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D70C-6353-9A0E-4878-EBFE81F40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52BE-3448-EF10-07B8-B41BAB3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48BE-6F5F-3D18-0A1B-73F35C92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EAB02-7310-CF91-EA0C-73C0EB00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8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BCEA-BC1D-3258-B182-86AEEDE9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6D238-E1D1-065B-53B8-B9D719B5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2212-5ECD-D97E-156A-69D32502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EA337-2152-2E6B-84C9-4B98DECC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6720A-61C7-77FA-5B67-95A72A09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8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8E6CF-AF39-7976-A2F1-95A0CDD6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0A7D-44EB-BFFC-F259-00AF5FD16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0E4F1-786E-A6C9-13B2-39A988DC3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F190D-5C6C-6B95-E336-653F6D8E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B8840-3258-3C59-DFCC-AA3D77AD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3823-5CAD-3338-5C47-A7E87BA1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1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8E55-4355-5C1C-5860-183E73B4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4442F-C866-45D8-3E19-A809918C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63E8F-657F-6273-A5B4-342634D34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ED1E4-E345-A1C9-AB52-18F51AE37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46B41-4804-519A-AD8D-4A21BECEA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8D74A-B829-F454-7033-ABEA1E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74783-5BC4-4865-3DA2-8A84F790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94B024-E3D1-E4AC-00F4-976C5648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7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87DF-4D4C-3FA4-26E5-B348FCAC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AFDC-E697-3643-2203-B6B9B103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57F2D-0CF4-CF1B-FDA6-67954C47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CFEA-AD57-BAE8-CDC5-7A49C4BC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150F-51D3-0BCC-8B99-5D966978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5FC97-3423-612A-E2FE-8F1C0DD8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50B5-54A2-3244-DEB7-BB89DDD5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2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004EC-5495-1477-882C-4AB4184F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4D70-68FA-8C47-7C76-C35647A24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10D9-B848-70FF-8F29-D183DEFE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DF750-2D9C-097B-0C1D-8747CCC0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47D70-B69D-A1A5-DC5A-BEBD7614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225E-FADD-EAAE-5B6B-11796162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5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12B6-2DD6-1D60-F491-3E4791C2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8BE91-84B8-8104-DE1C-E28C4C8C8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F47F8-1AC3-6A9A-99B6-9F7958E8D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70391-63B7-4DA2-0329-822E9340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7A08C-22AC-FE6B-0A88-E3A5EFB1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47F2E-6F19-CE02-BB37-849A4F15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92514-30A5-322C-A652-70ED019A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06D04-6074-9D08-4EA3-CFE4A7A8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2C49-E067-3AA8-34AF-18E631C6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EDC71-A574-B44B-A45D-1CE255AEEAE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EF405-70E0-7067-96D9-B4960D16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723C-ED79-6E4F-4C8E-3603DE22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E7E0B-D0F1-CF43-AE54-E235B4974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010694" y="1852704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261444" y="2972104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28FCCF-A838-8D15-83AC-FA08EFDB5253}"/>
              </a:ext>
            </a:extLst>
          </p:cNvPr>
          <p:cNvSpPr txBox="1"/>
          <p:nvPr/>
        </p:nvSpPr>
        <p:spPr>
          <a:xfrm>
            <a:off x="4458034" y="3084749"/>
            <a:ext cx="481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Ingress Sequence of orders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9E2595-D091-C6B3-62C0-6DECEAD2673F}"/>
              </a:ext>
            </a:extLst>
          </p:cNvPr>
          <p:cNvSpPr txBox="1"/>
          <p:nvPr/>
        </p:nvSpPr>
        <p:spPr>
          <a:xfrm>
            <a:off x="3915307" y="1985784"/>
            <a:ext cx="3883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Sequence of executed orders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E41BF84-26B7-07B6-2EED-BE9BF749015C}"/>
              </a:ext>
            </a:extLst>
          </p:cNvPr>
          <p:cNvSpPr/>
          <p:nvPr/>
        </p:nvSpPr>
        <p:spPr>
          <a:xfrm>
            <a:off x="1779757" y="3262521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A3FE50-D461-DD89-FDBC-64F532283969}"/>
              </a:ext>
            </a:extLst>
          </p:cNvPr>
          <p:cNvSpPr/>
          <p:nvPr/>
        </p:nvSpPr>
        <p:spPr>
          <a:xfrm>
            <a:off x="3014754" y="3268517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47764F7-580C-00E3-F8DA-9411788A344C}"/>
              </a:ext>
            </a:extLst>
          </p:cNvPr>
          <p:cNvSpPr/>
          <p:nvPr/>
        </p:nvSpPr>
        <p:spPr>
          <a:xfrm>
            <a:off x="2733211" y="3253161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BB61E39-24D9-56B9-FA94-8FEA88355890}"/>
              </a:ext>
            </a:extLst>
          </p:cNvPr>
          <p:cNvSpPr/>
          <p:nvPr/>
        </p:nvSpPr>
        <p:spPr>
          <a:xfrm>
            <a:off x="2483617" y="3268228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F9F3F32-4BBA-44AC-7975-D399DA8B9A0E}"/>
              </a:ext>
            </a:extLst>
          </p:cNvPr>
          <p:cNvSpPr/>
          <p:nvPr/>
        </p:nvSpPr>
        <p:spPr>
          <a:xfrm>
            <a:off x="3351614" y="3268228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F8BEBB-6724-8927-FF67-58530FEDD2CD}"/>
              </a:ext>
            </a:extLst>
          </p:cNvPr>
          <p:cNvSpPr/>
          <p:nvPr/>
        </p:nvSpPr>
        <p:spPr>
          <a:xfrm>
            <a:off x="2244470" y="3262521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D5EDD7B-9D96-BC4F-0B68-902980A9B04C}"/>
              </a:ext>
            </a:extLst>
          </p:cNvPr>
          <p:cNvSpPr/>
          <p:nvPr/>
        </p:nvSpPr>
        <p:spPr>
          <a:xfrm>
            <a:off x="2018088" y="3262521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93ADF8-63FF-D056-E485-19CCE690E954}"/>
              </a:ext>
            </a:extLst>
          </p:cNvPr>
          <p:cNvSpPr/>
          <p:nvPr/>
        </p:nvSpPr>
        <p:spPr>
          <a:xfrm>
            <a:off x="8321424" y="3228050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04E23F-AF65-D817-7AAD-FCADD1BB573B}"/>
              </a:ext>
            </a:extLst>
          </p:cNvPr>
          <p:cNvSpPr/>
          <p:nvPr/>
        </p:nvSpPr>
        <p:spPr>
          <a:xfrm>
            <a:off x="9556421" y="3234046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8FA0E37-C819-8D5A-9627-AF94D1A7F6F1}"/>
              </a:ext>
            </a:extLst>
          </p:cNvPr>
          <p:cNvSpPr/>
          <p:nvPr/>
        </p:nvSpPr>
        <p:spPr>
          <a:xfrm>
            <a:off x="9274878" y="3218690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32B02B2-68B8-9766-082A-13DE67C4A54B}"/>
              </a:ext>
            </a:extLst>
          </p:cNvPr>
          <p:cNvSpPr/>
          <p:nvPr/>
        </p:nvSpPr>
        <p:spPr>
          <a:xfrm>
            <a:off x="9025284" y="3233757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9305B4-179D-41B8-2DFE-C8C1DB6793BC}"/>
              </a:ext>
            </a:extLst>
          </p:cNvPr>
          <p:cNvSpPr/>
          <p:nvPr/>
        </p:nvSpPr>
        <p:spPr>
          <a:xfrm>
            <a:off x="9893281" y="3233757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F55A49-E03C-C8BE-EF42-5836F5381DDC}"/>
              </a:ext>
            </a:extLst>
          </p:cNvPr>
          <p:cNvSpPr/>
          <p:nvPr/>
        </p:nvSpPr>
        <p:spPr>
          <a:xfrm>
            <a:off x="8786137" y="3228050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AE443BC-2AAC-4200-7C71-21850A154024}"/>
              </a:ext>
            </a:extLst>
          </p:cNvPr>
          <p:cNvSpPr/>
          <p:nvPr/>
        </p:nvSpPr>
        <p:spPr>
          <a:xfrm>
            <a:off x="8559755" y="3228050"/>
            <a:ext cx="160774" cy="160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C6ED81-58FD-7734-8859-E87650145C52}"/>
              </a:ext>
            </a:extLst>
          </p:cNvPr>
          <p:cNvSpPr/>
          <p:nvPr/>
        </p:nvSpPr>
        <p:spPr>
          <a:xfrm>
            <a:off x="1020932" y="5659365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111C15-1565-BE8C-C86E-9D9A97CCED8D}"/>
              </a:ext>
            </a:extLst>
          </p:cNvPr>
          <p:cNvSpPr/>
          <p:nvPr/>
        </p:nvSpPr>
        <p:spPr>
          <a:xfrm>
            <a:off x="1240599" y="566834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72B63BA-4530-0F10-44D5-6D45D2676C58}"/>
              </a:ext>
            </a:extLst>
          </p:cNvPr>
          <p:cNvSpPr/>
          <p:nvPr/>
        </p:nvSpPr>
        <p:spPr>
          <a:xfrm>
            <a:off x="2083696" y="5644995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2E48A7-601D-5686-4EF1-81E6A193D075}"/>
              </a:ext>
            </a:extLst>
          </p:cNvPr>
          <p:cNvSpPr/>
          <p:nvPr/>
        </p:nvSpPr>
        <p:spPr>
          <a:xfrm>
            <a:off x="3066073" y="563944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620AFB-BFB7-8B15-7885-EF4555F0F7DA}"/>
              </a:ext>
            </a:extLst>
          </p:cNvPr>
          <p:cNvSpPr/>
          <p:nvPr/>
        </p:nvSpPr>
        <p:spPr>
          <a:xfrm>
            <a:off x="4027259" y="5632685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1AA20E-1544-0426-FF4F-CFC0B03B41E9}"/>
              </a:ext>
            </a:extLst>
          </p:cNvPr>
          <p:cNvSpPr/>
          <p:nvPr/>
        </p:nvSpPr>
        <p:spPr>
          <a:xfrm>
            <a:off x="7567137" y="563944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0E4C613-751C-A1ED-91BA-4CD12EA2E380}"/>
              </a:ext>
            </a:extLst>
          </p:cNvPr>
          <p:cNvSpPr/>
          <p:nvPr/>
        </p:nvSpPr>
        <p:spPr>
          <a:xfrm>
            <a:off x="8525819" y="5606088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69679A-11F1-F34F-9548-CA5080ED88E4}"/>
              </a:ext>
            </a:extLst>
          </p:cNvPr>
          <p:cNvSpPr/>
          <p:nvPr/>
        </p:nvSpPr>
        <p:spPr>
          <a:xfrm>
            <a:off x="9508144" y="563944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958D658-1252-E98D-2C37-A564831AC871}"/>
              </a:ext>
            </a:extLst>
          </p:cNvPr>
          <p:cNvSpPr/>
          <p:nvPr/>
        </p:nvSpPr>
        <p:spPr>
          <a:xfrm>
            <a:off x="10451405" y="5610132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68F9ABB-8EA4-3407-C0FF-D289B8613325}"/>
              </a:ext>
            </a:extLst>
          </p:cNvPr>
          <p:cNvSpPr/>
          <p:nvPr/>
        </p:nvSpPr>
        <p:spPr>
          <a:xfrm>
            <a:off x="1818869" y="208238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00C2CA-1A63-2A77-A4F1-01DBC0EC1F45}"/>
              </a:ext>
            </a:extLst>
          </p:cNvPr>
          <p:cNvSpPr/>
          <p:nvPr/>
        </p:nvSpPr>
        <p:spPr>
          <a:xfrm>
            <a:off x="3053866" y="208838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A7C1969-C042-6B85-DC16-1B1BFAECD09B}"/>
              </a:ext>
            </a:extLst>
          </p:cNvPr>
          <p:cNvSpPr/>
          <p:nvPr/>
        </p:nvSpPr>
        <p:spPr>
          <a:xfrm>
            <a:off x="2772323" y="207302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FA408D-3874-D416-147D-3BE871F4AED0}"/>
              </a:ext>
            </a:extLst>
          </p:cNvPr>
          <p:cNvSpPr/>
          <p:nvPr/>
        </p:nvSpPr>
        <p:spPr>
          <a:xfrm>
            <a:off x="2522729" y="208809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E3F3B77-E688-3034-5AF3-9F683B8E021D}"/>
              </a:ext>
            </a:extLst>
          </p:cNvPr>
          <p:cNvSpPr/>
          <p:nvPr/>
        </p:nvSpPr>
        <p:spPr>
          <a:xfrm>
            <a:off x="3390726" y="208809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B80AD68-5DC7-9ED5-A4A3-312E8FCE62CD}"/>
              </a:ext>
            </a:extLst>
          </p:cNvPr>
          <p:cNvSpPr/>
          <p:nvPr/>
        </p:nvSpPr>
        <p:spPr>
          <a:xfrm>
            <a:off x="2283582" y="208238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3CDB3DFB-79F5-26CC-B7A0-67768CCEB476}"/>
              </a:ext>
            </a:extLst>
          </p:cNvPr>
          <p:cNvSpPr/>
          <p:nvPr/>
        </p:nvSpPr>
        <p:spPr>
          <a:xfrm>
            <a:off x="2057200" y="208238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C2DEF55-6B9C-EDD3-0C5E-6E0EB1C64A96}"/>
              </a:ext>
            </a:extLst>
          </p:cNvPr>
          <p:cNvSpPr/>
          <p:nvPr/>
        </p:nvSpPr>
        <p:spPr>
          <a:xfrm>
            <a:off x="178676" y="1887363"/>
            <a:ext cx="10975081" cy="47507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9D06DCC-061A-D2A7-5968-FA69481D873A}"/>
              </a:ext>
            </a:extLst>
          </p:cNvPr>
          <p:cNvSpPr/>
          <p:nvPr/>
        </p:nvSpPr>
        <p:spPr>
          <a:xfrm>
            <a:off x="178676" y="3052713"/>
            <a:ext cx="10975081" cy="50543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A4A74D2B-7E7A-87B9-AF8F-B64628F31A6C}"/>
              </a:ext>
            </a:extLst>
          </p:cNvPr>
          <p:cNvSpPr txBox="1"/>
          <p:nvPr/>
        </p:nvSpPr>
        <p:spPr>
          <a:xfrm>
            <a:off x="4833539" y="3789565"/>
            <a:ext cx="250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sequences should be equal to preserve fairness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6D5007F-0FB2-D03D-54E3-2661C8235FF3}"/>
              </a:ext>
            </a:extLst>
          </p:cNvPr>
          <p:cNvSpPr txBox="1"/>
          <p:nvPr/>
        </p:nvSpPr>
        <p:spPr>
          <a:xfrm>
            <a:off x="4833539" y="4789741"/>
            <a:ext cx="2509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sequences do not need to be equal </a:t>
            </a:r>
            <a:r>
              <a:rPr lang="en-US" dirty="0">
                <a:sym typeface="Wingdings" pitchFamily="2" charset="2"/>
              </a:rPr>
              <a:t> room for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15</cp:revision>
  <dcterms:created xsi:type="dcterms:W3CDTF">2025-09-23T20:18:29Z</dcterms:created>
  <dcterms:modified xsi:type="dcterms:W3CDTF">2025-09-23T20:39:38Z</dcterms:modified>
</cp:coreProperties>
</file>