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6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1852" r:id="rId41"/>
    <p:sldId id="1853" r:id="rId42"/>
    <p:sldId id="413" r:id="rId43"/>
    <p:sldId id="313" r:id="rId44"/>
    <p:sldId id="314" r:id="rId45"/>
    <p:sldId id="417" r:id="rId46"/>
    <p:sldId id="418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8" r:id="rId55"/>
    <p:sldId id="329" r:id="rId56"/>
    <p:sldId id="331" r:id="rId57"/>
    <p:sldId id="429" r:id="rId58"/>
    <p:sldId id="363" r:id="rId59"/>
    <p:sldId id="364" r:id="rId60"/>
    <p:sldId id="365" r:id="rId61"/>
    <p:sldId id="366" r:id="rId62"/>
    <p:sldId id="367" r:id="rId63"/>
    <p:sldId id="368" r:id="rId64"/>
    <p:sldId id="369" r:id="rId65"/>
    <p:sldId id="370" r:id="rId66"/>
    <p:sldId id="371" r:id="rId67"/>
    <p:sldId id="373" r:id="rId68"/>
    <p:sldId id="372" r:id="rId69"/>
    <p:sldId id="374" r:id="rId70"/>
    <p:sldId id="375" r:id="rId71"/>
    <p:sldId id="350" r:id="rId72"/>
    <p:sldId id="430" r:id="rId73"/>
    <p:sldId id="359" r:id="rId74"/>
    <p:sldId id="427" r:id="rId75"/>
    <p:sldId id="360" r:id="rId76"/>
    <p:sldId id="428" r:id="rId77"/>
    <p:sldId id="431" r:id="rId78"/>
    <p:sldId id="353" r:id="rId79"/>
    <p:sldId id="354" r:id="rId80"/>
    <p:sldId id="361" r:id="rId81"/>
    <p:sldId id="432" r:id="rId82"/>
    <p:sldId id="330" r:id="rId83"/>
    <p:sldId id="351" r:id="rId84"/>
    <p:sldId id="352" r:id="rId8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831"/>
  </p:normalViewPr>
  <p:slideViewPr>
    <p:cSldViewPr snapToGrid="0">
      <p:cViewPr varScale="1">
        <p:scale>
          <a:sx n="128" d="100"/>
          <a:sy n="12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6.xml"/><Relationship Id="rId21" Type="http://schemas.openxmlformats.org/officeDocument/2006/relationships/image" Target="../media/image22.svg"/><Relationship Id="rId7" Type="http://schemas.microsoft.com/office/2007/relationships/diagramDrawing" Target="../diagrams/drawing6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7.xml"/><Relationship Id="rId21" Type="http://schemas.openxmlformats.org/officeDocument/2006/relationships/image" Target="../media/image22.svg"/><Relationship Id="rId7" Type="http://schemas.microsoft.com/office/2007/relationships/diagramDrawing" Target="../diagrams/drawing7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8.xml"/><Relationship Id="rId21" Type="http://schemas.openxmlformats.org/officeDocument/2006/relationships/image" Target="../media/image22.svg"/><Relationship Id="rId7" Type="http://schemas.microsoft.com/office/2007/relationships/diagramDrawing" Target="../diagrams/drawing8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9.xml"/><Relationship Id="rId21" Type="http://schemas.openxmlformats.org/officeDocument/2006/relationships/image" Target="../media/image22.svg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2.svg"/><Relationship Id="rId7" Type="http://schemas.microsoft.com/office/2007/relationships/diagramDrawing" Target="../diagrams/drawing10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2.svg"/><Relationship Id="rId7" Type="http://schemas.microsoft.com/office/2007/relationships/diagramDrawing" Target="../diagrams/drawing11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2.svg"/><Relationship Id="rId7" Type="http://schemas.microsoft.com/office/2007/relationships/diagramDrawing" Target="../diagrams/drawing12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40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264451"/>
            <a:ext cx="4053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knowledge of MPs!</a:t>
            </a:r>
          </a:p>
          <a:p>
            <a:endParaRPr lang="en-US" dirty="0"/>
          </a:p>
          <a:p>
            <a:r>
              <a:rPr lang="en-US" dirty="0"/>
              <a:t>Allow smaller network latency to drive faster delivery to Exchange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10989</TotalTime>
  <Words>3362</Words>
  <Application>Microsoft Macintosh PowerPoint</Application>
  <PresentationFormat>Widescreen</PresentationFormat>
  <Paragraphs>932</Paragraphs>
  <Slides>84</Slides>
  <Notes>73</Notes>
  <HiddenSlides>9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252</cp:revision>
  <dcterms:created xsi:type="dcterms:W3CDTF">2025-08-10T21:07:51Z</dcterms:created>
  <dcterms:modified xsi:type="dcterms:W3CDTF">2025-10-16T18:20:35Z</dcterms:modified>
</cp:coreProperties>
</file>