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413" r:id="rId41"/>
    <p:sldId id="313" r:id="rId42"/>
    <p:sldId id="314" r:id="rId43"/>
    <p:sldId id="417" r:id="rId44"/>
    <p:sldId id="418" r:id="rId45"/>
    <p:sldId id="318" r:id="rId46"/>
    <p:sldId id="320" r:id="rId47"/>
    <p:sldId id="321" r:id="rId48"/>
    <p:sldId id="322" r:id="rId49"/>
    <p:sldId id="324" r:id="rId50"/>
    <p:sldId id="325" r:id="rId51"/>
    <p:sldId id="326" r:id="rId52"/>
    <p:sldId id="328" r:id="rId53"/>
    <p:sldId id="329" r:id="rId54"/>
    <p:sldId id="331" r:id="rId55"/>
    <p:sldId id="429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3" r:id="rId66"/>
    <p:sldId id="372" r:id="rId67"/>
    <p:sldId id="374" r:id="rId68"/>
    <p:sldId id="375" r:id="rId69"/>
    <p:sldId id="350" r:id="rId70"/>
    <p:sldId id="430" r:id="rId71"/>
    <p:sldId id="359" r:id="rId72"/>
    <p:sldId id="427" r:id="rId73"/>
    <p:sldId id="360" r:id="rId74"/>
    <p:sldId id="428" r:id="rId75"/>
    <p:sldId id="431" r:id="rId76"/>
    <p:sldId id="353" r:id="rId77"/>
    <p:sldId id="354" r:id="rId78"/>
    <p:sldId id="361" r:id="rId79"/>
    <p:sldId id="432" r:id="rId80"/>
    <p:sldId id="330" r:id="rId81"/>
    <p:sldId id="351" r:id="rId82"/>
    <p:sldId id="352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/>
    <p:restoredTop sz="94831"/>
  </p:normalViewPr>
  <p:slideViewPr>
    <p:cSldViewPr snapToGrid="0">
      <p:cViewPr varScale="1">
        <p:scale>
          <a:sx n="141" d="100"/>
          <a:sy n="141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6.xml"/><Relationship Id="rId21" Type="http://schemas.openxmlformats.org/officeDocument/2006/relationships/image" Target="../media/image19.svg"/><Relationship Id="rId7" Type="http://schemas.microsoft.com/office/2007/relationships/diagramDrawing" Target="../diagrams/drawing6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7.xml"/><Relationship Id="rId21" Type="http://schemas.openxmlformats.org/officeDocument/2006/relationships/image" Target="../media/image19.svg"/><Relationship Id="rId7" Type="http://schemas.microsoft.com/office/2007/relationships/diagramDrawing" Target="../diagrams/drawing7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8.xml"/><Relationship Id="rId21" Type="http://schemas.openxmlformats.org/officeDocument/2006/relationships/image" Target="../media/image19.svg"/><Relationship Id="rId7" Type="http://schemas.microsoft.com/office/2007/relationships/diagramDrawing" Target="../diagrams/drawing8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9.xml"/><Relationship Id="rId21" Type="http://schemas.openxmlformats.org/officeDocument/2006/relationships/image" Target="../media/image19.svg"/><Relationship Id="rId7" Type="http://schemas.microsoft.com/office/2007/relationships/diagramDrawing" Target="../diagrams/drawing9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9.svg"/><Relationship Id="rId7" Type="http://schemas.microsoft.com/office/2007/relationships/diagramDrawing" Target="../diagrams/drawing10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9.svg"/><Relationship Id="rId7" Type="http://schemas.microsoft.com/office/2007/relationships/diagramDrawing" Target="../diagrams/drawing11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9.svg"/><Relationship Id="rId7" Type="http://schemas.microsoft.com/office/2007/relationships/diagramDrawing" Target="../diagrams/drawing12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516CE944-2051-11F7-A446-D6DF2CADB34F}"/>
              </a:ext>
            </a:extLst>
          </p:cNvPr>
          <p:cNvSpPr/>
          <p:nvPr/>
        </p:nvSpPr>
        <p:spPr>
          <a:xfrm>
            <a:off x="7649308" y="298938"/>
            <a:ext cx="1210263" cy="1529862"/>
          </a:xfrm>
          <a:custGeom>
            <a:avLst/>
            <a:gdLst>
              <a:gd name="connsiteX0" fmla="*/ 0 w 1210263"/>
              <a:gd name="connsiteY0" fmla="*/ 1529862 h 1529862"/>
              <a:gd name="connsiteX1" fmla="*/ 474784 w 1210263"/>
              <a:gd name="connsiteY1" fmla="*/ 1318847 h 1529862"/>
              <a:gd name="connsiteX2" fmla="*/ 1125415 w 1210263"/>
              <a:gd name="connsiteY2" fmla="*/ 703385 h 1529862"/>
              <a:gd name="connsiteX3" fmla="*/ 1160584 w 1210263"/>
              <a:gd name="connsiteY3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63" h="1529862">
                <a:moveTo>
                  <a:pt x="0" y="1529862"/>
                </a:moveTo>
                <a:cubicBezTo>
                  <a:pt x="143607" y="1493227"/>
                  <a:pt x="287215" y="1456593"/>
                  <a:pt x="474784" y="1318847"/>
                </a:cubicBezTo>
                <a:cubicBezTo>
                  <a:pt x="662353" y="1181101"/>
                  <a:pt x="1011115" y="923193"/>
                  <a:pt x="1125415" y="703385"/>
                </a:cubicBezTo>
                <a:cubicBezTo>
                  <a:pt x="1239715" y="483577"/>
                  <a:pt x="1225061" y="175846"/>
                  <a:pt x="1160584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5330240-2D08-6420-71F9-B985119891F9}"/>
              </a:ext>
            </a:extLst>
          </p:cNvPr>
          <p:cNvSpPr/>
          <p:nvPr/>
        </p:nvSpPr>
        <p:spPr>
          <a:xfrm>
            <a:off x="5878959" y="512080"/>
            <a:ext cx="1760975" cy="625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11398-92AF-B4B4-D713-7E1DE653C72E}"/>
              </a:ext>
            </a:extLst>
          </p:cNvPr>
          <p:cNvSpPr/>
          <p:nvPr/>
        </p:nvSpPr>
        <p:spPr>
          <a:xfrm>
            <a:off x="7992360" y="61770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15CB-E574-97F6-9E29-DFB20A1358EB}"/>
              </a:ext>
            </a:extLst>
          </p:cNvPr>
          <p:cNvSpPr/>
          <p:nvPr/>
        </p:nvSpPr>
        <p:spPr>
          <a:xfrm>
            <a:off x="8273526" y="618244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2B5289-D348-2447-53D7-152011E88F2E}"/>
              </a:ext>
            </a:extLst>
          </p:cNvPr>
          <p:cNvSpPr/>
          <p:nvPr/>
        </p:nvSpPr>
        <p:spPr>
          <a:xfrm>
            <a:off x="7611734" y="1146256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5D763-8675-CFBC-3BA9-C98623B3B41B}"/>
              </a:ext>
            </a:extLst>
          </p:cNvPr>
          <p:cNvCxnSpPr>
            <a:cxnSpLocks/>
            <a:stCxn id="2" idx="7"/>
            <a:endCxn id="5" idx="2"/>
          </p:cNvCxnSpPr>
          <p:nvPr/>
        </p:nvCxnSpPr>
        <p:spPr>
          <a:xfrm flipV="1">
            <a:off x="7382045" y="286925"/>
            <a:ext cx="610315" cy="31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18510-771F-3C44-6301-C17B9336909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7639934" y="824951"/>
            <a:ext cx="633592" cy="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48734-DA51-C9BB-05A6-3DF0D742B7C2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7382045" y="1046184"/>
            <a:ext cx="472891" cy="166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7BCE2-3E8A-4533-BFE0-9CAB9A74BE92}"/>
              </a:ext>
            </a:extLst>
          </p:cNvPr>
          <p:cNvSpPr txBox="1"/>
          <p:nvPr/>
        </p:nvSpPr>
        <p:spPr>
          <a:xfrm>
            <a:off x="4828623" y="1475163"/>
            <a:ext cx="3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clock sync perimeter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986CB-B081-CB17-DA44-A0E397B1C05D}"/>
              </a:ext>
            </a:extLst>
          </p:cNvPr>
          <p:cNvSpPr/>
          <p:nvPr/>
        </p:nvSpPr>
        <p:spPr>
          <a:xfrm>
            <a:off x="10160997" y="56435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08609D-6E5E-AD13-E6BB-9753223CF835}"/>
              </a:ext>
            </a:extLst>
          </p:cNvPr>
          <p:cNvCxnSpPr>
            <a:stCxn id="30" idx="2"/>
            <a:endCxn id="5" idx="6"/>
          </p:cNvCxnSpPr>
          <p:nvPr/>
        </p:nvCxnSpPr>
        <p:spPr>
          <a:xfrm flipH="1">
            <a:off x="9653048" y="281590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75B2370-DE7C-9EBB-BF28-B9FA419249B1}"/>
              </a:ext>
            </a:extLst>
          </p:cNvPr>
          <p:cNvSpPr/>
          <p:nvPr/>
        </p:nvSpPr>
        <p:spPr>
          <a:xfrm>
            <a:off x="10439128" y="619923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5F6CA1-B9E2-0C8C-48AB-AF7783141037}"/>
              </a:ext>
            </a:extLst>
          </p:cNvPr>
          <p:cNvCxnSpPr>
            <a:stCxn id="37" idx="2"/>
          </p:cNvCxnSpPr>
          <p:nvPr/>
        </p:nvCxnSpPr>
        <p:spPr>
          <a:xfrm flipH="1">
            <a:off x="9931179" y="845078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DCE1E1-A3A5-3EE6-0FD3-D050D82965A4}"/>
              </a:ext>
            </a:extLst>
          </p:cNvPr>
          <p:cNvSpPr/>
          <p:nvPr/>
        </p:nvSpPr>
        <p:spPr>
          <a:xfrm>
            <a:off x="9758727" y="1147974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C7CAAE-4416-3425-2147-A7B813DE9964}"/>
              </a:ext>
            </a:extLst>
          </p:cNvPr>
          <p:cNvCxnSpPr>
            <a:stCxn id="39" idx="2"/>
          </p:cNvCxnSpPr>
          <p:nvPr/>
        </p:nvCxnSpPr>
        <p:spPr>
          <a:xfrm flipH="1">
            <a:off x="9250778" y="1373129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04F2395-8E84-03AF-CBBC-14482E012947}"/>
              </a:ext>
            </a:extLst>
          </p:cNvPr>
          <p:cNvSpPr txBox="1"/>
          <p:nvPr/>
        </p:nvSpPr>
        <p:spPr>
          <a:xfrm>
            <a:off x="768377" y="103883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E5E474-D5A7-9474-2417-EA0B75BE7CFE}"/>
              </a:ext>
            </a:extLst>
          </p:cNvPr>
          <p:cNvSpPr txBox="1"/>
          <p:nvPr/>
        </p:nvSpPr>
        <p:spPr>
          <a:xfrm>
            <a:off x="2614651" y="104618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2A7589-4B48-DC12-408B-A9CECE1E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1461868"/>
            <a:ext cx="2335164" cy="59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2D27B80-5A79-1881-2B31-2B87B50EC9BD}"/>
              </a:ext>
            </a:extLst>
          </p:cNvPr>
          <p:cNvSpPr txBox="1"/>
          <p:nvPr/>
        </p:nvSpPr>
        <p:spPr>
          <a:xfrm>
            <a:off x="335575" y="4906265"/>
            <a:ext cx="15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increases variance!</a:t>
            </a:r>
          </a:p>
        </p:txBody>
      </p:sp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" grpId="0" animBg="1"/>
      <p:bldP spid="5" grpId="0" animBg="1"/>
      <p:bldP spid="6" grpId="0" animBg="1"/>
      <p:bldP spid="8" grpId="0" animBg="1"/>
      <p:bldP spid="29" grpId="0"/>
      <p:bldP spid="30" grpId="0" animBg="1"/>
      <p:bldP spid="37" grpId="0" animBg="1"/>
      <p:bldP spid="39" grpId="0" animBg="1"/>
      <p:bldP spid="77" grpId="0"/>
      <p:bldP spid="78" grpId="0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264451"/>
            <a:ext cx="405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knowledge of MPs!</a:t>
            </a:r>
          </a:p>
          <a:p>
            <a:endParaRPr lang="en-US" dirty="0"/>
          </a:p>
          <a:p>
            <a:r>
              <a:rPr lang="en-US" dirty="0"/>
              <a:t>Allow smaller network latency to drive faster delivery to Exchange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8255</TotalTime>
  <Words>3152</Words>
  <Application>Microsoft Macintosh PowerPoint</Application>
  <PresentationFormat>Widescreen</PresentationFormat>
  <Paragraphs>846</Paragraphs>
  <Slides>82</Slides>
  <Notes>71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242</cp:revision>
  <dcterms:created xsi:type="dcterms:W3CDTF">2025-08-10T21:07:51Z</dcterms:created>
  <dcterms:modified xsi:type="dcterms:W3CDTF">2025-10-14T20:45:50Z</dcterms:modified>
</cp:coreProperties>
</file>