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12" r:id="rId17"/>
    <p:sldId id="411" r:id="rId18"/>
    <p:sldId id="390" r:id="rId19"/>
    <p:sldId id="409" r:id="rId20"/>
    <p:sldId id="414" r:id="rId21"/>
    <p:sldId id="416" r:id="rId22"/>
    <p:sldId id="391" r:id="rId23"/>
    <p:sldId id="408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3" r:id="rId33"/>
    <p:sldId id="404" r:id="rId34"/>
    <p:sldId id="405" r:id="rId35"/>
    <p:sldId id="410" r:id="rId36"/>
    <p:sldId id="407" r:id="rId37"/>
    <p:sldId id="312" r:id="rId38"/>
    <p:sldId id="413" r:id="rId39"/>
    <p:sldId id="313" r:id="rId40"/>
    <p:sldId id="314" r:id="rId41"/>
    <p:sldId id="417" r:id="rId42"/>
    <p:sldId id="418" r:id="rId43"/>
    <p:sldId id="318" r:id="rId44"/>
    <p:sldId id="320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331" r:id="rId53"/>
    <p:sldId id="353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3" r:id="rId64"/>
    <p:sldId id="372" r:id="rId65"/>
    <p:sldId id="374" r:id="rId66"/>
    <p:sldId id="375" r:id="rId67"/>
    <p:sldId id="350" r:id="rId68"/>
    <p:sldId id="359" r:id="rId69"/>
    <p:sldId id="360" r:id="rId70"/>
    <p:sldId id="354" r:id="rId71"/>
    <p:sldId id="361" r:id="rId72"/>
    <p:sldId id="362" r:id="rId73"/>
    <p:sldId id="330" r:id="rId74"/>
    <p:sldId id="351" r:id="rId75"/>
    <p:sldId id="35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/>
    <p:restoredTop sz="94694"/>
  </p:normalViewPr>
  <p:slideViewPr>
    <p:cSldViewPr snapToGrid="0">
      <p:cViewPr varScale="1">
        <p:scale>
          <a:sx n="96" d="100"/>
          <a:sy n="96" d="100"/>
        </p:scale>
        <p:origin x="192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6.xml"/><Relationship Id="rId21" Type="http://schemas.openxmlformats.org/officeDocument/2006/relationships/image" Target="../media/image18.svg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7.xml"/><Relationship Id="rId21" Type="http://schemas.openxmlformats.org/officeDocument/2006/relationships/image" Target="../media/image18.svg"/><Relationship Id="rId7" Type="http://schemas.microsoft.com/office/2007/relationships/diagramDrawing" Target="../diagrams/drawing7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8.xml"/><Relationship Id="rId21" Type="http://schemas.openxmlformats.org/officeDocument/2006/relationships/image" Target="../media/image18.svg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9.xml"/><Relationship Id="rId21" Type="http://schemas.openxmlformats.org/officeDocument/2006/relationships/image" Target="../media/image18.svg"/><Relationship Id="rId7" Type="http://schemas.microsoft.com/office/2007/relationships/diagramDrawing" Target="../diagrams/drawing9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8.svg"/><Relationship Id="rId7" Type="http://schemas.microsoft.com/office/2007/relationships/diagramDrawing" Target="../diagrams/drawing10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8.svg"/><Relationship Id="rId7" Type="http://schemas.microsoft.com/office/2007/relationships/diagramDrawing" Target="../diagrams/drawing11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8.svg"/><Relationship Id="rId7" Type="http://schemas.microsoft.com/office/2007/relationships/diagramDrawing" Target="../diagrams/drawing12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4613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812559" y="1974341"/>
            <a:ext cx="7308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7512</TotalTime>
  <Words>2949</Words>
  <Application>Microsoft Macintosh PowerPoint</Application>
  <PresentationFormat>Widescreen</PresentationFormat>
  <Paragraphs>783</Paragraphs>
  <Slides>75</Slides>
  <Notes>70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Agenda</vt:lpstr>
      <vt:lpstr>Agenda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142</cp:revision>
  <dcterms:created xsi:type="dcterms:W3CDTF">2025-08-10T21:07:51Z</dcterms:created>
  <dcterms:modified xsi:type="dcterms:W3CDTF">2025-09-08T16:57:04Z</dcterms:modified>
</cp:coreProperties>
</file>