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413" r:id="rId39"/>
    <p:sldId id="31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53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359" r:id="rId69"/>
    <p:sldId id="360" r:id="rId70"/>
    <p:sldId id="354" r:id="rId71"/>
    <p:sldId id="361" r:id="rId72"/>
    <p:sldId id="362" r:id="rId73"/>
    <p:sldId id="330" r:id="rId74"/>
    <p:sldId id="351" r:id="rId75"/>
    <p:sldId id="3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4"/>
    <p:restoredTop sz="94675"/>
  </p:normalViewPr>
  <p:slideViewPr>
    <p:cSldViewPr snapToGrid="0">
      <p:cViewPr varScale="1">
        <p:scale>
          <a:sx n="100" d="100"/>
          <a:sy n="100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is 100K orders per second cumulatively by all participants. (not all orders get matched). Prices in orders are chosen from a random distribution. </a:t>
            </a:r>
            <a:br>
              <a:rPr lang="en-US" dirty="0"/>
            </a:br>
            <a:r>
              <a:rPr lang="en-US" dirty="0"/>
              <a:t>Queues built up in FIFO lead to </a:t>
            </a:r>
            <a:r>
              <a:rPr lang="en-US" dirty="0" err="1"/>
              <a:t>fifo</a:t>
            </a:r>
            <a:r>
              <a:rPr lang="en-US" dirty="0"/>
              <a:t> showing higher order matching rate during non-burst periods.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6.xml"/><Relationship Id="rId21" Type="http://schemas.openxmlformats.org/officeDocument/2006/relationships/image" Target="../media/image18.svg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7.xml"/><Relationship Id="rId21" Type="http://schemas.openxmlformats.org/officeDocument/2006/relationships/image" Target="../media/image18.svg"/><Relationship Id="rId7" Type="http://schemas.microsoft.com/office/2007/relationships/diagramDrawing" Target="../diagrams/drawing7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8.xml"/><Relationship Id="rId21" Type="http://schemas.openxmlformats.org/officeDocument/2006/relationships/image" Target="../media/image18.svg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9.xml"/><Relationship Id="rId21" Type="http://schemas.openxmlformats.org/officeDocument/2006/relationships/image" Target="../media/image18.svg"/><Relationship Id="rId7" Type="http://schemas.microsoft.com/office/2007/relationships/diagramDrawing" Target="../diagrams/drawing9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8.svg"/><Relationship Id="rId7" Type="http://schemas.microsoft.com/office/2007/relationships/diagramDrawing" Target="../diagrams/drawing10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8.svg"/><Relationship Id="rId7" Type="http://schemas.microsoft.com/office/2007/relationships/diagramDrawing" Target="../diagrams/drawing11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8.svg"/><Relationship Id="rId7" Type="http://schemas.microsoft.com/office/2007/relationships/diagramDrawing" Target="../diagrams/drawing12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48" y="1221851"/>
            <a:ext cx="7283645" cy="5466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BC246-BFBC-747B-5AC1-2BCEE42FEE24}"/>
              </a:ext>
            </a:extLst>
          </p:cNvPr>
          <p:cNvSpPr txBox="1"/>
          <p:nvPr/>
        </p:nvSpPr>
        <p:spPr>
          <a:xfrm>
            <a:off x="602901" y="2080009"/>
            <a:ext cx="3978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multicast latency (OML) is the latency experienced by the last receiver who receives the multicast message.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Onyx achieves substantially lower OML than DU and AWS Transit Gateway based multicast.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DU (Direct Unicasts), the sender sends messages to all the receivers directly without any tree or hedging. </a:t>
            </a:r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51" y="1445867"/>
            <a:ext cx="6664468" cy="5001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7B7FF-0F5E-9714-0613-88C373F39E4B}"/>
              </a:ext>
            </a:extLst>
          </p:cNvPr>
          <p:cNvSpPr txBox="1"/>
          <p:nvPr/>
        </p:nvSpPr>
        <p:spPr>
          <a:xfrm>
            <a:off x="602901" y="2080008"/>
            <a:ext cx="4335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 Window Size (DWS) is the data reception time difference between two receivers: one who receives the message earliest and the one receiver who receives the message latest.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 is the hedging factor i.e., how many extra parents send copies of messages to a (tree)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Onyx with hedging achieves a DWS of ~0 at very high percentile.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~0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&lt; 1</a:t>
            </a:r>
            <a:r>
              <a:rPr lang="en-US" dirty="0">
                <a:sym typeface="Wingdings" pitchFamily="2" charset="2"/>
              </a:rPr>
              <a:t> microsecond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CloudEx, a prior work, also achieves low DWS but it comes at the cost of significantly higher multicast latency (details in the paper). </a:t>
            </a:r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4724400" y="1868273"/>
            <a:ext cx="7467600" cy="6743700"/>
            <a:chOff x="4914900" y="1766513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850" y="1766513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914900" y="4891371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9080500" y="1212601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1C7967-E405-381E-4E31-2215A8BC65C9}"/>
              </a:ext>
            </a:extLst>
          </p:cNvPr>
          <p:cNvSpPr txBox="1"/>
          <p:nvPr/>
        </p:nvSpPr>
        <p:spPr>
          <a:xfrm>
            <a:off x="528528" y="1953009"/>
            <a:ext cx="3978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exchange’s order matching throughput is shown while using LOQ vs FIFO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Shaded regions represent bursts of orders by participants (20x the baseline).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LOQ is able to effectively handle bursts.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cannot consume the burst (and builds up queues). </a:t>
            </a:r>
          </a:p>
        </p:txBody>
      </p: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3202</Words>
  <Application>Microsoft Macintosh PowerPoint</Application>
  <PresentationFormat>Widescreen</PresentationFormat>
  <Paragraphs>796</Paragraphs>
  <Slides>75</Slides>
  <Notes>70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Agenda</vt:lpstr>
      <vt:lpstr>Agenda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155</cp:revision>
  <dcterms:created xsi:type="dcterms:W3CDTF">2025-08-10T21:07:51Z</dcterms:created>
  <dcterms:modified xsi:type="dcterms:W3CDTF">2025-09-10T14:53:35Z</dcterms:modified>
</cp:coreProperties>
</file>