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391" r:id="rId21"/>
    <p:sldId id="408" r:id="rId22"/>
    <p:sldId id="394" r:id="rId23"/>
    <p:sldId id="395" r:id="rId24"/>
    <p:sldId id="396" r:id="rId25"/>
    <p:sldId id="397" r:id="rId26"/>
    <p:sldId id="398" r:id="rId27"/>
    <p:sldId id="399" r:id="rId28"/>
    <p:sldId id="400" r:id="rId29"/>
    <p:sldId id="401" r:id="rId30"/>
    <p:sldId id="403" r:id="rId31"/>
    <p:sldId id="404" r:id="rId32"/>
    <p:sldId id="405" r:id="rId33"/>
    <p:sldId id="410" r:id="rId34"/>
    <p:sldId id="407" r:id="rId35"/>
    <p:sldId id="312" r:id="rId36"/>
    <p:sldId id="413" r:id="rId37"/>
    <p:sldId id="313" r:id="rId38"/>
    <p:sldId id="314" r:id="rId39"/>
    <p:sldId id="318" r:id="rId40"/>
    <p:sldId id="320" r:id="rId41"/>
    <p:sldId id="321" r:id="rId42"/>
    <p:sldId id="322" r:id="rId43"/>
    <p:sldId id="324" r:id="rId44"/>
    <p:sldId id="325" r:id="rId45"/>
    <p:sldId id="326" r:id="rId46"/>
    <p:sldId id="328" r:id="rId47"/>
    <p:sldId id="329" r:id="rId48"/>
    <p:sldId id="331" r:id="rId49"/>
    <p:sldId id="353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370" r:id="rId58"/>
    <p:sldId id="371" r:id="rId59"/>
    <p:sldId id="373" r:id="rId60"/>
    <p:sldId id="372" r:id="rId61"/>
    <p:sldId id="374" r:id="rId62"/>
    <p:sldId id="375" r:id="rId63"/>
    <p:sldId id="350" r:id="rId64"/>
    <p:sldId id="359" r:id="rId65"/>
    <p:sldId id="360" r:id="rId66"/>
    <p:sldId id="354" r:id="rId67"/>
    <p:sldId id="361" r:id="rId68"/>
    <p:sldId id="362" r:id="rId69"/>
    <p:sldId id="330" r:id="rId70"/>
    <p:sldId id="351" r:id="rId71"/>
    <p:sldId id="35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6.sv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4.xml"/><Relationship Id="rId21" Type="http://schemas.openxmlformats.org/officeDocument/2006/relationships/image" Target="../media/image16.svg"/><Relationship Id="rId7" Type="http://schemas.microsoft.com/office/2007/relationships/diagramDrawing" Target="../diagrams/drawing4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5.xml"/><Relationship Id="rId21" Type="http://schemas.openxmlformats.org/officeDocument/2006/relationships/image" Target="../media/image16.svg"/><Relationship Id="rId7" Type="http://schemas.microsoft.com/office/2007/relationships/diagramDrawing" Target="../diagrams/drawing5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5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6.xml"/><Relationship Id="rId21" Type="http://schemas.openxmlformats.org/officeDocument/2006/relationships/image" Target="../media/image16.svg"/><Relationship Id="rId7" Type="http://schemas.microsoft.com/office/2007/relationships/diagramDrawing" Target="../diagrams/drawing6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7.xml"/><Relationship Id="rId21" Type="http://schemas.openxmlformats.org/officeDocument/2006/relationships/image" Target="../media/image16.svg"/><Relationship Id="rId7" Type="http://schemas.microsoft.com/office/2007/relationships/diagramDrawing" Target="../diagrams/drawing7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8.xml"/><Relationship Id="rId21" Type="http://schemas.openxmlformats.org/officeDocument/2006/relationships/image" Target="../media/image16.svg"/><Relationship Id="rId7" Type="http://schemas.microsoft.com/office/2007/relationships/diagramDrawing" Target="../diagrams/drawing8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9.xml"/><Relationship Id="rId21" Type="http://schemas.openxmlformats.org/officeDocument/2006/relationships/image" Target="../media/image16.svg"/><Relationship Id="rId7" Type="http://schemas.microsoft.com/office/2007/relationships/diagramDrawing" Target="../diagrams/drawing9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6.svg"/><Relationship Id="rId18" Type="http://schemas.openxmlformats.org/officeDocument/2006/relationships/image" Target="../media/image13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6.svg"/><Relationship Id="rId7" Type="http://schemas.microsoft.com/office/2007/relationships/diagramDrawing" Target="../diagrams/drawing10.xml"/><Relationship Id="rId12" Type="http://schemas.openxmlformats.org/officeDocument/2006/relationships/image" Target="../media/image5.png"/><Relationship Id="rId17" Type="http://schemas.openxmlformats.org/officeDocument/2006/relationships/image" Target="../media/image12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0.svg"/><Relationship Id="rId10" Type="http://schemas.openxmlformats.org/officeDocument/2006/relationships/image" Target="../media/image7.png"/><Relationship Id="rId19" Type="http://schemas.openxmlformats.org/officeDocument/2006/relationships/image" Target="../media/image14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736457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736457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7497</TotalTime>
  <Words>2666</Words>
  <Application>Microsoft Macintosh PowerPoint</Application>
  <PresentationFormat>Widescreen</PresentationFormat>
  <Paragraphs>628</Paragraphs>
  <Slides>71</Slides>
  <Notes>68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127</cp:revision>
  <dcterms:created xsi:type="dcterms:W3CDTF">2025-08-10T21:07:51Z</dcterms:created>
  <dcterms:modified xsi:type="dcterms:W3CDTF">2025-09-08T16:41:34Z</dcterms:modified>
</cp:coreProperties>
</file>