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/>
    <p:restoredTop sz="84177"/>
  </p:normalViewPr>
  <p:slideViewPr>
    <p:cSldViewPr snapToGrid="0" snapToObjects="1">
      <p:cViewPr varScale="1">
        <p:scale>
          <a:sx n="68" d="100"/>
          <a:sy n="68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7E979-6FF1-5842-8DC8-C78E13EDCF4B}" type="datetimeFigureOut">
              <a:rPr lang="nb-NO" smtClean="0"/>
              <a:t>21.03.2019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Klikk for å redigere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43A43-E537-A241-806B-64B6066C4F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91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Introdusere oss og de voksne.</a:t>
            </a:r>
          </a:p>
          <a:p>
            <a:r>
              <a:rPr lang="nb-NO" dirty="0"/>
              <a:t>Vi vil være deres  workshop holdere de  3 dager de neste 3 ukene...</a:t>
            </a:r>
          </a:p>
          <a:p>
            <a:r>
              <a:rPr lang="nb-NO" dirty="0" err="1"/>
              <a:t>Iløpet</a:t>
            </a:r>
            <a:r>
              <a:rPr lang="nb-NO" dirty="0"/>
              <a:t> av disse 3 gangene med workshop vil dere lage en robot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50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Servomotor: dere vil kunne bruke servomotor som vil hjelpe roboten å gjøre roterende bevegelser avhengig av variant (180* eller 360*)</a:t>
            </a:r>
          </a:p>
          <a:p>
            <a:r>
              <a:rPr lang="nb-NO" dirty="0"/>
              <a:t>Koblingskabler med krokodille klemmer: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74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Et eksempel på en robot er denne demonstrasjonen av en tromme robot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32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1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Vårt eksempel hvor vi benytter oss av 2 microbit  med </a:t>
            </a:r>
            <a:r>
              <a:rPr lang="nb-NO" dirty="0" err="1"/>
              <a:t>servo</a:t>
            </a:r>
            <a:r>
              <a:rPr lang="nb-NO" dirty="0"/>
              <a:t>, 1 for  dedikert til  styring av slotts broen  og en annen for å styre kranen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939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43A43-E537-A241-806B-64B6066C4F91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077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63S2jPtsk?feature=oembed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h4fEbJtklU?feature=oembed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ebRana/RingerikeKoder/wiki/Hjem" TargetMode="External"/><Relationship Id="rId2" Type="http://schemas.openxmlformats.org/officeDocument/2006/relationships/hyperlink" Target="http://bit.ly/RingerikeKo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kecode.microbit.org/projects/to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BD723-0FFD-EF4D-931D-5C23EB8F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F57D1F-4252-8344-965F-4CBB1A76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7781E4D-687C-E24F-A6A7-E333612E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brightnessContrast bright="11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10471" y="0"/>
            <a:ext cx="15734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AD0971-0549-6C4F-BC3A-CFB530AF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Intro: Ubrukelige </a:t>
            </a:r>
            <a:r>
              <a:rPr lang="nb-NO" dirty="0" err="1"/>
              <a:t>roboter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61D0099-29E2-3547-B06F-C0386A120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err="1"/>
              <a:t>Haseeb</a:t>
            </a:r>
            <a:r>
              <a:rPr lang="nb-NO" dirty="0"/>
              <a:t> rana OG Thor Eivind Skogstad bakke</a:t>
            </a:r>
          </a:p>
          <a:p>
            <a:pPr marL="342900" indent="-342900">
              <a:buFontTx/>
              <a:buChar char="-"/>
            </a:pPr>
            <a:r>
              <a:rPr lang="nb-NO" dirty="0"/>
              <a:t>3 dager de neste 3 ukene</a:t>
            </a:r>
          </a:p>
          <a:p>
            <a:pPr marL="342900" indent="-342900">
              <a:buFontTx/>
              <a:buChar char="-"/>
            </a:pPr>
            <a:r>
              <a:rPr lang="nb-NO" dirty="0"/>
              <a:t>I løpet av 3 uker vil dere lage en robot som dere til slutt skal presentere.</a:t>
            </a:r>
          </a:p>
          <a:p>
            <a:pPr marL="342900" indent="-342900">
              <a:buFontTx/>
              <a:buChar char="-"/>
            </a:pPr>
            <a:r>
              <a:rPr lang="nb-NO" dirty="0"/>
              <a:t>Dere kan velge om dere ønsker å jobbe alene eller sammen 2 og 2.</a:t>
            </a:r>
          </a:p>
        </p:txBody>
      </p:sp>
    </p:spTree>
    <p:extLst>
      <p:ext uri="{BB962C8B-B14F-4D97-AF65-F5344CB8AC3E}">
        <p14:creationId xmlns:p14="http://schemas.microsoft.com/office/powerpoint/2010/main" val="333995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75DBED-6972-A24C-AAC2-F9788FDD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nb-NO" dirty="0"/>
              <a:t>Tilgang til følgende utstyr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92573F0-3EDC-45BE-9352-01AD22EA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nb-NO" dirty="0"/>
              <a:t>Standard microbit </a:t>
            </a:r>
          </a:p>
          <a:p>
            <a:pPr lvl="0"/>
            <a:r>
              <a:rPr lang="nb-NO" dirty="0"/>
              <a:t>valgfri </a:t>
            </a:r>
            <a:r>
              <a:rPr lang="nb-NO" dirty="0" err="1"/>
              <a:t>servoer</a:t>
            </a:r>
            <a:r>
              <a:rPr lang="nb-NO" dirty="0"/>
              <a:t> (180 grader eller 360 grader) </a:t>
            </a:r>
          </a:p>
          <a:p>
            <a:pPr lvl="0"/>
            <a:r>
              <a:rPr lang="nb-NO" dirty="0"/>
              <a:t>hjul</a:t>
            </a:r>
          </a:p>
          <a:p>
            <a:pPr lvl="0"/>
            <a:r>
              <a:rPr lang="nb-NO" dirty="0"/>
              <a:t>krokodilleklemmer</a:t>
            </a:r>
          </a:p>
          <a:p>
            <a:pPr lvl="0"/>
            <a:r>
              <a:rPr lang="nb-NO" dirty="0"/>
              <a:t>koblingskabler med krokodille i den ene enden og male jumper (pinner til motor) i den andre</a:t>
            </a:r>
          </a:p>
          <a:p>
            <a:pPr lvl="0"/>
            <a:r>
              <a:rPr lang="nb-NO" dirty="0" err="1"/>
              <a:t>servo</a:t>
            </a:r>
            <a:r>
              <a:rPr lang="nb-NO" dirty="0"/>
              <a:t> lite Board med 3 AAA batterier til to motorer:</a:t>
            </a:r>
          </a:p>
          <a:p>
            <a:endParaRPr lang="en-US" sz="2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BE714-4E73-4D5F-8FE1-12933367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9BC76AF6-822A-F843-918F-041AA292E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7" y="657402"/>
            <a:ext cx="1597730" cy="159773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84C132-48CC-48E2-B92D-79EBF5EFE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274320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6A848C-630F-44DE-93AE-7C2F7BCDB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959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lassholder for innhold 4">
            <a:extLst>
              <a:ext uri="{FF2B5EF4-FFF2-40B4-BE49-F238E27FC236}">
                <a16:creationId xmlns:a16="http://schemas.microsoft.com/office/drawing/2014/main" id="{3555799C-4B94-4149-B933-EB501178A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134" y="781226"/>
            <a:ext cx="1597730" cy="135008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1F8F0C-921B-4EF9-BA35-B5F73B11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0128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708B1FC-4153-BC44-B30E-49DE8615F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577" y="795206"/>
            <a:ext cx="1597730" cy="1322121"/>
          </a:xfrm>
          <a:prstGeom prst="rect">
            <a:avLst/>
          </a:prstGeom>
        </p:spPr>
      </p:pic>
      <p:pic>
        <p:nvPicPr>
          <p:cNvPr id="7" name="Bilde 6" descr="Et bilde som inneholder elektronikk&#10;&#10;Automatisk generert beskrivelse">
            <a:extLst>
              <a:ext uri="{FF2B5EF4-FFF2-40B4-BE49-F238E27FC236}">
                <a16:creationId xmlns:a16="http://schemas.microsoft.com/office/drawing/2014/main" id="{F6610EB2-93CE-F44E-BAB2-A18FA442A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210" y="4718134"/>
            <a:ext cx="3205790" cy="2139865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1C406ECD-1617-EC47-901A-9D7A6B573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586" y="4472999"/>
            <a:ext cx="2890212" cy="2373845"/>
          </a:xfrm>
          <a:prstGeom prst="rect">
            <a:avLst/>
          </a:prstGeom>
        </p:spPr>
      </p:pic>
      <p:pic>
        <p:nvPicPr>
          <p:cNvPr id="26" name="Bilde 25">
            <a:extLst>
              <a:ext uri="{FF2B5EF4-FFF2-40B4-BE49-F238E27FC236}">
                <a16:creationId xmlns:a16="http://schemas.microsoft.com/office/drawing/2014/main" id="{54977A21-9374-2441-A0FB-B0A77C0D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8594" y="3033464"/>
            <a:ext cx="1833304" cy="17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CEADC9-B9A6-2D4D-8894-BA5036D6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Tromme robot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06AAB3-D5AE-8441-9559-19EBAD004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60"/>
            <a:ext cx="9905999" cy="3541714"/>
          </a:xfrm>
        </p:spPr>
        <p:txBody>
          <a:bodyPr/>
          <a:lstStyle/>
          <a:p>
            <a:pPr marL="0" indent="0">
              <a:buNone/>
            </a:pPr>
            <a:br>
              <a:rPr lang="nb-NO" dirty="0"/>
            </a:br>
            <a:endParaRPr lang="nb-NO" dirty="0"/>
          </a:p>
          <a:p>
            <a:endParaRPr lang="nb-NO" dirty="0"/>
          </a:p>
        </p:txBody>
      </p:sp>
      <p:pic>
        <p:nvPicPr>
          <p:cNvPr id="4" name="Drummer Bot Build - Hummingbird Robotics Kit &amp; micro:bit">
            <a:hlinkClick r:id="" action="ppaction://media"/>
            <a:extLst>
              <a:ext uri="{FF2B5EF4-FFF2-40B4-BE49-F238E27FC236}">
                <a16:creationId xmlns:a16="http://schemas.microsoft.com/office/drawing/2014/main" id="{9E0B14EC-A006-DF42-A4AB-FE34E30659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69738" y="1728912"/>
            <a:ext cx="8877673" cy="4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24297C-BF26-424E-BBB4-9199699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2: </a:t>
            </a:r>
          </a:p>
        </p:txBody>
      </p:sp>
      <p:pic>
        <p:nvPicPr>
          <p:cNvPr id="3" name="Online Media 2" title="micro:bit milk jar robot - demo">
            <a:hlinkClick r:id="" action="ppaction://media"/>
            <a:extLst>
              <a:ext uri="{FF2B5EF4-FFF2-40B4-BE49-F238E27FC236}">
                <a16:creationId xmlns:a16="http://schemas.microsoft.com/office/drawing/2014/main" id="{0DC85DB7-7B89-41A4-931E-CC77B2E2FD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75645" y="1750032"/>
            <a:ext cx="8489244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3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EB8B4C-F994-494E-BEF5-3509BE05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/ Vår løsning: TrommeN Slager og BIL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6A1B7A-577D-B644-A150-17235A9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187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9596E0-18C1-6F4A-9A28-DDD2AE5E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Planleggings 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28D259-3326-A847-BBFF-9CBC3576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3550"/>
            <a:ext cx="9905999" cy="3541714"/>
          </a:xfrm>
        </p:spPr>
        <p:txBody>
          <a:bodyPr>
            <a:normAutofit/>
          </a:bodyPr>
          <a:lstStyle/>
          <a:p>
            <a:r>
              <a:rPr lang="nb-NO" dirty="0"/>
              <a:t>Finne ut hva dere ønsker å lage: </a:t>
            </a:r>
          </a:p>
          <a:p>
            <a:r>
              <a:rPr lang="nb-NO" dirty="0"/>
              <a:t>Skal roboten løse et problem?</a:t>
            </a:r>
          </a:p>
          <a:p>
            <a:pPr lvl="1"/>
            <a:r>
              <a:rPr lang="nb-NO" dirty="0"/>
              <a:t> Definere hva roboten skal gjøre.</a:t>
            </a:r>
          </a:p>
          <a:p>
            <a:pPr lvl="1"/>
            <a:r>
              <a:rPr lang="nb-NO" dirty="0"/>
              <a:t>Tegn og planlegg roboten. ( kan følge vårt eksempel oppsett)</a:t>
            </a:r>
          </a:p>
          <a:p>
            <a:pPr lvl="1"/>
            <a:r>
              <a:rPr lang="nb-NO" dirty="0"/>
              <a:t>Hvilke utstyr vil denne roboten trenge</a:t>
            </a:r>
          </a:p>
          <a:p>
            <a:r>
              <a:rPr lang="nb-NO" dirty="0"/>
              <a:t>Diskuter med hverandre og vær kreative</a:t>
            </a:r>
          </a:p>
          <a:p>
            <a:r>
              <a:rPr lang="nb-NO" dirty="0"/>
              <a:t>Begynn å fylle ut dokumentet </a:t>
            </a:r>
            <a:r>
              <a:rPr lang="nb-NO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 descr="Et bilde som inneholder tekst&#10;&#10;Automatisk generert beskrivelse">
            <a:extLst>
              <a:ext uri="{FF2B5EF4-FFF2-40B4-BE49-F238E27FC236}">
                <a16:creationId xmlns:a16="http://schemas.microsoft.com/office/drawing/2014/main" id="{517F9F4F-BF09-644F-A88C-3C026304B4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57" y="618519"/>
            <a:ext cx="5238044" cy="6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ACDAB-BB5B-4F43-978B-8767E52F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7C4C19-A6E6-834D-9CB5-0248B0D5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Vårt </a:t>
            </a:r>
            <a:r>
              <a:rPr lang="nb-NO" dirty="0" err="1"/>
              <a:t>github</a:t>
            </a:r>
            <a:r>
              <a:rPr lang="nb-NO" dirty="0"/>
              <a:t> bibliotek med funksjoner/filer.</a:t>
            </a:r>
          </a:p>
          <a:p>
            <a:pPr lvl="1"/>
            <a:r>
              <a:rPr lang="nb-NO" dirty="0"/>
              <a:t>Bitly: </a:t>
            </a:r>
            <a:r>
              <a:rPr lang="nb-NO" dirty="0">
                <a:hlinkClick r:id="rId2"/>
              </a:rPr>
              <a:t>http://bit.ly/RingerikeKoder</a:t>
            </a:r>
            <a:endParaRPr lang="nb-NO" dirty="0"/>
          </a:p>
          <a:p>
            <a:pPr lvl="1"/>
            <a:r>
              <a:rPr lang="nb-NO" dirty="0"/>
              <a:t>Wiki: </a:t>
            </a:r>
            <a:r>
              <a:rPr lang="nb-NO" dirty="0">
                <a:hlinkClick r:id="rId3"/>
              </a:rPr>
              <a:t>https://github.com/HaseebRana/RingerikeKoder/wiki/Hjem</a:t>
            </a:r>
            <a:r>
              <a:rPr lang="nb-NO" dirty="0"/>
              <a:t> </a:t>
            </a:r>
          </a:p>
          <a:p>
            <a:r>
              <a:rPr lang="nb-NO" dirty="0"/>
              <a:t>Legger ved mal for hva som skal være med i planleggings prosess.</a:t>
            </a:r>
          </a:p>
          <a:p>
            <a:r>
              <a:rPr lang="nb-NO" dirty="0"/>
              <a:t>Link for eksempel på ulike prosjekter og ideer: </a:t>
            </a:r>
            <a:r>
              <a:rPr lang="nb-NO" dirty="0">
                <a:hlinkClick r:id="rId4"/>
              </a:rPr>
              <a:t>https://makecode.microbit.org/projects/toys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28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295</Words>
  <Application>Microsoft Office PowerPoint</Application>
  <PresentationFormat>Widescreen</PresentationFormat>
  <Paragraphs>44</Paragraphs>
  <Slides>8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Krets</vt:lpstr>
      <vt:lpstr>PowerPoint Presentation</vt:lpstr>
      <vt:lpstr>Intro: Ubrukelige roboter</vt:lpstr>
      <vt:lpstr>Tilgang til følgende utstyr</vt:lpstr>
      <vt:lpstr>Eksempel Tromme robot</vt:lpstr>
      <vt:lpstr>Eksempel 2: </vt:lpstr>
      <vt:lpstr>Demo / Vår løsning: TrommeN Slager og BIL </vt:lpstr>
      <vt:lpstr>Planleggings prosess</vt:lpstr>
      <vt:lpstr>LENKER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Intro: Ubrukelige roboter</dc:title>
  <dc:creator>Thor Eivind Skogstad Bakke</dc:creator>
  <cp:lastModifiedBy>Haseeb Rana</cp:lastModifiedBy>
  <cp:revision>14</cp:revision>
  <dcterms:created xsi:type="dcterms:W3CDTF">2019-03-13T10:45:22Z</dcterms:created>
  <dcterms:modified xsi:type="dcterms:W3CDTF">2019-03-21T20:13:25Z</dcterms:modified>
</cp:coreProperties>
</file>