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62" r:id="rId2"/>
    <p:sldId id="265" r:id="rId3"/>
    <p:sldId id="266" r:id="rId4"/>
    <p:sldId id="268" r:id="rId5"/>
    <p:sldId id="267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4"/>
    <p:restoredTop sz="84202"/>
  </p:normalViewPr>
  <p:slideViewPr>
    <p:cSldViewPr snapToGrid="0" snapToObjects="1">
      <p:cViewPr varScale="1">
        <p:scale>
          <a:sx n="68" d="100"/>
          <a:sy n="68" d="100"/>
        </p:scale>
        <p:origin x="12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7E979-6FF1-5842-8DC8-C78E13EDCF4B}" type="datetimeFigureOut">
              <a:rPr lang="nb-NO" smtClean="0"/>
              <a:t>21.03.2019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nb-NO"/>
              <a:t>Klikk for å redigere tekststiler i malen
Andre nivå
Tredje nivå
Fjerde nivå
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43A43-E537-A241-806B-64B6066C4F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48910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43A43-E537-A241-806B-64B6066C4F91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0251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43A43-E537-A241-806B-64B6066C4F91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892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43A43-E537-A241-806B-64B6066C4F91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17355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43A43-E537-A241-806B-64B6066C4F91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220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microBi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KKRS180" TargetMode="External"/><Relationship Id="rId2" Type="http://schemas.openxmlformats.org/officeDocument/2006/relationships/hyperlink" Target="http://bit.ly/RingerikeKod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KKRS36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bit.org/no/guide/feature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bit.org/no/guide/quick/" TargetMode="External"/><Relationship Id="rId2" Type="http://schemas.openxmlformats.org/officeDocument/2006/relationships/hyperlink" Target="http://bit.ly/RingerikeKod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itronik.co.uk/blog/getting-started-servolite-board-microbi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E2BD723-0FFD-EF4D-931D-5C23EB8FE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0F57D1F-4252-8344-965F-4CBB1A76F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37781E4D-687C-E24F-A6A7-E333612EA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000"/>
                    </a14:imgEffect>
                    <a14:imgEffect>
                      <a14:brightnessContrast bright="11000" contrast="1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610471" y="0"/>
            <a:ext cx="157341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2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E6227EE-1125-4049-A409-78322A52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nb-NO" dirty="0" err="1"/>
              <a:t>Servo</a:t>
            </a:r>
            <a:r>
              <a:rPr lang="nb-NO" dirty="0"/>
              <a:t> motor</a:t>
            </a:r>
          </a:p>
        </p:txBody>
      </p:sp>
      <p:sp>
        <p:nvSpPr>
          <p:cNvPr id="23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lassholder for innhold 3">
            <a:extLst>
              <a:ext uri="{FF2B5EF4-FFF2-40B4-BE49-F238E27FC236}">
                <a16:creationId xmlns:a16="http://schemas.microsoft.com/office/drawing/2014/main" id="{D82901BF-2792-774D-9F65-46680CA6A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745" y="1357803"/>
            <a:ext cx="3080642" cy="220159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1DD1CDB-0ACB-49BD-9B81-1E36B642E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676" y="1941342"/>
            <a:ext cx="5907133" cy="410110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Oppkobling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360 servo</a:t>
            </a:r>
          </a:p>
          <a:p>
            <a:pPr lvl="1"/>
            <a:r>
              <a:rPr lang="en-US" dirty="0" err="1"/>
              <a:t>jording</a:t>
            </a:r>
            <a:r>
              <a:rPr lang="en-US" dirty="0"/>
              <a:t> = </a:t>
            </a:r>
            <a:r>
              <a:rPr lang="en-US" dirty="0" err="1"/>
              <a:t>mørk</a:t>
            </a:r>
            <a:r>
              <a:rPr lang="en-US" dirty="0"/>
              <a:t>/</a:t>
            </a:r>
            <a:r>
              <a:rPr lang="en-US" dirty="0" err="1"/>
              <a:t>brun</a:t>
            </a:r>
            <a:r>
              <a:rPr lang="en-US" dirty="0"/>
              <a:t> </a:t>
            </a:r>
            <a:r>
              <a:rPr lang="en-US" dirty="0" err="1"/>
              <a:t>ledning</a:t>
            </a:r>
            <a:r>
              <a:rPr lang="en-US" dirty="0"/>
              <a:t>(GND)</a:t>
            </a:r>
          </a:p>
          <a:p>
            <a:pPr lvl="1"/>
            <a:r>
              <a:rPr lang="en-US" dirty="0" err="1"/>
              <a:t>Rød</a:t>
            </a:r>
            <a:r>
              <a:rPr lang="en-US" dirty="0"/>
              <a:t> = </a:t>
            </a:r>
            <a:r>
              <a:rPr lang="en-US" dirty="0" err="1"/>
              <a:t>strømtilførsel</a:t>
            </a:r>
            <a:r>
              <a:rPr lang="en-US" dirty="0"/>
              <a:t>(5v)</a:t>
            </a:r>
          </a:p>
          <a:p>
            <a:pPr lvl="1"/>
            <a:r>
              <a:rPr lang="en-US" dirty="0" err="1"/>
              <a:t>Oransj</a:t>
            </a:r>
            <a:r>
              <a:rPr lang="en-US" dirty="0"/>
              <a:t> = signal(PWM) -&gt; pin1/2/3</a:t>
            </a:r>
          </a:p>
          <a:p>
            <a:r>
              <a:rPr lang="en-US" dirty="0" err="1"/>
              <a:t>Hvordan</a:t>
            </a:r>
            <a:r>
              <a:rPr lang="en-US" dirty="0"/>
              <a:t> man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opp</a:t>
            </a:r>
            <a:r>
              <a:rPr lang="en-US" dirty="0"/>
              <a:t> i mot </a:t>
            </a:r>
            <a:r>
              <a:rPr lang="en-US" dirty="0" err="1"/>
              <a:t>en</a:t>
            </a:r>
            <a:r>
              <a:rPr lang="en-US" dirty="0"/>
              <a:t> 360 servo(</a:t>
            </a:r>
            <a:r>
              <a:rPr lang="en-US" dirty="0" err="1"/>
              <a:t>kjøre</a:t>
            </a:r>
            <a:r>
              <a:rPr lang="en-US" dirty="0"/>
              <a:t> </a:t>
            </a:r>
            <a:r>
              <a:rPr lang="en-US" dirty="0" err="1"/>
              <a:t>forover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bakover</a:t>
            </a:r>
            <a:r>
              <a:rPr lang="en-US" dirty="0"/>
              <a:t>)</a:t>
            </a:r>
          </a:p>
          <a:p>
            <a:r>
              <a:rPr lang="en-US" dirty="0" err="1"/>
              <a:t>Dersom</a:t>
            </a:r>
            <a:r>
              <a:rPr lang="en-US" dirty="0"/>
              <a:t> man </a:t>
            </a:r>
            <a:r>
              <a:rPr lang="en-US" dirty="0" err="1"/>
              <a:t>ønsker</a:t>
            </a:r>
            <a:r>
              <a:rPr lang="en-US" dirty="0"/>
              <a:t> å </a:t>
            </a:r>
            <a:r>
              <a:rPr lang="en-US" dirty="0" err="1"/>
              <a:t>bruke</a:t>
            </a:r>
            <a:r>
              <a:rPr lang="en-US" dirty="0"/>
              <a:t> </a:t>
            </a:r>
            <a:r>
              <a:rPr lang="en-US" dirty="0" err="1"/>
              <a:t>mer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1 servo  </a:t>
            </a:r>
            <a:r>
              <a:rPr lang="en-US" dirty="0" err="1"/>
              <a:t>må</a:t>
            </a:r>
            <a:r>
              <a:rPr lang="en-US" dirty="0"/>
              <a:t> </a:t>
            </a:r>
            <a:r>
              <a:rPr lang="en-US" dirty="0" err="1"/>
              <a:t>dere</a:t>
            </a:r>
            <a:r>
              <a:rPr lang="en-US" dirty="0"/>
              <a:t> ta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bruk</a:t>
            </a:r>
            <a:r>
              <a:rPr lang="en-US" dirty="0"/>
              <a:t> servo lite board/ </a:t>
            </a:r>
            <a:r>
              <a:rPr lang="en-US" dirty="0" err="1"/>
              <a:t>MonkMakes</a:t>
            </a:r>
            <a:r>
              <a:rPr lang="en-US" dirty="0"/>
              <a:t> board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33FBC-FD3D-4154-9672-714949C44F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591" y="4129735"/>
            <a:ext cx="5286375" cy="113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4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CB23EC-0F4E-854C-966B-A69A6500B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1D4624F-5149-8246-94D3-DD6466F87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9905998" cy="4165601"/>
          </a:xfrm>
        </p:spPr>
        <p:txBody>
          <a:bodyPr>
            <a:normAutofit/>
          </a:bodyPr>
          <a:lstStyle/>
          <a:p>
            <a:r>
              <a:rPr lang="nb-NO" dirty="0">
                <a:hlinkClick r:id="rId3"/>
              </a:rPr>
              <a:t>http://bit.ly/microBil</a:t>
            </a:r>
            <a:r>
              <a:rPr lang="nb-NO" dirty="0"/>
              <a:t>  </a:t>
            </a:r>
            <a:r>
              <a:rPr lang="nb-NO" dirty="0">
                <a:sym typeface="Wingdings" panose="05000000000000000000" pitchFamily="2" charset="2"/>
              </a:rPr>
              <a:t> video av bilen</a:t>
            </a:r>
            <a:endParaRPr lang="nb-NO" dirty="0"/>
          </a:p>
          <a:p>
            <a:endParaRPr lang="nb-NO" dirty="0"/>
          </a:p>
          <a:p>
            <a:r>
              <a:rPr lang="nb-NO" dirty="0"/>
              <a:t>Demonstrasjon av microbit bil som kan styres ved å ta i bruk hendelser</a:t>
            </a:r>
          </a:p>
          <a:p>
            <a:pPr lvl="1"/>
            <a:r>
              <a:rPr lang="nb-NO" dirty="0"/>
              <a:t>Hendelser vi tar i bruk til denne bilen er:</a:t>
            </a:r>
          </a:p>
          <a:p>
            <a:pPr lvl="2"/>
            <a:r>
              <a:rPr lang="nb-NO" dirty="0"/>
              <a:t>Knappetrykk på A, B</a:t>
            </a:r>
          </a:p>
          <a:p>
            <a:pPr lvl="2"/>
            <a:r>
              <a:rPr lang="nb-NO" dirty="0"/>
              <a:t>Tilte microbit/ helning av microbit</a:t>
            </a:r>
          </a:p>
        </p:txBody>
      </p:sp>
    </p:spTree>
    <p:extLst>
      <p:ext uri="{BB962C8B-B14F-4D97-AF65-F5344CB8AC3E}">
        <p14:creationId xmlns:p14="http://schemas.microsoft.com/office/powerpoint/2010/main" val="104462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96B0-2FD1-4E2F-9060-F7756EF8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GitHub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F76B1-997C-4472-B0D4-4EF495DCE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Koden bak ligger på vår Github: </a:t>
            </a:r>
            <a:r>
              <a:rPr lang="nb-NO" dirty="0">
                <a:hlinkClick r:id="rId2"/>
              </a:rPr>
              <a:t>http://bit.ly/RingerikeKoder</a:t>
            </a:r>
            <a:r>
              <a:rPr lang="nb-NO" dirty="0"/>
              <a:t>:</a:t>
            </a:r>
          </a:p>
          <a:p>
            <a:r>
              <a:rPr lang="nb-NO" dirty="0"/>
              <a:t>På vår Wiki kan dere lese/laste ned og studere kodesnutter:</a:t>
            </a:r>
          </a:p>
          <a:p>
            <a:pPr lvl="1"/>
            <a:r>
              <a:rPr lang="nb-NO" dirty="0">
                <a:hlinkClick r:id="rId3"/>
              </a:rPr>
              <a:t>http://bit.ly/KKRS180</a:t>
            </a:r>
            <a:r>
              <a:rPr lang="nb-NO" dirty="0"/>
              <a:t> (180° servo)</a:t>
            </a:r>
          </a:p>
          <a:p>
            <a:pPr lvl="1"/>
            <a:r>
              <a:rPr lang="nb-NO" dirty="0">
                <a:hlinkClick r:id="rId4"/>
              </a:rPr>
              <a:t>http://bit.ly/KKRS360</a:t>
            </a:r>
            <a:r>
              <a:rPr lang="nb-NO" dirty="0"/>
              <a:t> (360° servo)</a:t>
            </a:r>
          </a:p>
          <a:p>
            <a:r>
              <a:rPr lang="nb-NO" dirty="0"/>
              <a:t>Kodesnuttene og videoene har markert hvilken servo de er programmert for på wiki’en.</a:t>
            </a:r>
          </a:p>
          <a:p>
            <a:endParaRPr lang="nb-NO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03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7B510495-4477-034C-AE33-5CBC68237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nb-NO" dirty="0"/>
              <a:t>Ulike type hendelser dere kan ta i bruk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4FD42BA-56FC-2F48-B058-707D91889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nb-NO" dirty="0"/>
              <a:t>Trykk på knapp A eller trykk på knapp B eller begge samtidig</a:t>
            </a:r>
          </a:p>
          <a:p>
            <a:r>
              <a:rPr lang="nb-NO" dirty="0"/>
              <a:t>Tilte microbit til en side( må holde microbit i hånden)</a:t>
            </a:r>
          </a:p>
          <a:p>
            <a:r>
              <a:rPr lang="nb-NO" dirty="0"/>
              <a:t>Lys sensor (skala fra 0 – 255) </a:t>
            </a:r>
          </a:p>
          <a:p>
            <a:r>
              <a:rPr lang="nb-NO" dirty="0"/>
              <a:t>Oversikt over ulike funksjoner som kan tas i bruk for microbit:</a:t>
            </a:r>
          </a:p>
          <a:p>
            <a:pPr marL="0" indent="0">
              <a:buNone/>
            </a:pPr>
            <a:r>
              <a:rPr lang="nb-NO" dirty="0">
                <a:hlinkClick r:id="rId3"/>
              </a:rPr>
              <a:t>https://microbit.org/no/guide/features/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399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2CACDAB-BB5B-4F43-978B-8767E52F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LINKER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17C4C19-A6E6-834D-9CB5-0248B0D59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Vårt </a:t>
            </a:r>
            <a:r>
              <a:rPr lang="nb-NO" dirty="0" err="1"/>
              <a:t>github</a:t>
            </a:r>
            <a:r>
              <a:rPr lang="nb-NO" dirty="0"/>
              <a:t> bibliotek med funksjoner/filer, bilder av kode  og wiki for informasjon om </a:t>
            </a:r>
            <a:r>
              <a:rPr lang="nb-NO" dirty="0" err="1"/>
              <a:t>servoer</a:t>
            </a:r>
            <a:r>
              <a:rPr lang="nb-NO" dirty="0"/>
              <a:t>. </a:t>
            </a:r>
            <a:r>
              <a:rPr lang="nb-NO" dirty="0">
                <a:hlinkClick r:id="rId2"/>
              </a:rPr>
              <a:t>http://bit.ly/RingerikeKoder</a:t>
            </a:r>
            <a:endParaRPr lang="nb-NO" dirty="0"/>
          </a:p>
          <a:p>
            <a:r>
              <a:rPr lang="nb-NO" dirty="0"/>
              <a:t>Link til guide for å laste over til microbit: </a:t>
            </a:r>
            <a:r>
              <a:rPr lang="nb-NO" dirty="0">
                <a:hlinkClick r:id="rId3"/>
              </a:rPr>
              <a:t>https://microbit.org/no/guide/quick/</a:t>
            </a:r>
            <a:endParaRPr lang="nb-NO" dirty="0"/>
          </a:p>
          <a:p>
            <a:r>
              <a:rPr lang="nb-NO" dirty="0"/>
              <a:t>Link for hvordan man setter sammen en </a:t>
            </a:r>
            <a:r>
              <a:rPr lang="nb-NO" dirty="0" err="1"/>
              <a:t>servo</a:t>
            </a:r>
            <a:r>
              <a:rPr lang="nb-NO" dirty="0"/>
              <a:t> lite </a:t>
            </a:r>
            <a:r>
              <a:rPr lang="nb-NO" dirty="0" err="1"/>
              <a:t>board</a:t>
            </a:r>
            <a:r>
              <a:rPr lang="nb-NO" dirty="0"/>
              <a:t>: </a:t>
            </a:r>
            <a:r>
              <a:rPr lang="nb-NO" dirty="0">
                <a:hlinkClick r:id="rId4"/>
              </a:rPr>
              <a:t>https://www.kitronik.co.uk/blog/getting-started-servolite-board-microbit/</a:t>
            </a: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228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t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321</Words>
  <Application>Microsoft Office PowerPoint</Application>
  <PresentationFormat>Widescreen</PresentationFormat>
  <Paragraphs>35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Krets</vt:lpstr>
      <vt:lpstr>PowerPoint Presentation</vt:lpstr>
      <vt:lpstr>Servo motor</vt:lpstr>
      <vt:lpstr>demo</vt:lpstr>
      <vt:lpstr>GitHub</vt:lpstr>
      <vt:lpstr>Ulike type hendelser dere kan ta i bruk</vt:lpstr>
      <vt:lpstr>LINKER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Thor Eivind Skogstad Bakke</dc:creator>
  <cp:lastModifiedBy>Haseeb Rana</cp:lastModifiedBy>
  <cp:revision>21</cp:revision>
  <dcterms:created xsi:type="dcterms:W3CDTF">2019-03-20T12:13:42Z</dcterms:created>
  <dcterms:modified xsi:type="dcterms:W3CDTF">2019-03-21T20:13:06Z</dcterms:modified>
</cp:coreProperties>
</file>