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9852-02EE-1D4C-CD20-BC4731E34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87694-C9B5-50E3-AE11-BF9B66ECA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E25E5-A5CA-6C95-C09B-1B11562C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1C80-FF9E-40ED-BA14-F6DBAB5DBCE4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164A7-7BAE-7418-BDC4-374992AA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FC07B-A6F8-8854-2B00-BE281B2A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34EF-10B8-4046-A942-1497576E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4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2C37-7AC3-ED84-F5A9-6775F909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56834-A555-4ABE-3831-D76D7CB32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33830-C04D-F9A9-9671-7C933B4B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1C80-FF9E-40ED-BA14-F6DBAB5DBCE4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60BF3-33F3-CDC6-95BB-FB8AADFC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C89C4-C03E-F31F-B08E-736B7E0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34EF-10B8-4046-A942-1497576E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D447E-31FE-79FF-FD92-71BDB4115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C1E41-5163-CFB6-7AF3-6C283BDD2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8C87D-543E-CE84-A7F4-0E8C0A7F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1C80-FF9E-40ED-BA14-F6DBAB5DBCE4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4A8D5-54F3-E08A-2B64-6AA3B2E7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0E217-2AB3-EC23-A386-C4E2D72B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34EF-10B8-4046-A942-1497576E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3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38A34-B587-E035-347A-2E684602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A370D-0208-8B34-7E7D-8EEA3D868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809B7-D4B7-5870-0A1E-15AC4CA8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1C80-FF9E-40ED-BA14-F6DBAB5DBCE4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971EB-B504-E352-3633-6CAB4C4B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DE29F-73B8-CAB0-7E13-ADD0C870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34EF-10B8-4046-A942-1497576E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4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602A-30F5-C81C-48F0-083144AE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27BA1-026C-757D-B4A7-FBB7C25D4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608B6-7889-C0E0-5531-ACEB9D20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1C80-FF9E-40ED-BA14-F6DBAB5DBCE4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284D4-DF79-2FA5-E740-660EB187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70E06-9A44-8A27-8416-FD64E739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34EF-10B8-4046-A942-1497576E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9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5EBC-DC29-9F17-F3D2-48E16DD5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6C69-4C9A-DBDB-B6E8-B176038EB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1041E-7CA0-462E-68F9-B425C8667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00B5F-DFB2-43C5-8F9C-E947EF55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1C80-FF9E-40ED-BA14-F6DBAB5DBCE4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A74DC-0DC8-6C47-63D8-D1F36101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2DF9C-B78D-5302-74E5-CA197C1E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34EF-10B8-4046-A942-1497576E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9EB2-EA95-5DC6-08B9-B9A1DB50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B633A-F9CF-BFE1-0919-4340CBC67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D55F6-0BA4-E7FB-AAD9-B06965D54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163DB-9991-93F0-4F21-205C852E5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D81C6-460D-53A0-353E-83F17EA80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80589-1918-E5D6-43EA-B29B3C51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1C80-FF9E-40ED-BA14-F6DBAB5DBCE4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F1FFF-1127-297B-897A-9CE26EA0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4C75E4-43BA-6650-B5B1-C8EFAA83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34EF-10B8-4046-A942-1497576E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4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9DC9-4CD7-63A5-CFFA-15F98848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E7313-1827-AB8D-61E3-A95F171C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1C80-FF9E-40ED-BA14-F6DBAB5DBCE4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DF2F4-7F27-33CE-1108-37E7DFCE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3DB67-B30D-5868-D2B8-8B015166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34EF-10B8-4046-A942-1497576E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079C5-A60A-D98D-55C1-77294FEC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1C80-FF9E-40ED-BA14-F6DBAB5DBCE4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AB1EC-5B29-3335-52DE-4D1E59AA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740D5-93AA-F27F-AA9F-592A40F8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34EF-10B8-4046-A942-1497576E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8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06BE-8DD2-4F63-47E0-13230579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AB90E-16DE-956A-AFEB-9B31BE0B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02957-8C68-10E0-83BE-91E81C064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5A0C6-3C7E-33B5-4184-003CB5AD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1C80-FF9E-40ED-BA14-F6DBAB5DBCE4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F6406-94E8-CE90-6927-678FED0B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E2A40-991C-316A-FD7B-21B26DAF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34EF-10B8-4046-A942-1497576E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5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D63D-64A0-7CE9-F639-8ADF4184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58312-9100-44BE-9E4A-9211349C1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90C80-5B4E-F007-D76E-2A85E05FE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3B2DF-7060-A15C-80D8-9953030B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1C80-FF9E-40ED-BA14-F6DBAB5DBCE4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8D64-1F3E-67D7-77D0-04DE3D3C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585CB-E7CF-7B1C-B270-BC64EA92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34EF-10B8-4046-A942-1497576E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4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CB409-0684-B56C-7E63-B1D79ED45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B4250-7244-F9C6-883A-9B2FD8518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84602-4E7B-B6D4-0BDD-D073DF4E9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6B1C80-FF9E-40ED-BA14-F6DBAB5DBCE4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08B57-A2C4-6D27-0227-A7F5F4DAF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C50AF-4398-290B-611E-AD0D58D7A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6934EF-10B8-4046-A942-1497576E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2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5oVmQTSg_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FhzChDymkTw" TargetMode="External"/><Relationship Id="rId5" Type="http://schemas.openxmlformats.org/officeDocument/2006/relationships/hyperlink" Target="https://youtu.be/HQsfsy2Sonc" TargetMode="External"/><Relationship Id="rId4" Type="http://schemas.openxmlformats.org/officeDocument/2006/relationships/hyperlink" Target="https://youtu.be/HsqEmkcAMZ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4155F5-F62D-3888-ADE4-C644C730B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05" y="1018838"/>
            <a:ext cx="7268589" cy="48203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2C33A8-EB45-4E9D-C4EA-554E0323A1BB}"/>
              </a:ext>
            </a:extLst>
          </p:cNvPr>
          <p:cNvSpPr txBox="1"/>
          <p:nvPr/>
        </p:nvSpPr>
        <p:spPr>
          <a:xfrm>
            <a:off x="5295328" y="2313543"/>
            <a:ext cx="198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Seasonal System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260E4FC-958D-EDB4-A0FA-C3C1889BA485}"/>
              </a:ext>
            </a:extLst>
          </p:cNvPr>
          <p:cNvSpPr/>
          <p:nvPr/>
        </p:nvSpPr>
        <p:spPr>
          <a:xfrm rot="3102161">
            <a:off x="1977642" y="2596524"/>
            <a:ext cx="484632" cy="64503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5677297-D1E1-601D-7FB4-46A5C2F70F58}"/>
              </a:ext>
            </a:extLst>
          </p:cNvPr>
          <p:cNvSpPr/>
          <p:nvPr/>
        </p:nvSpPr>
        <p:spPr>
          <a:xfrm rot="3781902">
            <a:off x="1971690" y="1767119"/>
            <a:ext cx="484632" cy="64503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99227BB-894E-9D35-B21B-44FED3B1D379}"/>
              </a:ext>
            </a:extLst>
          </p:cNvPr>
          <p:cNvSpPr/>
          <p:nvPr/>
        </p:nvSpPr>
        <p:spPr>
          <a:xfrm rot="7575878">
            <a:off x="1937473" y="773636"/>
            <a:ext cx="484632" cy="64503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77106EDD-BEA6-B1A2-709C-6FB5E408B76E}"/>
              </a:ext>
            </a:extLst>
          </p:cNvPr>
          <p:cNvSpPr/>
          <p:nvPr/>
        </p:nvSpPr>
        <p:spPr>
          <a:xfrm rot="19792806">
            <a:off x="7813264" y="2828934"/>
            <a:ext cx="484632" cy="140997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8297F816-0CE2-987C-7188-67D14ACB1352}"/>
              </a:ext>
            </a:extLst>
          </p:cNvPr>
          <p:cNvSpPr/>
          <p:nvPr/>
        </p:nvSpPr>
        <p:spPr>
          <a:xfrm rot="10573216">
            <a:off x="4981575" y="285749"/>
            <a:ext cx="484632" cy="64503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2CE042-A17B-5C6E-BA74-6AFB1A5EA380}"/>
              </a:ext>
            </a:extLst>
          </p:cNvPr>
          <p:cNvSpPr txBox="1"/>
          <p:nvPr/>
        </p:nvSpPr>
        <p:spPr>
          <a:xfrm>
            <a:off x="0" y="528628"/>
            <a:ext cx="3552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kern="100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https://youtu.be/C5oVmQTSg_w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CD818D-181A-0CEC-FCE8-81476C8F48FE}"/>
              </a:ext>
            </a:extLst>
          </p:cNvPr>
          <p:cNvSpPr txBox="1"/>
          <p:nvPr/>
        </p:nvSpPr>
        <p:spPr>
          <a:xfrm>
            <a:off x="3447478" y="0"/>
            <a:ext cx="3552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kern="100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https://youtu.be/C5oVmQTSg_w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6E1BCD-DB1F-1FE3-FECA-F1A94E5E4ECB}"/>
              </a:ext>
            </a:extLst>
          </p:cNvPr>
          <p:cNvSpPr txBox="1"/>
          <p:nvPr/>
        </p:nvSpPr>
        <p:spPr>
          <a:xfrm>
            <a:off x="133350" y="3330746"/>
            <a:ext cx="2328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kern="100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https://youtu.be/HsqEmkcAMZU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E83987-6EEB-15A9-50A8-A2DC7D64819B}"/>
              </a:ext>
            </a:extLst>
          </p:cNvPr>
          <p:cNvSpPr txBox="1"/>
          <p:nvPr/>
        </p:nvSpPr>
        <p:spPr>
          <a:xfrm>
            <a:off x="0" y="1990197"/>
            <a:ext cx="1985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kern="100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https://youtu.be/HQsfsy2Sonc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9A73AB-1DE5-A401-8BA9-DE7F7B88FE96}"/>
              </a:ext>
            </a:extLst>
          </p:cNvPr>
          <p:cNvCxnSpPr/>
          <p:nvPr/>
        </p:nvCxnSpPr>
        <p:spPr>
          <a:xfrm>
            <a:off x="5067300" y="2686050"/>
            <a:ext cx="23717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2163F84-81E6-BE03-19E7-2572AB0D0055}"/>
              </a:ext>
            </a:extLst>
          </p:cNvPr>
          <p:cNvSpPr txBox="1"/>
          <p:nvPr/>
        </p:nvSpPr>
        <p:spPr>
          <a:xfrm>
            <a:off x="8286749" y="4265312"/>
            <a:ext cx="3771899" cy="37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https://youtu.be/FhzChDymkTw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7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beecham</dc:creator>
  <cp:lastModifiedBy>james beecham</cp:lastModifiedBy>
  <cp:revision>5</cp:revision>
  <dcterms:created xsi:type="dcterms:W3CDTF">2024-01-17T15:06:34Z</dcterms:created>
  <dcterms:modified xsi:type="dcterms:W3CDTF">2024-01-23T12:02:13Z</dcterms:modified>
</cp:coreProperties>
</file>