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60"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48"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ED44B-2393-4D4D-939C-9217990DD6DF}" type="datetimeFigureOut">
              <a:rPr kumimoji="1" lang="ja-JP" altLang="en-US" smtClean="0"/>
              <a:t>2017/7/6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AD35C-91D1-41DB-80B6-CD5A2C4A84A6}" type="slidenum">
              <a:rPr kumimoji="1" lang="ja-JP" altLang="en-US" smtClean="0"/>
              <a:t>‹#›</a:t>
            </a:fld>
            <a:endParaRPr kumimoji="1" lang="ja-JP" altLang="en-US"/>
          </a:p>
        </p:txBody>
      </p:sp>
    </p:spTree>
    <p:extLst>
      <p:ext uri="{BB962C8B-B14F-4D97-AF65-F5344CB8AC3E}">
        <p14:creationId xmlns:p14="http://schemas.microsoft.com/office/powerpoint/2010/main" val="39661892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1BAD35C-91D1-41DB-80B6-CD5A2C4A84A6}" type="slidenum">
              <a:rPr kumimoji="1" lang="ja-JP" altLang="en-US" smtClean="0"/>
              <a:t>1</a:t>
            </a:fld>
            <a:endParaRPr kumimoji="1" lang="ja-JP" altLang="en-US"/>
          </a:p>
        </p:txBody>
      </p:sp>
    </p:spTree>
    <p:extLst>
      <p:ext uri="{BB962C8B-B14F-4D97-AF65-F5344CB8AC3E}">
        <p14:creationId xmlns:p14="http://schemas.microsoft.com/office/powerpoint/2010/main" val="293214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1BAD35C-91D1-41DB-80B6-CD5A2C4A84A6}" type="slidenum">
              <a:rPr kumimoji="1" lang="ja-JP" altLang="en-US" smtClean="0"/>
              <a:t>4</a:t>
            </a:fld>
            <a:endParaRPr kumimoji="1" lang="ja-JP" altLang="en-US"/>
          </a:p>
        </p:txBody>
      </p:sp>
    </p:spTree>
    <p:extLst>
      <p:ext uri="{BB962C8B-B14F-4D97-AF65-F5344CB8AC3E}">
        <p14:creationId xmlns:p14="http://schemas.microsoft.com/office/powerpoint/2010/main" val="20755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FC6C641-81BD-452B-8F3E-2BDE4D261206}" type="datetime1">
              <a:rPr kumimoji="1" lang="ja-JP" altLang="en-US" smtClean="0"/>
              <a:t>2017/7/6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166490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A6DDA2C-0BA8-4835-A5E5-4F05F2BA8452}" type="datetime1">
              <a:rPr kumimoji="1" lang="ja-JP" altLang="en-US" smtClean="0"/>
              <a:t>2017/7/6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114282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B7C863-A4FA-422C-A03A-9233056FA71F}" type="datetime1">
              <a:rPr kumimoji="1" lang="ja-JP" altLang="en-US" smtClean="0"/>
              <a:t>2017/7/6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520300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1C1F8FA-4489-42F3-8AC4-236FF3F306A7}" type="datetime1">
              <a:rPr kumimoji="1" lang="ja-JP" altLang="en-US" smtClean="0"/>
              <a:t>2017/7/6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117269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EB7CA47-3D63-4B1B-97EA-654CFB391B0B}" type="datetime1">
              <a:rPr kumimoji="1" lang="ja-JP" altLang="en-US" smtClean="0"/>
              <a:t>2017/7/6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206163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14B8958-2637-4AFD-9CB8-1D5D32336130}" type="datetime1">
              <a:rPr kumimoji="1" lang="ja-JP" altLang="en-US" smtClean="0"/>
              <a:t>2017/7/6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2205486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017E0B2-F43A-4F80-98F2-7912F8D33E80}" type="datetime1">
              <a:rPr kumimoji="1" lang="ja-JP" altLang="en-US" smtClean="0"/>
              <a:t>2017/7/6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302930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41DECAC-F8B9-4D9C-AFE9-D7B97D90A275}" type="datetime1">
              <a:rPr kumimoji="1" lang="ja-JP" altLang="en-US" smtClean="0"/>
              <a:t>2017/7/6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280370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349C0F-A7E7-4A8A-895D-B0440C302BD0}" type="datetime1">
              <a:rPr kumimoji="1" lang="ja-JP" altLang="en-US" smtClean="0"/>
              <a:t>2017/7/6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3755913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0C1877-634F-466F-B4A0-75656F27C456}" type="datetime1">
              <a:rPr kumimoji="1" lang="ja-JP" altLang="en-US" smtClean="0"/>
              <a:t>2017/7/6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328268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13670DF-D463-4414-A5EF-3C63F471A778}" type="datetime1">
              <a:rPr kumimoji="1" lang="ja-JP" altLang="en-US" smtClean="0"/>
              <a:t>2017/7/6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283176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CA457-7372-4243-B5F3-51ED5062D97E}" type="datetime1">
              <a:rPr kumimoji="1" lang="ja-JP" altLang="en-US" smtClean="0"/>
              <a:t>2017/7/6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DAB2B-BAAF-4440-9D4F-9405D75CF52F}" type="slidenum">
              <a:rPr kumimoji="1" lang="ja-JP" altLang="en-US" smtClean="0"/>
              <a:t>‹#›</a:t>
            </a:fld>
            <a:endParaRPr kumimoji="1" lang="ja-JP" altLang="en-US"/>
          </a:p>
        </p:txBody>
      </p:sp>
    </p:spTree>
    <p:extLst>
      <p:ext uri="{BB962C8B-B14F-4D97-AF65-F5344CB8AC3E}">
        <p14:creationId xmlns:p14="http://schemas.microsoft.com/office/powerpoint/2010/main" val="157765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5895486"/>
            <a:ext cx="11811000" cy="901578"/>
          </a:xfrm>
        </p:spPr>
        <p:txBody>
          <a:bodyPr>
            <a:normAutofit/>
          </a:bodyPr>
          <a:lstStyle/>
          <a:p>
            <a:pPr marL="0" indent="0">
              <a:buNone/>
            </a:pPr>
            <a:r>
              <a:rPr lang="ja-JP" altLang="en-US" sz="1800" dirty="0">
                <a:latin typeface="いろはマル Medium" panose="020B0402020203020207" pitchFamily="50" charset="-128"/>
                <a:ea typeface="いろはマル Medium" panose="020B0402020203020207" pitchFamily="50" charset="-128"/>
                <a:cs typeface="いろはマル Medium" panose="020B0402020203020207" pitchFamily="50" charset="-128"/>
              </a:rPr>
              <a:t>出身校</a:t>
            </a:r>
            <a:r>
              <a:rPr kumimoji="1" lang="ja-JP" altLang="en-US" sz="1800"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：学校法人岩崎学園横浜デジタルアーツ専門学校</a:t>
            </a:r>
            <a:r>
              <a:rPr kumimoji="1" lang="en-US" altLang="ja-JP" sz="1800"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	</a:t>
            </a:r>
          </a:p>
          <a:p>
            <a:pPr marL="0" indent="0">
              <a:buNone/>
            </a:pPr>
            <a:r>
              <a:rPr lang="ja-JP" altLang="en-US" sz="1800"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作成者：長谷川喬恒</a:t>
            </a:r>
            <a:r>
              <a:rPr lang="en-US" altLang="ja-JP" sz="1800" dirty="0" smtClean="0"/>
              <a:t>	</a:t>
            </a:r>
            <a:r>
              <a:rPr lang="en-US" altLang="ja-JP" dirty="0" smtClean="0"/>
              <a:t>				</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8123" y="908436"/>
            <a:ext cx="8182708" cy="4217381"/>
          </a:xfrm>
          <a:prstGeom prst="rect">
            <a:avLst/>
          </a:prstGeom>
        </p:spPr>
      </p:pic>
      <p:sp>
        <p:nvSpPr>
          <p:cNvPr id="2" name="スライド番号プレースホルダー 1"/>
          <p:cNvSpPr>
            <a:spLocks noGrp="1"/>
          </p:cNvSpPr>
          <p:nvPr>
            <p:ph type="sldNum" sz="quarter" idx="12"/>
          </p:nvPr>
        </p:nvSpPr>
        <p:spPr/>
        <p:txBody>
          <a:bodyPr/>
          <a:lstStyle/>
          <a:p>
            <a:fld id="{4DADAB2B-BAAF-4440-9D4F-9405D75CF52F}" type="slidenum">
              <a:rPr kumimoji="1" lang="ja-JP" altLang="en-US" sz="160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1</a:t>
            </a:fld>
            <a:endParaRPr kumimoji="1" lang="ja-JP" altLang="en-US" sz="16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p:txBody>
      </p:sp>
    </p:spTree>
    <p:extLst>
      <p:ext uri="{BB962C8B-B14F-4D97-AF65-F5344CB8AC3E}">
        <p14:creationId xmlns:p14="http://schemas.microsoft.com/office/powerpoint/2010/main" val="107679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fontScale="70000" lnSpcReduction="20000"/>
          </a:bodyPr>
          <a:lstStyle/>
          <a:p>
            <a:r>
              <a:rPr lang="ja-JP" altLang="ja-JP" b="1"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タイトル</a:t>
            </a: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ヨコアリ</a:t>
            </a:r>
            <a:r>
              <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くんあんないだいさくせん！！</a:t>
            </a:r>
          </a:p>
          <a:p>
            <a:pPr marL="0" indent="0">
              <a:buNone/>
            </a:pPr>
            <a:endPar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ja-JP" altLang="ja-JP" b="1" dirty="0">
                <a:latin typeface="いろはマル Medium" panose="020B0402020203020207" pitchFamily="50" charset="-128"/>
                <a:ea typeface="いろはマル Medium" panose="020B0402020203020207" pitchFamily="50" charset="-128"/>
                <a:cs typeface="いろはマル Medium" panose="020B0402020203020207" pitchFamily="50" charset="-128"/>
              </a:rPr>
              <a:t>基本</a:t>
            </a:r>
            <a:r>
              <a:rPr lang="ja-JP" altLang="ja-JP" b="1"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内容</a:t>
            </a:r>
            <a:endParaRPr lang="en-US" altLang="ja-JP" b="1"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b="1"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ジャンル</a:t>
            </a: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縦</a:t>
            </a:r>
            <a:r>
              <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スクロールムカデゲーム</a:t>
            </a:r>
          </a:p>
          <a:p>
            <a:pPr marL="0" indent="0">
              <a:buNone/>
            </a:pP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b="1"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プラットホーム</a:t>
            </a:r>
            <a:r>
              <a:rPr lang="en-US" altLang="ja-JP" b="1"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Android</a:t>
            </a:r>
            <a:endPar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b="1"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プレイ</a:t>
            </a:r>
            <a:r>
              <a:rPr lang="ja-JP" altLang="ja-JP" b="1"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人数</a:t>
            </a: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１人</a:t>
            </a:r>
            <a:endPar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ja-JP" altLang="ja-JP" b="1"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開発</a:t>
            </a:r>
            <a:r>
              <a:rPr lang="ja-JP" altLang="ja-JP" b="1"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環境</a:t>
            </a:r>
            <a:r>
              <a:rPr lang="en-US"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	</a:t>
            </a:r>
            <a:r>
              <a:rPr lang="en-US" altLang="ja-JP"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	Unity5.6.0f3</a:t>
            </a:r>
            <a:endPar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endPar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ja-JP" altLang="ja-JP" b="1" dirty="0">
                <a:latin typeface="いろはマル Medium" panose="020B0402020203020207" pitchFamily="50" charset="-128"/>
                <a:ea typeface="いろはマル Medium" panose="020B0402020203020207" pitchFamily="50" charset="-128"/>
                <a:cs typeface="いろはマル Medium" panose="020B0402020203020207" pitchFamily="50" charset="-128"/>
              </a:rPr>
              <a:t>概要</a:t>
            </a:r>
          </a:p>
          <a:p>
            <a:pPr marL="0" indent="0">
              <a:buNone/>
            </a:pPr>
            <a:r>
              <a:rPr lang="ja-JP" altLang="ja-JP"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プレイヤーはより多くのお客さん達を引き連れて目的地まで案内してあげ、目的地まで案内したお客さんの数で競い合うゲームになっています。その道中では、敵キャラ達がプレイヤーの引き連れたお客さんを横取りするために近づいてきます。そのため、案内するお客さん達を敵に鉢合せしないように注意をして、目的地までたどり着けるかがこのゲームの肝になっています。</a:t>
            </a:r>
            <a:endParaRPr kumimoji="1" lang="ja-JP" altLang="en-US"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p:txBody>
      </p:sp>
      <p:sp>
        <p:nvSpPr>
          <p:cNvPr id="2" name="スライド番号プレースホルダー 1"/>
          <p:cNvSpPr>
            <a:spLocks noGrp="1"/>
          </p:cNvSpPr>
          <p:nvPr>
            <p:ph type="sldNum" sz="quarter" idx="12"/>
          </p:nvPr>
        </p:nvSpPr>
        <p:spPr/>
        <p:txBody>
          <a:bodyPr/>
          <a:lstStyle/>
          <a:p>
            <a:fld id="{4DADAB2B-BAAF-4440-9D4F-9405D75CF52F}" type="slidenum">
              <a:rPr kumimoji="1" lang="ja-JP" altLang="en-US" sz="160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2</a:t>
            </a:fld>
            <a:endParaRPr kumimoji="1" lang="ja-JP" altLang="en-US" sz="16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p:txBody>
      </p:sp>
    </p:spTree>
    <p:extLst>
      <p:ext uri="{BB962C8B-B14F-4D97-AF65-F5344CB8AC3E}">
        <p14:creationId xmlns:p14="http://schemas.microsoft.com/office/powerpoint/2010/main" val="290446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830629"/>
          </a:xfrm>
        </p:spPr>
        <p:txBody>
          <a:bodyPr>
            <a:normAutofit/>
          </a:bodyPr>
          <a:lstStyle/>
          <a:p>
            <a:r>
              <a:rPr kumimoji="1" lang="ja-JP" altLang="en-US" sz="2800" b="1"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スクリプト構成</a:t>
            </a:r>
            <a:endParaRPr kumimoji="1" lang="ja-JP" altLang="en-US" sz="2800" b="1"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5723" y="604797"/>
            <a:ext cx="9120554" cy="6041090"/>
          </a:xfrm>
        </p:spPr>
      </p:pic>
      <p:sp>
        <p:nvSpPr>
          <p:cNvPr id="3" name="スライド番号プレースホルダー 2"/>
          <p:cNvSpPr>
            <a:spLocks noGrp="1"/>
          </p:cNvSpPr>
          <p:nvPr>
            <p:ph type="sldNum" sz="quarter" idx="12"/>
          </p:nvPr>
        </p:nvSpPr>
        <p:spPr/>
        <p:txBody>
          <a:bodyPr/>
          <a:lstStyle/>
          <a:p>
            <a:fld id="{4DADAB2B-BAAF-4440-9D4F-9405D75CF52F}" type="slidenum">
              <a:rPr kumimoji="1" lang="ja-JP" altLang="en-US" sz="160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3</a:t>
            </a:fld>
            <a:endParaRPr kumimoji="1" lang="ja-JP" altLang="en-US" sz="16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p:txBody>
      </p:sp>
    </p:spTree>
    <p:extLst>
      <p:ext uri="{BB962C8B-B14F-4D97-AF65-F5344CB8AC3E}">
        <p14:creationId xmlns:p14="http://schemas.microsoft.com/office/powerpoint/2010/main" val="53503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49923" y="304800"/>
            <a:ext cx="10427677" cy="6447692"/>
          </a:xfrm>
        </p:spPr>
        <p:txBody>
          <a:bodyPr>
            <a:normAutofit fontScale="55000" lnSpcReduction="20000"/>
          </a:bodyPr>
          <a:lstStyle/>
          <a:p>
            <a:pPr marL="0" indent="0">
              <a:buNone/>
            </a:pPr>
            <a:r>
              <a:rPr lang="ja-JP" altLang="ja-JP" sz="3600" b="1"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アピールポイント</a:t>
            </a:r>
            <a:endParaRPr lang="en-US" altLang="ja-JP" sz="3600" b="1"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endParaRPr lang="ja-JP" altLang="ja-JP" sz="3600" b="1"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r>
              <a:rPr lang="en-US" altLang="ja-JP" sz="2900" dirty="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Customers</a:t>
            </a:r>
            <a:endPar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お</a:t>
            </a:r>
            <a:r>
              <a:rPr lang="ja-JP" altLang="en-US"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客</a:t>
            </a: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さんのキャラクタ制御に使用しています</a:t>
            </a:r>
            <a:r>
              <a:rPr lang="ja-JP" altLang="en-US"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a:t>
            </a: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目的の位置を指定されていれば、その方向に移動し、それ以外はランダムの方向に移動する。</a:t>
            </a:r>
            <a:endParaRPr lang="en-US"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endPar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en-US" altLang="ja-JP" sz="2900" dirty="0" err="1"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ArrayCharacter</a:t>
            </a:r>
            <a:endPar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プレイヤーキャラクタに使用しています。お客さんに</a:t>
            </a: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当たった際に、その相手をリストに保存し、保存した順に目的地を指定することで、数珠繋ぎの移動を表現している。</a:t>
            </a:r>
            <a:endParaRPr lang="en-US"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endPar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rPr>
              <a:t>Customers + </a:t>
            </a:r>
            <a:r>
              <a:rPr lang="en-US" altLang="ja-JP" sz="2900" dirty="0" err="1">
                <a:latin typeface="いろはマル Medium" panose="020B0402020203020207" pitchFamily="50" charset="-128"/>
                <a:ea typeface="いろはマル Medium" panose="020B0402020203020207" pitchFamily="50" charset="-128"/>
                <a:cs typeface="いろはマル Medium" panose="020B0402020203020207" pitchFamily="50" charset="-128"/>
              </a:rPr>
              <a:t>ArratCharacter</a:t>
            </a:r>
            <a:r>
              <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rPr>
              <a:t> / Enemy</a:t>
            </a:r>
            <a:endParaRPr lang="ja-JP"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ゲーム内のルールとして、プレイヤーはお客さんを誘導して目的地まで連れて行ってあげるようになっています。その中で敵キャラはプレイヤーの連れているお客さんを横取りして、別の場所まで連れて行ってしまいます。その一連の行動をするために誘導される側のお客さんに誘導の関数を書き、プレイヤーや敵側ではその設定をするだけにするだけで、どちらの誘導にも対応できるよう融通の利かせるように作りました</a:t>
            </a:r>
            <a:r>
              <a:rPr lang="ja-JP"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a:t>
            </a:r>
            <a:endParaRPr lang="en-US"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endPar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en-US" altLang="ja-JP" sz="2900" dirty="0" err="1"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GameStatus</a:t>
            </a:r>
            <a:endPar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ゲーム内のスコア関係の値保存に使用しています。スマホで遊べるゲームとして制作する際に、ゲームのメモリ容量を削減したいと思ったため、一つの変数内に複数のデータを圧縮して詰め込むと言った方法での値の保存のさせ方を試作してみました。</a:t>
            </a:r>
            <a:endParaRPr lang="en-US"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pPr marL="0" indent="0">
              <a:buNone/>
            </a:pPr>
            <a:endPar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a:p>
            <a:r>
              <a:rPr lang="en-US" altLang="ja-JP" sz="2900" dirty="0" err="1"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OnClickButton</a:t>
            </a:r>
            <a:endParaRPr lang="en-US" altLang="ja-JP" sz="29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a:p>
            <a:pPr marL="0" indent="0">
              <a:buNone/>
            </a:pPr>
            <a:r>
              <a:rPr lang="ja-JP"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ゲーム内</a:t>
            </a:r>
            <a:r>
              <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のボタンの継承親、ボタン内の共通処理をこのクラスにまとめる事</a:t>
            </a:r>
            <a:r>
              <a:rPr lang="ja-JP"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で全体的</a:t>
            </a:r>
            <a:r>
              <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rPr>
              <a:t>な記述量とエラー時の修正箇所の削減を</a:t>
            </a:r>
            <a:r>
              <a:rPr lang="ja-JP"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図</a:t>
            </a:r>
            <a:r>
              <a:rPr lang="ja-JP" altLang="en-US"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りました</a:t>
            </a:r>
            <a:r>
              <a:rPr lang="ja-JP" altLang="ja-JP" sz="2900" dirty="0" smtClean="0">
                <a:latin typeface="いろはマル Regular" panose="020B0302020203020207" pitchFamily="50" charset="-128"/>
                <a:ea typeface="いろはマル Regular" panose="020B0302020203020207" pitchFamily="50" charset="-128"/>
                <a:cs typeface="いろはマル Regular" panose="020B0302020203020207" pitchFamily="50" charset="-128"/>
              </a:rPr>
              <a:t>。</a:t>
            </a:r>
            <a:endParaRPr lang="ja-JP" altLang="ja-JP" sz="2900" dirty="0">
              <a:latin typeface="いろはマル Regular" panose="020B0302020203020207" pitchFamily="50" charset="-128"/>
              <a:ea typeface="いろはマル Regular" panose="020B0302020203020207" pitchFamily="50" charset="-128"/>
              <a:cs typeface="いろはマル Regular" panose="020B0302020203020207" pitchFamily="50" charset="-128"/>
            </a:endParaRPr>
          </a:p>
        </p:txBody>
      </p:sp>
      <p:sp>
        <p:nvSpPr>
          <p:cNvPr id="2" name="スライド番号プレースホルダー 1"/>
          <p:cNvSpPr>
            <a:spLocks noGrp="1"/>
          </p:cNvSpPr>
          <p:nvPr>
            <p:ph type="sldNum" sz="quarter" idx="12"/>
          </p:nvPr>
        </p:nvSpPr>
        <p:spPr/>
        <p:txBody>
          <a:bodyPr/>
          <a:lstStyle/>
          <a:p>
            <a:fld id="{4DADAB2B-BAAF-4440-9D4F-9405D75CF52F}" type="slidenum">
              <a:rPr kumimoji="1" lang="ja-JP" altLang="en-US" sz="1600" smtClean="0">
                <a:latin typeface="いろはマル Medium" panose="020B0402020203020207" pitchFamily="50" charset="-128"/>
                <a:ea typeface="いろはマル Medium" panose="020B0402020203020207" pitchFamily="50" charset="-128"/>
                <a:cs typeface="いろはマル Medium" panose="020B0402020203020207" pitchFamily="50" charset="-128"/>
              </a:rPr>
              <a:t>4</a:t>
            </a:fld>
            <a:endParaRPr kumimoji="1" lang="ja-JP" altLang="en-US" sz="1600" dirty="0">
              <a:latin typeface="いろはマル Medium" panose="020B0402020203020207" pitchFamily="50" charset="-128"/>
              <a:ea typeface="いろはマル Medium" panose="020B0402020203020207" pitchFamily="50" charset="-128"/>
              <a:cs typeface="いろはマル Medium" panose="020B0402020203020207" pitchFamily="50" charset="-128"/>
            </a:endParaRPr>
          </a:p>
        </p:txBody>
      </p:sp>
    </p:spTree>
    <p:extLst>
      <p:ext uri="{BB962C8B-B14F-4D97-AF65-F5344CB8AC3E}">
        <p14:creationId xmlns:p14="http://schemas.microsoft.com/office/powerpoint/2010/main" val="581718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294</Words>
  <Application>Microsoft Office PowerPoint</Application>
  <PresentationFormat>ワイド画面</PresentationFormat>
  <Paragraphs>35</Paragraphs>
  <Slides>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ＭＳ Ｐゴシック</vt:lpstr>
      <vt:lpstr>いろはマル Medium</vt:lpstr>
      <vt:lpstr>いろはマル Regular</vt:lpstr>
      <vt:lpstr>Arial</vt:lpstr>
      <vt:lpstr>Calibri</vt:lpstr>
      <vt:lpstr>Calibri Light</vt:lpstr>
      <vt:lpstr>Office テーマ</vt:lpstr>
      <vt:lpstr>PowerPoint プレゼンテーション</vt:lpstr>
      <vt:lpstr>PowerPoint プレゼンテーション</vt:lpstr>
      <vt:lpstr>スクリプト構成</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nwuser</dc:creator>
  <cp:lastModifiedBy>nwuser</cp:lastModifiedBy>
  <cp:revision>10</cp:revision>
  <dcterms:created xsi:type="dcterms:W3CDTF">2017-07-05T14:07:31Z</dcterms:created>
  <dcterms:modified xsi:type="dcterms:W3CDTF">2017-07-06T05:34:13Z</dcterms:modified>
</cp:coreProperties>
</file>