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-11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84B5F-D294-4C60-95E9-51E3EC12B71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FEDB4-9A4A-401D-A8B3-669E1603419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1974D-0D0E-4FED-A470-DCBAE0007A7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23A0E-A09C-4B66-8442-530868FA168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6017A-0575-4ADF-9836-C305D9EEA83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D360E-06EB-4A84-A1A8-DD6F338E5D6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15759-2C3A-49AE-847F-55F6E26447B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AAFCD-37E2-4933-930B-FA0E9932016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316A3-F56D-4052-B91B-B90D09627C0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C7E5F-6535-4F40-9DAC-957A0C7DF26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99771-D425-4CED-BDB2-44473D1A5B1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F0CF73-05B1-4B40-9398-397ABA63200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403648" y="2971799"/>
            <a:ext cx="6657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err="1"/>
              <a:t>Lorem</a:t>
            </a:r>
            <a:r>
              <a:rPr lang="en-US" altLang="ja-JP" dirty="0"/>
              <a:t> </a:t>
            </a:r>
            <a:r>
              <a:rPr lang="en-US" altLang="ja-JP" dirty="0" err="1"/>
              <a:t>ipsum</a:t>
            </a:r>
            <a:r>
              <a:rPr lang="en-US" altLang="ja-JP" dirty="0"/>
              <a:t>. (</a:t>
            </a:r>
            <a:r>
              <a:rPr lang="ja-JP" altLang="en-US" dirty="0"/>
              <a:t>ロレム・イプサム</a:t>
            </a:r>
            <a:r>
              <a:rPr lang="en-US" altLang="ja-JP" dirty="0"/>
              <a:t>) </a:t>
            </a:r>
            <a:r>
              <a:rPr lang="ja-JP" altLang="en-US" dirty="0"/>
              <a:t>吾輩は猫である。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標準デザイン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Shinsuke Sugaya</dc:creator>
  <cp:keywords>タグ</cp:keywords>
  <dc:description>コメント</dc:description>
  <cp:lastModifiedBy>Shinsuke Sugaya</cp:lastModifiedBy>
  <cp:revision>2</cp:revision>
  <dcterms:created xsi:type="dcterms:W3CDTF">2009-06-26T21:44:55Z</dcterms:created>
  <dcterms:modified xsi:type="dcterms:W3CDTF">2014-07-05T01:10:24Z</dcterms:modified>
</cp:coreProperties>
</file>