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79" r:id="rId4"/>
    <p:sldId id="313" r:id="rId5"/>
    <p:sldId id="328" r:id="rId6"/>
    <p:sldId id="329" r:id="rId7"/>
    <p:sldId id="322" r:id="rId8"/>
    <p:sldId id="324" r:id="rId9"/>
    <p:sldId id="326" r:id="rId10"/>
    <p:sldId id="331" r:id="rId11"/>
    <p:sldId id="346" r:id="rId12"/>
    <p:sldId id="347" r:id="rId13"/>
    <p:sldId id="348" r:id="rId14"/>
    <p:sldId id="335" r:id="rId15"/>
    <p:sldId id="337" r:id="rId16"/>
    <p:sldId id="340" r:id="rId17"/>
    <p:sldId id="341" r:id="rId18"/>
    <p:sldId id="342" r:id="rId19"/>
    <p:sldId id="343" r:id="rId20"/>
    <p:sldId id="344" r:id="rId21"/>
    <p:sldId id="345" r:id="rId22"/>
    <p:sldId id="349" r:id="rId23"/>
    <p:sldId id="350" r:id="rId24"/>
    <p:sldId id="351" r:id="rId25"/>
    <p:sldId id="352" r:id="rId26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6A1A0"/>
    <a:srgbClr val="CF8C8B"/>
    <a:srgbClr val="C15452"/>
    <a:srgbClr val="AE4845"/>
    <a:srgbClr val="90ADD3"/>
    <a:srgbClr val="A9BEDB"/>
    <a:srgbClr val="6992C5"/>
    <a:srgbClr val="759BCA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6" autoAdjust="0"/>
    <p:restoredTop sz="96437" autoAdjust="0"/>
  </p:normalViewPr>
  <p:slideViewPr>
    <p:cSldViewPr>
      <p:cViewPr varScale="1">
        <p:scale>
          <a:sx n="74" d="100"/>
          <a:sy n="74" d="100"/>
        </p:scale>
        <p:origin x="1500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91195-A1E8-47DE-9318-6E7D20A533D1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70ED48DC-FA08-489F-9BD4-F40BB1B19533}">
      <dgm:prSet phldrT="[텍스트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Kmarket</a:t>
          </a:r>
          <a:endParaRPr lang="ko-KR" altLang="en-US" dirty="0"/>
        </a:p>
      </dgm:t>
    </dgm:pt>
    <dgm:pt modelId="{E6298740-2A37-425F-B256-D744F3B23E71}" type="parTrans" cxnId="{B5AF2BE4-C1FE-4793-82A5-7DC2FF1EFF5E}">
      <dgm:prSet/>
      <dgm:spPr/>
      <dgm:t>
        <a:bodyPr/>
        <a:lstStyle/>
        <a:p>
          <a:pPr latinLnBrk="1"/>
          <a:endParaRPr lang="ko-KR" altLang="en-US"/>
        </a:p>
      </dgm:t>
    </dgm:pt>
    <dgm:pt modelId="{84F488D4-4A69-49EF-8422-9DF8635DBC49}" type="sibTrans" cxnId="{B5AF2BE4-C1FE-4793-82A5-7DC2FF1EFF5E}">
      <dgm:prSet/>
      <dgm:spPr/>
      <dgm:t>
        <a:bodyPr/>
        <a:lstStyle/>
        <a:p>
          <a:pPr latinLnBrk="1"/>
          <a:endParaRPr lang="ko-KR" altLang="en-US"/>
        </a:p>
      </dgm:t>
    </dgm:pt>
    <dgm:pt modelId="{5B2CED2F-0433-467D-A5E1-580E1C934DDD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회원</a:t>
          </a:r>
          <a:endParaRPr lang="ko-KR" altLang="en-US" dirty="0"/>
        </a:p>
      </dgm:t>
    </dgm:pt>
    <dgm:pt modelId="{FA26B05C-24AA-40ED-A5F2-10D0849CCA57}" type="parTrans" cxnId="{D3EEF316-A259-45A1-A1DA-EC1483FBD111}">
      <dgm:prSet/>
      <dgm:spPr/>
      <dgm:t>
        <a:bodyPr/>
        <a:lstStyle/>
        <a:p>
          <a:pPr latinLnBrk="1"/>
          <a:endParaRPr lang="ko-KR" altLang="en-US"/>
        </a:p>
      </dgm:t>
    </dgm:pt>
    <dgm:pt modelId="{25CD84F6-AD6D-479F-8689-53B0F4B5975B}" type="sibTrans" cxnId="{D3EEF316-A259-45A1-A1DA-EC1483FBD111}">
      <dgm:prSet/>
      <dgm:spPr/>
      <dgm:t>
        <a:bodyPr/>
        <a:lstStyle/>
        <a:p>
          <a:pPr latinLnBrk="1"/>
          <a:endParaRPr lang="ko-KR" altLang="en-US"/>
        </a:p>
      </dgm:t>
    </dgm:pt>
    <dgm:pt modelId="{B02206A0-534D-4CCA-A2B2-2621378143DA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1F9DDD15-3616-4EF0-9167-ECE77CEC4FAD}" type="parTrans" cxnId="{D22B6570-2E5A-4DEA-9959-7DA514F1B539}">
      <dgm:prSet/>
      <dgm:spPr/>
      <dgm:t>
        <a:bodyPr/>
        <a:lstStyle/>
        <a:p>
          <a:pPr latinLnBrk="1"/>
          <a:endParaRPr lang="ko-KR" altLang="en-US"/>
        </a:p>
      </dgm:t>
    </dgm:pt>
    <dgm:pt modelId="{20880729-8EB7-40B5-A781-26AF4A10DAD1}" type="sibTrans" cxnId="{D22B6570-2E5A-4DEA-9959-7DA514F1B539}">
      <dgm:prSet/>
      <dgm:spPr/>
      <dgm:t>
        <a:bodyPr/>
        <a:lstStyle/>
        <a:p>
          <a:pPr latinLnBrk="1"/>
          <a:endParaRPr lang="ko-KR" altLang="en-US"/>
        </a:p>
      </dgm:t>
    </dgm:pt>
    <dgm:pt modelId="{EFFE40C9-F377-475C-91FB-AB814D3C853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약관</a:t>
          </a:r>
          <a:endParaRPr lang="ko-KR" altLang="en-US" dirty="0"/>
        </a:p>
      </dgm:t>
    </dgm:pt>
    <dgm:pt modelId="{E6939EFB-9EA0-4BBF-BBC8-425E856FE24B}" type="parTrans" cxnId="{F63913B9-C7E4-4B67-89C2-98A3D80E8BBE}">
      <dgm:prSet/>
      <dgm:spPr/>
      <dgm:t>
        <a:bodyPr/>
        <a:lstStyle/>
        <a:p>
          <a:pPr latinLnBrk="1"/>
          <a:endParaRPr lang="ko-KR" altLang="en-US"/>
        </a:p>
      </dgm:t>
    </dgm:pt>
    <dgm:pt modelId="{FD8B0E29-F47A-4EB4-9CAF-A1C3496EFFDF}" type="sibTrans" cxnId="{F63913B9-C7E4-4B67-89C2-98A3D80E8BBE}">
      <dgm:prSet/>
      <dgm:spPr/>
      <dgm:t>
        <a:bodyPr/>
        <a:lstStyle/>
        <a:p>
          <a:pPr latinLnBrk="1"/>
          <a:endParaRPr lang="ko-KR" altLang="en-US"/>
        </a:p>
      </dgm:t>
    </dgm:pt>
    <dgm:pt modelId="{B88D8661-7E5E-4F89-B000-292841387C1B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상품</a:t>
          </a:r>
          <a:endParaRPr lang="ko-KR" altLang="en-US" dirty="0"/>
        </a:p>
      </dgm:t>
    </dgm:pt>
    <dgm:pt modelId="{BCCC0F31-9DCD-4F57-BE91-4F75482F94B1}" type="parTrans" cxnId="{12464646-E329-4CF7-994A-BBCA0662C1A2}">
      <dgm:prSet/>
      <dgm:spPr/>
      <dgm:t>
        <a:bodyPr/>
        <a:lstStyle/>
        <a:p>
          <a:pPr latinLnBrk="1"/>
          <a:endParaRPr lang="ko-KR" altLang="en-US"/>
        </a:p>
      </dgm:t>
    </dgm:pt>
    <dgm:pt modelId="{EBDBE236-7864-491E-BA04-EA236D816171}" type="sibTrans" cxnId="{12464646-E329-4CF7-994A-BBCA0662C1A2}">
      <dgm:prSet/>
      <dgm:spPr/>
      <dgm:t>
        <a:bodyPr/>
        <a:lstStyle/>
        <a:p>
          <a:pPr latinLnBrk="1"/>
          <a:endParaRPr lang="ko-KR" altLang="en-US"/>
        </a:p>
      </dgm:t>
    </dgm:pt>
    <dgm:pt modelId="{4C2FB118-989F-4C2E-A902-1B648DAAC782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상품목록</a:t>
          </a:r>
          <a:endParaRPr lang="ko-KR" altLang="en-US" dirty="0"/>
        </a:p>
      </dgm:t>
    </dgm:pt>
    <dgm:pt modelId="{626EB35C-C0F4-49D8-B36C-412EACA877CC}" type="parTrans" cxnId="{2C7CDF7C-717F-4951-8F40-8312ED806920}">
      <dgm:prSet/>
      <dgm:spPr/>
      <dgm:t>
        <a:bodyPr/>
        <a:lstStyle/>
        <a:p>
          <a:pPr latinLnBrk="1"/>
          <a:endParaRPr lang="ko-KR" altLang="en-US"/>
        </a:p>
      </dgm:t>
    </dgm:pt>
    <dgm:pt modelId="{6B477AF1-BA77-4123-AB37-4436BE3A35B1}" type="sibTrans" cxnId="{2C7CDF7C-717F-4951-8F40-8312ED806920}">
      <dgm:prSet/>
      <dgm:spPr/>
      <dgm:t>
        <a:bodyPr/>
        <a:lstStyle/>
        <a:p>
          <a:pPr latinLnBrk="1"/>
          <a:endParaRPr lang="ko-KR" altLang="en-US"/>
        </a:p>
      </dgm:t>
    </dgm:pt>
    <dgm:pt modelId="{F850964B-0407-4778-BD79-BBA95DA4C15A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30E002FC-53A0-4EED-842C-07CB42753EDA}" type="parTrans" cxnId="{C571D96F-6268-4CD6-9FC1-07FEDB28556C}">
      <dgm:prSet/>
      <dgm:spPr/>
      <dgm:t>
        <a:bodyPr/>
        <a:lstStyle/>
        <a:p>
          <a:pPr latinLnBrk="1"/>
          <a:endParaRPr lang="ko-KR" altLang="en-US"/>
        </a:p>
      </dgm:t>
    </dgm:pt>
    <dgm:pt modelId="{AB21842F-B48A-4D97-A713-4BFC24FAC4E6}" type="sibTrans" cxnId="{C571D96F-6268-4CD6-9FC1-07FEDB28556C}">
      <dgm:prSet/>
      <dgm:spPr/>
      <dgm:t>
        <a:bodyPr/>
        <a:lstStyle/>
        <a:p>
          <a:pPr latinLnBrk="1"/>
          <a:endParaRPr lang="ko-KR" altLang="en-US"/>
        </a:p>
      </dgm:t>
    </dgm:pt>
    <dgm:pt modelId="{B461960E-B51D-41B7-B14C-02FE85DD1571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상품보기</a:t>
          </a:r>
          <a:endParaRPr lang="ko-KR" altLang="en-US" dirty="0"/>
        </a:p>
      </dgm:t>
    </dgm:pt>
    <dgm:pt modelId="{61543BF4-E3A3-400E-A38D-B5D449DE6E4E}" type="parTrans" cxnId="{B362E0DD-53A2-45B2-8B1E-C363343BCCBE}">
      <dgm:prSet/>
      <dgm:spPr/>
      <dgm:t>
        <a:bodyPr/>
        <a:lstStyle/>
        <a:p>
          <a:pPr latinLnBrk="1"/>
          <a:endParaRPr lang="ko-KR" altLang="en-US"/>
        </a:p>
      </dgm:t>
    </dgm:pt>
    <dgm:pt modelId="{0078FE9A-CD90-479F-AFCF-13426EB166B8}" type="sibTrans" cxnId="{B362E0DD-53A2-45B2-8B1E-C363343BCCBE}">
      <dgm:prSet/>
      <dgm:spPr/>
      <dgm:t>
        <a:bodyPr/>
        <a:lstStyle/>
        <a:p>
          <a:pPr latinLnBrk="1"/>
          <a:endParaRPr lang="ko-KR" altLang="en-US"/>
        </a:p>
      </dgm:t>
    </dgm:pt>
    <dgm:pt modelId="{95CCE106-691E-44F5-BEC5-B8FE9491BD17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장바구니</a:t>
          </a:r>
          <a:endParaRPr lang="ko-KR" altLang="en-US" dirty="0"/>
        </a:p>
      </dgm:t>
    </dgm:pt>
    <dgm:pt modelId="{6C561A75-8117-4B09-9A15-32BE55F898A3}" type="parTrans" cxnId="{CAAD3153-9024-4C2F-B177-B39FE302A6DB}">
      <dgm:prSet/>
      <dgm:spPr/>
      <dgm:t>
        <a:bodyPr/>
        <a:lstStyle/>
        <a:p>
          <a:pPr latinLnBrk="1"/>
          <a:endParaRPr lang="ko-KR" altLang="en-US"/>
        </a:p>
      </dgm:t>
    </dgm:pt>
    <dgm:pt modelId="{D1176E13-7896-4D88-825F-240FADA96BCF}" type="sibTrans" cxnId="{CAAD3153-9024-4C2F-B177-B39FE302A6DB}">
      <dgm:prSet/>
      <dgm:spPr/>
      <dgm:t>
        <a:bodyPr/>
        <a:lstStyle/>
        <a:p>
          <a:pPr latinLnBrk="1"/>
          <a:endParaRPr lang="ko-KR" altLang="en-US"/>
        </a:p>
      </dgm:t>
    </dgm:pt>
    <dgm:pt modelId="{347D7502-73BF-4C4A-9175-4A33078DF8A6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주문하기</a:t>
          </a:r>
          <a:endParaRPr lang="ko-KR" altLang="en-US" dirty="0"/>
        </a:p>
      </dgm:t>
    </dgm:pt>
    <dgm:pt modelId="{CE4A45C8-C9D7-4646-9EB1-40C0D296C801}" type="parTrans" cxnId="{EE5E8D5D-C392-4B61-8A1B-EF7C8315CD05}">
      <dgm:prSet/>
      <dgm:spPr/>
      <dgm:t>
        <a:bodyPr/>
        <a:lstStyle/>
        <a:p>
          <a:pPr latinLnBrk="1"/>
          <a:endParaRPr lang="ko-KR" altLang="en-US"/>
        </a:p>
      </dgm:t>
    </dgm:pt>
    <dgm:pt modelId="{F39249A2-910C-41D0-ABAD-C978056827B1}" type="sibTrans" cxnId="{EE5E8D5D-C392-4B61-8A1B-EF7C8315CD05}">
      <dgm:prSet/>
      <dgm:spPr/>
      <dgm:t>
        <a:bodyPr/>
        <a:lstStyle/>
        <a:p>
          <a:pPr latinLnBrk="1"/>
          <a:endParaRPr lang="ko-KR" altLang="en-US"/>
        </a:p>
      </dgm:t>
    </dgm:pt>
    <dgm:pt modelId="{AE4B57CE-0876-49B1-9AD6-0FB3002C2F19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주문완료</a:t>
          </a:r>
          <a:endParaRPr lang="ko-KR" altLang="en-US" dirty="0"/>
        </a:p>
      </dgm:t>
    </dgm:pt>
    <dgm:pt modelId="{37C62D04-E348-4F76-B962-87AA1273F62E}" type="parTrans" cxnId="{1E5F396D-27E8-461A-B6E3-8DDC93C4DE8D}">
      <dgm:prSet/>
      <dgm:spPr/>
      <dgm:t>
        <a:bodyPr/>
        <a:lstStyle/>
        <a:p>
          <a:pPr latinLnBrk="1"/>
          <a:endParaRPr lang="ko-KR" altLang="en-US"/>
        </a:p>
      </dgm:t>
    </dgm:pt>
    <dgm:pt modelId="{CBDA455E-64D0-4429-BEDD-5CD34386E1CD}" type="sibTrans" cxnId="{1E5F396D-27E8-461A-B6E3-8DDC93C4DE8D}">
      <dgm:prSet/>
      <dgm:spPr/>
      <dgm:t>
        <a:bodyPr/>
        <a:lstStyle/>
        <a:p>
          <a:pPr latinLnBrk="1"/>
          <a:endParaRPr lang="ko-KR" altLang="en-US"/>
        </a:p>
      </dgm:t>
    </dgm:pt>
    <dgm:pt modelId="{656074AC-3105-4343-BEE4-B190886D04DD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고객센터</a:t>
          </a:r>
          <a:endParaRPr lang="ko-KR" altLang="en-US" dirty="0"/>
        </a:p>
      </dgm:t>
    </dgm:pt>
    <dgm:pt modelId="{9A0FDB99-9BBC-4E7D-8A88-5DD1D6DA2C1E}" type="parTrans" cxnId="{669F0825-A530-42E2-9702-BF12DE610FE6}">
      <dgm:prSet/>
      <dgm:spPr/>
      <dgm:t>
        <a:bodyPr/>
        <a:lstStyle/>
        <a:p>
          <a:pPr latinLnBrk="1"/>
          <a:endParaRPr lang="ko-KR" altLang="en-US"/>
        </a:p>
      </dgm:t>
    </dgm:pt>
    <dgm:pt modelId="{8D8BBABE-26F9-45AA-9750-7BCCFDEB8F4A}" type="sibTrans" cxnId="{669F0825-A530-42E2-9702-BF12DE610FE6}">
      <dgm:prSet/>
      <dgm:spPr/>
      <dgm:t>
        <a:bodyPr/>
        <a:lstStyle/>
        <a:p>
          <a:pPr latinLnBrk="1"/>
          <a:endParaRPr lang="ko-KR" altLang="en-US"/>
        </a:p>
      </dgm:t>
    </dgm:pt>
    <dgm:pt modelId="{C5494546-921D-4CC6-BC1D-23EA346DFBAE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D31CF7DC-EA2E-454E-B259-F6C208EC69F7}" type="parTrans" cxnId="{037F11F3-B1C0-48B9-8898-3547FDBD56E6}">
      <dgm:prSet/>
      <dgm:spPr/>
      <dgm:t>
        <a:bodyPr/>
        <a:lstStyle/>
        <a:p>
          <a:pPr latinLnBrk="1"/>
          <a:endParaRPr lang="ko-KR" altLang="en-US"/>
        </a:p>
      </dgm:t>
    </dgm:pt>
    <dgm:pt modelId="{2A4DB352-AF11-4358-8980-1FCEBF6719CF}" type="sibTrans" cxnId="{037F11F3-B1C0-48B9-8898-3547FDBD56E6}">
      <dgm:prSet/>
      <dgm:spPr/>
      <dgm:t>
        <a:bodyPr/>
        <a:lstStyle/>
        <a:p>
          <a:pPr latinLnBrk="1"/>
          <a:endParaRPr lang="ko-KR" altLang="en-US"/>
        </a:p>
      </dgm:t>
    </dgm:pt>
    <dgm:pt modelId="{89CD889D-B44B-4422-BA5B-F3CD2CBBDAE2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991FE393-3581-45CD-BD14-5F4FC608F0C7}" type="parTrans" cxnId="{67983321-A048-403A-91B4-5B0FC9BA6307}">
      <dgm:prSet/>
      <dgm:spPr/>
      <dgm:t>
        <a:bodyPr/>
        <a:lstStyle/>
        <a:p>
          <a:pPr latinLnBrk="1"/>
          <a:endParaRPr lang="ko-KR" altLang="en-US"/>
        </a:p>
      </dgm:t>
    </dgm:pt>
    <dgm:pt modelId="{E9C19705-5225-4B7A-BC80-A236BDF1DC8F}" type="sibTrans" cxnId="{67983321-A048-403A-91B4-5B0FC9BA6307}">
      <dgm:prSet/>
      <dgm:spPr/>
      <dgm:t>
        <a:bodyPr/>
        <a:lstStyle/>
        <a:p>
          <a:pPr latinLnBrk="1"/>
          <a:endParaRPr lang="ko-KR" altLang="en-US"/>
        </a:p>
      </dgm:t>
    </dgm:pt>
    <dgm:pt modelId="{2470F39C-6E3A-4FD9-BC1F-14B74E569C99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F0252DC9-C11E-4663-A522-A61B01FB6C71}" type="parTrans" cxnId="{D932606B-E276-4010-87FC-8E8C2004104B}">
      <dgm:prSet/>
      <dgm:spPr/>
      <dgm:t>
        <a:bodyPr/>
        <a:lstStyle/>
        <a:p>
          <a:pPr latinLnBrk="1"/>
          <a:endParaRPr lang="ko-KR" altLang="en-US"/>
        </a:p>
      </dgm:t>
    </dgm:pt>
    <dgm:pt modelId="{02A4E52D-C7BB-4F22-84F2-CD40A6916AC7}" type="sibTrans" cxnId="{D932606B-E276-4010-87FC-8E8C2004104B}">
      <dgm:prSet/>
      <dgm:spPr/>
      <dgm:t>
        <a:bodyPr/>
        <a:lstStyle/>
        <a:p>
          <a:pPr latinLnBrk="1"/>
          <a:endParaRPr lang="ko-KR" altLang="en-US"/>
        </a:p>
      </dgm:t>
    </dgm:pt>
    <dgm:pt modelId="{D484691D-12B1-4516-AC6A-22444CDAFC36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92938AE6-DBE7-490C-AD1D-1EF094F6C7F1}" type="parTrans" cxnId="{242B8C10-F54D-4FD7-AA1B-668C6F61A3D6}">
      <dgm:prSet/>
      <dgm:spPr/>
      <dgm:t>
        <a:bodyPr/>
        <a:lstStyle/>
        <a:p>
          <a:pPr latinLnBrk="1"/>
          <a:endParaRPr lang="ko-KR" altLang="en-US"/>
        </a:p>
      </dgm:t>
    </dgm:pt>
    <dgm:pt modelId="{58AA1DD2-AF70-44FC-8240-516EFABFE7F1}" type="sibTrans" cxnId="{242B8C10-F54D-4FD7-AA1B-668C6F61A3D6}">
      <dgm:prSet/>
      <dgm:spPr/>
      <dgm:t>
        <a:bodyPr/>
        <a:lstStyle/>
        <a:p>
          <a:pPr latinLnBrk="1"/>
          <a:endParaRPr lang="ko-KR" altLang="en-US"/>
        </a:p>
      </dgm:t>
    </dgm:pt>
    <dgm:pt modelId="{3B4EDC53-5115-4F07-9EDC-291A096D8A9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자주묻는질문</a:t>
          </a:r>
          <a:endParaRPr lang="ko-KR" altLang="en-US" dirty="0"/>
        </a:p>
      </dgm:t>
    </dgm:pt>
    <dgm:pt modelId="{7517E54D-322D-40BD-8C69-813C9FA65B2B}" type="parTrans" cxnId="{4507C6A4-BF6E-413E-91FA-EA7198049E26}">
      <dgm:prSet/>
      <dgm:spPr/>
      <dgm:t>
        <a:bodyPr/>
        <a:lstStyle/>
        <a:p>
          <a:pPr latinLnBrk="1"/>
          <a:endParaRPr lang="ko-KR" altLang="en-US"/>
        </a:p>
      </dgm:t>
    </dgm:pt>
    <dgm:pt modelId="{E3E3ABF6-F470-4AC6-AA61-0BD384E3AD33}" type="sibTrans" cxnId="{4507C6A4-BF6E-413E-91FA-EA7198049E26}">
      <dgm:prSet/>
      <dgm:spPr/>
      <dgm:t>
        <a:bodyPr/>
        <a:lstStyle/>
        <a:p>
          <a:pPr latinLnBrk="1"/>
          <a:endParaRPr lang="ko-KR" altLang="en-US"/>
        </a:p>
      </dgm:t>
    </dgm:pt>
    <dgm:pt modelId="{962185E2-C7DC-4E4F-990F-23A3675C6B15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F1C76553-D42C-4835-B8AA-40A032CA1014}" type="parTrans" cxnId="{EA0AC95E-A9FD-46FF-B1E2-64DD21542A2D}">
      <dgm:prSet/>
      <dgm:spPr/>
      <dgm:t>
        <a:bodyPr/>
        <a:lstStyle/>
        <a:p>
          <a:pPr latinLnBrk="1"/>
          <a:endParaRPr lang="ko-KR" altLang="en-US"/>
        </a:p>
      </dgm:t>
    </dgm:pt>
    <dgm:pt modelId="{0A49DFCF-DC8F-4DAF-A07F-744930E9F396}" type="sibTrans" cxnId="{EA0AC95E-A9FD-46FF-B1E2-64DD21542A2D}">
      <dgm:prSet/>
      <dgm:spPr/>
      <dgm:t>
        <a:bodyPr/>
        <a:lstStyle/>
        <a:p>
          <a:pPr latinLnBrk="1"/>
          <a:endParaRPr lang="ko-KR" altLang="en-US"/>
        </a:p>
      </dgm:t>
    </dgm:pt>
    <dgm:pt modelId="{78DB1A37-BCB2-461E-B040-3E796C1797E0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6F8E6A48-A444-4359-AA5D-D6BB3FACE879}" type="parTrans" cxnId="{2ECE12B9-30D9-4A21-84ED-F7D9F44A0998}">
      <dgm:prSet/>
      <dgm:spPr/>
      <dgm:t>
        <a:bodyPr/>
        <a:lstStyle/>
        <a:p>
          <a:pPr latinLnBrk="1"/>
          <a:endParaRPr lang="ko-KR" altLang="en-US"/>
        </a:p>
      </dgm:t>
    </dgm:pt>
    <dgm:pt modelId="{949BB797-7BB3-45C1-8757-AB6A7CAB7637}" type="sibTrans" cxnId="{2ECE12B9-30D9-4A21-84ED-F7D9F44A0998}">
      <dgm:prSet/>
      <dgm:spPr/>
      <dgm:t>
        <a:bodyPr/>
        <a:lstStyle/>
        <a:p>
          <a:pPr latinLnBrk="1"/>
          <a:endParaRPr lang="ko-KR" altLang="en-US"/>
        </a:p>
      </dgm:t>
    </dgm:pt>
    <dgm:pt modelId="{1905B57B-C460-45D6-BD3A-C08A6EB701A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문의하기</a:t>
          </a:r>
          <a:endParaRPr lang="ko-KR" altLang="en-US" dirty="0"/>
        </a:p>
      </dgm:t>
    </dgm:pt>
    <dgm:pt modelId="{379C900C-B2E6-4407-8F50-47E520CE87B0}" type="parTrans" cxnId="{34E8C731-5E4C-4163-B38D-4F626BA1DC2B}">
      <dgm:prSet/>
      <dgm:spPr/>
      <dgm:t>
        <a:bodyPr/>
        <a:lstStyle/>
        <a:p>
          <a:pPr latinLnBrk="1"/>
          <a:endParaRPr lang="ko-KR" altLang="en-US"/>
        </a:p>
      </dgm:t>
    </dgm:pt>
    <dgm:pt modelId="{2E4428D1-162A-4C6E-A84E-186552B8009F}" type="sibTrans" cxnId="{34E8C731-5E4C-4163-B38D-4F626BA1DC2B}">
      <dgm:prSet/>
      <dgm:spPr/>
      <dgm:t>
        <a:bodyPr/>
        <a:lstStyle/>
        <a:p>
          <a:pPr latinLnBrk="1"/>
          <a:endParaRPr lang="ko-KR" altLang="en-US"/>
        </a:p>
      </dgm:t>
    </dgm:pt>
    <dgm:pt modelId="{F1DCD566-5D90-4DB0-88FD-535E1D721F99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85B23E39-4F6E-4419-8405-B0F33309086C}" type="parTrans" cxnId="{1CC6F540-7F40-4366-95D4-CC84B0A31BE5}">
      <dgm:prSet/>
      <dgm:spPr/>
      <dgm:t>
        <a:bodyPr/>
        <a:lstStyle/>
        <a:p>
          <a:pPr latinLnBrk="1"/>
          <a:endParaRPr lang="ko-KR" altLang="en-US"/>
        </a:p>
      </dgm:t>
    </dgm:pt>
    <dgm:pt modelId="{94A97587-2404-4677-9358-AE4EB10954B5}" type="sibTrans" cxnId="{1CC6F540-7F40-4366-95D4-CC84B0A31BE5}">
      <dgm:prSet/>
      <dgm:spPr/>
      <dgm:t>
        <a:bodyPr/>
        <a:lstStyle/>
        <a:p>
          <a:pPr latinLnBrk="1"/>
          <a:endParaRPr lang="ko-KR" altLang="en-US"/>
        </a:p>
      </dgm:t>
    </dgm:pt>
    <dgm:pt modelId="{AFC377B2-7972-420C-BAEB-8E7C921F82DF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E1B4DAEE-B4A4-438A-807F-838BD6F3F8F0}" type="parTrans" cxnId="{1F36BECE-2C9E-45F8-8904-D4176FACFB23}">
      <dgm:prSet/>
      <dgm:spPr/>
      <dgm:t>
        <a:bodyPr/>
        <a:lstStyle/>
        <a:p>
          <a:pPr latinLnBrk="1"/>
          <a:endParaRPr lang="ko-KR" altLang="en-US"/>
        </a:p>
      </dgm:t>
    </dgm:pt>
    <dgm:pt modelId="{146A19D1-629E-488C-A079-47C897DD64D3}" type="sibTrans" cxnId="{1F36BECE-2C9E-45F8-8904-D4176FACFB23}">
      <dgm:prSet/>
      <dgm:spPr/>
      <dgm:t>
        <a:bodyPr/>
        <a:lstStyle/>
        <a:p>
          <a:pPr latinLnBrk="1"/>
          <a:endParaRPr lang="ko-KR" altLang="en-US"/>
        </a:p>
      </dgm:t>
    </dgm:pt>
    <dgm:pt modelId="{4EBD3672-6E64-4288-9B8F-79FA8F59DE25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쓰기</a:t>
          </a:r>
          <a:endParaRPr lang="ko-KR" altLang="en-US" dirty="0"/>
        </a:p>
      </dgm:t>
    </dgm:pt>
    <dgm:pt modelId="{603A34A8-8610-4292-B0E8-6F7A07F61987}" type="parTrans" cxnId="{9CADB088-7C35-4296-B7F8-64682B1F58B4}">
      <dgm:prSet/>
      <dgm:spPr/>
      <dgm:t>
        <a:bodyPr/>
        <a:lstStyle/>
        <a:p>
          <a:pPr latinLnBrk="1"/>
          <a:endParaRPr lang="ko-KR" altLang="en-US"/>
        </a:p>
      </dgm:t>
    </dgm:pt>
    <dgm:pt modelId="{457FE065-087C-4222-80AD-340D0B959C3D}" type="sibTrans" cxnId="{9CADB088-7C35-4296-B7F8-64682B1F58B4}">
      <dgm:prSet/>
      <dgm:spPr/>
      <dgm:t>
        <a:bodyPr/>
        <a:lstStyle/>
        <a:p>
          <a:pPr latinLnBrk="1"/>
          <a:endParaRPr lang="ko-KR" altLang="en-US"/>
        </a:p>
      </dgm:t>
    </dgm:pt>
    <dgm:pt modelId="{FBE10C29-0467-4583-89AE-4492EA4E0AE9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B62EEC2C-FC5C-4BFB-8AD7-B46530F98FB2}" type="parTrans" cxnId="{3A052F34-7325-4EDA-A507-B23FE43AC9C9}">
      <dgm:prSet/>
      <dgm:spPr/>
      <dgm:t>
        <a:bodyPr/>
        <a:lstStyle/>
        <a:p>
          <a:pPr latinLnBrk="1"/>
          <a:endParaRPr lang="ko-KR" altLang="en-US"/>
        </a:p>
      </dgm:t>
    </dgm:pt>
    <dgm:pt modelId="{8963DF0C-9020-4D5C-A4AF-FA3C27DAAE30}" type="sibTrans" cxnId="{3A052F34-7325-4EDA-A507-B23FE43AC9C9}">
      <dgm:prSet/>
      <dgm:spPr/>
      <dgm:t>
        <a:bodyPr/>
        <a:lstStyle/>
        <a:p>
          <a:pPr latinLnBrk="1"/>
          <a:endParaRPr lang="ko-KR" altLang="en-US"/>
        </a:p>
      </dgm:t>
    </dgm:pt>
    <dgm:pt modelId="{331EC225-540E-42E2-A1EB-3F89A01B995F}" type="pres">
      <dgm:prSet presAssocID="{A1C91195-A1E8-47DE-9318-6E7D20A533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1855D-3331-4801-A821-B11CA865EF99}" type="pres">
      <dgm:prSet presAssocID="{70ED48DC-FA08-489F-9BD4-F40BB1B19533}" presName="root1" presStyleCnt="0"/>
      <dgm:spPr/>
    </dgm:pt>
    <dgm:pt modelId="{1B481DD2-6038-4EAC-8F11-FF9E0D8B6F39}" type="pres">
      <dgm:prSet presAssocID="{70ED48DC-FA08-489F-9BD4-F40BB1B19533}" presName="LevelOneTextNode" presStyleLbl="node0" presStyleIdx="0" presStyleCnt="1" custLinFactX="-100000" custLinFactNeighborX="-171463" custLinFactNeighborY="92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741B34-53D8-4E7F-AF92-F8D41E2DBEFD}" type="pres">
      <dgm:prSet presAssocID="{70ED48DC-FA08-489F-9BD4-F40BB1B19533}" presName="level2hierChild" presStyleCnt="0"/>
      <dgm:spPr/>
    </dgm:pt>
    <dgm:pt modelId="{CE3DC5B6-7B99-4283-8C1E-DCFEA416CEBE}" type="pres">
      <dgm:prSet presAssocID="{FA26B05C-24AA-40ED-A5F2-10D0849CCA57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591F298-5121-4516-A13F-5F983D2041EF}" type="pres">
      <dgm:prSet presAssocID="{FA26B05C-24AA-40ED-A5F2-10D0849CCA57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E409D5-1649-4121-9924-5680B87338D0}" type="pres">
      <dgm:prSet presAssocID="{5B2CED2F-0433-467D-A5E1-580E1C934DDD}" presName="root2" presStyleCnt="0"/>
      <dgm:spPr/>
    </dgm:pt>
    <dgm:pt modelId="{3DC6F951-6D0E-4C90-A747-BD5C19D64B5A}" type="pres">
      <dgm:prSet presAssocID="{5B2CED2F-0433-467D-A5E1-580E1C934DDD}" presName="LevelTwoTextNode" presStyleLbl="node2" presStyleIdx="0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BBD089-3EC4-4B72-B0D3-73442A895CE5}" type="pres">
      <dgm:prSet presAssocID="{5B2CED2F-0433-467D-A5E1-580E1C934DDD}" presName="level3hierChild" presStyleCnt="0"/>
      <dgm:spPr/>
    </dgm:pt>
    <dgm:pt modelId="{33520687-3234-4637-BFAA-22774B24C17A}" type="pres">
      <dgm:prSet presAssocID="{1F9DDD15-3616-4EF0-9167-ECE77CEC4FAD}" presName="conn2-1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72F25967-5F17-4AA5-BF38-C4D03D71DE03}" type="pres">
      <dgm:prSet presAssocID="{1F9DDD15-3616-4EF0-9167-ECE77CEC4FAD}" presName="connTx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6A2BE942-20CE-4121-B38F-0203153EA2AA}" type="pres">
      <dgm:prSet presAssocID="{B02206A0-534D-4CCA-A2B2-2621378143DA}" presName="root2" presStyleCnt="0"/>
      <dgm:spPr/>
    </dgm:pt>
    <dgm:pt modelId="{31601BDF-6798-4B56-BE86-16864A8903B9}" type="pres">
      <dgm:prSet presAssocID="{B02206A0-534D-4CCA-A2B2-2621378143DA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05FBEA-0233-4989-B2FD-8CD2B99607DF}" type="pres">
      <dgm:prSet presAssocID="{B02206A0-534D-4CCA-A2B2-2621378143DA}" presName="level3hierChild" presStyleCnt="0"/>
      <dgm:spPr/>
    </dgm:pt>
    <dgm:pt modelId="{0F36ACC5-5FF3-49CF-8E1C-9C3007B24BD2}" type="pres">
      <dgm:prSet presAssocID="{E6939EFB-9EA0-4BBF-BBC8-425E856FE24B}" presName="conn2-1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AA86CF42-35CD-4415-8514-B6857171AD8C}" type="pres">
      <dgm:prSet presAssocID="{E6939EFB-9EA0-4BBF-BBC8-425E856FE24B}" presName="connTx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B1365496-BC42-4A37-B63A-F652F20CA4A3}" type="pres">
      <dgm:prSet presAssocID="{EFFE40C9-F377-475C-91FB-AB814D3C8533}" presName="root2" presStyleCnt="0"/>
      <dgm:spPr/>
    </dgm:pt>
    <dgm:pt modelId="{AEA9C4C6-D467-44FE-8D17-2C35FD684EC8}" type="pres">
      <dgm:prSet presAssocID="{EFFE40C9-F377-475C-91FB-AB814D3C8533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79334E-6700-4E00-9F7E-EE8CC0048BE7}" type="pres">
      <dgm:prSet presAssocID="{EFFE40C9-F377-475C-91FB-AB814D3C8533}" presName="level3hierChild" presStyleCnt="0"/>
      <dgm:spPr/>
    </dgm:pt>
    <dgm:pt modelId="{8F9D34F7-FAA0-4DA7-8985-C1A21F98F97C}" type="pres">
      <dgm:prSet presAssocID="{30E002FC-53A0-4EED-842C-07CB42753EDA}" presName="conn2-1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AD748BAD-D429-43A1-A30F-F96EF842CFE0}" type="pres">
      <dgm:prSet presAssocID="{30E002FC-53A0-4EED-842C-07CB42753EDA}" presName="connTx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C54BD436-E386-46D5-92AE-DE08E083F72D}" type="pres">
      <dgm:prSet presAssocID="{F850964B-0407-4778-BD79-BBA95DA4C15A}" presName="root2" presStyleCnt="0"/>
      <dgm:spPr/>
    </dgm:pt>
    <dgm:pt modelId="{FAF1659E-F5C5-415F-BEDC-A63CD6EF5DE1}" type="pres">
      <dgm:prSet presAssocID="{F850964B-0407-4778-BD79-BBA95DA4C15A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CAAEFA-D949-4B15-96A2-C72D04712A72}" type="pres">
      <dgm:prSet presAssocID="{F850964B-0407-4778-BD79-BBA95DA4C15A}" presName="level3hierChild" presStyleCnt="0"/>
      <dgm:spPr/>
    </dgm:pt>
    <dgm:pt modelId="{CCC4D0BB-FB92-48F1-A939-0F09A03E7EF2}" type="pres">
      <dgm:prSet presAssocID="{BCCC0F31-9DCD-4F57-BE91-4F75482F94B1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3AA6E15-31B1-489A-92BC-87EDCEACCA19}" type="pres">
      <dgm:prSet presAssocID="{BCCC0F31-9DCD-4F57-BE91-4F75482F94B1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4DE8095-0AD9-4F63-AEA1-8583C880FA9C}" type="pres">
      <dgm:prSet presAssocID="{B88D8661-7E5E-4F89-B000-292841387C1B}" presName="root2" presStyleCnt="0"/>
      <dgm:spPr/>
    </dgm:pt>
    <dgm:pt modelId="{69184808-D547-44BF-8F0F-6C0350D3792D}" type="pres">
      <dgm:prSet presAssocID="{B88D8661-7E5E-4F89-B000-292841387C1B}" presName="LevelTwoTextNode" presStyleLbl="node2" presStyleIdx="1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C502C6-4F54-4637-8B4A-CF8140E3CEDB}" type="pres">
      <dgm:prSet presAssocID="{B88D8661-7E5E-4F89-B000-292841387C1B}" presName="level3hierChild" presStyleCnt="0"/>
      <dgm:spPr/>
    </dgm:pt>
    <dgm:pt modelId="{57C7ABF3-A233-4E5C-B8CB-B352669DB198}" type="pres">
      <dgm:prSet presAssocID="{626EB35C-C0F4-49D8-B36C-412EACA877CC}" presName="conn2-1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1EC37A8C-C6D2-46B1-9C17-4F03404C66B4}" type="pres">
      <dgm:prSet presAssocID="{626EB35C-C0F4-49D8-B36C-412EACA877CC}" presName="connTx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F277127D-94D1-4492-B567-819FC976638D}" type="pres">
      <dgm:prSet presAssocID="{4C2FB118-989F-4C2E-A902-1B648DAAC782}" presName="root2" presStyleCnt="0"/>
      <dgm:spPr/>
    </dgm:pt>
    <dgm:pt modelId="{1C1D4947-4CF7-41C8-87C6-8FACF47C4015}" type="pres">
      <dgm:prSet presAssocID="{4C2FB118-989F-4C2E-A902-1B648DAAC782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830A0F-2BD3-474F-8B5A-826B5B67D517}" type="pres">
      <dgm:prSet presAssocID="{4C2FB118-989F-4C2E-A902-1B648DAAC782}" presName="level3hierChild" presStyleCnt="0"/>
      <dgm:spPr/>
    </dgm:pt>
    <dgm:pt modelId="{3D3AF4BF-3738-44E6-B130-EF0ECCA9FE0F}" type="pres">
      <dgm:prSet presAssocID="{61543BF4-E3A3-400E-A38D-B5D449DE6E4E}" presName="conn2-1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42F538EF-3E7F-499C-920E-53F949F7198D}" type="pres">
      <dgm:prSet presAssocID="{61543BF4-E3A3-400E-A38D-B5D449DE6E4E}" presName="connTx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16B0B3D8-D092-47A3-8BA7-51A727779809}" type="pres">
      <dgm:prSet presAssocID="{B461960E-B51D-41B7-B14C-02FE85DD1571}" presName="root2" presStyleCnt="0"/>
      <dgm:spPr/>
    </dgm:pt>
    <dgm:pt modelId="{1A9852A1-376A-4738-8086-9BD75CC5ACCB}" type="pres">
      <dgm:prSet presAssocID="{B461960E-B51D-41B7-B14C-02FE85DD1571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DC8066-3F2C-4D63-9E7B-E62C1C9301F4}" type="pres">
      <dgm:prSet presAssocID="{B461960E-B51D-41B7-B14C-02FE85DD1571}" presName="level3hierChild" presStyleCnt="0"/>
      <dgm:spPr/>
    </dgm:pt>
    <dgm:pt modelId="{93783E8E-350E-4140-85D3-78041DFEE188}" type="pres">
      <dgm:prSet presAssocID="{6C561A75-8117-4B09-9A15-32BE55F898A3}" presName="conn2-1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63F3DACD-836C-46EC-9D1A-A260AA7E9945}" type="pres">
      <dgm:prSet presAssocID="{6C561A75-8117-4B09-9A15-32BE55F898A3}" presName="connTx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096417DF-83FF-4353-A81E-C19A1BB7D5EC}" type="pres">
      <dgm:prSet presAssocID="{95CCE106-691E-44F5-BEC5-B8FE9491BD17}" presName="root2" presStyleCnt="0"/>
      <dgm:spPr/>
    </dgm:pt>
    <dgm:pt modelId="{8AC6E32D-4AF4-40F5-8002-1C68487AE1E1}" type="pres">
      <dgm:prSet presAssocID="{95CCE106-691E-44F5-BEC5-B8FE9491BD17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79F3C2-409F-43C5-9748-47111750E7AE}" type="pres">
      <dgm:prSet presAssocID="{95CCE106-691E-44F5-BEC5-B8FE9491BD17}" presName="level3hierChild" presStyleCnt="0"/>
      <dgm:spPr/>
    </dgm:pt>
    <dgm:pt modelId="{31C7EF68-89B1-4173-976F-DBDDD764C516}" type="pres">
      <dgm:prSet presAssocID="{CE4A45C8-C9D7-4646-9EB1-40C0D296C801}" presName="conn2-1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35453482-0955-4AC1-BD62-DA3F5D496101}" type="pres">
      <dgm:prSet presAssocID="{CE4A45C8-C9D7-4646-9EB1-40C0D296C801}" presName="connTx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C548D67-2B7B-4E24-AEF8-58EB3C5C1179}" type="pres">
      <dgm:prSet presAssocID="{347D7502-73BF-4C4A-9175-4A33078DF8A6}" presName="root2" presStyleCnt="0"/>
      <dgm:spPr/>
    </dgm:pt>
    <dgm:pt modelId="{CCA030D0-6C89-47AA-A6B2-CEB0BCCD30E9}" type="pres">
      <dgm:prSet presAssocID="{347D7502-73BF-4C4A-9175-4A33078DF8A6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E856C-9FC4-420C-BBCA-66D956F4C76A}" type="pres">
      <dgm:prSet presAssocID="{347D7502-73BF-4C4A-9175-4A33078DF8A6}" presName="level3hierChild" presStyleCnt="0"/>
      <dgm:spPr/>
    </dgm:pt>
    <dgm:pt modelId="{455DC9FA-D1E8-4D04-B6B1-BF69BDDC5AD6}" type="pres">
      <dgm:prSet presAssocID="{37C62D04-E348-4F76-B962-87AA1273F62E}" presName="conn2-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BB7B5770-07A2-4A4F-AE72-57E2E007941E}" type="pres">
      <dgm:prSet presAssocID="{37C62D04-E348-4F76-B962-87AA1273F62E}" presName="connTx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D1111900-165E-4ADA-9CF3-7200A6078221}" type="pres">
      <dgm:prSet presAssocID="{AE4B57CE-0876-49B1-9AD6-0FB3002C2F19}" presName="root2" presStyleCnt="0"/>
      <dgm:spPr/>
    </dgm:pt>
    <dgm:pt modelId="{7ABCC9DE-32D0-449F-BC68-2CF09D0C4F1C}" type="pres">
      <dgm:prSet presAssocID="{AE4B57CE-0876-49B1-9AD6-0FB3002C2F19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673A7F-5BC6-4124-9EBD-79C0BDDD539D}" type="pres">
      <dgm:prSet presAssocID="{AE4B57CE-0876-49B1-9AD6-0FB3002C2F19}" presName="level3hierChild" presStyleCnt="0"/>
      <dgm:spPr/>
    </dgm:pt>
    <dgm:pt modelId="{2D7AFAAF-2DCF-41F3-99E7-149CDF4C6B04}" type="pres">
      <dgm:prSet presAssocID="{9A0FDB99-9BBC-4E7D-8A88-5DD1D6DA2C1E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6BB232B-1795-4694-B039-24BF67178B28}" type="pres">
      <dgm:prSet presAssocID="{9A0FDB99-9BBC-4E7D-8A88-5DD1D6DA2C1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2759600-DE85-4A34-A516-CA79F57C39FC}" type="pres">
      <dgm:prSet presAssocID="{656074AC-3105-4343-BEE4-B190886D04DD}" presName="root2" presStyleCnt="0"/>
      <dgm:spPr/>
    </dgm:pt>
    <dgm:pt modelId="{C14EE392-5A3F-45B9-82E1-438D05056D8D}" type="pres">
      <dgm:prSet presAssocID="{656074AC-3105-4343-BEE4-B190886D04DD}" presName="LevelTwoTextNode" presStyleLbl="node2" presStyleIdx="2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AF7219-E072-4B26-B839-2303E18F3B3C}" type="pres">
      <dgm:prSet presAssocID="{656074AC-3105-4343-BEE4-B190886D04DD}" presName="level3hierChild" presStyleCnt="0"/>
      <dgm:spPr/>
    </dgm:pt>
    <dgm:pt modelId="{F2CCDF21-7B9B-4D86-937E-8EAA44BC4A69}" type="pres">
      <dgm:prSet presAssocID="{991FE393-3581-45CD-BD14-5F4FC608F0C7}" presName="conn2-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AAEDB5DC-8683-4291-A48E-48396571589C}" type="pres">
      <dgm:prSet presAssocID="{991FE393-3581-45CD-BD14-5F4FC608F0C7}" presName="connTx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74BE8843-E59B-41C7-A192-E8A6EF2AB98C}" type="pres">
      <dgm:prSet presAssocID="{89CD889D-B44B-4422-BA5B-F3CD2CBBDAE2}" presName="root2" presStyleCnt="0"/>
      <dgm:spPr/>
    </dgm:pt>
    <dgm:pt modelId="{7770FC5E-1D40-408D-B13C-AA7E64498F0D}" type="pres">
      <dgm:prSet presAssocID="{89CD889D-B44B-4422-BA5B-F3CD2CBBDAE2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AAC6E-8810-4498-ABDF-76F5E4109DD6}" type="pres">
      <dgm:prSet presAssocID="{89CD889D-B44B-4422-BA5B-F3CD2CBBDAE2}" presName="level3hierChild" presStyleCnt="0"/>
      <dgm:spPr/>
    </dgm:pt>
    <dgm:pt modelId="{F059D189-E85D-458A-A845-695363E8B6C5}" type="pres">
      <dgm:prSet presAssocID="{F0252DC9-C11E-4663-A522-A61B01FB6C71}" presName="conn2-1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D7B24E1-CE71-49CA-BFED-B667C73BB942}" type="pres">
      <dgm:prSet presAssocID="{F0252DC9-C11E-4663-A522-A61B01FB6C71}" presName="connTx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4CC9028-6631-4E44-BFAA-9484662A8874}" type="pres">
      <dgm:prSet presAssocID="{2470F39C-6E3A-4FD9-BC1F-14B74E569C99}" presName="root2" presStyleCnt="0"/>
      <dgm:spPr/>
    </dgm:pt>
    <dgm:pt modelId="{BDEE0CCF-2AFC-4FF4-8925-587CCE783164}" type="pres">
      <dgm:prSet presAssocID="{2470F39C-6E3A-4FD9-BC1F-14B74E569C99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538FBD-B60F-4CB5-BEA5-C9EF8D058DD6}" type="pres">
      <dgm:prSet presAssocID="{2470F39C-6E3A-4FD9-BC1F-14B74E569C99}" presName="level3hierChild" presStyleCnt="0"/>
      <dgm:spPr/>
    </dgm:pt>
    <dgm:pt modelId="{B944A81B-234C-4671-A00F-C4934299A8B9}" type="pres">
      <dgm:prSet presAssocID="{92938AE6-DBE7-490C-AD1D-1EF094F6C7F1}" presName="conn2-1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64E2EB3-23D3-42DF-808B-D092E3878439}" type="pres">
      <dgm:prSet presAssocID="{92938AE6-DBE7-490C-AD1D-1EF094F6C7F1}" presName="connTx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FA7E0C6-F63E-43D3-8C09-E27DA7A2302A}" type="pres">
      <dgm:prSet presAssocID="{D484691D-12B1-4516-AC6A-22444CDAFC36}" presName="root2" presStyleCnt="0"/>
      <dgm:spPr/>
    </dgm:pt>
    <dgm:pt modelId="{77EC53CB-3DBD-4F9D-B5BF-7B9A7C4658B7}" type="pres">
      <dgm:prSet presAssocID="{D484691D-12B1-4516-AC6A-22444CDAFC36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87622-6652-4787-A621-32CD5380BF25}" type="pres">
      <dgm:prSet presAssocID="{D484691D-12B1-4516-AC6A-22444CDAFC36}" presName="level3hierChild" presStyleCnt="0"/>
      <dgm:spPr/>
    </dgm:pt>
    <dgm:pt modelId="{A4D1AE53-2A0C-47EF-9915-0A292D13F261}" type="pres">
      <dgm:prSet presAssocID="{7517E54D-322D-40BD-8C69-813C9FA65B2B}" presName="conn2-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7BF859BF-5C0D-41A8-AD7A-BEDF386A39B2}" type="pres">
      <dgm:prSet presAssocID="{7517E54D-322D-40BD-8C69-813C9FA65B2B}" presName="connTx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192E923A-CBA1-44B0-B533-74B739EDC96E}" type="pres">
      <dgm:prSet presAssocID="{3B4EDC53-5115-4F07-9EDC-291A096D8A93}" presName="root2" presStyleCnt="0"/>
      <dgm:spPr/>
    </dgm:pt>
    <dgm:pt modelId="{79943A6E-37C5-4617-AFDF-FD51EE7A3F8D}" type="pres">
      <dgm:prSet presAssocID="{3B4EDC53-5115-4F07-9EDC-291A096D8A93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C255D9-5718-476B-9FDF-859BF8F3313E}" type="pres">
      <dgm:prSet presAssocID="{3B4EDC53-5115-4F07-9EDC-291A096D8A93}" presName="level3hierChild" presStyleCnt="0"/>
      <dgm:spPr/>
    </dgm:pt>
    <dgm:pt modelId="{BE7335EC-8878-4B2D-8BDA-87524D7B7810}" type="pres">
      <dgm:prSet presAssocID="{F1C76553-D42C-4835-B8AA-40A032CA1014}" presName="conn2-1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5791B18-BC64-4144-B00B-30831FE550BD}" type="pres">
      <dgm:prSet presAssocID="{F1C76553-D42C-4835-B8AA-40A032CA1014}" presName="connTx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933CD78-0AAA-489E-9D8F-7E48E8B381C6}" type="pres">
      <dgm:prSet presAssocID="{962185E2-C7DC-4E4F-990F-23A3675C6B15}" presName="root2" presStyleCnt="0"/>
      <dgm:spPr/>
    </dgm:pt>
    <dgm:pt modelId="{CB957798-C1CB-4519-935B-C022B94C67A2}" type="pres">
      <dgm:prSet presAssocID="{962185E2-C7DC-4E4F-990F-23A3675C6B15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5934AC-5099-46F1-B274-1D7E179468E9}" type="pres">
      <dgm:prSet presAssocID="{962185E2-C7DC-4E4F-990F-23A3675C6B15}" presName="level3hierChild" presStyleCnt="0"/>
      <dgm:spPr/>
    </dgm:pt>
    <dgm:pt modelId="{FF65DA6A-899B-49C3-BEF4-7225E79270AE}" type="pres">
      <dgm:prSet presAssocID="{6F8E6A48-A444-4359-AA5D-D6BB3FACE879}" presName="conn2-1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FCC1EA-F391-4CB9-B7D4-42F29E10A263}" type="pres">
      <dgm:prSet presAssocID="{6F8E6A48-A444-4359-AA5D-D6BB3FACE879}" presName="connTx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78935DE-8CAC-418B-9749-66B9FA2DF5B0}" type="pres">
      <dgm:prSet presAssocID="{78DB1A37-BCB2-461E-B040-3E796C1797E0}" presName="root2" presStyleCnt="0"/>
      <dgm:spPr/>
    </dgm:pt>
    <dgm:pt modelId="{86115CA0-0DB3-42B9-A811-217C6CE40DF7}" type="pres">
      <dgm:prSet presAssocID="{78DB1A37-BCB2-461E-B040-3E796C1797E0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5F5710-01AC-40EF-B665-CD159A5727BD}" type="pres">
      <dgm:prSet presAssocID="{78DB1A37-BCB2-461E-B040-3E796C1797E0}" presName="level3hierChild" presStyleCnt="0"/>
      <dgm:spPr/>
    </dgm:pt>
    <dgm:pt modelId="{D10824C0-2B75-4C4E-8F3B-395495A25833}" type="pres">
      <dgm:prSet presAssocID="{379C900C-B2E6-4407-8F50-47E520CE87B0}" presName="conn2-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05ACE6DA-5E77-4969-90F8-A7F8647417DC}" type="pres">
      <dgm:prSet presAssocID="{379C900C-B2E6-4407-8F50-47E520CE87B0}" presName="connTx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61457BA7-72A8-4EE6-A245-7F38C430527D}" type="pres">
      <dgm:prSet presAssocID="{1905B57B-C460-45D6-BD3A-C08A6EB701A3}" presName="root2" presStyleCnt="0"/>
      <dgm:spPr/>
    </dgm:pt>
    <dgm:pt modelId="{C27ECDDC-BED4-4937-B809-5635BC21B309}" type="pres">
      <dgm:prSet presAssocID="{1905B57B-C460-45D6-BD3A-C08A6EB701A3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DFFFA5-9918-4B2E-9069-389A94A73A53}" type="pres">
      <dgm:prSet presAssocID="{1905B57B-C460-45D6-BD3A-C08A6EB701A3}" presName="level3hierChild" presStyleCnt="0"/>
      <dgm:spPr/>
    </dgm:pt>
    <dgm:pt modelId="{815B3E8D-DD81-4A41-8B76-AD3D646F82DC}" type="pres">
      <dgm:prSet presAssocID="{85B23E39-4F6E-4419-8405-B0F33309086C}" presName="conn2-1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EFB3A103-91FA-4C74-8118-61D544C71B6D}" type="pres">
      <dgm:prSet presAssocID="{85B23E39-4F6E-4419-8405-B0F33309086C}" presName="connTx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4AC15D9-D8D0-4A99-9D48-55813213EF12}" type="pres">
      <dgm:prSet presAssocID="{F1DCD566-5D90-4DB0-88FD-535E1D721F99}" presName="root2" presStyleCnt="0"/>
      <dgm:spPr/>
    </dgm:pt>
    <dgm:pt modelId="{262385EE-4CF5-4FC9-9D51-4671AC48600E}" type="pres">
      <dgm:prSet presAssocID="{F1DCD566-5D90-4DB0-88FD-535E1D721F99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2965F8-D70D-4103-AC89-907457998B81}" type="pres">
      <dgm:prSet presAssocID="{F1DCD566-5D90-4DB0-88FD-535E1D721F99}" presName="level3hierChild" presStyleCnt="0"/>
      <dgm:spPr/>
    </dgm:pt>
    <dgm:pt modelId="{7EEA85C1-98DC-456C-A368-3A2F0248B31E}" type="pres">
      <dgm:prSet presAssocID="{E1B4DAEE-B4A4-438A-807F-838BD6F3F8F0}" presName="conn2-1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CA0803C-E0A4-4834-A130-63638375DD50}" type="pres">
      <dgm:prSet presAssocID="{E1B4DAEE-B4A4-438A-807F-838BD6F3F8F0}" presName="connTx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9222790-08A2-4670-9EFA-0E08A9A130F4}" type="pres">
      <dgm:prSet presAssocID="{AFC377B2-7972-420C-BAEB-8E7C921F82DF}" presName="root2" presStyleCnt="0"/>
      <dgm:spPr/>
    </dgm:pt>
    <dgm:pt modelId="{744B4B63-B908-4C6C-90B5-BEE03DF66781}" type="pres">
      <dgm:prSet presAssocID="{AFC377B2-7972-420C-BAEB-8E7C921F82DF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B3DE6-CA80-434E-B0B3-A29FB9747B3A}" type="pres">
      <dgm:prSet presAssocID="{AFC377B2-7972-420C-BAEB-8E7C921F82DF}" presName="level3hierChild" presStyleCnt="0"/>
      <dgm:spPr/>
    </dgm:pt>
    <dgm:pt modelId="{D92E035A-F3D6-47E8-9BB8-0D3147AFD811}" type="pres">
      <dgm:prSet presAssocID="{603A34A8-8610-4292-B0E8-6F7A07F61987}" presName="conn2-1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C62A7C9A-F09B-4FFA-ACB9-2E4EF76D1A48}" type="pres">
      <dgm:prSet presAssocID="{603A34A8-8610-4292-B0E8-6F7A07F61987}" presName="connTx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298D0F10-7703-458F-BE14-CD0A9FDDE2DE}" type="pres">
      <dgm:prSet presAssocID="{4EBD3672-6E64-4288-9B8F-79FA8F59DE25}" presName="root2" presStyleCnt="0"/>
      <dgm:spPr/>
    </dgm:pt>
    <dgm:pt modelId="{6A2E717C-FF2F-4FDA-BE7E-0063C708EDEB}" type="pres">
      <dgm:prSet presAssocID="{4EBD3672-6E64-4288-9B8F-79FA8F59DE25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533E0-0D77-430D-8808-A75069097949}" type="pres">
      <dgm:prSet presAssocID="{4EBD3672-6E64-4288-9B8F-79FA8F59DE25}" presName="level3hierChild" presStyleCnt="0"/>
      <dgm:spPr/>
    </dgm:pt>
    <dgm:pt modelId="{11B31679-C0B3-4056-BB04-D8288F145958}" type="pres">
      <dgm:prSet presAssocID="{B62EEC2C-FC5C-4BFB-8AD7-B46530F98FB2}" presName="conn2-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84E44E93-E8F7-4FA6-8FF8-0BCD637ABD00}" type="pres">
      <dgm:prSet presAssocID="{B62EEC2C-FC5C-4BFB-8AD7-B46530F98FB2}" presName="connTx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844CA3F3-2768-4555-880C-387309586E6C}" type="pres">
      <dgm:prSet presAssocID="{FBE10C29-0467-4583-89AE-4492EA4E0AE9}" presName="root2" presStyleCnt="0"/>
      <dgm:spPr/>
    </dgm:pt>
    <dgm:pt modelId="{B07832FB-D005-4C69-99E1-2A124ACD6D13}" type="pres">
      <dgm:prSet presAssocID="{FBE10C29-0467-4583-89AE-4492EA4E0AE9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CF95AA-0134-4926-BD84-D4A00D5C25C1}" type="pres">
      <dgm:prSet presAssocID="{FBE10C29-0467-4583-89AE-4492EA4E0AE9}" presName="level3hierChild" presStyleCnt="0"/>
      <dgm:spPr/>
    </dgm:pt>
    <dgm:pt modelId="{C692E718-8A60-4570-89B4-2E57352F9564}" type="pres">
      <dgm:prSet presAssocID="{D31CF7DC-EA2E-454E-B259-F6C208EC69F7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2164B1C-B078-4C6E-A662-1FCA4718E9DB}" type="pres">
      <dgm:prSet presAssocID="{D31CF7DC-EA2E-454E-B259-F6C208EC69F7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4DC2762-8A1F-4393-86D7-7458AFF767FA}" type="pres">
      <dgm:prSet presAssocID="{C5494546-921D-4CC6-BC1D-23EA346DFBAE}" presName="root2" presStyleCnt="0"/>
      <dgm:spPr/>
    </dgm:pt>
    <dgm:pt modelId="{A8FECBE9-C8A3-4480-B6FD-4D8F2CAAFACD}" type="pres">
      <dgm:prSet presAssocID="{C5494546-921D-4CC6-BC1D-23EA346DFBAE}" presName="LevelTwoTextNode" presStyleLbl="node2" presStyleIdx="3" presStyleCnt="4" custLinFactX="-53007" custLinFactY="17572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CC1BBC-286E-419C-A285-8085DAC50B78}" type="pres">
      <dgm:prSet presAssocID="{C5494546-921D-4CC6-BC1D-23EA346DFBAE}" presName="level3hierChild" presStyleCnt="0"/>
      <dgm:spPr/>
    </dgm:pt>
  </dgm:ptLst>
  <dgm:cxnLst>
    <dgm:cxn modelId="{617B1E84-B2CB-4C88-A595-4487A5F81C52}" type="presOf" srcId="{656074AC-3105-4343-BEE4-B190886D04DD}" destId="{C14EE392-5A3F-45B9-82E1-438D05056D8D}" srcOrd="0" destOrd="0" presId="urn:microsoft.com/office/officeart/2005/8/layout/hierarchy2"/>
    <dgm:cxn modelId="{A9E87117-6BE0-4A54-93A4-7211192EA79D}" type="presOf" srcId="{BCCC0F31-9DCD-4F57-BE91-4F75482F94B1}" destId="{43AA6E15-31B1-489A-92BC-87EDCEACCA19}" srcOrd="1" destOrd="0" presId="urn:microsoft.com/office/officeart/2005/8/layout/hierarchy2"/>
    <dgm:cxn modelId="{E07B3F1C-7E70-446B-8748-B7060287C0EC}" type="presOf" srcId="{F0252DC9-C11E-4663-A522-A61B01FB6C71}" destId="{F059D189-E85D-458A-A845-695363E8B6C5}" srcOrd="0" destOrd="0" presId="urn:microsoft.com/office/officeart/2005/8/layout/hierarchy2"/>
    <dgm:cxn modelId="{579FBF5F-4711-4526-8E0C-01E3885260FE}" type="presOf" srcId="{89CD889D-B44B-4422-BA5B-F3CD2CBBDAE2}" destId="{7770FC5E-1D40-408D-B13C-AA7E64498F0D}" srcOrd="0" destOrd="0" presId="urn:microsoft.com/office/officeart/2005/8/layout/hierarchy2"/>
    <dgm:cxn modelId="{B6A6FEFE-F144-4C4E-B9F5-598F65476C93}" type="presOf" srcId="{37C62D04-E348-4F76-B962-87AA1273F62E}" destId="{BB7B5770-07A2-4A4F-AE72-57E2E007941E}" srcOrd="1" destOrd="0" presId="urn:microsoft.com/office/officeart/2005/8/layout/hierarchy2"/>
    <dgm:cxn modelId="{B362E0DD-53A2-45B2-8B1E-C363343BCCBE}" srcId="{B88D8661-7E5E-4F89-B000-292841387C1B}" destId="{B461960E-B51D-41B7-B14C-02FE85DD1571}" srcOrd="1" destOrd="0" parTransId="{61543BF4-E3A3-400E-A38D-B5D449DE6E4E}" sibTransId="{0078FE9A-CD90-479F-AFCF-13426EB166B8}"/>
    <dgm:cxn modelId="{E262BAA7-C24B-477A-8477-33E0B25133AF}" type="presOf" srcId="{9A0FDB99-9BBC-4E7D-8A88-5DD1D6DA2C1E}" destId="{2D7AFAAF-2DCF-41F3-99E7-149CDF4C6B04}" srcOrd="0" destOrd="0" presId="urn:microsoft.com/office/officeart/2005/8/layout/hierarchy2"/>
    <dgm:cxn modelId="{2C7CDF7C-717F-4951-8F40-8312ED806920}" srcId="{B88D8661-7E5E-4F89-B000-292841387C1B}" destId="{4C2FB118-989F-4C2E-A902-1B648DAAC782}" srcOrd="0" destOrd="0" parTransId="{626EB35C-C0F4-49D8-B36C-412EACA877CC}" sibTransId="{6B477AF1-BA77-4123-AB37-4436BE3A35B1}"/>
    <dgm:cxn modelId="{EA0AC95E-A9FD-46FF-B1E2-64DD21542A2D}" srcId="{3B4EDC53-5115-4F07-9EDC-291A096D8A93}" destId="{962185E2-C7DC-4E4F-990F-23A3675C6B15}" srcOrd="0" destOrd="0" parTransId="{F1C76553-D42C-4835-B8AA-40A032CA1014}" sibTransId="{0A49DFCF-DC8F-4DAF-A07F-744930E9F396}"/>
    <dgm:cxn modelId="{98C61316-40A9-4859-883F-BB1AB8D75A9F}" type="presOf" srcId="{7517E54D-322D-40BD-8C69-813C9FA65B2B}" destId="{A4D1AE53-2A0C-47EF-9915-0A292D13F261}" srcOrd="0" destOrd="0" presId="urn:microsoft.com/office/officeart/2005/8/layout/hierarchy2"/>
    <dgm:cxn modelId="{09A2B1E5-975C-4645-A581-A5108EE4244B}" type="presOf" srcId="{626EB35C-C0F4-49D8-B36C-412EACA877CC}" destId="{57C7ABF3-A233-4E5C-B8CB-B352669DB198}" srcOrd="0" destOrd="0" presId="urn:microsoft.com/office/officeart/2005/8/layout/hierarchy2"/>
    <dgm:cxn modelId="{32615121-DDE8-41E1-9CB7-18C35E22932A}" type="presOf" srcId="{9A0FDB99-9BBC-4E7D-8A88-5DD1D6DA2C1E}" destId="{56BB232B-1795-4694-B039-24BF67178B28}" srcOrd="1" destOrd="0" presId="urn:microsoft.com/office/officeart/2005/8/layout/hierarchy2"/>
    <dgm:cxn modelId="{CAAD3153-9024-4C2F-B177-B39FE302A6DB}" srcId="{B88D8661-7E5E-4F89-B000-292841387C1B}" destId="{95CCE106-691E-44F5-BEC5-B8FE9491BD17}" srcOrd="2" destOrd="0" parTransId="{6C561A75-8117-4B09-9A15-32BE55F898A3}" sibTransId="{D1176E13-7896-4D88-825F-240FADA96BCF}"/>
    <dgm:cxn modelId="{12464646-E329-4CF7-994A-BBCA0662C1A2}" srcId="{70ED48DC-FA08-489F-9BD4-F40BB1B19533}" destId="{B88D8661-7E5E-4F89-B000-292841387C1B}" srcOrd="1" destOrd="0" parTransId="{BCCC0F31-9DCD-4F57-BE91-4F75482F94B1}" sibTransId="{EBDBE236-7864-491E-BA04-EA236D816171}"/>
    <dgm:cxn modelId="{ADD13DDF-7A0A-4593-BFDA-84C5B9A238FB}" type="presOf" srcId="{6F8E6A48-A444-4359-AA5D-D6BB3FACE879}" destId="{F1FCC1EA-F391-4CB9-B7D4-42F29E10A263}" srcOrd="1" destOrd="0" presId="urn:microsoft.com/office/officeart/2005/8/layout/hierarchy2"/>
    <dgm:cxn modelId="{8206A654-E774-4ED3-8584-3D819E7BF76F}" type="presOf" srcId="{85B23E39-4F6E-4419-8405-B0F33309086C}" destId="{815B3E8D-DD81-4A41-8B76-AD3D646F82DC}" srcOrd="0" destOrd="0" presId="urn:microsoft.com/office/officeart/2005/8/layout/hierarchy2"/>
    <dgm:cxn modelId="{34E8C731-5E4C-4163-B38D-4F626BA1DC2B}" srcId="{656074AC-3105-4343-BEE4-B190886D04DD}" destId="{1905B57B-C460-45D6-BD3A-C08A6EB701A3}" srcOrd="2" destOrd="0" parTransId="{379C900C-B2E6-4407-8F50-47E520CE87B0}" sibTransId="{2E4428D1-162A-4C6E-A84E-186552B8009F}"/>
    <dgm:cxn modelId="{1E5F396D-27E8-461A-B6E3-8DDC93C4DE8D}" srcId="{B88D8661-7E5E-4F89-B000-292841387C1B}" destId="{AE4B57CE-0876-49B1-9AD6-0FB3002C2F19}" srcOrd="4" destOrd="0" parTransId="{37C62D04-E348-4F76-B962-87AA1273F62E}" sibTransId="{CBDA455E-64D0-4429-BEDD-5CD34386E1CD}"/>
    <dgm:cxn modelId="{47772DC2-A385-4975-8667-11F8676F40E9}" type="presOf" srcId="{C5494546-921D-4CC6-BC1D-23EA346DFBAE}" destId="{A8FECBE9-C8A3-4480-B6FD-4D8F2CAAFACD}" srcOrd="0" destOrd="0" presId="urn:microsoft.com/office/officeart/2005/8/layout/hierarchy2"/>
    <dgm:cxn modelId="{CAB23227-EE56-407E-A8C9-415ED9C8E60E}" type="presOf" srcId="{85B23E39-4F6E-4419-8405-B0F33309086C}" destId="{EFB3A103-91FA-4C74-8118-61D544C71B6D}" srcOrd="1" destOrd="0" presId="urn:microsoft.com/office/officeart/2005/8/layout/hierarchy2"/>
    <dgm:cxn modelId="{7E5443CF-4D09-477C-9BD2-C91CCFBB0FE4}" type="presOf" srcId="{991FE393-3581-45CD-BD14-5F4FC608F0C7}" destId="{AAEDB5DC-8683-4291-A48E-48396571589C}" srcOrd="1" destOrd="0" presId="urn:microsoft.com/office/officeart/2005/8/layout/hierarchy2"/>
    <dgm:cxn modelId="{11D8C1D8-E595-4821-9DE9-D30FDC84A181}" type="presOf" srcId="{CE4A45C8-C9D7-4646-9EB1-40C0D296C801}" destId="{31C7EF68-89B1-4173-976F-DBDDD764C516}" srcOrd="0" destOrd="0" presId="urn:microsoft.com/office/officeart/2005/8/layout/hierarchy2"/>
    <dgm:cxn modelId="{3F67B52A-964C-40B2-8D5B-64899A38488A}" type="presOf" srcId="{6C561A75-8117-4B09-9A15-32BE55F898A3}" destId="{93783E8E-350E-4140-85D3-78041DFEE188}" srcOrd="0" destOrd="0" presId="urn:microsoft.com/office/officeart/2005/8/layout/hierarchy2"/>
    <dgm:cxn modelId="{0EB39957-50F8-4BF6-84E2-E5D8C2C3D102}" type="presOf" srcId="{AE4B57CE-0876-49B1-9AD6-0FB3002C2F19}" destId="{7ABCC9DE-32D0-449F-BC68-2CF09D0C4F1C}" srcOrd="0" destOrd="0" presId="urn:microsoft.com/office/officeart/2005/8/layout/hierarchy2"/>
    <dgm:cxn modelId="{E4381555-FEFB-41D0-8A82-EE0D0AEF8CEC}" type="presOf" srcId="{D31CF7DC-EA2E-454E-B259-F6C208EC69F7}" destId="{C692E718-8A60-4570-89B4-2E57352F9564}" srcOrd="0" destOrd="0" presId="urn:microsoft.com/office/officeart/2005/8/layout/hierarchy2"/>
    <dgm:cxn modelId="{9CADB088-7C35-4296-B7F8-64682B1F58B4}" srcId="{1905B57B-C460-45D6-BD3A-C08A6EB701A3}" destId="{4EBD3672-6E64-4288-9B8F-79FA8F59DE25}" srcOrd="2" destOrd="0" parTransId="{603A34A8-8610-4292-B0E8-6F7A07F61987}" sibTransId="{457FE065-087C-4222-80AD-340D0B959C3D}"/>
    <dgm:cxn modelId="{57D3A356-FC02-4461-83FD-F9AF25CDD51A}" type="presOf" srcId="{E6939EFB-9EA0-4BBF-BBC8-425E856FE24B}" destId="{0F36ACC5-5FF3-49CF-8E1C-9C3007B24BD2}" srcOrd="0" destOrd="0" presId="urn:microsoft.com/office/officeart/2005/8/layout/hierarchy2"/>
    <dgm:cxn modelId="{A7570E3B-5B5B-4649-A4F7-8B3FCD7195D0}" type="presOf" srcId="{70ED48DC-FA08-489F-9BD4-F40BB1B19533}" destId="{1B481DD2-6038-4EAC-8F11-FF9E0D8B6F39}" srcOrd="0" destOrd="0" presId="urn:microsoft.com/office/officeart/2005/8/layout/hierarchy2"/>
    <dgm:cxn modelId="{94E74CF9-C58B-44B3-9281-38B808B07CBA}" type="presOf" srcId="{78DB1A37-BCB2-461E-B040-3E796C1797E0}" destId="{86115CA0-0DB3-42B9-A811-217C6CE40DF7}" srcOrd="0" destOrd="0" presId="urn:microsoft.com/office/officeart/2005/8/layout/hierarchy2"/>
    <dgm:cxn modelId="{A797E239-68F7-4F0C-A6F3-AFB610FD74C6}" type="presOf" srcId="{D31CF7DC-EA2E-454E-B259-F6C208EC69F7}" destId="{A2164B1C-B078-4C6E-A662-1FCA4718E9DB}" srcOrd="1" destOrd="0" presId="urn:microsoft.com/office/officeart/2005/8/layout/hierarchy2"/>
    <dgm:cxn modelId="{AEC38BB3-0C26-4D84-A2CB-D3EB69DE1FCF}" type="presOf" srcId="{F0252DC9-C11E-4663-A522-A61B01FB6C71}" destId="{FD7B24E1-CE71-49CA-BFED-B667C73BB942}" srcOrd="1" destOrd="0" presId="urn:microsoft.com/office/officeart/2005/8/layout/hierarchy2"/>
    <dgm:cxn modelId="{0BEF50D6-4EB2-4FF2-85C5-CB6293D46A48}" type="presOf" srcId="{B62EEC2C-FC5C-4BFB-8AD7-B46530F98FB2}" destId="{11B31679-C0B3-4056-BB04-D8288F145958}" srcOrd="0" destOrd="0" presId="urn:microsoft.com/office/officeart/2005/8/layout/hierarchy2"/>
    <dgm:cxn modelId="{B5AF2BE4-C1FE-4793-82A5-7DC2FF1EFF5E}" srcId="{A1C91195-A1E8-47DE-9318-6E7D20A533D1}" destId="{70ED48DC-FA08-489F-9BD4-F40BB1B19533}" srcOrd="0" destOrd="0" parTransId="{E6298740-2A37-425F-B256-D744F3B23E71}" sibTransId="{84F488D4-4A69-49EF-8422-9DF8635DBC49}"/>
    <dgm:cxn modelId="{EE5E8D5D-C392-4B61-8A1B-EF7C8315CD05}" srcId="{B88D8661-7E5E-4F89-B000-292841387C1B}" destId="{347D7502-73BF-4C4A-9175-4A33078DF8A6}" srcOrd="3" destOrd="0" parTransId="{CE4A45C8-C9D7-4646-9EB1-40C0D296C801}" sibTransId="{F39249A2-910C-41D0-ABAD-C978056827B1}"/>
    <dgm:cxn modelId="{C571D96F-6268-4CD6-9FC1-07FEDB28556C}" srcId="{5B2CED2F-0433-467D-A5E1-580E1C934DDD}" destId="{F850964B-0407-4778-BD79-BBA95DA4C15A}" srcOrd="2" destOrd="0" parTransId="{30E002FC-53A0-4EED-842C-07CB42753EDA}" sibTransId="{AB21842F-B48A-4D97-A713-4BFC24FAC4E6}"/>
    <dgm:cxn modelId="{67983321-A048-403A-91B4-5B0FC9BA6307}" srcId="{656074AC-3105-4343-BEE4-B190886D04DD}" destId="{89CD889D-B44B-4422-BA5B-F3CD2CBBDAE2}" srcOrd="0" destOrd="0" parTransId="{991FE393-3581-45CD-BD14-5F4FC608F0C7}" sibTransId="{E9C19705-5225-4B7A-BC80-A236BDF1DC8F}"/>
    <dgm:cxn modelId="{E332FB86-E371-43A8-AF59-9EE8555CF4DB}" type="presOf" srcId="{B88D8661-7E5E-4F89-B000-292841387C1B}" destId="{69184808-D547-44BF-8F0F-6C0350D3792D}" srcOrd="0" destOrd="0" presId="urn:microsoft.com/office/officeart/2005/8/layout/hierarchy2"/>
    <dgm:cxn modelId="{02E05AE5-E596-4E6B-A653-A865E942DD28}" type="presOf" srcId="{7517E54D-322D-40BD-8C69-813C9FA65B2B}" destId="{7BF859BF-5C0D-41A8-AD7A-BEDF386A39B2}" srcOrd="1" destOrd="0" presId="urn:microsoft.com/office/officeart/2005/8/layout/hierarchy2"/>
    <dgm:cxn modelId="{D22B6570-2E5A-4DEA-9959-7DA514F1B539}" srcId="{5B2CED2F-0433-467D-A5E1-580E1C934DDD}" destId="{B02206A0-534D-4CCA-A2B2-2621378143DA}" srcOrd="0" destOrd="0" parTransId="{1F9DDD15-3616-4EF0-9167-ECE77CEC4FAD}" sibTransId="{20880729-8EB7-40B5-A781-26AF4A10DAD1}"/>
    <dgm:cxn modelId="{2B6BA781-ADF7-4956-ADAB-AE3E844740A6}" type="presOf" srcId="{CE4A45C8-C9D7-4646-9EB1-40C0D296C801}" destId="{35453482-0955-4AC1-BD62-DA3F5D496101}" srcOrd="1" destOrd="0" presId="urn:microsoft.com/office/officeart/2005/8/layout/hierarchy2"/>
    <dgm:cxn modelId="{3A5174AD-E42E-4D9C-9BE9-E22A5E0B25E1}" type="presOf" srcId="{30E002FC-53A0-4EED-842C-07CB42753EDA}" destId="{AD748BAD-D429-43A1-A30F-F96EF842CFE0}" srcOrd="1" destOrd="0" presId="urn:microsoft.com/office/officeart/2005/8/layout/hierarchy2"/>
    <dgm:cxn modelId="{8E19E8D0-3367-49C0-B72B-12EDE71F6750}" type="presOf" srcId="{30E002FC-53A0-4EED-842C-07CB42753EDA}" destId="{8F9D34F7-FAA0-4DA7-8985-C1A21F98F97C}" srcOrd="0" destOrd="0" presId="urn:microsoft.com/office/officeart/2005/8/layout/hierarchy2"/>
    <dgm:cxn modelId="{1866DE55-286C-4F37-8229-512861FF526F}" type="presOf" srcId="{92938AE6-DBE7-490C-AD1D-1EF094F6C7F1}" destId="{B944A81B-234C-4671-A00F-C4934299A8B9}" srcOrd="0" destOrd="0" presId="urn:microsoft.com/office/officeart/2005/8/layout/hierarchy2"/>
    <dgm:cxn modelId="{ECB81F8F-547F-4AEC-A762-EE668FCDC3ED}" type="presOf" srcId="{D484691D-12B1-4516-AC6A-22444CDAFC36}" destId="{77EC53CB-3DBD-4F9D-B5BF-7B9A7C4658B7}" srcOrd="0" destOrd="0" presId="urn:microsoft.com/office/officeart/2005/8/layout/hierarchy2"/>
    <dgm:cxn modelId="{BF5EC5BE-088B-4FA9-85E1-010E6B0C5259}" type="presOf" srcId="{BCCC0F31-9DCD-4F57-BE91-4F75482F94B1}" destId="{CCC4D0BB-FB92-48F1-A939-0F09A03E7EF2}" srcOrd="0" destOrd="0" presId="urn:microsoft.com/office/officeart/2005/8/layout/hierarchy2"/>
    <dgm:cxn modelId="{0079A84E-D568-4699-AFFD-E4AB5538C48F}" type="presOf" srcId="{6C561A75-8117-4B09-9A15-32BE55F898A3}" destId="{63F3DACD-836C-46EC-9D1A-A260AA7E9945}" srcOrd="1" destOrd="0" presId="urn:microsoft.com/office/officeart/2005/8/layout/hierarchy2"/>
    <dgm:cxn modelId="{CE55F666-D2E9-48D1-A966-767866032216}" type="presOf" srcId="{EFFE40C9-F377-475C-91FB-AB814D3C8533}" destId="{AEA9C4C6-D467-44FE-8D17-2C35FD684EC8}" srcOrd="0" destOrd="0" presId="urn:microsoft.com/office/officeart/2005/8/layout/hierarchy2"/>
    <dgm:cxn modelId="{D3EEF316-A259-45A1-A1DA-EC1483FBD111}" srcId="{70ED48DC-FA08-489F-9BD4-F40BB1B19533}" destId="{5B2CED2F-0433-467D-A5E1-580E1C934DDD}" srcOrd="0" destOrd="0" parTransId="{FA26B05C-24AA-40ED-A5F2-10D0849CCA57}" sibTransId="{25CD84F6-AD6D-479F-8689-53B0F4B5975B}"/>
    <dgm:cxn modelId="{864EDE76-4981-4CBA-81A7-C44EAE2E7754}" type="presOf" srcId="{347D7502-73BF-4C4A-9175-4A33078DF8A6}" destId="{CCA030D0-6C89-47AA-A6B2-CEB0BCCD30E9}" srcOrd="0" destOrd="0" presId="urn:microsoft.com/office/officeart/2005/8/layout/hierarchy2"/>
    <dgm:cxn modelId="{1CC6F540-7F40-4366-95D4-CC84B0A31BE5}" srcId="{1905B57B-C460-45D6-BD3A-C08A6EB701A3}" destId="{F1DCD566-5D90-4DB0-88FD-535E1D721F99}" srcOrd="0" destOrd="0" parTransId="{85B23E39-4F6E-4419-8405-B0F33309086C}" sibTransId="{94A97587-2404-4677-9358-AE4EB10954B5}"/>
    <dgm:cxn modelId="{F302E03F-1D49-4561-8673-C32F5FE87F0C}" type="presOf" srcId="{6F8E6A48-A444-4359-AA5D-D6BB3FACE879}" destId="{FF65DA6A-899B-49C3-BEF4-7225E79270AE}" srcOrd="0" destOrd="0" presId="urn:microsoft.com/office/officeart/2005/8/layout/hierarchy2"/>
    <dgm:cxn modelId="{10894BE3-DEB4-4CBC-92F8-9F3AD877B540}" type="presOf" srcId="{B62EEC2C-FC5C-4BFB-8AD7-B46530F98FB2}" destId="{84E44E93-E8F7-4FA6-8FF8-0BCD637ABD00}" srcOrd="1" destOrd="0" presId="urn:microsoft.com/office/officeart/2005/8/layout/hierarchy2"/>
    <dgm:cxn modelId="{F4B03E44-F0FA-48E0-B66A-A65556B7FC94}" type="presOf" srcId="{FBE10C29-0467-4583-89AE-4492EA4E0AE9}" destId="{B07832FB-D005-4C69-99E1-2A124ACD6D13}" srcOrd="0" destOrd="0" presId="urn:microsoft.com/office/officeart/2005/8/layout/hierarchy2"/>
    <dgm:cxn modelId="{3E7A02F0-F51F-4A3E-8BCB-3FC5120D6383}" type="presOf" srcId="{B461960E-B51D-41B7-B14C-02FE85DD1571}" destId="{1A9852A1-376A-4738-8086-9BD75CC5ACCB}" srcOrd="0" destOrd="0" presId="urn:microsoft.com/office/officeart/2005/8/layout/hierarchy2"/>
    <dgm:cxn modelId="{3A052F34-7325-4EDA-A507-B23FE43AC9C9}" srcId="{656074AC-3105-4343-BEE4-B190886D04DD}" destId="{FBE10C29-0467-4583-89AE-4492EA4E0AE9}" srcOrd="3" destOrd="0" parTransId="{B62EEC2C-FC5C-4BFB-8AD7-B46530F98FB2}" sibTransId="{8963DF0C-9020-4D5C-A4AF-FA3C27DAAE30}"/>
    <dgm:cxn modelId="{F9A73801-4003-4253-A225-ECE6D9100E44}" type="presOf" srcId="{1F9DDD15-3616-4EF0-9167-ECE77CEC4FAD}" destId="{72F25967-5F17-4AA5-BF38-C4D03D71DE03}" srcOrd="1" destOrd="0" presId="urn:microsoft.com/office/officeart/2005/8/layout/hierarchy2"/>
    <dgm:cxn modelId="{037F11F3-B1C0-48B9-8898-3547FDBD56E6}" srcId="{70ED48DC-FA08-489F-9BD4-F40BB1B19533}" destId="{C5494546-921D-4CC6-BC1D-23EA346DFBAE}" srcOrd="3" destOrd="0" parTransId="{D31CF7DC-EA2E-454E-B259-F6C208EC69F7}" sibTransId="{2A4DB352-AF11-4358-8980-1FCEBF6719CF}"/>
    <dgm:cxn modelId="{0426EB2E-0610-4214-A943-D4B260566994}" type="presOf" srcId="{4EBD3672-6E64-4288-9B8F-79FA8F59DE25}" destId="{6A2E717C-FF2F-4FDA-BE7E-0063C708EDEB}" srcOrd="0" destOrd="0" presId="urn:microsoft.com/office/officeart/2005/8/layout/hierarchy2"/>
    <dgm:cxn modelId="{395E232E-8B01-45ED-B1C5-27F423CE3424}" type="presOf" srcId="{B02206A0-534D-4CCA-A2B2-2621378143DA}" destId="{31601BDF-6798-4B56-BE86-16864A8903B9}" srcOrd="0" destOrd="0" presId="urn:microsoft.com/office/officeart/2005/8/layout/hierarchy2"/>
    <dgm:cxn modelId="{7968E2F1-6091-4D5A-91D4-8C9CB63A6E5B}" type="presOf" srcId="{FA26B05C-24AA-40ED-A5F2-10D0849CCA57}" destId="{6591F298-5121-4516-A13F-5F983D2041EF}" srcOrd="1" destOrd="0" presId="urn:microsoft.com/office/officeart/2005/8/layout/hierarchy2"/>
    <dgm:cxn modelId="{82AE158D-F936-4A76-B3C4-E584DB9858E4}" type="presOf" srcId="{61543BF4-E3A3-400E-A38D-B5D449DE6E4E}" destId="{3D3AF4BF-3738-44E6-B130-EF0ECCA9FE0F}" srcOrd="0" destOrd="0" presId="urn:microsoft.com/office/officeart/2005/8/layout/hierarchy2"/>
    <dgm:cxn modelId="{E0A14738-3055-44A9-BA8D-1E11667F296E}" type="presOf" srcId="{FA26B05C-24AA-40ED-A5F2-10D0849CCA57}" destId="{CE3DC5B6-7B99-4283-8C1E-DCFEA416CEBE}" srcOrd="0" destOrd="0" presId="urn:microsoft.com/office/officeart/2005/8/layout/hierarchy2"/>
    <dgm:cxn modelId="{F63913B9-C7E4-4B67-89C2-98A3D80E8BBE}" srcId="{5B2CED2F-0433-467D-A5E1-580E1C934DDD}" destId="{EFFE40C9-F377-475C-91FB-AB814D3C8533}" srcOrd="1" destOrd="0" parTransId="{E6939EFB-9EA0-4BBF-BBC8-425E856FE24B}" sibTransId="{FD8B0E29-F47A-4EB4-9CAF-A1C3496EFFDF}"/>
    <dgm:cxn modelId="{0D24F34C-42C9-4094-8B74-AB79F33264DB}" type="presOf" srcId="{379C900C-B2E6-4407-8F50-47E520CE87B0}" destId="{D10824C0-2B75-4C4E-8F3B-395495A25833}" srcOrd="0" destOrd="0" presId="urn:microsoft.com/office/officeart/2005/8/layout/hierarchy2"/>
    <dgm:cxn modelId="{9EF3CA81-9614-4D47-A008-D56FEEC9438C}" type="presOf" srcId="{95CCE106-691E-44F5-BEC5-B8FE9491BD17}" destId="{8AC6E32D-4AF4-40F5-8002-1C68487AE1E1}" srcOrd="0" destOrd="0" presId="urn:microsoft.com/office/officeart/2005/8/layout/hierarchy2"/>
    <dgm:cxn modelId="{BCEF4AD7-98DC-46B3-B3F8-9A26E20D73C6}" type="presOf" srcId="{61543BF4-E3A3-400E-A38D-B5D449DE6E4E}" destId="{42F538EF-3E7F-499C-920E-53F949F7198D}" srcOrd="1" destOrd="0" presId="urn:microsoft.com/office/officeart/2005/8/layout/hierarchy2"/>
    <dgm:cxn modelId="{5503768B-7B69-480F-B7C8-2FF0849D9060}" type="presOf" srcId="{603A34A8-8610-4292-B0E8-6F7A07F61987}" destId="{D92E035A-F3D6-47E8-9BB8-0D3147AFD811}" srcOrd="0" destOrd="0" presId="urn:microsoft.com/office/officeart/2005/8/layout/hierarchy2"/>
    <dgm:cxn modelId="{4D4BC13E-F6F3-46E8-8DE3-42FA710AA2F1}" type="presOf" srcId="{AFC377B2-7972-420C-BAEB-8E7C921F82DF}" destId="{744B4B63-B908-4C6C-90B5-BEE03DF66781}" srcOrd="0" destOrd="0" presId="urn:microsoft.com/office/officeart/2005/8/layout/hierarchy2"/>
    <dgm:cxn modelId="{50DA42FF-F7CE-48FC-99BA-181C9D8D5A80}" type="presOf" srcId="{4C2FB118-989F-4C2E-A902-1B648DAAC782}" destId="{1C1D4947-4CF7-41C8-87C6-8FACF47C4015}" srcOrd="0" destOrd="0" presId="urn:microsoft.com/office/officeart/2005/8/layout/hierarchy2"/>
    <dgm:cxn modelId="{63FF7A68-8F86-43F3-B499-E905D599F66A}" type="presOf" srcId="{1F9DDD15-3616-4EF0-9167-ECE77CEC4FAD}" destId="{33520687-3234-4637-BFAA-22774B24C17A}" srcOrd="0" destOrd="0" presId="urn:microsoft.com/office/officeart/2005/8/layout/hierarchy2"/>
    <dgm:cxn modelId="{7EE149E5-F460-4414-9848-62C4EEC2D7CE}" type="presOf" srcId="{F1DCD566-5D90-4DB0-88FD-535E1D721F99}" destId="{262385EE-4CF5-4FC9-9D51-4671AC48600E}" srcOrd="0" destOrd="0" presId="urn:microsoft.com/office/officeart/2005/8/layout/hierarchy2"/>
    <dgm:cxn modelId="{74DEAA7C-4749-4525-80AC-F6CA76936F26}" type="presOf" srcId="{F1C76553-D42C-4835-B8AA-40A032CA1014}" destId="{C5791B18-BC64-4144-B00B-30831FE550BD}" srcOrd="1" destOrd="0" presId="urn:microsoft.com/office/officeart/2005/8/layout/hierarchy2"/>
    <dgm:cxn modelId="{1B03D064-A01C-41EB-98C9-F885191B85C3}" type="presOf" srcId="{1905B57B-C460-45D6-BD3A-C08A6EB701A3}" destId="{C27ECDDC-BED4-4937-B809-5635BC21B309}" srcOrd="0" destOrd="0" presId="urn:microsoft.com/office/officeart/2005/8/layout/hierarchy2"/>
    <dgm:cxn modelId="{0C28C4A9-396A-4BC5-888B-949619EB32F5}" type="presOf" srcId="{379C900C-B2E6-4407-8F50-47E520CE87B0}" destId="{05ACE6DA-5E77-4969-90F8-A7F8647417DC}" srcOrd="1" destOrd="0" presId="urn:microsoft.com/office/officeart/2005/8/layout/hierarchy2"/>
    <dgm:cxn modelId="{F92D7C18-CD56-420A-95D9-519BB002ED90}" type="presOf" srcId="{92938AE6-DBE7-490C-AD1D-1EF094F6C7F1}" destId="{964E2EB3-23D3-42DF-808B-D092E3878439}" srcOrd="1" destOrd="0" presId="urn:microsoft.com/office/officeart/2005/8/layout/hierarchy2"/>
    <dgm:cxn modelId="{73E409EC-B4F4-4C2C-B5A7-48E92D8795E2}" type="presOf" srcId="{991FE393-3581-45CD-BD14-5F4FC608F0C7}" destId="{F2CCDF21-7B9B-4D86-937E-8EAA44BC4A69}" srcOrd="0" destOrd="0" presId="urn:microsoft.com/office/officeart/2005/8/layout/hierarchy2"/>
    <dgm:cxn modelId="{6F1C3408-0C0E-4348-A64F-80286C6899A4}" type="presOf" srcId="{962185E2-C7DC-4E4F-990F-23A3675C6B15}" destId="{CB957798-C1CB-4519-935B-C022B94C67A2}" srcOrd="0" destOrd="0" presId="urn:microsoft.com/office/officeart/2005/8/layout/hierarchy2"/>
    <dgm:cxn modelId="{086B7A5A-CD43-46D9-824B-183AE14FBFD5}" type="presOf" srcId="{E1B4DAEE-B4A4-438A-807F-838BD6F3F8F0}" destId="{7EEA85C1-98DC-456C-A368-3A2F0248B31E}" srcOrd="0" destOrd="0" presId="urn:microsoft.com/office/officeart/2005/8/layout/hierarchy2"/>
    <dgm:cxn modelId="{2ECE12B9-30D9-4A21-84ED-F7D9F44A0998}" srcId="{3B4EDC53-5115-4F07-9EDC-291A096D8A93}" destId="{78DB1A37-BCB2-461E-B040-3E796C1797E0}" srcOrd="1" destOrd="0" parTransId="{6F8E6A48-A444-4359-AA5D-D6BB3FACE879}" sibTransId="{949BB797-7BB3-45C1-8757-AB6A7CAB7637}"/>
    <dgm:cxn modelId="{4507C6A4-BF6E-413E-91FA-EA7198049E26}" srcId="{656074AC-3105-4343-BEE4-B190886D04DD}" destId="{3B4EDC53-5115-4F07-9EDC-291A096D8A93}" srcOrd="1" destOrd="0" parTransId="{7517E54D-322D-40BD-8C69-813C9FA65B2B}" sibTransId="{E3E3ABF6-F470-4AC6-AA61-0BD384E3AD33}"/>
    <dgm:cxn modelId="{1F36BECE-2C9E-45F8-8904-D4176FACFB23}" srcId="{1905B57B-C460-45D6-BD3A-C08A6EB701A3}" destId="{AFC377B2-7972-420C-BAEB-8E7C921F82DF}" srcOrd="1" destOrd="0" parTransId="{E1B4DAEE-B4A4-438A-807F-838BD6F3F8F0}" sibTransId="{146A19D1-629E-488C-A079-47C897DD64D3}"/>
    <dgm:cxn modelId="{79A35F64-8DF6-4DA8-A88B-17F0BB5DCCA2}" type="presOf" srcId="{5B2CED2F-0433-467D-A5E1-580E1C934DDD}" destId="{3DC6F951-6D0E-4C90-A747-BD5C19D64B5A}" srcOrd="0" destOrd="0" presId="urn:microsoft.com/office/officeart/2005/8/layout/hierarchy2"/>
    <dgm:cxn modelId="{A39ABA79-B8D2-4D65-BE5C-6BFE04DD935C}" type="presOf" srcId="{37C62D04-E348-4F76-B962-87AA1273F62E}" destId="{455DC9FA-D1E8-4D04-B6B1-BF69BDDC5AD6}" srcOrd="0" destOrd="0" presId="urn:microsoft.com/office/officeart/2005/8/layout/hierarchy2"/>
    <dgm:cxn modelId="{EDB97AC2-B8E6-4BC1-B036-6C8D9EA67CDD}" type="presOf" srcId="{E1B4DAEE-B4A4-438A-807F-838BD6F3F8F0}" destId="{2CA0803C-E0A4-4834-A130-63638375DD50}" srcOrd="1" destOrd="0" presId="urn:microsoft.com/office/officeart/2005/8/layout/hierarchy2"/>
    <dgm:cxn modelId="{669F0825-A530-42E2-9702-BF12DE610FE6}" srcId="{70ED48DC-FA08-489F-9BD4-F40BB1B19533}" destId="{656074AC-3105-4343-BEE4-B190886D04DD}" srcOrd="2" destOrd="0" parTransId="{9A0FDB99-9BBC-4E7D-8A88-5DD1D6DA2C1E}" sibTransId="{8D8BBABE-26F9-45AA-9750-7BCCFDEB8F4A}"/>
    <dgm:cxn modelId="{50A05E04-502C-481E-8088-69FB4E488423}" type="presOf" srcId="{F850964B-0407-4778-BD79-BBA95DA4C15A}" destId="{FAF1659E-F5C5-415F-BEDC-A63CD6EF5DE1}" srcOrd="0" destOrd="0" presId="urn:microsoft.com/office/officeart/2005/8/layout/hierarchy2"/>
    <dgm:cxn modelId="{D932606B-E276-4010-87FC-8E8C2004104B}" srcId="{89CD889D-B44B-4422-BA5B-F3CD2CBBDAE2}" destId="{2470F39C-6E3A-4FD9-BC1F-14B74E569C99}" srcOrd="0" destOrd="0" parTransId="{F0252DC9-C11E-4663-A522-A61B01FB6C71}" sibTransId="{02A4E52D-C7BB-4F22-84F2-CD40A6916AC7}"/>
    <dgm:cxn modelId="{C7CE94E0-99E8-4787-9890-CFBC9D0A9095}" type="presOf" srcId="{2470F39C-6E3A-4FD9-BC1F-14B74E569C99}" destId="{BDEE0CCF-2AFC-4FF4-8925-587CCE783164}" srcOrd="0" destOrd="0" presId="urn:microsoft.com/office/officeart/2005/8/layout/hierarchy2"/>
    <dgm:cxn modelId="{EC9393D2-C62C-4EB9-8B70-58096765E5D2}" type="presOf" srcId="{F1C76553-D42C-4835-B8AA-40A032CA1014}" destId="{BE7335EC-8878-4B2D-8BDA-87524D7B7810}" srcOrd="0" destOrd="0" presId="urn:microsoft.com/office/officeart/2005/8/layout/hierarchy2"/>
    <dgm:cxn modelId="{242B8C10-F54D-4FD7-AA1B-668C6F61A3D6}" srcId="{89CD889D-B44B-4422-BA5B-F3CD2CBBDAE2}" destId="{D484691D-12B1-4516-AC6A-22444CDAFC36}" srcOrd="1" destOrd="0" parTransId="{92938AE6-DBE7-490C-AD1D-1EF094F6C7F1}" sibTransId="{58AA1DD2-AF70-44FC-8240-516EFABFE7F1}"/>
    <dgm:cxn modelId="{5CD07DAD-7C02-4A37-9919-B569954485AA}" type="presOf" srcId="{626EB35C-C0F4-49D8-B36C-412EACA877CC}" destId="{1EC37A8C-C6D2-46B1-9C17-4F03404C66B4}" srcOrd="1" destOrd="0" presId="urn:microsoft.com/office/officeart/2005/8/layout/hierarchy2"/>
    <dgm:cxn modelId="{08DFA97C-0942-40A7-9DD4-F524E65C865E}" type="presOf" srcId="{3B4EDC53-5115-4F07-9EDC-291A096D8A93}" destId="{79943A6E-37C5-4617-AFDF-FD51EE7A3F8D}" srcOrd="0" destOrd="0" presId="urn:microsoft.com/office/officeart/2005/8/layout/hierarchy2"/>
    <dgm:cxn modelId="{CB5BFF41-3CB6-4E93-ADE2-02D9EF424E76}" type="presOf" srcId="{A1C91195-A1E8-47DE-9318-6E7D20A533D1}" destId="{331EC225-540E-42E2-A1EB-3F89A01B995F}" srcOrd="0" destOrd="0" presId="urn:microsoft.com/office/officeart/2005/8/layout/hierarchy2"/>
    <dgm:cxn modelId="{E856E990-4942-429C-A4EB-1F64629BAE8F}" type="presOf" srcId="{E6939EFB-9EA0-4BBF-BBC8-425E856FE24B}" destId="{AA86CF42-35CD-4415-8514-B6857171AD8C}" srcOrd="1" destOrd="0" presId="urn:microsoft.com/office/officeart/2005/8/layout/hierarchy2"/>
    <dgm:cxn modelId="{A4424E3B-15A5-4739-B0E5-84FAF2F94A82}" type="presOf" srcId="{603A34A8-8610-4292-B0E8-6F7A07F61987}" destId="{C62A7C9A-F09B-4FFA-ACB9-2E4EF76D1A48}" srcOrd="1" destOrd="0" presId="urn:microsoft.com/office/officeart/2005/8/layout/hierarchy2"/>
    <dgm:cxn modelId="{FB789B92-BF54-4A9D-98CD-70FC391B1B12}" type="presParOf" srcId="{331EC225-540E-42E2-A1EB-3F89A01B995F}" destId="{3E81855D-3331-4801-A821-B11CA865EF99}" srcOrd="0" destOrd="0" presId="urn:microsoft.com/office/officeart/2005/8/layout/hierarchy2"/>
    <dgm:cxn modelId="{79CDB9AB-C6D9-433C-9319-387A626F24B9}" type="presParOf" srcId="{3E81855D-3331-4801-A821-B11CA865EF99}" destId="{1B481DD2-6038-4EAC-8F11-FF9E0D8B6F39}" srcOrd="0" destOrd="0" presId="urn:microsoft.com/office/officeart/2005/8/layout/hierarchy2"/>
    <dgm:cxn modelId="{D159D74F-B8FD-4242-A321-87C61C948F9D}" type="presParOf" srcId="{3E81855D-3331-4801-A821-B11CA865EF99}" destId="{17741B34-53D8-4E7F-AF92-F8D41E2DBEFD}" srcOrd="1" destOrd="0" presId="urn:microsoft.com/office/officeart/2005/8/layout/hierarchy2"/>
    <dgm:cxn modelId="{36860704-3CC0-4121-877F-75108F85BA75}" type="presParOf" srcId="{17741B34-53D8-4E7F-AF92-F8D41E2DBEFD}" destId="{CE3DC5B6-7B99-4283-8C1E-DCFEA416CEBE}" srcOrd="0" destOrd="0" presId="urn:microsoft.com/office/officeart/2005/8/layout/hierarchy2"/>
    <dgm:cxn modelId="{E7C2569D-66DA-4903-A7DE-DD107ECBBF72}" type="presParOf" srcId="{CE3DC5B6-7B99-4283-8C1E-DCFEA416CEBE}" destId="{6591F298-5121-4516-A13F-5F983D2041EF}" srcOrd="0" destOrd="0" presId="urn:microsoft.com/office/officeart/2005/8/layout/hierarchy2"/>
    <dgm:cxn modelId="{C38D36F3-A861-442F-A60A-AE1B18D74C82}" type="presParOf" srcId="{17741B34-53D8-4E7F-AF92-F8D41E2DBEFD}" destId="{E2E409D5-1649-4121-9924-5680B87338D0}" srcOrd="1" destOrd="0" presId="urn:microsoft.com/office/officeart/2005/8/layout/hierarchy2"/>
    <dgm:cxn modelId="{B632664A-59B4-4112-91B4-A9F5F0E6526B}" type="presParOf" srcId="{E2E409D5-1649-4121-9924-5680B87338D0}" destId="{3DC6F951-6D0E-4C90-A747-BD5C19D64B5A}" srcOrd="0" destOrd="0" presId="urn:microsoft.com/office/officeart/2005/8/layout/hierarchy2"/>
    <dgm:cxn modelId="{5F87DE1A-D874-49C1-A3B7-94946D958560}" type="presParOf" srcId="{E2E409D5-1649-4121-9924-5680B87338D0}" destId="{33BBD089-3EC4-4B72-B0D3-73442A895CE5}" srcOrd="1" destOrd="0" presId="urn:microsoft.com/office/officeart/2005/8/layout/hierarchy2"/>
    <dgm:cxn modelId="{1F118D51-A15D-4B65-B796-0409FCB2182E}" type="presParOf" srcId="{33BBD089-3EC4-4B72-B0D3-73442A895CE5}" destId="{33520687-3234-4637-BFAA-22774B24C17A}" srcOrd="0" destOrd="0" presId="urn:microsoft.com/office/officeart/2005/8/layout/hierarchy2"/>
    <dgm:cxn modelId="{28D531C4-A2D1-4113-8A3D-3187743A041A}" type="presParOf" srcId="{33520687-3234-4637-BFAA-22774B24C17A}" destId="{72F25967-5F17-4AA5-BF38-C4D03D71DE03}" srcOrd="0" destOrd="0" presId="urn:microsoft.com/office/officeart/2005/8/layout/hierarchy2"/>
    <dgm:cxn modelId="{13E5C337-0149-4A85-96F8-2403B5B9573F}" type="presParOf" srcId="{33BBD089-3EC4-4B72-B0D3-73442A895CE5}" destId="{6A2BE942-20CE-4121-B38F-0203153EA2AA}" srcOrd="1" destOrd="0" presId="urn:microsoft.com/office/officeart/2005/8/layout/hierarchy2"/>
    <dgm:cxn modelId="{941D79F9-CCEC-4485-B936-9F35AAED38F7}" type="presParOf" srcId="{6A2BE942-20CE-4121-B38F-0203153EA2AA}" destId="{31601BDF-6798-4B56-BE86-16864A8903B9}" srcOrd="0" destOrd="0" presId="urn:microsoft.com/office/officeart/2005/8/layout/hierarchy2"/>
    <dgm:cxn modelId="{2AF5904C-E28E-4631-BC6F-F065B5DB9ACC}" type="presParOf" srcId="{6A2BE942-20CE-4121-B38F-0203153EA2AA}" destId="{1505FBEA-0233-4989-B2FD-8CD2B99607DF}" srcOrd="1" destOrd="0" presId="urn:microsoft.com/office/officeart/2005/8/layout/hierarchy2"/>
    <dgm:cxn modelId="{667125C4-0F12-429C-8648-88A0663D1A96}" type="presParOf" srcId="{33BBD089-3EC4-4B72-B0D3-73442A895CE5}" destId="{0F36ACC5-5FF3-49CF-8E1C-9C3007B24BD2}" srcOrd="2" destOrd="0" presId="urn:microsoft.com/office/officeart/2005/8/layout/hierarchy2"/>
    <dgm:cxn modelId="{206D535C-7D1F-438C-A5CF-16E1893AE4FF}" type="presParOf" srcId="{0F36ACC5-5FF3-49CF-8E1C-9C3007B24BD2}" destId="{AA86CF42-35CD-4415-8514-B6857171AD8C}" srcOrd="0" destOrd="0" presId="urn:microsoft.com/office/officeart/2005/8/layout/hierarchy2"/>
    <dgm:cxn modelId="{66CB23EC-31F8-4925-99BE-BD2CEE181E2B}" type="presParOf" srcId="{33BBD089-3EC4-4B72-B0D3-73442A895CE5}" destId="{B1365496-BC42-4A37-B63A-F652F20CA4A3}" srcOrd="3" destOrd="0" presId="urn:microsoft.com/office/officeart/2005/8/layout/hierarchy2"/>
    <dgm:cxn modelId="{7940CD0B-91DC-490B-8AF3-4A6506327BF8}" type="presParOf" srcId="{B1365496-BC42-4A37-B63A-F652F20CA4A3}" destId="{AEA9C4C6-D467-44FE-8D17-2C35FD684EC8}" srcOrd="0" destOrd="0" presId="urn:microsoft.com/office/officeart/2005/8/layout/hierarchy2"/>
    <dgm:cxn modelId="{734CE86C-60F7-43FA-88C0-E7A0CB346F56}" type="presParOf" srcId="{B1365496-BC42-4A37-B63A-F652F20CA4A3}" destId="{E079334E-6700-4E00-9F7E-EE8CC0048BE7}" srcOrd="1" destOrd="0" presId="urn:microsoft.com/office/officeart/2005/8/layout/hierarchy2"/>
    <dgm:cxn modelId="{1112BF4C-8D40-4D71-9260-502D0EC7DB4D}" type="presParOf" srcId="{33BBD089-3EC4-4B72-B0D3-73442A895CE5}" destId="{8F9D34F7-FAA0-4DA7-8985-C1A21F98F97C}" srcOrd="4" destOrd="0" presId="urn:microsoft.com/office/officeart/2005/8/layout/hierarchy2"/>
    <dgm:cxn modelId="{17C4BA07-AA24-4DF2-8717-3677EA4387F1}" type="presParOf" srcId="{8F9D34F7-FAA0-4DA7-8985-C1A21F98F97C}" destId="{AD748BAD-D429-43A1-A30F-F96EF842CFE0}" srcOrd="0" destOrd="0" presId="urn:microsoft.com/office/officeart/2005/8/layout/hierarchy2"/>
    <dgm:cxn modelId="{C4A0C7E8-F58B-4EA3-8351-5839A2C74335}" type="presParOf" srcId="{33BBD089-3EC4-4B72-B0D3-73442A895CE5}" destId="{C54BD436-E386-46D5-92AE-DE08E083F72D}" srcOrd="5" destOrd="0" presId="urn:microsoft.com/office/officeart/2005/8/layout/hierarchy2"/>
    <dgm:cxn modelId="{EC14202D-E5E5-42A0-8165-75679EC729A6}" type="presParOf" srcId="{C54BD436-E386-46D5-92AE-DE08E083F72D}" destId="{FAF1659E-F5C5-415F-BEDC-A63CD6EF5DE1}" srcOrd="0" destOrd="0" presId="urn:microsoft.com/office/officeart/2005/8/layout/hierarchy2"/>
    <dgm:cxn modelId="{1211A1B2-0291-43E3-80F7-D7EDE8791604}" type="presParOf" srcId="{C54BD436-E386-46D5-92AE-DE08E083F72D}" destId="{7CCAAEFA-D949-4B15-96A2-C72D04712A72}" srcOrd="1" destOrd="0" presId="urn:microsoft.com/office/officeart/2005/8/layout/hierarchy2"/>
    <dgm:cxn modelId="{FE1D3B61-5176-4495-96E3-C10AA21134BF}" type="presParOf" srcId="{17741B34-53D8-4E7F-AF92-F8D41E2DBEFD}" destId="{CCC4D0BB-FB92-48F1-A939-0F09A03E7EF2}" srcOrd="2" destOrd="0" presId="urn:microsoft.com/office/officeart/2005/8/layout/hierarchy2"/>
    <dgm:cxn modelId="{E4A3D641-DE5F-421F-A51D-AD1B1F84545D}" type="presParOf" srcId="{CCC4D0BB-FB92-48F1-A939-0F09A03E7EF2}" destId="{43AA6E15-31B1-489A-92BC-87EDCEACCA19}" srcOrd="0" destOrd="0" presId="urn:microsoft.com/office/officeart/2005/8/layout/hierarchy2"/>
    <dgm:cxn modelId="{8BCEDCCC-2ADB-44DE-8F78-0539E9AFEB34}" type="presParOf" srcId="{17741B34-53D8-4E7F-AF92-F8D41E2DBEFD}" destId="{A4DE8095-0AD9-4F63-AEA1-8583C880FA9C}" srcOrd="3" destOrd="0" presId="urn:microsoft.com/office/officeart/2005/8/layout/hierarchy2"/>
    <dgm:cxn modelId="{DB9149BB-3802-4716-85FE-DB8E2EFBDBDB}" type="presParOf" srcId="{A4DE8095-0AD9-4F63-AEA1-8583C880FA9C}" destId="{69184808-D547-44BF-8F0F-6C0350D3792D}" srcOrd="0" destOrd="0" presId="urn:microsoft.com/office/officeart/2005/8/layout/hierarchy2"/>
    <dgm:cxn modelId="{6BE14D6B-DB46-4DD0-84A4-49A7FE7268AF}" type="presParOf" srcId="{A4DE8095-0AD9-4F63-AEA1-8583C880FA9C}" destId="{9BC502C6-4F54-4637-8B4A-CF8140E3CEDB}" srcOrd="1" destOrd="0" presId="urn:microsoft.com/office/officeart/2005/8/layout/hierarchy2"/>
    <dgm:cxn modelId="{BBB5DFCD-21A3-49A3-AF3E-95C6995E5D33}" type="presParOf" srcId="{9BC502C6-4F54-4637-8B4A-CF8140E3CEDB}" destId="{57C7ABF3-A233-4E5C-B8CB-B352669DB198}" srcOrd="0" destOrd="0" presId="urn:microsoft.com/office/officeart/2005/8/layout/hierarchy2"/>
    <dgm:cxn modelId="{7D7CCBF5-6B71-4775-9A34-9761EE555455}" type="presParOf" srcId="{57C7ABF3-A233-4E5C-B8CB-B352669DB198}" destId="{1EC37A8C-C6D2-46B1-9C17-4F03404C66B4}" srcOrd="0" destOrd="0" presId="urn:microsoft.com/office/officeart/2005/8/layout/hierarchy2"/>
    <dgm:cxn modelId="{32470AED-C46D-447D-853A-B625C723A3A2}" type="presParOf" srcId="{9BC502C6-4F54-4637-8B4A-CF8140E3CEDB}" destId="{F277127D-94D1-4492-B567-819FC976638D}" srcOrd="1" destOrd="0" presId="urn:microsoft.com/office/officeart/2005/8/layout/hierarchy2"/>
    <dgm:cxn modelId="{382D3D85-515F-470E-9EDB-D197D0776D69}" type="presParOf" srcId="{F277127D-94D1-4492-B567-819FC976638D}" destId="{1C1D4947-4CF7-41C8-87C6-8FACF47C4015}" srcOrd="0" destOrd="0" presId="urn:microsoft.com/office/officeart/2005/8/layout/hierarchy2"/>
    <dgm:cxn modelId="{A8470C56-E59C-4C18-9C34-4B5E3FC620C1}" type="presParOf" srcId="{F277127D-94D1-4492-B567-819FC976638D}" destId="{0A830A0F-2BD3-474F-8B5A-826B5B67D517}" srcOrd="1" destOrd="0" presId="urn:microsoft.com/office/officeart/2005/8/layout/hierarchy2"/>
    <dgm:cxn modelId="{4BABB7A4-A4D2-4BA6-84BD-3B2B1782342C}" type="presParOf" srcId="{9BC502C6-4F54-4637-8B4A-CF8140E3CEDB}" destId="{3D3AF4BF-3738-44E6-B130-EF0ECCA9FE0F}" srcOrd="2" destOrd="0" presId="urn:microsoft.com/office/officeart/2005/8/layout/hierarchy2"/>
    <dgm:cxn modelId="{86C58FAA-C8CA-4936-8525-1AFC8EC03474}" type="presParOf" srcId="{3D3AF4BF-3738-44E6-B130-EF0ECCA9FE0F}" destId="{42F538EF-3E7F-499C-920E-53F949F7198D}" srcOrd="0" destOrd="0" presId="urn:microsoft.com/office/officeart/2005/8/layout/hierarchy2"/>
    <dgm:cxn modelId="{4B824C56-4FC3-4A02-9ED3-A2A3C9D319C2}" type="presParOf" srcId="{9BC502C6-4F54-4637-8B4A-CF8140E3CEDB}" destId="{16B0B3D8-D092-47A3-8BA7-51A727779809}" srcOrd="3" destOrd="0" presId="urn:microsoft.com/office/officeart/2005/8/layout/hierarchy2"/>
    <dgm:cxn modelId="{A4111EB2-087C-432D-8019-A7B8376EB3D7}" type="presParOf" srcId="{16B0B3D8-D092-47A3-8BA7-51A727779809}" destId="{1A9852A1-376A-4738-8086-9BD75CC5ACCB}" srcOrd="0" destOrd="0" presId="urn:microsoft.com/office/officeart/2005/8/layout/hierarchy2"/>
    <dgm:cxn modelId="{F3AD0278-FAA5-4B39-925F-92B31A9F8AB8}" type="presParOf" srcId="{16B0B3D8-D092-47A3-8BA7-51A727779809}" destId="{46DC8066-3F2C-4D63-9E7B-E62C1C9301F4}" srcOrd="1" destOrd="0" presId="urn:microsoft.com/office/officeart/2005/8/layout/hierarchy2"/>
    <dgm:cxn modelId="{6FA861EB-8896-47BA-98AD-FC2B3F645DC7}" type="presParOf" srcId="{9BC502C6-4F54-4637-8B4A-CF8140E3CEDB}" destId="{93783E8E-350E-4140-85D3-78041DFEE188}" srcOrd="4" destOrd="0" presId="urn:microsoft.com/office/officeart/2005/8/layout/hierarchy2"/>
    <dgm:cxn modelId="{5C97A4FA-D9AC-409E-A986-48E802DEE51D}" type="presParOf" srcId="{93783E8E-350E-4140-85D3-78041DFEE188}" destId="{63F3DACD-836C-46EC-9D1A-A260AA7E9945}" srcOrd="0" destOrd="0" presId="urn:microsoft.com/office/officeart/2005/8/layout/hierarchy2"/>
    <dgm:cxn modelId="{36DCC298-9FE0-41AD-A047-FFB704C5B5E7}" type="presParOf" srcId="{9BC502C6-4F54-4637-8B4A-CF8140E3CEDB}" destId="{096417DF-83FF-4353-A81E-C19A1BB7D5EC}" srcOrd="5" destOrd="0" presId="urn:microsoft.com/office/officeart/2005/8/layout/hierarchy2"/>
    <dgm:cxn modelId="{66FF7C5A-0285-4F66-80C6-2A58A02B2867}" type="presParOf" srcId="{096417DF-83FF-4353-A81E-C19A1BB7D5EC}" destId="{8AC6E32D-4AF4-40F5-8002-1C68487AE1E1}" srcOrd="0" destOrd="0" presId="urn:microsoft.com/office/officeart/2005/8/layout/hierarchy2"/>
    <dgm:cxn modelId="{ECDC093E-9879-41D9-9A99-8791E3E2201C}" type="presParOf" srcId="{096417DF-83FF-4353-A81E-C19A1BB7D5EC}" destId="{6F79F3C2-409F-43C5-9748-47111750E7AE}" srcOrd="1" destOrd="0" presId="urn:microsoft.com/office/officeart/2005/8/layout/hierarchy2"/>
    <dgm:cxn modelId="{4B5F0315-D967-46FB-B784-0FD3189D69C8}" type="presParOf" srcId="{9BC502C6-4F54-4637-8B4A-CF8140E3CEDB}" destId="{31C7EF68-89B1-4173-976F-DBDDD764C516}" srcOrd="6" destOrd="0" presId="urn:microsoft.com/office/officeart/2005/8/layout/hierarchy2"/>
    <dgm:cxn modelId="{145534B0-989F-4904-8270-C2B4EF821347}" type="presParOf" srcId="{31C7EF68-89B1-4173-976F-DBDDD764C516}" destId="{35453482-0955-4AC1-BD62-DA3F5D496101}" srcOrd="0" destOrd="0" presId="urn:microsoft.com/office/officeart/2005/8/layout/hierarchy2"/>
    <dgm:cxn modelId="{C0E6C821-2A2B-49A4-A71B-1159F1C9CC88}" type="presParOf" srcId="{9BC502C6-4F54-4637-8B4A-CF8140E3CEDB}" destId="{EC548D67-2B7B-4E24-AEF8-58EB3C5C1179}" srcOrd="7" destOrd="0" presId="urn:microsoft.com/office/officeart/2005/8/layout/hierarchy2"/>
    <dgm:cxn modelId="{4E589FE5-DA2D-4F8A-A8F5-BD627AF0811A}" type="presParOf" srcId="{EC548D67-2B7B-4E24-AEF8-58EB3C5C1179}" destId="{CCA030D0-6C89-47AA-A6B2-CEB0BCCD30E9}" srcOrd="0" destOrd="0" presId="urn:microsoft.com/office/officeart/2005/8/layout/hierarchy2"/>
    <dgm:cxn modelId="{B8DC24DC-24A2-4B17-8002-F566B242B091}" type="presParOf" srcId="{EC548D67-2B7B-4E24-AEF8-58EB3C5C1179}" destId="{D72E856C-9FC4-420C-BBCA-66D956F4C76A}" srcOrd="1" destOrd="0" presId="urn:microsoft.com/office/officeart/2005/8/layout/hierarchy2"/>
    <dgm:cxn modelId="{7A1680D7-E405-4B45-AE11-94D0D4C2CCC1}" type="presParOf" srcId="{9BC502C6-4F54-4637-8B4A-CF8140E3CEDB}" destId="{455DC9FA-D1E8-4D04-B6B1-BF69BDDC5AD6}" srcOrd="8" destOrd="0" presId="urn:microsoft.com/office/officeart/2005/8/layout/hierarchy2"/>
    <dgm:cxn modelId="{FEF09A66-7BC9-46CD-9808-27086EFE0BF8}" type="presParOf" srcId="{455DC9FA-D1E8-4D04-B6B1-BF69BDDC5AD6}" destId="{BB7B5770-07A2-4A4F-AE72-57E2E007941E}" srcOrd="0" destOrd="0" presId="urn:microsoft.com/office/officeart/2005/8/layout/hierarchy2"/>
    <dgm:cxn modelId="{8A275A11-9AA5-4815-866A-0008BCDE2798}" type="presParOf" srcId="{9BC502C6-4F54-4637-8B4A-CF8140E3CEDB}" destId="{D1111900-165E-4ADA-9CF3-7200A6078221}" srcOrd="9" destOrd="0" presId="urn:microsoft.com/office/officeart/2005/8/layout/hierarchy2"/>
    <dgm:cxn modelId="{5DBC7D93-344E-4FE0-8266-EC24FF3ADDA6}" type="presParOf" srcId="{D1111900-165E-4ADA-9CF3-7200A6078221}" destId="{7ABCC9DE-32D0-449F-BC68-2CF09D0C4F1C}" srcOrd="0" destOrd="0" presId="urn:microsoft.com/office/officeart/2005/8/layout/hierarchy2"/>
    <dgm:cxn modelId="{7B571141-7683-4938-A6CA-AD919D55FA17}" type="presParOf" srcId="{D1111900-165E-4ADA-9CF3-7200A6078221}" destId="{07673A7F-5BC6-4124-9EBD-79C0BDDD539D}" srcOrd="1" destOrd="0" presId="urn:microsoft.com/office/officeart/2005/8/layout/hierarchy2"/>
    <dgm:cxn modelId="{3FF35EAA-A158-455D-A2CF-409B1369477F}" type="presParOf" srcId="{17741B34-53D8-4E7F-AF92-F8D41E2DBEFD}" destId="{2D7AFAAF-2DCF-41F3-99E7-149CDF4C6B04}" srcOrd="4" destOrd="0" presId="urn:microsoft.com/office/officeart/2005/8/layout/hierarchy2"/>
    <dgm:cxn modelId="{1E4FB136-2D0E-4ED2-A717-5FCBDBDFD1D1}" type="presParOf" srcId="{2D7AFAAF-2DCF-41F3-99E7-149CDF4C6B04}" destId="{56BB232B-1795-4694-B039-24BF67178B28}" srcOrd="0" destOrd="0" presId="urn:microsoft.com/office/officeart/2005/8/layout/hierarchy2"/>
    <dgm:cxn modelId="{CA0E5E44-EB8C-4154-A1FD-8924F1468384}" type="presParOf" srcId="{17741B34-53D8-4E7F-AF92-F8D41E2DBEFD}" destId="{E2759600-DE85-4A34-A516-CA79F57C39FC}" srcOrd="5" destOrd="0" presId="urn:microsoft.com/office/officeart/2005/8/layout/hierarchy2"/>
    <dgm:cxn modelId="{7BDD81E5-E6A8-4CC1-A7DC-DCFA8192B5EA}" type="presParOf" srcId="{E2759600-DE85-4A34-A516-CA79F57C39FC}" destId="{C14EE392-5A3F-45B9-82E1-438D05056D8D}" srcOrd="0" destOrd="0" presId="urn:microsoft.com/office/officeart/2005/8/layout/hierarchy2"/>
    <dgm:cxn modelId="{624857B8-C5D9-4234-961F-AB6F9E5289BE}" type="presParOf" srcId="{E2759600-DE85-4A34-A516-CA79F57C39FC}" destId="{73AF7219-E072-4B26-B839-2303E18F3B3C}" srcOrd="1" destOrd="0" presId="urn:microsoft.com/office/officeart/2005/8/layout/hierarchy2"/>
    <dgm:cxn modelId="{7670F5C4-A3CA-475E-AA7E-AC246A672E1E}" type="presParOf" srcId="{73AF7219-E072-4B26-B839-2303E18F3B3C}" destId="{F2CCDF21-7B9B-4D86-937E-8EAA44BC4A69}" srcOrd="0" destOrd="0" presId="urn:microsoft.com/office/officeart/2005/8/layout/hierarchy2"/>
    <dgm:cxn modelId="{5504D8AE-368D-436F-9EC2-FD9C4BA36DDC}" type="presParOf" srcId="{F2CCDF21-7B9B-4D86-937E-8EAA44BC4A69}" destId="{AAEDB5DC-8683-4291-A48E-48396571589C}" srcOrd="0" destOrd="0" presId="urn:microsoft.com/office/officeart/2005/8/layout/hierarchy2"/>
    <dgm:cxn modelId="{B1BCFCDB-C080-4EFE-B020-2FC3E1BB7100}" type="presParOf" srcId="{73AF7219-E072-4B26-B839-2303E18F3B3C}" destId="{74BE8843-E59B-41C7-A192-E8A6EF2AB98C}" srcOrd="1" destOrd="0" presId="urn:microsoft.com/office/officeart/2005/8/layout/hierarchy2"/>
    <dgm:cxn modelId="{5A458768-A9BC-49FC-AE96-6F5129C37F5B}" type="presParOf" srcId="{74BE8843-E59B-41C7-A192-E8A6EF2AB98C}" destId="{7770FC5E-1D40-408D-B13C-AA7E64498F0D}" srcOrd="0" destOrd="0" presId="urn:microsoft.com/office/officeart/2005/8/layout/hierarchy2"/>
    <dgm:cxn modelId="{76F95614-BE5E-45E7-9B1E-F60818875D68}" type="presParOf" srcId="{74BE8843-E59B-41C7-A192-E8A6EF2AB98C}" destId="{446AAC6E-8810-4498-ABDF-76F5E4109DD6}" srcOrd="1" destOrd="0" presId="urn:microsoft.com/office/officeart/2005/8/layout/hierarchy2"/>
    <dgm:cxn modelId="{1507F002-91C6-4F18-91F6-B22EAE7EAB09}" type="presParOf" srcId="{446AAC6E-8810-4498-ABDF-76F5E4109DD6}" destId="{F059D189-E85D-458A-A845-695363E8B6C5}" srcOrd="0" destOrd="0" presId="urn:microsoft.com/office/officeart/2005/8/layout/hierarchy2"/>
    <dgm:cxn modelId="{AFA4E4D7-6F23-43CC-97DE-3123381E09FE}" type="presParOf" srcId="{F059D189-E85D-458A-A845-695363E8B6C5}" destId="{FD7B24E1-CE71-49CA-BFED-B667C73BB942}" srcOrd="0" destOrd="0" presId="urn:microsoft.com/office/officeart/2005/8/layout/hierarchy2"/>
    <dgm:cxn modelId="{9A75D012-6263-490A-B81E-0B30DCCC40A6}" type="presParOf" srcId="{446AAC6E-8810-4498-ABDF-76F5E4109DD6}" destId="{D4CC9028-6631-4E44-BFAA-9484662A8874}" srcOrd="1" destOrd="0" presId="urn:microsoft.com/office/officeart/2005/8/layout/hierarchy2"/>
    <dgm:cxn modelId="{84ACB19F-F43A-4816-85AB-BAE597F9D727}" type="presParOf" srcId="{D4CC9028-6631-4E44-BFAA-9484662A8874}" destId="{BDEE0CCF-2AFC-4FF4-8925-587CCE783164}" srcOrd="0" destOrd="0" presId="urn:microsoft.com/office/officeart/2005/8/layout/hierarchy2"/>
    <dgm:cxn modelId="{A29171E9-F90D-45CD-8069-09359CD5BE57}" type="presParOf" srcId="{D4CC9028-6631-4E44-BFAA-9484662A8874}" destId="{F2538FBD-B60F-4CB5-BEA5-C9EF8D058DD6}" srcOrd="1" destOrd="0" presId="urn:microsoft.com/office/officeart/2005/8/layout/hierarchy2"/>
    <dgm:cxn modelId="{50285032-9830-4AFD-A47E-744307F4381D}" type="presParOf" srcId="{446AAC6E-8810-4498-ABDF-76F5E4109DD6}" destId="{B944A81B-234C-4671-A00F-C4934299A8B9}" srcOrd="2" destOrd="0" presId="urn:microsoft.com/office/officeart/2005/8/layout/hierarchy2"/>
    <dgm:cxn modelId="{E5350AED-573D-486A-8CA7-911B78C67EA2}" type="presParOf" srcId="{B944A81B-234C-4671-A00F-C4934299A8B9}" destId="{964E2EB3-23D3-42DF-808B-D092E3878439}" srcOrd="0" destOrd="0" presId="urn:microsoft.com/office/officeart/2005/8/layout/hierarchy2"/>
    <dgm:cxn modelId="{C26F6107-1BE6-40DB-8B4B-24366EA9F69C}" type="presParOf" srcId="{446AAC6E-8810-4498-ABDF-76F5E4109DD6}" destId="{6FA7E0C6-F63E-43D3-8C09-E27DA7A2302A}" srcOrd="3" destOrd="0" presId="urn:microsoft.com/office/officeart/2005/8/layout/hierarchy2"/>
    <dgm:cxn modelId="{E836A539-4E9F-4A10-A72E-A5C4B6B54A80}" type="presParOf" srcId="{6FA7E0C6-F63E-43D3-8C09-E27DA7A2302A}" destId="{77EC53CB-3DBD-4F9D-B5BF-7B9A7C4658B7}" srcOrd="0" destOrd="0" presId="urn:microsoft.com/office/officeart/2005/8/layout/hierarchy2"/>
    <dgm:cxn modelId="{EBB9AC0E-BB2E-456E-A8E5-2CF3ABF849F6}" type="presParOf" srcId="{6FA7E0C6-F63E-43D3-8C09-E27DA7A2302A}" destId="{DD187622-6652-4787-A621-32CD5380BF25}" srcOrd="1" destOrd="0" presId="urn:microsoft.com/office/officeart/2005/8/layout/hierarchy2"/>
    <dgm:cxn modelId="{59AADDF9-130F-4D34-9D77-228B182E8B60}" type="presParOf" srcId="{73AF7219-E072-4B26-B839-2303E18F3B3C}" destId="{A4D1AE53-2A0C-47EF-9915-0A292D13F261}" srcOrd="2" destOrd="0" presId="urn:microsoft.com/office/officeart/2005/8/layout/hierarchy2"/>
    <dgm:cxn modelId="{AFC553CA-24F0-4686-937C-90A9C464E7A1}" type="presParOf" srcId="{A4D1AE53-2A0C-47EF-9915-0A292D13F261}" destId="{7BF859BF-5C0D-41A8-AD7A-BEDF386A39B2}" srcOrd="0" destOrd="0" presId="urn:microsoft.com/office/officeart/2005/8/layout/hierarchy2"/>
    <dgm:cxn modelId="{1CACAF33-1448-4697-A98A-865BE0058B47}" type="presParOf" srcId="{73AF7219-E072-4B26-B839-2303E18F3B3C}" destId="{192E923A-CBA1-44B0-B533-74B739EDC96E}" srcOrd="3" destOrd="0" presId="urn:microsoft.com/office/officeart/2005/8/layout/hierarchy2"/>
    <dgm:cxn modelId="{44472E73-338E-4735-A3E3-5BEBDFC8D8C4}" type="presParOf" srcId="{192E923A-CBA1-44B0-B533-74B739EDC96E}" destId="{79943A6E-37C5-4617-AFDF-FD51EE7A3F8D}" srcOrd="0" destOrd="0" presId="urn:microsoft.com/office/officeart/2005/8/layout/hierarchy2"/>
    <dgm:cxn modelId="{01BE146C-93F9-4AD9-9367-272137DFAE35}" type="presParOf" srcId="{192E923A-CBA1-44B0-B533-74B739EDC96E}" destId="{F0C255D9-5718-476B-9FDF-859BF8F3313E}" srcOrd="1" destOrd="0" presId="urn:microsoft.com/office/officeart/2005/8/layout/hierarchy2"/>
    <dgm:cxn modelId="{6E970D7A-359F-4821-ABAF-767119796358}" type="presParOf" srcId="{F0C255D9-5718-476B-9FDF-859BF8F3313E}" destId="{BE7335EC-8878-4B2D-8BDA-87524D7B7810}" srcOrd="0" destOrd="0" presId="urn:microsoft.com/office/officeart/2005/8/layout/hierarchy2"/>
    <dgm:cxn modelId="{F4A3412C-F3C5-4083-A4B9-A6D51A56E6DE}" type="presParOf" srcId="{BE7335EC-8878-4B2D-8BDA-87524D7B7810}" destId="{C5791B18-BC64-4144-B00B-30831FE550BD}" srcOrd="0" destOrd="0" presId="urn:microsoft.com/office/officeart/2005/8/layout/hierarchy2"/>
    <dgm:cxn modelId="{EBA293D9-7AC9-4759-A51E-8E36D25F0ADB}" type="presParOf" srcId="{F0C255D9-5718-476B-9FDF-859BF8F3313E}" destId="{A933CD78-0AAA-489E-9D8F-7E48E8B381C6}" srcOrd="1" destOrd="0" presId="urn:microsoft.com/office/officeart/2005/8/layout/hierarchy2"/>
    <dgm:cxn modelId="{B5F24567-7829-4862-8CF4-8FF6296C81B4}" type="presParOf" srcId="{A933CD78-0AAA-489E-9D8F-7E48E8B381C6}" destId="{CB957798-C1CB-4519-935B-C022B94C67A2}" srcOrd="0" destOrd="0" presId="urn:microsoft.com/office/officeart/2005/8/layout/hierarchy2"/>
    <dgm:cxn modelId="{E6009B99-B12E-42ED-806B-CD0A39966615}" type="presParOf" srcId="{A933CD78-0AAA-489E-9D8F-7E48E8B381C6}" destId="{0F5934AC-5099-46F1-B274-1D7E179468E9}" srcOrd="1" destOrd="0" presId="urn:microsoft.com/office/officeart/2005/8/layout/hierarchy2"/>
    <dgm:cxn modelId="{A6C67DD7-9FC0-4936-86BF-9C8B396E2905}" type="presParOf" srcId="{F0C255D9-5718-476B-9FDF-859BF8F3313E}" destId="{FF65DA6A-899B-49C3-BEF4-7225E79270AE}" srcOrd="2" destOrd="0" presId="urn:microsoft.com/office/officeart/2005/8/layout/hierarchy2"/>
    <dgm:cxn modelId="{95A8209B-CB46-4AE1-BD6D-8FE64DECA144}" type="presParOf" srcId="{FF65DA6A-899B-49C3-BEF4-7225E79270AE}" destId="{F1FCC1EA-F391-4CB9-B7D4-42F29E10A263}" srcOrd="0" destOrd="0" presId="urn:microsoft.com/office/officeart/2005/8/layout/hierarchy2"/>
    <dgm:cxn modelId="{6E5EBFB1-C936-4EA3-9A90-DD3751D69BA9}" type="presParOf" srcId="{F0C255D9-5718-476B-9FDF-859BF8F3313E}" destId="{B78935DE-8CAC-418B-9749-66B9FA2DF5B0}" srcOrd="3" destOrd="0" presId="urn:microsoft.com/office/officeart/2005/8/layout/hierarchy2"/>
    <dgm:cxn modelId="{08312D98-AC69-4DDF-8E2F-65BD05CB478F}" type="presParOf" srcId="{B78935DE-8CAC-418B-9749-66B9FA2DF5B0}" destId="{86115CA0-0DB3-42B9-A811-217C6CE40DF7}" srcOrd="0" destOrd="0" presId="urn:microsoft.com/office/officeart/2005/8/layout/hierarchy2"/>
    <dgm:cxn modelId="{2004AD3F-0520-4C28-82A2-7C1D9CA0D73E}" type="presParOf" srcId="{B78935DE-8CAC-418B-9749-66B9FA2DF5B0}" destId="{FA5F5710-01AC-40EF-B665-CD159A5727BD}" srcOrd="1" destOrd="0" presId="urn:microsoft.com/office/officeart/2005/8/layout/hierarchy2"/>
    <dgm:cxn modelId="{8B806D58-6EFF-4A1D-AFFA-8DBEA546FD54}" type="presParOf" srcId="{73AF7219-E072-4B26-B839-2303E18F3B3C}" destId="{D10824C0-2B75-4C4E-8F3B-395495A25833}" srcOrd="4" destOrd="0" presId="urn:microsoft.com/office/officeart/2005/8/layout/hierarchy2"/>
    <dgm:cxn modelId="{ED3CF6FC-B0BE-446E-A2B1-EC74B4D83C88}" type="presParOf" srcId="{D10824C0-2B75-4C4E-8F3B-395495A25833}" destId="{05ACE6DA-5E77-4969-90F8-A7F8647417DC}" srcOrd="0" destOrd="0" presId="urn:microsoft.com/office/officeart/2005/8/layout/hierarchy2"/>
    <dgm:cxn modelId="{85758127-C861-4F01-A267-5300578FD180}" type="presParOf" srcId="{73AF7219-E072-4B26-B839-2303E18F3B3C}" destId="{61457BA7-72A8-4EE6-A245-7F38C430527D}" srcOrd="5" destOrd="0" presId="urn:microsoft.com/office/officeart/2005/8/layout/hierarchy2"/>
    <dgm:cxn modelId="{867ACBEB-B78B-4FD4-AA0A-1C2419124751}" type="presParOf" srcId="{61457BA7-72A8-4EE6-A245-7F38C430527D}" destId="{C27ECDDC-BED4-4937-B809-5635BC21B309}" srcOrd="0" destOrd="0" presId="urn:microsoft.com/office/officeart/2005/8/layout/hierarchy2"/>
    <dgm:cxn modelId="{DC855BE9-8758-4BBC-8348-6A941ACC8AF7}" type="presParOf" srcId="{61457BA7-72A8-4EE6-A245-7F38C430527D}" destId="{4DDFFFA5-9918-4B2E-9069-389A94A73A53}" srcOrd="1" destOrd="0" presId="urn:microsoft.com/office/officeart/2005/8/layout/hierarchy2"/>
    <dgm:cxn modelId="{98738EE4-CF38-4574-8D42-EED721C66065}" type="presParOf" srcId="{4DDFFFA5-9918-4B2E-9069-389A94A73A53}" destId="{815B3E8D-DD81-4A41-8B76-AD3D646F82DC}" srcOrd="0" destOrd="0" presId="urn:microsoft.com/office/officeart/2005/8/layout/hierarchy2"/>
    <dgm:cxn modelId="{3C5C2427-663F-4DCC-B0B2-95F3FB254F2F}" type="presParOf" srcId="{815B3E8D-DD81-4A41-8B76-AD3D646F82DC}" destId="{EFB3A103-91FA-4C74-8118-61D544C71B6D}" srcOrd="0" destOrd="0" presId="urn:microsoft.com/office/officeart/2005/8/layout/hierarchy2"/>
    <dgm:cxn modelId="{F483F86B-1CE7-4B01-AE9D-B4D30A8A9501}" type="presParOf" srcId="{4DDFFFA5-9918-4B2E-9069-389A94A73A53}" destId="{B4AC15D9-D8D0-4A99-9D48-55813213EF12}" srcOrd="1" destOrd="0" presId="urn:microsoft.com/office/officeart/2005/8/layout/hierarchy2"/>
    <dgm:cxn modelId="{6F5308BB-15CE-411B-ABCD-82500787C9C1}" type="presParOf" srcId="{B4AC15D9-D8D0-4A99-9D48-55813213EF12}" destId="{262385EE-4CF5-4FC9-9D51-4671AC48600E}" srcOrd="0" destOrd="0" presId="urn:microsoft.com/office/officeart/2005/8/layout/hierarchy2"/>
    <dgm:cxn modelId="{98E66C1C-FE3F-4E1A-AFBF-34D8AC7FE5E2}" type="presParOf" srcId="{B4AC15D9-D8D0-4A99-9D48-55813213EF12}" destId="{C72965F8-D70D-4103-AC89-907457998B81}" srcOrd="1" destOrd="0" presId="urn:microsoft.com/office/officeart/2005/8/layout/hierarchy2"/>
    <dgm:cxn modelId="{B734E926-8E87-46D5-87BC-40C47B457C0F}" type="presParOf" srcId="{4DDFFFA5-9918-4B2E-9069-389A94A73A53}" destId="{7EEA85C1-98DC-456C-A368-3A2F0248B31E}" srcOrd="2" destOrd="0" presId="urn:microsoft.com/office/officeart/2005/8/layout/hierarchy2"/>
    <dgm:cxn modelId="{9D2EE48C-43E2-4461-B28E-0D01BB931190}" type="presParOf" srcId="{7EEA85C1-98DC-456C-A368-3A2F0248B31E}" destId="{2CA0803C-E0A4-4834-A130-63638375DD50}" srcOrd="0" destOrd="0" presId="urn:microsoft.com/office/officeart/2005/8/layout/hierarchy2"/>
    <dgm:cxn modelId="{53386C73-3053-4D7C-AC87-DAACA8BA3E00}" type="presParOf" srcId="{4DDFFFA5-9918-4B2E-9069-389A94A73A53}" destId="{69222790-08A2-4670-9EFA-0E08A9A130F4}" srcOrd="3" destOrd="0" presId="urn:microsoft.com/office/officeart/2005/8/layout/hierarchy2"/>
    <dgm:cxn modelId="{A4EAB4ED-3E93-4794-86BE-9B72481D6C52}" type="presParOf" srcId="{69222790-08A2-4670-9EFA-0E08A9A130F4}" destId="{744B4B63-B908-4C6C-90B5-BEE03DF66781}" srcOrd="0" destOrd="0" presId="urn:microsoft.com/office/officeart/2005/8/layout/hierarchy2"/>
    <dgm:cxn modelId="{CF7D57AF-A451-4D15-94CE-E6866AAEC2B5}" type="presParOf" srcId="{69222790-08A2-4670-9EFA-0E08A9A130F4}" destId="{873B3DE6-CA80-434E-B0B3-A29FB9747B3A}" srcOrd="1" destOrd="0" presId="urn:microsoft.com/office/officeart/2005/8/layout/hierarchy2"/>
    <dgm:cxn modelId="{919FA1FE-CEB1-4448-A595-E96BAEE694C6}" type="presParOf" srcId="{4DDFFFA5-9918-4B2E-9069-389A94A73A53}" destId="{D92E035A-F3D6-47E8-9BB8-0D3147AFD811}" srcOrd="4" destOrd="0" presId="urn:microsoft.com/office/officeart/2005/8/layout/hierarchy2"/>
    <dgm:cxn modelId="{5DC33C9D-75C8-4197-BD3F-D4FB675239F9}" type="presParOf" srcId="{D92E035A-F3D6-47E8-9BB8-0D3147AFD811}" destId="{C62A7C9A-F09B-4FFA-ACB9-2E4EF76D1A48}" srcOrd="0" destOrd="0" presId="urn:microsoft.com/office/officeart/2005/8/layout/hierarchy2"/>
    <dgm:cxn modelId="{EC40ECFB-B686-413A-A471-CD1E946DF08B}" type="presParOf" srcId="{4DDFFFA5-9918-4B2E-9069-389A94A73A53}" destId="{298D0F10-7703-458F-BE14-CD0A9FDDE2DE}" srcOrd="5" destOrd="0" presId="urn:microsoft.com/office/officeart/2005/8/layout/hierarchy2"/>
    <dgm:cxn modelId="{82455D1A-4B59-46AA-979F-DE693409EDF7}" type="presParOf" srcId="{298D0F10-7703-458F-BE14-CD0A9FDDE2DE}" destId="{6A2E717C-FF2F-4FDA-BE7E-0063C708EDEB}" srcOrd="0" destOrd="0" presId="urn:microsoft.com/office/officeart/2005/8/layout/hierarchy2"/>
    <dgm:cxn modelId="{9EBB9322-DFCA-4C07-9E90-B3477C323D1F}" type="presParOf" srcId="{298D0F10-7703-458F-BE14-CD0A9FDDE2DE}" destId="{220533E0-0D77-430D-8808-A75069097949}" srcOrd="1" destOrd="0" presId="urn:microsoft.com/office/officeart/2005/8/layout/hierarchy2"/>
    <dgm:cxn modelId="{6000BADD-88CB-4882-BD66-90F72D25E8C4}" type="presParOf" srcId="{73AF7219-E072-4B26-B839-2303E18F3B3C}" destId="{11B31679-C0B3-4056-BB04-D8288F145958}" srcOrd="6" destOrd="0" presId="urn:microsoft.com/office/officeart/2005/8/layout/hierarchy2"/>
    <dgm:cxn modelId="{662FE738-E4B6-4F92-803D-28D87093FA17}" type="presParOf" srcId="{11B31679-C0B3-4056-BB04-D8288F145958}" destId="{84E44E93-E8F7-4FA6-8FF8-0BCD637ABD00}" srcOrd="0" destOrd="0" presId="urn:microsoft.com/office/officeart/2005/8/layout/hierarchy2"/>
    <dgm:cxn modelId="{2DA2C5AA-0C2D-4E26-A16A-A13F6C20AAAA}" type="presParOf" srcId="{73AF7219-E072-4B26-B839-2303E18F3B3C}" destId="{844CA3F3-2768-4555-880C-387309586E6C}" srcOrd="7" destOrd="0" presId="urn:microsoft.com/office/officeart/2005/8/layout/hierarchy2"/>
    <dgm:cxn modelId="{976236D1-A5D2-4D37-976A-AA83343F821F}" type="presParOf" srcId="{844CA3F3-2768-4555-880C-387309586E6C}" destId="{B07832FB-D005-4C69-99E1-2A124ACD6D13}" srcOrd="0" destOrd="0" presId="urn:microsoft.com/office/officeart/2005/8/layout/hierarchy2"/>
    <dgm:cxn modelId="{A99C4732-87D4-4CBB-BA20-F96984008068}" type="presParOf" srcId="{844CA3F3-2768-4555-880C-387309586E6C}" destId="{63CF95AA-0134-4926-BD84-D4A00D5C25C1}" srcOrd="1" destOrd="0" presId="urn:microsoft.com/office/officeart/2005/8/layout/hierarchy2"/>
    <dgm:cxn modelId="{A51D1AC0-131E-4D04-98DA-CB51DB40EBAB}" type="presParOf" srcId="{17741B34-53D8-4E7F-AF92-F8D41E2DBEFD}" destId="{C692E718-8A60-4570-89B4-2E57352F9564}" srcOrd="6" destOrd="0" presId="urn:microsoft.com/office/officeart/2005/8/layout/hierarchy2"/>
    <dgm:cxn modelId="{AEDA5F98-510A-4E06-8FCD-2733D89014FC}" type="presParOf" srcId="{C692E718-8A60-4570-89B4-2E57352F9564}" destId="{A2164B1C-B078-4C6E-A662-1FCA4718E9DB}" srcOrd="0" destOrd="0" presId="urn:microsoft.com/office/officeart/2005/8/layout/hierarchy2"/>
    <dgm:cxn modelId="{908A0085-E85E-4DF6-A7A0-995A3CF30B23}" type="presParOf" srcId="{17741B34-53D8-4E7F-AF92-F8D41E2DBEFD}" destId="{A4DC2762-8A1F-4393-86D7-7458AFF767FA}" srcOrd="7" destOrd="0" presId="urn:microsoft.com/office/officeart/2005/8/layout/hierarchy2"/>
    <dgm:cxn modelId="{DDEE4AF5-5CF5-43B6-A64E-856C4CBBC792}" type="presParOf" srcId="{A4DC2762-8A1F-4393-86D7-7458AFF767FA}" destId="{A8FECBE9-C8A3-4480-B6FD-4D8F2CAAFACD}" srcOrd="0" destOrd="0" presId="urn:microsoft.com/office/officeart/2005/8/layout/hierarchy2"/>
    <dgm:cxn modelId="{0C5C5FFD-7D0D-4A3D-B001-9076AFC205DA}" type="presParOf" srcId="{A4DC2762-8A1F-4393-86D7-7458AFF767FA}" destId="{CACC1BBC-286E-419C-A285-8085DAC50B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smtClean="0"/>
            <a:t>member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join.jsp</a:t>
          </a:r>
          <a:endParaRPr lang="en-US" altLang="ko-KR" dirty="0" smtClean="0"/>
        </a:p>
        <a:p>
          <a:pPr latinLnBrk="1"/>
          <a:r>
            <a:rPr lang="ko-KR" altLang="en-US" dirty="0" smtClean="0"/>
            <a:t>회원가입 유형 선택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register.jsp</a:t>
          </a:r>
          <a:endParaRPr lang="en-US" altLang="ko-KR" dirty="0" smtClean="0"/>
        </a:p>
        <a:p>
          <a:pPr latinLnBrk="1"/>
          <a:r>
            <a:rPr lang="ko-KR" altLang="en-US" dirty="0" smtClean="0"/>
            <a:t>회원가입 화면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registerSeller.jsp</a:t>
          </a:r>
          <a:endParaRPr lang="en-US" altLang="ko-KR" dirty="0" smtClean="0"/>
        </a:p>
        <a:p>
          <a:pPr latinLnBrk="1"/>
          <a:r>
            <a:rPr lang="ko-KR" altLang="en-US" dirty="0" smtClean="0"/>
            <a:t>판매자 회원가입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F6648A6B-743B-428E-A1C1-955C4892BD7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login.jsp</a:t>
          </a:r>
          <a:endParaRPr lang="en-US" altLang="ko-KR" dirty="0" smtClean="0"/>
        </a:p>
        <a:p>
          <a:pPr latinLnBrk="1"/>
          <a:r>
            <a:rPr lang="ko-KR" altLang="en-US" dirty="0" smtClean="0"/>
            <a:t>로그인 화면</a:t>
          </a:r>
          <a:endParaRPr lang="ko-KR" altLang="en-US" dirty="0"/>
        </a:p>
      </dgm:t>
    </dgm:pt>
    <dgm:pt modelId="{AB326D8E-D5B5-4162-96D1-941B760D7A63}" type="par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65B1B4F3-ADA3-42E0-B0D2-31387B98FBF5}" type="sib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CB0612B2-A6ED-4841-8559-4B51F0AE9F0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signup.jsp</a:t>
          </a:r>
          <a:endParaRPr lang="en-US" altLang="ko-KR" dirty="0" smtClean="0"/>
        </a:p>
        <a:p>
          <a:pPr latinLnBrk="1"/>
          <a:r>
            <a:rPr lang="ko-KR" altLang="en-US" dirty="0" smtClean="0"/>
            <a:t>약관 화면</a:t>
          </a:r>
          <a:endParaRPr lang="ko-KR" altLang="en-US" dirty="0"/>
        </a:p>
      </dgm:t>
    </dgm:pt>
    <dgm:pt modelId="{BA85E945-3755-4B6E-8147-987B378D8C65}" type="par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96A7A93A-FACB-438C-B621-7FE5B5517E5F}" type="sib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13112ED2-346E-4380-ADEF-2F2EB2FDC59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signupSeller.jsp</a:t>
          </a:r>
          <a:endParaRPr lang="en-US" altLang="ko-KR" dirty="0" smtClean="0"/>
        </a:p>
        <a:p>
          <a:pPr latinLnBrk="1"/>
          <a:r>
            <a:rPr lang="ko-KR" altLang="en-US" dirty="0" smtClean="0"/>
            <a:t>판매자 약관 화면</a:t>
          </a:r>
          <a:endParaRPr lang="ko-KR" altLang="en-US" dirty="0"/>
        </a:p>
      </dgm:t>
    </dgm:pt>
    <dgm:pt modelId="{9DF9B3F5-14EE-4D40-BC15-69269DB0A376}" type="parTrans" cxnId="{918F01AB-0E91-4B15-9933-81D9654276E4}">
      <dgm:prSet/>
      <dgm:spPr/>
      <dgm:t>
        <a:bodyPr/>
        <a:lstStyle/>
        <a:p>
          <a:pPr latinLnBrk="1"/>
          <a:endParaRPr lang="ko-KR" altLang="en-US"/>
        </a:p>
      </dgm:t>
    </dgm:pt>
    <dgm:pt modelId="{8E2351C7-DCF7-4F16-BC14-3BC08D5C574E}" type="sibTrans" cxnId="{918F01AB-0E91-4B15-9933-81D9654276E4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1"/>
      <dgm:spPr/>
    </dgm:pt>
    <dgm:pt modelId="{10A9FDA4-7F2E-41A3-B3AD-177BFA09B1C0}" type="pres">
      <dgm:prSet presAssocID="{CC408226-8F2A-409D-98F3-0F3C28CD9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F1ED5A9E-8B1F-44EE-B72F-6462B86DAB4B}" type="pres">
      <dgm:prSet presAssocID="{AB326D8E-D5B5-4162-96D1-941B760D7A63}" presName="Name10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B6C8146-E059-4ADC-AADD-B4E3BF4C66C0}" type="pres">
      <dgm:prSet presAssocID="{F6648A6B-743B-428E-A1C1-955C4892BD70}" presName="hierRoot2" presStyleCnt="0"/>
      <dgm:spPr/>
    </dgm:pt>
    <dgm:pt modelId="{2BAC29A4-3D83-4E49-8903-92CAEED60544}" type="pres">
      <dgm:prSet presAssocID="{F6648A6B-743B-428E-A1C1-955C4892BD70}" presName="composite2" presStyleCnt="0"/>
      <dgm:spPr/>
    </dgm:pt>
    <dgm:pt modelId="{D9C7E825-A215-4C14-8C45-777B6006443C}" type="pres">
      <dgm:prSet presAssocID="{F6648A6B-743B-428E-A1C1-955C4892BD70}" presName="background2" presStyleLbl="node2" presStyleIdx="0" presStyleCnt="6"/>
      <dgm:spPr/>
    </dgm:pt>
    <dgm:pt modelId="{91B547AB-165F-4EE2-9169-F05E28CB6BF8}" type="pres">
      <dgm:prSet presAssocID="{F6648A6B-743B-428E-A1C1-955C4892BD7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E6F013-A914-479B-AF2C-1A5166FAB6E8}" type="pres">
      <dgm:prSet presAssocID="{F6648A6B-743B-428E-A1C1-955C4892BD70}" presName="hierChild3" presStyleCnt="0"/>
      <dgm:spPr/>
    </dgm:pt>
    <dgm:pt modelId="{78680A07-AB6D-4644-A1A1-91440F451F98}" type="pres">
      <dgm:prSet presAssocID="{477C1253-2FC2-4BCC-AE65-35F06CA2514B}" presName="Name10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6"/>
      <dgm:spPr/>
    </dgm:pt>
    <dgm:pt modelId="{1C5F8866-D4DC-4E19-9B8E-DD6410916966}" type="pres">
      <dgm:prSet presAssocID="{EAEEC946-7B2B-47AA-AFF6-FAAF2514044C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9442A0C9-B000-4AD9-904A-A4B6FDE195D3}" type="pres">
      <dgm:prSet presAssocID="{55F49C83-3E0D-4922-A4F0-9085A03B57DA}" presName="Name10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172CB2C8-1C36-4304-B487-8157D0340F03}" type="pres">
      <dgm:prSet presAssocID="{A00C4A4E-0FF0-4905-B2B0-F5B8F566EB28}" presName="hierRoot2" presStyleCnt="0"/>
      <dgm:spPr/>
    </dgm:pt>
    <dgm:pt modelId="{62586E29-FA68-4A6A-84E7-55580E0CCD9E}" type="pres">
      <dgm:prSet presAssocID="{A00C4A4E-0FF0-4905-B2B0-F5B8F566EB28}" presName="composite2" presStyleCnt="0"/>
      <dgm:spPr/>
    </dgm:pt>
    <dgm:pt modelId="{D61F54FE-D825-473E-AE73-F33AAB5C0365}" type="pres">
      <dgm:prSet presAssocID="{A00C4A4E-0FF0-4905-B2B0-F5B8F566EB28}" presName="background2" presStyleLbl="node2" presStyleIdx="2" presStyleCnt="6"/>
      <dgm:spPr/>
    </dgm:pt>
    <dgm:pt modelId="{14CBEC00-7AE5-4364-934A-0B772535F280}" type="pres">
      <dgm:prSet presAssocID="{A00C4A4E-0FF0-4905-B2B0-F5B8F566EB28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98F7E-2E76-403E-A19E-0B95011F8E90}" type="pres">
      <dgm:prSet presAssocID="{A00C4A4E-0FF0-4905-B2B0-F5B8F566EB28}" presName="hierChild3" presStyleCnt="0"/>
      <dgm:spPr/>
    </dgm:pt>
    <dgm:pt modelId="{585BA7DF-C7CE-4EE4-914A-77E583D36068}" type="pres">
      <dgm:prSet presAssocID="{FED2C633-9A6C-4EA1-BAE9-C53A1DF2E021}" presName="Name10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3" presStyleCnt="6"/>
      <dgm:spPr/>
    </dgm:pt>
    <dgm:pt modelId="{5D2CA697-2F6A-49A6-934A-AA352F8541D9}" type="pres">
      <dgm:prSet presAssocID="{6F008732-397D-41C9-97E4-FC9FF30E300C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  <dgm:pt modelId="{3EEED4D8-91A6-40C3-BC14-293654C72AF8}" type="pres">
      <dgm:prSet presAssocID="{BA85E945-3755-4B6E-8147-987B378D8C65}" presName="Name10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6C3FD9B-26D1-4B56-A423-16735036A28B}" type="pres">
      <dgm:prSet presAssocID="{CB0612B2-A6ED-4841-8559-4B51F0AE9F06}" presName="hierRoot2" presStyleCnt="0"/>
      <dgm:spPr/>
    </dgm:pt>
    <dgm:pt modelId="{34887973-E416-4E30-B729-4D2BA744CE47}" type="pres">
      <dgm:prSet presAssocID="{CB0612B2-A6ED-4841-8559-4B51F0AE9F06}" presName="composite2" presStyleCnt="0"/>
      <dgm:spPr/>
    </dgm:pt>
    <dgm:pt modelId="{013D08EA-CED2-4ADF-ABC6-0DA25A92F332}" type="pres">
      <dgm:prSet presAssocID="{CB0612B2-A6ED-4841-8559-4B51F0AE9F06}" presName="background2" presStyleLbl="node2" presStyleIdx="4" presStyleCnt="6"/>
      <dgm:spPr/>
    </dgm:pt>
    <dgm:pt modelId="{B61209A9-F02C-4AD8-BF17-9B3BAF275735}" type="pres">
      <dgm:prSet presAssocID="{CB0612B2-A6ED-4841-8559-4B51F0AE9F06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68BF2-56C1-4485-A469-1D86A671D958}" type="pres">
      <dgm:prSet presAssocID="{CB0612B2-A6ED-4841-8559-4B51F0AE9F06}" presName="hierChild3" presStyleCnt="0"/>
      <dgm:spPr/>
    </dgm:pt>
    <dgm:pt modelId="{3B086E2F-1708-4291-A4C6-846641A517C2}" type="pres">
      <dgm:prSet presAssocID="{9DF9B3F5-14EE-4D40-BC15-69269DB0A376}" presName="Name10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CE01545-B317-4ED8-8D34-46C550DAE3C9}" type="pres">
      <dgm:prSet presAssocID="{13112ED2-346E-4380-ADEF-2F2EB2FDC590}" presName="hierRoot2" presStyleCnt="0"/>
      <dgm:spPr/>
    </dgm:pt>
    <dgm:pt modelId="{E9BB1BC3-CCF3-4D7E-807B-33834D4CDC36}" type="pres">
      <dgm:prSet presAssocID="{13112ED2-346E-4380-ADEF-2F2EB2FDC590}" presName="composite2" presStyleCnt="0"/>
      <dgm:spPr/>
    </dgm:pt>
    <dgm:pt modelId="{3053BD7C-C2EB-4CCC-B549-9DD3A46E97AE}" type="pres">
      <dgm:prSet presAssocID="{13112ED2-346E-4380-ADEF-2F2EB2FDC590}" presName="background2" presStyleLbl="node2" presStyleIdx="5" presStyleCnt="6"/>
      <dgm:spPr/>
    </dgm:pt>
    <dgm:pt modelId="{9E444DD0-B8CE-42A4-89F3-133391790243}" type="pres">
      <dgm:prSet presAssocID="{13112ED2-346E-4380-ADEF-2F2EB2FDC59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E25CC2-9C46-4278-B761-FF4AC07C8803}" type="pres">
      <dgm:prSet presAssocID="{13112ED2-346E-4380-ADEF-2F2EB2FDC590}" presName="hierChild3" presStyleCnt="0"/>
      <dgm:spPr/>
    </dgm:pt>
  </dgm:ptLst>
  <dgm:cxnLst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7B08B2F2-1516-4CB3-8F51-575C76F220F6}" type="presOf" srcId="{BA85E945-3755-4B6E-8147-987B378D8C65}" destId="{3EEED4D8-91A6-40C3-BC14-293654C72AF8}" srcOrd="0" destOrd="0" presId="urn:microsoft.com/office/officeart/2005/8/layout/hierarchy1"/>
    <dgm:cxn modelId="{4817C7C7-ECC9-483F-A824-A9AB47495C64}" type="presOf" srcId="{A00C4A4E-0FF0-4905-B2B0-F5B8F566EB28}" destId="{14CBEC00-7AE5-4364-934A-0B772535F280}" srcOrd="0" destOrd="0" presId="urn:microsoft.com/office/officeart/2005/8/layout/hierarchy1"/>
    <dgm:cxn modelId="{830F8590-F6A1-4078-8C07-36E9CB637DED}" srcId="{CC408226-8F2A-409D-98F3-0F3C28CD9B1B}" destId="{6F008732-397D-41C9-97E4-FC9FF30E300C}" srcOrd="3" destOrd="0" parTransId="{FED2C633-9A6C-4EA1-BAE9-C53A1DF2E021}" sibTransId="{C50E16E6-3416-40A8-943C-1457A46D8166}"/>
    <dgm:cxn modelId="{0640DB91-59CC-43CF-9DD5-245603CD3F7F}" type="presOf" srcId="{F6648A6B-743B-428E-A1C1-955C4892BD70}" destId="{91B547AB-165F-4EE2-9169-F05E28CB6BF8}" srcOrd="0" destOrd="0" presId="urn:microsoft.com/office/officeart/2005/8/layout/hierarchy1"/>
    <dgm:cxn modelId="{58EF90DC-342E-4624-B625-E3DF25A96067}" srcId="{CC408226-8F2A-409D-98F3-0F3C28CD9B1B}" destId="{F6648A6B-743B-428E-A1C1-955C4892BD70}" srcOrd="0" destOrd="0" parTransId="{AB326D8E-D5B5-4162-96D1-941B760D7A63}" sibTransId="{65B1B4F3-ADA3-42E0-B0D2-31387B98FBF5}"/>
    <dgm:cxn modelId="{88E0ACBC-D8C5-4889-9ACA-48C60752FC14}" type="presOf" srcId="{55F49C83-3E0D-4922-A4F0-9085A03B57DA}" destId="{9442A0C9-B000-4AD9-904A-A4B6FDE195D3}" srcOrd="0" destOrd="0" presId="urn:microsoft.com/office/officeart/2005/8/layout/hierarchy1"/>
    <dgm:cxn modelId="{BEF20D99-0824-4B0B-90A6-6FE62FA481E8}" type="presOf" srcId="{CB0612B2-A6ED-4841-8559-4B51F0AE9F06}" destId="{B61209A9-F02C-4AD8-BF17-9B3BAF275735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873CB23D-473A-4777-AF0C-5F0571EDC8EC}" type="presOf" srcId="{9DF9B3F5-14EE-4D40-BC15-69269DB0A376}" destId="{3B086E2F-1708-4291-A4C6-846641A517C2}" srcOrd="0" destOrd="0" presId="urn:microsoft.com/office/officeart/2005/8/layout/hierarchy1"/>
    <dgm:cxn modelId="{918F01AB-0E91-4B15-9933-81D9654276E4}" srcId="{CC408226-8F2A-409D-98F3-0F3C28CD9B1B}" destId="{13112ED2-346E-4380-ADEF-2F2EB2FDC590}" srcOrd="5" destOrd="0" parTransId="{9DF9B3F5-14EE-4D40-BC15-69269DB0A376}" sibTransId="{8E2351C7-DCF7-4F16-BC14-3BC08D5C574E}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322D67F3-C66A-4E16-AA89-E4A57E096BB1}" type="presOf" srcId="{477C1253-2FC2-4BCC-AE65-35F06CA2514B}" destId="{78680A07-AB6D-4644-A1A1-91440F451F98}" srcOrd="0" destOrd="0" presId="urn:microsoft.com/office/officeart/2005/8/layout/hierarchy1"/>
    <dgm:cxn modelId="{A79A071D-6B94-441D-BDBC-8661F4A1F745}" type="presOf" srcId="{EAEEC946-7B2B-47AA-AFF6-FAAF2514044C}" destId="{1C5F8866-D4DC-4E19-9B8E-DD6410916966}" srcOrd="0" destOrd="0" presId="urn:microsoft.com/office/officeart/2005/8/layout/hierarchy1"/>
    <dgm:cxn modelId="{72CE90B7-C677-4CF8-BC21-DAFD499FFEEE}" type="presOf" srcId="{13112ED2-346E-4380-ADEF-2F2EB2FDC590}" destId="{9E444DD0-B8CE-42A4-89F3-133391790243}" srcOrd="0" destOrd="0" presId="urn:microsoft.com/office/officeart/2005/8/layout/hierarchy1"/>
    <dgm:cxn modelId="{A4FEBFA0-E401-4998-B2CA-77E8603A1263}" type="presOf" srcId="{AB326D8E-D5B5-4162-96D1-941B760D7A63}" destId="{F1ED5A9E-8B1F-44EE-B72F-6462B86DAB4B}" srcOrd="0" destOrd="0" presId="urn:microsoft.com/office/officeart/2005/8/layout/hierarchy1"/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226BC54C-982E-46E0-8A8C-CBB006DBE4AB}" type="presOf" srcId="{FED2C633-9A6C-4EA1-BAE9-C53A1DF2E021}" destId="{585BA7DF-C7CE-4EE4-914A-77E583D36068}" srcOrd="0" destOrd="0" presId="urn:microsoft.com/office/officeart/2005/8/layout/hierarchy1"/>
    <dgm:cxn modelId="{6DF3CA4D-9C8E-450E-9031-47D4C1AB8096}" srcId="{CC408226-8F2A-409D-98F3-0F3C28CD9B1B}" destId="{A00C4A4E-0FF0-4905-B2B0-F5B8F566EB28}" srcOrd="2" destOrd="0" parTransId="{55F49C83-3E0D-4922-A4F0-9085A03B57DA}" sibTransId="{6F7CDDBC-B1E5-4A83-A0EA-006DBF335796}"/>
    <dgm:cxn modelId="{0B7CA410-78E4-4414-88C4-86B9651A7001}" type="presOf" srcId="{6F008732-397D-41C9-97E4-FC9FF30E300C}" destId="{5D2CA697-2F6A-49A6-934A-AA352F8541D9}" srcOrd="0" destOrd="0" presId="urn:microsoft.com/office/officeart/2005/8/layout/hierarchy1"/>
    <dgm:cxn modelId="{3D58BE5D-95F4-44E0-A09F-7320BCA9A119}" srcId="{CC408226-8F2A-409D-98F3-0F3C28CD9B1B}" destId="{CB0612B2-A6ED-4841-8559-4B51F0AE9F06}" srcOrd="4" destOrd="0" parTransId="{BA85E945-3755-4B6E-8147-987B378D8C65}" sibTransId="{96A7A93A-FACB-438C-B621-7FE5B5517E5F}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E4D2E919-11FC-4849-9F4B-F916AD932E7E}" type="presParOf" srcId="{0EB26261-285F-4925-9D72-687BFCAECDBA}" destId="{F1ED5A9E-8B1F-44EE-B72F-6462B86DAB4B}" srcOrd="0" destOrd="0" presId="urn:microsoft.com/office/officeart/2005/8/layout/hierarchy1"/>
    <dgm:cxn modelId="{7C151BD4-E880-48BE-95EC-FC89850B6F14}" type="presParOf" srcId="{0EB26261-285F-4925-9D72-687BFCAECDBA}" destId="{3B6C8146-E059-4ADC-AADD-B4E3BF4C66C0}" srcOrd="1" destOrd="0" presId="urn:microsoft.com/office/officeart/2005/8/layout/hierarchy1"/>
    <dgm:cxn modelId="{2F607E37-CC15-44AB-9DCA-89E43E163F4A}" type="presParOf" srcId="{3B6C8146-E059-4ADC-AADD-B4E3BF4C66C0}" destId="{2BAC29A4-3D83-4E49-8903-92CAEED60544}" srcOrd="0" destOrd="0" presId="urn:microsoft.com/office/officeart/2005/8/layout/hierarchy1"/>
    <dgm:cxn modelId="{22C28DF4-C2CB-403A-896B-35D629DA34B4}" type="presParOf" srcId="{2BAC29A4-3D83-4E49-8903-92CAEED60544}" destId="{D9C7E825-A215-4C14-8C45-777B6006443C}" srcOrd="0" destOrd="0" presId="urn:microsoft.com/office/officeart/2005/8/layout/hierarchy1"/>
    <dgm:cxn modelId="{07AB77B2-D1A2-4DC4-AE46-53989CB4B46B}" type="presParOf" srcId="{2BAC29A4-3D83-4E49-8903-92CAEED60544}" destId="{91B547AB-165F-4EE2-9169-F05E28CB6BF8}" srcOrd="1" destOrd="0" presId="urn:microsoft.com/office/officeart/2005/8/layout/hierarchy1"/>
    <dgm:cxn modelId="{26486B8C-2E9C-40F9-BF78-D9DFEEC83FAC}" type="presParOf" srcId="{3B6C8146-E059-4ADC-AADD-B4E3BF4C66C0}" destId="{B6E6F013-A914-479B-AF2C-1A5166FAB6E8}" srcOrd="1" destOrd="0" presId="urn:microsoft.com/office/officeart/2005/8/layout/hierarchy1"/>
    <dgm:cxn modelId="{1B937145-5A1F-488B-A773-789914381C4F}" type="presParOf" srcId="{0EB26261-285F-4925-9D72-687BFCAECDBA}" destId="{78680A07-AB6D-4644-A1A1-91440F451F98}" srcOrd="2" destOrd="0" presId="urn:microsoft.com/office/officeart/2005/8/layout/hierarchy1"/>
    <dgm:cxn modelId="{54392A37-5C79-4AF0-A287-9697FC3B395D}" type="presParOf" srcId="{0EB26261-285F-4925-9D72-687BFCAECDBA}" destId="{9D4FF81C-2AFC-429C-BFCB-E96C700B9403}" srcOrd="3" destOrd="0" presId="urn:microsoft.com/office/officeart/2005/8/layout/hierarchy1"/>
    <dgm:cxn modelId="{26310145-5966-4E12-BFBB-FCD0BC832D5B}" type="presParOf" srcId="{9D4FF81C-2AFC-429C-BFCB-E96C700B9403}" destId="{892B6391-9729-4E8C-8363-92129F9ADAA6}" srcOrd="0" destOrd="0" presId="urn:microsoft.com/office/officeart/2005/8/layout/hierarchy1"/>
    <dgm:cxn modelId="{2C2F6860-4B4A-4E2F-9C73-9F5F79126E8B}" type="presParOf" srcId="{892B6391-9729-4E8C-8363-92129F9ADAA6}" destId="{3D9D866A-066A-49E5-9D86-F4F2EA8AD34F}" srcOrd="0" destOrd="0" presId="urn:microsoft.com/office/officeart/2005/8/layout/hierarchy1"/>
    <dgm:cxn modelId="{35542687-A7DA-402F-B4E0-179DD58C787F}" type="presParOf" srcId="{892B6391-9729-4E8C-8363-92129F9ADAA6}" destId="{1C5F8866-D4DC-4E19-9B8E-DD6410916966}" srcOrd="1" destOrd="0" presId="urn:microsoft.com/office/officeart/2005/8/layout/hierarchy1"/>
    <dgm:cxn modelId="{CB9D84AE-A592-4DDE-BF75-0CE86969E03F}" type="presParOf" srcId="{9D4FF81C-2AFC-429C-BFCB-E96C700B9403}" destId="{724D452F-06AE-4BE6-A07E-5AF98ABFF9A4}" srcOrd="1" destOrd="0" presId="urn:microsoft.com/office/officeart/2005/8/layout/hierarchy1"/>
    <dgm:cxn modelId="{2A63ED2D-C67F-4551-A5D3-E97B974949FE}" type="presParOf" srcId="{0EB26261-285F-4925-9D72-687BFCAECDBA}" destId="{9442A0C9-B000-4AD9-904A-A4B6FDE195D3}" srcOrd="4" destOrd="0" presId="urn:microsoft.com/office/officeart/2005/8/layout/hierarchy1"/>
    <dgm:cxn modelId="{F1ACAAFA-E629-4485-96A2-C008586AA291}" type="presParOf" srcId="{0EB26261-285F-4925-9D72-687BFCAECDBA}" destId="{172CB2C8-1C36-4304-B487-8157D0340F03}" srcOrd="5" destOrd="0" presId="urn:microsoft.com/office/officeart/2005/8/layout/hierarchy1"/>
    <dgm:cxn modelId="{DBF8D1B0-2FEC-4CF1-A123-A1FD0411FEDD}" type="presParOf" srcId="{172CB2C8-1C36-4304-B487-8157D0340F03}" destId="{62586E29-FA68-4A6A-84E7-55580E0CCD9E}" srcOrd="0" destOrd="0" presId="urn:microsoft.com/office/officeart/2005/8/layout/hierarchy1"/>
    <dgm:cxn modelId="{E09F2257-6A82-4BBB-8EAA-B8CE8DAD6B4C}" type="presParOf" srcId="{62586E29-FA68-4A6A-84E7-55580E0CCD9E}" destId="{D61F54FE-D825-473E-AE73-F33AAB5C0365}" srcOrd="0" destOrd="0" presId="urn:microsoft.com/office/officeart/2005/8/layout/hierarchy1"/>
    <dgm:cxn modelId="{C20798C7-0AFF-47BE-9DD9-AA2D820A4171}" type="presParOf" srcId="{62586E29-FA68-4A6A-84E7-55580E0CCD9E}" destId="{14CBEC00-7AE5-4364-934A-0B772535F280}" srcOrd="1" destOrd="0" presId="urn:microsoft.com/office/officeart/2005/8/layout/hierarchy1"/>
    <dgm:cxn modelId="{9A534631-6A01-4FEE-AC49-6981DD26B530}" type="presParOf" srcId="{172CB2C8-1C36-4304-B487-8157D0340F03}" destId="{9A098F7E-2E76-403E-A19E-0B95011F8E90}" srcOrd="1" destOrd="0" presId="urn:microsoft.com/office/officeart/2005/8/layout/hierarchy1"/>
    <dgm:cxn modelId="{A754BD69-F84E-4C89-AD8F-946A026032BE}" type="presParOf" srcId="{0EB26261-285F-4925-9D72-687BFCAECDBA}" destId="{585BA7DF-C7CE-4EE4-914A-77E583D36068}" srcOrd="6" destOrd="0" presId="urn:microsoft.com/office/officeart/2005/8/layout/hierarchy1"/>
    <dgm:cxn modelId="{A94BCC18-2FA0-42EE-9275-6443497C8917}" type="presParOf" srcId="{0EB26261-285F-4925-9D72-687BFCAECDBA}" destId="{AB550CBF-C79D-46FE-AE3B-45C7B44EEFE7}" srcOrd="7" destOrd="0" presId="urn:microsoft.com/office/officeart/2005/8/layout/hierarchy1"/>
    <dgm:cxn modelId="{4F289088-20C4-4ED5-81C3-F36BD66128F9}" type="presParOf" srcId="{AB550CBF-C79D-46FE-AE3B-45C7B44EEFE7}" destId="{117F7101-A4A3-49D4-8E54-DBEE7724D996}" srcOrd="0" destOrd="0" presId="urn:microsoft.com/office/officeart/2005/8/layout/hierarchy1"/>
    <dgm:cxn modelId="{58BBD04F-528D-42AA-B8DF-96D67BAA90E1}" type="presParOf" srcId="{117F7101-A4A3-49D4-8E54-DBEE7724D996}" destId="{CAEF3D67-89C2-4EA2-8D61-735E421A3204}" srcOrd="0" destOrd="0" presId="urn:microsoft.com/office/officeart/2005/8/layout/hierarchy1"/>
    <dgm:cxn modelId="{F34F06EA-2CA0-42AF-8606-20AB07400E47}" type="presParOf" srcId="{117F7101-A4A3-49D4-8E54-DBEE7724D996}" destId="{5D2CA697-2F6A-49A6-934A-AA352F8541D9}" srcOrd="1" destOrd="0" presId="urn:microsoft.com/office/officeart/2005/8/layout/hierarchy1"/>
    <dgm:cxn modelId="{8C11FB33-A8B5-40E9-9448-DBBB75F66D7D}" type="presParOf" srcId="{AB550CBF-C79D-46FE-AE3B-45C7B44EEFE7}" destId="{C053AF1B-CEA4-4F5B-B79B-40FFAA3B33E5}" srcOrd="1" destOrd="0" presId="urn:microsoft.com/office/officeart/2005/8/layout/hierarchy1"/>
    <dgm:cxn modelId="{839BBFCD-969C-4F33-92B1-B449D0828F7F}" type="presParOf" srcId="{0EB26261-285F-4925-9D72-687BFCAECDBA}" destId="{3EEED4D8-91A6-40C3-BC14-293654C72AF8}" srcOrd="8" destOrd="0" presId="urn:microsoft.com/office/officeart/2005/8/layout/hierarchy1"/>
    <dgm:cxn modelId="{505AFD7E-CCB8-4F27-A258-0AA85185DC72}" type="presParOf" srcId="{0EB26261-285F-4925-9D72-687BFCAECDBA}" destId="{36C3FD9B-26D1-4B56-A423-16735036A28B}" srcOrd="9" destOrd="0" presId="urn:microsoft.com/office/officeart/2005/8/layout/hierarchy1"/>
    <dgm:cxn modelId="{074B6535-D6C2-4282-A122-72D146209C60}" type="presParOf" srcId="{36C3FD9B-26D1-4B56-A423-16735036A28B}" destId="{34887973-E416-4E30-B729-4D2BA744CE47}" srcOrd="0" destOrd="0" presId="urn:microsoft.com/office/officeart/2005/8/layout/hierarchy1"/>
    <dgm:cxn modelId="{C999D6AD-24DF-4EC8-8449-98CB68771D80}" type="presParOf" srcId="{34887973-E416-4E30-B729-4D2BA744CE47}" destId="{013D08EA-CED2-4ADF-ABC6-0DA25A92F332}" srcOrd="0" destOrd="0" presId="urn:microsoft.com/office/officeart/2005/8/layout/hierarchy1"/>
    <dgm:cxn modelId="{66328500-C375-41F0-BE8C-2F777DE1544A}" type="presParOf" srcId="{34887973-E416-4E30-B729-4D2BA744CE47}" destId="{B61209A9-F02C-4AD8-BF17-9B3BAF275735}" srcOrd="1" destOrd="0" presId="urn:microsoft.com/office/officeart/2005/8/layout/hierarchy1"/>
    <dgm:cxn modelId="{79DF815C-6D6C-47E7-99D0-F49BF15EC99C}" type="presParOf" srcId="{36C3FD9B-26D1-4B56-A423-16735036A28B}" destId="{64668BF2-56C1-4485-A469-1D86A671D958}" srcOrd="1" destOrd="0" presId="urn:microsoft.com/office/officeart/2005/8/layout/hierarchy1"/>
    <dgm:cxn modelId="{6825B367-8905-4C8B-BFE8-797D2B6C12E7}" type="presParOf" srcId="{0EB26261-285F-4925-9D72-687BFCAECDBA}" destId="{3B086E2F-1708-4291-A4C6-846641A517C2}" srcOrd="10" destOrd="0" presId="urn:microsoft.com/office/officeart/2005/8/layout/hierarchy1"/>
    <dgm:cxn modelId="{7F74C737-CDA2-41E4-8835-3946AB380663}" type="presParOf" srcId="{0EB26261-285F-4925-9D72-687BFCAECDBA}" destId="{8CE01545-B317-4ED8-8D34-46C550DAE3C9}" srcOrd="11" destOrd="0" presId="urn:microsoft.com/office/officeart/2005/8/layout/hierarchy1"/>
    <dgm:cxn modelId="{A61AEECB-6302-4F37-B3D5-EEE7495740CD}" type="presParOf" srcId="{8CE01545-B317-4ED8-8D34-46C550DAE3C9}" destId="{E9BB1BC3-CCF3-4D7E-807B-33834D4CDC36}" srcOrd="0" destOrd="0" presId="urn:microsoft.com/office/officeart/2005/8/layout/hierarchy1"/>
    <dgm:cxn modelId="{5A37F776-2C8A-42B7-A897-53F18B6E0057}" type="presParOf" srcId="{E9BB1BC3-CCF3-4D7E-807B-33834D4CDC36}" destId="{3053BD7C-C2EB-4CCC-B549-9DD3A46E97AE}" srcOrd="0" destOrd="0" presId="urn:microsoft.com/office/officeart/2005/8/layout/hierarchy1"/>
    <dgm:cxn modelId="{F57E9541-8095-4B7B-B23D-D869E328076D}" type="presParOf" srcId="{E9BB1BC3-CCF3-4D7E-807B-33834D4CDC36}" destId="{9E444DD0-B8CE-42A4-89F3-133391790243}" srcOrd="1" destOrd="0" presId="urn:microsoft.com/office/officeart/2005/8/layout/hierarchy1"/>
    <dgm:cxn modelId="{D29E6BBA-4CB0-4E93-BBA0-3758493B0910}" type="presParOf" srcId="{8CE01545-B317-4ED8-8D34-46C550DAE3C9}" destId="{C3E25CC2-9C46-4278-B761-FF4AC07C88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ko-KR" altLang="en-US" dirty="0" smtClean="0"/>
            <a:t>상품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complete.jsp</a:t>
          </a:r>
          <a:endParaRPr lang="en-US" altLang="ko-KR" dirty="0" smtClean="0"/>
        </a:p>
        <a:p>
          <a:pPr latinLnBrk="1"/>
          <a:r>
            <a:rPr lang="ko-KR" altLang="en-US" dirty="0" smtClean="0"/>
            <a:t>주문완료 화면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order.jsp</a:t>
          </a:r>
          <a:endParaRPr lang="en-US" altLang="ko-KR" dirty="0" smtClean="0"/>
        </a:p>
        <a:p>
          <a:pPr latinLnBrk="1"/>
          <a:r>
            <a:rPr lang="ko-KR" altLang="en-US" dirty="0" smtClean="0"/>
            <a:t>주문 화면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F6648A6B-743B-428E-A1C1-955C4892BD7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cart.jsp</a:t>
          </a:r>
          <a:endParaRPr lang="en-US" altLang="ko-KR" dirty="0" smtClean="0"/>
        </a:p>
        <a:p>
          <a:pPr latinLnBrk="1"/>
          <a:r>
            <a:rPr lang="ko-KR" altLang="en-US" dirty="0" smtClean="0"/>
            <a:t>장바구니 화면</a:t>
          </a:r>
          <a:endParaRPr lang="ko-KR" altLang="en-US" dirty="0"/>
        </a:p>
      </dgm:t>
    </dgm:pt>
    <dgm:pt modelId="{AB326D8E-D5B5-4162-96D1-941B760D7A63}" type="par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65B1B4F3-ADA3-42E0-B0D2-31387B98FBF5}" type="sib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CB0612B2-A6ED-4841-8559-4B51F0AE9F0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ko-KR" altLang="en-US" dirty="0" smtClean="0"/>
            <a:t>상품 상세 화면</a:t>
          </a:r>
          <a:endParaRPr lang="ko-KR" altLang="en-US" dirty="0"/>
        </a:p>
      </dgm:t>
    </dgm:pt>
    <dgm:pt modelId="{BA85E945-3755-4B6E-8147-987B378D8C65}" type="par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96A7A93A-FACB-438C-B621-7FE5B5517E5F}" type="sib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878BDE1A-F751-4341-A3FA-75C5269DB24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index.jsp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Kmarket</a:t>
          </a:r>
          <a:r>
            <a:rPr lang="en-US" altLang="ko-KR" dirty="0" smtClean="0"/>
            <a:t> </a:t>
          </a:r>
          <a:r>
            <a:rPr lang="ko-KR" altLang="en-US" dirty="0" err="1" smtClean="0"/>
            <a:t>메인화면</a:t>
          </a:r>
          <a:endParaRPr lang="ko-KR" altLang="en-US" dirty="0"/>
        </a:p>
      </dgm:t>
    </dgm:pt>
    <dgm:pt modelId="{351E97C2-2423-4C89-B4D7-D3FF9380492E}" type="parTrans" cxnId="{D621DFD1-44A8-4B32-8ACA-307D5DA6E751}">
      <dgm:prSet/>
      <dgm:spPr/>
      <dgm:t>
        <a:bodyPr/>
        <a:lstStyle/>
        <a:p>
          <a:pPr latinLnBrk="1"/>
          <a:endParaRPr lang="ko-KR" altLang="en-US"/>
        </a:p>
      </dgm:t>
    </dgm:pt>
    <dgm:pt modelId="{59A46E2B-4D40-4E37-95FD-D7878F31AC44}" type="sibTrans" cxnId="{D621DFD1-44A8-4B32-8ACA-307D5DA6E751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2"/>
      <dgm:spPr/>
    </dgm:pt>
    <dgm:pt modelId="{10A9FDA4-7F2E-41A3-B3AD-177BFA09B1C0}" type="pres">
      <dgm:prSet presAssocID="{CC408226-8F2A-409D-98F3-0F3C28CD9B1B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F1ED5A9E-8B1F-44EE-B72F-6462B86DAB4B}" type="pres">
      <dgm:prSet presAssocID="{AB326D8E-D5B5-4162-96D1-941B760D7A63}" presName="Name10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B6C8146-E059-4ADC-AADD-B4E3BF4C66C0}" type="pres">
      <dgm:prSet presAssocID="{F6648A6B-743B-428E-A1C1-955C4892BD70}" presName="hierRoot2" presStyleCnt="0"/>
      <dgm:spPr/>
    </dgm:pt>
    <dgm:pt modelId="{2BAC29A4-3D83-4E49-8903-92CAEED60544}" type="pres">
      <dgm:prSet presAssocID="{F6648A6B-743B-428E-A1C1-955C4892BD70}" presName="composite2" presStyleCnt="0"/>
      <dgm:spPr/>
    </dgm:pt>
    <dgm:pt modelId="{D9C7E825-A215-4C14-8C45-777B6006443C}" type="pres">
      <dgm:prSet presAssocID="{F6648A6B-743B-428E-A1C1-955C4892BD70}" presName="background2" presStyleLbl="node2" presStyleIdx="0" presStyleCnt="5"/>
      <dgm:spPr/>
    </dgm:pt>
    <dgm:pt modelId="{91B547AB-165F-4EE2-9169-F05E28CB6BF8}" type="pres">
      <dgm:prSet presAssocID="{F6648A6B-743B-428E-A1C1-955C4892BD70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E6F013-A914-479B-AF2C-1A5166FAB6E8}" type="pres">
      <dgm:prSet presAssocID="{F6648A6B-743B-428E-A1C1-955C4892BD70}" presName="hierChild3" presStyleCnt="0"/>
      <dgm:spPr/>
    </dgm:pt>
    <dgm:pt modelId="{78680A07-AB6D-4644-A1A1-91440F451F98}" type="pres">
      <dgm:prSet presAssocID="{477C1253-2FC2-4BCC-AE65-35F06CA2514B}" presName="Name10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5"/>
      <dgm:spPr/>
    </dgm:pt>
    <dgm:pt modelId="{1C5F8866-D4DC-4E19-9B8E-DD6410916966}" type="pres">
      <dgm:prSet presAssocID="{EAEEC946-7B2B-47AA-AFF6-FAAF2514044C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9442A0C9-B000-4AD9-904A-A4B6FDE195D3}" type="pres">
      <dgm:prSet presAssocID="{55F49C83-3E0D-4922-A4F0-9085A03B57DA}" presName="Name10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72CB2C8-1C36-4304-B487-8157D0340F03}" type="pres">
      <dgm:prSet presAssocID="{A00C4A4E-0FF0-4905-B2B0-F5B8F566EB28}" presName="hierRoot2" presStyleCnt="0"/>
      <dgm:spPr/>
    </dgm:pt>
    <dgm:pt modelId="{62586E29-FA68-4A6A-84E7-55580E0CCD9E}" type="pres">
      <dgm:prSet presAssocID="{A00C4A4E-0FF0-4905-B2B0-F5B8F566EB28}" presName="composite2" presStyleCnt="0"/>
      <dgm:spPr/>
    </dgm:pt>
    <dgm:pt modelId="{D61F54FE-D825-473E-AE73-F33AAB5C0365}" type="pres">
      <dgm:prSet presAssocID="{A00C4A4E-0FF0-4905-B2B0-F5B8F566EB28}" presName="background2" presStyleLbl="node2" presStyleIdx="2" presStyleCnt="5"/>
      <dgm:spPr/>
    </dgm:pt>
    <dgm:pt modelId="{14CBEC00-7AE5-4364-934A-0B772535F280}" type="pres">
      <dgm:prSet presAssocID="{A00C4A4E-0FF0-4905-B2B0-F5B8F566EB28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98F7E-2E76-403E-A19E-0B95011F8E90}" type="pres">
      <dgm:prSet presAssocID="{A00C4A4E-0FF0-4905-B2B0-F5B8F566EB28}" presName="hierChild3" presStyleCnt="0"/>
      <dgm:spPr/>
    </dgm:pt>
    <dgm:pt modelId="{585BA7DF-C7CE-4EE4-914A-77E583D36068}" type="pres">
      <dgm:prSet presAssocID="{FED2C633-9A6C-4EA1-BAE9-C53A1DF2E021}" presName="Name10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3" presStyleCnt="5"/>
      <dgm:spPr/>
    </dgm:pt>
    <dgm:pt modelId="{5D2CA697-2F6A-49A6-934A-AA352F8541D9}" type="pres">
      <dgm:prSet presAssocID="{6F008732-397D-41C9-97E4-FC9FF30E300C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  <dgm:pt modelId="{3EEED4D8-91A6-40C3-BC14-293654C72AF8}" type="pres">
      <dgm:prSet presAssocID="{BA85E945-3755-4B6E-8147-987B378D8C65}" presName="Name10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6C3FD9B-26D1-4B56-A423-16735036A28B}" type="pres">
      <dgm:prSet presAssocID="{CB0612B2-A6ED-4841-8559-4B51F0AE9F06}" presName="hierRoot2" presStyleCnt="0"/>
      <dgm:spPr/>
    </dgm:pt>
    <dgm:pt modelId="{34887973-E416-4E30-B729-4D2BA744CE47}" type="pres">
      <dgm:prSet presAssocID="{CB0612B2-A6ED-4841-8559-4B51F0AE9F06}" presName="composite2" presStyleCnt="0"/>
      <dgm:spPr/>
    </dgm:pt>
    <dgm:pt modelId="{013D08EA-CED2-4ADF-ABC6-0DA25A92F332}" type="pres">
      <dgm:prSet presAssocID="{CB0612B2-A6ED-4841-8559-4B51F0AE9F06}" presName="background2" presStyleLbl="node2" presStyleIdx="4" presStyleCnt="5"/>
      <dgm:spPr/>
    </dgm:pt>
    <dgm:pt modelId="{B61209A9-F02C-4AD8-BF17-9B3BAF275735}" type="pres">
      <dgm:prSet presAssocID="{CB0612B2-A6ED-4841-8559-4B51F0AE9F0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68BF2-56C1-4485-A469-1D86A671D958}" type="pres">
      <dgm:prSet presAssocID="{CB0612B2-A6ED-4841-8559-4B51F0AE9F06}" presName="hierChild3" presStyleCnt="0"/>
      <dgm:spPr/>
    </dgm:pt>
    <dgm:pt modelId="{C3D85BF3-C35A-4ADB-9DAB-7B9889DF47BB}" type="pres">
      <dgm:prSet presAssocID="{878BDE1A-F751-4341-A3FA-75C5269DB241}" presName="hierRoot1" presStyleCnt="0"/>
      <dgm:spPr/>
    </dgm:pt>
    <dgm:pt modelId="{32CBFD8A-BD08-43CC-B37F-D20DC906474E}" type="pres">
      <dgm:prSet presAssocID="{878BDE1A-F751-4341-A3FA-75C5269DB241}" presName="composite" presStyleCnt="0"/>
      <dgm:spPr/>
    </dgm:pt>
    <dgm:pt modelId="{0A9C55A7-D53D-4B1B-9023-E66EC0926410}" type="pres">
      <dgm:prSet presAssocID="{878BDE1A-F751-4341-A3FA-75C5269DB241}" presName="background" presStyleLbl="node0" presStyleIdx="1" presStyleCnt="2"/>
      <dgm:spPr/>
    </dgm:pt>
    <dgm:pt modelId="{1E6BCCCB-FEF6-4C17-AA3E-A6B91AE60747}" type="pres">
      <dgm:prSet presAssocID="{878BDE1A-F751-4341-A3FA-75C5269DB241}" presName="text" presStyleLbl="fgAcc0" presStyleIdx="1" presStyleCnt="2" custScaleX="129012" custLinFactNeighborX="22772" custLinFactNeighborY="-24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0EA558-01B6-4B73-824E-95E98EB1684C}" type="pres">
      <dgm:prSet presAssocID="{878BDE1A-F751-4341-A3FA-75C5269DB241}" presName="hierChild2" presStyleCnt="0"/>
      <dgm:spPr/>
    </dgm:pt>
  </dgm:ptLst>
  <dgm:cxnLst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7B08B2F2-1516-4CB3-8F51-575C76F220F6}" type="presOf" srcId="{BA85E945-3755-4B6E-8147-987B378D8C65}" destId="{3EEED4D8-91A6-40C3-BC14-293654C72AF8}" srcOrd="0" destOrd="0" presId="urn:microsoft.com/office/officeart/2005/8/layout/hierarchy1"/>
    <dgm:cxn modelId="{4817C7C7-ECC9-483F-A824-A9AB47495C64}" type="presOf" srcId="{A00C4A4E-0FF0-4905-B2B0-F5B8F566EB28}" destId="{14CBEC00-7AE5-4364-934A-0B772535F280}" srcOrd="0" destOrd="0" presId="urn:microsoft.com/office/officeart/2005/8/layout/hierarchy1"/>
    <dgm:cxn modelId="{67A296EF-90DD-48DB-9C69-94BFEE069082}" type="presOf" srcId="{878BDE1A-F751-4341-A3FA-75C5269DB241}" destId="{1E6BCCCB-FEF6-4C17-AA3E-A6B91AE60747}" srcOrd="0" destOrd="0" presId="urn:microsoft.com/office/officeart/2005/8/layout/hierarchy1"/>
    <dgm:cxn modelId="{D621DFD1-44A8-4B32-8ACA-307D5DA6E751}" srcId="{0AB992FA-DFF7-4752-9BB9-FFA2BFD7E668}" destId="{878BDE1A-F751-4341-A3FA-75C5269DB241}" srcOrd="1" destOrd="0" parTransId="{351E97C2-2423-4C89-B4D7-D3FF9380492E}" sibTransId="{59A46E2B-4D40-4E37-95FD-D7878F31AC44}"/>
    <dgm:cxn modelId="{830F8590-F6A1-4078-8C07-36E9CB637DED}" srcId="{CC408226-8F2A-409D-98F3-0F3C28CD9B1B}" destId="{6F008732-397D-41C9-97E4-FC9FF30E300C}" srcOrd="3" destOrd="0" parTransId="{FED2C633-9A6C-4EA1-BAE9-C53A1DF2E021}" sibTransId="{C50E16E6-3416-40A8-943C-1457A46D8166}"/>
    <dgm:cxn modelId="{0640DB91-59CC-43CF-9DD5-245603CD3F7F}" type="presOf" srcId="{F6648A6B-743B-428E-A1C1-955C4892BD70}" destId="{91B547AB-165F-4EE2-9169-F05E28CB6BF8}" srcOrd="0" destOrd="0" presId="urn:microsoft.com/office/officeart/2005/8/layout/hierarchy1"/>
    <dgm:cxn modelId="{58EF90DC-342E-4624-B625-E3DF25A96067}" srcId="{CC408226-8F2A-409D-98F3-0F3C28CD9B1B}" destId="{F6648A6B-743B-428E-A1C1-955C4892BD70}" srcOrd="0" destOrd="0" parTransId="{AB326D8E-D5B5-4162-96D1-941B760D7A63}" sibTransId="{65B1B4F3-ADA3-42E0-B0D2-31387B98FBF5}"/>
    <dgm:cxn modelId="{88E0ACBC-D8C5-4889-9ACA-48C60752FC14}" type="presOf" srcId="{55F49C83-3E0D-4922-A4F0-9085A03B57DA}" destId="{9442A0C9-B000-4AD9-904A-A4B6FDE195D3}" srcOrd="0" destOrd="0" presId="urn:microsoft.com/office/officeart/2005/8/layout/hierarchy1"/>
    <dgm:cxn modelId="{BEF20D99-0824-4B0B-90A6-6FE62FA481E8}" type="presOf" srcId="{CB0612B2-A6ED-4841-8559-4B51F0AE9F06}" destId="{B61209A9-F02C-4AD8-BF17-9B3BAF275735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322D67F3-C66A-4E16-AA89-E4A57E096BB1}" type="presOf" srcId="{477C1253-2FC2-4BCC-AE65-35F06CA2514B}" destId="{78680A07-AB6D-4644-A1A1-91440F451F98}" srcOrd="0" destOrd="0" presId="urn:microsoft.com/office/officeart/2005/8/layout/hierarchy1"/>
    <dgm:cxn modelId="{A79A071D-6B94-441D-BDBC-8661F4A1F745}" type="presOf" srcId="{EAEEC946-7B2B-47AA-AFF6-FAAF2514044C}" destId="{1C5F8866-D4DC-4E19-9B8E-DD6410916966}" srcOrd="0" destOrd="0" presId="urn:microsoft.com/office/officeart/2005/8/layout/hierarchy1"/>
    <dgm:cxn modelId="{A4FEBFA0-E401-4998-B2CA-77E8603A1263}" type="presOf" srcId="{AB326D8E-D5B5-4162-96D1-941B760D7A63}" destId="{F1ED5A9E-8B1F-44EE-B72F-6462B86DAB4B}" srcOrd="0" destOrd="0" presId="urn:microsoft.com/office/officeart/2005/8/layout/hierarchy1"/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226BC54C-982E-46E0-8A8C-CBB006DBE4AB}" type="presOf" srcId="{FED2C633-9A6C-4EA1-BAE9-C53A1DF2E021}" destId="{585BA7DF-C7CE-4EE4-914A-77E583D36068}" srcOrd="0" destOrd="0" presId="urn:microsoft.com/office/officeart/2005/8/layout/hierarchy1"/>
    <dgm:cxn modelId="{6DF3CA4D-9C8E-450E-9031-47D4C1AB8096}" srcId="{CC408226-8F2A-409D-98F3-0F3C28CD9B1B}" destId="{A00C4A4E-0FF0-4905-B2B0-F5B8F566EB28}" srcOrd="2" destOrd="0" parTransId="{55F49C83-3E0D-4922-A4F0-9085A03B57DA}" sibTransId="{6F7CDDBC-B1E5-4A83-A0EA-006DBF335796}"/>
    <dgm:cxn modelId="{0B7CA410-78E4-4414-88C4-86B9651A7001}" type="presOf" srcId="{6F008732-397D-41C9-97E4-FC9FF30E300C}" destId="{5D2CA697-2F6A-49A6-934A-AA352F8541D9}" srcOrd="0" destOrd="0" presId="urn:microsoft.com/office/officeart/2005/8/layout/hierarchy1"/>
    <dgm:cxn modelId="{3D58BE5D-95F4-44E0-A09F-7320BCA9A119}" srcId="{CC408226-8F2A-409D-98F3-0F3C28CD9B1B}" destId="{CB0612B2-A6ED-4841-8559-4B51F0AE9F06}" srcOrd="4" destOrd="0" parTransId="{BA85E945-3755-4B6E-8147-987B378D8C65}" sibTransId="{96A7A93A-FACB-438C-B621-7FE5B5517E5F}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E4D2E919-11FC-4849-9F4B-F916AD932E7E}" type="presParOf" srcId="{0EB26261-285F-4925-9D72-687BFCAECDBA}" destId="{F1ED5A9E-8B1F-44EE-B72F-6462B86DAB4B}" srcOrd="0" destOrd="0" presId="urn:microsoft.com/office/officeart/2005/8/layout/hierarchy1"/>
    <dgm:cxn modelId="{7C151BD4-E880-48BE-95EC-FC89850B6F14}" type="presParOf" srcId="{0EB26261-285F-4925-9D72-687BFCAECDBA}" destId="{3B6C8146-E059-4ADC-AADD-B4E3BF4C66C0}" srcOrd="1" destOrd="0" presId="urn:microsoft.com/office/officeart/2005/8/layout/hierarchy1"/>
    <dgm:cxn modelId="{2F607E37-CC15-44AB-9DCA-89E43E163F4A}" type="presParOf" srcId="{3B6C8146-E059-4ADC-AADD-B4E3BF4C66C0}" destId="{2BAC29A4-3D83-4E49-8903-92CAEED60544}" srcOrd="0" destOrd="0" presId="urn:microsoft.com/office/officeart/2005/8/layout/hierarchy1"/>
    <dgm:cxn modelId="{22C28DF4-C2CB-403A-896B-35D629DA34B4}" type="presParOf" srcId="{2BAC29A4-3D83-4E49-8903-92CAEED60544}" destId="{D9C7E825-A215-4C14-8C45-777B6006443C}" srcOrd="0" destOrd="0" presId="urn:microsoft.com/office/officeart/2005/8/layout/hierarchy1"/>
    <dgm:cxn modelId="{07AB77B2-D1A2-4DC4-AE46-53989CB4B46B}" type="presParOf" srcId="{2BAC29A4-3D83-4E49-8903-92CAEED60544}" destId="{91B547AB-165F-4EE2-9169-F05E28CB6BF8}" srcOrd="1" destOrd="0" presId="urn:microsoft.com/office/officeart/2005/8/layout/hierarchy1"/>
    <dgm:cxn modelId="{26486B8C-2E9C-40F9-BF78-D9DFEEC83FAC}" type="presParOf" srcId="{3B6C8146-E059-4ADC-AADD-B4E3BF4C66C0}" destId="{B6E6F013-A914-479B-AF2C-1A5166FAB6E8}" srcOrd="1" destOrd="0" presId="urn:microsoft.com/office/officeart/2005/8/layout/hierarchy1"/>
    <dgm:cxn modelId="{1B937145-5A1F-488B-A773-789914381C4F}" type="presParOf" srcId="{0EB26261-285F-4925-9D72-687BFCAECDBA}" destId="{78680A07-AB6D-4644-A1A1-91440F451F98}" srcOrd="2" destOrd="0" presId="urn:microsoft.com/office/officeart/2005/8/layout/hierarchy1"/>
    <dgm:cxn modelId="{54392A37-5C79-4AF0-A287-9697FC3B395D}" type="presParOf" srcId="{0EB26261-285F-4925-9D72-687BFCAECDBA}" destId="{9D4FF81C-2AFC-429C-BFCB-E96C700B9403}" srcOrd="3" destOrd="0" presId="urn:microsoft.com/office/officeart/2005/8/layout/hierarchy1"/>
    <dgm:cxn modelId="{26310145-5966-4E12-BFBB-FCD0BC832D5B}" type="presParOf" srcId="{9D4FF81C-2AFC-429C-BFCB-E96C700B9403}" destId="{892B6391-9729-4E8C-8363-92129F9ADAA6}" srcOrd="0" destOrd="0" presId="urn:microsoft.com/office/officeart/2005/8/layout/hierarchy1"/>
    <dgm:cxn modelId="{2C2F6860-4B4A-4E2F-9C73-9F5F79126E8B}" type="presParOf" srcId="{892B6391-9729-4E8C-8363-92129F9ADAA6}" destId="{3D9D866A-066A-49E5-9D86-F4F2EA8AD34F}" srcOrd="0" destOrd="0" presId="urn:microsoft.com/office/officeart/2005/8/layout/hierarchy1"/>
    <dgm:cxn modelId="{35542687-A7DA-402F-B4E0-179DD58C787F}" type="presParOf" srcId="{892B6391-9729-4E8C-8363-92129F9ADAA6}" destId="{1C5F8866-D4DC-4E19-9B8E-DD6410916966}" srcOrd="1" destOrd="0" presId="urn:microsoft.com/office/officeart/2005/8/layout/hierarchy1"/>
    <dgm:cxn modelId="{CB9D84AE-A592-4DDE-BF75-0CE86969E03F}" type="presParOf" srcId="{9D4FF81C-2AFC-429C-BFCB-E96C700B9403}" destId="{724D452F-06AE-4BE6-A07E-5AF98ABFF9A4}" srcOrd="1" destOrd="0" presId="urn:microsoft.com/office/officeart/2005/8/layout/hierarchy1"/>
    <dgm:cxn modelId="{2A63ED2D-C67F-4551-A5D3-E97B974949FE}" type="presParOf" srcId="{0EB26261-285F-4925-9D72-687BFCAECDBA}" destId="{9442A0C9-B000-4AD9-904A-A4B6FDE195D3}" srcOrd="4" destOrd="0" presId="urn:microsoft.com/office/officeart/2005/8/layout/hierarchy1"/>
    <dgm:cxn modelId="{F1ACAAFA-E629-4485-96A2-C008586AA291}" type="presParOf" srcId="{0EB26261-285F-4925-9D72-687BFCAECDBA}" destId="{172CB2C8-1C36-4304-B487-8157D0340F03}" srcOrd="5" destOrd="0" presId="urn:microsoft.com/office/officeart/2005/8/layout/hierarchy1"/>
    <dgm:cxn modelId="{DBF8D1B0-2FEC-4CF1-A123-A1FD0411FEDD}" type="presParOf" srcId="{172CB2C8-1C36-4304-B487-8157D0340F03}" destId="{62586E29-FA68-4A6A-84E7-55580E0CCD9E}" srcOrd="0" destOrd="0" presId="urn:microsoft.com/office/officeart/2005/8/layout/hierarchy1"/>
    <dgm:cxn modelId="{E09F2257-6A82-4BBB-8EAA-B8CE8DAD6B4C}" type="presParOf" srcId="{62586E29-FA68-4A6A-84E7-55580E0CCD9E}" destId="{D61F54FE-D825-473E-AE73-F33AAB5C0365}" srcOrd="0" destOrd="0" presId="urn:microsoft.com/office/officeart/2005/8/layout/hierarchy1"/>
    <dgm:cxn modelId="{C20798C7-0AFF-47BE-9DD9-AA2D820A4171}" type="presParOf" srcId="{62586E29-FA68-4A6A-84E7-55580E0CCD9E}" destId="{14CBEC00-7AE5-4364-934A-0B772535F280}" srcOrd="1" destOrd="0" presId="urn:microsoft.com/office/officeart/2005/8/layout/hierarchy1"/>
    <dgm:cxn modelId="{9A534631-6A01-4FEE-AC49-6981DD26B530}" type="presParOf" srcId="{172CB2C8-1C36-4304-B487-8157D0340F03}" destId="{9A098F7E-2E76-403E-A19E-0B95011F8E90}" srcOrd="1" destOrd="0" presId="urn:microsoft.com/office/officeart/2005/8/layout/hierarchy1"/>
    <dgm:cxn modelId="{A754BD69-F84E-4C89-AD8F-946A026032BE}" type="presParOf" srcId="{0EB26261-285F-4925-9D72-687BFCAECDBA}" destId="{585BA7DF-C7CE-4EE4-914A-77E583D36068}" srcOrd="6" destOrd="0" presId="urn:microsoft.com/office/officeart/2005/8/layout/hierarchy1"/>
    <dgm:cxn modelId="{A94BCC18-2FA0-42EE-9275-6443497C8917}" type="presParOf" srcId="{0EB26261-285F-4925-9D72-687BFCAECDBA}" destId="{AB550CBF-C79D-46FE-AE3B-45C7B44EEFE7}" srcOrd="7" destOrd="0" presId="urn:microsoft.com/office/officeart/2005/8/layout/hierarchy1"/>
    <dgm:cxn modelId="{4F289088-20C4-4ED5-81C3-F36BD66128F9}" type="presParOf" srcId="{AB550CBF-C79D-46FE-AE3B-45C7B44EEFE7}" destId="{117F7101-A4A3-49D4-8E54-DBEE7724D996}" srcOrd="0" destOrd="0" presId="urn:microsoft.com/office/officeart/2005/8/layout/hierarchy1"/>
    <dgm:cxn modelId="{58BBD04F-528D-42AA-B8DF-96D67BAA90E1}" type="presParOf" srcId="{117F7101-A4A3-49D4-8E54-DBEE7724D996}" destId="{CAEF3D67-89C2-4EA2-8D61-735E421A3204}" srcOrd="0" destOrd="0" presId="urn:microsoft.com/office/officeart/2005/8/layout/hierarchy1"/>
    <dgm:cxn modelId="{F34F06EA-2CA0-42AF-8606-20AB07400E47}" type="presParOf" srcId="{117F7101-A4A3-49D4-8E54-DBEE7724D996}" destId="{5D2CA697-2F6A-49A6-934A-AA352F8541D9}" srcOrd="1" destOrd="0" presId="urn:microsoft.com/office/officeart/2005/8/layout/hierarchy1"/>
    <dgm:cxn modelId="{8C11FB33-A8B5-40E9-9448-DBBB75F66D7D}" type="presParOf" srcId="{AB550CBF-C79D-46FE-AE3B-45C7B44EEFE7}" destId="{C053AF1B-CEA4-4F5B-B79B-40FFAA3B33E5}" srcOrd="1" destOrd="0" presId="urn:microsoft.com/office/officeart/2005/8/layout/hierarchy1"/>
    <dgm:cxn modelId="{839BBFCD-969C-4F33-92B1-B449D0828F7F}" type="presParOf" srcId="{0EB26261-285F-4925-9D72-687BFCAECDBA}" destId="{3EEED4D8-91A6-40C3-BC14-293654C72AF8}" srcOrd="8" destOrd="0" presId="urn:microsoft.com/office/officeart/2005/8/layout/hierarchy1"/>
    <dgm:cxn modelId="{505AFD7E-CCB8-4F27-A258-0AA85185DC72}" type="presParOf" srcId="{0EB26261-285F-4925-9D72-687BFCAECDBA}" destId="{36C3FD9B-26D1-4B56-A423-16735036A28B}" srcOrd="9" destOrd="0" presId="urn:microsoft.com/office/officeart/2005/8/layout/hierarchy1"/>
    <dgm:cxn modelId="{074B6535-D6C2-4282-A122-72D146209C60}" type="presParOf" srcId="{36C3FD9B-26D1-4B56-A423-16735036A28B}" destId="{34887973-E416-4E30-B729-4D2BA744CE47}" srcOrd="0" destOrd="0" presId="urn:microsoft.com/office/officeart/2005/8/layout/hierarchy1"/>
    <dgm:cxn modelId="{C999D6AD-24DF-4EC8-8449-98CB68771D80}" type="presParOf" srcId="{34887973-E416-4E30-B729-4D2BA744CE47}" destId="{013D08EA-CED2-4ADF-ABC6-0DA25A92F332}" srcOrd="0" destOrd="0" presId="urn:microsoft.com/office/officeart/2005/8/layout/hierarchy1"/>
    <dgm:cxn modelId="{66328500-C375-41F0-BE8C-2F777DE1544A}" type="presParOf" srcId="{34887973-E416-4E30-B729-4D2BA744CE47}" destId="{B61209A9-F02C-4AD8-BF17-9B3BAF275735}" srcOrd="1" destOrd="0" presId="urn:microsoft.com/office/officeart/2005/8/layout/hierarchy1"/>
    <dgm:cxn modelId="{79DF815C-6D6C-47E7-99D0-F49BF15EC99C}" type="presParOf" srcId="{36C3FD9B-26D1-4B56-A423-16735036A28B}" destId="{64668BF2-56C1-4485-A469-1D86A671D958}" srcOrd="1" destOrd="0" presId="urn:microsoft.com/office/officeart/2005/8/layout/hierarchy1"/>
    <dgm:cxn modelId="{CB276859-CDF5-4F89-BF9A-52AFB70AA141}" type="presParOf" srcId="{A38B59EE-2B98-4535-A07A-9D8AB19F79A1}" destId="{C3D85BF3-C35A-4ADB-9DAB-7B9889DF47BB}" srcOrd="1" destOrd="0" presId="urn:microsoft.com/office/officeart/2005/8/layout/hierarchy1"/>
    <dgm:cxn modelId="{3EEF59F7-5BB3-4575-8724-56079C40ED22}" type="presParOf" srcId="{C3D85BF3-C35A-4ADB-9DAB-7B9889DF47BB}" destId="{32CBFD8A-BD08-43CC-B37F-D20DC906474E}" srcOrd="0" destOrd="0" presId="urn:microsoft.com/office/officeart/2005/8/layout/hierarchy1"/>
    <dgm:cxn modelId="{C7BF1A4E-4C34-4ABE-91F1-C241E5C5DBA7}" type="presParOf" srcId="{32CBFD8A-BD08-43CC-B37F-D20DC906474E}" destId="{0A9C55A7-D53D-4B1B-9023-E66EC0926410}" srcOrd="0" destOrd="0" presId="urn:microsoft.com/office/officeart/2005/8/layout/hierarchy1"/>
    <dgm:cxn modelId="{5C8E63B0-EC5D-4699-9F1D-462F7EA17B62}" type="presParOf" srcId="{32CBFD8A-BD08-43CC-B37F-D20DC906474E}" destId="{1E6BCCCB-FEF6-4C17-AA3E-A6B91AE60747}" srcOrd="1" destOrd="0" presId="urn:microsoft.com/office/officeart/2005/8/layout/hierarchy1"/>
    <dgm:cxn modelId="{C01A09BC-B012-4317-B534-2E76C3C40883}" type="presParOf" srcId="{C3D85BF3-C35A-4ADB-9DAB-7B9889DF47BB}" destId="{180EA558-01B6-4B73-824E-95E98EB168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controller</a:t>
          </a:r>
          <a:endParaRPr lang="ko-KR" altLang="en-US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IndexController.java  :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controller.product</a:t>
          </a:r>
          <a:endParaRPr lang="ko-KR" altLang="en-US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97BC0CF6-86FC-4A25-A5EC-3EF8043AE28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DeleteCartController.java : </a:t>
          </a:r>
          <a:r>
            <a:rPr lang="ko-KR" altLang="en-US" dirty="0" smtClean="0"/>
            <a:t>상품</a:t>
          </a:r>
          <a:r>
            <a:rPr lang="en-US" altLang="ko-KR" dirty="0" smtClean="0"/>
            <a:t> </a:t>
          </a:r>
          <a:r>
            <a:rPr lang="ko-KR" altLang="en-US" dirty="0" smtClean="0"/>
            <a:t>장바구니 삭제 컨트롤러</a:t>
          </a:r>
          <a:endParaRPr lang="ko-KR" altLang="en-US" dirty="0"/>
        </a:p>
      </dgm:t>
    </dgm:pt>
    <dgm:pt modelId="{498B08D4-D826-4020-AF35-8E5835459937}" type="parTrans" cxnId="{02BAF70C-C9B1-44D4-BD11-CE355620C19F}">
      <dgm:prSet/>
      <dgm:spPr/>
      <dgm:t>
        <a:bodyPr/>
        <a:lstStyle/>
        <a:p>
          <a:pPr latinLnBrk="1"/>
          <a:endParaRPr lang="ko-KR" altLang="en-US"/>
        </a:p>
      </dgm:t>
    </dgm:pt>
    <dgm:pt modelId="{98CF3296-5241-4BC6-97C8-8809318855FB}" type="sibTrans" cxnId="{02BAF70C-C9B1-44D4-BD11-CE355620C19F}">
      <dgm:prSet/>
      <dgm:spPr/>
      <dgm:t>
        <a:bodyPr/>
        <a:lstStyle/>
        <a:p>
          <a:pPr latinLnBrk="1"/>
          <a:endParaRPr lang="ko-KR" altLang="en-US"/>
        </a:p>
      </dgm:t>
    </dgm:pt>
    <dgm:pt modelId="{73684033-D825-4C13-8092-4A78BB485930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ProductCartController.java : </a:t>
          </a:r>
          <a:r>
            <a:rPr lang="ko-KR" altLang="en-US" dirty="0" smtClean="0"/>
            <a:t>상품 장바구니 컨트롤러</a:t>
          </a:r>
          <a:r>
            <a:rPr lang="en-US" altLang="ko-KR" dirty="0" smtClean="0"/>
            <a:t>    </a:t>
          </a:r>
          <a:endParaRPr lang="ko-KR" altLang="en-US" dirty="0"/>
        </a:p>
      </dgm:t>
    </dgm:pt>
    <dgm:pt modelId="{956B2727-50F6-477E-8D2C-A260555653BF}" type="parTrans" cxnId="{F63C804E-F2D4-4BF8-8498-985A15EFC724}">
      <dgm:prSet/>
      <dgm:spPr/>
      <dgm:t>
        <a:bodyPr/>
        <a:lstStyle/>
        <a:p>
          <a:pPr latinLnBrk="1"/>
          <a:endParaRPr lang="ko-KR" altLang="en-US"/>
        </a:p>
      </dgm:t>
    </dgm:pt>
    <dgm:pt modelId="{3158D4F7-610E-42B9-8F75-D35769FC4256}" type="sibTrans" cxnId="{F63C804E-F2D4-4BF8-8498-985A15EFC724}">
      <dgm:prSet/>
      <dgm:spPr/>
      <dgm:t>
        <a:bodyPr/>
        <a:lstStyle/>
        <a:p>
          <a:pPr latinLnBrk="1"/>
          <a:endParaRPr lang="ko-KR" altLang="en-US"/>
        </a:p>
      </dgm:t>
    </dgm:pt>
    <dgm:pt modelId="{63373EBE-48EC-4E70-BB99-CC9F92E801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ProductCompleteController.java : </a:t>
          </a:r>
          <a:r>
            <a:rPr lang="ko-KR" altLang="en-US" dirty="0" smtClean="0"/>
            <a:t>상품 주문완료 컨트롤러</a:t>
          </a:r>
          <a:endParaRPr lang="ko-KR" altLang="en-US" dirty="0"/>
        </a:p>
      </dgm:t>
    </dgm:pt>
    <dgm:pt modelId="{C601F7BD-D1E1-4283-8E1E-DF82AF9DA235}" type="parTrans" cxnId="{757C6134-29FB-4B2C-9FA0-5BF090C53411}">
      <dgm:prSet/>
      <dgm:spPr/>
      <dgm:t>
        <a:bodyPr/>
        <a:lstStyle/>
        <a:p>
          <a:pPr latinLnBrk="1"/>
          <a:endParaRPr lang="ko-KR" altLang="en-US"/>
        </a:p>
      </dgm:t>
    </dgm:pt>
    <dgm:pt modelId="{3F25B6BD-635C-4178-87AE-F7009AEB13C3}" type="sibTrans" cxnId="{757C6134-29FB-4B2C-9FA0-5BF090C53411}">
      <dgm:prSet/>
      <dgm:spPr/>
      <dgm:t>
        <a:bodyPr/>
        <a:lstStyle/>
        <a:p>
          <a:pPr latinLnBrk="1"/>
          <a:endParaRPr lang="ko-KR" altLang="en-US"/>
        </a:p>
      </dgm:t>
    </dgm:pt>
    <dgm:pt modelId="{85ACFF3E-EADF-4CB6-917A-A16A3C63F3E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ProductListController.java : </a:t>
          </a:r>
          <a:r>
            <a:rPr lang="ko-KR" altLang="en-US" dirty="0" smtClean="0"/>
            <a:t>상품 목록 컨트롤러</a:t>
          </a:r>
          <a:endParaRPr lang="ko-KR" altLang="en-US" dirty="0"/>
        </a:p>
      </dgm:t>
    </dgm:pt>
    <dgm:pt modelId="{91AE10E8-647D-4CFA-AFDC-40A93B8902B6}" type="parTrans" cxnId="{2B0FC2FC-2ADC-4267-ABA4-11617F859DDB}">
      <dgm:prSet/>
      <dgm:spPr/>
      <dgm:t>
        <a:bodyPr/>
        <a:lstStyle/>
        <a:p>
          <a:pPr latinLnBrk="1"/>
          <a:endParaRPr lang="ko-KR" altLang="en-US"/>
        </a:p>
      </dgm:t>
    </dgm:pt>
    <dgm:pt modelId="{BE155505-61BF-442E-B6E9-42B1750481BA}" type="sibTrans" cxnId="{2B0FC2FC-2ADC-4267-ABA4-11617F859DDB}">
      <dgm:prSet/>
      <dgm:spPr/>
      <dgm:t>
        <a:bodyPr/>
        <a:lstStyle/>
        <a:p>
          <a:pPr latinLnBrk="1"/>
          <a:endParaRPr lang="ko-KR" altLang="en-US"/>
        </a:p>
      </dgm:t>
    </dgm:pt>
    <dgm:pt modelId="{88C4EF07-4613-4FB8-89C4-43BCAC60120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ProductOrderController.java : </a:t>
          </a:r>
          <a:r>
            <a:rPr lang="ko-KR" altLang="en-US" dirty="0" smtClean="0"/>
            <a:t>상품 주문하기 컨트롤러</a:t>
          </a:r>
          <a:endParaRPr lang="ko-KR" altLang="en-US" dirty="0"/>
        </a:p>
      </dgm:t>
    </dgm:pt>
    <dgm:pt modelId="{96325C36-CD00-4A84-9C0B-0ED1EC443DE9}" type="parTrans" cxnId="{5B281D53-3945-4BF5-B2F7-8EB89EB22794}">
      <dgm:prSet/>
      <dgm:spPr/>
      <dgm:t>
        <a:bodyPr/>
        <a:lstStyle/>
        <a:p>
          <a:pPr latinLnBrk="1"/>
          <a:endParaRPr lang="ko-KR" altLang="en-US"/>
        </a:p>
      </dgm:t>
    </dgm:pt>
    <dgm:pt modelId="{29B9F5F7-B26E-4906-9F2E-98CA229D9C12}" type="sibTrans" cxnId="{5B281D53-3945-4BF5-B2F7-8EB89EB22794}">
      <dgm:prSet/>
      <dgm:spPr/>
      <dgm:t>
        <a:bodyPr/>
        <a:lstStyle/>
        <a:p>
          <a:pPr latinLnBrk="1"/>
          <a:endParaRPr lang="ko-KR" altLang="en-US"/>
        </a:p>
      </dgm:t>
    </dgm:pt>
    <dgm:pt modelId="{C60D4B3A-B1C1-45B5-AA65-05D5C52E3BF2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ProductSort1.java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판매높은순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89265EE4-BB4A-474A-AB34-364BE22B6FAC}" type="parTrans" cxnId="{2A2DA0DD-301E-4680-9DCC-C769B2EDB9A8}">
      <dgm:prSet/>
      <dgm:spPr/>
      <dgm:t>
        <a:bodyPr/>
        <a:lstStyle/>
        <a:p>
          <a:pPr latinLnBrk="1"/>
          <a:endParaRPr lang="ko-KR" altLang="en-US"/>
        </a:p>
      </dgm:t>
    </dgm:pt>
    <dgm:pt modelId="{482252C1-412F-4E9A-A594-D685ED4E5ADC}" type="sibTrans" cxnId="{2A2DA0DD-301E-4680-9DCC-C769B2EDB9A8}">
      <dgm:prSet/>
      <dgm:spPr/>
      <dgm:t>
        <a:bodyPr/>
        <a:lstStyle/>
        <a:p>
          <a:pPr latinLnBrk="1"/>
          <a:endParaRPr lang="ko-KR" altLang="en-US"/>
        </a:p>
      </dgm:t>
    </dgm:pt>
    <dgm:pt modelId="{391CF19D-E26B-431A-B6D0-257FC3F3FF6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ProductSort2.java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낮은가격순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482FD7E6-D4DB-49EE-82FB-69A2517CAE49}" type="parTrans" cxnId="{B97FE059-991D-4AC7-B70B-51D2BBEA0FA3}">
      <dgm:prSet/>
      <dgm:spPr/>
      <dgm:t>
        <a:bodyPr/>
        <a:lstStyle/>
        <a:p>
          <a:pPr latinLnBrk="1"/>
          <a:endParaRPr lang="ko-KR" altLang="en-US"/>
        </a:p>
      </dgm:t>
    </dgm:pt>
    <dgm:pt modelId="{25A9BD3A-80E9-4480-9930-E853BCCECCB1}" type="sibTrans" cxnId="{B97FE059-991D-4AC7-B70B-51D2BBEA0FA3}">
      <dgm:prSet/>
      <dgm:spPr/>
      <dgm:t>
        <a:bodyPr/>
        <a:lstStyle/>
        <a:p>
          <a:pPr latinLnBrk="1"/>
          <a:endParaRPr lang="ko-KR" altLang="en-US"/>
        </a:p>
      </dgm:t>
    </dgm:pt>
    <dgm:pt modelId="{4F64AF8C-5457-4D41-827A-D8EB607C3433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ProductSort3.java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높은가격순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2EABB2B7-5F08-4300-95FB-A6EF7E3A75C4}" type="parTrans" cxnId="{D7240B04-0E56-495A-9D14-7093C51C649E}">
      <dgm:prSet/>
      <dgm:spPr/>
      <dgm:t>
        <a:bodyPr/>
        <a:lstStyle/>
        <a:p>
          <a:pPr latinLnBrk="1"/>
          <a:endParaRPr lang="ko-KR" altLang="en-US"/>
        </a:p>
      </dgm:t>
    </dgm:pt>
    <dgm:pt modelId="{B55B2A76-1C4C-4DFA-B3C5-0C8487FA9079}" type="sibTrans" cxnId="{D7240B04-0E56-495A-9D14-7093C51C649E}">
      <dgm:prSet/>
      <dgm:spPr/>
      <dgm:t>
        <a:bodyPr/>
        <a:lstStyle/>
        <a:p>
          <a:pPr latinLnBrk="1"/>
          <a:endParaRPr lang="ko-KR" altLang="en-US"/>
        </a:p>
      </dgm:t>
    </dgm:pt>
    <dgm:pt modelId="{804FB5F7-4BFD-492F-AF20-68307741722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ProductSort4.java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평점높은순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D6CDF5A-8EA5-4684-9D65-D9768E6F4E76}" type="parTrans" cxnId="{752EC200-8B57-4E3F-A31E-C10FFCB8108F}">
      <dgm:prSet/>
      <dgm:spPr/>
      <dgm:t>
        <a:bodyPr/>
        <a:lstStyle/>
        <a:p>
          <a:pPr latinLnBrk="1"/>
          <a:endParaRPr lang="ko-KR" altLang="en-US"/>
        </a:p>
      </dgm:t>
    </dgm:pt>
    <dgm:pt modelId="{A57DD06C-03C7-4A37-8A70-DE5F0A55E50E}" type="sibTrans" cxnId="{752EC200-8B57-4E3F-A31E-C10FFCB8108F}">
      <dgm:prSet/>
      <dgm:spPr/>
      <dgm:t>
        <a:bodyPr/>
        <a:lstStyle/>
        <a:p>
          <a:pPr latinLnBrk="1"/>
          <a:endParaRPr lang="ko-KR" altLang="en-US"/>
        </a:p>
      </dgm:t>
    </dgm:pt>
    <dgm:pt modelId="{D689BB80-B3B3-4B64-ACF0-393D117D3F8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ProductSort5.java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리뷰많은순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120E303-F165-4402-9350-AF8E00899F01}" type="parTrans" cxnId="{01757B41-E7B7-4693-AB70-12F1F73B9499}">
      <dgm:prSet/>
      <dgm:spPr/>
      <dgm:t>
        <a:bodyPr/>
        <a:lstStyle/>
        <a:p>
          <a:pPr latinLnBrk="1"/>
          <a:endParaRPr lang="ko-KR" altLang="en-US"/>
        </a:p>
      </dgm:t>
    </dgm:pt>
    <dgm:pt modelId="{08DD0554-624A-412B-A91A-A43BB9A10F89}" type="sibTrans" cxnId="{01757B41-E7B7-4693-AB70-12F1F73B9499}">
      <dgm:prSet/>
      <dgm:spPr/>
      <dgm:t>
        <a:bodyPr/>
        <a:lstStyle/>
        <a:p>
          <a:pPr latinLnBrk="1"/>
          <a:endParaRPr lang="ko-KR" altLang="en-US"/>
        </a:p>
      </dgm:t>
    </dgm:pt>
    <dgm:pt modelId="{25096421-DEA4-44D0-B5F6-254E8233C26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ProductSort6.java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최신순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F25B147-6F33-4B55-A3E1-8C5FB152B773}" type="parTrans" cxnId="{847BBCFC-D67E-4D8E-A112-A673EC4D6526}">
      <dgm:prSet/>
      <dgm:spPr/>
      <dgm:t>
        <a:bodyPr/>
        <a:lstStyle/>
        <a:p>
          <a:pPr latinLnBrk="1"/>
          <a:endParaRPr lang="ko-KR" altLang="en-US"/>
        </a:p>
      </dgm:t>
    </dgm:pt>
    <dgm:pt modelId="{3508E9F4-5203-478D-BB74-93CB4165D6B1}" type="sibTrans" cxnId="{847BBCFC-D67E-4D8E-A112-A673EC4D6526}">
      <dgm:prSet/>
      <dgm:spPr/>
      <dgm:t>
        <a:bodyPr/>
        <a:lstStyle/>
        <a:p>
          <a:pPr latinLnBrk="1"/>
          <a:endParaRPr lang="ko-KR" altLang="en-US"/>
        </a:p>
      </dgm:t>
    </dgm:pt>
    <dgm:pt modelId="{CA759B3A-2EFD-4874-BB80-BF08CBC098E0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ProductViewController.java : </a:t>
          </a:r>
          <a:r>
            <a:rPr lang="ko-KR" altLang="en-US" dirty="0" smtClean="0"/>
            <a:t>상품 상세보기 컨트롤러</a:t>
          </a:r>
          <a:endParaRPr lang="ko-KR" altLang="en-US" dirty="0"/>
        </a:p>
      </dgm:t>
    </dgm:pt>
    <dgm:pt modelId="{33E1E3EF-A045-4011-9B09-B3B45A30A9AC}" type="parTrans" cxnId="{3C2C09A7-1B87-4D27-9CB1-F7CED28D877B}">
      <dgm:prSet/>
      <dgm:spPr/>
      <dgm:t>
        <a:bodyPr/>
        <a:lstStyle/>
        <a:p>
          <a:pPr latinLnBrk="1"/>
          <a:endParaRPr lang="ko-KR" altLang="en-US"/>
        </a:p>
      </dgm:t>
    </dgm:pt>
    <dgm:pt modelId="{D3E97242-A0FA-46E9-8C8D-1A468808A8FF}" type="sibTrans" cxnId="{3C2C09A7-1B87-4D27-9CB1-F7CED28D877B}">
      <dgm:prSet/>
      <dgm:spPr/>
      <dgm:t>
        <a:bodyPr/>
        <a:lstStyle/>
        <a:p>
          <a:pPr latinLnBrk="1"/>
          <a:endParaRPr lang="ko-KR" altLang="en-US"/>
        </a:p>
      </dgm:t>
    </dgm:pt>
    <dgm:pt modelId="{A4AAFA9C-B427-4BB6-B640-76A6F3684ED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Unit.java : </a:t>
          </a:r>
          <a:r>
            <a:rPr lang="ko-KR" altLang="en-US" dirty="0" smtClean="0"/>
            <a:t>상품 주문번호 생성 클래스</a:t>
          </a:r>
          <a:endParaRPr lang="ko-KR" altLang="en-US" dirty="0"/>
        </a:p>
      </dgm:t>
    </dgm:pt>
    <dgm:pt modelId="{8F7A0867-46EE-4D66-A69D-3E605E103C09}" type="parTrans" cxnId="{4E99E2F7-2B5C-4530-BF7D-0FAEC8223F04}">
      <dgm:prSet/>
      <dgm:spPr/>
      <dgm:t>
        <a:bodyPr/>
        <a:lstStyle/>
        <a:p>
          <a:pPr latinLnBrk="1"/>
          <a:endParaRPr lang="ko-KR" altLang="en-US"/>
        </a:p>
      </dgm:t>
    </dgm:pt>
    <dgm:pt modelId="{EA15D05F-AA3A-40FD-9236-B81BB6E99686}" type="sibTrans" cxnId="{4E99E2F7-2B5C-4530-BF7D-0FAEC8223F04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2" custScaleY="1298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2" custScaleY="126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2" custScaleY="8585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2" custScaleY="878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7BBCFC-D67E-4D8E-A112-A673EC4D6526}" srcId="{620FF646-9DA0-4957-8CDD-4181C2E98E8A}" destId="{25096421-DEA4-44D0-B5F6-254E8233C26C}" srcOrd="10" destOrd="0" parTransId="{BF25B147-6F33-4B55-A3E1-8C5FB152B773}" sibTransId="{3508E9F4-5203-478D-BB74-93CB4165D6B1}"/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B97FE059-991D-4AC7-B70B-51D2BBEA0FA3}" srcId="{620FF646-9DA0-4957-8CDD-4181C2E98E8A}" destId="{391CF19D-E26B-431A-B6D0-257FC3F3FF65}" srcOrd="6" destOrd="0" parTransId="{482FD7E6-D4DB-49EE-82FB-69A2517CAE49}" sibTransId="{25A9BD3A-80E9-4480-9930-E853BCCECCB1}"/>
    <dgm:cxn modelId="{2A2DA0DD-301E-4680-9DCC-C769B2EDB9A8}" srcId="{620FF646-9DA0-4957-8CDD-4181C2E98E8A}" destId="{C60D4B3A-B1C1-45B5-AA65-05D5C52E3BF2}" srcOrd="5" destOrd="0" parTransId="{89265EE4-BB4A-474A-AB34-364BE22B6FAC}" sibTransId="{482252C1-412F-4E9A-A594-D685ED4E5ADC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2B0FC2FC-2ADC-4267-ABA4-11617F859DDB}" srcId="{620FF646-9DA0-4957-8CDD-4181C2E98E8A}" destId="{85ACFF3E-EADF-4CB6-917A-A16A3C63F3E5}" srcOrd="3" destOrd="0" parTransId="{91AE10E8-647D-4CFA-AFDC-40A93B8902B6}" sibTransId="{BE155505-61BF-442E-B6E9-42B1750481BA}"/>
    <dgm:cxn modelId="{DAF6ECD2-84F3-4C7B-B107-0B85202B5D8D}" type="presOf" srcId="{A4AAFA9C-B427-4BB6-B640-76A6F3684EDA}" destId="{7CAE8A94-A2E4-4842-9C50-4FE472A17B4B}" srcOrd="0" destOrd="12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5B281D53-3945-4BF5-B2F7-8EB89EB22794}" srcId="{620FF646-9DA0-4957-8CDD-4181C2E98E8A}" destId="{88C4EF07-4613-4FB8-89C4-43BCAC60120F}" srcOrd="4" destOrd="0" parTransId="{96325C36-CD00-4A84-9C0B-0ED1EC443DE9}" sibTransId="{29B9F5F7-B26E-4906-9F2E-98CA229D9C12}"/>
    <dgm:cxn modelId="{3C2C09A7-1B87-4D27-9CB1-F7CED28D877B}" srcId="{620FF646-9DA0-4957-8CDD-4181C2E98E8A}" destId="{CA759B3A-2EFD-4874-BB80-BF08CBC098E0}" srcOrd="11" destOrd="0" parTransId="{33E1E3EF-A045-4011-9B09-B3B45A30A9AC}" sibTransId="{D3E97242-A0FA-46E9-8C8D-1A468808A8FF}"/>
    <dgm:cxn modelId="{D0FAE699-385A-40B3-90D6-48C92FCF1EAA}" type="presOf" srcId="{85ACFF3E-EADF-4CB6-917A-A16A3C63F3E5}" destId="{7CAE8A94-A2E4-4842-9C50-4FE472A17B4B}" srcOrd="0" destOrd="3" presId="urn:microsoft.com/office/officeart/2005/8/layout/vList5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757C6134-29FB-4B2C-9FA0-5BF090C53411}" srcId="{620FF646-9DA0-4957-8CDD-4181C2E98E8A}" destId="{63373EBE-48EC-4E70-BB99-CC9F92E8013F}" srcOrd="2" destOrd="0" parTransId="{C601F7BD-D1E1-4283-8E1E-DF82AF9DA235}" sibTransId="{3F25B6BD-635C-4178-87AE-F7009AEB13C3}"/>
    <dgm:cxn modelId="{6A9D273C-FEDE-4B5B-8DEA-B69924FB2569}" type="presOf" srcId="{C60D4B3A-B1C1-45B5-AA65-05D5C52E3BF2}" destId="{7CAE8A94-A2E4-4842-9C50-4FE472A17B4B}" srcOrd="0" destOrd="5" presId="urn:microsoft.com/office/officeart/2005/8/layout/vList5"/>
    <dgm:cxn modelId="{01757B41-E7B7-4693-AB70-12F1F73B9499}" srcId="{620FF646-9DA0-4957-8CDD-4181C2E98E8A}" destId="{D689BB80-B3B3-4B64-ACF0-393D117D3F85}" srcOrd="9" destOrd="0" parTransId="{B120E303-F165-4402-9350-AF8E00899F01}" sibTransId="{08DD0554-624A-412B-A91A-A43BB9A10F89}"/>
    <dgm:cxn modelId="{752EC200-8B57-4E3F-A31E-C10FFCB8108F}" srcId="{620FF646-9DA0-4957-8CDD-4181C2E98E8A}" destId="{804FB5F7-4BFD-492F-AF20-683077417225}" srcOrd="8" destOrd="0" parTransId="{BD6CDF5A-8EA5-4684-9D65-D9768E6F4E76}" sibTransId="{A57DD06C-03C7-4A37-8A70-DE5F0A55E50E}"/>
    <dgm:cxn modelId="{B683D1A8-81DA-44B7-8587-C303C669D12E}" type="presOf" srcId="{804FB5F7-4BFD-492F-AF20-683077417225}" destId="{7CAE8A94-A2E4-4842-9C50-4FE472A17B4B}" srcOrd="0" destOrd="8" presId="urn:microsoft.com/office/officeart/2005/8/layout/vList5"/>
    <dgm:cxn modelId="{82BB80E8-5888-45CB-95AA-930C2C8DFB24}" type="presOf" srcId="{25096421-DEA4-44D0-B5F6-254E8233C26C}" destId="{7CAE8A94-A2E4-4842-9C50-4FE472A17B4B}" srcOrd="0" destOrd="10" presId="urn:microsoft.com/office/officeart/2005/8/layout/vList5"/>
    <dgm:cxn modelId="{5FB2997C-BC36-45A6-B29E-B34A770AF448}" type="presOf" srcId="{97BC0CF6-86FC-4A25-A5EC-3EF8043AE28A}" destId="{7CAE8A94-A2E4-4842-9C50-4FE472A17B4B}" srcOrd="0" destOrd="0" presId="urn:microsoft.com/office/officeart/2005/8/layout/vList5"/>
    <dgm:cxn modelId="{F63C804E-F2D4-4BF8-8498-985A15EFC724}" srcId="{620FF646-9DA0-4957-8CDD-4181C2E98E8A}" destId="{73684033-D825-4C13-8092-4A78BB485930}" srcOrd="1" destOrd="0" parTransId="{956B2727-50F6-477E-8D2C-A260555653BF}" sibTransId="{3158D4F7-610E-42B9-8F75-D35769FC4256}"/>
    <dgm:cxn modelId="{BE7A8CE0-24D6-4B9F-A8FF-29CD105198B8}" type="presOf" srcId="{CA759B3A-2EFD-4874-BB80-BF08CBC098E0}" destId="{7CAE8A94-A2E4-4842-9C50-4FE472A17B4B}" srcOrd="0" destOrd="11" presId="urn:microsoft.com/office/officeart/2005/8/layout/vList5"/>
    <dgm:cxn modelId="{02BAF70C-C9B1-44D4-BD11-CE355620C19F}" srcId="{620FF646-9DA0-4957-8CDD-4181C2E98E8A}" destId="{97BC0CF6-86FC-4A25-A5EC-3EF8043AE28A}" srcOrd="0" destOrd="0" parTransId="{498B08D4-D826-4020-AF35-8E5835459937}" sibTransId="{98CF3296-5241-4BC6-97C8-8809318855FB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A6F6E05E-F7BF-46C4-93BF-8271041087D5}" type="presOf" srcId="{391CF19D-E26B-431A-B6D0-257FC3F3FF65}" destId="{7CAE8A94-A2E4-4842-9C50-4FE472A17B4B}" srcOrd="0" destOrd="6" presId="urn:microsoft.com/office/officeart/2005/8/layout/vList5"/>
    <dgm:cxn modelId="{9F5B7DCB-F363-46D3-BDF7-913C42BF270A}" type="presOf" srcId="{D689BB80-B3B3-4B64-ACF0-393D117D3F85}" destId="{7CAE8A94-A2E4-4842-9C50-4FE472A17B4B}" srcOrd="0" destOrd="9" presId="urn:microsoft.com/office/officeart/2005/8/layout/vList5"/>
    <dgm:cxn modelId="{B72C3BC1-560E-4F0A-B343-978570007294}" type="presOf" srcId="{4F64AF8C-5457-4D41-827A-D8EB607C3433}" destId="{7CAE8A94-A2E4-4842-9C50-4FE472A17B4B}" srcOrd="0" destOrd="7" presId="urn:microsoft.com/office/officeart/2005/8/layout/vList5"/>
    <dgm:cxn modelId="{903DB9C3-DB92-4125-8B14-4AFAEB9F731C}" type="presOf" srcId="{88C4EF07-4613-4FB8-89C4-43BCAC60120F}" destId="{7CAE8A94-A2E4-4842-9C50-4FE472A17B4B}" srcOrd="0" destOrd="4" presId="urn:microsoft.com/office/officeart/2005/8/layout/vList5"/>
    <dgm:cxn modelId="{AB8D11E8-AD65-49F0-9718-DD75DCD9994E}" type="presOf" srcId="{63373EBE-48EC-4E70-BB99-CC9F92E8013F}" destId="{7CAE8A94-A2E4-4842-9C50-4FE472A17B4B}" srcOrd="0" destOrd="2" presId="urn:microsoft.com/office/officeart/2005/8/layout/vList5"/>
    <dgm:cxn modelId="{D7240B04-0E56-495A-9D14-7093C51C649E}" srcId="{620FF646-9DA0-4957-8CDD-4181C2E98E8A}" destId="{4F64AF8C-5457-4D41-827A-D8EB607C3433}" srcOrd="7" destOrd="0" parTransId="{2EABB2B7-5F08-4300-95FB-A6EF7E3A75C4}" sibTransId="{B55B2A76-1C4C-4DFA-B3C5-0C8487FA9079}"/>
    <dgm:cxn modelId="{4E99E2F7-2B5C-4530-BF7D-0FAEC8223F04}" srcId="{620FF646-9DA0-4957-8CDD-4181C2E98E8A}" destId="{A4AAFA9C-B427-4BB6-B640-76A6F3684EDA}" srcOrd="12" destOrd="0" parTransId="{8F7A0867-46EE-4D66-A69D-3E605E103C09}" sibTransId="{EA15D05F-AA3A-40FD-9236-B81BB6E99686}"/>
    <dgm:cxn modelId="{D02B5821-0266-4314-85EC-5E336BD8AA50}" type="presOf" srcId="{73684033-D825-4C13-8092-4A78BB485930}" destId="{7CAE8A94-A2E4-4842-9C50-4FE472A17B4B}" srcOrd="0" destOrd="1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0ADB028B-B9E7-4C9A-A3CB-D9D48683F952}" type="presParOf" srcId="{20AC49C9-3C20-4E11-9845-B0DC44CE1CA3}" destId="{7CAE8A94-A2E4-4842-9C50-4FE472A17B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controller.member</a:t>
          </a:r>
          <a:endParaRPr lang="ko-KR" altLang="en-US" sz="20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CheckUidController.java - </a:t>
          </a:r>
          <a:r>
            <a:rPr lang="ko-KR" altLang="en-US" dirty="0" smtClean="0"/>
            <a:t>아이디 중복 검사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</a:t>
          </a:r>
          <a:endParaRPr lang="ko-KR" altLang="en-US" sz="20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JoinController.java - </a:t>
          </a:r>
          <a:r>
            <a:rPr lang="ko-KR" altLang="en-US" dirty="0" smtClean="0"/>
            <a:t>회원가입 선택 화면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74275B33-C265-4C81-80E1-92BF5258F5D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LoginController.java - </a:t>
          </a:r>
          <a:r>
            <a:rPr lang="ko-KR" altLang="en-US" dirty="0" smtClean="0"/>
            <a:t>로그인 컨트롤러</a:t>
          </a:r>
          <a:endParaRPr lang="ko-KR" altLang="en-US" dirty="0"/>
        </a:p>
      </dgm:t>
    </dgm:pt>
    <dgm:pt modelId="{6B04F87A-D3B9-4503-AE8D-92BCBEFB639C}" type="parTrans" cxnId="{EAD078EA-9B8D-4BC3-A0B2-D6A8DE926C6B}">
      <dgm:prSet/>
      <dgm:spPr/>
      <dgm:t>
        <a:bodyPr/>
        <a:lstStyle/>
        <a:p>
          <a:pPr latinLnBrk="1"/>
          <a:endParaRPr lang="ko-KR" altLang="en-US"/>
        </a:p>
      </dgm:t>
    </dgm:pt>
    <dgm:pt modelId="{B64724A6-FCE3-4F54-838A-6E00D33F512A}" type="sibTrans" cxnId="{EAD078EA-9B8D-4BC3-A0B2-D6A8DE926C6B}">
      <dgm:prSet/>
      <dgm:spPr/>
      <dgm:t>
        <a:bodyPr/>
        <a:lstStyle/>
        <a:p>
          <a:pPr latinLnBrk="1"/>
          <a:endParaRPr lang="ko-KR" altLang="en-US"/>
        </a:p>
      </dgm:t>
    </dgm:pt>
    <dgm:pt modelId="{AC64A513-5769-45D9-A077-507C55992DE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LogoutController.java - </a:t>
          </a:r>
          <a:r>
            <a:rPr lang="ko-KR" altLang="en-US" dirty="0" smtClean="0"/>
            <a:t>로그아웃 컨트롤러</a:t>
          </a:r>
          <a:endParaRPr lang="ko-KR" altLang="en-US" dirty="0"/>
        </a:p>
      </dgm:t>
    </dgm:pt>
    <dgm:pt modelId="{B1496E4E-CA88-42C0-B4B3-117514A1E9A0}" type="parTrans" cxnId="{6BECA69B-FDAF-466C-9114-269924595876}">
      <dgm:prSet/>
      <dgm:spPr/>
      <dgm:t>
        <a:bodyPr/>
        <a:lstStyle/>
        <a:p>
          <a:pPr latinLnBrk="1"/>
          <a:endParaRPr lang="ko-KR" altLang="en-US"/>
        </a:p>
      </dgm:t>
    </dgm:pt>
    <dgm:pt modelId="{FA70E723-30EC-4F01-B90E-0E3942CA7211}" type="sibTrans" cxnId="{6BECA69B-FDAF-466C-9114-269924595876}">
      <dgm:prSet/>
      <dgm:spPr/>
      <dgm:t>
        <a:bodyPr/>
        <a:lstStyle/>
        <a:p>
          <a:pPr latinLnBrk="1"/>
          <a:endParaRPr lang="ko-KR" altLang="en-US"/>
        </a:p>
      </dgm:t>
    </dgm:pt>
    <dgm:pt modelId="{D8026171-1BD5-4302-BCD9-5BEBADBE58D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RegisterController.java - </a:t>
          </a:r>
          <a:r>
            <a:rPr lang="ko-KR" altLang="en-US" dirty="0" smtClean="0"/>
            <a:t>회원가입 컨트롤러</a:t>
          </a:r>
          <a:endParaRPr lang="ko-KR" altLang="en-US" dirty="0"/>
        </a:p>
      </dgm:t>
    </dgm:pt>
    <dgm:pt modelId="{4A4745BF-D292-4CF2-A5BF-9E877769B084}" type="parTrans" cxnId="{86B85CA3-F358-4E18-8F3C-AA66AB0A0469}">
      <dgm:prSet/>
      <dgm:spPr/>
      <dgm:t>
        <a:bodyPr/>
        <a:lstStyle/>
        <a:p>
          <a:pPr latinLnBrk="1"/>
          <a:endParaRPr lang="ko-KR" altLang="en-US"/>
        </a:p>
      </dgm:t>
    </dgm:pt>
    <dgm:pt modelId="{77A8DCBE-3B1D-410D-BFA9-E1E05C243D99}" type="sibTrans" cxnId="{86B85CA3-F358-4E18-8F3C-AA66AB0A0469}">
      <dgm:prSet/>
      <dgm:spPr/>
      <dgm:t>
        <a:bodyPr/>
        <a:lstStyle/>
        <a:p>
          <a:pPr latinLnBrk="1"/>
          <a:endParaRPr lang="ko-KR" altLang="en-US"/>
        </a:p>
      </dgm:t>
    </dgm:pt>
    <dgm:pt modelId="{A06A5FAC-7B8B-4F10-8D4C-3ADDB0C2937E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RegisterSellerController.java - </a:t>
          </a:r>
          <a:r>
            <a:rPr lang="ko-KR" altLang="en-US" dirty="0" smtClean="0"/>
            <a:t>판매자 회원가입 컨트롤러</a:t>
          </a:r>
          <a:endParaRPr lang="ko-KR" altLang="en-US" dirty="0"/>
        </a:p>
      </dgm:t>
    </dgm:pt>
    <dgm:pt modelId="{0B2A1156-31EA-4C65-BBE8-709637E5360A}" type="parTrans" cxnId="{F5B6E7E2-F40E-4D7C-8252-885C31BACAAA}">
      <dgm:prSet/>
      <dgm:spPr/>
      <dgm:t>
        <a:bodyPr/>
        <a:lstStyle/>
        <a:p>
          <a:pPr latinLnBrk="1"/>
          <a:endParaRPr lang="ko-KR" altLang="en-US"/>
        </a:p>
      </dgm:t>
    </dgm:pt>
    <dgm:pt modelId="{75FB69CE-BF58-4FF6-863E-75A1D4B9F0D0}" type="sibTrans" cxnId="{F5B6E7E2-F40E-4D7C-8252-885C31BACAAA}">
      <dgm:prSet/>
      <dgm:spPr/>
      <dgm:t>
        <a:bodyPr/>
        <a:lstStyle/>
        <a:p>
          <a:pPr latinLnBrk="1"/>
          <a:endParaRPr lang="ko-KR" altLang="en-US"/>
        </a:p>
      </dgm:t>
    </dgm:pt>
    <dgm:pt modelId="{769E3AAD-67CD-443D-B0EC-938A08AA360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SignupController.java - </a:t>
          </a:r>
          <a:r>
            <a:rPr lang="ko-KR" altLang="en-US" dirty="0" smtClean="0"/>
            <a:t>약관 컨트롤러</a:t>
          </a:r>
          <a:endParaRPr lang="ko-KR" altLang="en-US" dirty="0"/>
        </a:p>
      </dgm:t>
    </dgm:pt>
    <dgm:pt modelId="{668524D0-9347-4F21-BD36-01EE64499A1D}" type="parTrans" cxnId="{EC3A06F4-8205-418E-8E85-33CC4EC655C5}">
      <dgm:prSet/>
      <dgm:spPr/>
      <dgm:t>
        <a:bodyPr/>
        <a:lstStyle/>
        <a:p>
          <a:pPr latinLnBrk="1"/>
          <a:endParaRPr lang="ko-KR" altLang="en-US"/>
        </a:p>
      </dgm:t>
    </dgm:pt>
    <dgm:pt modelId="{14060F4C-D845-4F30-BC4F-F4D3A06553EF}" type="sibTrans" cxnId="{EC3A06F4-8205-418E-8E85-33CC4EC655C5}">
      <dgm:prSet/>
      <dgm:spPr/>
      <dgm:t>
        <a:bodyPr/>
        <a:lstStyle/>
        <a:p>
          <a:pPr latinLnBrk="1"/>
          <a:endParaRPr lang="ko-KR" altLang="en-US"/>
        </a:p>
      </dgm:t>
    </dgm:pt>
    <dgm:pt modelId="{0558AD77-7461-4CE5-9E63-6B4E43A0295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SignupSellerController.java - </a:t>
          </a:r>
          <a:r>
            <a:rPr lang="ko-KR" altLang="en-US" dirty="0" smtClean="0"/>
            <a:t>판매자 약관 컨트롤러</a:t>
          </a:r>
          <a:endParaRPr lang="ko-KR" altLang="en-US" dirty="0"/>
        </a:p>
      </dgm:t>
    </dgm:pt>
    <dgm:pt modelId="{3EB199CA-7C8C-45BD-8966-E7277E2F2470}" type="parTrans" cxnId="{43601B50-8A3B-4766-BA51-E4A1471DB9E2}">
      <dgm:prSet/>
      <dgm:spPr/>
      <dgm:t>
        <a:bodyPr/>
        <a:lstStyle/>
        <a:p>
          <a:pPr latinLnBrk="1"/>
          <a:endParaRPr lang="ko-KR" altLang="en-US"/>
        </a:p>
      </dgm:t>
    </dgm:pt>
    <dgm:pt modelId="{80D0EFB3-5388-41D9-B3C0-5946403B28AC}" type="sibTrans" cxnId="{43601B50-8A3B-4766-BA51-E4A1471DB9E2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IndexController.java – </a:t>
          </a:r>
          <a:r>
            <a:rPr lang="en-US" altLang="ko-KR" dirty="0" err="1" smtClean="0"/>
            <a:t>cs</a:t>
          </a:r>
          <a:r>
            <a:rPr lang="en-US" altLang="ko-KR" dirty="0" smtClean="0"/>
            <a:t>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controller.cs.faq</a:t>
          </a:r>
          <a:endParaRPr lang="ko-KR" altLang="en-US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</a:t>
          </a:r>
          <a:r>
            <a:rPr lang="en-US" altLang="ko-KR" dirty="0" err="1" smtClean="0"/>
            <a:t>faq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198AF9B6-BDDE-4339-BCFC-CC50E2B07BF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380C10B2-38F4-4A9B-BE3E-0359379AECEA}" type="par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46E918EF-C2C0-414E-89D1-A68FBFDCE70D}" type="sib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55397" custLinFactNeighborX="47" custLinFactNeighborY="-511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56197" custLinFactNeighborX="-761" custLinFactNeighborY="-1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13673" custLinFactNeighborX="-355" custLinFactNeighborY="-233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12211" custLinFactNeighborX="-761" custLinFactNeighborY="-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2" presStyleCnt="3" custScaleY="2102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2" presStyleCnt="3" custScaleY="180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0711414B-F9DD-4245-A2DE-928537A7DF14}" type="presOf" srcId="{AC64A513-5769-45D9-A077-507C55992DEB}" destId="{835354CD-BE3D-458A-A382-9CC6B7E3044E}" srcOrd="0" destOrd="3" presId="urn:microsoft.com/office/officeart/2005/8/layout/vList5"/>
    <dgm:cxn modelId="{C8AF2D02-16A4-498E-99D8-326D7267A26F}" srcId="{0432FCD3-DBE5-4019-B523-A2720967019B}" destId="{198AF9B6-BDDE-4339-BCFC-CC50E2B07BF1}" srcOrd="1" destOrd="0" parTransId="{380C10B2-38F4-4A9B-BE3E-0359379AECEA}" sibTransId="{46E918EF-C2C0-414E-89D1-A68FBFDCE70D}"/>
    <dgm:cxn modelId="{D1167768-4E68-41CA-B240-9AE0AEBCD7BB}" srcId="{5610C0EA-BA28-4FF8-8B9F-E2E8CF996C5C}" destId="{8AAC6049-33CF-41A6-A97A-ECD6028D9B75}" srcOrd="1" destOrd="0" parTransId="{B93B3F83-1566-4DA2-B176-896FE8FE97B5}" sibTransId="{0DF5C596-24C7-4ECD-A579-B10EE09BE083}"/>
    <dgm:cxn modelId="{43601B50-8A3B-4766-BA51-E4A1471DB9E2}" srcId="{5610C0EA-BA28-4FF8-8B9F-E2E8CF996C5C}" destId="{0558AD77-7461-4CE5-9E63-6B4E43A02955}" srcOrd="7" destOrd="0" parTransId="{3EB199CA-7C8C-45BD-8966-E7277E2F2470}" sibTransId="{80D0EFB3-5388-41D9-B3C0-5946403B28AC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5F16CB8D-A20B-4173-B829-98DD39E0844A}" type="presOf" srcId="{198AF9B6-BDDE-4339-BCFC-CC50E2B07BF1}" destId="{CADFC225-58D2-443D-9FD1-FD29318FA1F0}" srcOrd="0" destOrd="1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8F33E57E-2AC0-431F-81FA-5115261387EE}" type="presOf" srcId="{0558AD77-7461-4CE5-9E63-6B4E43A02955}" destId="{835354CD-BE3D-458A-A382-9CC6B7E3044E}" srcOrd="0" destOrd="7" presId="urn:microsoft.com/office/officeart/2005/8/layout/vList5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FA7B3CBE-D50D-4659-A162-7B75DCC8C6BC}" type="presOf" srcId="{74275B33-C265-4C81-80E1-92BF5258F5DB}" destId="{835354CD-BE3D-458A-A382-9CC6B7E3044E}" srcOrd="0" destOrd="2" presId="urn:microsoft.com/office/officeart/2005/8/layout/vList5"/>
    <dgm:cxn modelId="{F88E0FB5-BADF-425B-BF9F-4F14B886A092}" type="presOf" srcId="{A06A5FAC-7B8B-4F10-8D4C-3ADDB0C2937E}" destId="{835354CD-BE3D-458A-A382-9CC6B7E3044E}" srcOrd="0" destOrd="5" presId="urn:microsoft.com/office/officeart/2005/8/layout/vList5"/>
    <dgm:cxn modelId="{EAD078EA-9B8D-4BC3-A0B2-D6A8DE926C6B}" srcId="{5610C0EA-BA28-4FF8-8B9F-E2E8CF996C5C}" destId="{74275B33-C265-4C81-80E1-92BF5258F5DB}" srcOrd="2" destOrd="0" parTransId="{6B04F87A-D3B9-4503-AE8D-92BCBEFB639C}" sibTransId="{B64724A6-FCE3-4F54-838A-6E00D33F512A}"/>
    <dgm:cxn modelId="{86B85CA3-F358-4E18-8F3C-AA66AB0A0469}" srcId="{5610C0EA-BA28-4FF8-8B9F-E2E8CF996C5C}" destId="{D8026171-1BD5-4302-BCD9-5BEBADBE58D4}" srcOrd="4" destOrd="0" parTransId="{4A4745BF-D292-4CF2-A5BF-9E877769B084}" sibTransId="{77A8DCBE-3B1D-410D-BFA9-E1E05C243D99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6336FED9-BD33-4CF5-9707-057A78E8C2FE}" type="presOf" srcId="{D8026171-1BD5-4302-BCD9-5BEBADBE58D4}" destId="{835354CD-BE3D-458A-A382-9CC6B7E3044E}" srcOrd="0" destOrd="4" presId="urn:microsoft.com/office/officeart/2005/8/layout/vList5"/>
    <dgm:cxn modelId="{41163337-48F7-4F7D-A7EE-452C9BCE251E}" srcId="{0AB992FA-DFF7-4752-9BB9-FFA2BFD7E668}" destId="{0432FCD3-DBE5-4019-B523-A2720967019B}" srcOrd="2" destOrd="0" parTransId="{E4866F4E-D474-4AA7-8DAF-4D99C28B6004}" sibTransId="{D763FDCD-D17C-49FD-A736-F7B74F632F8F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F5B6E7E2-F40E-4D7C-8252-885C31BACAAA}" srcId="{5610C0EA-BA28-4FF8-8B9F-E2E8CF996C5C}" destId="{A06A5FAC-7B8B-4F10-8D4C-3ADDB0C2937E}" srcOrd="5" destOrd="0" parTransId="{0B2A1156-31EA-4C65-BBE8-709637E5360A}" sibTransId="{75FB69CE-BF58-4FF6-863E-75A1D4B9F0D0}"/>
    <dgm:cxn modelId="{0EACD63D-8FFB-4D06-8DDD-945A0CB27E53}" type="presOf" srcId="{8AAC6049-33CF-41A6-A97A-ECD6028D9B75}" destId="{835354CD-BE3D-458A-A382-9CC6B7E3044E}" srcOrd="0" destOrd="1" presId="urn:microsoft.com/office/officeart/2005/8/layout/vList5"/>
    <dgm:cxn modelId="{EC3A06F4-8205-418E-8E85-33CC4EC655C5}" srcId="{5610C0EA-BA28-4FF8-8B9F-E2E8CF996C5C}" destId="{769E3AAD-67CD-443D-B0EC-938A08AA360A}" srcOrd="6" destOrd="0" parTransId="{668524D0-9347-4F21-BD36-01EE64499A1D}" sibTransId="{14060F4C-D845-4F30-BC4F-F4D3A06553EF}"/>
    <dgm:cxn modelId="{E5A90C65-18E6-45A3-A655-85AEE99CF32E}" type="presOf" srcId="{769E3AAD-67CD-443D-B0EC-938A08AA360A}" destId="{835354CD-BE3D-458A-A382-9CC6B7E3044E}" srcOrd="0" destOrd="6" presId="urn:microsoft.com/office/officeart/2005/8/layout/vList5"/>
    <dgm:cxn modelId="{6BECA69B-FDAF-466C-9114-269924595876}" srcId="{5610C0EA-BA28-4FF8-8B9F-E2E8CF996C5C}" destId="{AC64A513-5769-45D9-A077-507C55992DEB}" srcOrd="3" destOrd="0" parTransId="{B1496E4E-CA88-42C0-B4B3-117514A1E9A0}" sibTransId="{FA70E723-30EC-4F01-B90E-0E3942CA7211}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459A93FF-1177-4228-8C1C-207024B27825}" type="presParOf" srcId="{37A50273-33F9-4A4B-B98A-B4D2E46ED10B}" destId="{4EE0974D-4B5F-44B9-A14D-E76B820EF829}" srcOrd="3" destOrd="0" presId="urn:microsoft.com/office/officeart/2005/8/layout/vList5"/>
    <dgm:cxn modelId="{61E462D8-02F4-4546-AFEA-19BFF0BCCB20}" type="presParOf" srcId="{37A50273-33F9-4A4B-B98A-B4D2E46ED10B}" destId="{BA6BD968-09C2-4F4F-B779-D646B05F5138}" srcOrd="4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controller.cs.notice</a:t>
          </a:r>
          <a:endParaRPr lang="ko-KR" altLang="en-US" sz="20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notice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controller.cs.qna</a:t>
          </a:r>
          <a:endParaRPr lang="ko-KR" altLang="en-US" sz="20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- notice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controller.admin</a:t>
          </a:r>
          <a:endParaRPr lang="ko-KR" altLang="en-US" sz="20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AdminDeleteProdController.java – </a:t>
          </a:r>
          <a:r>
            <a:rPr lang="ko-KR" altLang="en-US" dirty="0" err="1" smtClean="0"/>
            <a:t>관리목록</a:t>
          </a:r>
          <a:r>
            <a:rPr lang="ko-KR" altLang="en-US" dirty="0" smtClean="0"/>
            <a:t> 상품 삭제 컨트롤러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198AF9B6-BDDE-4339-BCFC-CC50E2B07BF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AdminIndexController.java – </a:t>
          </a:r>
          <a:r>
            <a:rPr lang="ko-KR" altLang="en-US" dirty="0" smtClean="0"/>
            <a:t>관리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380C10B2-38F4-4A9B-BE3E-0359379AECEA}" type="par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46E918EF-C2C0-414E-89D1-A68FBFDCE70D}" type="sib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652B7028-26D0-4E35-8B60-63BE378C147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D9A7AB61-87F4-4FEF-925F-3FE43E0FEA93}" type="parTrans" cxnId="{8C96048F-DAD3-4541-93C5-0A11DD611E46}">
      <dgm:prSet/>
      <dgm:spPr/>
      <dgm:t>
        <a:bodyPr/>
        <a:lstStyle/>
        <a:p>
          <a:pPr latinLnBrk="1"/>
          <a:endParaRPr lang="ko-KR" altLang="en-US"/>
        </a:p>
      </dgm:t>
    </dgm:pt>
    <dgm:pt modelId="{1800C935-1726-431A-B997-88152E9C7B72}" type="sibTrans" cxnId="{8C96048F-DAD3-4541-93C5-0A11DD611E46}">
      <dgm:prSet/>
      <dgm:spPr/>
      <dgm:t>
        <a:bodyPr/>
        <a:lstStyle/>
        <a:p>
          <a:pPr latinLnBrk="1"/>
          <a:endParaRPr lang="ko-KR" altLang="en-US"/>
        </a:p>
      </dgm:t>
    </dgm:pt>
    <dgm:pt modelId="{AEA42CAC-825F-4A21-936F-5F688AB88F4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WriterController.java – </a:t>
          </a:r>
          <a:r>
            <a:rPr lang="en-US" altLang="ko-KR" dirty="0" err="1" smtClean="0"/>
            <a:t>qna</a:t>
          </a:r>
          <a:r>
            <a:rPr lang="ko-KR" altLang="en-US" dirty="0" smtClean="0"/>
            <a:t> 작성 컨트롤러</a:t>
          </a:r>
          <a:endParaRPr lang="ko-KR" altLang="en-US" dirty="0"/>
        </a:p>
      </dgm:t>
    </dgm:pt>
    <dgm:pt modelId="{D2DAF368-951E-4973-AD13-4A09CD4BC07D}" type="parTrans" cxnId="{067E300E-5B5B-4538-A5F8-63E3604353A1}">
      <dgm:prSet/>
      <dgm:spPr/>
      <dgm:t>
        <a:bodyPr/>
        <a:lstStyle/>
        <a:p>
          <a:pPr latinLnBrk="1"/>
          <a:endParaRPr lang="ko-KR" altLang="en-US"/>
        </a:p>
      </dgm:t>
    </dgm:pt>
    <dgm:pt modelId="{BDAD846F-2EDE-4C8C-A10C-FD52A1A76A36}" type="sibTrans" cxnId="{067E300E-5B5B-4538-A5F8-63E3604353A1}">
      <dgm:prSet/>
      <dgm:spPr/>
      <dgm:t>
        <a:bodyPr/>
        <a:lstStyle/>
        <a:p>
          <a:pPr latinLnBrk="1"/>
          <a:endParaRPr lang="ko-KR" altLang="en-US"/>
        </a:p>
      </dgm:t>
    </dgm:pt>
    <dgm:pt modelId="{52D7F30D-69FF-4FF2-BD2F-920E406F724D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AdminProductListController.java -  </a:t>
          </a:r>
          <a:r>
            <a:rPr lang="ko-KR" altLang="en-US" dirty="0" smtClean="0"/>
            <a:t>상품관리목록 컨트롤러</a:t>
          </a:r>
          <a:endParaRPr lang="ko-KR" altLang="en-US" dirty="0"/>
        </a:p>
      </dgm:t>
    </dgm:pt>
    <dgm:pt modelId="{96DBA45E-5AB5-4114-9F99-DB390889C814}" type="parTrans" cxnId="{3CFD484E-7B48-43FD-98C3-37E6DA9D2DF0}">
      <dgm:prSet/>
      <dgm:spPr/>
      <dgm:t>
        <a:bodyPr/>
        <a:lstStyle/>
        <a:p>
          <a:pPr latinLnBrk="1"/>
          <a:endParaRPr lang="ko-KR" altLang="en-US"/>
        </a:p>
      </dgm:t>
    </dgm:pt>
    <dgm:pt modelId="{ED20F4B9-C16D-4C03-A9A6-B321C42ED891}" type="sibTrans" cxnId="{3CFD484E-7B48-43FD-98C3-37E6DA9D2DF0}">
      <dgm:prSet/>
      <dgm:spPr/>
      <dgm:t>
        <a:bodyPr/>
        <a:lstStyle/>
        <a:p>
          <a:pPr latinLnBrk="1"/>
          <a:endParaRPr lang="ko-KR" altLang="en-US"/>
        </a:p>
      </dgm:t>
    </dgm:pt>
    <dgm:pt modelId="{D26CD150-0FFD-4FAF-B066-0D69B83D0A72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LoadCate2Controller.java</a:t>
          </a:r>
          <a:endParaRPr lang="ko-KR" altLang="en-US" dirty="0"/>
        </a:p>
      </dgm:t>
    </dgm:pt>
    <dgm:pt modelId="{03036AB2-04C8-4681-8637-9AEF8912BCAD}" type="parTrans" cxnId="{C8A9745F-C2AB-4D8A-B711-3E4CC54FC85C}">
      <dgm:prSet/>
      <dgm:spPr/>
      <dgm:t>
        <a:bodyPr/>
        <a:lstStyle/>
        <a:p>
          <a:pPr latinLnBrk="1"/>
          <a:endParaRPr lang="ko-KR" altLang="en-US"/>
        </a:p>
      </dgm:t>
    </dgm:pt>
    <dgm:pt modelId="{81B6015A-BDD0-4810-B535-DFD41228BD53}" type="sibTrans" cxnId="{C8A9745F-C2AB-4D8A-B711-3E4CC54FC85C}">
      <dgm:prSet/>
      <dgm:spPr/>
      <dgm:t>
        <a:bodyPr/>
        <a:lstStyle/>
        <a:p>
          <a:pPr latinLnBrk="1"/>
          <a:endParaRPr lang="ko-KR" altLang="en-US"/>
        </a:p>
      </dgm:t>
    </dgm:pt>
    <dgm:pt modelId="{4E819AB2-6E40-4763-8145-2C50252958C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ProdRegisterController.java</a:t>
          </a:r>
          <a:endParaRPr lang="ko-KR" altLang="en-US" dirty="0"/>
        </a:p>
      </dgm:t>
    </dgm:pt>
    <dgm:pt modelId="{E248FCD2-F049-4C32-B6BA-25FC9369B099}" type="parTrans" cxnId="{8ED33395-0FBC-4DDA-8713-10983675F633}">
      <dgm:prSet/>
      <dgm:spPr/>
      <dgm:t>
        <a:bodyPr/>
        <a:lstStyle/>
        <a:p>
          <a:pPr latinLnBrk="1"/>
          <a:endParaRPr lang="ko-KR" altLang="en-US"/>
        </a:p>
      </dgm:t>
    </dgm:pt>
    <dgm:pt modelId="{AB0D8A5A-6C2E-4FE3-9EED-F8077730F3AB}" type="sibTrans" cxnId="{8ED33395-0FBC-4DDA-8713-10983675F633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15500" custLinFactNeighborX="16" custLinFactNeighborY="-1019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14670" custLinFactNeighborX="-761" custLinFactNeighborY="-74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18963" custLinFactNeighborX="-355" custLinFactNeighborY="-384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19382" custLinFactNeighborX="-761" custLinFactNeighborY="-49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2" presStyleCnt="3" custScaleY="4372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2" presStyleCnt="3" custScaleY="423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C8AF2D02-16A4-498E-99D8-326D7267A26F}" srcId="{0432FCD3-DBE5-4019-B523-A2720967019B}" destId="{198AF9B6-BDDE-4339-BCFC-CC50E2B07BF1}" srcOrd="1" destOrd="0" parTransId="{380C10B2-38F4-4A9B-BE3E-0359379AECEA}" sibTransId="{46E918EF-C2C0-414E-89D1-A68FBFDCE70D}"/>
    <dgm:cxn modelId="{8C96048F-DAD3-4541-93C5-0A11DD611E46}" srcId="{620FF646-9DA0-4957-8CDD-4181C2E98E8A}" destId="{652B7028-26D0-4E35-8B60-63BE378C1478}" srcOrd="1" destOrd="0" parTransId="{D9A7AB61-87F4-4FEF-925F-3FE43E0FEA93}" sibTransId="{1800C935-1726-431A-B997-88152E9C7B72}"/>
    <dgm:cxn modelId="{D1167768-4E68-41CA-B240-9AE0AEBCD7BB}" srcId="{5610C0EA-BA28-4FF8-8B9F-E2E8CF996C5C}" destId="{8AAC6049-33CF-41A6-A97A-ECD6028D9B75}" srcOrd="1" destOrd="0" parTransId="{B93B3F83-1566-4DA2-B176-896FE8FE97B5}" sibTransId="{0DF5C596-24C7-4ECD-A579-B10EE09BE083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205986B0-497F-4565-A2EC-F979A138DE48}" type="presOf" srcId="{4E819AB2-6E40-4763-8145-2C50252958C6}" destId="{CADFC225-58D2-443D-9FD1-FD29318FA1F0}" srcOrd="0" destOrd="4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5F16CB8D-A20B-4173-B829-98DD39E0844A}" type="presOf" srcId="{198AF9B6-BDDE-4339-BCFC-CC50E2B07BF1}" destId="{CADFC225-58D2-443D-9FD1-FD29318FA1F0}" srcOrd="0" destOrd="1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552E3BEF-2795-4A04-BB85-6FB7DE43E735}" type="presOf" srcId="{AEA42CAC-825F-4A21-936F-5F688AB88F4B}" destId="{7CAE8A94-A2E4-4842-9C50-4FE472A17B4B}" srcOrd="0" destOrd="2" presId="urn:microsoft.com/office/officeart/2005/8/layout/vList5"/>
    <dgm:cxn modelId="{ACA35C68-D099-4BBF-ACC9-8496A7BCF2F8}" type="presOf" srcId="{D26CD150-0FFD-4FAF-B066-0D69B83D0A72}" destId="{CADFC225-58D2-443D-9FD1-FD29318FA1F0}" srcOrd="0" destOrd="3" presId="urn:microsoft.com/office/officeart/2005/8/layout/vList5"/>
    <dgm:cxn modelId="{8ED33395-0FBC-4DDA-8713-10983675F633}" srcId="{0432FCD3-DBE5-4019-B523-A2720967019B}" destId="{4E819AB2-6E40-4763-8145-2C50252958C6}" srcOrd="4" destOrd="0" parTransId="{E248FCD2-F049-4C32-B6BA-25FC9369B099}" sibTransId="{AB0D8A5A-6C2E-4FE3-9EED-F8077730F3AB}"/>
    <dgm:cxn modelId="{C8A9745F-C2AB-4D8A-B711-3E4CC54FC85C}" srcId="{0432FCD3-DBE5-4019-B523-A2720967019B}" destId="{D26CD150-0FFD-4FAF-B066-0D69B83D0A72}" srcOrd="3" destOrd="0" parTransId="{03036AB2-04C8-4681-8637-9AEF8912BCAD}" sibTransId="{81B6015A-BDD0-4810-B535-DFD41228BD53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067E300E-5B5B-4538-A5F8-63E3604353A1}" srcId="{620FF646-9DA0-4957-8CDD-4181C2E98E8A}" destId="{AEA42CAC-825F-4A21-936F-5F688AB88F4B}" srcOrd="2" destOrd="0" parTransId="{D2DAF368-951E-4973-AD13-4A09CD4BC07D}" sibTransId="{BDAD846F-2EDE-4C8C-A10C-FD52A1A76A36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D897C152-7E88-4D86-B025-F52ED92BE3FB}" type="presOf" srcId="{652B7028-26D0-4E35-8B60-63BE378C1478}" destId="{7CAE8A94-A2E4-4842-9C50-4FE472A17B4B}" srcOrd="0" destOrd="1" presId="urn:microsoft.com/office/officeart/2005/8/layout/vList5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3CFD484E-7B48-43FD-98C3-37E6DA9D2DF0}" srcId="{0432FCD3-DBE5-4019-B523-A2720967019B}" destId="{52D7F30D-69FF-4FF2-BD2F-920E406F724D}" srcOrd="2" destOrd="0" parTransId="{96DBA45E-5AB5-4114-9F99-DB390889C814}" sibTransId="{ED20F4B9-C16D-4C03-A9A6-B321C42ED891}"/>
    <dgm:cxn modelId="{41163337-48F7-4F7D-A7EE-452C9BCE251E}" srcId="{0AB992FA-DFF7-4752-9BB9-FFA2BFD7E668}" destId="{0432FCD3-DBE5-4019-B523-A2720967019B}" srcOrd="2" destOrd="0" parTransId="{E4866F4E-D474-4AA7-8DAF-4D99C28B6004}" sibTransId="{D763FDCD-D17C-49FD-A736-F7B74F632F8F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0EACD63D-8FFB-4D06-8DDD-945A0CB27E53}" type="presOf" srcId="{8AAC6049-33CF-41A6-A97A-ECD6028D9B75}" destId="{835354CD-BE3D-458A-A382-9CC6B7E3044E}" srcOrd="0" destOrd="1" presId="urn:microsoft.com/office/officeart/2005/8/layout/vList5"/>
    <dgm:cxn modelId="{BB453272-6F91-4718-A421-13CDA4DCD8D2}" type="presOf" srcId="{52D7F30D-69FF-4FF2-BD2F-920E406F724D}" destId="{CADFC225-58D2-443D-9FD1-FD29318FA1F0}" srcOrd="0" destOrd="2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459A93FF-1177-4228-8C1C-207024B27825}" type="presParOf" srcId="{37A50273-33F9-4A4B-B98A-B4D2E46ED10B}" destId="{4EE0974D-4B5F-44B9-A14D-E76B820EF829}" srcOrd="3" destOrd="0" presId="urn:microsoft.com/office/officeart/2005/8/layout/vList5"/>
    <dgm:cxn modelId="{61E462D8-02F4-4546-AFEA-19BFF0BCCB20}" type="presParOf" srcId="{37A50273-33F9-4A4B-B98A-B4D2E46ED10B}" destId="{BA6BD968-09C2-4F4F-B779-D646B05F5138}" srcOrd="4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800" dirty="0" err="1" smtClean="0"/>
            <a:t>controller.admin.cs.faq</a:t>
          </a:r>
          <a:endParaRPr lang="ko-KR" altLang="en-US" sz="18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err="1" smtClean="0"/>
            <a:t>controller.admin.cs.notice</a:t>
          </a:r>
          <a:endParaRPr lang="ko-KR" altLang="en-US" sz="16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admin notice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3488BDC1-72FB-477F-B15E-4C8C1F84CB69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ModifyController.java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수정 컨트롤러</a:t>
          </a:r>
          <a:endParaRPr lang="ko-KR" altLang="en-US" dirty="0"/>
        </a:p>
      </dgm:t>
    </dgm:pt>
    <dgm:pt modelId="{41BB553B-CED2-4457-B2EA-D5E03BDB19EA}" type="parTrans" cxnId="{342DCF91-C5CC-4E71-B6A7-97E2760E6E64}">
      <dgm:prSet/>
      <dgm:spPr/>
      <dgm:t>
        <a:bodyPr/>
        <a:lstStyle/>
        <a:p>
          <a:pPr latinLnBrk="1"/>
          <a:endParaRPr lang="ko-KR" altLang="en-US"/>
        </a:p>
      </dgm:t>
    </dgm:pt>
    <dgm:pt modelId="{4DFE4FB5-783F-4649-92DB-E02BE8339817}" type="sibTrans" cxnId="{342DCF91-C5CC-4E71-B6A7-97E2760E6E64}">
      <dgm:prSet/>
      <dgm:spPr/>
      <dgm:t>
        <a:bodyPr/>
        <a:lstStyle/>
        <a:p>
          <a:pPr latinLnBrk="1"/>
          <a:endParaRPr lang="ko-KR" altLang="en-US"/>
        </a:p>
      </dgm:t>
    </dgm:pt>
    <dgm:pt modelId="{6A2C7D73-BA48-432B-A35C-A3F8058F6677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WriteController.java –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작성 컨트롤러</a:t>
          </a:r>
          <a:endParaRPr lang="ko-KR" altLang="en-US" dirty="0"/>
        </a:p>
      </dgm:t>
    </dgm:pt>
    <dgm:pt modelId="{2A711C17-D274-4284-A3CF-07535306F56D}" type="parTrans" cxnId="{FACDDEFB-B37E-4DD9-AD96-94C2C3639A5E}">
      <dgm:prSet/>
      <dgm:spPr/>
      <dgm:t>
        <a:bodyPr/>
        <a:lstStyle/>
        <a:p>
          <a:pPr latinLnBrk="1"/>
          <a:endParaRPr lang="ko-KR" altLang="en-US"/>
        </a:p>
      </dgm:t>
    </dgm:pt>
    <dgm:pt modelId="{FF46D844-D029-41AD-AF4E-281F61608403}" type="sibTrans" cxnId="{FACDDEFB-B37E-4DD9-AD96-94C2C3639A5E}">
      <dgm:prSet/>
      <dgm:spPr/>
      <dgm:t>
        <a:bodyPr/>
        <a:lstStyle/>
        <a:p>
          <a:pPr latinLnBrk="1"/>
          <a:endParaRPr lang="ko-KR" altLang="en-US"/>
        </a:p>
      </dgm:t>
    </dgm:pt>
    <dgm:pt modelId="{787007BB-844C-4CBC-BFDC-9BBF357FFAC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삭제 컨트롤러</a:t>
          </a:r>
          <a:endParaRPr lang="ko-KR" altLang="en-US" dirty="0"/>
        </a:p>
      </dgm:t>
    </dgm:pt>
    <dgm:pt modelId="{5A6551CF-BD1E-4BF1-86D1-5673E09E0BDC}" type="parTrans" cxnId="{C18C898C-8CDF-4A53-8843-838354876A17}">
      <dgm:prSet/>
      <dgm:spPr/>
      <dgm:t>
        <a:bodyPr/>
        <a:lstStyle/>
        <a:p>
          <a:pPr latinLnBrk="1"/>
          <a:endParaRPr lang="ko-KR" altLang="en-US"/>
        </a:p>
      </dgm:t>
    </dgm:pt>
    <dgm:pt modelId="{461B38E2-FA6A-4782-BF4E-288D93EEB65F}" type="sibTrans" cxnId="{C18C898C-8CDF-4A53-8843-838354876A17}">
      <dgm:prSet/>
      <dgm:spPr/>
      <dgm:t>
        <a:bodyPr/>
        <a:lstStyle/>
        <a:p>
          <a:pPr latinLnBrk="1"/>
          <a:endParaRPr lang="ko-KR" altLang="en-US"/>
        </a:p>
      </dgm:t>
    </dgm:pt>
    <dgm:pt modelId="{C57302D1-935F-486E-A78D-0AD7CF257BAA}">
      <dgm:prSet/>
      <dgm:spPr/>
      <dgm:t>
        <a:bodyPr/>
        <a:lstStyle/>
        <a:p>
          <a:pPr latinLnBrk="1"/>
          <a:r>
            <a:rPr lang="en-US" altLang="ko-KR" dirty="0" smtClean="0"/>
            <a:t>DeleteController.java - admin notice </a:t>
          </a:r>
          <a:r>
            <a:rPr lang="ko-KR" altLang="en-US" dirty="0" smtClean="0"/>
            <a:t>삭제 컨트롤러</a:t>
          </a:r>
          <a:endParaRPr lang="ko-KR" altLang="en-US" dirty="0"/>
        </a:p>
      </dgm:t>
    </dgm:pt>
    <dgm:pt modelId="{45005F19-FCB4-4716-A533-E3537893B00B}" type="parTrans" cxnId="{A562FA97-D4BA-403A-99D8-EB2DBB32DF8A}">
      <dgm:prSet/>
      <dgm:spPr/>
      <dgm:t>
        <a:bodyPr/>
        <a:lstStyle/>
        <a:p>
          <a:pPr latinLnBrk="1"/>
          <a:endParaRPr lang="ko-KR" altLang="en-US"/>
        </a:p>
      </dgm:t>
    </dgm:pt>
    <dgm:pt modelId="{397A93D8-F5B7-42BA-92FA-C14835A7E96F}" type="sibTrans" cxnId="{A562FA97-D4BA-403A-99D8-EB2DBB32DF8A}">
      <dgm:prSet/>
      <dgm:spPr/>
      <dgm:t>
        <a:bodyPr/>
        <a:lstStyle/>
        <a:p>
          <a:pPr latinLnBrk="1"/>
          <a:endParaRPr lang="ko-KR" altLang="en-US"/>
        </a:p>
      </dgm:t>
    </dgm:pt>
    <dgm:pt modelId="{6CC082F5-5C05-4662-B081-917080CEB436}">
      <dgm:prSet/>
      <dgm:spPr/>
      <dgm:t>
        <a:bodyPr/>
        <a:lstStyle/>
        <a:p>
          <a:pPr latinLnBrk="1"/>
          <a:r>
            <a:rPr lang="en-US" altLang="ko-KR" dirty="0" smtClean="0"/>
            <a:t>ViewController.java - admin notice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30954C9A-E7CC-4D66-83CF-9C72225409A1}" type="parTrans" cxnId="{EC6012F1-4AC6-4776-B10E-F470ED912399}">
      <dgm:prSet/>
      <dgm:spPr/>
      <dgm:t>
        <a:bodyPr/>
        <a:lstStyle/>
        <a:p>
          <a:pPr latinLnBrk="1"/>
          <a:endParaRPr lang="ko-KR" altLang="en-US"/>
        </a:p>
      </dgm:t>
    </dgm:pt>
    <dgm:pt modelId="{B17194EA-198E-4510-A12D-2B7D7A3BAC15}" type="sibTrans" cxnId="{EC6012F1-4AC6-4776-B10E-F470ED912399}">
      <dgm:prSet/>
      <dgm:spPr/>
      <dgm:t>
        <a:bodyPr/>
        <a:lstStyle/>
        <a:p>
          <a:pPr latinLnBrk="1"/>
          <a:endParaRPr lang="ko-KR" altLang="en-US"/>
        </a:p>
      </dgm:t>
    </dgm:pt>
    <dgm:pt modelId="{11D00C86-7F45-4F12-8E28-DD34B024CB50}">
      <dgm:prSet/>
      <dgm:spPr/>
      <dgm:t>
        <a:bodyPr/>
        <a:lstStyle/>
        <a:p>
          <a:pPr latinLnBrk="1"/>
          <a:r>
            <a:rPr lang="en-US" altLang="ko-KR" dirty="0" smtClean="0"/>
            <a:t>WriteController.java – admin notice </a:t>
          </a:r>
          <a:r>
            <a:rPr lang="ko-KR" altLang="en-US" dirty="0" smtClean="0"/>
            <a:t>작성 컨트롤러</a:t>
          </a:r>
          <a:endParaRPr lang="ko-KR" altLang="en-US" dirty="0"/>
        </a:p>
      </dgm:t>
    </dgm:pt>
    <dgm:pt modelId="{AE015D71-8BB3-4EA8-9309-45D3FFD42ECB}" type="parTrans" cxnId="{C63D84F1-63E6-4977-AFE7-F88E67B8B484}">
      <dgm:prSet/>
      <dgm:spPr/>
      <dgm:t>
        <a:bodyPr/>
        <a:lstStyle/>
        <a:p>
          <a:pPr latinLnBrk="1"/>
          <a:endParaRPr lang="ko-KR" altLang="en-US"/>
        </a:p>
      </dgm:t>
    </dgm:pt>
    <dgm:pt modelId="{D449A7CE-7D60-47A4-9312-9A91E48D00EF}" type="sibTrans" cxnId="{C63D84F1-63E6-4977-AFE7-F88E67B8B484}">
      <dgm:prSet/>
      <dgm:spPr/>
      <dgm:t>
        <a:bodyPr/>
        <a:lstStyle/>
        <a:p>
          <a:pPr latinLnBrk="1"/>
          <a:endParaRPr lang="ko-KR" altLang="en-US"/>
        </a:p>
      </dgm:t>
    </dgm:pt>
    <dgm:pt modelId="{364FE02F-699A-4E95-AC16-E42264C0AD37}">
      <dgm:prSet/>
      <dgm:spPr/>
      <dgm:t>
        <a:bodyPr/>
        <a:lstStyle/>
        <a:p>
          <a:pPr latinLnBrk="1"/>
          <a:r>
            <a:rPr lang="en-US" altLang="ko-KR" dirty="0" smtClean="0"/>
            <a:t>ModifyController.java - admin notice </a:t>
          </a:r>
          <a:r>
            <a:rPr lang="ko-KR" altLang="en-US" dirty="0" smtClean="0"/>
            <a:t>수정 컨트롤러</a:t>
          </a:r>
          <a:endParaRPr lang="ko-KR" altLang="en-US" dirty="0"/>
        </a:p>
      </dgm:t>
    </dgm:pt>
    <dgm:pt modelId="{9B79E50D-4E5F-4DE2-B06C-F1707BD52E27}" type="parTrans" cxnId="{9F043BF0-5E04-4783-B7CB-BBC03178536F}">
      <dgm:prSet/>
      <dgm:spPr/>
      <dgm:t>
        <a:bodyPr/>
        <a:lstStyle/>
        <a:p>
          <a:pPr latinLnBrk="1"/>
          <a:endParaRPr lang="ko-KR" altLang="en-US"/>
        </a:p>
      </dgm:t>
    </dgm:pt>
    <dgm:pt modelId="{437A6A65-211E-4C22-8194-94C3CEDAEE21}" type="sibTrans" cxnId="{9F043BF0-5E04-4783-B7CB-BBC03178536F}">
      <dgm:prSet/>
      <dgm:spPr/>
      <dgm:t>
        <a:bodyPr/>
        <a:lstStyle/>
        <a:p>
          <a:pPr latinLnBrk="1"/>
          <a:endParaRPr lang="ko-KR" altLang="en-US"/>
        </a:p>
      </dgm:t>
    </dgm:pt>
    <dgm:pt modelId="{23784A9F-8BF9-45DF-BF14-FB366CF2565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controller.admin.cs.notice</a:t>
          </a:r>
          <a:endParaRPr lang="ko-KR" altLang="en-US" dirty="0"/>
        </a:p>
      </dgm:t>
    </dgm:pt>
    <dgm:pt modelId="{1929E774-59AC-4B17-A6B1-C50F0E5163D7}" type="parTrans" cxnId="{6EDA3CFA-644A-4545-9CF0-B8D5A99F6F21}">
      <dgm:prSet/>
      <dgm:spPr/>
      <dgm:t>
        <a:bodyPr/>
        <a:lstStyle/>
        <a:p>
          <a:pPr latinLnBrk="1"/>
          <a:endParaRPr lang="ko-KR" altLang="en-US"/>
        </a:p>
      </dgm:t>
    </dgm:pt>
    <dgm:pt modelId="{38ADE98B-E90C-4869-AE95-25FF7EEF9DFF}" type="sibTrans" cxnId="{6EDA3CFA-644A-4545-9CF0-B8D5A99F6F21}">
      <dgm:prSet/>
      <dgm:spPr/>
      <dgm:t>
        <a:bodyPr/>
        <a:lstStyle/>
        <a:p>
          <a:pPr latinLnBrk="1"/>
          <a:endParaRPr lang="ko-KR" altLang="en-US"/>
        </a:p>
      </dgm:t>
    </dgm:pt>
    <dgm:pt modelId="{7B9969A8-08A5-484D-9742-31D89835465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삭제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7BB6F1C5-D567-4CFA-886A-D245F1170029}" type="parTrans" cxnId="{AA8B420E-CCCC-40B7-96D0-D66BC39346CD}">
      <dgm:prSet/>
      <dgm:spPr/>
      <dgm:t>
        <a:bodyPr/>
        <a:lstStyle/>
        <a:p>
          <a:pPr latinLnBrk="1"/>
          <a:endParaRPr lang="ko-KR" altLang="en-US"/>
        </a:p>
      </dgm:t>
    </dgm:pt>
    <dgm:pt modelId="{626A818A-9C09-45E8-8363-90EA8FD610FF}" type="sibTrans" cxnId="{AA8B420E-CCCC-40B7-96D0-D66BC39346CD}">
      <dgm:prSet/>
      <dgm:spPr/>
      <dgm:t>
        <a:bodyPr/>
        <a:lstStyle/>
        <a:p>
          <a:pPr latinLnBrk="1"/>
          <a:endParaRPr lang="ko-KR" altLang="en-US"/>
        </a:p>
      </dgm:t>
    </dgm:pt>
    <dgm:pt modelId="{2978EC71-4C83-4C58-B5AD-11F67109E91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A2F9F288-9135-43D3-A2D8-043A467D13D9}" type="parTrans" cxnId="{080F0B10-A8AB-4B98-99AA-29187408E23C}">
      <dgm:prSet/>
      <dgm:spPr/>
      <dgm:t>
        <a:bodyPr/>
        <a:lstStyle/>
        <a:p>
          <a:pPr latinLnBrk="1"/>
          <a:endParaRPr lang="ko-KR" altLang="en-US"/>
        </a:p>
      </dgm:t>
    </dgm:pt>
    <dgm:pt modelId="{C0ACF31A-79C4-46D6-A88B-7782DCE203B8}" type="sibTrans" cxnId="{080F0B10-A8AB-4B98-99AA-29187408E23C}">
      <dgm:prSet/>
      <dgm:spPr/>
      <dgm:t>
        <a:bodyPr/>
        <a:lstStyle/>
        <a:p>
          <a:pPr latinLnBrk="1"/>
          <a:endParaRPr lang="ko-KR" altLang="en-US"/>
        </a:p>
      </dgm:t>
    </dgm:pt>
    <dgm:pt modelId="{F28E2ECC-ADA0-46D4-B4BC-A8CF39D801E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ReplyController.java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답변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B7FE618F-8E18-4219-8DDB-77F074F986BA}" type="parTrans" cxnId="{46F04C2F-E510-4154-9DC2-2203048741F2}">
      <dgm:prSet/>
      <dgm:spPr/>
      <dgm:t>
        <a:bodyPr/>
        <a:lstStyle/>
        <a:p>
          <a:pPr latinLnBrk="1"/>
          <a:endParaRPr lang="ko-KR" altLang="en-US"/>
        </a:p>
      </dgm:t>
    </dgm:pt>
    <dgm:pt modelId="{34F70BBC-A462-416F-89D4-C72A6D583E7C}" type="sibTrans" cxnId="{46F04C2F-E510-4154-9DC2-2203048741F2}">
      <dgm:prSet/>
      <dgm:spPr/>
      <dgm:t>
        <a:bodyPr/>
        <a:lstStyle/>
        <a:p>
          <a:pPr latinLnBrk="1"/>
          <a:endParaRPr lang="ko-KR" altLang="en-US"/>
        </a:p>
      </dgm:t>
    </dgm:pt>
    <dgm:pt modelId="{C0F5337C-D838-4FD0-B4FB-A65C314630D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admin </a:t>
          </a:r>
          <a:r>
            <a:rPr lang="ko-KR" altLang="en-US" dirty="0" smtClean="0"/>
            <a:t>붐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D608E244-103C-4A87-AF71-179CE4484778}" type="parTrans" cxnId="{A1FCFBA2-1222-45A5-92EE-06BADA7A5858}">
      <dgm:prSet/>
      <dgm:spPr/>
      <dgm:t>
        <a:bodyPr/>
        <a:lstStyle/>
        <a:p>
          <a:pPr latinLnBrk="1"/>
          <a:endParaRPr lang="ko-KR" altLang="en-US"/>
        </a:p>
      </dgm:t>
    </dgm:pt>
    <dgm:pt modelId="{CB7CD6B9-64D0-46CD-9712-367493889198}" type="sibTrans" cxnId="{A1FCFBA2-1222-45A5-92EE-06BADA7A5858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30394" custLinFactNeighborX="-342" custLinFactNeighborY="-1492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30389" custLinFactNeighborX="1136" custLinFactNeighborY="-3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31555" custLinFactNeighborX="-342" custLinFactNeighborY="-272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31364" custLinFactNeighborX="528" custLinFactNeighborY="-25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68FB30E0-FD38-412E-B6F2-189B377317CF}" type="pres">
      <dgm:prSet presAssocID="{23784A9F-8BF9-45DF-BF14-FB366CF25655}" presName="linNode" presStyleCnt="0"/>
      <dgm:spPr/>
    </dgm:pt>
    <dgm:pt modelId="{0CD607AB-70CF-4C9F-BFE2-FFF6C2347E41}" type="pres">
      <dgm:prSet presAssocID="{23784A9F-8BF9-45DF-BF14-FB366CF25655}" presName="parentText" presStyleLbl="node1" presStyleIdx="2" presStyleCnt="3" custScaleY="31555" custLinFactNeighborX="1194" custLinFactNeighborY="-495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CC02B6-72A2-4ED7-9906-28E9CC3B0E01}" type="pres">
      <dgm:prSet presAssocID="{23784A9F-8BF9-45DF-BF14-FB366CF25655}" presName="descendantText" presStyleLbl="alignAccFollowNode1" presStyleIdx="2" presStyleCnt="3" custScaleX="98862" custScaleY="28439" custLinFactNeighborX="1136" custLinFactNeighborY="-64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6F04C2F-E510-4154-9DC2-2203048741F2}" srcId="{23784A9F-8BF9-45DF-BF14-FB366CF25655}" destId="{F28E2ECC-ADA0-46D4-B4BC-A8CF39D801EB}" srcOrd="2" destOrd="0" parTransId="{B7FE618F-8E18-4219-8DDB-77F074F986BA}" sibTransId="{34F70BBC-A462-416F-89D4-C72A6D583E7C}"/>
    <dgm:cxn modelId="{080F0B10-A8AB-4B98-99AA-29187408E23C}" srcId="{23784A9F-8BF9-45DF-BF14-FB366CF25655}" destId="{2978EC71-4C83-4C58-B5AD-11F67109E918}" srcOrd="1" destOrd="0" parTransId="{A2F9F288-9135-43D3-A2D8-043A467D13D9}" sibTransId="{C0ACF31A-79C4-46D6-A88B-7782DCE203B8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DF01BB73-76F4-4F52-A7EB-DF13B66FA962}" type="presOf" srcId="{C57302D1-935F-486E-A78D-0AD7CF257BAA}" destId="{7CAE8A94-A2E4-4842-9C50-4FE472A17B4B}" srcOrd="0" destOrd="1" presId="urn:microsoft.com/office/officeart/2005/8/layout/vList5"/>
    <dgm:cxn modelId="{E7F5BBC9-F4E4-4C09-8C42-C4D8B07FA626}" type="presOf" srcId="{787007BB-844C-4CBC-BFDC-9BBF357FFACC}" destId="{835354CD-BE3D-458A-A382-9CC6B7E3044E}" srcOrd="0" destOrd="1" presId="urn:microsoft.com/office/officeart/2005/8/layout/vList5"/>
    <dgm:cxn modelId="{EC6012F1-4AC6-4776-B10E-F470ED912399}" srcId="{620FF646-9DA0-4957-8CDD-4181C2E98E8A}" destId="{6CC082F5-5C05-4662-B081-917080CEB436}" srcOrd="2" destOrd="0" parTransId="{30954C9A-E7CC-4D66-83CF-9C72225409A1}" sibTransId="{B17194EA-198E-4510-A12D-2B7D7A3BAC15}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9F043BF0-5E04-4783-B7CB-BBC03178536F}" srcId="{620FF646-9DA0-4957-8CDD-4181C2E98E8A}" destId="{364FE02F-699A-4E95-AC16-E42264C0AD37}" srcOrd="4" destOrd="0" parTransId="{9B79E50D-4E5F-4DE2-B06C-F1707BD52E27}" sibTransId="{437A6A65-211E-4C22-8194-94C3CEDAEE21}"/>
    <dgm:cxn modelId="{0EACD63D-8FFB-4D06-8DDD-945A0CB27E53}" type="presOf" srcId="{8AAC6049-33CF-41A6-A97A-ECD6028D9B75}" destId="{835354CD-BE3D-458A-A382-9CC6B7E3044E}" srcOrd="0" destOrd="2" presId="urn:microsoft.com/office/officeart/2005/8/layout/vList5"/>
    <dgm:cxn modelId="{D1167768-4E68-41CA-B240-9AE0AEBCD7BB}" srcId="{5610C0EA-BA28-4FF8-8B9F-E2E8CF996C5C}" destId="{8AAC6049-33CF-41A6-A97A-ECD6028D9B75}" srcOrd="2" destOrd="0" parTransId="{B93B3F83-1566-4DA2-B176-896FE8FE97B5}" sibTransId="{0DF5C596-24C7-4ECD-A579-B10EE09BE083}"/>
    <dgm:cxn modelId="{D9BD39B4-ED71-4179-A3D2-10727B1F7497}" type="presOf" srcId="{6CC082F5-5C05-4662-B081-917080CEB436}" destId="{7CAE8A94-A2E4-4842-9C50-4FE472A17B4B}" srcOrd="0" destOrd="2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9859B891-CF67-4B80-8C30-936489C1E1D0}" type="presOf" srcId="{3488BDC1-72FB-477F-B15E-4C8C1F84CB69}" destId="{835354CD-BE3D-458A-A382-9CC6B7E3044E}" srcOrd="0" destOrd="4" presId="urn:microsoft.com/office/officeart/2005/8/layout/vList5"/>
    <dgm:cxn modelId="{A1FCFBA2-1222-45A5-92EE-06BADA7A5858}" srcId="{23784A9F-8BF9-45DF-BF14-FB366CF25655}" destId="{C0F5337C-D838-4FD0-B4FB-A65C314630D4}" srcOrd="3" destOrd="0" parTransId="{D608E244-103C-4A87-AF71-179CE4484778}" sibTransId="{CB7CD6B9-64D0-46CD-9712-367493889198}"/>
    <dgm:cxn modelId="{A562FA97-D4BA-403A-99D8-EB2DBB32DF8A}" srcId="{620FF646-9DA0-4957-8CDD-4181C2E98E8A}" destId="{C57302D1-935F-486E-A78D-0AD7CF257BAA}" srcOrd="1" destOrd="0" parTransId="{45005F19-FCB4-4716-A533-E3537893B00B}" sibTransId="{397A93D8-F5B7-42BA-92FA-C14835A7E96F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C18C898C-8CDF-4A53-8843-838354876A17}" srcId="{5610C0EA-BA28-4FF8-8B9F-E2E8CF996C5C}" destId="{787007BB-844C-4CBC-BFDC-9BBF357FFACC}" srcOrd="1" destOrd="0" parTransId="{5A6551CF-BD1E-4BF1-86D1-5673E09E0BDC}" sibTransId="{461B38E2-FA6A-4782-BF4E-288D93EEB65F}"/>
    <dgm:cxn modelId="{C1CCF7BE-9D15-4A3F-A253-F4EA6227B572}" type="presOf" srcId="{23784A9F-8BF9-45DF-BF14-FB366CF25655}" destId="{0CD607AB-70CF-4C9F-BFE2-FFF6C2347E41}" srcOrd="0" destOrd="0" presId="urn:microsoft.com/office/officeart/2005/8/layout/vList5"/>
    <dgm:cxn modelId="{DE762BE3-3E3C-429E-A868-B9809D0BDC72}" type="presOf" srcId="{2978EC71-4C83-4C58-B5AD-11F67109E918}" destId="{D8CC02B6-72A2-4ED7-9906-28E9CC3B0E01}" srcOrd="0" destOrd="1" presId="urn:microsoft.com/office/officeart/2005/8/layout/vList5"/>
    <dgm:cxn modelId="{E3033E6A-020D-4D50-B203-CE9686CF54FF}" type="presOf" srcId="{364FE02F-699A-4E95-AC16-E42264C0AD37}" destId="{7CAE8A94-A2E4-4842-9C50-4FE472A17B4B}" srcOrd="0" destOrd="4" presId="urn:microsoft.com/office/officeart/2005/8/layout/vList5"/>
    <dgm:cxn modelId="{C63D84F1-63E6-4977-AFE7-F88E67B8B484}" srcId="{620FF646-9DA0-4957-8CDD-4181C2E98E8A}" destId="{11D00C86-7F45-4F12-8E28-DD34B024CB50}" srcOrd="3" destOrd="0" parTransId="{AE015D71-8BB3-4EA8-9309-45D3FFD42ECB}" sibTransId="{D449A7CE-7D60-47A4-9312-9A91E48D00EF}"/>
    <dgm:cxn modelId="{DF660245-6BBB-4908-8C6F-6387BB1E3D3E}" type="presOf" srcId="{F28E2ECC-ADA0-46D4-B4BC-A8CF39D801EB}" destId="{D8CC02B6-72A2-4ED7-9906-28E9CC3B0E01}" srcOrd="0" destOrd="2" presId="urn:microsoft.com/office/officeart/2005/8/layout/vList5"/>
    <dgm:cxn modelId="{86B97D33-446F-4862-92BE-216E7EDFE85C}" type="presOf" srcId="{6A2C7D73-BA48-432B-A35C-A3F8058F6677}" destId="{835354CD-BE3D-458A-A382-9CC6B7E3044E}" srcOrd="0" destOrd="3" presId="urn:microsoft.com/office/officeart/2005/8/layout/vList5"/>
    <dgm:cxn modelId="{E03C5A30-EF8B-49A0-926F-380F92B5834B}" type="presOf" srcId="{C0F5337C-D838-4FD0-B4FB-A65C314630D4}" destId="{D8CC02B6-72A2-4ED7-9906-28E9CC3B0E01}" srcOrd="0" destOrd="3" presId="urn:microsoft.com/office/officeart/2005/8/layout/vList5"/>
    <dgm:cxn modelId="{342DCF91-C5CC-4E71-B6A7-97E2760E6E64}" srcId="{5610C0EA-BA28-4FF8-8B9F-E2E8CF996C5C}" destId="{3488BDC1-72FB-477F-B15E-4C8C1F84CB69}" srcOrd="4" destOrd="0" parTransId="{41BB553B-CED2-4457-B2EA-D5E03BDB19EA}" sibTransId="{4DFE4FB5-783F-4649-92DB-E02BE8339817}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01E82085-9780-4C06-BD11-7451183EB010}" type="presOf" srcId="{7B9969A8-08A5-484D-9742-31D89835465B}" destId="{D8CC02B6-72A2-4ED7-9906-28E9CC3B0E01}" srcOrd="0" destOrd="0" presId="urn:microsoft.com/office/officeart/2005/8/layout/vList5"/>
    <dgm:cxn modelId="{FACDDEFB-B37E-4DD9-AD96-94C2C3639A5E}" srcId="{5610C0EA-BA28-4FF8-8B9F-E2E8CF996C5C}" destId="{6A2C7D73-BA48-432B-A35C-A3F8058F6677}" srcOrd="3" destOrd="0" parTransId="{2A711C17-D274-4284-A3CF-07535306F56D}" sibTransId="{FF46D844-D029-41AD-AF4E-281F61608403}"/>
    <dgm:cxn modelId="{4BA5A7F9-F1F7-4CE0-814D-3AD2D1572B59}" type="presOf" srcId="{11D00C86-7F45-4F12-8E28-DD34B024CB50}" destId="{7CAE8A94-A2E4-4842-9C50-4FE472A17B4B}" srcOrd="0" destOrd="3" presId="urn:microsoft.com/office/officeart/2005/8/layout/vList5"/>
    <dgm:cxn modelId="{AA8B420E-CCCC-40B7-96D0-D66BC39346CD}" srcId="{23784A9F-8BF9-45DF-BF14-FB366CF25655}" destId="{7B9969A8-08A5-484D-9742-31D89835465B}" srcOrd="0" destOrd="0" parTransId="{7BB6F1C5-D567-4CFA-886A-D245F1170029}" sibTransId="{626A818A-9C09-45E8-8363-90EA8FD610FF}"/>
    <dgm:cxn modelId="{6EDA3CFA-644A-4545-9CF0-B8D5A99F6F21}" srcId="{0AB992FA-DFF7-4752-9BB9-FFA2BFD7E668}" destId="{23784A9F-8BF9-45DF-BF14-FB366CF25655}" srcOrd="2" destOrd="0" parTransId="{1929E774-59AC-4B17-A6B1-C50F0E5163D7}" sibTransId="{38ADE98B-E90C-4869-AE95-25FF7EEF9DFF}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CED2246F-37AE-4B61-915E-EFF19995FE8F}" type="presParOf" srcId="{37A50273-33F9-4A4B-B98A-B4D2E46ED10B}" destId="{4EE0974D-4B5F-44B9-A14D-E76B820EF829}" srcOrd="3" destOrd="0" presId="urn:microsoft.com/office/officeart/2005/8/layout/vList5"/>
    <dgm:cxn modelId="{4FFA07FC-46C3-436F-A4BD-15B0AA31AF88}" type="presParOf" srcId="{37A50273-33F9-4A4B-B98A-B4D2E46ED10B}" destId="{68FB30E0-FD38-412E-B6F2-189B377317CF}" srcOrd="4" destOrd="0" presId="urn:microsoft.com/office/officeart/2005/8/layout/vList5"/>
    <dgm:cxn modelId="{C69C7D51-6D3B-4484-A740-E2D68A00AB62}" type="presParOf" srcId="{68FB30E0-FD38-412E-B6F2-189B377317CF}" destId="{0CD607AB-70CF-4C9F-BFE2-FFF6C2347E41}" srcOrd="0" destOrd="0" presId="urn:microsoft.com/office/officeart/2005/8/layout/vList5"/>
    <dgm:cxn modelId="{21B7D3D8-5E07-417E-B3C9-A98D706D824F}" type="presParOf" srcId="{68FB30E0-FD38-412E-B6F2-189B377317CF}" destId="{D8CC02B6-72A2-4ED7-9906-28E9CC3B0E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DAO</a:t>
          </a:r>
          <a:endParaRPr lang="ko-KR" altLang="en-US" sz="16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AdminDAO.java 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9FDA94C0-E709-4461-9BAF-78BAF8BB07D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BoardDAO.java </a:t>
          </a:r>
          <a:endParaRPr lang="ko-KR" altLang="en-US" dirty="0"/>
        </a:p>
      </dgm:t>
    </dgm:pt>
    <dgm:pt modelId="{A97229DE-677F-44FA-AD55-6584FCBE22D9}" type="par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615D445E-F626-45E2-97FB-3962D031607A}" type="sib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81C68BDE-B008-4E78-8CAF-EFA28D7C82B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ProductDAO.java </a:t>
          </a:r>
          <a:endParaRPr lang="ko-KR" altLang="en-US" dirty="0"/>
        </a:p>
      </dgm:t>
    </dgm:pt>
    <dgm:pt modelId="{F787D8DB-598F-493F-8EB6-774F55249143}" type="par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2D7E6FD3-6E01-4B11-A27B-1E31695084BF}" type="sib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9F04B9DC-B7F7-4151-8D79-1A3FFBEE436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MemberDAO.java </a:t>
          </a:r>
          <a:endParaRPr lang="ko-KR" altLang="en-US" dirty="0"/>
        </a:p>
      </dgm:t>
    </dgm:pt>
    <dgm:pt modelId="{03EF1B0B-10D8-4807-944C-F490CCECC74B}" type="par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E8D01158-AD30-4AAF-ABA4-9970AE37BD91}" type="sib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9803F839-9076-4D2A-AED1-3B0F5A25E3C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MainDAO.java </a:t>
          </a:r>
          <a:endParaRPr lang="ko-KR" altLang="en-US" dirty="0"/>
        </a:p>
      </dgm:t>
    </dgm:pt>
    <dgm:pt modelId="{CA9BDA2D-BA51-4883-9E04-19D9B27078D9}" type="par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D7D7181E-8C65-48DD-A16E-49AF723ACD6C}" type="sib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AE93C148-F70E-4363-BBDD-F5919C18613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VO</a:t>
          </a:r>
          <a:endParaRPr lang="ko-KR" altLang="en-US" sz="1600" dirty="0"/>
        </a:p>
      </dgm:t>
    </dgm:pt>
    <dgm:pt modelId="{D138950F-5533-4DA2-94A2-5B0FE551DD8B}" type="par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2BE875F4-55C8-4CF5-BA9E-13AFB9893D58}" type="sib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8B0F0785-5B18-4F11-A8BC-B15703B34CFE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BoardVO.java</a:t>
          </a:r>
          <a:endParaRPr lang="ko-KR" altLang="en-US" dirty="0"/>
        </a:p>
      </dgm:t>
    </dgm:pt>
    <dgm:pt modelId="{30EBFDC3-38DF-4555-B7C1-4F5DAA7EAF13}" type="par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1C3695AD-039A-421A-A133-D69FA8161892}" type="sib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BF230D7E-41C1-4FA7-B284-466BB5DF7D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MemberVO.java</a:t>
          </a:r>
          <a:endParaRPr lang="ko-KR" altLang="en-US" dirty="0"/>
        </a:p>
      </dgm:t>
    </dgm:pt>
    <dgm:pt modelId="{56808A65-EE81-4AD5-AFE4-752D5896FB7B}" type="par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E8946DEF-CA67-4EB4-9BF2-92008A7C2F4C}" type="sib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AE00254C-9A5D-432D-9253-FA336EB6CEE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ProductVO.java</a:t>
          </a:r>
          <a:endParaRPr lang="ko-KR" altLang="en-US" dirty="0"/>
        </a:p>
      </dgm:t>
    </dgm:pt>
    <dgm:pt modelId="{A1F1028B-8F36-48BB-B6ED-AFBB5235BFC0}" type="par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53B2DBB7-2FED-48B7-B1DA-2D9DB6523575}" type="sib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D54C607C-6E6D-47E7-AD4E-5C96562134F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OrderVO.java</a:t>
          </a:r>
          <a:endParaRPr lang="ko-KR" altLang="en-US" dirty="0"/>
        </a:p>
      </dgm:t>
    </dgm:pt>
    <dgm:pt modelId="{2EFCCB35-5F2E-4A28-9835-8307F9DE0732}" type="par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4E9C0BD8-9554-4F61-A0D0-9959CBF813DD}" type="sib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17941CD6-DD88-45D9-9F46-A21DD6F3582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CateVO.java</a:t>
          </a:r>
          <a:endParaRPr lang="ko-KR" altLang="en-US" dirty="0"/>
        </a:p>
      </dgm:t>
    </dgm:pt>
    <dgm:pt modelId="{BE5AB761-7BA2-4C23-86C3-92A3AD756BE0}" type="par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CA5B3081-FA87-4912-91B1-A38ED814C2BF}" type="sib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0DCFB39C-19F8-4B7A-8A3F-5A484935971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CartVO.java</a:t>
          </a:r>
          <a:endParaRPr lang="ko-KR" altLang="en-US" dirty="0"/>
        </a:p>
      </dgm:t>
    </dgm:pt>
    <dgm:pt modelId="{5FE63896-1F59-4A8C-AE60-21DF96C71C14}" type="par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8D49C5DD-D043-4F6D-B6A0-75C047CD44D4}" type="sib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48123E95-5D52-48BA-B1E7-F996A86F047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TermsVO.java</a:t>
          </a:r>
          <a:endParaRPr lang="ko-KR" altLang="en-US" dirty="0"/>
        </a:p>
      </dgm:t>
    </dgm:pt>
    <dgm:pt modelId="{0B0F63B0-EC82-45F1-96F3-FC578963F81B}" type="par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967699FA-AA4C-4B77-872E-1829032368EB}" type="sib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0" presStyleCnt="2" custScaleX="41140" custScaleY="31091" custLinFactNeighborX="228" custLinFactNeighborY="-811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0" presStyleCnt="2" custScaleX="55813" custScaleY="29765" custLinFactNeighborX="-528" custLinFactNeighborY="-109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D305CB-EF82-4D10-885E-5B6C58B9FAE2}" type="pres">
      <dgm:prSet presAssocID="{D763FDCD-D17C-49FD-A736-F7B74F632F8F}" presName="sp" presStyleCnt="0"/>
      <dgm:spPr/>
    </dgm:pt>
    <dgm:pt modelId="{1D6E2C7F-B36D-4CAF-B6E0-78B3FCD7D060}" type="pres">
      <dgm:prSet presAssocID="{AE93C148-F70E-4363-BBDD-F5919C186131}" presName="linNode" presStyleCnt="0"/>
      <dgm:spPr/>
    </dgm:pt>
    <dgm:pt modelId="{B6ABE3F5-D517-4928-953B-38EE39784030}" type="pres">
      <dgm:prSet presAssocID="{AE93C148-F70E-4363-BBDD-F5919C186131}" presName="parentText" presStyleLbl="node1" presStyleIdx="1" presStyleCnt="2" custFlipHor="1" custScaleX="43741" custScaleY="4452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167D25-B6E4-47DC-97F3-0B98975B0D50}" type="pres">
      <dgm:prSet presAssocID="{AE93C148-F70E-4363-BBDD-F5919C186131}" presName="descendantText" presStyleLbl="alignAccFollowNode1" presStyleIdx="1" presStyleCnt="2" custScaleX="47642" custScaleY="477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6C4111-BF8E-4858-BF7B-58D5F2676F64}" type="presOf" srcId="{17941CD6-DD88-45D9-9F46-A21DD6F35821}" destId="{D6167D25-B6E4-47DC-97F3-0B98975B0D50}" srcOrd="0" destOrd="4" presId="urn:microsoft.com/office/officeart/2005/8/layout/vList5"/>
    <dgm:cxn modelId="{155899A6-E338-407A-A664-9B08F1505917}" srcId="{AE93C148-F70E-4363-BBDD-F5919C186131}" destId="{8B0F0785-5B18-4F11-A8BC-B15703B34CFE}" srcOrd="0" destOrd="0" parTransId="{30EBFDC3-38DF-4555-B7C1-4F5DAA7EAF13}" sibTransId="{1C3695AD-039A-421A-A133-D69FA8161892}"/>
    <dgm:cxn modelId="{82FB1DE2-24B7-4731-B22C-3B16B092FA4E}" srcId="{AE93C148-F70E-4363-BBDD-F5919C186131}" destId="{D54C607C-6E6D-47E7-AD4E-5C96562134F5}" srcOrd="3" destOrd="0" parTransId="{2EFCCB35-5F2E-4A28-9835-8307F9DE0732}" sibTransId="{4E9C0BD8-9554-4F61-A0D0-9959CBF813DD}"/>
    <dgm:cxn modelId="{E57D7770-F46B-477F-9108-320C35430FD7}" type="presOf" srcId="{9F04B9DC-B7F7-4151-8D79-1A3FFBEE4361}" destId="{CADFC225-58D2-443D-9FD1-FD29318FA1F0}" srcOrd="0" destOrd="3" presId="urn:microsoft.com/office/officeart/2005/8/layout/vList5"/>
    <dgm:cxn modelId="{96220A8E-69AB-4AB1-A258-A725F914EB35}" type="presOf" srcId="{9803F839-9076-4D2A-AED1-3B0F5A25E3C1}" destId="{CADFC225-58D2-443D-9FD1-FD29318FA1F0}" srcOrd="0" destOrd="4" presId="urn:microsoft.com/office/officeart/2005/8/layout/vList5"/>
    <dgm:cxn modelId="{020F2B2E-4C7F-4527-A0A1-FCD6DCE808FA}" type="presOf" srcId="{0DCFB39C-19F8-4B7A-8A3F-5A4849359716}" destId="{D6167D25-B6E4-47DC-97F3-0B98975B0D50}" srcOrd="0" destOrd="5" presId="urn:microsoft.com/office/officeart/2005/8/layout/vList5"/>
    <dgm:cxn modelId="{34482A2F-8E0C-4DC8-B0EE-63F9E6BE334A}" srcId="{0AB992FA-DFF7-4752-9BB9-FFA2BFD7E668}" destId="{AE93C148-F70E-4363-BBDD-F5919C186131}" srcOrd="1" destOrd="0" parTransId="{D138950F-5533-4DA2-94A2-5B0FE551DD8B}" sibTransId="{2BE875F4-55C8-4CF5-BA9E-13AFB9893D58}"/>
    <dgm:cxn modelId="{4BA5F080-5BC0-406E-8716-600F6348A376}" type="presOf" srcId="{AE00254C-9A5D-432D-9253-FA336EB6CEE8}" destId="{D6167D25-B6E4-47DC-97F3-0B98975B0D50}" srcOrd="0" destOrd="2" presId="urn:microsoft.com/office/officeart/2005/8/layout/vList5"/>
    <dgm:cxn modelId="{1956C6B0-4892-4281-AFF6-27A1870BC374}" srcId="{AE93C148-F70E-4363-BBDD-F5919C186131}" destId="{AE00254C-9A5D-432D-9253-FA336EB6CEE8}" srcOrd="2" destOrd="0" parTransId="{A1F1028B-8F36-48BB-B6ED-AFBB5235BFC0}" sibTransId="{53B2DBB7-2FED-48B7-B1DA-2D9DB6523575}"/>
    <dgm:cxn modelId="{9AB0B57F-ACF7-405D-A304-54116F470D3A}" type="presOf" srcId="{48123E95-5D52-48BA-B1E7-F996A86F0474}" destId="{D6167D25-B6E4-47DC-97F3-0B98975B0D50}" srcOrd="0" destOrd="6" presId="urn:microsoft.com/office/officeart/2005/8/layout/vList5"/>
    <dgm:cxn modelId="{590DCA57-CCDC-43A0-93FE-BC3D3A4F5718}" srcId="{0432FCD3-DBE5-4019-B523-A2720967019B}" destId="{9F04B9DC-B7F7-4151-8D79-1A3FFBEE4361}" srcOrd="3" destOrd="0" parTransId="{03EF1B0B-10D8-4807-944C-F490CCECC74B}" sibTransId="{E8D01158-AD30-4AAF-ABA4-9970AE37BD91}"/>
    <dgm:cxn modelId="{80AA408D-003D-4C26-B400-659C3625B43E}" srcId="{AE93C148-F70E-4363-BBDD-F5919C186131}" destId="{17941CD6-DD88-45D9-9F46-A21DD6F35821}" srcOrd="4" destOrd="0" parTransId="{BE5AB761-7BA2-4C23-86C3-92A3AD756BE0}" sibTransId="{CA5B3081-FA87-4912-91B1-A38ED814C2BF}"/>
    <dgm:cxn modelId="{82CEEB64-E52B-4F54-8863-BB7E0CFE47F5}" srcId="{0432FCD3-DBE5-4019-B523-A2720967019B}" destId="{81C68BDE-B008-4E78-8CAF-EFA28D7C82B5}" srcOrd="2" destOrd="0" parTransId="{F787D8DB-598F-493F-8EB6-774F55249143}" sibTransId="{2D7E6FD3-6E01-4B11-A27B-1E31695084BF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8447E65C-E4B5-48D8-BBAC-626131B674B4}" srcId="{AE93C148-F70E-4363-BBDD-F5919C186131}" destId="{BF230D7E-41C1-4FA7-B284-466BB5DF7D3F}" srcOrd="1" destOrd="0" parTransId="{56808A65-EE81-4AD5-AFE4-752D5896FB7B}" sibTransId="{E8946DEF-CA67-4EB4-9BF2-92008A7C2F4C}"/>
    <dgm:cxn modelId="{28A6B3FB-D537-43EE-9C48-6BC336AE4384}" type="presOf" srcId="{8B0F0785-5B18-4F11-A8BC-B15703B34CFE}" destId="{D6167D25-B6E4-47DC-97F3-0B98975B0D50}" srcOrd="0" destOrd="0" presId="urn:microsoft.com/office/officeart/2005/8/layout/vList5"/>
    <dgm:cxn modelId="{A240C9DE-EFFA-4A0E-ACBA-A74DC2AC4DDC}" type="presOf" srcId="{BF230D7E-41C1-4FA7-B284-466BB5DF7D3F}" destId="{D6167D25-B6E4-47DC-97F3-0B98975B0D50}" srcOrd="0" destOrd="1" presId="urn:microsoft.com/office/officeart/2005/8/layout/vList5"/>
    <dgm:cxn modelId="{B55A1581-2899-4B3E-BA47-1649D720FC1C}" srcId="{0432FCD3-DBE5-4019-B523-A2720967019B}" destId="{9803F839-9076-4D2A-AED1-3B0F5A25E3C1}" srcOrd="4" destOrd="0" parTransId="{CA9BDA2D-BA51-4883-9E04-19D9B27078D9}" sibTransId="{D7D7181E-8C65-48DD-A16E-49AF723ACD6C}"/>
    <dgm:cxn modelId="{ACD62CFD-ABCA-4B1A-AF9A-AE9292B6C578}" type="presOf" srcId="{9FDA94C0-E709-4461-9BAF-78BAF8BB07D1}" destId="{CADFC225-58D2-443D-9FD1-FD29318FA1F0}" srcOrd="0" destOrd="1" presId="urn:microsoft.com/office/officeart/2005/8/layout/vList5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29594817-9BFA-4C6D-92B2-86FF99B7154E}" srcId="{AE93C148-F70E-4363-BBDD-F5919C186131}" destId="{48123E95-5D52-48BA-B1E7-F996A86F0474}" srcOrd="6" destOrd="0" parTransId="{0B0F63B0-EC82-45F1-96F3-FC578963F81B}" sibTransId="{967699FA-AA4C-4B77-872E-1829032368EB}"/>
    <dgm:cxn modelId="{F7ACDDB0-D830-472E-9CD0-4ADDE15D9438}" type="presOf" srcId="{81C68BDE-B008-4E78-8CAF-EFA28D7C82B5}" destId="{CADFC225-58D2-443D-9FD1-FD29318FA1F0}" srcOrd="0" destOrd="2" presId="urn:microsoft.com/office/officeart/2005/8/layout/vList5"/>
    <dgm:cxn modelId="{41163337-48F7-4F7D-A7EE-452C9BCE251E}" srcId="{0AB992FA-DFF7-4752-9BB9-FFA2BFD7E668}" destId="{0432FCD3-DBE5-4019-B523-A2720967019B}" srcOrd="0" destOrd="0" parTransId="{E4866F4E-D474-4AA7-8DAF-4D99C28B6004}" sibTransId="{D763FDCD-D17C-49FD-A736-F7B74F632F8F}"/>
    <dgm:cxn modelId="{CC253E62-0668-4E62-A133-0CD4A384AD60}" srcId="{0432FCD3-DBE5-4019-B523-A2720967019B}" destId="{9FDA94C0-E709-4461-9BAF-78BAF8BB07D1}" srcOrd="1" destOrd="0" parTransId="{A97229DE-677F-44FA-AD55-6584FCBE22D9}" sibTransId="{615D445E-F626-45E2-97FB-3962D031607A}"/>
    <dgm:cxn modelId="{9E10B1D9-D239-41DA-82F0-6C748BA561B3}" srcId="{AE93C148-F70E-4363-BBDD-F5919C186131}" destId="{0DCFB39C-19F8-4B7A-8A3F-5A4849359716}" srcOrd="5" destOrd="0" parTransId="{5FE63896-1F59-4A8C-AE60-21DF96C71C14}" sibTransId="{8D49C5DD-D043-4F6D-B6A0-75C047CD44D4}"/>
    <dgm:cxn modelId="{AF82255C-4FBC-494E-AE7E-748A95CDED3C}" type="presOf" srcId="{D54C607C-6E6D-47E7-AD4E-5C96562134F5}" destId="{D6167D25-B6E4-47DC-97F3-0B98975B0D50}" srcOrd="0" destOrd="3" presId="urn:microsoft.com/office/officeart/2005/8/layout/vList5"/>
    <dgm:cxn modelId="{DBEDBE96-0784-4E27-A95B-ECECE8D70875}" type="presOf" srcId="{AE93C148-F70E-4363-BBDD-F5919C186131}" destId="{B6ABE3F5-D517-4928-953B-38EE39784030}" srcOrd="0" destOrd="0" presId="urn:microsoft.com/office/officeart/2005/8/layout/vList5"/>
    <dgm:cxn modelId="{61E462D8-02F4-4546-AFEA-19BFF0BCCB20}" type="presParOf" srcId="{37A50273-33F9-4A4B-B98A-B4D2E46ED10B}" destId="{BA6BD968-09C2-4F4F-B779-D646B05F5138}" srcOrd="0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  <dgm:cxn modelId="{27D089EC-7BC0-4E12-B971-95AD5DC424A6}" type="presParOf" srcId="{37A50273-33F9-4A4B-B98A-B4D2E46ED10B}" destId="{8FD305CB-EF82-4D10-885E-5B6C58B9FAE2}" srcOrd="1" destOrd="0" presId="urn:microsoft.com/office/officeart/2005/8/layout/vList5"/>
    <dgm:cxn modelId="{E8B4A681-67AF-43FF-8AF0-1383FA68823E}" type="presParOf" srcId="{37A50273-33F9-4A4B-B98A-B4D2E46ED10B}" destId="{1D6E2C7F-B36D-4CAF-B6E0-78B3FCD7D060}" srcOrd="2" destOrd="0" presId="urn:microsoft.com/office/officeart/2005/8/layout/vList5"/>
    <dgm:cxn modelId="{1092D23E-8428-4243-8F5C-DCFF05FEEA1A}" type="presParOf" srcId="{1D6E2C7F-B36D-4CAF-B6E0-78B3FCD7D060}" destId="{B6ABE3F5-D517-4928-953B-38EE39784030}" srcOrd="0" destOrd="0" presId="urn:microsoft.com/office/officeart/2005/8/layout/vList5"/>
    <dgm:cxn modelId="{B01A5AC4-23BE-4808-8E89-45D48F778E98}" type="presParOf" srcId="{1D6E2C7F-B36D-4CAF-B6E0-78B3FCD7D060}" destId="{D6167D25-B6E4-47DC-97F3-0B98975B0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Service</a:t>
          </a:r>
          <a:endParaRPr lang="ko-KR" altLang="en-US" sz="16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AdminService.java </a:t>
          </a:r>
          <a:endParaRPr lang="ko-KR" altLang="en-US" sz="1200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9FDA94C0-E709-4461-9BAF-78BAF8BB07D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BoardService.java </a:t>
          </a:r>
          <a:endParaRPr lang="ko-KR" altLang="en-US" sz="1200" dirty="0"/>
        </a:p>
      </dgm:t>
    </dgm:pt>
    <dgm:pt modelId="{A97229DE-677F-44FA-AD55-6584FCBE22D9}" type="par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615D445E-F626-45E2-97FB-3962D031607A}" type="sib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81C68BDE-B008-4E78-8CAF-EFA28D7C82B5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ProductService.java </a:t>
          </a:r>
          <a:endParaRPr lang="ko-KR" altLang="en-US" sz="1200" dirty="0"/>
        </a:p>
      </dgm:t>
    </dgm:pt>
    <dgm:pt modelId="{F787D8DB-598F-493F-8EB6-774F55249143}" type="par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2D7E6FD3-6E01-4B11-A27B-1E31695084BF}" type="sib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9F04B9DC-B7F7-4151-8D79-1A3FFBEE436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MemberService.java </a:t>
          </a:r>
          <a:endParaRPr lang="ko-KR" altLang="en-US" sz="1200" dirty="0"/>
        </a:p>
      </dgm:t>
    </dgm:pt>
    <dgm:pt modelId="{03EF1B0B-10D8-4807-944C-F490CCECC74B}" type="par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E8D01158-AD30-4AAF-ABA4-9970AE37BD91}" type="sib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9803F839-9076-4D2A-AED1-3B0F5A25E3C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MainService.java </a:t>
          </a:r>
          <a:endParaRPr lang="ko-KR" altLang="en-US" sz="1200" dirty="0"/>
        </a:p>
      </dgm:t>
    </dgm:pt>
    <dgm:pt modelId="{CA9BDA2D-BA51-4883-9E04-19D9B27078D9}" type="par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D7D7181E-8C65-48DD-A16E-49AF723ACD6C}" type="sib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AE93C148-F70E-4363-BBDD-F5919C18613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DB</a:t>
          </a:r>
          <a:endParaRPr lang="ko-KR" altLang="en-US" sz="1600" dirty="0"/>
        </a:p>
      </dgm:t>
    </dgm:pt>
    <dgm:pt modelId="{D138950F-5533-4DA2-94A2-5B0FE551DD8B}" type="par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2BE875F4-55C8-4CF5-BA9E-13AFB9893D58}" type="sib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8B0F0785-5B18-4F11-A8BC-B15703B34CFE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BoardSql.java</a:t>
          </a:r>
          <a:endParaRPr lang="ko-KR" altLang="en-US" sz="1200" dirty="0"/>
        </a:p>
      </dgm:t>
    </dgm:pt>
    <dgm:pt modelId="{30EBFDC3-38DF-4555-B7C1-4F5DAA7EAF13}" type="par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1C3695AD-039A-421A-A133-D69FA8161892}" type="sib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BF230D7E-41C1-4FA7-B284-466BB5DF7D3F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MemberSql.java</a:t>
          </a:r>
          <a:endParaRPr lang="ko-KR" altLang="en-US" sz="1200" dirty="0"/>
        </a:p>
      </dgm:t>
    </dgm:pt>
    <dgm:pt modelId="{56808A65-EE81-4AD5-AFE4-752D5896FB7B}" type="par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E8946DEF-CA67-4EB4-9BF2-92008A7C2F4C}" type="sib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AE00254C-9A5D-432D-9253-FA336EB6CEE8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ProductSql.java</a:t>
          </a:r>
          <a:endParaRPr lang="ko-KR" altLang="en-US" sz="1200" dirty="0"/>
        </a:p>
      </dgm:t>
    </dgm:pt>
    <dgm:pt modelId="{A1F1028B-8F36-48BB-B6ED-AFBB5235BFC0}" type="par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53B2DBB7-2FED-48B7-B1DA-2D9DB6523575}" type="sib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D54C607C-6E6D-47E7-AD4E-5C96562134F5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AdminSql.java</a:t>
          </a:r>
          <a:endParaRPr lang="ko-KR" altLang="en-US" sz="1200" dirty="0"/>
        </a:p>
      </dgm:t>
    </dgm:pt>
    <dgm:pt modelId="{2EFCCB35-5F2E-4A28-9835-8307F9DE0732}" type="par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4E9C0BD8-9554-4F61-A0D0-9959CBF813DD}" type="sib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17941CD6-DD88-45D9-9F46-A21DD6F3582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MainSql.java</a:t>
          </a:r>
          <a:endParaRPr lang="ko-KR" altLang="en-US" sz="1200" dirty="0"/>
        </a:p>
      </dgm:t>
    </dgm:pt>
    <dgm:pt modelId="{BE5AB761-7BA2-4C23-86C3-92A3AD756BE0}" type="par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CA5B3081-FA87-4912-91B1-A38ED814C2BF}" type="sib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0DCFB39C-19F8-4B7A-8A3F-5A4849359716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DBCP.java</a:t>
          </a:r>
          <a:endParaRPr lang="ko-KR" altLang="en-US" sz="1200" dirty="0"/>
        </a:p>
      </dgm:t>
    </dgm:pt>
    <dgm:pt modelId="{5FE63896-1F59-4A8C-AE60-21DF96C71C14}" type="par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8D49C5DD-D043-4F6D-B6A0-75C047CD44D4}" type="sib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48123E95-5D52-48BA-B1E7-F996A86F0474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DBHelper.java</a:t>
          </a:r>
          <a:endParaRPr lang="ko-KR" altLang="en-US" sz="1200" dirty="0"/>
        </a:p>
      </dgm:t>
    </dgm:pt>
    <dgm:pt modelId="{0B0F63B0-EC82-45F1-96F3-FC578963F81B}" type="par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967699FA-AA4C-4B77-872E-1829032368EB}" type="sib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0" presStyleCnt="2" custScaleX="47528" custScaleY="31091" custLinFactNeighborX="74" custLinFactNeighborY="-495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0" presStyleCnt="2" custScaleX="58545" custScaleY="29765" custLinFactNeighborX="-7398" custLinFactNeighborY="-68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D305CB-EF82-4D10-885E-5B6C58B9FAE2}" type="pres">
      <dgm:prSet presAssocID="{D763FDCD-D17C-49FD-A736-F7B74F632F8F}" presName="sp" presStyleCnt="0"/>
      <dgm:spPr/>
    </dgm:pt>
    <dgm:pt modelId="{1D6E2C7F-B36D-4CAF-B6E0-78B3FCD7D060}" type="pres">
      <dgm:prSet presAssocID="{AE93C148-F70E-4363-BBDD-F5919C186131}" presName="linNode" presStyleCnt="0"/>
      <dgm:spPr/>
    </dgm:pt>
    <dgm:pt modelId="{B6ABE3F5-D517-4928-953B-38EE39784030}" type="pres">
      <dgm:prSet presAssocID="{AE93C148-F70E-4363-BBDD-F5919C186131}" presName="parentText" presStyleLbl="node1" presStyleIdx="1" presStyleCnt="2" custFlipHor="1" custScaleX="47046" custScaleY="5084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167D25-B6E4-47DC-97F3-0B98975B0D50}" type="pres">
      <dgm:prSet presAssocID="{AE93C148-F70E-4363-BBDD-F5919C186131}" presName="descendantText" presStyleLbl="alignAccFollowNode1" presStyleIdx="1" presStyleCnt="2" custScaleX="58122" custScaleY="51719" custLinFactNeighborX="-6164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6C4111-BF8E-4858-BF7B-58D5F2676F64}" type="presOf" srcId="{17941CD6-DD88-45D9-9F46-A21DD6F35821}" destId="{D6167D25-B6E4-47DC-97F3-0B98975B0D50}" srcOrd="0" destOrd="4" presId="urn:microsoft.com/office/officeart/2005/8/layout/vList5"/>
    <dgm:cxn modelId="{155899A6-E338-407A-A664-9B08F1505917}" srcId="{AE93C148-F70E-4363-BBDD-F5919C186131}" destId="{8B0F0785-5B18-4F11-A8BC-B15703B34CFE}" srcOrd="0" destOrd="0" parTransId="{30EBFDC3-38DF-4555-B7C1-4F5DAA7EAF13}" sibTransId="{1C3695AD-039A-421A-A133-D69FA8161892}"/>
    <dgm:cxn modelId="{82FB1DE2-24B7-4731-B22C-3B16B092FA4E}" srcId="{AE93C148-F70E-4363-BBDD-F5919C186131}" destId="{D54C607C-6E6D-47E7-AD4E-5C96562134F5}" srcOrd="3" destOrd="0" parTransId="{2EFCCB35-5F2E-4A28-9835-8307F9DE0732}" sibTransId="{4E9C0BD8-9554-4F61-A0D0-9959CBF813DD}"/>
    <dgm:cxn modelId="{E57D7770-F46B-477F-9108-320C35430FD7}" type="presOf" srcId="{9F04B9DC-B7F7-4151-8D79-1A3FFBEE4361}" destId="{CADFC225-58D2-443D-9FD1-FD29318FA1F0}" srcOrd="0" destOrd="3" presId="urn:microsoft.com/office/officeart/2005/8/layout/vList5"/>
    <dgm:cxn modelId="{96220A8E-69AB-4AB1-A258-A725F914EB35}" type="presOf" srcId="{9803F839-9076-4D2A-AED1-3B0F5A25E3C1}" destId="{CADFC225-58D2-443D-9FD1-FD29318FA1F0}" srcOrd="0" destOrd="4" presId="urn:microsoft.com/office/officeart/2005/8/layout/vList5"/>
    <dgm:cxn modelId="{020F2B2E-4C7F-4527-A0A1-FCD6DCE808FA}" type="presOf" srcId="{0DCFB39C-19F8-4B7A-8A3F-5A4849359716}" destId="{D6167D25-B6E4-47DC-97F3-0B98975B0D50}" srcOrd="0" destOrd="5" presId="urn:microsoft.com/office/officeart/2005/8/layout/vList5"/>
    <dgm:cxn modelId="{34482A2F-8E0C-4DC8-B0EE-63F9E6BE334A}" srcId="{0AB992FA-DFF7-4752-9BB9-FFA2BFD7E668}" destId="{AE93C148-F70E-4363-BBDD-F5919C186131}" srcOrd="1" destOrd="0" parTransId="{D138950F-5533-4DA2-94A2-5B0FE551DD8B}" sibTransId="{2BE875F4-55C8-4CF5-BA9E-13AFB9893D58}"/>
    <dgm:cxn modelId="{4BA5F080-5BC0-406E-8716-600F6348A376}" type="presOf" srcId="{AE00254C-9A5D-432D-9253-FA336EB6CEE8}" destId="{D6167D25-B6E4-47DC-97F3-0B98975B0D50}" srcOrd="0" destOrd="2" presId="urn:microsoft.com/office/officeart/2005/8/layout/vList5"/>
    <dgm:cxn modelId="{1956C6B0-4892-4281-AFF6-27A1870BC374}" srcId="{AE93C148-F70E-4363-BBDD-F5919C186131}" destId="{AE00254C-9A5D-432D-9253-FA336EB6CEE8}" srcOrd="2" destOrd="0" parTransId="{A1F1028B-8F36-48BB-B6ED-AFBB5235BFC0}" sibTransId="{53B2DBB7-2FED-48B7-B1DA-2D9DB6523575}"/>
    <dgm:cxn modelId="{9AB0B57F-ACF7-405D-A304-54116F470D3A}" type="presOf" srcId="{48123E95-5D52-48BA-B1E7-F996A86F0474}" destId="{D6167D25-B6E4-47DC-97F3-0B98975B0D50}" srcOrd="0" destOrd="6" presId="urn:microsoft.com/office/officeart/2005/8/layout/vList5"/>
    <dgm:cxn modelId="{590DCA57-CCDC-43A0-93FE-BC3D3A4F5718}" srcId="{0432FCD3-DBE5-4019-B523-A2720967019B}" destId="{9F04B9DC-B7F7-4151-8D79-1A3FFBEE4361}" srcOrd="3" destOrd="0" parTransId="{03EF1B0B-10D8-4807-944C-F490CCECC74B}" sibTransId="{E8D01158-AD30-4AAF-ABA4-9970AE37BD91}"/>
    <dgm:cxn modelId="{80AA408D-003D-4C26-B400-659C3625B43E}" srcId="{AE93C148-F70E-4363-BBDD-F5919C186131}" destId="{17941CD6-DD88-45D9-9F46-A21DD6F35821}" srcOrd="4" destOrd="0" parTransId="{BE5AB761-7BA2-4C23-86C3-92A3AD756BE0}" sibTransId="{CA5B3081-FA87-4912-91B1-A38ED814C2BF}"/>
    <dgm:cxn modelId="{82CEEB64-E52B-4F54-8863-BB7E0CFE47F5}" srcId="{0432FCD3-DBE5-4019-B523-A2720967019B}" destId="{81C68BDE-B008-4E78-8CAF-EFA28D7C82B5}" srcOrd="2" destOrd="0" parTransId="{F787D8DB-598F-493F-8EB6-774F55249143}" sibTransId="{2D7E6FD3-6E01-4B11-A27B-1E31695084BF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8447E65C-E4B5-48D8-BBAC-626131B674B4}" srcId="{AE93C148-F70E-4363-BBDD-F5919C186131}" destId="{BF230D7E-41C1-4FA7-B284-466BB5DF7D3F}" srcOrd="1" destOrd="0" parTransId="{56808A65-EE81-4AD5-AFE4-752D5896FB7B}" sibTransId="{E8946DEF-CA67-4EB4-9BF2-92008A7C2F4C}"/>
    <dgm:cxn modelId="{28A6B3FB-D537-43EE-9C48-6BC336AE4384}" type="presOf" srcId="{8B0F0785-5B18-4F11-A8BC-B15703B34CFE}" destId="{D6167D25-B6E4-47DC-97F3-0B98975B0D50}" srcOrd="0" destOrd="0" presId="urn:microsoft.com/office/officeart/2005/8/layout/vList5"/>
    <dgm:cxn modelId="{A240C9DE-EFFA-4A0E-ACBA-A74DC2AC4DDC}" type="presOf" srcId="{BF230D7E-41C1-4FA7-B284-466BB5DF7D3F}" destId="{D6167D25-B6E4-47DC-97F3-0B98975B0D50}" srcOrd="0" destOrd="1" presId="urn:microsoft.com/office/officeart/2005/8/layout/vList5"/>
    <dgm:cxn modelId="{B55A1581-2899-4B3E-BA47-1649D720FC1C}" srcId="{0432FCD3-DBE5-4019-B523-A2720967019B}" destId="{9803F839-9076-4D2A-AED1-3B0F5A25E3C1}" srcOrd="4" destOrd="0" parTransId="{CA9BDA2D-BA51-4883-9E04-19D9B27078D9}" sibTransId="{D7D7181E-8C65-48DD-A16E-49AF723ACD6C}"/>
    <dgm:cxn modelId="{ACD62CFD-ABCA-4B1A-AF9A-AE9292B6C578}" type="presOf" srcId="{9FDA94C0-E709-4461-9BAF-78BAF8BB07D1}" destId="{CADFC225-58D2-443D-9FD1-FD29318FA1F0}" srcOrd="0" destOrd="1" presId="urn:microsoft.com/office/officeart/2005/8/layout/vList5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29594817-9BFA-4C6D-92B2-86FF99B7154E}" srcId="{AE93C148-F70E-4363-BBDD-F5919C186131}" destId="{48123E95-5D52-48BA-B1E7-F996A86F0474}" srcOrd="6" destOrd="0" parTransId="{0B0F63B0-EC82-45F1-96F3-FC578963F81B}" sibTransId="{967699FA-AA4C-4B77-872E-1829032368EB}"/>
    <dgm:cxn modelId="{F7ACDDB0-D830-472E-9CD0-4ADDE15D9438}" type="presOf" srcId="{81C68BDE-B008-4E78-8CAF-EFA28D7C82B5}" destId="{CADFC225-58D2-443D-9FD1-FD29318FA1F0}" srcOrd="0" destOrd="2" presId="urn:microsoft.com/office/officeart/2005/8/layout/vList5"/>
    <dgm:cxn modelId="{41163337-48F7-4F7D-A7EE-452C9BCE251E}" srcId="{0AB992FA-DFF7-4752-9BB9-FFA2BFD7E668}" destId="{0432FCD3-DBE5-4019-B523-A2720967019B}" srcOrd="0" destOrd="0" parTransId="{E4866F4E-D474-4AA7-8DAF-4D99C28B6004}" sibTransId="{D763FDCD-D17C-49FD-A736-F7B74F632F8F}"/>
    <dgm:cxn modelId="{CC253E62-0668-4E62-A133-0CD4A384AD60}" srcId="{0432FCD3-DBE5-4019-B523-A2720967019B}" destId="{9FDA94C0-E709-4461-9BAF-78BAF8BB07D1}" srcOrd="1" destOrd="0" parTransId="{A97229DE-677F-44FA-AD55-6584FCBE22D9}" sibTransId="{615D445E-F626-45E2-97FB-3962D031607A}"/>
    <dgm:cxn modelId="{9E10B1D9-D239-41DA-82F0-6C748BA561B3}" srcId="{AE93C148-F70E-4363-BBDD-F5919C186131}" destId="{0DCFB39C-19F8-4B7A-8A3F-5A4849359716}" srcOrd="5" destOrd="0" parTransId="{5FE63896-1F59-4A8C-AE60-21DF96C71C14}" sibTransId="{8D49C5DD-D043-4F6D-B6A0-75C047CD44D4}"/>
    <dgm:cxn modelId="{AF82255C-4FBC-494E-AE7E-748A95CDED3C}" type="presOf" srcId="{D54C607C-6E6D-47E7-AD4E-5C96562134F5}" destId="{D6167D25-B6E4-47DC-97F3-0B98975B0D50}" srcOrd="0" destOrd="3" presId="urn:microsoft.com/office/officeart/2005/8/layout/vList5"/>
    <dgm:cxn modelId="{DBEDBE96-0784-4E27-A95B-ECECE8D70875}" type="presOf" srcId="{AE93C148-F70E-4363-BBDD-F5919C186131}" destId="{B6ABE3F5-D517-4928-953B-38EE39784030}" srcOrd="0" destOrd="0" presId="urn:microsoft.com/office/officeart/2005/8/layout/vList5"/>
    <dgm:cxn modelId="{61E462D8-02F4-4546-AFEA-19BFF0BCCB20}" type="presParOf" srcId="{37A50273-33F9-4A4B-B98A-B4D2E46ED10B}" destId="{BA6BD968-09C2-4F4F-B779-D646B05F5138}" srcOrd="0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  <dgm:cxn modelId="{27D089EC-7BC0-4E12-B971-95AD5DC424A6}" type="presParOf" srcId="{37A50273-33F9-4A4B-B98A-B4D2E46ED10B}" destId="{8FD305CB-EF82-4D10-885E-5B6C58B9FAE2}" srcOrd="1" destOrd="0" presId="urn:microsoft.com/office/officeart/2005/8/layout/vList5"/>
    <dgm:cxn modelId="{E8B4A681-67AF-43FF-8AF0-1383FA68823E}" type="presParOf" srcId="{37A50273-33F9-4A4B-B98A-B4D2E46ED10B}" destId="{1D6E2C7F-B36D-4CAF-B6E0-78B3FCD7D060}" srcOrd="2" destOrd="0" presId="urn:microsoft.com/office/officeart/2005/8/layout/vList5"/>
    <dgm:cxn modelId="{1092D23E-8428-4243-8F5C-DCFF05FEEA1A}" type="presParOf" srcId="{1D6E2C7F-B36D-4CAF-B6E0-78B3FCD7D060}" destId="{B6ABE3F5-D517-4928-953B-38EE39784030}" srcOrd="0" destOrd="0" presId="urn:microsoft.com/office/officeart/2005/8/layout/vList5"/>
    <dgm:cxn modelId="{B01A5AC4-23BE-4808-8E89-45D48F778E98}" type="presParOf" srcId="{1D6E2C7F-B36D-4CAF-B6E0-78B3FCD7D060}" destId="{D6167D25-B6E4-47DC-97F3-0B98975B0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smtClean="0"/>
            <a:t>Admin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96B19D18-1637-46C9-848C-DC802CCA8799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2CFC7A57-D44B-4E03-984A-A640AD2BAE2A}" type="parTrans" cxnId="{421ED4C7-197C-488E-ADC2-773C00134E2C}">
      <dgm:prSet/>
      <dgm:spPr/>
      <dgm:t>
        <a:bodyPr/>
        <a:lstStyle/>
        <a:p>
          <a:pPr latinLnBrk="1"/>
          <a:endParaRPr lang="ko-KR" altLang="en-US"/>
        </a:p>
      </dgm:t>
    </dgm:pt>
    <dgm:pt modelId="{374E39E8-5FF2-46C4-90DA-32A41C0B42CF}" type="sibTrans" cxnId="{421ED4C7-197C-488E-ADC2-773C00134E2C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smtClean="0"/>
            <a:t>Cs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Faq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A399EB6F-D3D2-4CC7-B9EF-3048EA33A546}">
      <dgm:prSet phldrT="[텍스트]"/>
      <dgm:spPr/>
      <dgm:t>
        <a:bodyPr/>
        <a:lstStyle/>
        <a:p>
          <a:pPr latinLnBrk="1"/>
          <a:r>
            <a:rPr lang="en-US" altLang="ko-KR" dirty="0" smtClean="0"/>
            <a:t>Notice</a:t>
          </a:r>
          <a:endParaRPr lang="ko-KR" altLang="en-US" dirty="0"/>
        </a:p>
      </dgm:t>
    </dgm:pt>
    <dgm:pt modelId="{C1E5FB7C-A507-4827-BC5C-DDD2ADFA1292}" type="parTrans" cxnId="{65465108-B301-441B-A990-D8AE731CD445}">
      <dgm:prSet/>
      <dgm:spPr/>
      <dgm:t>
        <a:bodyPr/>
        <a:lstStyle/>
        <a:p>
          <a:pPr latinLnBrk="1"/>
          <a:endParaRPr lang="ko-KR" altLang="en-US"/>
        </a:p>
      </dgm:t>
    </dgm:pt>
    <dgm:pt modelId="{EB27519C-2AB5-4DF0-BBBC-14433ED7CD02}" type="sibTrans" cxnId="{65465108-B301-441B-A990-D8AE731CD445}">
      <dgm:prSet/>
      <dgm:spPr/>
      <dgm:t>
        <a:bodyPr/>
        <a:lstStyle/>
        <a:p>
          <a:pPr latinLnBrk="1"/>
          <a:endParaRPr lang="ko-KR" altLang="en-US"/>
        </a:p>
      </dgm:t>
    </dgm:pt>
    <dgm:pt modelId="{C97DE82D-26D9-4CBB-95D7-7A9A8FE42C1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r>
            <a:rPr lang="en-US" altLang="ko-KR" dirty="0" smtClean="0"/>
            <a:t> </a:t>
          </a:r>
        </a:p>
        <a:p>
          <a:pPr latinLnBrk="1"/>
          <a:r>
            <a:rPr lang="ko-KR" altLang="en-US" dirty="0" smtClean="0"/>
            <a:t>관리상품목록 화면</a:t>
          </a:r>
          <a:endParaRPr lang="ko-KR" altLang="en-US" dirty="0"/>
        </a:p>
      </dgm:t>
    </dgm:pt>
    <dgm:pt modelId="{475CDBDB-E145-4392-80E5-41CBA325F824}" type="par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B6AC3F86-5543-4E50-8E4B-B0BA972E7C02}" type="sib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5A0CA45E-7A3B-4841-BA4B-35D76D27B4F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register.jsp</a:t>
          </a:r>
          <a:endParaRPr lang="en-US" altLang="ko-KR" dirty="0" smtClean="0"/>
        </a:p>
        <a:p>
          <a:pPr latinLnBrk="1"/>
          <a:r>
            <a:rPr lang="ko-KR" altLang="en-US" dirty="0" smtClean="0"/>
            <a:t>상품판매등록 화면</a:t>
          </a:r>
          <a:endParaRPr lang="ko-KR" altLang="en-US" dirty="0"/>
        </a:p>
      </dgm:t>
    </dgm:pt>
    <dgm:pt modelId="{F88DC873-004C-4B34-A1AB-52961E910B5A}" type="par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A15A7BB4-9C1F-4F9A-AC01-5679ED580004}" type="sib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108A5449-0ECB-4AD1-99BA-8A2C0023217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3113C8B2-8E7C-47A2-BBBA-6348AEA6282B}" type="parTrans" cxnId="{CA113276-8539-48C3-992D-4E2E497B41A5}">
      <dgm:prSet/>
      <dgm:spPr/>
      <dgm:t>
        <a:bodyPr/>
        <a:lstStyle/>
        <a:p>
          <a:pPr latinLnBrk="1"/>
          <a:endParaRPr lang="ko-KR" altLang="en-US"/>
        </a:p>
      </dgm:t>
    </dgm:pt>
    <dgm:pt modelId="{371DE080-78AB-4FE6-92F8-CE9D925B3915}" type="sibTrans" cxnId="{CA113276-8539-48C3-992D-4E2E497B41A5}">
      <dgm:prSet/>
      <dgm:spPr/>
      <dgm:t>
        <a:bodyPr/>
        <a:lstStyle/>
        <a:p>
          <a:pPr latinLnBrk="1"/>
          <a:endParaRPr lang="ko-KR" altLang="en-US"/>
        </a:p>
      </dgm:t>
    </dgm:pt>
    <dgm:pt modelId="{CC222D8E-316B-45FA-B8FB-CDACBE88E1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05544EE3-D0DC-46F6-B391-C2174C98EF67}" type="par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394532C6-EC8D-4886-8F6D-6B53894DCD35}" type="sib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41AA6B8D-77D2-4011-939B-9F3CFCFF8DB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modify.jsp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수정화면</a:t>
          </a:r>
          <a:endParaRPr lang="ko-KR" altLang="en-US" dirty="0"/>
        </a:p>
      </dgm:t>
    </dgm:pt>
    <dgm:pt modelId="{6B1A086B-872A-4734-BA9D-C967B55EDECC}" type="parTrans" cxnId="{93850DE4-255D-4FCA-B496-7994139D2B07}">
      <dgm:prSet/>
      <dgm:spPr/>
      <dgm:t>
        <a:bodyPr/>
        <a:lstStyle/>
        <a:p>
          <a:pPr latinLnBrk="1"/>
          <a:endParaRPr lang="ko-KR" altLang="en-US"/>
        </a:p>
      </dgm:t>
    </dgm:pt>
    <dgm:pt modelId="{9651EE87-916C-49F2-AEB8-E6EA4901A776}" type="sibTrans" cxnId="{93850DE4-255D-4FCA-B496-7994139D2B07}">
      <dgm:prSet/>
      <dgm:spPr/>
      <dgm:t>
        <a:bodyPr/>
        <a:lstStyle/>
        <a:p>
          <a:pPr latinLnBrk="1"/>
          <a:endParaRPr lang="ko-KR" altLang="en-US"/>
        </a:p>
      </dgm:t>
    </dgm:pt>
    <dgm:pt modelId="{80C625CF-D509-4C52-B902-6473FB2644E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modify.jsp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수정화면</a:t>
          </a:r>
          <a:endParaRPr lang="ko-KR" altLang="en-US" dirty="0"/>
        </a:p>
      </dgm:t>
    </dgm:pt>
    <dgm:pt modelId="{EDF9EBEF-ABA6-4A7B-9E63-687694F9102C}" type="parTrans" cxnId="{56086C07-B755-4582-8695-CDCCE1EC2069}">
      <dgm:prSet/>
      <dgm:spPr/>
      <dgm:t>
        <a:bodyPr/>
        <a:lstStyle/>
        <a:p>
          <a:pPr latinLnBrk="1"/>
          <a:endParaRPr lang="ko-KR" altLang="en-US"/>
        </a:p>
      </dgm:t>
    </dgm:pt>
    <dgm:pt modelId="{C54DEB11-2A5B-4C5F-8793-442C98FB941F}" type="sibTrans" cxnId="{56086C07-B755-4582-8695-CDCCE1EC2069}">
      <dgm:prSet/>
      <dgm:spPr/>
      <dgm:t>
        <a:bodyPr/>
        <a:lstStyle/>
        <a:p>
          <a:pPr latinLnBrk="1"/>
          <a:endParaRPr lang="ko-KR" altLang="en-US"/>
        </a:p>
      </dgm:t>
    </dgm:pt>
    <dgm:pt modelId="{EF6B3C8A-3C82-41A0-AEA3-5F32FB77290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2EF1BA34-A06F-46E1-861B-ECAB0DC305EA}" type="parTrans" cxnId="{30329E08-09B0-42E9-A89A-4E9A9CF01AD2}">
      <dgm:prSet/>
      <dgm:spPr/>
      <dgm:t>
        <a:bodyPr/>
        <a:lstStyle/>
        <a:p>
          <a:pPr latinLnBrk="1"/>
          <a:endParaRPr lang="ko-KR" altLang="en-US"/>
        </a:p>
      </dgm:t>
    </dgm:pt>
    <dgm:pt modelId="{89F5B886-43B7-4C1D-A120-5E40757448CB}" type="sibTrans" cxnId="{30329E08-09B0-42E9-A89A-4E9A9CF01AD2}">
      <dgm:prSet/>
      <dgm:spPr/>
      <dgm:t>
        <a:bodyPr/>
        <a:lstStyle/>
        <a:p>
          <a:pPr latinLnBrk="1"/>
          <a:endParaRPr lang="ko-KR" altLang="en-US"/>
        </a:p>
      </dgm:t>
    </dgm:pt>
    <dgm:pt modelId="{ED18559F-B116-49B4-9A2F-535B2AC7CBA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45421ADD-F195-4C91-B79D-E5BFA072C6FF}" type="parTrans" cxnId="{9D75A678-9DCB-40D2-AB48-5A5BB54415E2}">
      <dgm:prSet/>
      <dgm:spPr/>
      <dgm:t>
        <a:bodyPr/>
        <a:lstStyle/>
        <a:p>
          <a:pPr latinLnBrk="1"/>
          <a:endParaRPr lang="ko-KR" altLang="en-US"/>
        </a:p>
      </dgm:t>
    </dgm:pt>
    <dgm:pt modelId="{F0EDD615-D4CA-4596-AC9B-D9957342179D}" type="sibTrans" cxnId="{9D75A678-9DCB-40D2-AB48-5A5BB54415E2}">
      <dgm:prSet/>
      <dgm:spPr/>
      <dgm:t>
        <a:bodyPr/>
        <a:lstStyle/>
        <a:p>
          <a:pPr latinLnBrk="1"/>
          <a:endParaRPr lang="ko-KR" altLang="en-US"/>
        </a:p>
      </dgm:t>
    </dgm:pt>
    <dgm:pt modelId="{BF1640CA-E95D-4C06-BFFE-5A8E92DB38E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5B28BD88-C021-4E11-84AF-31FA858C5404}" type="par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B0212A5D-AFB7-4299-8A69-2F2B98063A8A}" type="sib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4ACDD951-8B0D-44C4-A573-132744F8423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53E42FF3-63F7-44D1-BB4E-D94DA1482B50}" type="par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5A4E9464-5C96-40F1-90B6-B1BF1D51B778}" type="sib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index.jsp</a:t>
          </a:r>
          <a:r>
            <a:rPr lang="en-US" altLang="ko-KR" dirty="0" smtClean="0"/>
            <a:t> admin </a:t>
          </a:r>
          <a:r>
            <a:rPr lang="ko-KR" altLang="en-US" dirty="0" err="1" smtClean="0"/>
            <a:t>메인화면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1"/>
      <dgm:spPr/>
    </dgm:pt>
    <dgm:pt modelId="{10A9FDA4-7F2E-41A3-B3AD-177BFA09B1C0}" type="pres">
      <dgm:prSet presAssocID="{CC408226-8F2A-409D-98F3-0F3C28CD9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0DF09F6C-84C3-4B0B-988B-75B21A5C7FC2}" type="pres">
      <dgm:prSet presAssocID="{2CFC7A57-D44B-4E03-984A-A640AD2BAE2A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5D62E90-1DD5-4F0B-B3C5-6D5D80CE9185}" type="pres">
      <dgm:prSet presAssocID="{96B19D18-1637-46C9-848C-DC802CCA8799}" presName="hierRoot2" presStyleCnt="0"/>
      <dgm:spPr/>
    </dgm:pt>
    <dgm:pt modelId="{B843663B-9A32-49E6-B5AB-EA3CB2585DCB}" type="pres">
      <dgm:prSet presAssocID="{96B19D18-1637-46C9-848C-DC802CCA8799}" presName="composite2" presStyleCnt="0"/>
      <dgm:spPr/>
    </dgm:pt>
    <dgm:pt modelId="{6249EE90-CC3A-44D3-8BD5-309E64EE0185}" type="pres">
      <dgm:prSet presAssocID="{96B19D18-1637-46C9-848C-DC802CCA8799}" presName="background2" presStyleLbl="node2" presStyleIdx="0" presStyleCnt="3"/>
      <dgm:spPr/>
    </dgm:pt>
    <dgm:pt modelId="{6BDFD481-DFA7-4C64-ABE4-03D16FDF0CF9}" type="pres">
      <dgm:prSet presAssocID="{96B19D18-1637-46C9-848C-DC802CCA879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CFB1E3-C0F1-4108-B5F9-A7167300EE4B}" type="pres">
      <dgm:prSet presAssocID="{96B19D18-1637-46C9-848C-DC802CCA8799}" presName="hierChild3" presStyleCnt="0"/>
      <dgm:spPr/>
    </dgm:pt>
    <dgm:pt modelId="{429F758F-4C20-4C3B-9776-9A3FE54021A0}" type="pres">
      <dgm:prSet presAssocID="{475CDBDB-E145-4392-80E5-41CBA325F824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1502774-87CF-4C1B-88C3-2E4EFD118DC9}" type="pres">
      <dgm:prSet presAssocID="{C97DE82D-26D9-4CBB-95D7-7A9A8FE42C11}" presName="hierRoot3" presStyleCnt="0"/>
      <dgm:spPr/>
    </dgm:pt>
    <dgm:pt modelId="{667E95FA-11D6-4445-AB73-674B62AA92DA}" type="pres">
      <dgm:prSet presAssocID="{C97DE82D-26D9-4CBB-95D7-7A9A8FE42C11}" presName="composite3" presStyleCnt="0"/>
      <dgm:spPr/>
    </dgm:pt>
    <dgm:pt modelId="{611141DB-43BE-4337-94B0-98C1674639AD}" type="pres">
      <dgm:prSet presAssocID="{C97DE82D-26D9-4CBB-95D7-7A9A8FE42C11}" presName="background3" presStyleLbl="node3" presStyleIdx="0" presStyleCnt="4"/>
      <dgm:spPr/>
    </dgm:pt>
    <dgm:pt modelId="{4A0B8957-DC48-4C19-82CE-13E204CED7FF}" type="pres">
      <dgm:prSet presAssocID="{C97DE82D-26D9-4CBB-95D7-7A9A8FE42C1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1679D1-D1FA-448B-A07D-BB8FCDD31E05}" type="pres">
      <dgm:prSet presAssocID="{C97DE82D-26D9-4CBB-95D7-7A9A8FE42C11}" presName="hierChild4" presStyleCnt="0"/>
      <dgm:spPr/>
    </dgm:pt>
    <dgm:pt modelId="{C126934F-E3AC-42D4-B422-BB3239D0F572}" type="pres">
      <dgm:prSet presAssocID="{F88DC873-004C-4B34-A1AB-52961E910B5A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5BEC1A9-F21E-41EF-A540-243059C578F1}" type="pres">
      <dgm:prSet presAssocID="{5A0CA45E-7A3B-4841-BA4B-35D76D27B4F7}" presName="hierRoot3" presStyleCnt="0"/>
      <dgm:spPr/>
    </dgm:pt>
    <dgm:pt modelId="{AEB372CA-B548-4C0D-91D9-46DF5E2B88C0}" type="pres">
      <dgm:prSet presAssocID="{5A0CA45E-7A3B-4841-BA4B-35D76D27B4F7}" presName="composite3" presStyleCnt="0"/>
      <dgm:spPr/>
    </dgm:pt>
    <dgm:pt modelId="{473D1CF2-472C-4470-9004-B4ACFCA5E147}" type="pres">
      <dgm:prSet presAssocID="{5A0CA45E-7A3B-4841-BA4B-35D76D27B4F7}" presName="background3" presStyleLbl="node3" presStyleIdx="1" presStyleCnt="4"/>
      <dgm:spPr/>
    </dgm:pt>
    <dgm:pt modelId="{B1A8631D-15F3-498D-B350-3176DBFD0DA8}" type="pres">
      <dgm:prSet presAssocID="{5A0CA45E-7A3B-4841-BA4B-35D76D27B4F7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39288-E43C-407E-951D-005993A3A939}" type="pres">
      <dgm:prSet presAssocID="{5A0CA45E-7A3B-4841-BA4B-35D76D27B4F7}" presName="hierChild4" presStyleCnt="0"/>
      <dgm:spPr/>
    </dgm:pt>
    <dgm:pt modelId="{78680A07-AB6D-4644-A1A1-91440F451F98}" type="pres">
      <dgm:prSet presAssocID="{477C1253-2FC2-4BCC-AE65-35F06CA2514B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3"/>
      <dgm:spPr/>
    </dgm:pt>
    <dgm:pt modelId="{1C5F8866-D4DC-4E19-9B8E-DD6410916966}" type="pres">
      <dgm:prSet presAssocID="{EAEEC946-7B2B-47AA-AFF6-FAAF2514044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9EDDB9D6-45CF-419E-A840-9A624C196949}" type="pres">
      <dgm:prSet presAssocID="{55F49C83-3E0D-4922-A4F0-9085A03B57DA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DEEFC4-E0B1-42EF-AB1E-2C042A62048E}" type="pres">
      <dgm:prSet presAssocID="{A00C4A4E-0FF0-4905-B2B0-F5B8F566EB28}" presName="hierRoot3" presStyleCnt="0"/>
      <dgm:spPr/>
    </dgm:pt>
    <dgm:pt modelId="{46016175-B441-4F61-993A-B464700DE9F9}" type="pres">
      <dgm:prSet presAssocID="{A00C4A4E-0FF0-4905-B2B0-F5B8F566EB28}" presName="composite3" presStyleCnt="0"/>
      <dgm:spPr/>
    </dgm:pt>
    <dgm:pt modelId="{E20C72C0-CA9A-433D-8AF3-EC3BB8597B82}" type="pres">
      <dgm:prSet presAssocID="{A00C4A4E-0FF0-4905-B2B0-F5B8F566EB28}" presName="background3" presStyleLbl="node3" presStyleIdx="2" presStyleCnt="4"/>
      <dgm:spPr/>
    </dgm:pt>
    <dgm:pt modelId="{E3E64E23-A57C-4BAD-9A52-7DDEE60EFCA5}" type="pres">
      <dgm:prSet presAssocID="{A00C4A4E-0FF0-4905-B2B0-F5B8F566EB2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504902-D6FE-4BDD-BF7E-D97074A09603}" type="pres">
      <dgm:prSet presAssocID="{A00C4A4E-0FF0-4905-B2B0-F5B8F566EB28}" presName="hierChild4" presStyleCnt="0"/>
      <dgm:spPr/>
    </dgm:pt>
    <dgm:pt modelId="{8CCAEAC3-C30F-4B2D-B983-3F991A03FD84}" type="pres">
      <dgm:prSet presAssocID="{05544EE3-D0DC-46F6-B391-C2174C98EF67}" presName="Name23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CA92148-D8DA-4A85-BEFE-5B03C9A069CE}" type="pres">
      <dgm:prSet presAssocID="{CC222D8E-316B-45FA-B8FB-CDACBE88E19B}" presName="hierRoot4" presStyleCnt="0"/>
      <dgm:spPr/>
    </dgm:pt>
    <dgm:pt modelId="{0B7F96CA-14CA-49D1-9285-09353386202F}" type="pres">
      <dgm:prSet presAssocID="{CC222D8E-316B-45FA-B8FB-CDACBE88E19B}" presName="composite4" presStyleCnt="0"/>
      <dgm:spPr/>
    </dgm:pt>
    <dgm:pt modelId="{E510F2CB-ED00-4A0E-8056-F246EE117E35}" type="pres">
      <dgm:prSet presAssocID="{CC222D8E-316B-45FA-B8FB-CDACBE88E19B}" presName="background4" presStyleLbl="node4" presStyleIdx="0" presStyleCnt="8"/>
      <dgm:spPr/>
    </dgm:pt>
    <dgm:pt modelId="{EE22F1F6-DDA5-40D5-B13D-34093775B9BE}" type="pres">
      <dgm:prSet presAssocID="{CC222D8E-316B-45FA-B8FB-CDACBE88E19B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5548F7-BF16-4A18-B0D3-D691F17C0583}" type="pres">
      <dgm:prSet presAssocID="{CC222D8E-316B-45FA-B8FB-CDACBE88E19B}" presName="hierChild5" presStyleCnt="0"/>
      <dgm:spPr/>
    </dgm:pt>
    <dgm:pt modelId="{E8F2066E-62B9-4C61-A93A-46CC96C7558B}" type="pres">
      <dgm:prSet presAssocID="{6B1A086B-872A-4734-BA9D-C967B55EDECC}" presName="Name23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EAB34693-7D59-4265-9924-1CA17663C014}" type="pres">
      <dgm:prSet presAssocID="{41AA6B8D-77D2-4011-939B-9F3CFCFF8DB3}" presName="hierRoot4" presStyleCnt="0"/>
      <dgm:spPr/>
    </dgm:pt>
    <dgm:pt modelId="{C110B559-7B0F-4639-AC7E-797BA1959867}" type="pres">
      <dgm:prSet presAssocID="{41AA6B8D-77D2-4011-939B-9F3CFCFF8DB3}" presName="composite4" presStyleCnt="0"/>
      <dgm:spPr/>
    </dgm:pt>
    <dgm:pt modelId="{9A5B4AE1-85DF-4C08-BF94-890B98ADC085}" type="pres">
      <dgm:prSet presAssocID="{41AA6B8D-77D2-4011-939B-9F3CFCFF8DB3}" presName="background4" presStyleLbl="node4" presStyleIdx="1" presStyleCnt="8"/>
      <dgm:spPr/>
    </dgm:pt>
    <dgm:pt modelId="{FDF36497-8203-442A-931D-5A4D5A14DF2D}" type="pres">
      <dgm:prSet presAssocID="{41AA6B8D-77D2-4011-939B-9F3CFCFF8DB3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00007-4A5E-48D6-AD19-8B7AA946BF7A}" type="pres">
      <dgm:prSet presAssocID="{41AA6B8D-77D2-4011-939B-9F3CFCFF8DB3}" presName="hierChild5" presStyleCnt="0"/>
      <dgm:spPr/>
    </dgm:pt>
    <dgm:pt modelId="{ED099594-2C42-4EBC-B868-E26EC79D3A94}" type="pres">
      <dgm:prSet presAssocID="{5B28BD88-C021-4E11-84AF-31FA858C5404}" presName="Name23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1C9D37BC-7408-4D2F-A83A-332FC36B6838}" type="pres">
      <dgm:prSet presAssocID="{BF1640CA-E95D-4C06-BFFE-5A8E92DB38E4}" presName="hierRoot4" presStyleCnt="0"/>
      <dgm:spPr/>
    </dgm:pt>
    <dgm:pt modelId="{D51417EC-27E6-47C7-B6D9-A99A54A00637}" type="pres">
      <dgm:prSet presAssocID="{BF1640CA-E95D-4C06-BFFE-5A8E92DB38E4}" presName="composite4" presStyleCnt="0"/>
      <dgm:spPr/>
    </dgm:pt>
    <dgm:pt modelId="{5EC1FCE0-3F1F-40E6-B51D-5B20F7619458}" type="pres">
      <dgm:prSet presAssocID="{BF1640CA-E95D-4C06-BFFE-5A8E92DB38E4}" presName="background4" presStyleLbl="node4" presStyleIdx="2" presStyleCnt="8"/>
      <dgm:spPr/>
    </dgm:pt>
    <dgm:pt modelId="{56B0C300-6459-4EB1-AE37-2C12CED9BF00}" type="pres">
      <dgm:prSet presAssocID="{BF1640CA-E95D-4C06-BFFE-5A8E92DB38E4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15B33-7915-43D0-86B9-1A5C5C98D619}" type="pres">
      <dgm:prSet presAssocID="{BF1640CA-E95D-4C06-BFFE-5A8E92DB38E4}" presName="hierChild5" presStyleCnt="0"/>
      <dgm:spPr/>
    </dgm:pt>
    <dgm:pt modelId="{5B120EF4-8390-428B-8B42-9665DA6EDAD4}" type="pres">
      <dgm:prSet presAssocID="{53E42FF3-63F7-44D1-BB4E-D94DA1482B50}" presName="Name23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149DBD90-FB8D-4E78-BB52-0F7353828674}" type="pres">
      <dgm:prSet presAssocID="{4ACDD951-8B0D-44C4-A573-132744F84230}" presName="hierRoot4" presStyleCnt="0"/>
      <dgm:spPr/>
    </dgm:pt>
    <dgm:pt modelId="{4A37B957-1EFC-4374-B706-CC3754AE43DA}" type="pres">
      <dgm:prSet presAssocID="{4ACDD951-8B0D-44C4-A573-132744F84230}" presName="composite4" presStyleCnt="0"/>
      <dgm:spPr/>
    </dgm:pt>
    <dgm:pt modelId="{B86FD13E-39C0-4DE8-82EE-5D35E79A44EA}" type="pres">
      <dgm:prSet presAssocID="{4ACDD951-8B0D-44C4-A573-132744F84230}" presName="background4" presStyleLbl="node4" presStyleIdx="3" presStyleCnt="8"/>
      <dgm:spPr/>
    </dgm:pt>
    <dgm:pt modelId="{B8A18D7F-EAA6-4670-B281-BD9A40ED4400}" type="pres">
      <dgm:prSet presAssocID="{4ACDD951-8B0D-44C4-A573-132744F84230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FCDD9C-4EEA-4338-90F8-EFAFA1677F20}" type="pres">
      <dgm:prSet presAssocID="{4ACDD951-8B0D-44C4-A573-132744F84230}" presName="hierChild5" presStyleCnt="0"/>
      <dgm:spPr/>
    </dgm:pt>
    <dgm:pt modelId="{ED720D91-0E6F-4433-BCE0-FA766DB334D8}" type="pres">
      <dgm:prSet presAssocID="{C1E5FB7C-A507-4827-BC5C-DDD2ADFA1292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33D8C21-3B58-49F6-B24D-8BE6E3E19F60}" type="pres">
      <dgm:prSet presAssocID="{A399EB6F-D3D2-4CC7-B9EF-3048EA33A546}" presName="hierRoot3" presStyleCnt="0"/>
      <dgm:spPr/>
    </dgm:pt>
    <dgm:pt modelId="{EEB3E469-73BD-40D1-8B82-A57253DA9EE2}" type="pres">
      <dgm:prSet presAssocID="{A399EB6F-D3D2-4CC7-B9EF-3048EA33A546}" presName="composite3" presStyleCnt="0"/>
      <dgm:spPr/>
    </dgm:pt>
    <dgm:pt modelId="{BD5A6EDC-C9C8-436B-8F2F-4D1896CC95EE}" type="pres">
      <dgm:prSet presAssocID="{A399EB6F-D3D2-4CC7-B9EF-3048EA33A546}" presName="background3" presStyleLbl="node3" presStyleIdx="3" presStyleCnt="4"/>
      <dgm:spPr/>
    </dgm:pt>
    <dgm:pt modelId="{8FDA9024-943E-44D1-8401-5D7CC7C6C27A}" type="pres">
      <dgm:prSet presAssocID="{A399EB6F-D3D2-4CC7-B9EF-3048EA33A54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20D5FE-2811-4E23-B4D4-378E14B204C1}" type="pres">
      <dgm:prSet presAssocID="{A399EB6F-D3D2-4CC7-B9EF-3048EA33A546}" presName="hierChild4" presStyleCnt="0"/>
      <dgm:spPr/>
    </dgm:pt>
    <dgm:pt modelId="{0A821B66-A935-4F79-9EB0-5FEDA9302107}" type="pres">
      <dgm:prSet presAssocID="{3113C8B2-8E7C-47A2-BBBA-6348AEA6282B}" presName="Name23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A8AFCBB-CDC7-452D-A5B6-7BEC1EA8BB55}" type="pres">
      <dgm:prSet presAssocID="{108A5449-0ECB-4AD1-99BA-8A2C00232176}" presName="hierRoot4" presStyleCnt="0"/>
      <dgm:spPr/>
    </dgm:pt>
    <dgm:pt modelId="{A3738EAF-D3D2-43C2-A748-1D2730C74FA6}" type="pres">
      <dgm:prSet presAssocID="{108A5449-0ECB-4AD1-99BA-8A2C00232176}" presName="composite4" presStyleCnt="0"/>
      <dgm:spPr/>
    </dgm:pt>
    <dgm:pt modelId="{55E799C3-1EE6-4B7C-AF6A-082588780CDD}" type="pres">
      <dgm:prSet presAssocID="{108A5449-0ECB-4AD1-99BA-8A2C00232176}" presName="background4" presStyleLbl="node4" presStyleIdx="4" presStyleCnt="8"/>
      <dgm:spPr/>
    </dgm:pt>
    <dgm:pt modelId="{BEE28AD9-F83F-4CC1-8494-840AC8029823}" type="pres">
      <dgm:prSet presAssocID="{108A5449-0ECB-4AD1-99BA-8A2C00232176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431078-91EB-46BE-ABF2-C5C75A7D6CB6}" type="pres">
      <dgm:prSet presAssocID="{108A5449-0ECB-4AD1-99BA-8A2C00232176}" presName="hierChild5" presStyleCnt="0"/>
      <dgm:spPr/>
    </dgm:pt>
    <dgm:pt modelId="{2116C17F-68D5-409D-94CE-9C75A965AC4F}" type="pres">
      <dgm:prSet presAssocID="{EDF9EBEF-ABA6-4A7B-9E63-687694F9102C}" presName="Name23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B86C70E-DDA9-45B9-8AFB-3106EFB12B4D}" type="pres">
      <dgm:prSet presAssocID="{80C625CF-D509-4C52-B902-6473FB2644E1}" presName="hierRoot4" presStyleCnt="0"/>
      <dgm:spPr/>
    </dgm:pt>
    <dgm:pt modelId="{D375C5CE-CCC2-41F9-83A8-C312122433F3}" type="pres">
      <dgm:prSet presAssocID="{80C625CF-D509-4C52-B902-6473FB2644E1}" presName="composite4" presStyleCnt="0"/>
      <dgm:spPr/>
    </dgm:pt>
    <dgm:pt modelId="{C31E016C-FC29-450A-A9E2-DC38BCA7D333}" type="pres">
      <dgm:prSet presAssocID="{80C625CF-D509-4C52-B902-6473FB2644E1}" presName="background4" presStyleLbl="node4" presStyleIdx="5" presStyleCnt="8"/>
      <dgm:spPr/>
    </dgm:pt>
    <dgm:pt modelId="{13D532D8-F793-4224-B191-FBFC19B3A4E0}" type="pres">
      <dgm:prSet presAssocID="{80C625CF-D509-4C52-B902-6473FB2644E1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EA3FF2-BD1F-467D-BACB-EA85202910E5}" type="pres">
      <dgm:prSet presAssocID="{80C625CF-D509-4C52-B902-6473FB2644E1}" presName="hierChild5" presStyleCnt="0"/>
      <dgm:spPr/>
    </dgm:pt>
    <dgm:pt modelId="{7956E7C3-D69E-43EE-9701-9136A27301FA}" type="pres">
      <dgm:prSet presAssocID="{2EF1BA34-A06F-46E1-861B-ECAB0DC305EA}" presName="Name23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47891FEB-75B8-4CE1-9B9A-553B1CD937E5}" type="pres">
      <dgm:prSet presAssocID="{EF6B3C8A-3C82-41A0-AEA3-5F32FB77290D}" presName="hierRoot4" presStyleCnt="0"/>
      <dgm:spPr/>
    </dgm:pt>
    <dgm:pt modelId="{CE654CB5-6DA9-42FD-BB67-BBFFC3317E13}" type="pres">
      <dgm:prSet presAssocID="{EF6B3C8A-3C82-41A0-AEA3-5F32FB77290D}" presName="composite4" presStyleCnt="0"/>
      <dgm:spPr/>
    </dgm:pt>
    <dgm:pt modelId="{279BB28A-2FE6-4182-B61D-A43396F8FF06}" type="pres">
      <dgm:prSet presAssocID="{EF6B3C8A-3C82-41A0-AEA3-5F32FB77290D}" presName="background4" presStyleLbl="node4" presStyleIdx="6" presStyleCnt="8"/>
      <dgm:spPr/>
    </dgm:pt>
    <dgm:pt modelId="{C046FCC5-DB7D-4637-A978-F4AB1582DB0B}" type="pres">
      <dgm:prSet presAssocID="{EF6B3C8A-3C82-41A0-AEA3-5F32FB77290D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CE9245-7E6A-4B29-B6AF-9A33ADDD675F}" type="pres">
      <dgm:prSet presAssocID="{EF6B3C8A-3C82-41A0-AEA3-5F32FB77290D}" presName="hierChild5" presStyleCnt="0"/>
      <dgm:spPr/>
    </dgm:pt>
    <dgm:pt modelId="{809A4346-D143-4483-942B-63D5465CE46E}" type="pres">
      <dgm:prSet presAssocID="{45421ADD-F195-4C91-B79D-E5BFA072C6FF}" presName="Name23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7269EFF-6C48-4808-BAC9-5B623429A768}" type="pres">
      <dgm:prSet presAssocID="{ED18559F-B116-49B4-9A2F-535B2AC7CBA8}" presName="hierRoot4" presStyleCnt="0"/>
      <dgm:spPr/>
    </dgm:pt>
    <dgm:pt modelId="{D1FA36B9-D70C-4A45-9E88-2563B4D8A16D}" type="pres">
      <dgm:prSet presAssocID="{ED18559F-B116-49B4-9A2F-535B2AC7CBA8}" presName="composite4" presStyleCnt="0"/>
      <dgm:spPr/>
    </dgm:pt>
    <dgm:pt modelId="{75F6424A-29BF-4AA0-80B7-69A2333D4B33}" type="pres">
      <dgm:prSet presAssocID="{ED18559F-B116-49B4-9A2F-535B2AC7CBA8}" presName="background4" presStyleLbl="node4" presStyleIdx="7" presStyleCnt="8"/>
      <dgm:spPr/>
    </dgm:pt>
    <dgm:pt modelId="{4811867C-D126-4240-B333-39763DF6C10E}" type="pres">
      <dgm:prSet presAssocID="{ED18559F-B116-49B4-9A2F-535B2AC7CBA8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123AC1-E98F-431A-8120-FE97799BAE32}" type="pres">
      <dgm:prSet presAssocID="{ED18559F-B116-49B4-9A2F-535B2AC7CBA8}" presName="hierChild5" presStyleCnt="0"/>
      <dgm:spPr/>
    </dgm:pt>
    <dgm:pt modelId="{585BA7DF-C7CE-4EE4-914A-77E583D36068}" type="pres">
      <dgm:prSet presAssocID="{FED2C633-9A6C-4EA1-BAE9-C53A1DF2E021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2" presStyleCnt="3"/>
      <dgm:spPr/>
    </dgm:pt>
    <dgm:pt modelId="{5D2CA697-2F6A-49A6-934A-AA352F8541D9}" type="pres">
      <dgm:prSet presAssocID="{6F008732-397D-41C9-97E4-FC9FF30E300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</dgm:ptLst>
  <dgm:cxnLst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AEEE02EA-2E68-4FEC-A181-CFD592C2C2C8}" type="presOf" srcId="{5B28BD88-C021-4E11-84AF-31FA858C5404}" destId="{ED099594-2C42-4EBC-B868-E26EC79D3A94}" srcOrd="0" destOrd="0" presId="urn:microsoft.com/office/officeart/2005/8/layout/hierarchy1"/>
    <dgm:cxn modelId="{15F58938-1B27-4C5E-9CF9-E417D7FC3FEC}" type="presOf" srcId="{45421ADD-F195-4C91-B79D-E5BFA072C6FF}" destId="{809A4346-D143-4483-942B-63D5465CE46E}" srcOrd="0" destOrd="0" presId="urn:microsoft.com/office/officeart/2005/8/layout/hierarchy1"/>
    <dgm:cxn modelId="{E04652F5-4690-4668-A491-9A0E008FB0BA}" type="presOf" srcId="{475CDBDB-E145-4392-80E5-41CBA325F824}" destId="{429F758F-4C20-4C3B-9776-9A3FE54021A0}" srcOrd="0" destOrd="0" presId="urn:microsoft.com/office/officeart/2005/8/layout/hierarchy1"/>
    <dgm:cxn modelId="{9D75A678-9DCB-40D2-AB48-5A5BB54415E2}" srcId="{A399EB6F-D3D2-4CC7-B9EF-3048EA33A546}" destId="{ED18559F-B116-49B4-9A2F-535B2AC7CBA8}" srcOrd="3" destOrd="0" parTransId="{45421ADD-F195-4C91-B79D-E5BFA072C6FF}" sibTransId="{F0EDD615-D4CA-4596-AC9B-D9957342179D}"/>
    <dgm:cxn modelId="{2E9FB9D5-0EFA-483E-AB18-E9B1B51F5FA4}" type="presOf" srcId="{3113C8B2-8E7C-47A2-BBBA-6348AEA6282B}" destId="{0A821B66-A935-4F79-9EB0-5FEDA9302107}" srcOrd="0" destOrd="0" presId="urn:microsoft.com/office/officeart/2005/8/layout/hierarchy1"/>
    <dgm:cxn modelId="{384ABFE0-38F6-4985-9BFF-F70ABABECCEC}" type="presOf" srcId="{C1E5FB7C-A507-4827-BC5C-DDD2ADFA1292}" destId="{ED720D91-0E6F-4433-BCE0-FA766DB334D8}" srcOrd="0" destOrd="0" presId="urn:microsoft.com/office/officeart/2005/8/layout/hierarchy1"/>
    <dgm:cxn modelId="{C659834F-CA00-4F51-8C88-EA1F29C1C767}" type="presOf" srcId="{C97DE82D-26D9-4CBB-95D7-7A9A8FE42C11}" destId="{4A0B8957-DC48-4C19-82CE-13E204CED7FF}" srcOrd="0" destOrd="0" presId="urn:microsoft.com/office/officeart/2005/8/layout/hierarchy1"/>
    <dgm:cxn modelId="{E27597C6-0465-4A5E-A685-FBE64E7EDFC8}" type="presOf" srcId="{2EF1BA34-A06F-46E1-861B-ECAB0DC305EA}" destId="{7956E7C3-D69E-43EE-9701-9136A27301FA}" srcOrd="0" destOrd="0" presId="urn:microsoft.com/office/officeart/2005/8/layout/hierarchy1"/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5E619B3B-0911-41D9-BCED-F23D724D6A33}" type="presOf" srcId="{53E42FF3-63F7-44D1-BB4E-D94DA1482B50}" destId="{5B120EF4-8390-428B-8B42-9665DA6EDAD4}" srcOrd="0" destOrd="0" presId="urn:microsoft.com/office/officeart/2005/8/layout/hierarchy1"/>
    <dgm:cxn modelId="{927D11FC-FAE6-48EE-879E-20BDD6220879}" type="presOf" srcId="{FED2C633-9A6C-4EA1-BAE9-C53A1DF2E021}" destId="{585BA7DF-C7CE-4EE4-914A-77E583D36068}" srcOrd="0" destOrd="0" presId="urn:microsoft.com/office/officeart/2005/8/layout/hierarchy1"/>
    <dgm:cxn modelId="{A50D7C3E-B164-42F0-BF6D-E8334F9C240C}" type="presOf" srcId="{2CFC7A57-D44B-4E03-984A-A640AD2BAE2A}" destId="{0DF09F6C-84C3-4B0B-988B-75B21A5C7FC2}" srcOrd="0" destOrd="0" presId="urn:microsoft.com/office/officeart/2005/8/layout/hierarchy1"/>
    <dgm:cxn modelId="{692A44D9-7414-48A8-8776-ABAB5F278CBF}" type="presOf" srcId="{A00C4A4E-0FF0-4905-B2B0-F5B8F566EB28}" destId="{E3E64E23-A57C-4BAD-9A52-7DDEE60EFCA5}" srcOrd="0" destOrd="0" presId="urn:microsoft.com/office/officeart/2005/8/layout/hierarchy1"/>
    <dgm:cxn modelId="{69DFAE33-B67E-4CD5-922D-D4CE5FC96443}" srcId="{96B19D18-1637-46C9-848C-DC802CCA8799}" destId="{5A0CA45E-7A3B-4841-BA4B-35D76D27B4F7}" srcOrd="1" destOrd="0" parTransId="{F88DC873-004C-4B34-A1AB-52961E910B5A}" sibTransId="{A15A7BB4-9C1F-4F9A-AC01-5679ED580004}"/>
    <dgm:cxn modelId="{30329E08-09B0-42E9-A89A-4E9A9CF01AD2}" srcId="{A399EB6F-D3D2-4CC7-B9EF-3048EA33A546}" destId="{EF6B3C8A-3C82-41A0-AEA3-5F32FB77290D}" srcOrd="2" destOrd="0" parTransId="{2EF1BA34-A06F-46E1-861B-ECAB0DC305EA}" sibTransId="{89F5B886-43B7-4C1D-A120-5E40757448CB}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74E2BFB7-1546-4A59-B668-AD7A33138FEC}" type="presOf" srcId="{6B1A086B-872A-4734-BA9D-C967B55EDECC}" destId="{E8F2066E-62B9-4C61-A93A-46CC96C7558B}" srcOrd="0" destOrd="0" presId="urn:microsoft.com/office/officeart/2005/8/layout/hierarchy1"/>
    <dgm:cxn modelId="{E85064A8-3E05-4BE9-9D07-23EE979B5DBB}" type="presOf" srcId="{4ACDD951-8B0D-44C4-A573-132744F84230}" destId="{B8A18D7F-EAA6-4670-B281-BD9A40ED4400}" srcOrd="0" destOrd="0" presId="urn:microsoft.com/office/officeart/2005/8/layout/hierarchy1"/>
    <dgm:cxn modelId="{CD564B96-605E-4495-8F1B-B5AA37DFEEDF}" type="presOf" srcId="{EF6B3C8A-3C82-41A0-AEA3-5F32FB77290D}" destId="{C046FCC5-DB7D-4637-A978-F4AB1582DB0B}" srcOrd="0" destOrd="0" presId="urn:microsoft.com/office/officeart/2005/8/layout/hierarchy1"/>
    <dgm:cxn modelId="{64108014-9E8C-4EF0-AEAB-5B7AAE2AF389}" srcId="{A00C4A4E-0FF0-4905-B2B0-F5B8F566EB28}" destId="{CC222D8E-316B-45FA-B8FB-CDACBE88E19B}" srcOrd="0" destOrd="0" parTransId="{05544EE3-D0DC-46F6-B391-C2174C98EF67}" sibTransId="{394532C6-EC8D-4886-8F6D-6B53894DCD35}"/>
    <dgm:cxn modelId="{FF43D4E0-E7DE-4250-9A25-602C93DF3533}" srcId="{A00C4A4E-0FF0-4905-B2B0-F5B8F566EB28}" destId="{4ACDD951-8B0D-44C4-A573-132744F84230}" srcOrd="3" destOrd="0" parTransId="{53E42FF3-63F7-44D1-BB4E-D94DA1482B50}" sibTransId="{5A4E9464-5C96-40F1-90B6-B1BF1D51B778}"/>
    <dgm:cxn modelId="{9A78048D-C792-4307-899E-65CDE62A36FF}" type="presOf" srcId="{F88DC873-004C-4B34-A1AB-52961E910B5A}" destId="{C126934F-E3AC-42D4-B422-BB3239D0F572}" srcOrd="0" destOrd="0" presId="urn:microsoft.com/office/officeart/2005/8/layout/hierarchy1"/>
    <dgm:cxn modelId="{5A0FC6DA-4A4A-4902-A45E-5D888D6F2F82}" type="presOf" srcId="{A399EB6F-D3D2-4CC7-B9EF-3048EA33A546}" destId="{8FDA9024-943E-44D1-8401-5D7CC7C6C27A}" srcOrd="0" destOrd="0" presId="urn:microsoft.com/office/officeart/2005/8/layout/hierarchy1"/>
    <dgm:cxn modelId="{18585746-9691-41BA-9C45-DD2280194260}" type="presOf" srcId="{05544EE3-D0DC-46F6-B391-C2174C98EF67}" destId="{8CCAEAC3-C30F-4B2D-B983-3F991A03FD84}" srcOrd="0" destOrd="0" presId="urn:microsoft.com/office/officeart/2005/8/layout/hierarchy1"/>
    <dgm:cxn modelId="{7FF80E82-D3C5-4F54-8DDB-FAE29E3676D0}" type="presOf" srcId="{EDF9EBEF-ABA6-4A7B-9E63-687694F9102C}" destId="{2116C17F-68D5-409D-94CE-9C75A965AC4F}" srcOrd="0" destOrd="0" presId="urn:microsoft.com/office/officeart/2005/8/layout/hierarchy1"/>
    <dgm:cxn modelId="{1BBE4839-4DF6-48A2-9B49-FA70BD17585A}" type="presOf" srcId="{108A5449-0ECB-4AD1-99BA-8A2C00232176}" destId="{BEE28AD9-F83F-4CC1-8494-840AC8029823}" srcOrd="0" destOrd="0" presId="urn:microsoft.com/office/officeart/2005/8/layout/hierarchy1"/>
    <dgm:cxn modelId="{9B18A6B6-1945-4060-B6EF-53CBBF49FA88}" type="presOf" srcId="{CC222D8E-316B-45FA-B8FB-CDACBE88E19B}" destId="{EE22F1F6-DDA5-40D5-B13D-34093775B9BE}" srcOrd="0" destOrd="0" presId="urn:microsoft.com/office/officeart/2005/8/layout/hierarchy1"/>
    <dgm:cxn modelId="{7DE110F0-C2E3-4CA3-B222-D7F3B5CCD628}" type="presOf" srcId="{ED18559F-B116-49B4-9A2F-535B2AC7CBA8}" destId="{4811867C-D126-4240-B333-39763DF6C10E}" srcOrd="0" destOrd="0" presId="urn:microsoft.com/office/officeart/2005/8/layout/hierarchy1"/>
    <dgm:cxn modelId="{B90BD9C6-D270-4615-9F1E-3610019BAF68}" type="presOf" srcId="{5A0CA45E-7A3B-4841-BA4B-35D76D27B4F7}" destId="{B1A8631D-15F3-498D-B350-3176DBFD0DA8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CA113276-8539-48C3-992D-4E2E497B41A5}" srcId="{A399EB6F-D3D2-4CC7-B9EF-3048EA33A546}" destId="{108A5449-0ECB-4AD1-99BA-8A2C00232176}" srcOrd="0" destOrd="0" parTransId="{3113C8B2-8E7C-47A2-BBBA-6348AEA6282B}" sibTransId="{371DE080-78AB-4FE6-92F8-CE9D925B3915}"/>
    <dgm:cxn modelId="{93850DE4-255D-4FCA-B496-7994139D2B07}" srcId="{A00C4A4E-0FF0-4905-B2B0-F5B8F566EB28}" destId="{41AA6B8D-77D2-4011-939B-9F3CFCFF8DB3}" srcOrd="1" destOrd="0" parTransId="{6B1A086B-872A-4734-BA9D-C967B55EDECC}" sibTransId="{9651EE87-916C-49F2-AEB8-E6EA4901A776}"/>
    <dgm:cxn modelId="{51499D91-9FBD-4BF5-80AD-D517FDD91F2D}" srcId="{A00C4A4E-0FF0-4905-B2B0-F5B8F566EB28}" destId="{BF1640CA-E95D-4C06-BFFE-5A8E92DB38E4}" srcOrd="2" destOrd="0" parTransId="{5B28BD88-C021-4E11-84AF-31FA858C5404}" sibTransId="{B0212A5D-AFB7-4299-8A69-2F2B98063A8A}"/>
    <dgm:cxn modelId="{664DEF68-8921-4780-B36E-E3887616B102}" type="presOf" srcId="{6F008732-397D-41C9-97E4-FC9FF30E300C}" destId="{5D2CA697-2F6A-49A6-934A-AA352F8541D9}" srcOrd="0" destOrd="0" presId="urn:microsoft.com/office/officeart/2005/8/layout/hierarchy1"/>
    <dgm:cxn modelId="{B74197D2-4654-44C9-9A8E-C276B63BFEFD}" type="presOf" srcId="{477C1253-2FC2-4BCC-AE65-35F06CA2514B}" destId="{78680A07-AB6D-4644-A1A1-91440F451F98}" srcOrd="0" destOrd="0" presId="urn:microsoft.com/office/officeart/2005/8/layout/hierarchy1"/>
    <dgm:cxn modelId="{65465108-B301-441B-A990-D8AE731CD445}" srcId="{EAEEC946-7B2B-47AA-AFF6-FAAF2514044C}" destId="{A399EB6F-D3D2-4CC7-B9EF-3048EA33A546}" srcOrd="1" destOrd="0" parTransId="{C1E5FB7C-A507-4827-BC5C-DDD2ADFA1292}" sibTransId="{EB27519C-2AB5-4DF0-BBBC-14433ED7CD02}"/>
    <dgm:cxn modelId="{6DF3CA4D-9C8E-450E-9031-47D4C1AB8096}" srcId="{EAEEC946-7B2B-47AA-AFF6-FAAF2514044C}" destId="{A00C4A4E-0FF0-4905-B2B0-F5B8F566EB28}" srcOrd="0" destOrd="0" parTransId="{55F49C83-3E0D-4922-A4F0-9085A03B57DA}" sibTransId="{6F7CDDBC-B1E5-4A83-A0EA-006DBF335796}"/>
    <dgm:cxn modelId="{BC730113-8EDC-4EBD-8574-4D75A652CB48}" type="presOf" srcId="{55F49C83-3E0D-4922-A4F0-9085A03B57DA}" destId="{9EDDB9D6-45CF-419E-A840-9A624C196949}" srcOrd="0" destOrd="0" presId="urn:microsoft.com/office/officeart/2005/8/layout/hierarchy1"/>
    <dgm:cxn modelId="{830F8590-F6A1-4078-8C07-36E9CB637DED}" srcId="{CC408226-8F2A-409D-98F3-0F3C28CD9B1B}" destId="{6F008732-397D-41C9-97E4-FC9FF30E300C}" srcOrd="2" destOrd="0" parTransId="{FED2C633-9A6C-4EA1-BAE9-C53A1DF2E021}" sibTransId="{C50E16E6-3416-40A8-943C-1457A46D8166}"/>
    <dgm:cxn modelId="{DD8F6CE0-C7D8-4441-B300-B692162F1C1C}" type="presOf" srcId="{41AA6B8D-77D2-4011-939B-9F3CFCFF8DB3}" destId="{FDF36497-8203-442A-931D-5A4D5A14DF2D}" srcOrd="0" destOrd="0" presId="urn:microsoft.com/office/officeart/2005/8/layout/hierarchy1"/>
    <dgm:cxn modelId="{56086C07-B755-4582-8695-CDCCE1EC2069}" srcId="{A399EB6F-D3D2-4CC7-B9EF-3048EA33A546}" destId="{80C625CF-D509-4C52-B902-6473FB2644E1}" srcOrd="1" destOrd="0" parTransId="{EDF9EBEF-ABA6-4A7B-9E63-687694F9102C}" sibTransId="{C54DEB11-2A5B-4C5F-8793-442C98FB941F}"/>
    <dgm:cxn modelId="{E243BC8E-BD2F-48AB-912E-E4E808DA3878}" type="presOf" srcId="{96B19D18-1637-46C9-848C-DC802CCA8799}" destId="{6BDFD481-DFA7-4C64-ABE4-03D16FDF0CF9}" srcOrd="0" destOrd="0" presId="urn:microsoft.com/office/officeart/2005/8/layout/hierarchy1"/>
    <dgm:cxn modelId="{6985CFAE-8847-4D2B-88BF-B089AD929E3D}" type="presOf" srcId="{80C625CF-D509-4C52-B902-6473FB2644E1}" destId="{13D532D8-F793-4224-B191-FBFC19B3A4E0}" srcOrd="0" destOrd="0" presId="urn:microsoft.com/office/officeart/2005/8/layout/hierarchy1"/>
    <dgm:cxn modelId="{EB86CC43-1A5C-4CB7-9FB0-D32B39C56577}" type="presOf" srcId="{EAEEC946-7B2B-47AA-AFF6-FAAF2514044C}" destId="{1C5F8866-D4DC-4E19-9B8E-DD6410916966}" srcOrd="0" destOrd="0" presId="urn:microsoft.com/office/officeart/2005/8/layout/hierarchy1"/>
    <dgm:cxn modelId="{6A5E3CE7-C4D0-46EA-9996-35A58F32589C}" srcId="{96B19D18-1637-46C9-848C-DC802CCA8799}" destId="{C97DE82D-26D9-4CBB-95D7-7A9A8FE42C11}" srcOrd="0" destOrd="0" parTransId="{475CDBDB-E145-4392-80E5-41CBA325F824}" sibTransId="{B6AC3F86-5543-4E50-8E4B-B0BA972E7C02}"/>
    <dgm:cxn modelId="{421ED4C7-197C-488E-ADC2-773C00134E2C}" srcId="{CC408226-8F2A-409D-98F3-0F3C28CD9B1B}" destId="{96B19D18-1637-46C9-848C-DC802CCA8799}" srcOrd="0" destOrd="0" parTransId="{2CFC7A57-D44B-4E03-984A-A640AD2BAE2A}" sibTransId="{374E39E8-5FF2-46C4-90DA-32A41C0B42CF}"/>
    <dgm:cxn modelId="{2783F0A0-F0F5-422D-BB96-5446D8DC28B8}" type="presOf" srcId="{BF1640CA-E95D-4C06-BFFE-5A8E92DB38E4}" destId="{56B0C300-6459-4EB1-AE37-2C12CED9BF00}" srcOrd="0" destOrd="0" presId="urn:microsoft.com/office/officeart/2005/8/layout/hierarchy1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235FC30E-638F-4442-BED6-A45070A438ED}" type="presParOf" srcId="{0EB26261-285F-4925-9D72-687BFCAECDBA}" destId="{0DF09F6C-84C3-4B0B-988B-75B21A5C7FC2}" srcOrd="0" destOrd="0" presId="urn:microsoft.com/office/officeart/2005/8/layout/hierarchy1"/>
    <dgm:cxn modelId="{C941261F-CF8A-4DC4-8D63-E873A62A704D}" type="presParOf" srcId="{0EB26261-285F-4925-9D72-687BFCAECDBA}" destId="{35D62E90-1DD5-4F0B-B3C5-6D5D80CE9185}" srcOrd="1" destOrd="0" presId="urn:microsoft.com/office/officeart/2005/8/layout/hierarchy1"/>
    <dgm:cxn modelId="{BFF69714-F645-4C09-A081-90746EC2256D}" type="presParOf" srcId="{35D62E90-1DD5-4F0B-B3C5-6D5D80CE9185}" destId="{B843663B-9A32-49E6-B5AB-EA3CB2585DCB}" srcOrd="0" destOrd="0" presId="urn:microsoft.com/office/officeart/2005/8/layout/hierarchy1"/>
    <dgm:cxn modelId="{A9554CCE-49EA-4EBB-B33A-D6B175D5C614}" type="presParOf" srcId="{B843663B-9A32-49E6-B5AB-EA3CB2585DCB}" destId="{6249EE90-CC3A-44D3-8BD5-309E64EE0185}" srcOrd="0" destOrd="0" presId="urn:microsoft.com/office/officeart/2005/8/layout/hierarchy1"/>
    <dgm:cxn modelId="{BA335867-A15A-4514-8184-3BDF96EF3271}" type="presParOf" srcId="{B843663B-9A32-49E6-B5AB-EA3CB2585DCB}" destId="{6BDFD481-DFA7-4C64-ABE4-03D16FDF0CF9}" srcOrd="1" destOrd="0" presId="urn:microsoft.com/office/officeart/2005/8/layout/hierarchy1"/>
    <dgm:cxn modelId="{BB1E5383-F257-4EB6-8FD8-0A6D6F89537F}" type="presParOf" srcId="{35D62E90-1DD5-4F0B-B3C5-6D5D80CE9185}" destId="{A9CFB1E3-C0F1-4108-B5F9-A7167300EE4B}" srcOrd="1" destOrd="0" presId="urn:microsoft.com/office/officeart/2005/8/layout/hierarchy1"/>
    <dgm:cxn modelId="{CD73CBAD-DDE5-4DBD-9146-117236B7B605}" type="presParOf" srcId="{A9CFB1E3-C0F1-4108-B5F9-A7167300EE4B}" destId="{429F758F-4C20-4C3B-9776-9A3FE54021A0}" srcOrd="0" destOrd="0" presId="urn:microsoft.com/office/officeart/2005/8/layout/hierarchy1"/>
    <dgm:cxn modelId="{FFD5B350-BBC2-4B35-883B-050F12DDF68F}" type="presParOf" srcId="{A9CFB1E3-C0F1-4108-B5F9-A7167300EE4B}" destId="{F1502774-87CF-4C1B-88C3-2E4EFD118DC9}" srcOrd="1" destOrd="0" presId="urn:microsoft.com/office/officeart/2005/8/layout/hierarchy1"/>
    <dgm:cxn modelId="{E8345BDB-5EB3-4513-9985-C67BDB241859}" type="presParOf" srcId="{F1502774-87CF-4C1B-88C3-2E4EFD118DC9}" destId="{667E95FA-11D6-4445-AB73-674B62AA92DA}" srcOrd="0" destOrd="0" presId="urn:microsoft.com/office/officeart/2005/8/layout/hierarchy1"/>
    <dgm:cxn modelId="{0E9B8F04-6EA1-4A29-AC02-F82CC8B1C4AD}" type="presParOf" srcId="{667E95FA-11D6-4445-AB73-674B62AA92DA}" destId="{611141DB-43BE-4337-94B0-98C1674639AD}" srcOrd="0" destOrd="0" presId="urn:microsoft.com/office/officeart/2005/8/layout/hierarchy1"/>
    <dgm:cxn modelId="{FF134A68-8C7D-4BC0-9C67-D024ACDC37CE}" type="presParOf" srcId="{667E95FA-11D6-4445-AB73-674B62AA92DA}" destId="{4A0B8957-DC48-4C19-82CE-13E204CED7FF}" srcOrd="1" destOrd="0" presId="urn:microsoft.com/office/officeart/2005/8/layout/hierarchy1"/>
    <dgm:cxn modelId="{FD3DD237-1DFB-4E97-89FC-82102B961278}" type="presParOf" srcId="{F1502774-87CF-4C1B-88C3-2E4EFD118DC9}" destId="{9F1679D1-D1FA-448B-A07D-BB8FCDD31E05}" srcOrd="1" destOrd="0" presId="urn:microsoft.com/office/officeart/2005/8/layout/hierarchy1"/>
    <dgm:cxn modelId="{47DAAD56-CF49-419B-9100-C2BABE41B029}" type="presParOf" srcId="{A9CFB1E3-C0F1-4108-B5F9-A7167300EE4B}" destId="{C126934F-E3AC-42D4-B422-BB3239D0F572}" srcOrd="2" destOrd="0" presId="urn:microsoft.com/office/officeart/2005/8/layout/hierarchy1"/>
    <dgm:cxn modelId="{975E0A17-70F1-4008-80BF-B0468AFCA170}" type="presParOf" srcId="{A9CFB1E3-C0F1-4108-B5F9-A7167300EE4B}" destId="{E5BEC1A9-F21E-41EF-A540-243059C578F1}" srcOrd="3" destOrd="0" presId="urn:microsoft.com/office/officeart/2005/8/layout/hierarchy1"/>
    <dgm:cxn modelId="{6803D317-BABB-4DB6-8A10-0D081B638A3A}" type="presParOf" srcId="{E5BEC1A9-F21E-41EF-A540-243059C578F1}" destId="{AEB372CA-B548-4C0D-91D9-46DF5E2B88C0}" srcOrd="0" destOrd="0" presId="urn:microsoft.com/office/officeart/2005/8/layout/hierarchy1"/>
    <dgm:cxn modelId="{8D6B8C1F-244C-46C7-8118-7DCEB3819483}" type="presParOf" srcId="{AEB372CA-B548-4C0D-91D9-46DF5E2B88C0}" destId="{473D1CF2-472C-4470-9004-B4ACFCA5E147}" srcOrd="0" destOrd="0" presId="urn:microsoft.com/office/officeart/2005/8/layout/hierarchy1"/>
    <dgm:cxn modelId="{8F8C07B3-D9F1-4094-AB64-91DA86D67DA5}" type="presParOf" srcId="{AEB372CA-B548-4C0D-91D9-46DF5E2B88C0}" destId="{B1A8631D-15F3-498D-B350-3176DBFD0DA8}" srcOrd="1" destOrd="0" presId="urn:microsoft.com/office/officeart/2005/8/layout/hierarchy1"/>
    <dgm:cxn modelId="{91D5680B-D3C0-4059-9E4B-97E635CF3171}" type="presParOf" srcId="{E5BEC1A9-F21E-41EF-A540-243059C578F1}" destId="{17B39288-E43C-407E-951D-005993A3A939}" srcOrd="1" destOrd="0" presId="urn:microsoft.com/office/officeart/2005/8/layout/hierarchy1"/>
    <dgm:cxn modelId="{93E12596-D4AD-40E8-89DB-0B3C61E7751D}" type="presParOf" srcId="{0EB26261-285F-4925-9D72-687BFCAECDBA}" destId="{78680A07-AB6D-4644-A1A1-91440F451F98}" srcOrd="2" destOrd="0" presId="urn:microsoft.com/office/officeart/2005/8/layout/hierarchy1"/>
    <dgm:cxn modelId="{06F8CB4F-AC90-451F-8354-6088205BE3F2}" type="presParOf" srcId="{0EB26261-285F-4925-9D72-687BFCAECDBA}" destId="{9D4FF81C-2AFC-429C-BFCB-E96C700B9403}" srcOrd="3" destOrd="0" presId="urn:microsoft.com/office/officeart/2005/8/layout/hierarchy1"/>
    <dgm:cxn modelId="{50ACD9E0-9200-401D-95B9-61C5A2841956}" type="presParOf" srcId="{9D4FF81C-2AFC-429C-BFCB-E96C700B9403}" destId="{892B6391-9729-4E8C-8363-92129F9ADAA6}" srcOrd="0" destOrd="0" presId="urn:microsoft.com/office/officeart/2005/8/layout/hierarchy1"/>
    <dgm:cxn modelId="{DE02259D-E73C-4B8C-982E-F0332C1BAD24}" type="presParOf" srcId="{892B6391-9729-4E8C-8363-92129F9ADAA6}" destId="{3D9D866A-066A-49E5-9D86-F4F2EA8AD34F}" srcOrd="0" destOrd="0" presId="urn:microsoft.com/office/officeart/2005/8/layout/hierarchy1"/>
    <dgm:cxn modelId="{1595FD3A-0E8C-4A8B-997A-B3E100D915EC}" type="presParOf" srcId="{892B6391-9729-4E8C-8363-92129F9ADAA6}" destId="{1C5F8866-D4DC-4E19-9B8E-DD6410916966}" srcOrd="1" destOrd="0" presId="urn:microsoft.com/office/officeart/2005/8/layout/hierarchy1"/>
    <dgm:cxn modelId="{B860290D-DD7C-45C5-8A70-469A27FC2988}" type="presParOf" srcId="{9D4FF81C-2AFC-429C-BFCB-E96C700B9403}" destId="{724D452F-06AE-4BE6-A07E-5AF98ABFF9A4}" srcOrd="1" destOrd="0" presId="urn:microsoft.com/office/officeart/2005/8/layout/hierarchy1"/>
    <dgm:cxn modelId="{42A83EA6-5E79-4107-80B9-F7AAA3CB31A0}" type="presParOf" srcId="{724D452F-06AE-4BE6-A07E-5AF98ABFF9A4}" destId="{9EDDB9D6-45CF-419E-A840-9A624C196949}" srcOrd="0" destOrd="0" presId="urn:microsoft.com/office/officeart/2005/8/layout/hierarchy1"/>
    <dgm:cxn modelId="{60249A23-C596-4861-B214-F575915A077E}" type="presParOf" srcId="{724D452F-06AE-4BE6-A07E-5AF98ABFF9A4}" destId="{84DEEFC4-E0B1-42EF-AB1E-2C042A62048E}" srcOrd="1" destOrd="0" presId="urn:microsoft.com/office/officeart/2005/8/layout/hierarchy1"/>
    <dgm:cxn modelId="{AB6D656A-3CA7-496F-A6C5-495B3D20E157}" type="presParOf" srcId="{84DEEFC4-E0B1-42EF-AB1E-2C042A62048E}" destId="{46016175-B441-4F61-993A-B464700DE9F9}" srcOrd="0" destOrd="0" presId="urn:microsoft.com/office/officeart/2005/8/layout/hierarchy1"/>
    <dgm:cxn modelId="{09E81428-EFCB-4BEF-9887-26B65EBD3F9F}" type="presParOf" srcId="{46016175-B441-4F61-993A-B464700DE9F9}" destId="{E20C72C0-CA9A-433D-8AF3-EC3BB8597B82}" srcOrd="0" destOrd="0" presId="urn:microsoft.com/office/officeart/2005/8/layout/hierarchy1"/>
    <dgm:cxn modelId="{F2F1A414-40F5-47ED-BA4E-097D540C68B9}" type="presParOf" srcId="{46016175-B441-4F61-993A-B464700DE9F9}" destId="{E3E64E23-A57C-4BAD-9A52-7DDEE60EFCA5}" srcOrd="1" destOrd="0" presId="urn:microsoft.com/office/officeart/2005/8/layout/hierarchy1"/>
    <dgm:cxn modelId="{25CAA146-087B-4373-A3E1-AC019FDC5412}" type="presParOf" srcId="{84DEEFC4-E0B1-42EF-AB1E-2C042A62048E}" destId="{86504902-D6FE-4BDD-BF7E-D97074A09603}" srcOrd="1" destOrd="0" presId="urn:microsoft.com/office/officeart/2005/8/layout/hierarchy1"/>
    <dgm:cxn modelId="{5AACE927-BFC0-45D2-BCAF-F8F438780131}" type="presParOf" srcId="{86504902-D6FE-4BDD-BF7E-D97074A09603}" destId="{8CCAEAC3-C30F-4B2D-B983-3F991A03FD84}" srcOrd="0" destOrd="0" presId="urn:microsoft.com/office/officeart/2005/8/layout/hierarchy1"/>
    <dgm:cxn modelId="{C8FFB31E-3DC1-4F78-A4EE-4C0BF737870B}" type="presParOf" srcId="{86504902-D6FE-4BDD-BF7E-D97074A09603}" destId="{1CA92148-D8DA-4A85-BEFE-5B03C9A069CE}" srcOrd="1" destOrd="0" presId="urn:microsoft.com/office/officeart/2005/8/layout/hierarchy1"/>
    <dgm:cxn modelId="{5FF840BA-33ED-47EA-A993-F46EBA7E5E66}" type="presParOf" srcId="{1CA92148-D8DA-4A85-BEFE-5B03C9A069CE}" destId="{0B7F96CA-14CA-49D1-9285-09353386202F}" srcOrd="0" destOrd="0" presId="urn:microsoft.com/office/officeart/2005/8/layout/hierarchy1"/>
    <dgm:cxn modelId="{32688055-5AAA-4029-B5F3-A075FE6CBC16}" type="presParOf" srcId="{0B7F96CA-14CA-49D1-9285-09353386202F}" destId="{E510F2CB-ED00-4A0E-8056-F246EE117E35}" srcOrd="0" destOrd="0" presId="urn:microsoft.com/office/officeart/2005/8/layout/hierarchy1"/>
    <dgm:cxn modelId="{D14C8CE3-6EB6-4D2A-B266-F2EDD34800E8}" type="presParOf" srcId="{0B7F96CA-14CA-49D1-9285-09353386202F}" destId="{EE22F1F6-DDA5-40D5-B13D-34093775B9BE}" srcOrd="1" destOrd="0" presId="urn:microsoft.com/office/officeart/2005/8/layout/hierarchy1"/>
    <dgm:cxn modelId="{036AA233-D1DE-4D05-8538-7376BDA251F4}" type="presParOf" srcId="{1CA92148-D8DA-4A85-BEFE-5B03C9A069CE}" destId="{105548F7-BF16-4A18-B0D3-D691F17C0583}" srcOrd="1" destOrd="0" presId="urn:microsoft.com/office/officeart/2005/8/layout/hierarchy1"/>
    <dgm:cxn modelId="{3D89B4A5-26E9-4564-9AD6-8E92593AFD72}" type="presParOf" srcId="{86504902-D6FE-4BDD-BF7E-D97074A09603}" destId="{E8F2066E-62B9-4C61-A93A-46CC96C7558B}" srcOrd="2" destOrd="0" presId="urn:microsoft.com/office/officeart/2005/8/layout/hierarchy1"/>
    <dgm:cxn modelId="{30698934-DB7D-4478-A338-FCE7A9AA8ECF}" type="presParOf" srcId="{86504902-D6FE-4BDD-BF7E-D97074A09603}" destId="{EAB34693-7D59-4265-9924-1CA17663C014}" srcOrd="3" destOrd="0" presId="urn:microsoft.com/office/officeart/2005/8/layout/hierarchy1"/>
    <dgm:cxn modelId="{D096B3A8-11A6-4F27-8048-4F728E297A1F}" type="presParOf" srcId="{EAB34693-7D59-4265-9924-1CA17663C014}" destId="{C110B559-7B0F-4639-AC7E-797BA1959867}" srcOrd="0" destOrd="0" presId="urn:microsoft.com/office/officeart/2005/8/layout/hierarchy1"/>
    <dgm:cxn modelId="{A1F6AFFD-EB76-4187-A907-52D656318B78}" type="presParOf" srcId="{C110B559-7B0F-4639-AC7E-797BA1959867}" destId="{9A5B4AE1-85DF-4C08-BF94-890B98ADC085}" srcOrd="0" destOrd="0" presId="urn:microsoft.com/office/officeart/2005/8/layout/hierarchy1"/>
    <dgm:cxn modelId="{5D527BB9-995E-4177-A897-5DBAA4F43F03}" type="presParOf" srcId="{C110B559-7B0F-4639-AC7E-797BA1959867}" destId="{FDF36497-8203-442A-931D-5A4D5A14DF2D}" srcOrd="1" destOrd="0" presId="urn:microsoft.com/office/officeart/2005/8/layout/hierarchy1"/>
    <dgm:cxn modelId="{35D4433C-689A-4833-A5F5-FE22A64256D6}" type="presParOf" srcId="{EAB34693-7D59-4265-9924-1CA17663C014}" destId="{D2500007-4A5E-48D6-AD19-8B7AA946BF7A}" srcOrd="1" destOrd="0" presId="urn:microsoft.com/office/officeart/2005/8/layout/hierarchy1"/>
    <dgm:cxn modelId="{D370E17C-8817-418E-91A3-548306D40CB2}" type="presParOf" srcId="{86504902-D6FE-4BDD-BF7E-D97074A09603}" destId="{ED099594-2C42-4EBC-B868-E26EC79D3A94}" srcOrd="4" destOrd="0" presId="urn:microsoft.com/office/officeart/2005/8/layout/hierarchy1"/>
    <dgm:cxn modelId="{DD542A84-5971-4D55-BBB1-F5CB63ABF129}" type="presParOf" srcId="{86504902-D6FE-4BDD-BF7E-D97074A09603}" destId="{1C9D37BC-7408-4D2F-A83A-332FC36B6838}" srcOrd="5" destOrd="0" presId="urn:microsoft.com/office/officeart/2005/8/layout/hierarchy1"/>
    <dgm:cxn modelId="{2F5505BC-B7D6-4A19-854A-8336962A58BF}" type="presParOf" srcId="{1C9D37BC-7408-4D2F-A83A-332FC36B6838}" destId="{D51417EC-27E6-47C7-B6D9-A99A54A00637}" srcOrd="0" destOrd="0" presId="urn:microsoft.com/office/officeart/2005/8/layout/hierarchy1"/>
    <dgm:cxn modelId="{41C38B71-0F51-40E8-88B5-8DF572224AC3}" type="presParOf" srcId="{D51417EC-27E6-47C7-B6D9-A99A54A00637}" destId="{5EC1FCE0-3F1F-40E6-B51D-5B20F7619458}" srcOrd="0" destOrd="0" presId="urn:microsoft.com/office/officeart/2005/8/layout/hierarchy1"/>
    <dgm:cxn modelId="{94D40761-D2D8-465D-996D-69BF708EDFE9}" type="presParOf" srcId="{D51417EC-27E6-47C7-B6D9-A99A54A00637}" destId="{56B0C300-6459-4EB1-AE37-2C12CED9BF00}" srcOrd="1" destOrd="0" presId="urn:microsoft.com/office/officeart/2005/8/layout/hierarchy1"/>
    <dgm:cxn modelId="{40B98E09-C6FB-4457-801C-ACEC08BC17DD}" type="presParOf" srcId="{1C9D37BC-7408-4D2F-A83A-332FC36B6838}" destId="{FCB15B33-7915-43D0-86B9-1A5C5C98D619}" srcOrd="1" destOrd="0" presId="urn:microsoft.com/office/officeart/2005/8/layout/hierarchy1"/>
    <dgm:cxn modelId="{6D127731-79C4-41BB-BC42-8992B98CA65B}" type="presParOf" srcId="{86504902-D6FE-4BDD-BF7E-D97074A09603}" destId="{5B120EF4-8390-428B-8B42-9665DA6EDAD4}" srcOrd="6" destOrd="0" presId="urn:microsoft.com/office/officeart/2005/8/layout/hierarchy1"/>
    <dgm:cxn modelId="{757A1381-256D-4689-916E-134EF76503BE}" type="presParOf" srcId="{86504902-D6FE-4BDD-BF7E-D97074A09603}" destId="{149DBD90-FB8D-4E78-BB52-0F7353828674}" srcOrd="7" destOrd="0" presId="urn:microsoft.com/office/officeart/2005/8/layout/hierarchy1"/>
    <dgm:cxn modelId="{2555A107-18A6-4AAA-9AD2-7A9AEC787192}" type="presParOf" srcId="{149DBD90-FB8D-4E78-BB52-0F7353828674}" destId="{4A37B957-1EFC-4374-B706-CC3754AE43DA}" srcOrd="0" destOrd="0" presId="urn:microsoft.com/office/officeart/2005/8/layout/hierarchy1"/>
    <dgm:cxn modelId="{159E8ACE-DB0F-4F82-8D05-87CF96FC0685}" type="presParOf" srcId="{4A37B957-1EFC-4374-B706-CC3754AE43DA}" destId="{B86FD13E-39C0-4DE8-82EE-5D35E79A44EA}" srcOrd="0" destOrd="0" presId="urn:microsoft.com/office/officeart/2005/8/layout/hierarchy1"/>
    <dgm:cxn modelId="{8B05D3D8-14B9-42AF-8D7E-4DCC6346591A}" type="presParOf" srcId="{4A37B957-1EFC-4374-B706-CC3754AE43DA}" destId="{B8A18D7F-EAA6-4670-B281-BD9A40ED4400}" srcOrd="1" destOrd="0" presId="urn:microsoft.com/office/officeart/2005/8/layout/hierarchy1"/>
    <dgm:cxn modelId="{EAE2DEBA-C9DF-48F1-AD45-B3965C695550}" type="presParOf" srcId="{149DBD90-FB8D-4E78-BB52-0F7353828674}" destId="{14FCDD9C-4EEA-4338-90F8-EFAFA1677F20}" srcOrd="1" destOrd="0" presId="urn:microsoft.com/office/officeart/2005/8/layout/hierarchy1"/>
    <dgm:cxn modelId="{88168A55-6A0E-4A63-A92E-98C61B964BB0}" type="presParOf" srcId="{724D452F-06AE-4BE6-A07E-5AF98ABFF9A4}" destId="{ED720D91-0E6F-4433-BCE0-FA766DB334D8}" srcOrd="2" destOrd="0" presId="urn:microsoft.com/office/officeart/2005/8/layout/hierarchy1"/>
    <dgm:cxn modelId="{9740B04B-6171-451E-BE1B-D3C72186997D}" type="presParOf" srcId="{724D452F-06AE-4BE6-A07E-5AF98ABFF9A4}" destId="{633D8C21-3B58-49F6-B24D-8BE6E3E19F60}" srcOrd="3" destOrd="0" presId="urn:microsoft.com/office/officeart/2005/8/layout/hierarchy1"/>
    <dgm:cxn modelId="{D547F085-0938-449D-A09E-3B8802EBB2C9}" type="presParOf" srcId="{633D8C21-3B58-49F6-B24D-8BE6E3E19F60}" destId="{EEB3E469-73BD-40D1-8B82-A57253DA9EE2}" srcOrd="0" destOrd="0" presId="urn:microsoft.com/office/officeart/2005/8/layout/hierarchy1"/>
    <dgm:cxn modelId="{0B124C73-6AB1-4E87-A8A2-CF5091CCA8AB}" type="presParOf" srcId="{EEB3E469-73BD-40D1-8B82-A57253DA9EE2}" destId="{BD5A6EDC-C9C8-436B-8F2F-4D1896CC95EE}" srcOrd="0" destOrd="0" presId="urn:microsoft.com/office/officeart/2005/8/layout/hierarchy1"/>
    <dgm:cxn modelId="{F5A4408F-81B5-44F5-8E56-D188614F0ADA}" type="presParOf" srcId="{EEB3E469-73BD-40D1-8B82-A57253DA9EE2}" destId="{8FDA9024-943E-44D1-8401-5D7CC7C6C27A}" srcOrd="1" destOrd="0" presId="urn:microsoft.com/office/officeart/2005/8/layout/hierarchy1"/>
    <dgm:cxn modelId="{1E1C8EFA-FC87-4A54-99BB-0690067A64AC}" type="presParOf" srcId="{633D8C21-3B58-49F6-B24D-8BE6E3E19F60}" destId="{5120D5FE-2811-4E23-B4D4-378E14B204C1}" srcOrd="1" destOrd="0" presId="urn:microsoft.com/office/officeart/2005/8/layout/hierarchy1"/>
    <dgm:cxn modelId="{A60B35C7-28A0-4AEE-934B-DFB7DE311C7F}" type="presParOf" srcId="{5120D5FE-2811-4E23-B4D4-378E14B204C1}" destId="{0A821B66-A935-4F79-9EB0-5FEDA9302107}" srcOrd="0" destOrd="0" presId="urn:microsoft.com/office/officeart/2005/8/layout/hierarchy1"/>
    <dgm:cxn modelId="{ECDD72EE-3ADF-4C4A-93EC-ED311C38099B}" type="presParOf" srcId="{5120D5FE-2811-4E23-B4D4-378E14B204C1}" destId="{8A8AFCBB-CDC7-452D-A5B6-7BEC1EA8BB55}" srcOrd="1" destOrd="0" presId="urn:microsoft.com/office/officeart/2005/8/layout/hierarchy1"/>
    <dgm:cxn modelId="{5B9222F3-1CC6-4429-91D9-2C3DE9B7BA21}" type="presParOf" srcId="{8A8AFCBB-CDC7-452D-A5B6-7BEC1EA8BB55}" destId="{A3738EAF-D3D2-43C2-A748-1D2730C74FA6}" srcOrd="0" destOrd="0" presId="urn:microsoft.com/office/officeart/2005/8/layout/hierarchy1"/>
    <dgm:cxn modelId="{70F01112-38A2-4FEE-85D9-2A0A33D60515}" type="presParOf" srcId="{A3738EAF-D3D2-43C2-A748-1D2730C74FA6}" destId="{55E799C3-1EE6-4B7C-AF6A-082588780CDD}" srcOrd="0" destOrd="0" presId="urn:microsoft.com/office/officeart/2005/8/layout/hierarchy1"/>
    <dgm:cxn modelId="{4780645B-1D75-4C65-875F-DC6B0806AC2B}" type="presParOf" srcId="{A3738EAF-D3D2-43C2-A748-1D2730C74FA6}" destId="{BEE28AD9-F83F-4CC1-8494-840AC8029823}" srcOrd="1" destOrd="0" presId="urn:microsoft.com/office/officeart/2005/8/layout/hierarchy1"/>
    <dgm:cxn modelId="{516071DF-EFC5-435C-988B-5905F374F509}" type="presParOf" srcId="{8A8AFCBB-CDC7-452D-A5B6-7BEC1EA8BB55}" destId="{0D431078-91EB-46BE-ABF2-C5C75A7D6CB6}" srcOrd="1" destOrd="0" presId="urn:microsoft.com/office/officeart/2005/8/layout/hierarchy1"/>
    <dgm:cxn modelId="{F898110E-3986-405D-9271-E35DB6B202A3}" type="presParOf" srcId="{5120D5FE-2811-4E23-B4D4-378E14B204C1}" destId="{2116C17F-68D5-409D-94CE-9C75A965AC4F}" srcOrd="2" destOrd="0" presId="urn:microsoft.com/office/officeart/2005/8/layout/hierarchy1"/>
    <dgm:cxn modelId="{69A99A16-4798-4DBF-87D8-C96A6940B373}" type="presParOf" srcId="{5120D5FE-2811-4E23-B4D4-378E14B204C1}" destId="{5B86C70E-DDA9-45B9-8AFB-3106EFB12B4D}" srcOrd="3" destOrd="0" presId="urn:microsoft.com/office/officeart/2005/8/layout/hierarchy1"/>
    <dgm:cxn modelId="{D1B3E7A6-8088-433E-907B-FDD9C4297177}" type="presParOf" srcId="{5B86C70E-DDA9-45B9-8AFB-3106EFB12B4D}" destId="{D375C5CE-CCC2-41F9-83A8-C312122433F3}" srcOrd="0" destOrd="0" presId="urn:microsoft.com/office/officeart/2005/8/layout/hierarchy1"/>
    <dgm:cxn modelId="{2E89C19A-810D-4DCD-984C-B88F0330F69A}" type="presParOf" srcId="{D375C5CE-CCC2-41F9-83A8-C312122433F3}" destId="{C31E016C-FC29-450A-A9E2-DC38BCA7D333}" srcOrd="0" destOrd="0" presId="urn:microsoft.com/office/officeart/2005/8/layout/hierarchy1"/>
    <dgm:cxn modelId="{4E24ECD7-23CB-42A8-A1F9-2CCAAF9BFE13}" type="presParOf" srcId="{D375C5CE-CCC2-41F9-83A8-C312122433F3}" destId="{13D532D8-F793-4224-B191-FBFC19B3A4E0}" srcOrd="1" destOrd="0" presId="urn:microsoft.com/office/officeart/2005/8/layout/hierarchy1"/>
    <dgm:cxn modelId="{FBA6E0D0-F603-43D7-ADFA-E6E159F14E51}" type="presParOf" srcId="{5B86C70E-DDA9-45B9-8AFB-3106EFB12B4D}" destId="{9AEA3FF2-BD1F-467D-BACB-EA85202910E5}" srcOrd="1" destOrd="0" presId="urn:microsoft.com/office/officeart/2005/8/layout/hierarchy1"/>
    <dgm:cxn modelId="{74D3AACE-98D4-4EE6-BBBE-1F4C98232CFC}" type="presParOf" srcId="{5120D5FE-2811-4E23-B4D4-378E14B204C1}" destId="{7956E7C3-D69E-43EE-9701-9136A27301FA}" srcOrd="4" destOrd="0" presId="urn:microsoft.com/office/officeart/2005/8/layout/hierarchy1"/>
    <dgm:cxn modelId="{BE562976-715C-4974-8179-4BF0180D8ACF}" type="presParOf" srcId="{5120D5FE-2811-4E23-B4D4-378E14B204C1}" destId="{47891FEB-75B8-4CE1-9B9A-553B1CD937E5}" srcOrd="5" destOrd="0" presId="urn:microsoft.com/office/officeart/2005/8/layout/hierarchy1"/>
    <dgm:cxn modelId="{19C270A0-FDBC-4579-9F09-969DD3A4D09F}" type="presParOf" srcId="{47891FEB-75B8-4CE1-9B9A-553B1CD937E5}" destId="{CE654CB5-6DA9-42FD-BB67-BBFFC3317E13}" srcOrd="0" destOrd="0" presId="urn:microsoft.com/office/officeart/2005/8/layout/hierarchy1"/>
    <dgm:cxn modelId="{C2B44E9B-16A8-4B78-B185-222EA1FF353D}" type="presParOf" srcId="{CE654CB5-6DA9-42FD-BB67-BBFFC3317E13}" destId="{279BB28A-2FE6-4182-B61D-A43396F8FF06}" srcOrd="0" destOrd="0" presId="urn:microsoft.com/office/officeart/2005/8/layout/hierarchy1"/>
    <dgm:cxn modelId="{E9F09441-060F-4903-A551-BEC02376048F}" type="presParOf" srcId="{CE654CB5-6DA9-42FD-BB67-BBFFC3317E13}" destId="{C046FCC5-DB7D-4637-A978-F4AB1582DB0B}" srcOrd="1" destOrd="0" presId="urn:microsoft.com/office/officeart/2005/8/layout/hierarchy1"/>
    <dgm:cxn modelId="{7A539E07-9454-4610-B3B0-16C019B2D5DF}" type="presParOf" srcId="{47891FEB-75B8-4CE1-9B9A-553B1CD937E5}" destId="{5DCE9245-7E6A-4B29-B6AF-9A33ADDD675F}" srcOrd="1" destOrd="0" presId="urn:microsoft.com/office/officeart/2005/8/layout/hierarchy1"/>
    <dgm:cxn modelId="{836E955A-C1D8-4774-A913-C49509B51DE8}" type="presParOf" srcId="{5120D5FE-2811-4E23-B4D4-378E14B204C1}" destId="{809A4346-D143-4483-942B-63D5465CE46E}" srcOrd="6" destOrd="0" presId="urn:microsoft.com/office/officeart/2005/8/layout/hierarchy1"/>
    <dgm:cxn modelId="{617EAC8A-30FF-468B-87A8-63A8DA33B2BA}" type="presParOf" srcId="{5120D5FE-2811-4E23-B4D4-378E14B204C1}" destId="{F7269EFF-6C48-4808-BAC9-5B623429A768}" srcOrd="7" destOrd="0" presId="urn:microsoft.com/office/officeart/2005/8/layout/hierarchy1"/>
    <dgm:cxn modelId="{DD7D1C9C-A162-4D0B-9675-7C39D36ACEC3}" type="presParOf" srcId="{F7269EFF-6C48-4808-BAC9-5B623429A768}" destId="{D1FA36B9-D70C-4A45-9E88-2563B4D8A16D}" srcOrd="0" destOrd="0" presId="urn:microsoft.com/office/officeart/2005/8/layout/hierarchy1"/>
    <dgm:cxn modelId="{4CC5A46E-59A4-44A6-B064-9A9BF553C053}" type="presParOf" srcId="{D1FA36B9-D70C-4A45-9E88-2563B4D8A16D}" destId="{75F6424A-29BF-4AA0-80B7-69A2333D4B33}" srcOrd="0" destOrd="0" presId="urn:microsoft.com/office/officeart/2005/8/layout/hierarchy1"/>
    <dgm:cxn modelId="{3D22AA1F-BEB2-49A0-BB79-160E74B94EDC}" type="presParOf" srcId="{D1FA36B9-D70C-4A45-9E88-2563B4D8A16D}" destId="{4811867C-D126-4240-B333-39763DF6C10E}" srcOrd="1" destOrd="0" presId="urn:microsoft.com/office/officeart/2005/8/layout/hierarchy1"/>
    <dgm:cxn modelId="{9C6AD578-0751-458B-94E3-A4D17B669B49}" type="presParOf" srcId="{F7269EFF-6C48-4808-BAC9-5B623429A768}" destId="{3C123AC1-E98F-431A-8120-FE97799BAE32}" srcOrd="1" destOrd="0" presId="urn:microsoft.com/office/officeart/2005/8/layout/hierarchy1"/>
    <dgm:cxn modelId="{A4B7A556-F925-4700-8E31-2EE5307735D7}" type="presParOf" srcId="{0EB26261-285F-4925-9D72-687BFCAECDBA}" destId="{585BA7DF-C7CE-4EE4-914A-77E583D36068}" srcOrd="4" destOrd="0" presId="urn:microsoft.com/office/officeart/2005/8/layout/hierarchy1"/>
    <dgm:cxn modelId="{F3798980-04C2-46ED-A502-1D1D18DCC076}" type="presParOf" srcId="{0EB26261-285F-4925-9D72-687BFCAECDBA}" destId="{AB550CBF-C79D-46FE-AE3B-45C7B44EEFE7}" srcOrd="5" destOrd="0" presId="urn:microsoft.com/office/officeart/2005/8/layout/hierarchy1"/>
    <dgm:cxn modelId="{68BB2ADF-E4CA-43D4-94F2-DD31CBBAC524}" type="presParOf" srcId="{AB550CBF-C79D-46FE-AE3B-45C7B44EEFE7}" destId="{117F7101-A4A3-49D4-8E54-DBEE7724D996}" srcOrd="0" destOrd="0" presId="urn:microsoft.com/office/officeart/2005/8/layout/hierarchy1"/>
    <dgm:cxn modelId="{CE452EE2-F6F4-4653-97CD-5761AB05BBA9}" type="presParOf" srcId="{117F7101-A4A3-49D4-8E54-DBEE7724D996}" destId="{CAEF3D67-89C2-4EA2-8D61-735E421A3204}" srcOrd="0" destOrd="0" presId="urn:microsoft.com/office/officeart/2005/8/layout/hierarchy1"/>
    <dgm:cxn modelId="{BE70B547-279B-4418-83D8-01FB82D0C9F1}" type="presParOf" srcId="{117F7101-A4A3-49D4-8E54-DBEE7724D996}" destId="{5D2CA697-2F6A-49A6-934A-AA352F8541D9}" srcOrd="1" destOrd="0" presId="urn:microsoft.com/office/officeart/2005/8/layout/hierarchy1"/>
    <dgm:cxn modelId="{00903121-C887-4C43-861A-E1876EC47ED9}" type="presParOf" srcId="{AB550CBF-C79D-46FE-AE3B-45C7B44EEFE7}" destId="{C053AF1B-CEA4-4F5B-B79B-40FFAA3B33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cs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smtClean="0"/>
            <a:t>notice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qna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C97DE82D-26D9-4CBB-95D7-7A9A8FE42C1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r>
            <a:rPr lang="en-US" altLang="ko-KR" dirty="0" smtClean="0"/>
            <a:t> </a:t>
          </a:r>
        </a:p>
        <a:p>
          <a:pPr latinLnBrk="1"/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목록 화면</a:t>
          </a:r>
          <a:endParaRPr lang="ko-KR" altLang="en-US" dirty="0"/>
        </a:p>
      </dgm:t>
    </dgm:pt>
    <dgm:pt modelId="{475CDBDB-E145-4392-80E5-41CBA325F824}" type="par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B6AC3F86-5543-4E50-8E4B-B0BA972E7C02}" type="sib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5A0CA45E-7A3B-4841-BA4B-35D76D27B4F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화면</a:t>
          </a:r>
          <a:endParaRPr lang="ko-KR" altLang="en-US" dirty="0"/>
        </a:p>
      </dgm:t>
    </dgm:pt>
    <dgm:pt modelId="{F88DC873-004C-4B34-A1AB-52961E910B5A}" type="par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A15A7BB4-9C1F-4F9A-AC01-5679ED580004}" type="sib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CC222D8E-316B-45FA-B8FB-CDACBE88E1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qna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05544EE3-D0DC-46F6-B391-C2174C98EF67}" type="par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394532C6-EC8D-4886-8F6D-6B53894DCD35}" type="sib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BF1640CA-E95D-4C06-BFFE-5A8E92DB38E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qna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5B28BD88-C021-4E11-84AF-31FA858C5404}" type="par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B0212A5D-AFB7-4299-8A69-2F2B98063A8A}" type="sib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4ACDD951-8B0D-44C4-A573-132744F8423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qna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53E42FF3-63F7-44D1-BB4E-D94DA1482B50}" type="par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5A4E9464-5C96-40F1-90B6-B1BF1D51B778}" type="sib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index.jsp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cs</a:t>
          </a:r>
          <a:r>
            <a:rPr lang="ko-KR" altLang="en-US" dirty="0" err="1" smtClean="0"/>
            <a:t>메인화면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F6648A6B-743B-428E-A1C1-955C4892BD7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faq</a:t>
          </a:r>
          <a:endParaRPr lang="ko-KR" altLang="en-US" dirty="0"/>
        </a:p>
      </dgm:t>
    </dgm:pt>
    <dgm:pt modelId="{AB326D8E-D5B5-4162-96D1-941B760D7A63}" type="par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65B1B4F3-ADA3-42E0-B0D2-31387B98FBF5}" type="sib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D9A3AE9E-C43A-4F90-BFD8-D46635E2139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altLang="ko-KR" dirty="0" smtClean="0"/>
            <a:t>notice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9FB2EF6B-1A5A-4A6A-AEDD-697C8E14F8BE}" type="parTrans" cxnId="{70DCD147-F86A-4AC2-BD56-07F74088AE1D}">
      <dgm:prSet/>
      <dgm:spPr/>
      <dgm:t>
        <a:bodyPr/>
        <a:lstStyle/>
        <a:p>
          <a:pPr latinLnBrk="1"/>
          <a:endParaRPr lang="ko-KR" altLang="en-US"/>
        </a:p>
      </dgm:t>
    </dgm:pt>
    <dgm:pt modelId="{1C05E474-140F-4C1D-AA82-B1BC66664A50}" type="sibTrans" cxnId="{70DCD147-F86A-4AC2-BD56-07F74088AE1D}">
      <dgm:prSet/>
      <dgm:spPr/>
      <dgm:t>
        <a:bodyPr/>
        <a:lstStyle/>
        <a:p>
          <a:pPr latinLnBrk="1"/>
          <a:endParaRPr lang="ko-KR" altLang="en-US"/>
        </a:p>
      </dgm:t>
    </dgm:pt>
    <dgm:pt modelId="{08603453-5AE2-45C9-AD80-502DC39B246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altLang="ko-KR" dirty="0" smtClean="0"/>
            <a:t>notice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8AFC5020-D272-497D-8D46-39C273816A34}" type="parTrans" cxnId="{02B35EDA-6BAE-4073-BE00-3FBD6A699DB1}">
      <dgm:prSet/>
      <dgm:spPr/>
      <dgm:t>
        <a:bodyPr/>
        <a:lstStyle/>
        <a:p>
          <a:pPr latinLnBrk="1"/>
          <a:endParaRPr lang="ko-KR" altLang="en-US"/>
        </a:p>
      </dgm:t>
    </dgm:pt>
    <dgm:pt modelId="{B527CCEF-AB6C-4480-93F7-ED0787ACA925}" type="sibTrans" cxnId="{02B35EDA-6BAE-4073-BE00-3FBD6A699DB1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1"/>
      <dgm:spPr/>
    </dgm:pt>
    <dgm:pt modelId="{10A9FDA4-7F2E-41A3-B3AD-177BFA09B1C0}" type="pres">
      <dgm:prSet presAssocID="{CC408226-8F2A-409D-98F3-0F3C28CD9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F1ED5A9E-8B1F-44EE-B72F-6462B86DAB4B}" type="pres">
      <dgm:prSet presAssocID="{AB326D8E-D5B5-4162-96D1-941B760D7A63}" presName="Name10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B6C8146-E059-4ADC-AADD-B4E3BF4C66C0}" type="pres">
      <dgm:prSet presAssocID="{F6648A6B-743B-428E-A1C1-955C4892BD70}" presName="hierRoot2" presStyleCnt="0"/>
      <dgm:spPr/>
    </dgm:pt>
    <dgm:pt modelId="{2BAC29A4-3D83-4E49-8903-92CAEED60544}" type="pres">
      <dgm:prSet presAssocID="{F6648A6B-743B-428E-A1C1-955C4892BD70}" presName="composite2" presStyleCnt="0"/>
      <dgm:spPr/>
    </dgm:pt>
    <dgm:pt modelId="{D9C7E825-A215-4C14-8C45-777B6006443C}" type="pres">
      <dgm:prSet presAssocID="{F6648A6B-743B-428E-A1C1-955C4892BD70}" presName="background2" presStyleLbl="node2" presStyleIdx="0" presStyleCnt="4"/>
      <dgm:spPr/>
    </dgm:pt>
    <dgm:pt modelId="{91B547AB-165F-4EE2-9169-F05E28CB6BF8}" type="pres">
      <dgm:prSet presAssocID="{F6648A6B-743B-428E-A1C1-955C4892BD70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E6F013-A914-479B-AF2C-1A5166FAB6E8}" type="pres">
      <dgm:prSet presAssocID="{F6648A6B-743B-428E-A1C1-955C4892BD70}" presName="hierChild3" presStyleCnt="0"/>
      <dgm:spPr/>
    </dgm:pt>
    <dgm:pt modelId="{429F758F-4C20-4C3B-9776-9A3FE54021A0}" type="pres">
      <dgm:prSet presAssocID="{475CDBDB-E145-4392-80E5-41CBA325F824}" presName="Name1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1502774-87CF-4C1B-88C3-2E4EFD118DC9}" type="pres">
      <dgm:prSet presAssocID="{C97DE82D-26D9-4CBB-95D7-7A9A8FE42C11}" presName="hierRoot3" presStyleCnt="0"/>
      <dgm:spPr/>
    </dgm:pt>
    <dgm:pt modelId="{667E95FA-11D6-4445-AB73-674B62AA92DA}" type="pres">
      <dgm:prSet presAssocID="{C97DE82D-26D9-4CBB-95D7-7A9A8FE42C11}" presName="composite3" presStyleCnt="0"/>
      <dgm:spPr/>
    </dgm:pt>
    <dgm:pt modelId="{611141DB-43BE-4337-94B0-98C1674639AD}" type="pres">
      <dgm:prSet presAssocID="{C97DE82D-26D9-4CBB-95D7-7A9A8FE42C11}" presName="background3" presStyleLbl="node3" presStyleIdx="0" presStyleCnt="7"/>
      <dgm:spPr/>
    </dgm:pt>
    <dgm:pt modelId="{4A0B8957-DC48-4C19-82CE-13E204CED7FF}" type="pres">
      <dgm:prSet presAssocID="{C97DE82D-26D9-4CBB-95D7-7A9A8FE42C11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1679D1-D1FA-448B-A07D-BB8FCDD31E05}" type="pres">
      <dgm:prSet presAssocID="{C97DE82D-26D9-4CBB-95D7-7A9A8FE42C11}" presName="hierChild4" presStyleCnt="0"/>
      <dgm:spPr/>
    </dgm:pt>
    <dgm:pt modelId="{C126934F-E3AC-42D4-B422-BB3239D0F572}" type="pres">
      <dgm:prSet presAssocID="{F88DC873-004C-4B34-A1AB-52961E910B5A}" presName="Name1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5BEC1A9-F21E-41EF-A540-243059C578F1}" type="pres">
      <dgm:prSet presAssocID="{5A0CA45E-7A3B-4841-BA4B-35D76D27B4F7}" presName="hierRoot3" presStyleCnt="0"/>
      <dgm:spPr/>
    </dgm:pt>
    <dgm:pt modelId="{AEB372CA-B548-4C0D-91D9-46DF5E2B88C0}" type="pres">
      <dgm:prSet presAssocID="{5A0CA45E-7A3B-4841-BA4B-35D76D27B4F7}" presName="composite3" presStyleCnt="0"/>
      <dgm:spPr/>
    </dgm:pt>
    <dgm:pt modelId="{473D1CF2-472C-4470-9004-B4ACFCA5E147}" type="pres">
      <dgm:prSet presAssocID="{5A0CA45E-7A3B-4841-BA4B-35D76D27B4F7}" presName="background3" presStyleLbl="node3" presStyleIdx="1" presStyleCnt="7"/>
      <dgm:spPr/>
    </dgm:pt>
    <dgm:pt modelId="{B1A8631D-15F3-498D-B350-3176DBFD0DA8}" type="pres">
      <dgm:prSet presAssocID="{5A0CA45E-7A3B-4841-BA4B-35D76D27B4F7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39288-E43C-407E-951D-005993A3A939}" type="pres">
      <dgm:prSet presAssocID="{5A0CA45E-7A3B-4841-BA4B-35D76D27B4F7}" presName="hierChild4" presStyleCnt="0"/>
      <dgm:spPr/>
    </dgm:pt>
    <dgm:pt modelId="{78680A07-AB6D-4644-A1A1-91440F451F98}" type="pres">
      <dgm:prSet presAssocID="{477C1253-2FC2-4BCC-AE65-35F06CA2514B}" presName="Name10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4"/>
      <dgm:spPr/>
    </dgm:pt>
    <dgm:pt modelId="{1C5F8866-D4DC-4E19-9B8E-DD6410916966}" type="pres">
      <dgm:prSet presAssocID="{EAEEC946-7B2B-47AA-AFF6-FAAF2514044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77CF0EDC-1323-4B05-964F-3DBB093DE4F1}" type="pres">
      <dgm:prSet presAssocID="{9FB2EF6B-1A5A-4A6A-AEDD-697C8E14F8BE}" presName="Name17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D6D6828C-95F6-49BF-B8B4-1895164A7B16}" type="pres">
      <dgm:prSet presAssocID="{D9A3AE9E-C43A-4F90-BFD8-D46635E2139A}" presName="hierRoot3" presStyleCnt="0"/>
      <dgm:spPr/>
    </dgm:pt>
    <dgm:pt modelId="{1BABD8BA-7279-4BCA-81D6-DDB30A54E2AB}" type="pres">
      <dgm:prSet presAssocID="{D9A3AE9E-C43A-4F90-BFD8-D46635E2139A}" presName="composite3" presStyleCnt="0"/>
      <dgm:spPr/>
    </dgm:pt>
    <dgm:pt modelId="{F23D5635-E906-42A6-8708-BC1D2B653C95}" type="pres">
      <dgm:prSet presAssocID="{D9A3AE9E-C43A-4F90-BFD8-D46635E2139A}" presName="background3" presStyleLbl="node3" presStyleIdx="2" presStyleCnt="7"/>
      <dgm:spPr/>
    </dgm:pt>
    <dgm:pt modelId="{E03D9230-C1E7-4B99-9CBB-08E096192567}" type="pres">
      <dgm:prSet presAssocID="{D9A3AE9E-C43A-4F90-BFD8-D46635E2139A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6825F8-091B-4316-8250-30D37F44D56E}" type="pres">
      <dgm:prSet presAssocID="{D9A3AE9E-C43A-4F90-BFD8-D46635E2139A}" presName="hierChild4" presStyleCnt="0"/>
      <dgm:spPr/>
    </dgm:pt>
    <dgm:pt modelId="{705DAD7F-C676-4B55-89FE-F6EE2DCB5A23}" type="pres">
      <dgm:prSet presAssocID="{8AFC5020-D272-497D-8D46-39C273816A34}" presName="Name17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BB72304-4C6E-4405-8B6F-36289CA49B5B}" type="pres">
      <dgm:prSet presAssocID="{08603453-5AE2-45C9-AD80-502DC39B2468}" presName="hierRoot3" presStyleCnt="0"/>
      <dgm:spPr/>
    </dgm:pt>
    <dgm:pt modelId="{EB34A04D-4F18-4622-B602-3AA7C0C1C5F9}" type="pres">
      <dgm:prSet presAssocID="{08603453-5AE2-45C9-AD80-502DC39B2468}" presName="composite3" presStyleCnt="0"/>
      <dgm:spPr/>
    </dgm:pt>
    <dgm:pt modelId="{D5A8FE62-7DE6-4D61-A2F9-E343E4FE64A3}" type="pres">
      <dgm:prSet presAssocID="{08603453-5AE2-45C9-AD80-502DC39B2468}" presName="background3" presStyleLbl="node3" presStyleIdx="3" presStyleCnt="7"/>
      <dgm:spPr/>
    </dgm:pt>
    <dgm:pt modelId="{3DCBE6B0-144B-4D10-A218-0DF24DBE4DD4}" type="pres">
      <dgm:prSet presAssocID="{08603453-5AE2-45C9-AD80-502DC39B246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33A2CF-93A4-412A-9E5E-206A8510EF12}" type="pres">
      <dgm:prSet presAssocID="{08603453-5AE2-45C9-AD80-502DC39B2468}" presName="hierChild4" presStyleCnt="0"/>
      <dgm:spPr/>
    </dgm:pt>
    <dgm:pt modelId="{9442A0C9-B000-4AD9-904A-A4B6FDE195D3}" type="pres">
      <dgm:prSet presAssocID="{55F49C83-3E0D-4922-A4F0-9085A03B57DA}" presName="Name10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2CB2C8-1C36-4304-B487-8157D0340F03}" type="pres">
      <dgm:prSet presAssocID="{A00C4A4E-0FF0-4905-B2B0-F5B8F566EB28}" presName="hierRoot2" presStyleCnt="0"/>
      <dgm:spPr/>
    </dgm:pt>
    <dgm:pt modelId="{62586E29-FA68-4A6A-84E7-55580E0CCD9E}" type="pres">
      <dgm:prSet presAssocID="{A00C4A4E-0FF0-4905-B2B0-F5B8F566EB28}" presName="composite2" presStyleCnt="0"/>
      <dgm:spPr/>
    </dgm:pt>
    <dgm:pt modelId="{D61F54FE-D825-473E-AE73-F33AAB5C0365}" type="pres">
      <dgm:prSet presAssocID="{A00C4A4E-0FF0-4905-B2B0-F5B8F566EB28}" presName="background2" presStyleLbl="node2" presStyleIdx="2" presStyleCnt="4"/>
      <dgm:spPr/>
    </dgm:pt>
    <dgm:pt modelId="{14CBEC00-7AE5-4364-934A-0B772535F280}" type="pres">
      <dgm:prSet presAssocID="{A00C4A4E-0FF0-4905-B2B0-F5B8F566EB2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98F7E-2E76-403E-A19E-0B95011F8E90}" type="pres">
      <dgm:prSet presAssocID="{A00C4A4E-0FF0-4905-B2B0-F5B8F566EB28}" presName="hierChild3" presStyleCnt="0"/>
      <dgm:spPr/>
    </dgm:pt>
    <dgm:pt modelId="{5ADAE817-BB2E-4558-98A5-21203BFAE29D}" type="pres">
      <dgm:prSet presAssocID="{05544EE3-D0DC-46F6-B391-C2174C98EF67}" presName="Name1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58836F-C89B-4E52-B149-1559AF519F54}" type="pres">
      <dgm:prSet presAssocID="{CC222D8E-316B-45FA-B8FB-CDACBE88E19B}" presName="hierRoot3" presStyleCnt="0"/>
      <dgm:spPr/>
    </dgm:pt>
    <dgm:pt modelId="{E7CC2726-EB3D-4653-BFD1-EBB2C4D0EFB9}" type="pres">
      <dgm:prSet presAssocID="{CC222D8E-316B-45FA-B8FB-CDACBE88E19B}" presName="composite3" presStyleCnt="0"/>
      <dgm:spPr/>
    </dgm:pt>
    <dgm:pt modelId="{D3202047-60C8-4BFF-89FD-AD1C061EEEA7}" type="pres">
      <dgm:prSet presAssocID="{CC222D8E-316B-45FA-B8FB-CDACBE88E19B}" presName="background3" presStyleLbl="node3" presStyleIdx="4" presStyleCnt="7"/>
      <dgm:spPr/>
    </dgm:pt>
    <dgm:pt modelId="{011CF92D-28A7-4334-B1DB-865BEE070207}" type="pres">
      <dgm:prSet presAssocID="{CC222D8E-316B-45FA-B8FB-CDACBE88E19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EF6FE3-4AB8-41C2-BAC9-2634EF1F9DA5}" type="pres">
      <dgm:prSet presAssocID="{CC222D8E-316B-45FA-B8FB-CDACBE88E19B}" presName="hierChild4" presStyleCnt="0"/>
      <dgm:spPr/>
    </dgm:pt>
    <dgm:pt modelId="{8301AE9C-03E1-4D5C-8FA3-E692882BDE88}" type="pres">
      <dgm:prSet presAssocID="{5B28BD88-C021-4E11-84AF-31FA858C5404}" presName="Name1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E8FA5660-D894-49D3-8EF6-916E4DE11F29}" type="pres">
      <dgm:prSet presAssocID="{BF1640CA-E95D-4C06-BFFE-5A8E92DB38E4}" presName="hierRoot3" presStyleCnt="0"/>
      <dgm:spPr/>
    </dgm:pt>
    <dgm:pt modelId="{3C41A48B-E091-4E88-84DD-14A6E67FD7F8}" type="pres">
      <dgm:prSet presAssocID="{BF1640CA-E95D-4C06-BFFE-5A8E92DB38E4}" presName="composite3" presStyleCnt="0"/>
      <dgm:spPr/>
    </dgm:pt>
    <dgm:pt modelId="{88124951-5EA4-4AD1-8C19-8E65A73FE7BF}" type="pres">
      <dgm:prSet presAssocID="{BF1640CA-E95D-4C06-BFFE-5A8E92DB38E4}" presName="background3" presStyleLbl="node3" presStyleIdx="5" presStyleCnt="7"/>
      <dgm:spPr/>
    </dgm:pt>
    <dgm:pt modelId="{AD72761E-0D7E-4FD1-B78D-C60E406E29EC}" type="pres">
      <dgm:prSet presAssocID="{BF1640CA-E95D-4C06-BFFE-5A8E92DB38E4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1F9A49-3D3F-466C-A32D-0CCC1016E53B}" type="pres">
      <dgm:prSet presAssocID="{BF1640CA-E95D-4C06-BFFE-5A8E92DB38E4}" presName="hierChild4" presStyleCnt="0"/>
      <dgm:spPr/>
    </dgm:pt>
    <dgm:pt modelId="{B4AD46A9-957B-4810-B57E-A9D7896B23EE}" type="pres">
      <dgm:prSet presAssocID="{53E42FF3-63F7-44D1-BB4E-D94DA1482B50}" presName="Name1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62F38DE-7E94-49F0-B29F-FC2711E70C0E}" type="pres">
      <dgm:prSet presAssocID="{4ACDD951-8B0D-44C4-A573-132744F84230}" presName="hierRoot3" presStyleCnt="0"/>
      <dgm:spPr/>
    </dgm:pt>
    <dgm:pt modelId="{EF874C17-4290-42C6-A586-344AC1AFE476}" type="pres">
      <dgm:prSet presAssocID="{4ACDD951-8B0D-44C4-A573-132744F84230}" presName="composite3" presStyleCnt="0"/>
      <dgm:spPr/>
    </dgm:pt>
    <dgm:pt modelId="{AF5D3725-44A3-448F-9585-57BCEE27E7C8}" type="pres">
      <dgm:prSet presAssocID="{4ACDD951-8B0D-44C4-A573-132744F84230}" presName="background3" presStyleLbl="node3" presStyleIdx="6" presStyleCnt="7"/>
      <dgm:spPr/>
    </dgm:pt>
    <dgm:pt modelId="{DF85FCA6-9AD4-4B46-9645-D9E73AD52BCD}" type="pres">
      <dgm:prSet presAssocID="{4ACDD951-8B0D-44C4-A573-132744F84230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1CCDD1-1AFB-4401-99EB-90E8C1DA4DCE}" type="pres">
      <dgm:prSet presAssocID="{4ACDD951-8B0D-44C4-A573-132744F84230}" presName="hierChild4" presStyleCnt="0"/>
      <dgm:spPr/>
    </dgm:pt>
    <dgm:pt modelId="{585BA7DF-C7CE-4EE4-914A-77E583D36068}" type="pres">
      <dgm:prSet presAssocID="{FED2C633-9A6C-4EA1-BAE9-C53A1DF2E021}" presName="Name10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3" presStyleCnt="4"/>
      <dgm:spPr/>
    </dgm:pt>
    <dgm:pt modelId="{5D2CA697-2F6A-49A6-934A-AA352F8541D9}" type="pres">
      <dgm:prSet presAssocID="{6F008732-397D-41C9-97E4-FC9FF30E300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</dgm:ptLst>
  <dgm:cxnLst>
    <dgm:cxn modelId="{E6507B55-D09E-4521-BAC5-E04A7A1520AB}" type="presOf" srcId="{9FB2EF6B-1A5A-4A6A-AEDD-697C8E14F8BE}" destId="{77CF0EDC-1323-4B05-964F-3DBB093DE4F1}" srcOrd="0" destOrd="0" presId="urn:microsoft.com/office/officeart/2005/8/layout/hierarchy1"/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C026A027-FE6D-4E95-9FC9-4DEA94C50BE0}" type="presOf" srcId="{8AFC5020-D272-497D-8D46-39C273816A34}" destId="{705DAD7F-C676-4B55-89FE-F6EE2DCB5A23}" srcOrd="0" destOrd="0" presId="urn:microsoft.com/office/officeart/2005/8/layout/hierarchy1"/>
    <dgm:cxn modelId="{0B7CA410-78E4-4414-88C4-86B9651A7001}" type="presOf" srcId="{6F008732-397D-41C9-97E4-FC9FF30E300C}" destId="{5D2CA697-2F6A-49A6-934A-AA352F8541D9}" srcOrd="0" destOrd="0" presId="urn:microsoft.com/office/officeart/2005/8/layout/hierarchy1"/>
    <dgm:cxn modelId="{8C5E4812-6FAD-4DE3-9478-51A31FBB61EA}" type="presOf" srcId="{475CDBDB-E145-4392-80E5-41CBA325F824}" destId="{429F758F-4C20-4C3B-9776-9A3FE54021A0}" srcOrd="0" destOrd="0" presId="urn:microsoft.com/office/officeart/2005/8/layout/hierarchy1"/>
    <dgm:cxn modelId="{4817C7C7-ECC9-483F-A824-A9AB47495C64}" type="presOf" srcId="{A00C4A4E-0FF0-4905-B2B0-F5B8F566EB28}" destId="{14CBEC00-7AE5-4364-934A-0B772535F280}" srcOrd="0" destOrd="0" presId="urn:microsoft.com/office/officeart/2005/8/layout/hierarchy1"/>
    <dgm:cxn modelId="{58EF90DC-342E-4624-B625-E3DF25A96067}" srcId="{CC408226-8F2A-409D-98F3-0F3C28CD9B1B}" destId="{F6648A6B-743B-428E-A1C1-955C4892BD70}" srcOrd="0" destOrd="0" parTransId="{AB326D8E-D5B5-4162-96D1-941B760D7A63}" sibTransId="{65B1B4F3-ADA3-42E0-B0D2-31387B98FBF5}"/>
    <dgm:cxn modelId="{B6F60B12-0832-4D56-811E-B530A4BE93BD}" type="presOf" srcId="{53E42FF3-63F7-44D1-BB4E-D94DA1482B50}" destId="{B4AD46A9-957B-4810-B57E-A9D7896B23EE}" srcOrd="0" destOrd="0" presId="urn:microsoft.com/office/officeart/2005/8/layout/hierarchy1"/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226BC54C-982E-46E0-8A8C-CBB006DBE4AB}" type="presOf" srcId="{FED2C633-9A6C-4EA1-BAE9-C53A1DF2E021}" destId="{585BA7DF-C7CE-4EE4-914A-77E583D36068}" srcOrd="0" destOrd="0" presId="urn:microsoft.com/office/officeart/2005/8/layout/hierarchy1"/>
    <dgm:cxn modelId="{BC2E3240-E952-4049-821E-37975D707023}" type="presOf" srcId="{BF1640CA-E95D-4C06-BFFE-5A8E92DB38E4}" destId="{AD72761E-0D7E-4FD1-B78D-C60E406E29EC}" srcOrd="0" destOrd="0" presId="urn:microsoft.com/office/officeart/2005/8/layout/hierarchy1"/>
    <dgm:cxn modelId="{B647B5CC-CE91-40E5-90D3-6CAE2CDC35C5}" type="presOf" srcId="{08603453-5AE2-45C9-AD80-502DC39B2468}" destId="{3DCBE6B0-144B-4D10-A218-0DF24DBE4DD4}" srcOrd="0" destOrd="0" presId="urn:microsoft.com/office/officeart/2005/8/layout/hierarchy1"/>
    <dgm:cxn modelId="{CCF1424C-971B-409A-BDD3-7CDDE8497320}" type="presOf" srcId="{05544EE3-D0DC-46F6-B391-C2174C98EF67}" destId="{5ADAE817-BB2E-4558-98A5-21203BFAE29D}" srcOrd="0" destOrd="0" presId="urn:microsoft.com/office/officeart/2005/8/layout/hierarchy1"/>
    <dgm:cxn modelId="{69DFAE33-B67E-4CD5-922D-D4CE5FC96443}" srcId="{F6648A6B-743B-428E-A1C1-955C4892BD70}" destId="{5A0CA45E-7A3B-4841-BA4B-35D76D27B4F7}" srcOrd="1" destOrd="0" parTransId="{F88DC873-004C-4B34-A1AB-52961E910B5A}" sibTransId="{A15A7BB4-9C1F-4F9A-AC01-5679ED580004}"/>
    <dgm:cxn modelId="{A4FEBFA0-E401-4998-B2CA-77E8603A1263}" type="presOf" srcId="{AB326D8E-D5B5-4162-96D1-941B760D7A63}" destId="{F1ED5A9E-8B1F-44EE-B72F-6462B86DAB4B}" srcOrd="0" destOrd="0" presId="urn:microsoft.com/office/officeart/2005/8/layout/hierarchy1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A79A071D-6B94-441D-BDBC-8661F4A1F745}" type="presOf" srcId="{EAEEC946-7B2B-47AA-AFF6-FAAF2514044C}" destId="{1C5F8866-D4DC-4E19-9B8E-DD6410916966}" srcOrd="0" destOrd="0" presId="urn:microsoft.com/office/officeart/2005/8/layout/hierarchy1"/>
    <dgm:cxn modelId="{322D67F3-C66A-4E16-AA89-E4A57E096BB1}" type="presOf" srcId="{477C1253-2FC2-4BCC-AE65-35F06CA2514B}" destId="{78680A07-AB6D-4644-A1A1-91440F451F98}" srcOrd="0" destOrd="0" presId="urn:microsoft.com/office/officeart/2005/8/layout/hierarchy1"/>
    <dgm:cxn modelId="{B6100A12-AAE9-449B-B973-AB9CB79B0C65}" type="presOf" srcId="{C97DE82D-26D9-4CBB-95D7-7A9A8FE42C11}" destId="{4A0B8957-DC48-4C19-82CE-13E204CED7FF}" srcOrd="0" destOrd="0" presId="urn:microsoft.com/office/officeart/2005/8/layout/hierarchy1"/>
    <dgm:cxn modelId="{64108014-9E8C-4EF0-AEAB-5B7AAE2AF389}" srcId="{A00C4A4E-0FF0-4905-B2B0-F5B8F566EB28}" destId="{CC222D8E-316B-45FA-B8FB-CDACBE88E19B}" srcOrd="0" destOrd="0" parTransId="{05544EE3-D0DC-46F6-B391-C2174C98EF67}" sibTransId="{394532C6-EC8D-4886-8F6D-6B53894DCD35}"/>
    <dgm:cxn modelId="{FF43D4E0-E7DE-4250-9A25-602C93DF3533}" srcId="{A00C4A4E-0FF0-4905-B2B0-F5B8F566EB28}" destId="{4ACDD951-8B0D-44C4-A573-132744F84230}" srcOrd="2" destOrd="0" parTransId="{53E42FF3-63F7-44D1-BB4E-D94DA1482B50}" sibTransId="{5A4E9464-5C96-40F1-90B6-B1BF1D51B778}"/>
    <dgm:cxn modelId="{0640DB91-59CC-43CF-9DD5-245603CD3F7F}" type="presOf" srcId="{F6648A6B-743B-428E-A1C1-955C4892BD70}" destId="{91B547AB-165F-4EE2-9169-F05E28CB6BF8}" srcOrd="0" destOrd="0" presId="urn:microsoft.com/office/officeart/2005/8/layout/hierarchy1"/>
    <dgm:cxn modelId="{16273676-56A5-4EE9-BB63-A2A6529D0EA2}" type="presOf" srcId="{CC222D8E-316B-45FA-B8FB-CDACBE88E19B}" destId="{011CF92D-28A7-4334-B1DB-865BEE070207}" srcOrd="0" destOrd="0" presId="urn:microsoft.com/office/officeart/2005/8/layout/hierarchy1"/>
    <dgm:cxn modelId="{70DCD147-F86A-4AC2-BD56-07F74088AE1D}" srcId="{EAEEC946-7B2B-47AA-AFF6-FAAF2514044C}" destId="{D9A3AE9E-C43A-4F90-BFD8-D46635E2139A}" srcOrd="0" destOrd="0" parTransId="{9FB2EF6B-1A5A-4A6A-AEDD-697C8E14F8BE}" sibTransId="{1C05E474-140F-4C1D-AA82-B1BC66664A50}"/>
    <dgm:cxn modelId="{6DBCEB08-14A7-4721-B66B-EFD1F394C6DC}" type="presOf" srcId="{5B28BD88-C021-4E11-84AF-31FA858C5404}" destId="{8301AE9C-03E1-4D5C-8FA3-E692882BDE88}" srcOrd="0" destOrd="0" presId="urn:microsoft.com/office/officeart/2005/8/layout/hierarchy1"/>
    <dgm:cxn modelId="{70847ED8-1D5A-4FC6-8F07-43AE8B3B60CF}" type="presOf" srcId="{4ACDD951-8B0D-44C4-A573-132744F84230}" destId="{DF85FCA6-9AD4-4B46-9645-D9E73AD52BCD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51499D91-9FBD-4BF5-80AD-D517FDD91F2D}" srcId="{A00C4A4E-0FF0-4905-B2B0-F5B8F566EB28}" destId="{BF1640CA-E95D-4C06-BFFE-5A8E92DB38E4}" srcOrd="1" destOrd="0" parTransId="{5B28BD88-C021-4E11-84AF-31FA858C5404}" sibTransId="{B0212A5D-AFB7-4299-8A69-2F2B98063A8A}"/>
    <dgm:cxn modelId="{0C216A8E-9A87-478D-8A41-EFD9EC04527E}" type="presOf" srcId="{5A0CA45E-7A3B-4841-BA4B-35D76D27B4F7}" destId="{B1A8631D-15F3-498D-B350-3176DBFD0DA8}" srcOrd="0" destOrd="0" presId="urn:microsoft.com/office/officeart/2005/8/layout/hierarchy1"/>
    <dgm:cxn modelId="{6DF3CA4D-9C8E-450E-9031-47D4C1AB8096}" srcId="{CC408226-8F2A-409D-98F3-0F3C28CD9B1B}" destId="{A00C4A4E-0FF0-4905-B2B0-F5B8F566EB28}" srcOrd="2" destOrd="0" parTransId="{55F49C83-3E0D-4922-A4F0-9085A03B57DA}" sibTransId="{6F7CDDBC-B1E5-4A83-A0EA-006DBF335796}"/>
    <dgm:cxn modelId="{830F8590-F6A1-4078-8C07-36E9CB637DED}" srcId="{CC408226-8F2A-409D-98F3-0F3C28CD9B1B}" destId="{6F008732-397D-41C9-97E4-FC9FF30E300C}" srcOrd="3" destOrd="0" parTransId="{FED2C633-9A6C-4EA1-BAE9-C53A1DF2E021}" sibTransId="{C50E16E6-3416-40A8-943C-1457A46D8166}"/>
    <dgm:cxn modelId="{6A3843AE-5F15-4389-8458-1CB0EB3DD654}" type="presOf" srcId="{D9A3AE9E-C43A-4F90-BFD8-D46635E2139A}" destId="{E03D9230-C1E7-4B99-9CBB-08E096192567}" srcOrd="0" destOrd="0" presId="urn:microsoft.com/office/officeart/2005/8/layout/hierarchy1"/>
    <dgm:cxn modelId="{6A5E3CE7-C4D0-46EA-9996-35A58F32589C}" srcId="{F6648A6B-743B-428E-A1C1-955C4892BD70}" destId="{C97DE82D-26D9-4CBB-95D7-7A9A8FE42C11}" srcOrd="0" destOrd="0" parTransId="{475CDBDB-E145-4392-80E5-41CBA325F824}" sibTransId="{B6AC3F86-5543-4E50-8E4B-B0BA972E7C02}"/>
    <dgm:cxn modelId="{88E0ACBC-D8C5-4889-9ACA-48C60752FC14}" type="presOf" srcId="{55F49C83-3E0D-4922-A4F0-9085A03B57DA}" destId="{9442A0C9-B000-4AD9-904A-A4B6FDE195D3}" srcOrd="0" destOrd="0" presId="urn:microsoft.com/office/officeart/2005/8/layout/hierarchy1"/>
    <dgm:cxn modelId="{02B35EDA-6BAE-4073-BE00-3FBD6A699DB1}" srcId="{EAEEC946-7B2B-47AA-AFF6-FAAF2514044C}" destId="{08603453-5AE2-45C9-AD80-502DC39B2468}" srcOrd="1" destOrd="0" parTransId="{8AFC5020-D272-497D-8D46-39C273816A34}" sibTransId="{B527CCEF-AB6C-4480-93F7-ED0787ACA925}"/>
    <dgm:cxn modelId="{B2C5F251-2987-46D4-9276-E64043316F95}" type="presOf" srcId="{F88DC873-004C-4B34-A1AB-52961E910B5A}" destId="{C126934F-E3AC-42D4-B422-BB3239D0F572}" srcOrd="0" destOrd="0" presId="urn:microsoft.com/office/officeart/2005/8/layout/hierarchy1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E4D2E919-11FC-4849-9F4B-F916AD932E7E}" type="presParOf" srcId="{0EB26261-285F-4925-9D72-687BFCAECDBA}" destId="{F1ED5A9E-8B1F-44EE-B72F-6462B86DAB4B}" srcOrd="0" destOrd="0" presId="urn:microsoft.com/office/officeart/2005/8/layout/hierarchy1"/>
    <dgm:cxn modelId="{7C151BD4-E880-48BE-95EC-FC89850B6F14}" type="presParOf" srcId="{0EB26261-285F-4925-9D72-687BFCAECDBA}" destId="{3B6C8146-E059-4ADC-AADD-B4E3BF4C66C0}" srcOrd="1" destOrd="0" presId="urn:microsoft.com/office/officeart/2005/8/layout/hierarchy1"/>
    <dgm:cxn modelId="{2F607E37-CC15-44AB-9DCA-89E43E163F4A}" type="presParOf" srcId="{3B6C8146-E059-4ADC-AADD-B4E3BF4C66C0}" destId="{2BAC29A4-3D83-4E49-8903-92CAEED60544}" srcOrd="0" destOrd="0" presId="urn:microsoft.com/office/officeart/2005/8/layout/hierarchy1"/>
    <dgm:cxn modelId="{22C28DF4-C2CB-403A-896B-35D629DA34B4}" type="presParOf" srcId="{2BAC29A4-3D83-4E49-8903-92CAEED60544}" destId="{D9C7E825-A215-4C14-8C45-777B6006443C}" srcOrd="0" destOrd="0" presId="urn:microsoft.com/office/officeart/2005/8/layout/hierarchy1"/>
    <dgm:cxn modelId="{07AB77B2-D1A2-4DC4-AE46-53989CB4B46B}" type="presParOf" srcId="{2BAC29A4-3D83-4E49-8903-92CAEED60544}" destId="{91B547AB-165F-4EE2-9169-F05E28CB6BF8}" srcOrd="1" destOrd="0" presId="urn:microsoft.com/office/officeart/2005/8/layout/hierarchy1"/>
    <dgm:cxn modelId="{26486B8C-2E9C-40F9-BF78-D9DFEEC83FAC}" type="presParOf" srcId="{3B6C8146-E059-4ADC-AADD-B4E3BF4C66C0}" destId="{B6E6F013-A914-479B-AF2C-1A5166FAB6E8}" srcOrd="1" destOrd="0" presId="urn:microsoft.com/office/officeart/2005/8/layout/hierarchy1"/>
    <dgm:cxn modelId="{38CD6B10-4ECC-49EB-B4E0-55206ED2228E}" type="presParOf" srcId="{B6E6F013-A914-479B-AF2C-1A5166FAB6E8}" destId="{429F758F-4C20-4C3B-9776-9A3FE54021A0}" srcOrd="0" destOrd="0" presId="urn:microsoft.com/office/officeart/2005/8/layout/hierarchy1"/>
    <dgm:cxn modelId="{97DF6CDD-66A3-4F58-90EE-BAF877C19791}" type="presParOf" srcId="{B6E6F013-A914-479B-AF2C-1A5166FAB6E8}" destId="{F1502774-87CF-4C1B-88C3-2E4EFD118DC9}" srcOrd="1" destOrd="0" presId="urn:microsoft.com/office/officeart/2005/8/layout/hierarchy1"/>
    <dgm:cxn modelId="{DDB843B2-5970-41BE-B487-FD3094FECED0}" type="presParOf" srcId="{F1502774-87CF-4C1B-88C3-2E4EFD118DC9}" destId="{667E95FA-11D6-4445-AB73-674B62AA92DA}" srcOrd="0" destOrd="0" presId="urn:microsoft.com/office/officeart/2005/8/layout/hierarchy1"/>
    <dgm:cxn modelId="{A5144DA3-DBEE-4F84-AC61-A8094ADE1686}" type="presParOf" srcId="{667E95FA-11D6-4445-AB73-674B62AA92DA}" destId="{611141DB-43BE-4337-94B0-98C1674639AD}" srcOrd="0" destOrd="0" presId="urn:microsoft.com/office/officeart/2005/8/layout/hierarchy1"/>
    <dgm:cxn modelId="{0E37F63D-79A3-4B87-AEF2-4FC7C20C80AB}" type="presParOf" srcId="{667E95FA-11D6-4445-AB73-674B62AA92DA}" destId="{4A0B8957-DC48-4C19-82CE-13E204CED7FF}" srcOrd="1" destOrd="0" presId="urn:microsoft.com/office/officeart/2005/8/layout/hierarchy1"/>
    <dgm:cxn modelId="{73A4411A-71B8-4E52-9AAE-E0D47D9B790F}" type="presParOf" srcId="{F1502774-87CF-4C1B-88C3-2E4EFD118DC9}" destId="{9F1679D1-D1FA-448B-A07D-BB8FCDD31E05}" srcOrd="1" destOrd="0" presId="urn:microsoft.com/office/officeart/2005/8/layout/hierarchy1"/>
    <dgm:cxn modelId="{BA9E8963-E499-43B2-90C1-F65EFD5BA302}" type="presParOf" srcId="{B6E6F013-A914-479B-AF2C-1A5166FAB6E8}" destId="{C126934F-E3AC-42D4-B422-BB3239D0F572}" srcOrd="2" destOrd="0" presId="urn:microsoft.com/office/officeart/2005/8/layout/hierarchy1"/>
    <dgm:cxn modelId="{B9C89311-6A0C-4181-93BD-AC11783B2FD5}" type="presParOf" srcId="{B6E6F013-A914-479B-AF2C-1A5166FAB6E8}" destId="{E5BEC1A9-F21E-41EF-A540-243059C578F1}" srcOrd="3" destOrd="0" presId="urn:microsoft.com/office/officeart/2005/8/layout/hierarchy1"/>
    <dgm:cxn modelId="{FD0B0E1D-2548-4BFD-891A-06A7723B6D07}" type="presParOf" srcId="{E5BEC1A9-F21E-41EF-A540-243059C578F1}" destId="{AEB372CA-B548-4C0D-91D9-46DF5E2B88C0}" srcOrd="0" destOrd="0" presId="urn:microsoft.com/office/officeart/2005/8/layout/hierarchy1"/>
    <dgm:cxn modelId="{78E7BBCE-0955-46E2-B35B-18C359AF4465}" type="presParOf" srcId="{AEB372CA-B548-4C0D-91D9-46DF5E2B88C0}" destId="{473D1CF2-472C-4470-9004-B4ACFCA5E147}" srcOrd="0" destOrd="0" presId="urn:microsoft.com/office/officeart/2005/8/layout/hierarchy1"/>
    <dgm:cxn modelId="{49397C8C-4A79-42DA-9D9A-4856BF77E9D7}" type="presParOf" srcId="{AEB372CA-B548-4C0D-91D9-46DF5E2B88C0}" destId="{B1A8631D-15F3-498D-B350-3176DBFD0DA8}" srcOrd="1" destOrd="0" presId="urn:microsoft.com/office/officeart/2005/8/layout/hierarchy1"/>
    <dgm:cxn modelId="{A01CE3D2-6058-4BA1-8F7B-6B586011486E}" type="presParOf" srcId="{E5BEC1A9-F21E-41EF-A540-243059C578F1}" destId="{17B39288-E43C-407E-951D-005993A3A939}" srcOrd="1" destOrd="0" presId="urn:microsoft.com/office/officeart/2005/8/layout/hierarchy1"/>
    <dgm:cxn modelId="{1B937145-5A1F-488B-A773-789914381C4F}" type="presParOf" srcId="{0EB26261-285F-4925-9D72-687BFCAECDBA}" destId="{78680A07-AB6D-4644-A1A1-91440F451F98}" srcOrd="2" destOrd="0" presId="urn:microsoft.com/office/officeart/2005/8/layout/hierarchy1"/>
    <dgm:cxn modelId="{54392A37-5C79-4AF0-A287-9697FC3B395D}" type="presParOf" srcId="{0EB26261-285F-4925-9D72-687BFCAECDBA}" destId="{9D4FF81C-2AFC-429C-BFCB-E96C700B9403}" srcOrd="3" destOrd="0" presId="urn:microsoft.com/office/officeart/2005/8/layout/hierarchy1"/>
    <dgm:cxn modelId="{26310145-5966-4E12-BFBB-FCD0BC832D5B}" type="presParOf" srcId="{9D4FF81C-2AFC-429C-BFCB-E96C700B9403}" destId="{892B6391-9729-4E8C-8363-92129F9ADAA6}" srcOrd="0" destOrd="0" presId="urn:microsoft.com/office/officeart/2005/8/layout/hierarchy1"/>
    <dgm:cxn modelId="{2C2F6860-4B4A-4E2F-9C73-9F5F79126E8B}" type="presParOf" srcId="{892B6391-9729-4E8C-8363-92129F9ADAA6}" destId="{3D9D866A-066A-49E5-9D86-F4F2EA8AD34F}" srcOrd="0" destOrd="0" presId="urn:microsoft.com/office/officeart/2005/8/layout/hierarchy1"/>
    <dgm:cxn modelId="{35542687-A7DA-402F-B4E0-179DD58C787F}" type="presParOf" srcId="{892B6391-9729-4E8C-8363-92129F9ADAA6}" destId="{1C5F8866-D4DC-4E19-9B8E-DD6410916966}" srcOrd="1" destOrd="0" presId="urn:microsoft.com/office/officeart/2005/8/layout/hierarchy1"/>
    <dgm:cxn modelId="{CB9D84AE-A592-4DDE-BF75-0CE86969E03F}" type="presParOf" srcId="{9D4FF81C-2AFC-429C-BFCB-E96C700B9403}" destId="{724D452F-06AE-4BE6-A07E-5AF98ABFF9A4}" srcOrd="1" destOrd="0" presId="urn:microsoft.com/office/officeart/2005/8/layout/hierarchy1"/>
    <dgm:cxn modelId="{6821B49A-63CF-481F-89CB-9C1C0F2E184C}" type="presParOf" srcId="{724D452F-06AE-4BE6-A07E-5AF98ABFF9A4}" destId="{77CF0EDC-1323-4B05-964F-3DBB093DE4F1}" srcOrd="0" destOrd="0" presId="urn:microsoft.com/office/officeart/2005/8/layout/hierarchy1"/>
    <dgm:cxn modelId="{AA5C3294-B326-4458-9960-CEE7F58E522B}" type="presParOf" srcId="{724D452F-06AE-4BE6-A07E-5AF98ABFF9A4}" destId="{D6D6828C-95F6-49BF-B8B4-1895164A7B16}" srcOrd="1" destOrd="0" presId="urn:microsoft.com/office/officeart/2005/8/layout/hierarchy1"/>
    <dgm:cxn modelId="{839D0BA5-FD34-4172-9990-2770FE461AC0}" type="presParOf" srcId="{D6D6828C-95F6-49BF-B8B4-1895164A7B16}" destId="{1BABD8BA-7279-4BCA-81D6-DDB30A54E2AB}" srcOrd="0" destOrd="0" presId="urn:microsoft.com/office/officeart/2005/8/layout/hierarchy1"/>
    <dgm:cxn modelId="{64820B28-3EC0-4632-A255-9EE9FC75E730}" type="presParOf" srcId="{1BABD8BA-7279-4BCA-81D6-DDB30A54E2AB}" destId="{F23D5635-E906-42A6-8708-BC1D2B653C95}" srcOrd="0" destOrd="0" presId="urn:microsoft.com/office/officeart/2005/8/layout/hierarchy1"/>
    <dgm:cxn modelId="{88246CBF-FDF9-46B3-B146-47170A5F3044}" type="presParOf" srcId="{1BABD8BA-7279-4BCA-81D6-DDB30A54E2AB}" destId="{E03D9230-C1E7-4B99-9CBB-08E096192567}" srcOrd="1" destOrd="0" presId="urn:microsoft.com/office/officeart/2005/8/layout/hierarchy1"/>
    <dgm:cxn modelId="{472D33A0-8459-44A8-8AAC-53C78B8F0F43}" type="presParOf" srcId="{D6D6828C-95F6-49BF-B8B4-1895164A7B16}" destId="{B76825F8-091B-4316-8250-30D37F44D56E}" srcOrd="1" destOrd="0" presId="urn:microsoft.com/office/officeart/2005/8/layout/hierarchy1"/>
    <dgm:cxn modelId="{CAAC24A1-BB02-4761-9DA2-60817C042B61}" type="presParOf" srcId="{724D452F-06AE-4BE6-A07E-5AF98ABFF9A4}" destId="{705DAD7F-C676-4B55-89FE-F6EE2DCB5A23}" srcOrd="2" destOrd="0" presId="urn:microsoft.com/office/officeart/2005/8/layout/hierarchy1"/>
    <dgm:cxn modelId="{0F23CBC6-7CF6-4013-8AFB-F12CA8142806}" type="presParOf" srcId="{724D452F-06AE-4BE6-A07E-5AF98ABFF9A4}" destId="{6BB72304-4C6E-4405-8B6F-36289CA49B5B}" srcOrd="3" destOrd="0" presId="urn:microsoft.com/office/officeart/2005/8/layout/hierarchy1"/>
    <dgm:cxn modelId="{89250FC5-F294-47A2-87E1-8EC6C6084FB9}" type="presParOf" srcId="{6BB72304-4C6E-4405-8B6F-36289CA49B5B}" destId="{EB34A04D-4F18-4622-B602-3AA7C0C1C5F9}" srcOrd="0" destOrd="0" presId="urn:microsoft.com/office/officeart/2005/8/layout/hierarchy1"/>
    <dgm:cxn modelId="{5F50FE0D-3780-4BB6-AE38-687991CCA9E0}" type="presParOf" srcId="{EB34A04D-4F18-4622-B602-3AA7C0C1C5F9}" destId="{D5A8FE62-7DE6-4D61-A2F9-E343E4FE64A3}" srcOrd="0" destOrd="0" presId="urn:microsoft.com/office/officeart/2005/8/layout/hierarchy1"/>
    <dgm:cxn modelId="{476AD38F-474E-49AC-88A3-5F7B0C92A530}" type="presParOf" srcId="{EB34A04D-4F18-4622-B602-3AA7C0C1C5F9}" destId="{3DCBE6B0-144B-4D10-A218-0DF24DBE4DD4}" srcOrd="1" destOrd="0" presId="urn:microsoft.com/office/officeart/2005/8/layout/hierarchy1"/>
    <dgm:cxn modelId="{92EF3787-9AA2-40BF-8A73-E39904F24CEB}" type="presParOf" srcId="{6BB72304-4C6E-4405-8B6F-36289CA49B5B}" destId="{C933A2CF-93A4-412A-9E5E-206A8510EF12}" srcOrd="1" destOrd="0" presId="urn:microsoft.com/office/officeart/2005/8/layout/hierarchy1"/>
    <dgm:cxn modelId="{2A63ED2D-C67F-4551-A5D3-E97B974949FE}" type="presParOf" srcId="{0EB26261-285F-4925-9D72-687BFCAECDBA}" destId="{9442A0C9-B000-4AD9-904A-A4B6FDE195D3}" srcOrd="4" destOrd="0" presId="urn:microsoft.com/office/officeart/2005/8/layout/hierarchy1"/>
    <dgm:cxn modelId="{F1ACAAFA-E629-4485-96A2-C008586AA291}" type="presParOf" srcId="{0EB26261-285F-4925-9D72-687BFCAECDBA}" destId="{172CB2C8-1C36-4304-B487-8157D0340F03}" srcOrd="5" destOrd="0" presId="urn:microsoft.com/office/officeart/2005/8/layout/hierarchy1"/>
    <dgm:cxn modelId="{DBF8D1B0-2FEC-4CF1-A123-A1FD0411FEDD}" type="presParOf" srcId="{172CB2C8-1C36-4304-B487-8157D0340F03}" destId="{62586E29-FA68-4A6A-84E7-55580E0CCD9E}" srcOrd="0" destOrd="0" presId="urn:microsoft.com/office/officeart/2005/8/layout/hierarchy1"/>
    <dgm:cxn modelId="{E09F2257-6A82-4BBB-8EAA-B8CE8DAD6B4C}" type="presParOf" srcId="{62586E29-FA68-4A6A-84E7-55580E0CCD9E}" destId="{D61F54FE-D825-473E-AE73-F33AAB5C0365}" srcOrd="0" destOrd="0" presId="urn:microsoft.com/office/officeart/2005/8/layout/hierarchy1"/>
    <dgm:cxn modelId="{C20798C7-0AFF-47BE-9DD9-AA2D820A4171}" type="presParOf" srcId="{62586E29-FA68-4A6A-84E7-55580E0CCD9E}" destId="{14CBEC00-7AE5-4364-934A-0B772535F280}" srcOrd="1" destOrd="0" presId="urn:microsoft.com/office/officeart/2005/8/layout/hierarchy1"/>
    <dgm:cxn modelId="{9A534631-6A01-4FEE-AC49-6981DD26B530}" type="presParOf" srcId="{172CB2C8-1C36-4304-B487-8157D0340F03}" destId="{9A098F7E-2E76-403E-A19E-0B95011F8E90}" srcOrd="1" destOrd="0" presId="urn:microsoft.com/office/officeart/2005/8/layout/hierarchy1"/>
    <dgm:cxn modelId="{73EAFB9C-3F40-4421-8250-9523BF66F5A5}" type="presParOf" srcId="{9A098F7E-2E76-403E-A19E-0B95011F8E90}" destId="{5ADAE817-BB2E-4558-98A5-21203BFAE29D}" srcOrd="0" destOrd="0" presId="urn:microsoft.com/office/officeart/2005/8/layout/hierarchy1"/>
    <dgm:cxn modelId="{1094D8F5-1A9D-47FA-8388-986085BB745D}" type="presParOf" srcId="{9A098F7E-2E76-403E-A19E-0B95011F8E90}" destId="{D758836F-C89B-4E52-B149-1559AF519F54}" srcOrd="1" destOrd="0" presId="urn:microsoft.com/office/officeart/2005/8/layout/hierarchy1"/>
    <dgm:cxn modelId="{D12ACA8B-3A30-45E1-AE3E-C4943A1340B8}" type="presParOf" srcId="{D758836F-C89B-4E52-B149-1559AF519F54}" destId="{E7CC2726-EB3D-4653-BFD1-EBB2C4D0EFB9}" srcOrd="0" destOrd="0" presId="urn:microsoft.com/office/officeart/2005/8/layout/hierarchy1"/>
    <dgm:cxn modelId="{761D8F27-05F3-44A1-BE59-0C8C12518FB1}" type="presParOf" srcId="{E7CC2726-EB3D-4653-BFD1-EBB2C4D0EFB9}" destId="{D3202047-60C8-4BFF-89FD-AD1C061EEEA7}" srcOrd="0" destOrd="0" presId="urn:microsoft.com/office/officeart/2005/8/layout/hierarchy1"/>
    <dgm:cxn modelId="{F4904556-C45C-481F-A717-567218119A34}" type="presParOf" srcId="{E7CC2726-EB3D-4653-BFD1-EBB2C4D0EFB9}" destId="{011CF92D-28A7-4334-B1DB-865BEE070207}" srcOrd="1" destOrd="0" presId="urn:microsoft.com/office/officeart/2005/8/layout/hierarchy1"/>
    <dgm:cxn modelId="{1FCC495D-55EA-491C-814E-6963FB346926}" type="presParOf" srcId="{D758836F-C89B-4E52-B149-1559AF519F54}" destId="{6FEF6FE3-4AB8-41C2-BAC9-2634EF1F9DA5}" srcOrd="1" destOrd="0" presId="urn:microsoft.com/office/officeart/2005/8/layout/hierarchy1"/>
    <dgm:cxn modelId="{4D57EB99-DE63-47E1-9642-6C6646ED34D8}" type="presParOf" srcId="{9A098F7E-2E76-403E-A19E-0B95011F8E90}" destId="{8301AE9C-03E1-4D5C-8FA3-E692882BDE88}" srcOrd="2" destOrd="0" presId="urn:microsoft.com/office/officeart/2005/8/layout/hierarchy1"/>
    <dgm:cxn modelId="{0D175016-89C9-4A25-BF57-86375809FF77}" type="presParOf" srcId="{9A098F7E-2E76-403E-A19E-0B95011F8E90}" destId="{E8FA5660-D894-49D3-8EF6-916E4DE11F29}" srcOrd="3" destOrd="0" presId="urn:microsoft.com/office/officeart/2005/8/layout/hierarchy1"/>
    <dgm:cxn modelId="{D8D4116C-CF8E-4925-BC5C-331245A3EB3F}" type="presParOf" srcId="{E8FA5660-D894-49D3-8EF6-916E4DE11F29}" destId="{3C41A48B-E091-4E88-84DD-14A6E67FD7F8}" srcOrd="0" destOrd="0" presId="urn:microsoft.com/office/officeart/2005/8/layout/hierarchy1"/>
    <dgm:cxn modelId="{83ABA22A-E96A-4163-ABB2-72E9C500CF45}" type="presParOf" srcId="{3C41A48B-E091-4E88-84DD-14A6E67FD7F8}" destId="{88124951-5EA4-4AD1-8C19-8E65A73FE7BF}" srcOrd="0" destOrd="0" presId="urn:microsoft.com/office/officeart/2005/8/layout/hierarchy1"/>
    <dgm:cxn modelId="{F05820AE-81CD-4AFA-807D-3F54BD19C3E6}" type="presParOf" srcId="{3C41A48B-E091-4E88-84DD-14A6E67FD7F8}" destId="{AD72761E-0D7E-4FD1-B78D-C60E406E29EC}" srcOrd="1" destOrd="0" presId="urn:microsoft.com/office/officeart/2005/8/layout/hierarchy1"/>
    <dgm:cxn modelId="{9FDA596F-0CB0-4006-A4C6-ACC57EE5550B}" type="presParOf" srcId="{E8FA5660-D894-49D3-8EF6-916E4DE11F29}" destId="{D81F9A49-3D3F-466C-A32D-0CCC1016E53B}" srcOrd="1" destOrd="0" presId="urn:microsoft.com/office/officeart/2005/8/layout/hierarchy1"/>
    <dgm:cxn modelId="{4EC1FE7A-65E6-4732-A31F-65253EFEEBCE}" type="presParOf" srcId="{9A098F7E-2E76-403E-A19E-0B95011F8E90}" destId="{B4AD46A9-957B-4810-B57E-A9D7896B23EE}" srcOrd="4" destOrd="0" presId="urn:microsoft.com/office/officeart/2005/8/layout/hierarchy1"/>
    <dgm:cxn modelId="{24B08BBF-B630-425C-9F58-EECA645A8AEB}" type="presParOf" srcId="{9A098F7E-2E76-403E-A19E-0B95011F8E90}" destId="{862F38DE-7E94-49F0-B29F-FC2711E70C0E}" srcOrd="5" destOrd="0" presId="urn:microsoft.com/office/officeart/2005/8/layout/hierarchy1"/>
    <dgm:cxn modelId="{F98947F0-4D7B-4391-B014-02727548D5F6}" type="presParOf" srcId="{862F38DE-7E94-49F0-B29F-FC2711E70C0E}" destId="{EF874C17-4290-42C6-A586-344AC1AFE476}" srcOrd="0" destOrd="0" presId="urn:microsoft.com/office/officeart/2005/8/layout/hierarchy1"/>
    <dgm:cxn modelId="{04B43AB5-CC07-4DC7-903E-136C69EC821A}" type="presParOf" srcId="{EF874C17-4290-42C6-A586-344AC1AFE476}" destId="{AF5D3725-44A3-448F-9585-57BCEE27E7C8}" srcOrd="0" destOrd="0" presId="urn:microsoft.com/office/officeart/2005/8/layout/hierarchy1"/>
    <dgm:cxn modelId="{4D84B527-2F75-46C3-B66C-DA9919F8AFBF}" type="presParOf" srcId="{EF874C17-4290-42C6-A586-344AC1AFE476}" destId="{DF85FCA6-9AD4-4B46-9645-D9E73AD52BCD}" srcOrd="1" destOrd="0" presId="urn:microsoft.com/office/officeart/2005/8/layout/hierarchy1"/>
    <dgm:cxn modelId="{537DD6A2-6E98-4419-890D-42D76DD197D4}" type="presParOf" srcId="{862F38DE-7E94-49F0-B29F-FC2711E70C0E}" destId="{D81CCDD1-1AFB-4401-99EB-90E8C1DA4DCE}" srcOrd="1" destOrd="0" presId="urn:microsoft.com/office/officeart/2005/8/layout/hierarchy1"/>
    <dgm:cxn modelId="{A754BD69-F84E-4C89-AD8F-946A026032BE}" type="presParOf" srcId="{0EB26261-285F-4925-9D72-687BFCAECDBA}" destId="{585BA7DF-C7CE-4EE4-914A-77E583D36068}" srcOrd="6" destOrd="0" presId="urn:microsoft.com/office/officeart/2005/8/layout/hierarchy1"/>
    <dgm:cxn modelId="{A94BCC18-2FA0-42EE-9275-6443497C8917}" type="presParOf" srcId="{0EB26261-285F-4925-9D72-687BFCAECDBA}" destId="{AB550CBF-C79D-46FE-AE3B-45C7B44EEFE7}" srcOrd="7" destOrd="0" presId="urn:microsoft.com/office/officeart/2005/8/layout/hierarchy1"/>
    <dgm:cxn modelId="{4F289088-20C4-4ED5-81C3-F36BD66128F9}" type="presParOf" srcId="{AB550CBF-C79D-46FE-AE3B-45C7B44EEFE7}" destId="{117F7101-A4A3-49D4-8E54-DBEE7724D996}" srcOrd="0" destOrd="0" presId="urn:microsoft.com/office/officeart/2005/8/layout/hierarchy1"/>
    <dgm:cxn modelId="{58BBD04F-528D-42AA-B8DF-96D67BAA90E1}" type="presParOf" srcId="{117F7101-A4A3-49D4-8E54-DBEE7724D996}" destId="{CAEF3D67-89C2-4EA2-8D61-735E421A3204}" srcOrd="0" destOrd="0" presId="urn:microsoft.com/office/officeart/2005/8/layout/hierarchy1"/>
    <dgm:cxn modelId="{F34F06EA-2CA0-42AF-8606-20AB07400E47}" type="presParOf" srcId="{117F7101-A4A3-49D4-8E54-DBEE7724D996}" destId="{5D2CA697-2F6A-49A6-934A-AA352F8541D9}" srcOrd="1" destOrd="0" presId="urn:microsoft.com/office/officeart/2005/8/layout/hierarchy1"/>
    <dgm:cxn modelId="{8C11FB33-A8B5-40E9-9448-DBBB75F66D7D}" type="presParOf" srcId="{AB550CBF-C79D-46FE-AE3B-45C7B44EEFE7}" destId="{C053AF1B-CEA4-4F5B-B79B-40FFAA3B33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81DD2-6038-4EAC-8F11-FF9E0D8B6F39}">
      <dsp:nvSpPr>
        <dsp:cNvPr id="0" name=""/>
        <dsp:cNvSpPr/>
      </dsp:nvSpPr>
      <dsp:spPr>
        <a:xfrm>
          <a:off x="801381" y="2123094"/>
          <a:ext cx="550595" cy="27529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Kmarket</a:t>
          </a:r>
          <a:endParaRPr lang="ko-KR" altLang="en-US" sz="900" kern="1200" dirty="0"/>
        </a:p>
      </dsp:txBody>
      <dsp:txXfrm>
        <a:off x="809444" y="2131157"/>
        <a:ext cx="534469" cy="259171"/>
      </dsp:txXfrm>
    </dsp:sp>
    <dsp:sp modelId="{CE3DC5B6-7B99-4283-8C1E-DCFEA416CEBE}">
      <dsp:nvSpPr>
        <dsp:cNvPr id="0" name=""/>
        <dsp:cNvSpPr/>
      </dsp:nvSpPr>
      <dsp:spPr>
        <a:xfrm rot="17758679">
          <a:off x="792312" y="1360213"/>
          <a:ext cx="199178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991780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738408" y="1315681"/>
        <a:ext cx="99589" cy="99589"/>
      </dsp:txXfrm>
    </dsp:sp>
    <dsp:sp modelId="{3DC6F951-6D0E-4C90-A747-BD5C19D64B5A}">
      <dsp:nvSpPr>
        <dsp:cNvPr id="0" name=""/>
        <dsp:cNvSpPr/>
      </dsp:nvSpPr>
      <dsp:spPr>
        <a:xfrm>
          <a:off x="2224428" y="33255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</a:t>
          </a:r>
          <a:endParaRPr lang="ko-KR" altLang="en-US" sz="900" kern="1200" dirty="0"/>
        </a:p>
      </dsp:txBody>
      <dsp:txXfrm>
        <a:off x="2232491" y="340622"/>
        <a:ext cx="534469" cy="259171"/>
      </dsp:txXfrm>
    </dsp:sp>
    <dsp:sp modelId="{33520687-3234-4637-BFAA-22774B24C17A}">
      <dsp:nvSpPr>
        <dsp:cNvPr id="0" name=""/>
        <dsp:cNvSpPr/>
      </dsp:nvSpPr>
      <dsp:spPr>
        <a:xfrm rot="20558307">
          <a:off x="2749660" y="298823"/>
          <a:ext cx="111341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13413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531" y="276251"/>
        <a:ext cx="55670" cy="55670"/>
      </dsp:txXfrm>
    </dsp:sp>
    <dsp:sp modelId="{31601BDF-6798-4B56-BE86-16864A8903B9}">
      <dsp:nvSpPr>
        <dsp:cNvPr id="0" name=""/>
        <dsp:cNvSpPr/>
      </dsp:nvSpPr>
      <dsp:spPr>
        <a:xfrm>
          <a:off x="3837710" y="316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로그인</a:t>
          </a:r>
          <a:endParaRPr lang="ko-KR" altLang="en-US" sz="900" kern="1200" dirty="0"/>
        </a:p>
      </dsp:txBody>
      <dsp:txXfrm>
        <a:off x="3845773" y="8379"/>
        <a:ext cx="534469" cy="259171"/>
      </dsp:txXfrm>
    </dsp:sp>
    <dsp:sp modelId="{0F36ACC5-5FF3-49CF-8E1C-9C3007B24BD2}">
      <dsp:nvSpPr>
        <dsp:cNvPr id="0" name=""/>
        <dsp:cNvSpPr/>
      </dsp:nvSpPr>
      <dsp:spPr>
        <a:xfrm rot="21549374">
          <a:off x="2774965" y="457120"/>
          <a:ext cx="1062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62802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796" y="435812"/>
        <a:ext cx="53140" cy="53140"/>
      </dsp:txXfrm>
    </dsp:sp>
    <dsp:sp modelId="{AEA9C4C6-D467-44FE-8D17-2C35FD684EC8}">
      <dsp:nvSpPr>
        <dsp:cNvPr id="0" name=""/>
        <dsp:cNvSpPr/>
      </dsp:nvSpPr>
      <dsp:spPr>
        <a:xfrm>
          <a:off x="3837710" y="316908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약관</a:t>
          </a:r>
          <a:endParaRPr lang="ko-KR" altLang="en-US" sz="900" kern="1200" dirty="0"/>
        </a:p>
      </dsp:txBody>
      <dsp:txXfrm>
        <a:off x="3845773" y="324971"/>
        <a:ext cx="534469" cy="259171"/>
      </dsp:txXfrm>
    </dsp:sp>
    <dsp:sp modelId="{8F9D34F7-FAA0-4DA7-8985-C1A21F98F97C}">
      <dsp:nvSpPr>
        <dsp:cNvPr id="0" name=""/>
        <dsp:cNvSpPr/>
      </dsp:nvSpPr>
      <dsp:spPr>
        <a:xfrm rot="948693">
          <a:off x="2754128" y="615416"/>
          <a:ext cx="110447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4477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754" y="593066"/>
        <a:ext cx="55223" cy="55223"/>
      </dsp:txXfrm>
    </dsp:sp>
    <dsp:sp modelId="{FAF1659E-F5C5-415F-BEDC-A63CD6EF5DE1}">
      <dsp:nvSpPr>
        <dsp:cNvPr id="0" name=""/>
        <dsp:cNvSpPr/>
      </dsp:nvSpPr>
      <dsp:spPr>
        <a:xfrm>
          <a:off x="3837710" y="63350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회원가입</a:t>
          </a:r>
          <a:endParaRPr lang="ko-KR" altLang="en-US" sz="900" kern="1200" dirty="0"/>
        </a:p>
      </dsp:txBody>
      <dsp:txXfrm>
        <a:off x="3845773" y="641563"/>
        <a:ext cx="534469" cy="259171"/>
      </dsp:txXfrm>
    </dsp:sp>
    <dsp:sp modelId="{CCC4D0BB-FB92-48F1-A939-0F09A03E7EF2}">
      <dsp:nvSpPr>
        <dsp:cNvPr id="0" name=""/>
        <dsp:cNvSpPr/>
      </dsp:nvSpPr>
      <dsp:spPr>
        <a:xfrm rot="19740159">
          <a:off x="1279301" y="1993397"/>
          <a:ext cx="1017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17802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62757" y="1973214"/>
        <a:ext cx="50890" cy="50890"/>
      </dsp:txXfrm>
    </dsp:sp>
    <dsp:sp modelId="{69184808-D547-44BF-8F0F-6C0350D3792D}">
      <dsp:nvSpPr>
        <dsp:cNvPr id="0" name=""/>
        <dsp:cNvSpPr/>
      </dsp:nvSpPr>
      <dsp:spPr>
        <a:xfrm>
          <a:off x="2224428" y="159892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</a:t>
          </a:r>
          <a:endParaRPr lang="ko-KR" altLang="en-US" sz="900" kern="1200" dirty="0"/>
        </a:p>
      </dsp:txBody>
      <dsp:txXfrm>
        <a:off x="2232491" y="1606990"/>
        <a:ext cx="534469" cy="259171"/>
      </dsp:txXfrm>
    </dsp:sp>
    <dsp:sp modelId="{57C7ABF3-A233-4E5C-B8CB-B352669DB198}">
      <dsp:nvSpPr>
        <dsp:cNvPr id="0" name=""/>
        <dsp:cNvSpPr/>
      </dsp:nvSpPr>
      <dsp:spPr>
        <a:xfrm rot="19715604">
          <a:off x="2683813" y="1406896"/>
          <a:ext cx="124510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245106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5239" y="1381031"/>
        <a:ext cx="62255" cy="62255"/>
      </dsp:txXfrm>
    </dsp:sp>
    <dsp:sp modelId="{1C1D4947-4CF7-41C8-87C6-8FACF47C4015}">
      <dsp:nvSpPr>
        <dsp:cNvPr id="0" name=""/>
        <dsp:cNvSpPr/>
      </dsp:nvSpPr>
      <dsp:spPr>
        <a:xfrm>
          <a:off x="3837710" y="950092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상품목록</a:t>
          </a:r>
          <a:endParaRPr lang="ko-KR" altLang="en-US" sz="900" kern="1200" dirty="0"/>
        </a:p>
      </dsp:txBody>
      <dsp:txXfrm>
        <a:off x="3845773" y="958155"/>
        <a:ext cx="534469" cy="259171"/>
      </dsp:txXfrm>
    </dsp:sp>
    <dsp:sp modelId="{3D3AF4BF-3738-44E6-B130-EF0ECCA9FE0F}">
      <dsp:nvSpPr>
        <dsp:cNvPr id="0" name=""/>
        <dsp:cNvSpPr/>
      </dsp:nvSpPr>
      <dsp:spPr>
        <a:xfrm rot="20558307">
          <a:off x="2749660" y="1565192"/>
          <a:ext cx="111341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13413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531" y="1542619"/>
        <a:ext cx="55670" cy="55670"/>
      </dsp:txXfrm>
    </dsp:sp>
    <dsp:sp modelId="{1A9852A1-376A-4738-8086-9BD75CC5ACCB}">
      <dsp:nvSpPr>
        <dsp:cNvPr id="0" name=""/>
        <dsp:cNvSpPr/>
      </dsp:nvSpPr>
      <dsp:spPr>
        <a:xfrm>
          <a:off x="3837710" y="126668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상품보기</a:t>
          </a:r>
          <a:endParaRPr lang="ko-KR" altLang="en-US" sz="900" kern="1200" dirty="0"/>
        </a:p>
      </dsp:txBody>
      <dsp:txXfrm>
        <a:off x="3845773" y="1274748"/>
        <a:ext cx="534469" cy="259171"/>
      </dsp:txXfrm>
    </dsp:sp>
    <dsp:sp modelId="{93783E8E-350E-4140-85D3-78041DFEE188}">
      <dsp:nvSpPr>
        <dsp:cNvPr id="0" name=""/>
        <dsp:cNvSpPr/>
      </dsp:nvSpPr>
      <dsp:spPr>
        <a:xfrm rot="21549374">
          <a:off x="2774965" y="1723488"/>
          <a:ext cx="1062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62802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796" y="1702181"/>
        <a:ext cx="53140" cy="53140"/>
      </dsp:txXfrm>
    </dsp:sp>
    <dsp:sp modelId="{8AC6E32D-4AF4-40F5-8002-1C68487AE1E1}">
      <dsp:nvSpPr>
        <dsp:cNvPr id="0" name=""/>
        <dsp:cNvSpPr/>
      </dsp:nvSpPr>
      <dsp:spPr>
        <a:xfrm>
          <a:off x="3837710" y="158327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장바구니</a:t>
          </a:r>
          <a:endParaRPr lang="ko-KR" altLang="en-US" sz="900" kern="1200" dirty="0"/>
        </a:p>
      </dsp:txBody>
      <dsp:txXfrm>
        <a:off x="3845773" y="1591340"/>
        <a:ext cx="534469" cy="259171"/>
      </dsp:txXfrm>
    </dsp:sp>
    <dsp:sp modelId="{31C7EF68-89B1-4173-976F-DBDDD764C516}">
      <dsp:nvSpPr>
        <dsp:cNvPr id="0" name=""/>
        <dsp:cNvSpPr/>
      </dsp:nvSpPr>
      <dsp:spPr>
        <a:xfrm rot="948693">
          <a:off x="2754128" y="1881785"/>
          <a:ext cx="110447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4477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754" y="1859435"/>
        <a:ext cx="55223" cy="55223"/>
      </dsp:txXfrm>
    </dsp:sp>
    <dsp:sp modelId="{CCA030D0-6C89-47AA-A6B2-CEB0BCCD30E9}">
      <dsp:nvSpPr>
        <dsp:cNvPr id="0" name=""/>
        <dsp:cNvSpPr/>
      </dsp:nvSpPr>
      <dsp:spPr>
        <a:xfrm>
          <a:off x="3837710" y="189986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주문하기</a:t>
          </a:r>
          <a:endParaRPr lang="ko-KR" altLang="en-US" sz="900" kern="1200" dirty="0"/>
        </a:p>
      </dsp:txBody>
      <dsp:txXfrm>
        <a:off x="3845773" y="1907932"/>
        <a:ext cx="534469" cy="259171"/>
      </dsp:txXfrm>
    </dsp:sp>
    <dsp:sp modelId="{455DC9FA-D1E8-4D04-B6B1-BF69BDDC5AD6}">
      <dsp:nvSpPr>
        <dsp:cNvPr id="0" name=""/>
        <dsp:cNvSpPr/>
      </dsp:nvSpPr>
      <dsp:spPr>
        <a:xfrm rot="1809667">
          <a:off x="2691823" y="2040081"/>
          <a:ext cx="122908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229085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5639" y="2014616"/>
        <a:ext cx="61454" cy="61454"/>
      </dsp:txXfrm>
    </dsp:sp>
    <dsp:sp modelId="{7ABCC9DE-32D0-449F-BC68-2CF09D0C4F1C}">
      <dsp:nvSpPr>
        <dsp:cNvPr id="0" name=""/>
        <dsp:cNvSpPr/>
      </dsp:nvSpPr>
      <dsp:spPr>
        <a:xfrm>
          <a:off x="3837710" y="2216461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주문완료</a:t>
          </a:r>
          <a:endParaRPr lang="ko-KR" altLang="en-US" sz="900" kern="1200" dirty="0"/>
        </a:p>
      </dsp:txBody>
      <dsp:txXfrm>
        <a:off x="3845773" y="2224524"/>
        <a:ext cx="534469" cy="259171"/>
      </dsp:txXfrm>
    </dsp:sp>
    <dsp:sp modelId="{2D7AFAAF-2DCF-41F3-99E7-149CDF4C6B04}">
      <dsp:nvSpPr>
        <dsp:cNvPr id="0" name=""/>
        <dsp:cNvSpPr/>
      </dsp:nvSpPr>
      <dsp:spPr>
        <a:xfrm rot="3542644">
          <a:off x="940139" y="2982748"/>
          <a:ext cx="169612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96125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745799" y="2945607"/>
        <a:ext cx="84806" cy="84806"/>
      </dsp:txXfrm>
    </dsp:sp>
    <dsp:sp modelId="{C14EE392-5A3F-45B9-82E1-438D05056D8D}">
      <dsp:nvSpPr>
        <dsp:cNvPr id="0" name=""/>
        <dsp:cNvSpPr/>
      </dsp:nvSpPr>
      <dsp:spPr>
        <a:xfrm>
          <a:off x="2224428" y="357762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고객센터</a:t>
          </a:r>
          <a:endParaRPr lang="ko-KR" altLang="en-US" sz="900" kern="1200" dirty="0"/>
        </a:p>
      </dsp:txBody>
      <dsp:txXfrm>
        <a:off x="2232491" y="3585692"/>
        <a:ext cx="534469" cy="259171"/>
      </dsp:txXfrm>
    </dsp:sp>
    <dsp:sp modelId="{F2CCDF21-7B9B-4D86-937E-8EAA44BC4A69}">
      <dsp:nvSpPr>
        <dsp:cNvPr id="0" name=""/>
        <dsp:cNvSpPr/>
      </dsp:nvSpPr>
      <dsp:spPr>
        <a:xfrm rot="19210317">
          <a:off x="2614486" y="3266876"/>
          <a:ext cx="138376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383761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1772" y="3237544"/>
        <a:ext cx="69188" cy="69188"/>
      </dsp:txXfrm>
    </dsp:sp>
    <dsp:sp modelId="{7770FC5E-1D40-408D-B13C-AA7E64498F0D}">
      <dsp:nvSpPr>
        <dsp:cNvPr id="0" name=""/>
        <dsp:cNvSpPr/>
      </dsp:nvSpPr>
      <dsp:spPr>
        <a:xfrm>
          <a:off x="3837710" y="269135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공지사항</a:t>
          </a:r>
          <a:endParaRPr lang="ko-KR" altLang="en-US" sz="900" kern="1200" dirty="0"/>
        </a:p>
      </dsp:txBody>
      <dsp:txXfrm>
        <a:off x="3845773" y="2699413"/>
        <a:ext cx="534469" cy="259171"/>
      </dsp:txXfrm>
    </dsp:sp>
    <dsp:sp modelId="{F059D189-E85D-458A-A845-695363E8B6C5}">
      <dsp:nvSpPr>
        <dsp:cNvPr id="0" name=""/>
        <dsp:cNvSpPr/>
      </dsp:nvSpPr>
      <dsp:spPr>
        <a:xfrm rot="19457599">
          <a:off x="4362812" y="2744588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2743070"/>
        <a:ext cx="13561" cy="13561"/>
      </dsp:txXfrm>
    </dsp:sp>
    <dsp:sp modelId="{BDEE0CCF-2AFC-4FF4-8925-587CCE783164}">
      <dsp:nvSpPr>
        <dsp:cNvPr id="0" name=""/>
        <dsp:cNvSpPr/>
      </dsp:nvSpPr>
      <dsp:spPr>
        <a:xfrm>
          <a:off x="4608543" y="2533053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2541116"/>
        <a:ext cx="534469" cy="259171"/>
      </dsp:txXfrm>
    </dsp:sp>
    <dsp:sp modelId="{B944A81B-234C-4671-A00F-C4934299A8B9}">
      <dsp:nvSpPr>
        <dsp:cNvPr id="0" name=""/>
        <dsp:cNvSpPr/>
      </dsp:nvSpPr>
      <dsp:spPr>
        <a:xfrm rot="2142401">
          <a:off x="4362812" y="2902884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2901366"/>
        <a:ext cx="13561" cy="13561"/>
      </dsp:txXfrm>
    </dsp:sp>
    <dsp:sp modelId="{77EC53CB-3DBD-4F9D-B5BF-7B9A7C4658B7}">
      <dsp:nvSpPr>
        <dsp:cNvPr id="0" name=""/>
        <dsp:cNvSpPr/>
      </dsp:nvSpPr>
      <dsp:spPr>
        <a:xfrm>
          <a:off x="4608543" y="2849646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2857709"/>
        <a:ext cx="534469" cy="259171"/>
      </dsp:txXfrm>
    </dsp:sp>
    <dsp:sp modelId="{A4D1AE53-2A0C-47EF-9915-0A292D13F261}">
      <dsp:nvSpPr>
        <dsp:cNvPr id="0" name=""/>
        <dsp:cNvSpPr/>
      </dsp:nvSpPr>
      <dsp:spPr>
        <a:xfrm rot="20796223">
          <a:off x="2760161" y="3583468"/>
          <a:ext cx="109241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92410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056" y="3561420"/>
        <a:ext cx="54620" cy="54620"/>
      </dsp:txXfrm>
    </dsp:sp>
    <dsp:sp modelId="{79943A6E-37C5-4617-AFDF-FD51EE7A3F8D}">
      <dsp:nvSpPr>
        <dsp:cNvPr id="0" name=""/>
        <dsp:cNvSpPr/>
      </dsp:nvSpPr>
      <dsp:spPr>
        <a:xfrm>
          <a:off x="3837710" y="3324534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자주묻는질문</a:t>
          </a:r>
          <a:endParaRPr lang="ko-KR" altLang="en-US" sz="900" kern="1200" dirty="0"/>
        </a:p>
      </dsp:txBody>
      <dsp:txXfrm>
        <a:off x="3845773" y="3332597"/>
        <a:ext cx="534469" cy="259171"/>
      </dsp:txXfrm>
    </dsp:sp>
    <dsp:sp modelId="{BE7335EC-8878-4B2D-8BDA-87524D7B7810}">
      <dsp:nvSpPr>
        <dsp:cNvPr id="0" name=""/>
        <dsp:cNvSpPr/>
      </dsp:nvSpPr>
      <dsp:spPr>
        <a:xfrm rot="19457599">
          <a:off x="4362812" y="3377772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3376254"/>
        <a:ext cx="13561" cy="13561"/>
      </dsp:txXfrm>
    </dsp:sp>
    <dsp:sp modelId="{CB957798-C1CB-4519-935B-C022B94C67A2}">
      <dsp:nvSpPr>
        <dsp:cNvPr id="0" name=""/>
        <dsp:cNvSpPr/>
      </dsp:nvSpPr>
      <dsp:spPr>
        <a:xfrm>
          <a:off x="4608543" y="3166238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3174301"/>
        <a:ext cx="534469" cy="259171"/>
      </dsp:txXfrm>
    </dsp:sp>
    <dsp:sp modelId="{FF65DA6A-899B-49C3-BEF4-7225E79270AE}">
      <dsp:nvSpPr>
        <dsp:cNvPr id="0" name=""/>
        <dsp:cNvSpPr/>
      </dsp:nvSpPr>
      <dsp:spPr>
        <a:xfrm rot="2142401">
          <a:off x="4362812" y="3536068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3534550"/>
        <a:ext cx="13561" cy="13561"/>
      </dsp:txXfrm>
    </dsp:sp>
    <dsp:sp modelId="{86115CA0-0DB3-42B9-A811-217C6CE40DF7}">
      <dsp:nvSpPr>
        <dsp:cNvPr id="0" name=""/>
        <dsp:cNvSpPr/>
      </dsp:nvSpPr>
      <dsp:spPr>
        <a:xfrm>
          <a:off x="4608543" y="348283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3490893"/>
        <a:ext cx="534469" cy="259171"/>
      </dsp:txXfrm>
    </dsp:sp>
    <dsp:sp modelId="{D10824C0-2B75-4C4E-8F3B-395495A25833}">
      <dsp:nvSpPr>
        <dsp:cNvPr id="0" name=""/>
        <dsp:cNvSpPr/>
      </dsp:nvSpPr>
      <dsp:spPr>
        <a:xfrm rot="1612079">
          <a:off x="2710723" y="3979208"/>
          <a:ext cx="119128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91286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6584" y="3954688"/>
        <a:ext cx="59564" cy="59564"/>
      </dsp:txXfrm>
    </dsp:sp>
    <dsp:sp modelId="{C27ECDDC-BED4-4937-B809-5635BC21B309}">
      <dsp:nvSpPr>
        <dsp:cNvPr id="0" name=""/>
        <dsp:cNvSpPr/>
      </dsp:nvSpPr>
      <dsp:spPr>
        <a:xfrm>
          <a:off x="3837710" y="411601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문의하기</a:t>
          </a:r>
          <a:endParaRPr lang="ko-KR" altLang="en-US" sz="900" kern="1200" dirty="0"/>
        </a:p>
      </dsp:txBody>
      <dsp:txXfrm>
        <a:off x="3845773" y="4124078"/>
        <a:ext cx="534469" cy="259171"/>
      </dsp:txXfrm>
    </dsp:sp>
    <dsp:sp modelId="{815B3E8D-DD81-4A41-8B76-AD3D646F82DC}">
      <dsp:nvSpPr>
        <dsp:cNvPr id="0" name=""/>
        <dsp:cNvSpPr/>
      </dsp:nvSpPr>
      <dsp:spPr>
        <a:xfrm rot="18289469">
          <a:off x="4305593" y="4090105"/>
          <a:ext cx="38566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85662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88783" y="4085726"/>
        <a:ext cx="19283" cy="19283"/>
      </dsp:txXfrm>
    </dsp:sp>
    <dsp:sp modelId="{262385EE-4CF5-4FC9-9D51-4671AC48600E}">
      <dsp:nvSpPr>
        <dsp:cNvPr id="0" name=""/>
        <dsp:cNvSpPr/>
      </dsp:nvSpPr>
      <dsp:spPr>
        <a:xfrm>
          <a:off x="4608543" y="3799422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3807485"/>
        <a:ext cx="534469" cy="259171"/>
      </dsp:txXfrm>
    </dsp:sp>
    <dsp:sp modelId="{7EEA85C1-98DC-456C-A368-3A2F0248B31E}">
      <dsp:nvSpPr>
        <dsp:cNvPr id="0" name=""/>
        <dsp:cNvSpPr/>
      </dsp:nvSpPr>
      <dsp:spPr>
        <a:xfrm>
          <a:off x="4388305" y="4248401"/>
          <a:ext cx="220238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20238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2918" y="4248157"/>
        <a:ext cx="11011" cy="11011"/>
      </dsp:txXfrm>
    </dsp:sp>
    <dsp:sp modelId="{744B4B63-B908-4C6C-90B5-BEE03DF66781}">
      <dsp:nvSpPr>
        <dsp:cNvPr id="0" name=""/>
        <dsp:cNvSpPr/>
      </dsp:nvSpPr>
      <dsp:spPr>
        <a:xfrm>
          <a:off x="4608543" y="411601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4124078"/>
        <a:ext cx="534469" cy="259171"/>
      </dsp:txXfrm>
    </dsp:sp>
    <dsp:sp modelId="{D92E035A-F3D6-47E8-9BB8-0D3147AFD811}">
      <dsp:nvSpPr>
        <dsp:cNvPr id="0" name=""/>
        <dsp:cNvSpPr/>
      </dsp:nvSpPr>
      <dsp:spPr>
        <a:xfrm rot="3310531">
          <a:off x="4305593" y="4406697"/>
          <a:ext cx="38566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85662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88783" y="4402318"/>
        <a:ext cx="19283" cy="19283"/>
      </dsp:txXfrm>
    </dsp:sp>
    <dsp:sp modelId="{6A2E717C-FF2F-4FDA-BE7E-0063C708EDEB}">
      <dsp:nvSpPr>
        <dsp:cNvPr id="0" name=""/>
        <dsp:cNvSpPr/>
      </dsp:nvSpPr>
      <dsp:spPr>
        <a:xfrm>
          <a:off x="4608543" y="443260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쓰기</a:t>
          </a:r>
          <a:endParaRPr lang="ko-KR" altLang="en-US" sz="900" kern="1200" dirty="0"/>
        </a:p>
      </dsp:txBody>
      <dsp:txXfrm>
        <a:off x="4616606" y="4440670"/>
        <a:ext cx="534469" cy="259171"/>
      </dsp:txXfrm>
    </dsp:sp>
    <dsp:sp modelId="{11B31679-C0B3-4056-BB04-D8288F145958}">
      <dsp:nvSpPr>
        <dsp:cNvPr id="0" name=""/>
        <dsp:cNvSpPr/>
      </dsp:nvSpPr>
      <dsp:spPr>
        <a:xfrm rot="2329091">
          <a:off x="2624404" y="4137504"/>
          <a:ext cx="136392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363925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2268" y="4108668"/>
        <a:ext cx="68196" cy="68196"/>
      </dsp:txXfrm>
    </dsp:sp>
    <dsp:sp modelId="{B07832FB-D005-4C69-99E1-2A124ACD6D13}">
      <dsp:nvSpPr>
        <dsp:cNvPr id="0" name=""/>
        <dsp:cNvSpPr/>
      </dsp:nvSpPr>
      <dsp:spPr>
        <a:xfrm>
          <a:off x="3837710" y="443260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</a:t>
          </a:r>
          <a:endParaRPr lang="ko-KR" altLang="en-US" sz="900" kern="1200" dirty="0"/>
        </a:p>
      </dsp:txBody>
      <dsp:txXfrm>
        <a:off x="3845773" y="4440670"/>
        <a:ext cx="534469" cy="259171"/>
      </dsp:txXfrm>
    </dsp:sp>
    <dsp:sp modelId="{C692E718-8A60-4570-89B4-2E57352F9564}">
      <dsp:nvSpPr>
        <dsp:cNvPr id="0" name=""/>
        <dsp:cNvSpPr/>
      </dsp:nvSpPr>
      <dsp:spPr>
        <a:xfrm rot="4034168">
          <a:off x="660812" y="3295055"/>
          <a:ext cx="2254779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254779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731833" y="3243948"/>
        <a:ext cx="112738" cy="112738"/>
      </dsp:txXfrm>
    </dsp:sp>
    <dsp:sp modelId="{A8FECBE9-C8A3-4480-B6FD-4D8F2CAAFACD}">
      <dsp:nvSpPr>
        <dsp:cNvPr id="0" name=""/>
        <dsp:cNvSpPr/>
      </dsp:nvSpPr>
      <dsp:spPr>
        <a:xfrm>
          <a:off x="2224428" y="4202243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</a:t>
          </a:r>
          <a:endParaRPr lang="ko-KR" altLang="en-US" sz="900" kern="1200" dirty="0"/>
        </a:p>
      </dsp:txBody>
      <dsp:txXfrm>
        <a:off x="2232491" y="4210306"/>
        <a:ext cx="534469" cy="2591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86E2F-1708-4291-A4C6-846641A517C2}">
      <dsp:nvSpPr>
        <dsp:cNvPr id="0" name=""/>
        <dsp:cNvSpPr/>
      </dsp:nvSpPr>
      <dsp:spPr>
        <a:xfrm>
          <a:off x="3944465" y="1981514"/>
          <a:ext cx="3388934" cy="32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8"/>
              </a:lnTo>
              <a:lnTo>
                <a:pt x="3388934" y="219818"/>
              </a:lnTo>
              <a:lnTo>
                <a:pt x="3388934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ED4D8-91A6-40C3-BC14-293654C72AF8}">
      <dsp:nvSpPr>
        <dsp:cNvPr id="0" name=""/>
        <dsp:cNvSpPr/>
      </dsp:nvSpPr>
      <dsp:spPr>
        <a:xfrm>
          <a:off x="3944465" y="1981514"/>
          <a:ext cx="2033360" cy="32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8"/>
              </a:lnTo>
              <a:lnTo>
                <a:pt x="2033360" y="219818"/>
              </a:lnTo>
              <a:lnTo>
                <a:pt x="203336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BA7DF-C7CE-4EE4-914A-77E583D36068}">
      <dsp:nvSpPr>
        <dsp:cNvPr id="0" name=""/>
        <dsp:cNvSpPr/>
      </dsp:nvSpPr>
      <dsp:spPr>
        <a:xfrm>
          <a:off x="3944465" y="1981514"/>
          <a:ext cx="677786" cy="32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8"/>
              </a:lnTo>
              <a:lnTo>
                <a:pt x="677786" y="219818"/>
              </a:lnTo>
              <a:lnTo>
                <a:pt x="677786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A0C9-B000-4AD9-904A-A4B6FDE195D3}">
      <dsp:nvSpPr>
        <dsp:cNvPr id="0" name=""/>
        <dsp:cNvSpPr/>
      </dsp:nvSpPr>
      <dsp:spPr>
        <a:xfrm>
          <a:off x="3266678" y="1981514"/>
          <a:ext cx="677786" cy="322564"/>
        </a:xfrm>
        <a:custGeom>
          <a:avLst/>
          <a:gdLst/>
          <a:ahLst/>
          <a:cxnLst/>
          <a:rect l="0" t="0" r="0" b="0"/>
          <a:pathLst>
            <a:path>
              <a:moveTo>
                <a:pt x="677786" y="0"/>
              </a:moveTo>
              <a:lnTo>
                <a:pt x="677786" y="219818"/>
              </a:lnTo>
              <a:lnTo>
                <a:pt x="0" y="219818"/>
              </a:lnTo>
              <a:lnTo>
                <a:pt x="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1911104" y="1981514"/>
          <a:ext cx="2033360" cy="322564"/>
        </a:xfrm>
        <a:custGeom>
          <a:avLst/>
          <a:gdLst/>
          <a:ahLst/>
          <a:cxnLst/>
          <a:rect l="0" t="0" r="0" b="0"/>
          <a:pathLst>
            <a:path>
              <a:moveTo>
                <a:pt x="2033360" y="0"/>
              </a:moveTo>
              <a:lnTo>
                <a:pt x="2033360" y="219818"/>
              </a:lnTo>
              <a:lnTo>
                <a:pt x="0" y="219818"/>
              </a:lnTo>
              <a:lnTo>
                <a:pt x="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D5A9E-8B1F-44EE-B72F-6462B86DAB4B}">
      <dsp:nvSpPr>
        <dsp:cNvPr id="0" name=""/>
        <dsp:cNvSpPr/>
      </dsp:nvSpPr>
      <dsp:spPr>
        <a:xfrm>
          <a:off x="555530" y="1981514"/>
          <a:ext cx="3388934" cy="322564"/>
        </a:xfrm>
        <a:custGeom>
          <a:avLst/>
          <a:gdLst/>
          <a:ahLst/>
          <a:cxnLst/>
          <a:rect l="0" t="0" r="0" b="0"/>
          <a:pathLst>
            <a:path>
              <a:moveTo>
                <a:pt x="3388934" y="0"/>
              </a:moveTo>
              <a:lnTo>
                <a:pt x="3388934" y="219818"/>
              </a:lnTo>
              <a:lnTo>
                <a:pt x="0" y="219818"/>
              </a:lnTo>
              <a:lnTo>
                <a:pt x="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3389912" y="1277232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3513146" y="1394305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member</a:t>
          </a:r>
          <a:endParaRPr lang="ko-KR" altLang="en-US" sz="1000" kern="1200" dirty="0"/>
        </a:p>
      </dsp:txBody>
      <dsp:txXfrm>
        <a:off x="3533774" y="1414933"/>
        <a:ext cx="1067849" cy="663026"/>
      </dsp:txXfrm>
    </dsp:sp>
    <dsp:sp modelId="{D9C7E825-A215-4C14-8C45-777B6006443C}">
      <dsp:nvSpPr>
        <dsp:cNvPr id="0" name=""/>
        <dsp:cNvSpPr/>
      </dsp:nvSpPr>
      <dsp:spPr>
        <a:xfrm>
          <a:off x="978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547AB-165F-4EE2-9169-F05E28CB6BF8}">
      <dsp:nvSpPr>
        <dsp:cNvPr id="0" name=""/>
        <dsp:cNvSpPr/>
      </dsp:nvSpPr>
      <dsp:spPr>
        <a:xfrm>
          <a:off x="124212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login.jsp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로그인 화면</a:t>
          </a:r>
          <a:endParaRPr lang="ko-KR" altLang="en-US" sz="1000" kern="1200" dirty="0"/>
        </a:p>
      </dsp:txBody>
      <dsp:txXfrm>
        <a:off x="144840" y="2441780"/>
        <a:ext cx="1067849" cy="663026"/>
      </dsp:txXfrm>
    </dsp:sp>
    <dsp:sp modelId="{3D9D866A-066A-49E5-9D86-F4F2EA8AD34F}">
      <dsp:nvSpPr>
        <dsp:cNvPr id="0" name=""/>
        <dsp:cNvSpPr/>
      </dsp:nvSpPr>
      <dsp:spPr>
        <a:xfrm>
          <a:off x="1356551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1479785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join.jsp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회원가입 유형 선택</a:t>
          </a:r>
          <a:endParaRPr lang="ko-KR" altLang="en-US" sz="1000" kern="1200" dirty="0"/>
        </a:p>
      </dsp:txBody>
      <dsp:txXfrm>
        <a:off x="1500413" y="2441780"/>
        <a:ext cx="1067849" cy="663026"/>
      </dsp:txXfrm>
    </dsp:sp>
    <dsp:sp modelId="{D61F54FE-D825-473E-AE73-F33AAB5C0365}">
      <dsp:nvSpPr>
        <dsp:cNvPr id="0" name=""/>
        <dsp:cNvSpPr/>
      </dsp:nvSpPr>
      <dsp:spPr>
        <a:xfrm>
          <a:off x="2712125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EC00-7AE5-4364-934A-0B772535F280}">
      <dsp:nvSpPr>
        <dsp:cNvPr id="0" name=""/>
        <dsp:cNvSpPr/>
      </dsp:nvSpPr>
      <dsp:spPr>
        <a:xfrm>
          <a:off x="2835359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register.jsp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회원가입 화면</a:t>
          </a:r>
          <a:endParaRPr lang="ko-KR" altLang="en-US" sz="1000" kern="1200" dirty="0"/>
        </a:p>
      </dsp:txBody>
      <dsp:txXfrm>
        <a:off x="2855987" y="2441780"/>
        <a:ext cx="1067849" cy="663026"/>
      </dsp:txXfrm>
    </dsp:sp>
    <dsp:sp modelId="{CAEF3D67-89C2-4EA2-8D61-735E421A3204}">
      <dsp:nvSpPr>
        <dsp:cNvPr id="0" name=""/>
        <dsp:cNvSpPr/>
      </dsp:nvSpPr>
      <dsp:spPr>
        <a:xfrm>
          <a:off x="4067698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4190932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registerSeller.jsp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판매자 회원가입</a:t>
          </a:r>
          <a:endParaRPr lang="ko-KR" altLang="en-US" sz="1000" kern="1200" dirty="0"/>
        </a:p>
      </dsp:txBody>
      <dsp:txXfrm>
        <a:off x="4211560" y="2441780"/>
        <a:ext cx="1067849" cy="663026"/>
      </dsp:txXfrm>
    </dsp:sp>
    <dsp:sp modelId="{013D08EA-CED2-4ADF-ABC6-0DA25A92F332}">
      <dsp:nvSpPr>
        <dsp:cNvPr id="0" name=""/>
        <dsp:cNvSpPr/>
      </dsp:nvSpPr>
      <dsp:spPr>
        <a:xfrm>
          <a:off x="5423272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209A9-F02C-4AD8-BF17-9B3BAF275735}">
      <dsp:nvSpPr>
        <dsp:cNvPr id="0" name=""/>
        <dsp:cNvSpPr/>
      </dsp:nvSpPr>
      <dsp:spPr>
        <a:xfrm>
          <a:off x="5546506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signup.jsp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약관 화면</a:t>
          </a:r>
          <a:endParaRPr lang="ko-KR" altLang="en-US" sz="1000" kern="1200" dirty="0"/>
        </a:p>
      </dsp:txBody>
      <dsp:txXfrm>
        <a:off x="5567134" y="2441780"/>
        <a:ext cx="1067849" cy="663026"/>
      </dsp:txXfrm>
    </dsp:sp>
    <dsp:sp modelId="{3053BD7C-C2EB-4CCC-B549-9DD3A46E97AE}">
      <dsp:nvSpPr>
        <dsp:cNvPr id="0" name=""/>
        <dsp:cNvSpPr/>
      </dsp:nvSpPr>
      <dsp:spPr>
        <a:xfrm>
          <a:off x="6778846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4DD0-B8CE-42A4-89F3-133391790243}">
      <dsp:nvSpPr>
        <dsp:cNvPr id="0" name=""/>
        <dsp:cNvSpPr/>
      </dsp:nvSpPr>
      <dsp:spPr>
        <a:xfrm>
          <a:off x="6902080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signupSeller.jsp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판매자 약관 화면</a:t>
          </a:r>
          <a:endParaRPr lang="ko-KR" altLang="en-US" sz="1000" kern="1200" dirty="0"/>
        </a:p>
      </dsp:txBody>
      <dsp:txXfrm>
        <a:off x="6922708" y="2441780"/>
        <a:ext cx="1067849" cy="6630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ED4D8-91A6-40C3-BC14-293654C72AF8}">
      <dsp:nvSpPr>
        <dsp:cNvPr id="0" name=""/>
        <dsp:cNvSpPr/>
      </dsp:nvSpPr>
      <dsp:spPr>
        <a:xfrm>
          <a:off x="3931946" y="1936853"/>
          <a:ext cx="3261983" cy="38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480"/>
              </a:lnTo>
              <a:lnTo>
                <a:pt x="3261983" y="264480"/>
              </a:lnTo>
              <a:lnTo>
                <a:pt x="3261983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BA7DF-C7CE-4EE4-914A-77E583D36068}">
      <dsp:nvSpPr>
        <dsp:cNvPr id="0" name=""/>
        <dsp:cNvSpPr/>
      </dsp:nvSpPr>
      <dsp:spPr>
        <a:xfrm>
          <a:off x="3931946" y="1936853"/>
          <a:ext cx="1630991" cy="38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480"/>
              </a:lnTo>
              <a:lnTo>
                <a:pt x="1630991" y="264480"/>
              </a:lnTo>
              <a:lnTo>
                <a:pt x="1630991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A0C9-B000-4AD9-904A-A4B6FDE195D3}">
      <dsp:nvSpPr>
        <dsp:cNvPr id="0" name=""/>
        <dsp:cNvSpPr/>
      </dsp:nvSpPr>
      <dsp:spPr>
        <a:xfrm>
          <a:off x="3886226" y="1936853"/>
          <a:ext cx="91440" cy="388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2300954" y="1936853"/>
          <a:ext cx="1630991" cy="388101"/>
        </a:xfrm>
        <a:custGeom>
          <a:avLst/>
          <a:gdLst/>
          <a:ahLst/>
          <a:cxnLst/>
          <a:rect l="0" t="0" r="0" b="0"/>
          <a:pathLst>
            <a:path>
              <a:moveTo>
                <a:pt x="1630991" y="0"/>
              </a:moveTo>
              <a:lnTo>
                <a:pt x="1630991" y="264480"/>
              </a:lnTo>
              <a:lnTo>
                <a:pt x="0" y="264480"/>
              </a:lnTo>
              <a:lnTo>
                <a:pt x="0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D5A9E-8B1F-44EE-B72F-6462B86DAB4B}">
      <dsp:nvSpPr>
        <dsp:cNvPr id="0" name=""/>
        <dsp:cNvSpPr/>
      </dsp:nvSpPr>
      <dsp:spPr>
        <a:xfrm>
          <a:off x="669962" y="1936853"/>
          <a:ext cx="3261983" cy="388101"/>
        </a:xfrm>
        <a:custGeom>
          <a:avLst/>
          <a:gdLst/>
          <a:ahLst/>
          <a:cxnLst/>
          <a:rect l="0" t="0" r="0" b="0"/>
          <a:pathLst>
            <a:path>
              <a:moveTo>
                <a:pt x="3261983" y="0"/>
              </a:moveTo>
              <a:lnTo>
                <a:pt x="3261983" y="264480"/>
              </a:lnTo>
              <a:lnTo>
                <a:pt x="0" y="264480"/>
              </a:lnTo>
              <a:lnTo>
                <a:pt x="0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3264722" y="1089478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3412994" y="1230337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product</a:t>
          </a:r>
          <a:endParaRPr lang="ko-KR" altLang="en-US" sz="1400" kern="1200" dirty="0"/>
        </a:p>
      </dsp:txBody>
      <dsp:txXfrm>
        <a:off x="3437813" y="1255156"/>
        <a:ext cx="1284809" cy="797736"/>
      </dsp:txXfrm>
    </dsp:sp>
    <dsp:sp modelId="{D9C7E825-A215-4C14-8C45-777B6006443C}">
      <dsp:nvSpPr>
        <dsp:cNvPr id="0" name=""/>
        <dsp:cNvSpPr/>
      </dsp:nvSpPr>
      <dsp:spPr>
        <a:xfrm>
          <a:off x="2738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547AB-165F-4EE2-9169-F05E28CB6BF8}">
      <dsp:nvSpPr>
        <dsp:cNvPr id="0" name=""/>
        <dsp:cNvSpPr/>
      </dsp:nvSpPr>
      <dsp:spPr>
        <a:xfrm>
          <a:off x="151010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cart.jsp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장바구니 화면</a:t>
          </a:r>
          <a:endParaRPr lang="ko-KR" altLang="en-US" sz="1400" kern="1200" dirty="0"/>
        </a:p>
      </dsp:txBody>
      <dsp:txXfrm>
        <a:off x="175829" y="2490632"/>
        <a:ext cx="1284809" cy="797736"/>
      </dsp:txXfrm>
    </dsp:sp>
    <dsp:sp modelId="{3D9D866A-066A-49E5-9D86-F4F2EA8AD34F}">
      <dsp:nvSpPr>
        <dsp:cNvPr id="0" name=""/>
        <dsp:cNvSpPr/>
      </dsp:nvSpPr>
      <dsp:spPr>
        <a:xfrm>
          <a:off x="1633730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1782002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list.jsp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상품 </a:t>
          </a:r>
          <a:r>
            <a:rPr lang="ko-KR" altLang="en-US" sz="1400" kern="1200" dirty="0" err="1" smtClean="0"/>
            <a:t>목록화면</a:t>
          </a:r>
          <a:endParaRPr lang="ko-KR" altLang="en-US" sz="1400" kern="1200" dirty="0"/>
        </a:p>
      </dsp:txBody>
      <dsp:txXfrm>
        <a:off x="1806821" y="2490632"/>
        <a:ext cx="1284809" cy="797736"/>
      </dsp:txXfrm>
    </dsp:sp>
    <dsp:sp modelId="{D61F54FE-D825-473E-AE73-F33AAB5C0365}">
      <dsp:nvSpPr>
        <dsp:cNvPr id="0" name=""/>
        <dsp:cNvSpPr/>
      </dsp:nvSpPr>
      <dsp:spPr>
        <a:xfrm>
          <a:off x="3264722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EC00-7AE5-4364-934A-0B772535F280}">
      <dsp:nvSpPr>
        <dsp:cNvPr id="0" name=""/>
        <dsp:cNvSpPr/>
      </dsp:nvSpPr>
      <dsp:spPr>
        <a:xfrm>
          <a:off x="3412994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complete.jsp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주문완료 화면</a:t>
          </a:r>
          <a:endParaRPr lang="ko-KR" altLang="en-US" sz="1400" kern="1200" dirty="0"/>
        </a:p>
      </dsp:txBody>
      <dsp:txXfrm>
        <a:off x="3437813" y="2490632"/>
        <a:ext cx="1284809" cy="797736"/>
      </dsp:txXfrm>
    </dsp:sp>
    <dsp:sp modelId="{CAEF3D67-89C2-4EA2-8D61-735E421A3204}">
      <dsp:nvSpPr>
        <dsp:cNvPr id="0" name=""/>
        <dsp:cNvSpPr/>
      </dsp:nvSpPr>
      <dsp:spPr>
        <a:xfrm>
          <a:off x="4895713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5043985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order.jsp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주문 화면</a:t>
          </a:r>
          <a:endParaRPr lang="ko-KR" altLang="en-US" sz="1400" kern="1200" dirty="0"/>
        </a:p>
      </dsp:txBody>
      <dsp:txXfrm>
        <a:off x="5068804" y="2490632"/>
        <a:ext cx="1284809" cy="797736"/>
      </dsp:txXfrm>
    </dsp:sp>
    <dsp:sp modelId="{013D08EA-CED2-4ADF-ABC6-0DA25A92F332}">
      <dsp:nvSpPr>
        <dsp:cNvPr id="0" name=""/>
        <dsp:cNvSpPr/>
      </dsp:nvSpPr>
      <dsp:spPr>
        <a:xfrm>
          <a:off x="6526705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209A9-F02C-4AD8-BF17-9B3BAF275735}">
      <dsp:nvSpPr>
        <dsp:cNvPr id="0" name=""/>
        <dsp:cNvSpPr/>
      </dsp:nvSpPr>
      <dsp:spPr>
        <a:xfrm>
          <a:off x="6674977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view.jsp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상품 상세 화면</a:t>
          </a:r>
          <a:endParaRPr lang="ko-KR" altLang="en-US" sz="1400" kern="1200" dirty="0"/>
        </a:p>
      </dsp:txBody>
      <dsp:txXfrm>
        <a:off x="6699796" y="2490632"/>
        <a:ext cx="1284809" cy="797736"/>
      </dsp:txXfrm>
    </dsp:sp>
    <dsp:sp modelId="{0A9C55A7-D53D-4B1B-9023-E66EC0926410}">
      <dsp:nvSpPr>
        <dsp:cNvPr id="0" name=""/>
        <dsp:cNvSpPr/>
      </dsp:nvSpPr>
      <dsp:spPr>
        <a:xfrm>
          <a:off x="5199594" y="1068692"/>
          <a:ext cx="172159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BCCCB-FEF6-4C17-AA3E-A6B91AE60747}">
      <dsp:nvSpPr>
        <dsp:cNvPr id="0" name=""/>
        <dsp:cNvSpPr/>
      </dsp:nvSpPr>
      <dsp:spPr>
        <a:xfrm>
          <a:off x="5347866" y="1209551"/>
          <a:ext cx="172159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index.jsp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Kmarket</a:t>
          </a:r>
          <a:r>
            <a:rPr lang="en-US" altLang="ko-KR" sz="1400" kern="1200" dirty="0" smtClean="0"/>
            <a:t> </a:t>
          </a:r>
          <a:r>
            <a:rPr lang="ko-KR" altLang="en-US" sz="1400" kern="1200" dirty="0" err="1" smtClean="0"/>
            <a:t>메인화면</a:t>
          </a:r>
          <a:endParaRPr lang="ko-KR" altLang="en-US" sz="1400" kern="1200" dirty="0"/>
        </a:p>
      </dsp:txBody>
      <dsp:txXfrm>
        <a:off x="5372685" y="1234370"/>
        <a:ext cx="1671959" cy="79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5038529" y="-2196127"/>
          <a:ext cx="427760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IndexController.java  : </a:t>
          </a:r>
          <a:r>
            <a:rPr lang="ko-KR" altLang="en-US" sz="1200" kern="1200" dirty="0" err="1" smtClean="0"/>
            <a:t>메인페이지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</dsp:txBody>
      <dsp:txXfrm rot="-5400000">
        <a:off x="2780687" y="82597"/>
        <a:ext cx="4922562" cy="385996"/>
      </dsp:txXfrm>
    </dsp:sp>
    <dsp:sp modelId="{03425987-C698-4872-A798-B6B1E8C31D6F}">
      <dsp:nvSpPr>
        <dsp:cNvPr id="0" name=""/>
        <dsp:cNvSpPr/>
      </dsp:nvSpPr>
      <dsp:spPr>
        <a:xfrm>
          <a:off x="0" y="338"/>
          <a:ext cx="2780687" cy="550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controller</a:t>
          </a:r>
          <a:endParaRPr lang="ko-KR" altLang="en-US" sz="2300" kern="1200" dirty="0"/>
        </a:p>
      </dsp:txBody>
      <dsp:txXfrm>
        <a:off x="26874" y="27212"/>
        <a:ext cx="2726939" cy="496765"/>
      </dsp:txXfrm>
    </dsp:sp>
    <dsp:sp modelId="{7CAE8A94-A2E4-4842-9C50-4FE472A17B4B}">
      <dsp:nvSpPr>
        <dsp:cNvPr id="0" name=""/>
        <dsp:cNvSpPr/>
      </dsp:nvSpPr>
      <dsp:spPr>
        <a:xfrm rot="5400000">
          <a:off x="3762147" y="110850"/>
          <a:ext cx="2980523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DeleteCartController.java : </a:t>
          </a:r>
          <a:r>
            <a:rPr lang="ko-KR" altLang="en-US" sz="1200" kern="1200" dirty="0" smtClean="0"/>
            <a:t>상품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장바구니 삭제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ProductCartController.java : </a:t>
          </a:r>
          <a:r>
            <a:rPr lang="ko-KR" altLang="en-US" sz="1200" kern="1200" dirty="0" smtClean="0"/>
            <a:t>상품 장바구니 컨트롤러</a:t>
          </a:r>
          <a:r>
            <a:rPr lang="en-US" altLang="ko-KR" sz="1200" kern="1200" dirty="0" smtClean="0"/>
            <a:t>   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ProductCompleteController.java : </a:t>
          </a:r>
          <a:r>
            <a:rPr lang="ko-KR" altLang="en-US" sz="1200" kern="1200" dirty="0" smtClean="0"/>
            <a:t>상품 주문완료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ProductListController.java : </a:t>
          </a:r>
          <a:r>
            <a:rPr lang="ko-KR" altLang="en-US" sz="1200" kern="1200" dirty="0" smtClean="0"/>
            <a:t>상품 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ProductOrderController.java : </a:t>
          </a:r>
          <a:r>
            <a:rPr lang="ko-KR" altLang="en-US" sz="1200" kern="1200" dirty="0" smtClean="0"/>
            <a:t>상품 주문하기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ProductSort1.java : </a:t>
          </a:r>
          <a:r>
            <a:rPr lang="ko-KR" altLang="en-US" sz="1200" kern="1200" dirty="0" smtClean="0"/>
            <a:t>상품 목록 </a:t>
          </a:r>
          <a:r>
            <a:rPr lang="ko-KR" altLang="en-US" sz="1200" kern="1200" dirty="0" err="1" smtClean="0"/>
            <a:t>판매높은순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ProductSort2.java : </a:t>
          </a:r>
          <a:r>
            <a:rPr lang="ko-KR" altLang="en-US" sz="1200" kern="1200" dirty="0" smtClean="0"/>
            <a:t>상품 목록 </a:t>
          </a:r>
          <a:r>
            <a:rPr lang="ko-KR" altLang="en-US" sz="1200" kern="1200" dirty="0" err="1" smtClean="0"/>
            <a:t>낮은가격순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ProductSort3.java : </a:t>
          </a:r>
          <a:r>
            <a:rPr lang="ko-KR" altLang="en-US" sz="1200" kern="1200" dirty="0" smtClean="0"/>
            <a:t>상품 목록 </a:t>
          </a:r>
          <a:r>
            <a:rPr lang="ko-KR" altLang="en-US" sz="1200" kern="1200" dirty="0" err="1" smtClean="0"/>
            <a:t>높은가격순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ProductSort4.java : </a:t>
          </a:r>
          <a:r>
            <a:rPr lang="ko-KR" altLang="en-US" sz="1200" kern="1200" dirty="0" smtClean="0"/>
            <a:t>상품 목록 </a:t>
          </a:r>
          <a:r>
            <a:rPr lang="ko-KR" altLang="en-US" sz="1200" kern="1200" dirty="0" err="1" smtClean="0"/>
            <a:t>평점높은순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ProductSort5.java : </a:t>
          </a:r>
          <a:r>
            <a:rPr lang="ko-KR" altLang="en-US" sz="1200" kern="1200" dirty="0" smtClean="0"/>
            <a:t>상품 목록 </a:t>
          </a:r>
          <a:r>
            <a:rPr lang="ko-KR" altLang="en-US" sz="1200" kern="1200" dirty="0" err="1" smtClean="0"/>
            <a:t>리뷰많은순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ProductSort6.java : </a:t>
          </a:r>
          <a:r>
            <a:rPr lang="ko-KR" altLang="en-US" sz="1200" kern="1200" dirty="0" smtClean="0"/>
            <a:t>상품 목록 </a:t>
          </a:r>
          <a:r>
            <a:rPr lang="ko-KR" altLang="en-US" sz="1200" kern="1200" dirty="0" err="1" smtClean="0"/>
            <a:t>최신순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ProductViewController.java : </a:t>
          </a:r>
          <a:r>
            <a:rPr lang="ko-KR" altLang="en-US" sz="1200" kern="1200" dirty="0" smtClean="0"/>
            <a:t>상품 상세보기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Unit.java : </a:t>
          </a:r>
          <a:r>
            <a:rPr lang="ko-KR" altLang="en-US" sz="1200" kern="1200" dirty="0" smtClean="0"/>
            <a:t>상품 주문번호 생성 클래스</a:t>
          </a:r>
          <a:endParaRPr lang="ko-KR" altLang="en-US" sz="1200" kern="1200" dirty="0"/>
        </a:p>
      </dsp:txBody>
      <dsp:txXfrm rot="-5400000">
        <a:off x="2780687" y="1237808"/>
        <a:ext cx="4797947" cy="2689529"/>
      </dsp:txXfrm>
    </dsp:sp>
    <dsp:sp modelId="{AA5A668C-51A1-42B3-8EE8-CB97A7B86DE5}">
      <dsp:nvSpPr>
        <dsp:cNvPr id="0" name=""/>
        <dsp:cNvSpPr/>
      </dsp:nvSpPr>
      <dsp:spPr>
        <a:xfrm>
          <a:off x="0" y="762816"/>
          <a:ext cx="2780687" cy="363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err="1" smtClean="0"/>
            <a:t>controller.product</a:t>
          </a:r>
          <a:endParaRPr lang="ko-KR" altLang="en-US" sz="2300" kern="1200" dirty="0"/>
        </a:p>
      </dsp:txBody>
      <dsp:txXfrm>
        <a:off x="135742" y="898558"/>
        <a:ext cx="2509203" cy="3368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4242548" y="-1259075"/>
          <a:ext cx="1977400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CheckUidController.java - </a:t>
          </a:r>
          <a:r>
            <a:rPr lang="ko-KR" altLang="en-US" sz="1300" kern="1200" dirty="0" smtClean="0"/>
            <a:t>아이디 중복 검사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JoinController.java - </a:t>
          </a:r>
          <a:r>
            <a:rPr lang="ko-KR" altLang="en-US" sz="1300" kern="1200" dirty="0" smtClean="0"/>
            <a:t>회원가입 선택 화면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LoginController.java - </a:t>
          </a:r>
          <a:r>
            <a:rPr lang="ko-KR" altLang="en-US" sz="1300" kern="1200" dirty="0" smtClean="0"/>
            <a:t>로그인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LogoutController.java - </a:t>
          </a:r>
          <a:r>
            <a:rPr lang="ko-KR" altLang="en-US" sz="1300" kern="1200" dirty="0" smtClean="0"/>
            <a:t>로그아웃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RegisterController.java - </a:t>
          </a:r>
          <a:r>
            <a:rPr lang="ko-KR" altLang="en-US" sz="1300" kern="1200" dirty="0" smtClean="0"/>
            <a:t>회원가입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RegisterSellerController.java - </a:t>
          </a:r>
          <a:r>
            <a:rPr lang="ko-KR" altLang="en-US" sz="1300" kern="1200" dirty="0" smtClean="0"/>
            <a:t>판매자 회원가입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SignupController.java - </a:t>
          </a:r>
          <a:r>
            <a:rPr lang="ko-KR" altLang="en-US" sz="1300" kern="1200" dirty="0" smtClean="0"/>
            <a:t>약관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SignupSellerController.java - </a:t>
          </a:r>
          <a:r>
            <a:rPr lang="ko-KR" altLang="en-US" sz="1300" kern="1200" dirty="0" smtClean="0"/>
            <a:t>판매자 약관 컨트롤러</a:t>
          </a:r>
          <a:endParaRPr lang="ko-KR" altLang="en-US" sz="1300" kern="1200" dirty="0"/>
        </a:p>
      </dsp:txBody>
      <dsp:txXfrm rot="-5400000">
        <a:off x="2759527" y="320475"/>
        <a:ext cx="4846915" cy="1784342"/>
      </dsp:txXfrm>
    </dsp:sp>
    <dsp:sp modelId="{03425987-C698-4872-A798-B6B1E8C31D6F}">
      <dsp:nvSpPr>
        <dsp:cNvPr id="0" name=""/>
        <dsp:cNvSpPr/>
      </dsp:nvSpPr>
      <dsp:spPr>
        <a:xfrm>
          <a:off x="2323" y="0"/>
          <a:ext cx="2780687" cy="2436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controller.member</a:t>
          </a:r>
          <a:endParaRPr lang="ko-KR" altLang="en-US" sz="2000" kern="1200" dirty="0"/>
        </a:p>
      </dsp:txBody>
      <dsp:txXfrm>
        <a:off x="121266" y="118943"/>
        <a:ext cx="2542801" cy="2198677"/>
      </dsp:txXfrm>
    </dsp:sp>
    <dsp:sp modelId="{7CAE8A94-A2E4-4842-9C50-4FE472A17B4B}">
      <dsp:nvSpPr>
        <dsp:cNvPr id="0" name=""/>
        <dsp:cNvSpPr/>
      </dsp:nvSpPr>
      <dsp:spPr>
        <a:xfrm rot="5400000" flipH="1">
          <a:off x="5016414" y="392836"/>
          <a:ext cx="429667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IndexController.java – </a:t>
          </a:r>
          <a:r>
            <a:rPr lang="en-US" altLang="ko-KR" sz="1300" kern="1200" dirty="0" err="1" smtClean="0"/>
            <a:t>cs</a:t>
          </a:r>
          <a:r>
            <a:rPr lang="en-US" altLang="ko-KR" sz="1300" kern="1200" dirty="0" smtClean="0"/>
            <a:t> </a:t>
          </a:r>
          <a:r>
            <a:rPr lang="ko-KR" altLang="en-US" sz="1300" kern="1200" dirty="0" err="1" smtClean="0"/>
            <a:t>메인페이지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</dsp:txBody>
      <dsp:txXfrm rot="-5400000">
        <a:off x="2759526" y="2670700"/>
        <a:ext cx="4922469" cy="387717"/>
      </dsp:txXfrm>
    </dsp:sp>
    <dsp:sp modelId="{AA5A668C-51A1-42B3-8EE8-CB97A7B86DE5}">
      <dsp:nvSpPr>
        <dsp:cNvPr id="0" name=""/>
        <dsp:cNvSpPr/>
      </dsp:nvSpPr>
      <dsp:spPr>
        <a:xfrm>
          <a:off x="0" y="2553862"/>
          <a:ext cx="2780687" cy="601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</a:t>
          </a:r>
          <a:endParaRPr lang="ko-KR" altLang="en-US" sz="2000" kern="1200" dirty="0"/>
        </a:p>
      </dsp:txBody>
      <dsp:txXfrm>
        <a:off x="29357" y="2583219"/>
        <a:ext cx="2721973" cy="542674"/>
      </dsp:txXfrm>
    </dsp:sp>
    <dsp:sp modelId="{CADFC225-58D2-443D-9FD1-FD29318FA1F0}">
      <dsp:nvSpPr>
        <dsp:cNvPr id="0" name=""/>
        <dsp:cNvSpPr/>
      </dsp:nvSpPr>
      <dsp:spPr>
        <a:xfrm rot="5400000">
          <a:off x="4934970" y="1468505"/>
          <a:ext cx="634877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ListController.java – </a:t>
          </a:r>
          <a:r>
            <a:rPr lang="en-US" altLang="ko-KR" sz="1300" kern="1200" dirty="0" err="1" smtClean="0"/>
            <a:t>faq</a:t>
          </a:r>
          <a:r>
            <a:rPr lang="ko-KR" altLang="en-US" sz="1300" kern="1200" dirty="0" smtClean="0"/>
            <a:t>목록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ViewController.java – </a:t>
          </a:r>
          <a:r>
            <a:rPr lang="en-US" altLang="ko-KR" sz="1300" kern="1200" dirty="0" err="1" smtClean="0"/>
            <a:t>faq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내용 컨트롤러</a:t>
          </a:r>
          <a:endParaRPr lang="ko-KR" altLang="en-US" sz="1300" kern="1200" dirty="0"/>
        </a:p>
      </dsp:txBody>
      <dsp:txXfrm rot="-5400000">
        <a:off x="2780687" y="3653780"/>
        <a:ext cx="4912452" cy="572893"/>
      </dsp:txXfrm>
    </dsp:sp>
    <dsp:sp modelId="{55F3EAD8-6CAB-4025-8569-56BA35D4B636}">
      <dsp:nvSpPr>
        <dsp:cNvPr id="0" name=""/>
        <dsp:cNvSpPr/>
      </dsp:nvSpPr>
      <dsp:spPr>
        <a:xfrm>
          <a:off x="0" y="3477959"/>
          <a:ext cx="2780687" cy="92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controller.cs.faq</a:t>
          </a:r>
          <a:endParaRPr lang="ko-KR" altLang="en-US" sz="2700" kern="1200" dirty="0"/>
        </a:p>
      </dsp:txBody>
      <dsp:txXfrm>
        <a:off x="45132" y="3523091"/>
        <a:ext cx="2690423" cy="834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5109898" y="-2189431"/>
          <a:ext cx="535309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ListController.java – notice </a:t>
          </a:r>
          <a:r>
            <a:rPr lang="ko-KR" altLang="en-US" sz="1200" kern="1200" dirty="0" smtClean="0"/>
            <a:t>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ViewController.java - notice </a:t>
          </a:r>
          <a:r>
            <a:rPr lang="ko-KR" altLang="en-US" sz="1200" kern="1200" dirty="0" smtClean="0"/>
            <a:t>내용 컨트롤러</a:t>
          </a:r>
          <a:endParaRPr lang="ko-KR" altLang="en-US" sz="1200" kern="1200" dirty="0"/>
        </a:p>
      </dsp:txBody>
      <dsp:txXfrm rot="-5400000">
        <a:off x="2836703" y="109896"/>
        <a:ext cx="5055567" cy="483045"/>
      </dsp:txXfrm>
    </dsp:sp>
    <dsp:sp modelId="{03425987-C698-4872-A798-B6B1E8C31D6F}">
      <dsp:nvSpPr>
        <dsp:cNvPr id="0" name=""/>
        <dsp:cNvSpPr/>
      </dsp:nvSpPr>
      <dsp:spPr>
        <a:xfrm>
          <a:off x="813" y="0"/>
          <a:ext cx="2858456" cy="706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controller.cs.notice</a:t>
          </a:r>
          <a:endParaRPr lang="ko-KR" altLang="en-US" sz="2000" kern="1200" dirty="0"/>
        </a:p>
      </dsp:txBody>
      <dsp:txXfrm>
        <a:off x="35326" y="34513"/>
        <a:ext cx="2789430" cy="637969"/>
      </dsp:txXfrm>
    </dsp:sp>
    <dsp:sp modelId="{7CAE8A94-A2E4-4842-9C50-4FE472A17B4B}">
      <dsp:nvSpPr>
        <dsp:cNvPr id="0" name=""/>
        <dsp:cNvSpPr/>
      </dsp:nvSpPr>
      <dsp:spPr>
        <a:xfrm rot="5400000" flipH="1">
          <a:off x="5023927" y="-1083293"/>
          <a:ext cx="707251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ListController.java – </a:t>
          </a:r>
          <a:r>
            <a:rPr lang="en-US" altLang="ko-KR" sz="1200" kern="1200" dirty="0" err="1" smtClean="0"/>
            <a:t>qna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ViewController.java – </a:t>
          </a:r>
          <a:r>
            <a:rPr lang="en-US" altLang="ko-KR" sz="1200" kern="1200" dirty="0" err="1" smtClean="0"/>
            <a:t>qna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내용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WriterController.java – </a:t>
          </a:r>
          <a:r>
            <a:rPr lang="en-US" altLang="ko-KR" sz="1200" kern="1200" dirty="0" err="1" smtClean="0"/>
            <a:t>qna</a:t>
          </a:r>
          <a:r>
            <a:rPr lang="ko-KR" altLang="en-US" sz="1200" kern="1200" dirty="0" smtClean="0"/>
            <a:t> 작성 컨트롤러</a:t>
          </a:r>
          <a:endParaRPr lang="ko-KR" altLang="en-US" sz="1200" kern="1200" dirty="0"/>
        </a:p>
      </dsp:txBody>
      <dsp:txXfrm rot="-5400000">
        <a:off x="2836704" y="1138455"/>
        <a:ext cx="5047174" cy="638201"/>
      </dsp:txXfrm>
    </dsp:sp>
    <dsp:sp modelId="{AA5A668C-51A1-42B3-8EE8-CB97A7B86DE5}">
      <dsp:nvSpPr>
        <dsp:cNvPr id="0" name=""/>
        <dsp:cNvSpPr/>
      </dsp:nvSpPr>
      <dsp:spPr>
        <a:xfrm>
          <a:off x="0" y="1029340"/>
          <a:ext cx="2858456" cy="864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controller.cs.qna</a:t>
          </a:r>
          <a:endParaRPr lang="ko-KR" altLang="en-US" sz="2000" kern="1200" dirty="0"/>
        </a:p>
      </dsp:txBody>
      <dsp:txXfrm>
        <a:off x="42223" y="1071563"/>
        <a:ext cx="2774010" cy="780506"/>
      </dsp:txXfrm>
    </dsp:sp>
    <dsp:sp modelId="{CADFC225-58D2-443D-9FD1-FD29318FA1F0}">
      <dsp:nvSpPr>
        <dsp:cNvPr id="0" name=""/>
        <dsp:cNvSpPr/>
      </dsp:nvSpPr>
      <dsp:spPr>
        <a:xfrm rot="5400000">
          <a:off x="4625989" y="753819"/>
          <a:ext cx="1546633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AdminDeleteProdController.java – </a:t>
          </a:r>
          <a:r>
            <a:rPr lang="ko-KR" altLang="en-US" sz="1200" kern="1200" dirty="0" err="1" smtClean="0"/>
            <a:t>관리목록</a:t>
          </a:r>
          <a:r>
            <a:rPr lang="ko-KR" altLang="en-US" sz="1200" kern="1200" dirty="0" smtClean="0"/>
            <a:t> 상품 삭제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AdminIndexController.java – </a:t>
          </a:r>
          <a:r>
            <a:rPr lang="ko-KR" altLang="en-US" sz="1200" kern="1200" dirty="0" smtClean="0"/>
            <a:t>관리 </a:t>
          </a:r>
          <a:r>
            <a:rPr lang="ko-KR" altLang="en-US" sz="1200" kern="1200" dirty="0" err="1" smtClean="0"/>
            <a:t>메인페이지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AdminProductListController.java -  </a:t>
          </a:r>
          <a:r>
            <a:rPr lang="ko-KR" altLang="en-US" sz="1200" kern="1200" dirty="0" smtClean="0"/>
            <a:t>상품관리목록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LoadCate2Controller.java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ProdRegisterController.java</a:t>
          </a:r>
          <a:endParaRPr lang="ko-KR" altLang="en-US" sz="1200" kern="1200" dirty="0"/>
        </a:p>
      </dsp:txBody>
      <dsp:txXfrm rot="-5400000">
        <a:off x="2858456" y="2596852"/>
        <a:ext cx="5006199" cy="1395633"/>
      </dsp:txXfrm>
    </dsp:sp>
    <dsp:sp modelId="{55F3EAD8-6CAB-4025-8569-56BA35D4B636}">
      <dsp:nvSpPr>
        <dsp:cNvPr id="0" name=""/>
        <dsp:cNvSpPr/>
      </dsp:nvSpPr>
      <dsp:spPr>
        <a:xfrm>
          <a:off x="0" y="2297554"/>
          <a:ext cx="2858456" cy="1994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controller.admin</a:t>
          </a:r>
          <a:endParaRPr lang="ko-KR" altLang="en-US" sz="2000" kern="1200" dirty="0"/>
        </a:p>
      </dsp:txBody>
      <dsp:txXfrm>
        <a:off x="97350" y="2394904"/>
        <a:ext cx="2663756" cy="17995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4898772" y="-1890039"/>
          <a:ext cx="1098997" cy="51277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–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목록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삭제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내용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WriteController.java –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작성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ModifyController.java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수정 컨트롤러</a:t>
          </a:r>
          <a:endParaRPr lang="ko-KR" altLang="en-US" sz="1100" kern="1200" dirty="0"/>
        </a:p>
      </dsp:txBody>
      <dsp:txXfrm rot="-5400000">
        <a:off x="2884379" y="178003"/>
        <a:ext cx="5074135" cy="991699"/>
      </dsp:txXfrm>
    </dsp:sp>
    <dsp:sp modelId="{03425987-C698-4872-A798-B6B1E8C31D6F}">
      <dsp:nvSpPr>
        <dsp:cNvPr id="0" name=""/>
        <dsp:cNvSpPr/>
      </dsp:nvSpPr>
      <dsp:spPr>
        <a:xfrm>
          <a:off x="0" y="0"/>
          <a:ext cx="2884379" cy="1373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controller.admin.cs.faq</a:t>
          </a:r>
          <a:endParaRPr lang="ko-KR" altLang="en-US" sz="1800" kern="1200" dirty="0"/>
        </a:p>
      </dsp:txBody>
      <dsp:txXfrm>
        <a:off x="67072" y="67072"/>
        <a:ext cx="2750235" cy="1239829"/>
      </dsp:txXfrm>
    </dsp:sp>
    <dsp:sp modelId="{7CAE8A94-A2E4-4842-9C50-4FE472A17B4B}">
      <dsp:nvSpPr>
        <dsp:cNvPr id="0" name=""/>
        <dsp:cNvSpPr/>
      </dsp:nvSpPr>
      <dsp:spPr>
        <a:xfrm rot="5400000" flipH="1">
          <a:off x="4881142" y="-340574"/>
          <a:ext cx="1134257" cy="51277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– admin notice </a:t>
          </a:r>
          <a:r>
            <a:rPr lang="ko-KR" altLang="en-US" sz="1100" kern="1200" dirty="0" smtClean="0"/>
            <a:t>목록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notice </a:t>
          </a:r>
          <a:r>
            <a:rPr lang="ko-KR" altLang="en-US" sz="1100" kern="1200" dirty="0" smtClean="0"/>
            <a:t>삭제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- admin notice </a:t>
          </a:r>
          <a:r>
            <a:rPr lang="ko-KR" altLang="en-US" sz="1100" kern="1200" dirty="0" smtClean="0"/>
            <a:t>내용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WriteController.java – admin notice </a:t>
          </a:r>
          <a:r>
            <a:rPr lang="ko-KR" altLang="en-US" sz="1100" kern="1200" dirty="0" smtClean="0"/>
            <a:t>작성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ModifyController.java - admin notice </a:t>
          </a:r>
          <a:r>
            <a:rPr lang="ko-KR" altLang="en-US" sz="1100" kern="1200" dirty="0" smtClean="0"/>
            <a:t>수정 컨트롤러</a:t>
          </a:r>
          <a:endParaRPr lang="ko-KR" altLang="en-US" sz="1100" kern="1200" dirty="0"/>
        </a:p>
      </dsp:txBody>
      <dsp:txXfrm rot="-5400000">
        <a:off x="2884379" y="1711559"/>
        <a:ext cx="5072414" cy="1023517"/>
      </dsp:txXfrm>
    </dsp:sp>
    <dsp:sp modelId="{AA5A668C-51A1-42B3-8EE8-CB97A7B86DE5}">
      <dsp:nvSpPr>
        <dsp:cNvPr id="0" name=""/>
        <dsp:cNvSpPr/>
      </dsp:nvSpPr>
      <dsp:spPr>
        <a:xfrm>
          <a:off x="0" y="1477830"/>
          <a:ext cx="2884379" cy="1426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controller.admin.cs.notice</a:t>
          </a:r>
          <a:endParaRPr lang="ko-KR" altLang="en-US" sz="1600" kern="1200" dirty="0"/>
        </a:p>
      </dsp:txBody>
      <dsp:txXfrm>
        <a:off x="69634" y="1547464"/>
        <a:ext cx="2745111" cy="1287188"/>
      </dsp:txXfrm>
    </dsp:sp>
    <dsp:sp modelId="{D8CC02B6-72A2-4ED7-9906-28E9CC3B0E01}">
      <dsp:nvSpPr>
        <dsp:cNvPr id="0" name=""/>
        <dsp:cNvSpPr/>
      </dsp:nvSpPr>
      <dsp:spPr>
        <a:xfrm rot="5400000">
          <a:off x="4937622" y="1200225"/>
          <a:ext cx="1028477" cy="50694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삭제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목록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ReplyController.java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답변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– admin </a:t>
          </a:r>
          <a:r>
            <a:rPr lang="ko-KR" altLang="en-US" sz="1100" kern="1200" dirty="0" smtClean="0"/>
            <a:t>붐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내용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</dsp:txBody>
      <dsp:txXfrm rot="-5400000">
        <a:off x="2917146" y="3270907"/>
        <a:ext cx="5019224" cy="928065"/>
      </dsp:txXfrm>
    </dsp:sp>
    <dsp:sp modelId="{0CD607AB-70CF-4C9F-BFE2-FFF6C2347E41}">
      <dsp:nvSpPr>
        <dsp:cNvPr id="0" name=""/>
        <dsp:cNvSpPr/>
      </dsp:nvSpPr>
      <dsp:spPr>
        <a:xfrm>
          <a:off x="61225" y="3029506"/>
          <a:ext cx="2884379" cy="1426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controller.admin.cs.notice</a:t>
          </a:r>
          <a:endParaRPr lang="ko-KR" altLang="en-US" sz="1800" kern="1200" dirty="0"/>
        </a:p>
      </dsp:txBody>
      <dsp:txXfrm>
        <a:off x="130859" y="3099140"/>
        <a:ext cx="2745111" cy="1287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FC225-58D2-443D-9FD1-FD29318FA1F0}">
      <dsp:nvSpPr>
        <dsp:cNvPr id="0" name=""/>
        <dsp:cNvSpPr/>
      </dsp:nvSpPr>
      <dsp:spPr>
        <a:xfrm rot="5400000">
          <a:off x="2763921" y="-279219"/>
          <a:ext cx="1086128" cy="20646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MainDAO.java </a:t>
          </a:r>
          <a:endParaRPr lang="ko-KR" altLang="en-US" sz="1200" kern="1200" dirty="0"/>
        </a:p>
      </dsp:txBody>
      <dsp:txXfrm rot="-5400000">
        <a:off x="2274683" y="263039"/>
        <a:ext cx="2011584" cy="980088"/>
      </dsp:txXfrm>
    </dsp:sp>
    <dsp:sp modelId="{55F3EAD8-6CAB-4025-8569-56BA35D4B636}">
      <dsp:nvSpPr>
        <dsp:cNvPr id="0" name=""/>
        <dsp:cNvSpPr/>
      </dsp:nvSpPr>
      <dsp:spPr>
        <a:xfrm>
          <a:off x="1438075" y="71999"/>
          <a:ext cx="856028" cy="141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DAO</a:t>
          </a:r>
          <a:endParaRPr lang="ko-KR" altLang="en-US" sz="1600" kern="1200" dirty="0"/>
        </a:p>
      </dsp:txBody>
      <dsp:txXfrm>
        <a:off x="1479863" y="113787"/>
        <a:ext cx="772452" cy="1334566"/>
      </dsp:txXfrm>
    </dsp:sp>
    <dsp:sp modelId="{D6167D25-B6E4-47DC-97F3-0B98975B0D50}">
      <dsp:nvSpPr>
        <dsp:cNvPr id="0" name=""/>
        <dsp:cNvSpPr/>
      </dsp:nvSpPr>
      <dsp:spPr>
        <a:xfrm rot="5400000">
          <a:off x="2349471" y="2222561"/>
          <a:ext cx="1742986" cy="1762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OrderVO.java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CateVO.java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CartVO.java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TermsVO.java</a:t>
          </a:r>
          <a:endParaRPr lang="ko-KR" altLang="en-US" sz="1200" kern="1200" dirty="0"/>
        </a:p>
      </dsp:txBody>
      <dsp:txXfrm rot="-5400000">
        <a:off x="2339791" y="2317327"/>
        <a:ext cx="1677261" cy="1572814"/>
      </dsp:txXfrm>
    </dsp:sp>
    <dsp:sp modelId="{B6ABE3F5-D517-4928-953B-38EE39784030}">
      <dsp:nvSpPr>
        <dsp:cNvPr id="0" name=""/>
        <dsp:cNvSpPr/>
      </dsp:nvSpPr>
      <dsp:spPr>
        <a:xfrm flipH="1">
          <a:off x="1429641" y="2088215"/>
          <a:ext cx="910149" cy="2031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VO</a:t>
          </a:r>
          <a:endParaRPr lang="ko-KR" altLang="en-US" sz="1600" kern="1200" dirty="0"/>
        </a:p>
      </dsp:txBody>
      <dsp:txXfrm>
        <a:off x="1474071" y="2132645"/>
        <a:ext cx="821289" cy="1942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FC225-58D2-443D-9FD1-FD29318FA1F0}">
      <dsp:nvSpPr>
        <dsp:cNvPr id="0" name=""/>
        <dsp:cNvSpPr/>
      </dsp:nvSpPr>
      <dsp:spPr>
        <a:xfrm rot="5400000">
          <a:off x="2687963" y="-324257"/>
          <a:ext cx="1085067" cy="21656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MainService.java </a:t>
          </a:r>
          <a:endParaRPr lang="ko-KR" altLang="en-US" sz="1200" kern="1200" dirty="0"/>
        </a:p>
      </dsp:txBody>
      <dsp:txXfrm rot="-5400000">
        <a:off x="2147665" y="269010"/>
        <a:ext cx="2112696" cy="979129"/>
      </dsp:txXfrm>
    </dsp:sp>
    <dsp:sp modelId="{55F3EAD8-6CAB-4025-8569-56BA35D4B636}">
      <dsp:nvSpPr>
        <dsp:cNvPr id="0" name=""/>
        <dsp:cNvSpPr/>
      </dsp:nvSpPr>
      <dsp:spPr>
        <a:xfrm>
          <a:off x="1315388" y="74156"/>
          <a:ext cx="988948" cy="1416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Service</a:t>
          </a:r>
          <a:endParaRPr lang="ko-KR" altLang="en-US" sz="1600" kern="1200" dirty="0"/>
        </a:p>
      </dsp:txBody>
      <dsp:txXfrm>
        <a:off x="1363664" y="122432"/>
        <a:ext cx="892396" cy="1320205"/>
      </dsp:txXfrm>
    </dsp:sp>
    <dsp:sp modelId="{D6167D25-B6E4-47DC-97F3-0B98975B0D50}">
      <dsp:nvSpPr>
        <dsp:cNvPr id="0" name=""/>
        <dsp:cNvSpPr/>
      </dsp:nvSpPr>
      <dsp:spPr>
        <a:xfrm rot="5400000">
          <a:off x="2295625" y="2027922"/>
          <a:ext cx="1885389" cy="2150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DBCP.java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DBHelper.java</a:t>
          </a:r>
          <a:endParaRPr lang="ko-KR" altLang="en-US" sz="1200" kern="1200" dirty="0"/>
        </a:p>
      </dsp:txBody>
      <dsp:txXfrm rot="-5400000">
        <a:off x="2163312" y="2252273"/>
        <a:ext cx="2057980" cy="1701315"/>
      </dsp:txXfrm>
    </dsp:sp>
    <dsp:sp modelId="{B6ABE3F5-D517-4928-953B-38EE39784030}">
      <dsp:nvSpPr>
        <dsp:cNvPr id="0" name=""/>
        <dsp:cNvSpPr/>
      </dsp:nvSpPr>
      <dsp:spPr>
        <a:xfrm flipH="1">
          <a:off x="1312651" y="1944544"/>
          <a:ext cx="978918" cy="2316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DB</a:t>
          </a:r>
          <a:endParaRPr lang="ko-KR" altLang="en-US" sz="1600" kern="1200" dirty="0"/>
        </a:p>
      </dsp:txBody>
      <dsp:txXfrm>
        <a:off x="1360438" y="1992331"/>
        <a:ext cx="883344" cy="2221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A7DF-C7CE-4EE4-914A-77E583D36068}">
      <dsp:nvSpPr>
        <dsp:cNvPr id="0" name=""/>
        <dsp:cNvSpPr/>
      </dsp:nvSpPr>
      <dsp:spPr>
        <a:xfrm>
          <a:off x="2902442" y="1357177"/>
          <a:ext cx="2065276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2065276" y="148845"/>
              </a:lnTo>
              <a:lnTo>
                <a:pt x="2065276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A4346-D143-4483-942B-63D5465CE46E}">
      <dsp:nvSpPr>
        <dsp:cNvPr id="0" name=""/>
        <dsp:cNvSpPr/>
      </dsp:nvSpPr>
      <dsp:spPr>
        <a:xfrm>
          <a:off x="5885619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376851" y="148845"/>
              </a:lnTo>
              <a:lnTo>
                <a:pt x="137685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6E7C3-D69E-43EE-9701-9136A27301FA}">
      <dsp:nvSpPr>
        <dsp:cNvPr id="0" name=""/>
        <dsp:cNvSpPr/>
      </dsp:nvSpPr>
      <dsp:spPr>
        <a:xfrm>
          <a:off x="5885619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6C17F-68D5-409D-94CE-9C75A965AC4F}">
      <dsp:nvSpPr>
        <dsp:cNvPr id="0" name=""/>
        <dsp:cNvSpPr/>
      </dsp:nvSpPr>
      <dsp:spPr>
        <a:xfrm>
          <a:off x="5426669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1B66-A935-4F79-9EB0-5FEDA9302107}">
      <dsp:nvSpPr>
        <dsp:cNvPr id="0" name=""/>
        <dsp:cNvSpPr/>
      </dsp:nvSpPr>
      <dsp:spPr>
        <a:xfrm>
          <a:off x="4508768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1376851" y="0"/>
              </a:moveTo>
              <a:lnTo>
                <a:pt x="137685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0D91-0E6F-4433-BCE0-FA766DB334D8}">
      <dsp:nvSpPr>
        <dsp:cNvPr id="0" name=""/>
        <dsp:cNvSpPr/>
      </dsp:nvSpPr>
      <dsp:spPr>
        <a:xfrm>
          <a:off x="4049818" y="2052487"/>
          <a:ext cx="183580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835801" y="148845"/>
              </a:lnTo>
              <a:lnTo>
                <a:pt x="183580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20EF4-8390-428B-8B42-9665DA6EDAD4}">
      <dsp:nvSpPr>
        <dsp:cNvPr id="0" name=""/>
        <dsp:cNvSpPr/>
      </dsp:nvSpPr>
      <dsp:spPr>
        <a:xfrm>
          <a:off x="2214017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376851" y="148845"/>
              </a:lnTo>
              <a:lnTo>
                <a:pt x="137685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99594-2C42-4EBC-B868-E26EC79D3A94}">
      <dsp:nvSpPr>
        <dsp:cNvPr id="0" name=""/>
        <dsp:cNvSpPr/>
      </dsp:nvSpPr>
      <dsp:spPr>
        <a:xfrm>
          <a:off x="2214017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2066E-62B9-4C61-A93A-46CC96C7558B}">
      <dsp:nvSpPr>
        <dsp:cNvPr id="0" name=""/>
        <dsp:cNvSpPr/>
      </dsp:nvSpPr>
      <dsp:spPr>
        <a:xfrm>
          <a:off x="1755066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AEAC3-C30F-4B2D-B983-3F991A03FD84}">
      <dsp:nvSpPr>
        <dsp:cNvPr id="0" name=""/>
        <dsp:cNvSpPr/>
      </dsp:nvSpPr>
      <dsp:spPr>
        <a:xfrm>
          <a:off x="837165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1376851" y="0"/>
              </a:moveTo>
              <a:lnTo>
                <a:pt x="137685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DB9D6-45CF-419E-A840-9A624C196949}">
      <dsp:nvSpPr>
        <dsp:cNvPr id="0" name=""/>
        <dsp:cNvSpPr/>
      </dsp:nvSpPr>
      <dsp:spPr>
        <a:xfrm>
          <a:off x="2214017" y="2052487"/>
          <a:ext cx="1835801" cy="218418"/>
        </a:xfrm>
        <a:custGeom>
          <a:avLst/>
          <a:gdLst/>
          <a:ahLst/>
          <a:cxnLst/>
          <a:rect l="0" t="0" r="0" b="0"/>
          <a:pathLst>
            <a:path>
              <a:moveTo>
                <a:pt x="1835801" y="0"/>
              </a:moveTo>
              <a:lnTo>
                <a:pt x="183580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2902442" y="1357177"/>
          <a:ext cx="1147375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147375" y="148845"/>
              </a:lnTo>
              <a:lnTo>
                <a:pt x="1147375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934F-E3AC-42D4-B422-BB3239D0F572}">
      <dsp:nvSpPr>
        <dsp:cNvPr id="0" name=""/>
        <dsp:cNvSpPr/>
      </dsp:nvSpPr>
      <dsp:spPr>
        <a:xfrm>
          <a:off x="837165" y="205248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F758F-4C20-4C3B-9776-9A3FE54021A0}">
      <dsp:nvSpPr>
        <dsp:cNvPr id="0" name=""/>
        <dsp:cNvSpPr/>
      </dsp:nvSpPr>
      <dsp:spPr>
        <a:xfrm>
          <a:off x="378215" y="205248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09F6C-84C3-4B0B-988B-75B21A5C7FC2}">
      <dsp:nvSpPr>
        <dsp:cNvPr id="0" name=""/>
        <dsp:cNvSpPr/>
      </dsp:nvSpPr>
      <dsp:spPr>
        <a:xfrm>
          <a:off x="837165" y="1357177"/>
          <a:ext cx="2065276" cy="218418"/>
        </a:xfrm>
        <a:custGeom>
          <a:avLst/>
          <a:gdLst/>
          <a:ahLst/>
          <a:cxnLst/>
          <a:rect l="0" t="0" r="0" b="0"/>
          <a:pathLst>
            <a:path>
              <a:moveTo>
                <a:pt x="2065276" y="0"/>
              </a:moveTo>
              <a:lnTo>
                <a:pt x="2065276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2526937" y="88028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2610383" y="95955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Admin</a:t>
          </a:r>
          <a:endParaRPr lang="ko-KR" altLang="en-US" sz="800" kern="1200" dirty="0"/>
        </a:p>
      </dsp:txBody>
      <dsp:txXfrm>
        <a:off x="2624351" y="973527"/>
        <a:ext cx="723073" cy="448955"/>
      </dsp:txXfrm>
    </dsp:sp>
    <dsp:sp modelId="{6249EE90-CC3A-44D3-8BD5-309E64EE0185}">
      <dsp:nvSpPr>
        <dsp:cNvPr id="0" name=""/>
        <dsp:cNvSpPr/>
      </dsp:nvSpPr>
      <dsp:spPr>
        <a:xfrm>
          <a:off x="461661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D481-DFA7-4C64-ABE4-03D16FDF0CF9}">
      <dsp:nvSpPr>
        <dsp:cNvPr id="0" name=""/>
        <dsp:cNvSpPr/>
      </dsp:nvSpPr>
      <dsp:spPr>
        <a:xfrm>
          <a:off x="545106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Product</a:t>
          </a:r>
          <a:endParaRPr lang="ko-KR" altLang="en-US" sz="800" kern="1200" dirty="0"/>
        </a:p>
      </dsp:txBody>
      <dsp:txXfrm>
        <a:off x="559074" y="1668837"/>
        <a:ext cx="723073" cy="448955"/>
      </dsp:txXfrm>
    </dsp:sp>
    <dsp:sp modelId="{611141DB-43BE-4337-94B0-98C1674639AD}">
      <dsp:nvSpPr>
        <dsp:cNvPr id="0" name=""/>
        <dsp:cNvSpPr/>
      </dsp:nvSpPr>
      <dsp:spPr>
        <a:xfrm>
          <a:off x="2710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8957-DC48-4C19-82CE-13E204CED7FF}">
      <dsp:nvSpPr>
        <dsp:cNvPr id="0" name=""/>
        <dsp:cNvSpPr/>
      </dsp:nvSpPr>
      <dsp:spPr>
        <a:xfrm>
          <a:off x="86156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list.jsp</a:t>
          </a:r>
          <a:r>
            <a:rPr lang="en-US" altLang="ko-KR" sz="800" kern="1200" dirty="0" smtClean="0"/>
            <a:t> 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관리상품목록 화면</a:t>
          </a:r>
          <a:endParaRPr lang="ko-KR" altLang="en-US" sz="800" kern="1200" dirty="0"/>
        </a:p>
      </dsp:txBody>
      <dsp:txXfrm>
        <a:off x="100124" y="2364147"/>
        <a:ext cx="723073" cy="448955"/>
      </dsp:txXfrm>
    </dsp:sp>
    <dsp:sp modelId="{473D1CF2-472C-4470-9004-B4ACFCA5E147}">
      <dsp:nvSpPr>
        <dsp:cNvPr id="0" name=""/>
        <dsp:cNvSpPr/>
      </dsp:nvSpPr>
      <dsp:spPr>
        <a:xfrm>
          <a:off x="920611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631D-15F3-498D-B350-3176DBFD0DA8}">
      <dsp:nvSpPr>
        <dsp:cNvPr id="0" name=""/>
        <dsp:cNvSpPr/>
      </dsp:nvSpPr>
      <dsp:spPr>
        <a:xfrm>
          <a:off x="1004057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register.jsp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상품판매등록 화면</a:t>
          </a:r>
          <a:endParaRPr lang="ko-KR" altLang="en-US" sz="800" kern="1200" dirty="0"/>
        </a:p>
      </dsp:txBody>
      <dsp:txXfrm>
        <a:off x="1018025" y="2364147"/>
        <a:ext cx="723073" cy="448955"/>
      </dsp:txXfrm>
    </dsp:sp>
    <dsp:sp modelId="{3D9D866A-066A-49E5-9D86-F4F2EA8AD34F}">
      <dsp:nvSpPr>
        <dsp:cNvPr id="0" name=""/>
        <dsp:cNvSpPr/>
      </dsp:nvSpPr>
      <dsp:spPr>
        <a:xfrm>
          <a:off x="3674313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3757759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Cs</a:t>
          </a:r>
          <a:endParaRPr lang="ko-KR" altLang="en-US" sz="800" kern="1200" dirty="0"/>
        </a:p>
      </dsp:txBody>
      <dsp:txXfrm>
        <a:off x="3771727" y="1668837"/>
        <a:ext cx="723073" cy="448955"/>
      </dsp:txXfrm>
    </dsp:sp>
    <dsp:sp modelId="{E20C72C0-CA9A-433D-8AF3-EC3BB8597B82}">
      <dsp:nvSpPr>
        <dsp:cNvPr id="0" name=""/>
        <dsp:cNvSpPr/>
      </dsp:nvSpPr>
      <dsp:spPr>
        <a:xfrm>
          <a:off x="1838512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64E23-A57C-4BAD-9A52-7DDEE60EFCA5}">
      <dsp:nvSpPr>
        <dsp:cNvPr id="0" name=""/>
        <dsp:cNvSpPr/>
      </dsp:nvSpPr>
      <dsp:spPr>
        <a:xfrm>
          <a:off x="1921957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Faq</a:t>
          </a:r>
          <a:endParaRPr lang="ko-KR" altLang="en-US" sz="800" kern="1200" dirty="0"/>
        </a:p>
      </dsp:txBody>
      <dsp:txXfrm>
        <a:off x="1935925" y="2364147"/>
        <a:ext cx="723073" cy="448955"/>
      </dsp:txXfrm>
    </dsp:sp>
    <dsp:sp modelId="{E510F2CB-ED00-4A0E-8056-F246EE117E35}">
      <dsp:nvSpPr>
        <dsp:cNvPr id="0" name=""/>
        <dsp:cNvSpPr/>
      </dsp:nvSpPr>
      <dsp:spPr>
        <a:xfrm>
          <a:off x="461661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2F1F6-DDA5-40D5-B13D-34093775B9BE}">
      <dsp:nvSpPr>
        <dsp:cNvPr id="0" name=""/>
        <dsp:cNvSpPr/>
      </dsp:nvSpPr>
      <dsp:spPr>
        <a:xfrm>
          <a:off x="545106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list.jsp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목록화면</a:t>
          </a:r>
          <a:endParaRPr lang="ko-KR" altLang="en-US" sz="800" kern="1200" dirty="0"/>
        </a:p>
      </dsp:txBody>
      <dsp:txXfrm>
        <a:off x="559074" y="3059457"/>
        <a:ext cx="723073" cy="448955"/>
      </dsp:txXfrm>
    </dsp:sp>
    <dsp:sp modelId="{9A5B4AE1-85DF-4C08-BF94-890B98ADC085}">
      <dsp:nvSpPr>
        <dsp:cNvPr id="0" name=""/>
        <dsp:cNvSpPr/>
      </dsp:nvSpPr>
      <dsp:spPr>
        <a:xfrm>
          <a:off x="1379561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36497-8203-442A-931D-5A4D5A14DF2D}">
      <dsp:nvSpPr>
        <dsp:cNvPr id="0" name=""/>
        <dsp:cNvSpPr/>
      </dsp:nvSpPr>
      <dsp:spPr>
        <a:xfrm>
          <a:off x="1463007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modify.jsp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수정화면</a:t>
          </a:r>
          <a:endParaRPr lang="ko-KR" altLang="en-US" sz="800" kern="1200" dirty="0"/>
        </a:p>
      </dsp:txBody>
      <dsp:txXfrm>
        <a:off x="1476975" y="3059457"/>
        <a:ext cx="723073" cy="448955"/>
      </dsp:txXfrm>
    </dsp:sp>
    <dsp:sp modelId="{5EC1FCE0-3F1F-40E6-B51D-5B20F7619458}">
      <dsp:nvSpPr>
        <dsp:cNvPr id="0" name=""/>
        <dsp:cNvSpPr/>
      </dsp:nvSpPr>
      <dsp:spPr>
        <a:xfrm>
          <a:off x="2297462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0C300-6459-4EB1-AE37-2C12CED9BF00}">
      <dsp:nvSpPr>
        <dsp:cNvPr id="0" name=""/>
        <dsp:cNvSpPr/>
      </dsp:nvSpPr>
      <dsp:spPr>
        <a:xfrm>
          <a:off x="2380908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view.jsp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내용화면</a:t>
          </a:r>
          <a:endParaRPr lang="ko-KR" altLang="en-US" sz="800" kern="1200" dirty="0"/>
        </a:p>
      </dsp:txBody>
      <dsp:txXfrm>
        <a:off x="2394876" y="3059457"/>
        <a:ext cx="723073" cy="448955"/>
      </dsp:txXfrm>
    </dsp:sp>
    <dsp:sp modelId="{B86FD13E-39C0-4DE8-82EE-5D35E79A44EA}">
      <dsp:nvSpPr>
        <dsp:cNvPr id="0" name=""/>
        <dsp:cNvSpPr/>
      </dsp:nvSpPr>
      <dsp:spPr>
        <a:xfrm>
          <a:off x="3215363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8D7F-EAA6-4670-B281-BD9A40ED4400}">
      <dsp:nvSpPr>
        <dsp:cNvPr id="0" name=""/>
        <dsp:cNvSpPr/>
      </dsp:nvSpPr>
      <dsp:spPr>
        <a:xfrm>
          <a:off x="3298808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write.jsp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작성화면</a:t>
          </a:r>
          <a:endParaRPr lang="ko-KR" altLang="en-US" sz="800" kern="1200" dirty="0"/>
        </a:p>
      </dsp:txBody>
      <dsp:txXfrm>
        <a:off x="3312776" y="3059457"/>
        <a:ext cx="723073" cy="448955"/>
      </dsp:txXfrm>
    </dsp:sp>
    <dsp:sp modelId="{BD5A6EDC-C9C8-436B-8F2F-4D1896CC95EE}">
      <dsp:nvSpPr>
        <dsp:cNvPr id="0" name=""/>
        <dsp:cNvSpPr/>
      </dsp:nvSpPr>
      <dsp:spPr>
        <a:xfrm>
          <a:off x="5510114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A9024-943E-44D1-8401-5D7CC7C6C27A}">
      <dsp:nvSpPr>
        <dsp:cNvPr id="0" name=""/>
        <dsp:cNvSpPr/>
      </dsp:nvSpPr>
      <dsp:spPr>
        <a:xfrm>
          <a:off x="5593560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Notice</a:t>
          </a:r>
          <a:endParaRPr lang="ko-KR" altLang="en-US" sz="800" kern="1200" dirty="0"/>
        </a:p>
      </dsp:txBody>
      <dsp:txXfrm>
        <a:off x="5607528" y="2364147"/>
        <a:ext cx="723073" cy="448955"/>
      </dsp:txXfrm>
    </dsp:sp>
    <dsp:sp modelId="{55E799C3-1EE6-4B7C-AF6A-082588780CDD}">
      <dsp:nvSpPr>
        <dsp:cNvPr id="0" name=""/>
        <dsp:cNvSpPr/>
      </dsp:nvSpPr>
      <dsp:spPr>
        <a:xfrm>
          <a:off x="4133263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28AD9-F83F-4CC1-8494-840AC8029823}">
      <dsp:nvSpPr>
        <dsp:cNvPr id="0" name=""/>
        <dsp:cNvSpPr/>
      </dsp:nvSpPr>
      <dsp:spPr>
        <a:xfrm>
          <a:off x="4216709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list.jsp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목록화면</a:t>
          </a:r>
          <a:endParaRPr lang="ko-KR" altLang="en-US" sz="800" kern="1200" dirty="0"/>
        </a:p>
      </dsp:txBody>
      <dsp:txXfrm>
        <a:off x="4230677" y="3059457"/>
        <a:ext cx="723073" cy="448955"/>
      </dsp:txXfrm>
    </dsp:sp>
    <dsp:sp modelId="{C31E016C-FC29-450A-A9E2-DC38BCA7D333}">
      <dsp:nvSpPr>
        <dsp:cNvPr id="0" name=""/>
        <dsp:cNvSpPr/>
      </dsp:nvSpPr>
      <dsp:spPr>
        <a:xfrm>
          <a:off x="5051164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532D8-F793-4224-B191-FBFC19B3A4E0}">
      <dsp:nvSpPr>
        <dsp:cNvPr id="0" name=""/>
        <dsp:cNvSpPr/>
      </dsp:nvSpPr>
      <dsp:spPr>
        <a:xfrm>
          <a:off x="5134610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modify.jsp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수정화면</a:t>
          </a:r>
          <a:endParaRPr lang="ko-KR" altLang="en-US" sz="800" kern="1200" dirty="0"/>
        </a:p>
      </dsp:txBody>
      <dsp:txXfrm>
        <a:off x="5148578" y="3059457"/>
        <a:ext cx="723073" cy="448955"/>
      </dsp:txXfrm>
    </dsp:sp>
    <dsp:sp modelId="{279BB28A-2FE6-4182-B61D-A43396F8FF06}">
      <dsp:nvSpPr>
        <dsp:cNvPr id="0" name=""/>
        <dsp:cNvSpPr/>
      </dsp:nvSpPr>
      <dsp:spPr>
        <a:xfrm>
          <a:off x="5969065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6FCC5-DB7D-4637-A978-F4AB1582DB0B}">
      <dsp:nvSpPr>
        <dsp:cNvPr id="0" name=""/>
        <dsp:cNvSpPr/>
      </dsp:nvSpPr>
      <dsp:spPr>
        <a:xfrm>
          <a:off x="6052510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view.jsp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내용화면</a:t>
          </a:r>
          <a:endParaRPr lang="ko-KR" altLang="en-US" sz="800" kern="1200" dirty="0"/>
        </a:p>
      </dsp:txBody>
      <dsp:txXfrm>
        <a:off x="6066478" y="3059457"/>
        <a:ext cx="723073" cy="448955"/>
      </dsp:txXfrm>
    </dsp:sp>
    <dsp:sp modelId="{75F6424A-29BF-4AA0-80B7-69A2333D4B33}">
      <dsp:nvSpPr>
        <dsp:cNvPr id="0" name=""/>
        <dsp:cNvSpPr/>
      </dsp:nvSpPr>
      <dsp:spPr>
        <a:xfrm>
          <a:off x="6886966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1867C-D126-4240-B333-39763DF6C10E}">
      <dsp:nvSpPr>
        <dsp:cNvPr id="0" name=""/>
        <dsp:cNvSpPr/>
      </dsp:nvSpPr>
      <dsp:spPr>
        <a:xfrm>
          <a:off x="6970411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write.jsp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작성화면</a:t>
          </a:r>
          <a:endParaRPr lang="ko-KR" altLang="en-US" sz="800" kern="1200" dirty="0"/>
        </a:p>
      </dsp:txBody>
      <dsp:txXfrm>
        <a:off x="6984379" y="3059457"/>
        <a:ext cx="723073" cy="448955"/>
      </dsp:txXfrm>
    </dsp:sp>
    <dsp:sp modelId="{CAEF3D67-89C2-4EA2-8D61-735E421A3204}">
      <dsp:nvSpPr>
        <dsp:cNvPr id="0" name=""/>
        <dsp:cNvSpPr/>
      </dsp:nvSpPr>
      <dsp:spPr>
        <a:xfrm>
          <a:off x="4592214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4675659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index.jsp</a:t>
          </a:r>
          <a:r>
            <a:rPr lang="en-US" altLang="ko-KR" sz="800" kern="1200" dirty="0" smtClean="0"/>
            <a:t> admin </a:t>
          </a:r>
          <a:r>
            <a:rPr lang="ko-KR" altLang="en-US" sz="800" kern="1200" dirty="0" err="1" smtClean="0"/>
            <a:t>메인화면</a:t>
          </a:r>
          <a:endParaRPr lang="ko-KR" altLang="en-US" sz="800" kern="1200" dirty="0"/>
        </a:p>
      </dsp:txBody>
      <dsp:txXfrm>
        <a:off x="4689627" y="1668837"/>
        <a:ext cx="723073" cy="4489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A7DF-C7CE-4EE4-914A-77E583D36068}">
      <dsp:nvSpPr>
        <dsp:cNvPr id="0" name=""/>
        <dsp:cNvSpPr/>
      </dsp:nvSpPr>
      <dsp:spPr>
        <a:xfrm>
          <a:off x="4242867" y="1575168"/>
          <a:ext cx="3183446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3183446" y="187718"/>
              </a:lnTo>
              <a:lnTo>
                <a:pt x="3183446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D46A9-957B-4810-B57E-A9D7896B23EE}">
      <dsp:nvSpPr>
        <dsp:cNvPr id="0" name=""/>
        <dsp:cNvSpPr/>
      </dsp:nvSpPr>
      <dsp:spPr>
        <a:xfrm>
          <a:off x="6268696" y="2452062"/>
          <a:ext cx="1157616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1157616" y="187718"/>
              </a:lnTo>
              <a:lnTo>
                <a:pt x="1157616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AE9C-03E1-4D5C-8FA3-E692882BDE88}">
      <dsp:nvSpPr>
        <dsp:cNvPr id="0" name=""/>
        <dsp:cNvSpPr/>
      </dsp:nvSpPr>
      <dsp:spPr>
        <a:xfrm>
          <a:off x="6222976" y="2452062"/>
          <a:ext cx="91440" cy="275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AE817-BB2E-4558-98A5-21203BFAE29D}">
      <dsp:nvSpPr>
        <dsp:cNvPr id="0" name=""/>
        <dsp:cNvSpPr/>
      </dsp:nvSpPr>
      <dsp:spPr>
        <a:xfrm>
          <a:off x="5111079" y="2452062"/>
          <a:ext cx="1157616" cy="275460"/>
        </a:xfrm>
        <a:custGeom>
          <a:avLst/>
          <a:gdLst/>
          <a:ahLst/>
          <a:cxnLst/>
          <a:rect l="0" t="0" r="0" b="0"/>
          <a:pathLst>
            <a:path>
              <a:moveTo>
                <a:pt x="1157616" y="0"/>
              </a:moveTo>
              <a:lnTo>
                <a:pt x="1157616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A0C9-B000-4AD9-904A-A4B6FDE195D3}">
      <dsp:nvSpPr>
        <dsp:cNvPr id="0" name=""/>
        <dsp:cNvSpPr/>
      </dsp:nvSpPr>
      <dsp:spPr>
        <a:xfrm>
          <a:off x="4242867" y="1575168"/>
          <a:ext cx="2025829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2025829" y="187718"/>
              </a:lnTo>
              <a:lnTo>
                <a:pt x="2025829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DAD7F-C676-4B55-89FE-F6EE2DCB5A23}">
      <dsp:nvSpPr>
        <dsp:cNvPr id="0" name=""/>
        <dsp:cNvSpPr/>
      </dsp:nvSpPr>
      <dsp:spPr>
        <a:xfrm>
          <a:off x="3374654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578808" y="187718"/>
              </a:lnTo>
              <a:lnTo>
                <a:pt x="578808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F0EDC-1323-4B05-964F-3DBB093DE4F1}">
      <dsp:nvSpPr>
        <dsp:cNvPr id="0" name=""/>
        <dsp:cNvSpPr/>
      </dsp:nvSpPr>
      <dsp:spPr>
        <a:xfrm>
          <a:off x="2795846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578808" y="0"/>
              </a:moveTo>
              <a:lnTo>
                <a:pt x="578808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3374654" y="1575168"/>
          <a:ext cx="868212" cy="275460"/>
        </a:xfrm>
        <a:custGeom>
          <a:avLst/>
          <a:gdLst/>
          <a:ahLst/>
          <a:cxnLst/>
          <a:rect l="0" t="0" r="0" b="0"/>
          <a:pathLst>
            <a:path>
              <a:moveTo>
                <a:pt x="868212" y="0"/>
              </a:moveTo>
              <a:lnTo>
                <a:pt x="868212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934F-E3AC-42D4-B422-BB3239D0F572}">
      <dsp:nvSpPr>
        <dsp:cNvPr id="0" name=""/>
        <dsp:cNvSpPr/>
      </dsp:nvSpPr>
      <dsp:spPr>
        <a:xfrm>
          <a:off x="1059420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578808" y="187718"/>
              </a:lnTo>
              <a:lnTo>
                <a:pt x="578808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F758F-4C20-4C3B-9776-9A3FE54021A0}">
      <dsp:nvSpPr>
        <dsp:cNvPr id="0" name=""/>
        <dsp:cNvSpPr/>
      </dsp:nvSpPr>
      <dsp:spPr>
        <a:xfrm>
          <a:off x="480612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578808" y="0"/>
              </a:moveTo>
              <a:lnTo>
                <a:pt x="578808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D5A9E-8B1F-44EE-B72F-6462B86DAB4B}">
      <dsp:nvSpPr>
        <dsp:cNvPr id="0" name=""/>
        <dsp:cNvSpPr/>
      </dsp:nvSpPr>
      <dsp:spPr>
        <a:xfrm>
          <a:off x="1059420" y="1575168"/>
          <a:ext cx="3183446" cy="275460"/>
        </a:xfrm>
        <a:custGeom>
          <a:avLst/>
          <a:gdLst/>
          <a:ahLst/>
          <a:cxnLst/>
          <a:rect l="0" t="0" r="0" b="0"/>
          <a:pathLst>
            <a:path>
              <a:moveTo>
                <a:pt x="3183446" y="0"/>
              </a:moveTo>
              <a:lnTo>
                <a:pt x="3183446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3769296" y="973733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3874534" y="1073709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cs</a:t>
          </a:r>
          <a:endParaRPr lang="ko-KR" altLang="en-US" sz="1000" kern="1200" dirty="0"/>
        </a:p>
      </dsp:txBody>
      <dsp:txXfrm>
        <a:off x="3892149" y="1091324"/>
        <a:ext cx="911911" cy="566204"/>
      </dsp:txXfrm>
    </dsp:sp>
    <dsp:sp modelId="{D9C7E825-A215-4C14-8C45-777B6006443C}">
      <dsp:nvSpPr>
        <dsp:cNvPr id="0" name=""/>
        <dsp:cNvSpPr/>
      </dsp:nvSpPr>
      <dsp:spPr>
        <a:xfrm>
          <a:off x="585850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547AB-165F-4EE2-9169-F05E28CB6BF8}">
      <dsp:nvSpPr>
        <dsp:cNvPr id="0" name=""/>
        <dsp:cNvSpPr/>
      </dsp:nvSpPr>
      <dsp:spPr>
        <a:xfrm>
          <a:off x="691088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faq</a:t>
          </a:r>
          <a:endParaRPr lang="ko-KR" altLang="en-US" sz="1000" kern="1200" dirty="0"/>
        </a:p>
      </dsp:txBody>
      <dsp:txXfrm>
        <a:off x="708703" y="1968219"/>
        <a:ext cx="911911" cy="566204"/>
      </dsp:txXfrm>
    </dsp:sp>
    <dsp:sp modelId="{611141DB-43BE-4337-94B0-98C1674639AD}">
      <dsp:nvSpPr>
        <dsp:cNvPr id="0" name=""/>
        <dsp:cNvSpPr/>
      </dsp:nvSpPr>
      <dsp:spPr>
        <a:xfrm>
          <a:off x="7041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8957-DC48-4C19-82CE-13E204CED7FF}">
      <dsp:nvSpPr>
        <dsp:cNvPr id="0" name=""/>
        <dsp:cNvSpPr/>
      </dsp:nvSpPr>
      <dsp:spPr>
        <a:xfrm>
          <a:off x="112279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List.jsp</a:t>
          </a:r>
          <a:r>
            <a:rPr lang="en-US" altLang="ko-KR" sz="1000" kern="1200" dirty="0" smtClean="0"/>
            <a:t> </a:t>
          </a: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faq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목록 화면</a:t>
          </a:r>
          <a:endParaRPr lang="ko-KR" altLang="en-US" sz="1000" kern="1200" dirty="0"/>
        </a:p>
      </dsp:txBody>
      <dsp:txXfrm>
        <a:off x="129894" y="2845113"/>
        <a:ext cx="911911" cy="566204"/>
      </dsp:txXfrm>
    </dsp:sp>
    <dsp:sp modelId="{473D1CF2-472C-4470-9004-B4ACFCA5E147}">
      <dsp:nvSpPr>
        <dsp:cNvPr id="0" name=""/>
        <dsp:cNvSpPr/>
      </dsp:nvSpPr>
      <dsp:spPr>
        <a:xfrm>
          <a:off x="1164658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631D-15F3-498D-B350-3176DBFD0DA8}">
      <dsp:nvSpPr>
        <dsp:cNvPr id="0" name=""/>
        <dsp:cNvSpPr/>
      </dsp:nvSpPr>
      <dsp:spPr>
        <a:xfrm>
          <a:off x="1269896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view.jsp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faq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내용 화면</a:t>
          </a:r>
          <a:endParaRPr lang="ko-KR" altLang="en-US" sz="1000" kern="1200" dirty="0"/>
        </a:p>
      </dsp:txBody>
      <dsp:txXfrm>
        <a:off x="1287511" y="2845113"/>
        <a:ext cx="911911" cy="566204"/>
      </dsp:txXfrm>
    </dsp:sp>
    <dsp:sp modelId="{3D9D866A-066A-49E5-9D86-F4F2EA8AD34F}">
      <dsp:nvSpPr>
        <dsp:cNvPr id="0" name=""/>
        <dsp:cNvSpPr/>
      </dsp:nvSpPr>
      <dsp:spPr>
        <a:xfrm>
          <a:off x="2901084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3006321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notice</a:t>
          </a:r>
          <a:endParaRPr lang="ko-KR" altLang="en-US" sz="1000" kern="1200" dirty="0"/>
        </a:p>
      </dsp:txBody>
      <dsp:txXfrm>
        <a:off x="3023936" y="1968219"/>
        <a:ext cx="911911" cy="566204"/>
      </dsp:txXfrm>
    </dsp:sp>
    <dsp:sp modelId="{F23D5635-E906-42A6-8708-BC1D2B653C95}">
      <dsp:nvSpPr>
        <dsp:cNvPr id="0" name=""/>
        <dsp:cNvSpPr/>
      </dsp:nvSpPr>
      <dsp:spPr>
        <a:xfrm>
          <a:off x="2322275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D9230-C1E7-4B99-9CBB-08E096192567}">
      <dsp:nvSpPr>
        <dsp:cNvPr id="0" name=""/>
        <dsp:cNvSpPr/>
      </dsp:nvSpPr>
      <dsp:spPr>
        <a:xfrm>
          <a:off x="2427513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list.jsp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notice </a:t>
          </a:r>
          <a:r>
            <a:rPr lang="ko-KR" altLang="en-US" sz="1000" kern="1200" dirty="0" err="1" smtClean="0"/>
            <a:t>목록화면</a:t>
          </a:r>
          <a:endParaRPr lang="ko-KR" altLang="en-US" sz="1000" kern="1200" dirty="0"/>
        </a:p>
      </dsp:txBody>
      <dsp:txXfrm>
        <a:off x="2445128" y="2845113"/>
        <a:ext cx="911911" cy="566204"/>
      </dsp:txXfrm>
    </dsp:sp>
    <dsp:sp modelId="{D5A8FE62-7DE6-4D61-A2F9-E343E4FE64A3}">
      <dsp:nvSpPr>
        <dsp:cNvPr id="0" name=""/>
        <dsp:cNvSpPr/>
      </dsp:nvSpPr>
      <dsp:spPr>
        <a:xfrm>
          <a:off x="3479892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BE6B0-144B-4D10-A218-0DF24DBE4DD4}">
      <dsp:nvSpPr>
        <dsp:cNvPr id="0" name=""/>
        <dsp:cNvSpPr/>
      </dsp:nvSpPr>
      <dsp:spPr>
        <a:xfrm>
          <a:off x="3585130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view.jsp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notice </a:t>
          </a:r>
          <a:r>
            <a:rPr lang="ko-KR" altLang="en-US" sz="1000" kern="1200" dirty="0" err="1" smtClean="0"/>
            <a:t>내용화면</a:t>
          </a:r>
          <a:endParaRPr lang="ko-KR" altLang="en-US" sz="1000" kern="1200" dirty="0"/>
        </a:p>
      </dsp:txBody>
      <dsp:txXfrm>
        <a:off x="3602745" y="2845113"/>
        <a:ext cx="911911" cy="566204"/>
      </dsp:txXfrm>
    </dsp:sp>
    <dsp:sp modelId="{D61F54FE-D825-473E-AE73-F33AAB5C0365}">
      <dsp:nvSpPr>
        <dsp:cNvPr id="0" name=""/>
        <dsp:cNvSpPr/>
      </dsp:nvSpPr>
      <dsp:spPr>
        <a:xfrm>
          <a:off x="5795126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EC00-7AE5-4364-934A-0B772535F280}">
      <dsp:nvSpPr>
        <dsp:cNvPr id="0" name=""/>
        <dsp:cNvSpPr/>
      </dsp:nvSpPr>
      <dsp:spPr>
        <a:xfrm>
          <a:off x="5900364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endParaRPr lang="ko-KR" altLang="en-US" sz="1000" kern="1200" dirty="0"/>
        </a:p>
      </dsp:txBody>
      <dsp:txXfrm>
        <a:off x="5917979" y="1968219"/>
        <a:ext cx="911911" cy="566204"/>
      </dsp:txXfrm>
    </dsp:sp>
    <dsp:sp modelId="{D3202047-60C8-4BFF-89FD-AD1C061EEEA7}">
      <dsp:nvSpPr>
        <dsp:cNvPr id="0" name=""/>
        <dsp:cNvSpPr/>
      </dsp:nvSpPr>
      <dsp:spPr>
        <a:xfrm>
          <a:off x="4637509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CF92D-28A7-4334-B1DB-865BEE070207}">
      <dsp:nvSpPr>
        <dsp:cNvPr id="0" name=""/>
        <dsp:cNvSpPr/>
      </dsp:nvSpPr>
      <dsp:spPr>
        <a:xfrm>
          <a:off x="4742747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list.jsp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r>
            <a:rPr lang="en-US" sz="1000" kern="1200" dirty="0" smtClean="0"/>
            <a:t> </a:t>
          </a:r>
          <a:r>
            <a:rPr lang="ko-KR" altLang="en-US" sz="1000" kern="1200" dirty="0" err="1" smtClean="0"/>
            <a:t>목록화면</a:t>
          </a:r>
          <a:endParaRPr lang="ko-KR" altLang="en-US" sz="1000" kern="1200" dirty="0"/>
        </a:p>
      </dsp:txBody>
      <dsp:txXfrm>
        <a:off x="4760362" y="2845113"/>
        <a:ext cx="911911" cy="566204"/>
      </dsp:txXfrm>
    </dsp:sp>
    <dsp:sp modelId="{88124951-5EA4-4AD1-8C19-8E65A73FE7BF}">
      <dsp:nvSpPr>
        <dsp:cNvPr id="0" name=""/>
        <dsp:cNvSpPr/>
      </dsp:nvSpPr>
      <dsp:spPr>
        <a:xfrm>
          <a:off x="5795126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2761E-0D7E-4FD1-B78D-C60E406E29EC}">
      <dsp:nvSpPr>
        <dsp:cNvPr id="0" name=""/>
        <dsp:cNvSpPr/>
      </dsp:nvSpPr>
      <dsp:spPr>
        <a:xfrm>
          <a:off x="5900364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view.jsp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r>
            <a:rPr lang="en-US" sz="1000" kern="1200" dirty="0" smtClean="0"/>
            <a:t> </a:t>
          </a:r>
          <a:r>
            <a:rPr lang="ko-KR" altLang="en-US" sz="1000" kern="1200" dirty="0" err="1" smtClean="0"/>
            <a:t>내용화면</a:t>
          </a:r>
          <a:endParaRPr lang="ko-KR" altLang="en-US" sz="1000" kern="1200" dirty="0"/>
        </a:p>
      </dsp:txBody>
      <dsp:txXfrm>
        <a:off x="5917979" y="2845113"/>
        <a:ext cx="911911" cy="566204"/>
      </dsp:txXfrm>
    </dsp:sp>
    <dsp:sp modelId="{AF5D3725-44A3-448F-9585-57BCEE27E7C8}">
      <dsp:nvSpPr>
        <dsp:cNvPr id="0" name=""/>
        <dsp:cNvSpPr/>
      </dsp:nvSpPr>
      <dsp:spPr>
        <a:xfrm>
          <a:off x="6952743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5FCA6-9AD4-4B46-9645-D9E73AD52BCD}">
      <dsp:nvSpPr>
        <dsp:cNvPr id="0" name=""/>
        <dsp:cNvSpPr/>
      </dsp:nvSpPr>
      <dsp:spPr>
        <a:xfrm>
          <a:off x="7057980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write.jsp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r>
            <a:rPr lang="en-US" sz="1000" kern="1200" dirty="0" smtClean="0"/>
            <a:t> </a:t>
          </a:r>
          <a:r>
            <a:rPr lang="ko-KR" altLang="en-US" sz="1000" kern="1200" dirty="0" err="1" smtClean="0"/>
            <a:t>작성화면</a:t>
          </a:r>
          <a:endParaRPr lang="ko-KR" altLang="en-US" sz="1000" kern="1200" dirty="0"/>
        </a:p>
      </dsp:txBody>
      <dsp:txXfrm>
        <a:off x="7075595" y="2845113"/>
        <a:ext cx="911911" cy="566204"/>
      </dsp:txXfrm>
    </dsp:sp>
    <dsp:sp modelId="{CAEF3D67-89C2-4EA2-8D61-735E421A3204}">
      <dsp:nvSpPr>
        <dsp:cNvPr id="0" name=""/>
        <dsp:cNvSpPr/>
      </dsp:nvSpPr>
      <dsp:spPr>
        <a:xfrm>
          <a:off x="6952743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7057980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index.jsp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cs</a:t>
          </a:r>
          <a:r>
            <a:rPr lang="ko-KR" altLang="en-US" sz="1000" kern="1200" dirty="0" err="1" smtClean="0"/>
            <a:t>메인화면</a:t>
          </a:r>
          <a:endParaRPr lang="ko-KR" altLang="en-US" sz="1000" kern="1200" dirty="0"/>
        </a:p>
      </dsp:txBody>
      <dsp:txXfrm>
        <a:off x="7075595" y="1968219"/>
        <a:ext cx="911911" cy="566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01241" y="2583219"/>
            <a:ext cx="4703532" cy="2231313"/>
            <a:chOff x="2601240" y="2583219"/>
            <a:chExt cx="4703532" cy="2231313"/>
          </a:xfrm>
        </p:grpSpPr>
        <p:sp>
          <p:nvSpPr>
            <p:cNvPr id="5" name="TextBox 4"/>
            <p:cNvSpPr txBox="1"/>
            <p:nvPr/>
          </p:nvSpPr>
          <p:spPr>
            <a:xfrm>
              <a:off x="2601240" y="2583219"/>
              <a:ext cx="47035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3</a:t>
              </a:r>
              <a:r>
                <a:rPr lang="ko-KR" altLang="en-US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팀 </a:t>
              </a:r>
              <a:r>
                <a:rPr lang="en-US" altLang="ko-KR" sz="3200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Kmarket</a:t>
              </a:r>
              <a:r>
                <a:rPr lang="ko-KR" altLang="en-US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발표보고서</a:t>
              </a:r>
              <a:endParaRPr lang="ko-KR" altLang="en-US" sz="3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1332" y="4506755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2022.12.28.</a:t>
              </a:r>
              <a:endParaRPr lang="ko-KR" altLang="en-US" sz="14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12739" y="3211031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5" y="3315211"/>
            <a:ext cx="3650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solidFill>
                  <a:schemeClr val="bg1"/>
                </a:solidFill>
                <a:ea typeface="Noto Sans Korean Bold" pitchFamily="34" charset="-127"/>
              </a:rPr>
              <a:t>프로젝트 개발 계획수립</a:t>
            </a:r>
            <a:endParaRPr lang="en-US" altLang="ko-KR" sz="4200" dirty="0" smtClean="0">
              <a:solidFill>
                <a:schemeClr val="bg1"/>
              </a:solidFill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03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개발환경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84952" y="249903"/>
            <a:ext cx="245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03538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75795"/>
              </p:ext>
            </p:extLst>
          </p:nvPr>
        </p:nvGraphicFramePr>
        <p:xfrm>
          <a:off x="2572136" y="1169912"/>
          <a:ext cx="4793132" cy="5100819"/>
        </p:xfrm>
        <a:graphic>
          <a:graphicData uri="http://schemas.openxmlformats.org/drawingml/2006/table">
            <a:tbl>
              <a:tblPr/>
              <a:tblGrid>
                <a:gridCol w="631987">
                  <a:extLst>
                    <a:ext uri="{9D8B030D-6E8A-4147-A177-3AD203B41FA5}">
                      <a16:colId xmlns:a16="http://schemas.microsoft.com/office/drawing/2014/main" val="1499902778"/>
                    </a:ext>
                  </a:extLst>
                </a:gridCol>
                <a:gridCol w="631987">
                  <a:extLst>
                    <a:ext uri="{9D8B030D-6E8A-4147-A177-3AD203B41FA5}">
                      <a16:colId xmlns:a16="http://schemas.microsoft.com/office/drawing/2014/main" val="606970599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1738285135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2350328610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2611208501"/>
                    </a:ext>
                  </a:extLst>
                </a:gridCol>
              </a:tblGrid>
              <a:tr h="1852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서비스 환경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37278"/>
                  </a:ext>
                </a:extLst>
              </a:tr>
              <a:tr h="185271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SW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OS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Window10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Window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*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33474"/>
                  </a:ext>
                </a:extLst>
              </a:tr>
              <a:tr h="185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Browser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Chrome 108.0.5359.125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N/A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48897"/>
                  </a:ext>
                </a:extLst>
              </a:tr>
              <a:tr h="350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WAS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Apache Tomcat 9.0.67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Apache Tomcat 9.0.67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80143"/>
                  </a:ext>
                </a:extLst>
              </a:tr>
              <a:tr h="466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Language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Server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Java11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개발환경과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동일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48176"/>
                  </a:ext>
                </a:extLst>
              </a:tr>
              <a:tr h="739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Client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CSS3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JavaScript(ES6)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jQuery 3.1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02041"/>
                  </a:ext>
                </a:extLst>
              </a:tr>
              <a:tr h="184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Library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activation-1.1.1.jar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cos-05Nov2002.jar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gson-2.9.1.jar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javax.mail-1.6.2.jar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jdom2-2.0.6.1.jar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jstl-1.2.jar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logback-classic-1.4.4.jar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logback-core-1.4.4.jar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mysql-connector-java-8.0.29.jar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slf4j-api-2.0.3.jar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개발환경과 동일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770950"/>
                  </a:ext>
                </a:extLst>
              </a:tr>
              <a:tr h="185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DBMS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 8.0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MariaDB 5.5.68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93277"/>
                  </a:ext>
                </a:extLst>
              </a:tr>
              <a:tr h="923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Tool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Eclipse IDE 2022-06()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 Workbench 8.0.30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HeidSQL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12.1.0.6537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Git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2.37.2.2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Github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N/A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781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03538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95253" y="950107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4" name="직사각형 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65716" y="249903"/>
            <a:ext cx="23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32920" y="3079641"/>
            <a:ext cx="4872867" cy="1424999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400" dirty="0" smtClean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요구사항들 간 상충되는 것을 해결하고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개발 범위를 파악하며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소프트웨어 환경과 어떻게 상호작용하는지 이해</a:t>
            </a:r>
          </a:p>
          <a:p>
            <a:pPr fontAlgn="base" latinLnBrk="0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시스템 요구사항을 정제하여 소프트웨어 요구사항을 도출</a:t>
            </a:r>
          </a:p>
          <a:p>
            <a:pPr marL="266700" indent="-266700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07102" y="944480"/>
          <a:ext cx="3197717" cy="4999433"/>
        </p:xfrm>
        <a:graphic>
          <a:graphicData uri="http://schemas.openxmlformats.org/drawingml/2006/table">
            <a:tbl>
              <a:tblPr/>
              <a:tblGrid>
                <a:gridCol w="202510">
                  <a:extLst>
                    <a:ext uri="{9D8B030D-6E8A-4147-A177-3AD203B41FA5}">
                      <a16:colId xmlns:a16="http://schemas.microsoft.com/office/drawing/2014/main" val="4266794278"/>
                    </a:ext>
                  </a:extLst>
                </a:gridCol>
                <a:gridCol w="410603">
                  <a:extLst>
                    <a:ext uri="{9D8B030D-6E8A-4147-A177-3AD203B41FA5}">
                      <a16:colId xmlns:a16="http://schemas.microsoft.com/office/drawing/2014/main" val="3934232271"/>
                    </a:ext>
                  </a:extLst>
                </a:gridCol>
                <a:gridCol w="1074343">
                  <a:extLst>
                    <a:ext uri="{9D8B030D-6E8A-4147-A177-3AD203B41FA5}">
                      <a16:colId xmlns:a16="http://schemas.microsoft.com/office/drawing/2014/main" val="3678990791"/>
                    </a:ext>
                  </a:extLst>
                </a:gridCol>
                <a:gridCol w="368910">
                  <a:extLst>
                    <a:ext uri="{9D8B030D-6E8A-4147-A177-3AD203B41FA5}">
                      <a16:colId xmlns:a16="http://schemas.microsoft.com/office/drawing/2014/main" val="3669945880"/>
                    </a:ext>
                  </a:extLst>
                </a:gridCol>
                <a:gridCol w="376728">
                  <a:extLst>
                    <a:ext uri="{9D8B030D-6E8A-4147-A177-3AD203B41FA5}">
                      <a16:colId xmlns:a16="http://schemas.microsoft.com/office/drawing/2014/main" val="1587785555"/>
                    </a:ext>
                  </a:extLst>
                </a:gridCol>
                <a:gridCol w="368910">
                  <a:extLst>
                    <a:ext uri="{9D8B030D-6E8A-4147-A177-3AD203B41FA5}">
                      <a16:colId xmlns:a16="http://schemas.microsoft.com/office/drawing/2014/main" val="271667590"/>
                    </a:ext>
                  </a:extLst>
                </a:gridCol>
                <a:gridCol w="395713">
                  <a:extLst>
                    <a:ext uri="{9D8B030D-6E8A-4147-A177-3AD203B41FA5}">
                      <a16:colId xmlns:a16="http://schemas.microsoft.com/office/drawing/2014/main" val="217905423"/>
                    </a:ext>
                  </a:extLst>
                </a:gridCol>
              </a:tblGrid>
              <a:tr h="3381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No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우선순위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규모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수용여부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18493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R-001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안내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Small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017510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API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90274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R-100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93247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로그인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5877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1617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약관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4543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일반가입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6277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판매자가입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7506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페이지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7245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목록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33556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보기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0070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장바구니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02945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주문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1553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구매완료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1704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 페이지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6292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18044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75624"/>
                  </a:ext>
                </a:extLst>
              </a:tr>
              <a:tr h="301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 질문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14206"/>
                  </a:ext>
                </a:extLst>
              </a:tr>
              <a:tr h="301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 질문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37518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86763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74742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쓰기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46057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378200" y="14255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92960" y="592771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232920" y="950107"/>
          <a:ext cx="5159921" cy="1837436"/>
        </p:xfrm>
        <a:graphic>
          <a:graphicData uri="http://schemas.openxmlformats.org/drawingml/2006/table">
            <a:tbl>
              <a:tblPr/>
              <a:tblGrid>
                <a:gridCol w="326775">
                  <a:extLst>
                    <a:ext uri="{9D8B030D-6E8A-4147-A177-3AD203B41FA5}">
                      <a16:colId xmlns:a16="http://schemas.microsoft.com/office/drawing/2014/main" val="3524097401"/>
                    </a:ext>
                  </a:extLst>
                </a:gridCol>
                <a:gridCol w="662560">
                  <a:extLst>
                    <a:ext uri="{9D8B030D-6E8A-4147-A177-3AD203B41FA5}">
                      <a16:colId xmlns:a16="http://schemas.microsoft.com/office/drawing/2014/main" val="883078224"/>
                    </a:ext>
                  </a:extLst>
                </a:gridCol>
                <a:gridCol w="1733589">
                  <a:extLst>
                    <a:ext uri="{9D8B030D-6E8A-4147-A177-3AD203B41FA5}">
                      <a16:colId xmlns:a16="http://schemas.microsoft.com/office/drawing/2014/main" val="1372033875"/>
                    </a:ext>
                  </a:extLst>
                </a:gridCol>
                <a:gridCol w="595283">
                  <a:extLst>
                    <a:ext uri="{9D8B030D-6E8A-4147-A177-3AD203B41FA5}">
                      <a16:colId xmlns:a16="http://schemas.microsoft.com/office/drawing/2014/main" val="1230362820"/>
                    </a:ext>
                  </a:extLst>
                </a:gridCol>
                <a:gridCol w="607898">
                  <a:extLst>
                    <a:ext uri="{9D8B030D-6E8A-4147-A177-3AD203B41FA5}">
                      <a16:colId xmlns:a16="http://schemas.microsoft.com/office/drawing/2014/main" val="139863715"/>
                    </a:ext>
                  </a:extLst>
                </a:gridCol>
                <a:gridCol w="595283">
                  <a:extLst>
                    <a:ext uri="{9D8B030D-6E8A-4147-A177-3AD203B41FA5}">
                      <a16:colId xmlns:a16="http://schemas.microsoft.com/office/drawing/2014/main" val="2677199448"/>
                    </a:ext>
                  </a:extLst>
                </a:gridCol>
                <a:gridCol w="638533">
                  <a:extLst>
                    <a:ext uri="{9D8B030D-6E8A-4147-A177-3AD203B41FA5}">
                      <a16:colId xmlns:a16="http://schemas.microsoft.com/office/drawing/2014/main" val="3001770633"/>
                    </a:ext>
                  </a:extLst>
                </a:gridCol>
              </a:tblGrid>
              <a:tr h="1906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No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우선순위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규모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수용여부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83434"/>
                  </a:ext>
                </a:extLst>
              </a:tr>
              <a:tr h="1517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07558"/>
                  </a:ext>
                </a:extLst>
              </a:tr>
              <a:tr h="1511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상품등록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29870"/>
                  </a:ext>
                </a:extLst>
              </a:tr>
              <a:tr h="1511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상품목록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58309"/>
                  </a:ext>
                </a:extLst>
              </a:tr>
              <a:tr h="152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89183"/>
                  </a:ext>
                </a:extLst>
              </a:tr>
              <a:tr h="1906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자주묻는질문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47396"/>
                  </a:ext>
                </a:extLst>
              </a:tr>
              <a:tr h="172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55563"/>
                  </a:ext>
                </a:extLst>
              </a:tr>
            </a:tbl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25675" y="273526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25765" y="715040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65716" y="249903"/>
            <a:ext cx="23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8088"/>
              </p:ext>
            </p:extLst>
          </p:nvPr>
        </p:nvGraphicFramePr>
        <p:xfrm>
          <a:off x="684226" y="1244948"/>
          <a:ext cx="8568952" cy="4538826"/>
        </p:xfrm>
        <a:graphic>
          <a:graphicData uri="http://schemas.openxmlformats.org/drawingml/2006/table">
            <a:tbl>
              <a:tblPr/>
              <a:tblGrid>
                <a:gridCol w="446510">
                  <a:extLst>
                    <a:ext uri="{9D8B030D-6E8A-4147-A177-3AD203B41FA5}">
                      <a16:colId xmlns:a16="http://schemas.microsoft.com/office/drawing/2014/main" val="1617533316"/>
                    </a:ext>
                  </a:extLst>
                </a:gridCol>
                <a:gridCol w="2187142">
                  <a:extLst>
                    <a:ext uri="{9D8B030D-6E8A-4147-A177-3AD203B41FA5}">
                      <a16:colId xmlns:a16="http://schemas.microsoft.com/office/drawing/2014/main" val="146222198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975343777"/>
                    </a:ext>
                  </a:extLst>
                </a:gridCol>
                <a:gridCol w="1080985">
                  <a:extLst>
                    <a:ext uri="{9D8B030D-6E8A-4147-A177-3AD203B41FA5}">
                      <a16:colId xmlns:a16="http://schemas.microsoft.com/office/drawing/2014/main" val="2931348561"/>
                    </a:ext>
                  </a:extLst>
                </a:gridCol>
                <a:gridCol w="1116782">
                  <a:extLst>
                    <a:ext uri="{9D8B030D-6E8A-4147-A177-3AD203B41FA5}">
                      <a16:colId xmlns:a16="http://schemas.microsoft.com/office/drawing/2014/main" val="4274862308"/>
                    </a:ext>
                  </a:extLst>
                </a:gridCol>
                <a:gridCol w="1259969">
                  <a:extLst>
                    <a:ext uri="{9D8B030D-6E8A-4147-A177-3AD203B41FA5}">
                      <a16:colId xmlns:a16="http://schemas.microsoft.com/office/drawing/2014/main" val="2573269958"/>
                    </a:ext>
                  </a:extLst>
                </a:gridCol>
                <a:gridCol w="1474244">
                  <a:extLst>
                    <a:ext uri="{9D8B030D-6E8A-4147-A177-3AD203B41FA5}">
                      <a16:colId xmlns:a16="http://schemas.microsoft.com/office/drawing/2014/main" val="2904119681"/>
                    </a:ext>
                  </a:extLst>
                </a:gridCol>
              </a:tblGrid>
              <a:tr h="156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WBS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TASK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작업자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시작일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종료일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산출물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0935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기획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402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 분석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008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 progress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 정의서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5822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아키텍처 분석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1845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3692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DB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 및 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ERD,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테이블 명세서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2963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아키텍처 설계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스토리보드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v1.0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27396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3757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2684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2022-12-06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90624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51978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2022-12-06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75203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63061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2734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하선주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 dirty="0" smtClean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altLang="ko-KR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2022-12-18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9758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로그인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2022-12-17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0813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약관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96711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일반 회원가입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58949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판매자 회원가입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1108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목록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85035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보기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2022-12-14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5963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장바구니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2022-12-16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4227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주문하기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7821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주문완료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3264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상품현황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94599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상품등록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1504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공지사항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 dirty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2022-12-12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2022-12-26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493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자주묻는질문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구현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2022-12-12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2022-12-26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8424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문의하기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2022-12-12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0" spc="0" dirty="0" smtClean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2022-12-26</a:t>
                      </a: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1217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4879" y="1015620"/>
            <a:ext cx="11290839" cy="4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9908" y="1147175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50420" y="920483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작업분류체계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(WBS)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5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프로젝트  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  <a:p>
            <a:pPr algn="r"/>
            <a:r>
              <a:rPr lang="ko-KR" altLang="en-US" sz="4200" dirty="0" err="1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작업내역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정보구조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(IA)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11826624"/>
              </p:ext>
            </p:extLst>
          </p:nvPr>
        </p:nvGraphicFramePr>
        <p:xfrm>
          <a:off x="1602272" y="1349130"/>
          <a:ext cx="7455183" cy="470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1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ERD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8" y="1452117"/>
            <a:ext cx="8532208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961229157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161626519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80772093"/>
              </p:ext>
            </p:extLst>
          </p:nvPr>
        </p:nvGraphicFramePr>
        <p:xfrm>
          <a:off x="1045292" y="1484785"/>
          <a:ext cx="794015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208584" y="1971869"/>
            <a:ext cx="1566790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8917" y="1971869"/>
            <a:ext cx="12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rPr>
              <a:t>Contents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77518"/>
              </p:ext>
            </p:extLst>
          </p:nvPr>
        </p:nvGraphicFramePr>
        <p:xfrm>
          <a:off x="1538919" y="2620330"/>
          <a:ext cx="8203455" cy="3751900"/>
        </p:xfrm>
        <a:graphic>
          <a:graphicData uri="http://schemas.openxmlformats.org/drawingml/2006/table">
            <a:tbl>
              <a:tblPr firstRow="1" bandRow="1"/>
              <a:tblGrid>
                <a:gridCol w="553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2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29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2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8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6050">
                <a:tc>
                  <a:txBody>
                    <a:bodyPr/>
                    <a:lstStyle/>
                    <a:p>
                      <a:pPr marL="0" indent="0" algn="r" latinLnBrk="1">
                        <a:buNone/>
                      </a:pPr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01.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프로젝트 개요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02.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팀 구성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03.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프로젝트 개발 계획수립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04.</a:t>
                      </a:r>
                      <a:endParaRPr lang="ko-KR" altLang="en-US" sz="12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 작업 내역</a:t>
                      </a:r>
                      <a:endParaRPr lang="ko-KR" altLang="en-US" sz="12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20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baseline="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2805354" y="2171924"/>
            <a:ext cx="71006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227263047"/>
              </p:ext>
            </p:extLst>
          </p:nvPr>
        </p:nvGraphicFramePr>
        <p:xfrm>
          <a:off x="1027756" y="1504455"/>
          <a:ext cx="8012164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7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7620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010358315"/>
              </p:ext>
            </p:extLst>
          </p:nvPr>
        </p:nvGraphicFramePr>
        <p:xfrm>
          <a:off x="-375592" y="1772816"/>
          <a:ext cx="577991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747018473"/>
              </p:ext>
            </p:extLst>
          </p:nvPr>
        </p:nvGraphicFramePr>
        <p:xfrm>
          <a:off x="3664446" y="1768590"/>
          <a:ext cx="577991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40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743654393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9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97865758"/>
              </p:ext>
            </p:extLst>
          </p:nvPr>
        </p:nvGraphicFramePr>
        <p:xfrm>
          <a:off x="1045292" y="1643381"/>
          <a:ext cx="8012164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908579848"/>
              </p:ext>
            </p:extLst>
          </p:nvPr>
        </p:nvGraphicFramePr>
        <p:xfrm>
          <a:off x="1045292" y="1643381"/>
          <a:ext cx="8012164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59126277"/>
              </p:ext>
            </p:extLst>
          </p:nvPr>
        </p:nvGraphicFramePr>
        <p:xfrm>
          <a:off x="1045292" y="1643381"/>
          <a:ext cx="8012164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1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프로젝트 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개요</a:t>
            </a:r>
            <a:endParaRPr lang="ko-KR" altLang="en-US" sz="42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2213896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프로젝트 요약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5784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· </a:t>
            </a:r>
            <a:r>
              <a:rPr lang="ko-KR" altLang="en-US" dirty="0" smtClean="0"/>
              <a:t>프로젝트 구분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전자상거래 플랫폼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Kmarket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종합 온라인 쇼핑몰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err="1" smtClean="0"/>
              <a:t>배포주소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</a:t>
            </a:r>
            <a:r>
              <a:rPr lang="en-US" altLang="ko-KR" dirty="0" smtClean="0"/>
              <a:t>://3.39.231.136:8080/Kmarket</a:t>
            </a:r>
            <a:r>
              <a:rPr lang="en-US" altLang="ko-KR" dirty="0"/>
              <a:t>/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개발기간 </a:t>
            </a:r>
            <a:r>
              <a:rPr lang="en-US" altLang="ko-KR" dirty="0" smtClean="0"/>
              <a:t>: 2022-12-05 ~ 2022-12-28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3697200"/>
            <a:ext cx="1237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배경 및 목적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545" y="4095705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4365104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기존 전자상거래 플랫폼</a:t>
            </a:r>
            <a:r>
              <a:rPr lang="en-US" altLang="ko-KR" dirty="0"/>
              <a:t>(</a:t>
            </a:r>
            <a:r>
              <a:rPr lang="ko-KR" altLang="en-US" dirty="0"/>
              <a:t>이하 온라인 쇼핑몰</a:t>
            </a:r>
            <a:r>
              <a:rPr lang="en-US" altLang="ko-KR" dirty="0"/>
              <a:t>)</a:t>
            </a:r>
            <a:r>
              <a:rPr lang="ko-KR" altLang="en-US" dirty="0" smtClean="0"/>
              <a:t>가 가지고 </a:t>
            </a:r>
            <a:r>
              <a:rPr lang="ko-KR" altLang="en-US" dirty="0"/>
              <a:t>있는 불편한 </a:t>
            </a:r>
            <a:r>
              <a:rPr lang="ko-KR" altLang="en-US" dirty="0" smtClean="0"/>
              <a:t>접근성과                 </a:t>
            </a: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복잡성을 </a:t>
            </a:r>
            <a:r>
              <a:rPr lang="ko-KR" altLang="en-US" dirty="0"/>
              <a:t>개선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err="1"/>
              <a:t>판매자와</a:t>
            </a:r>
            <a:r>
              <a:rPr lang="ko-KR" altLang="en-US" dirty="0"/>
              <a:t> 사용자에 친화적인 쇼핑몰 개발에 방점을 둠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보다 편리한 온라인 쇼핑 환경에 기여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137132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기대효과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판매자의 소득 증대 및 수익창출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소비자의 빠르고 편리한 상품구매 접근성 확보와 합리적인 상품 구매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2921902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주요기능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545" y="3423268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73" y="3707867"/>
            <a:ext cx="878497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상품등록 </a:t>
            </a:r>
            <a:r>
              <a:rPr lang="en-US" altLang="ko-KR" dirty="0"/>
              <a:t>/ </a:t>
            </a:r>
            <a:r>
              <a:rPr lang="ko-KR" altLang="en-US" dirty="0" err="1"/>
              <a:t>상품목록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상품보기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장바구니 </a:t>
            </a:r>
            <a:r>
              <a:rPr lang="en-US" altLang="ko-KR" dirty="0"/>
              <a:t>/ </a:t>
            </a:r>
            <a:r>
              <a:rPr lang="ko-KR" altLang="en-US" dirty="0"/>
              <a:t>주문하기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고객센터 공지사항 </a:t>
            </a:r>
            <a:r>
              <a:rPr lang="en-US" altLang="ko-KR" dirty="0"/>
              <a:t>/ </a:t>
            </a:r>
            <a:r>
              <a:rPr lang="ko-KR" altLang="en-US" dirty="0" err="1"/>
              <a:t>자주묻는질문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문의하기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4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137132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서비스채널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PC </a:t>
            </a:r>
            <a:r>
              <a:rPr lang="ko-KR" altLang="en-US" dirty="0"/>
              <a:t>웹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모바일 웹</a:t>
            </a:r>
            <a:r>
              <a:rPr lang="en-US" altLang="ko-KR" dirty="0"/>
              <a:t>/</a:t>
            </a:r>
            <a:r>
              <a:rPr lang="ko-KR" altLang="en-US" dirty="0"/>
              <a:t>앱</a:t>
            </a:r>
            <a:r>
              <a:rPr lang="en-US" altLang="ko-KR" dirty="0"/>
              <a:t>(Android, iOS) </a:t>
            </a:r>
            <a:r>
              <a:rPr lang="ko-KR" altLang="en-US" dirty="0"/>
              <a:t>개발 예정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2921902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개발방식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377" y="3457561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73" y="3707867"/>
            <a:ext cx="876019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사용자의 요구사항이 빈번하게 변경됨에 </a:t>
            </a:r>
            <a:r>
              <a:rPr lang="ko-KR" altLang="en-US" dirty="0" smtClean="0"/>
              <a:t>따라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시험의 단계를 반복적으로 수행하여 개발을 진행하는 </a:t>
            </a:r>
            <a:r>
              <a:rPr lang="en-US" altLang="ko-KR" dirty="0"/>
              <a:t>Agile </a:t>
            </a:r>
            <a:r>
              <a:rPr lang="ko-KR" altLang="en-US" dirty="0"/>
              <a:t>개발방법론 채택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4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팀 구성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11500" spc="-100" dirty="0">
              <a:solidFill>
                <a:schemeClr val="bg1"/>
              </a:soli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팀 조직도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56509" y="249903"/>
            <a:ext cx="848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팀 구성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12640" y="1985816"/>
            <a:ext cx="5849139" cy="2600716"/>
            <a:chOff x="1712640" y="1985816"/>
            <a:chExt cx="5849139" cy="2600716"/>
          </a:xfrm>
        </p:grpSpPr>
        <p:sp>
          <p:nvSpPr>
            <p:cNvPr id="2" name="직사각형 1"/>
            <p:cNvSpPr/>
            <p:nvPr/>
          </p:nvSpPr>
          <p:spPr>
            <a:xfrm>
              <a:off x="4134920" y="1985816"/>
              <a:ext cx="122413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PM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9144" y="3938460"/>
              <a:ext cx="1312635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96448" y="3933056"/>
              <a:ext cx="1342160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12640" y="3933056"/>
              <a:ext cx="1475010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책임 개발자</a:t>
              </a:r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4715151" y="2782554"/>
              <a:ext cx="0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27219" y="2782554"/>
              <a:ext cx="818080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3348828" y="2780928"/>
              <a:ext cx="911982" cy="937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529064" y="4236876"/>
              <a:ext cx="648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296816" y="4223980"/>
              <a:ext cx="648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676636" y="4898735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팀 구성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소규모 프로젝트 개발에 적합한 의사결정이 빠른 조직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591536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상품</a:t>
            </a:r>
            <a:r>
              <a:rPr lang="en-US" altLang="ko-KR" dirty="0">
                <a:solidFill>
                  <a:schemeClr val="tx1"/>
                </a:solidFill>
              </a:rPr>
              <a:t>(product)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상품등록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86617" y="931628"/>
            <a:ext cx="2609775" cy="2016224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프로젝트 기획 및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계획 </a:t>
            </a:r>
            <a:r>
              <a:rPr lang="ko-KR" altLang="en-US" dirty="0">
                <a:solidFill>
                  <a:schemeClr val="tx1"/>
                </a:solidFill>
              </a:rPr>
              <a:t>수립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프로젝트 및 일정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86619" y="943764"/>
            <a:ext cx="2609774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김철학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PM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591536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박가영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56510" y="249903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팀 구성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8387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cs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고객 센터 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8387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하선주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책임개발자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604683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(member)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상품현황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04683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김동민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7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1513</Words>
  <Application>Microsoft Office PowerPoint</Application>
  <PresentationFormat>A4 용지(210x297mm)</PresentationFormat>
  <Paragraphs>759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 Sans Korean Bold</vt:lpstr>
      <vt:lpstr>Noto Sans Korean Regular</vt:lpstr>
      <vt:lpstr>Raleway</vt:lpstr>
      <vt:lpstr>맑은 고딕</vt:lpstr>
      <vt:lpstr>한컴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java2</cp:lastModifiedBy>
  <cp:revision>267</cp:revision>
  <cp:lastPrinted>2015-04-09T04:52:36Z</cp:lastPrinted>
  <dcterms:created xsi:type="dcterms:W3CDTF">2015-03-26T09:31:22Z</dcterms:created>
  <dcterms:modified xsi:type="dcterms:W3CDTF">2022-12-29T10:17:02Z</dcterms:modified>
</cp:coreProperties>
</file>