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7" r:id="rId2"/>
    <p:sldId id="581" r:id="rId3"/>
    <p:sldId id="582" r:id="rId4"/>
    <p:sldId id="583" r:id="rId5"/>
    <p:sldId id="584" r:id="rId6"/>
    <p:sldId id="585" r:id="rId7"/>
    <p:sldId id="586" r:id="rId8"/>
    <p:sldId id="626" r:id="rId9"/>
    <p:sldId id="624" r:id="rId10"/>
    <p:sldId id="625" r:id="rId11"/>
    <p:sldId id="627" r:id="rId12"/>
    <p:sldId id="881" r:id="rId13"/>
    <p:sldId id="880" r:id="rId14"/>
    <p:sldId id="628" r:id="rId15"/>
    <p:sldId id="629" r:id="rId16"/>
    <p:sldId id="643" r:id="rId17"/>
    <p:sldId id="551" r:id="rId18"/>
    <p:sldId id="644" r:id="rId19"/>
    <p:sldId id="645" r:id="rId20"/>
    <p:sldId id="646" r:id="rId21"/>
    <p:sldId id="875" r:id="rId22"/>
    <p:sldId id="876" r:id="rId23"/>
    <p:sldId id="877" r:id="rId24"/>
    <p:sldId id="878" r:id="rId25"/>
    <p:sldId id="668" r:id="rId26"/>
    <p:sldId id="882" r:id="rId27"/>
    <p:sldId id="883" r:id="rId28"/>
    <p:sldId id="705" r:id="rId29"/>
    <p:sldId id="706" r:id="rId30"/>
    <p:sldId id="879" r:id="rId31"/>
    <p:sldId id="667" r:id="rId32"/>
    <p:sldId id="884" r:id="rId33"/>
    <p:sldId id="669" r:id="rId34"/>
    <p:sldId id="675" r:id="rId35"/>
    <p:sldId id="676" r:id="rId36"/>
    <p:sldId id="677" r:id="rId37"/>
    <p:sldId id="660" r:id="rId38"/>
    <p:sldId id="661" r:id="rId39"/>
    <p:sldId id="662" r:id="rId40"/>
    <p:sldId id="885" r:id="rId41"/>
    <p:sldId id="886" r:id="rId42"/>
    <p:sldId id="887" r:id="rId43"/>
    <p:sldId id="888" r:id="rId44"/>
    <p:sldId id="889" r:id="rId45"/>
    <p:sldId id="891" r:id="rId46"/>
    <p:sldId id="890" r:id="rId47"/>
    <p:sldId id="892" r:id="rId48"/>
    <p:sldId id="904" r:id="rId49"/>
    <p:sldId id="893" r:id="rId50"/>
    <p:sldId id="895" r:id="rId51"/>
    <p:sldId id="896" r:id="rId52"/>
    <p:sldId id="897" r:id="rId53"/>
    <p:sldId id="898" r:id="rId54"/>
    <p:sldId id="906" r:id="rId55"/>
    <p:sldId id="905" r:id="rId56"/>
    <p:sldId id="899" r:id="rId57"/>
    <p:sldId id="900" r:id="rId58"/>
    <p:sldId id="901" r:id="rId59"/>
    <p:sldId id="902" r:id="rId60"/>
    <p:sldId id="903" r:id="rId61"/>
    <p:sldId id="907" r:id="rId6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8254EFC-E2E5-4CC0-8E00-3559E0737923}">
          <p14:sldIdLst>
            <p14:sldId id="257"/>
            <p14:sldId id="581"/>
            <p14:sldId id="582"/>
            <p14:sldId id="583"/>
            <p14:sldId id="584"/>
            <p14:sldId id="585"/>
            <p14:sldId id="586"/>
            <p14:sldId id="626"/>
            <p14:sldId id="624"/>
            <p14:sldId id="625"/>
            <p14:sldId id="627"/>
            <p14:sldId id="881"/>
            <p14:sldId id="880"/>
            <p14:sldId id="628"/>
            <p14:sldId id="629"/>
            <p14:sldId id="643"/>
            <p14:sldId id="551"/>
            <p14:sldId id="644"/>
            <p14:sldId id="645"/>
            <p14:sldId id="646"/>
            <p14:sldId id="875"/>
            <p14:sldId id="876"/>
            <p14:sldId id="877"/>
            <p14:sldId id="878"/>
            <p14:sldId id="668"/>
            <p14:sldId id="882"/>
            <p14:sldId id="883"/>
            <p14:sldId id="705"/>
            <p14:sldId id="706"/>
            <p14:sldId id="879"/>
            <p14:sldId id="667"/>
            <p14:sldId id="884"/>
            <p14:sldId id="669"/>
            <p14:sldId id="675"/>
            <p14:sldId id="676"/>
            <p14:sldId id="677"/>
            <p14:sldId id="660"/>
            <p14:sldId id="661"/>
            <p14:sldId id="662"/>
            <p14:sldId id="885"/>
            <p14:sldId id="886"/>
            <p14:sldId id="887"/>
            <p14:sldId id="888"/>
            <p14:sldId id="889"/>
            <p14:sldId id="891"/>
            <p14:sldId id="890"/>
            <p14:sldId id="892"/>
            <p14:sldId id="904"/>
            <p14:sldId id="893"/>
            <p14:sldId id="895"/>
            <p14:sldId id="896"/>
            <p14:sldId id="897"/>
            <p14:sldId id="898"/>
            <p14:sldId id="906"/>
            <p14:sldId id="905"/>
            <p14:sldId id="899"/>
            <p14:sldId id="900"/>
            <p14:sldId id="901"/>
            <p14:sldId id="902"/>
            <p14:sldId id="903"/>
            <p14:sldId id="9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18" autoAdjust="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NG, Yan ni [Alumni]" userId="7d707a65-5569-43f7-97aa-c489d0311d87" providerId="ADAL" clId="{D2329A51-0256-4A2F-BA5E-E4C36466ADE3}"/>
    <pc:docChg chg="undo custSel addSld delSld modSld sldOrd modMainMaster">
      <pc:chgData name="YANG, Yan ni [Alumni]" userId="7d707a65-5569-43f7-97aa-c489d0311d87" providerId="ADAL" clId="{D2329A51-0256-4A2F-BA5E-E4C36466ADE3}" dt="2023-05-19T02:25:29.499" v="2735" actId="207"/>
      <pc:docMkLst>
        <pc:docMk/>
      </pc:docMkLst>
      <pc:sldChg chg="modSp new del">
        <pc:chgData name="YANG, Yan ni [Alumni]" userId="7d707a65-5569-43f7-97aa-c489d0311d87" providerId="ADAL" clId="{D2329A51-0256-4A2F-BA5E-E4C36466ADE3}" dt="2023-05-18T14:33:53.990" v="2461" actId="47"/>
        <pc:sldMkLst>
          <pc:docMk/>
          <pc:sldMk cId="104986187" sldId="256"/>
        </pc:sldMkLst>
        <pc:spChg chg="mod">
          <ac:chgData name="YANG, Yan ni [Alumni]" userId="7d707a65-5569-43f7-97aa-c489d0311d87" providerId="ADAL" clId="{D2329A51-0256-4A2F-BA5E-E4C36466ADE3}" dt="2023-05-18T11:53:16.116" v="17"/>
          <ac:spMkLst>
            <pc:docMk/>
            <pc:sldMk cId="104986187" sldId="256"/>
            <ac:spMk id="2" creationId="{72C16CAD-EDA4-8395-12CF-D5674A64B4D2}"/>
          </ac:spMkLst>
        </pc:spChg>
        <pc:spChg chg="mod">
          <ac:chgData name="YANG, Yan ni [Alumni]" userId="7d707a65-5569-43f7-97aa-c489d0311d87" providerId="ADAL" clId="{D2329A51-0256-4A2F-BA5E-E4C36466ADE3}" dt="2023-05-18T11:53:16.116" v="17"/>
          <ac:spMkLst>
            <pc:docMk/>
            <pc:sldMk cId="104986187" sldId="256"/>
            <ac:spMk id="3" creationId="{46FE9DD4-7928-776E-C29E-27C808985DD3}"/>
          </ac:spMkLst>
        </pc:spChg>
      </pc:sldChg>
      <pc:sldChg chg="addSp delSp modSp new mod">
        <pc:chgData name="YANG, Yan ni [Alumni]" userId="7d707a65-5569-43f7-97aa-c489d0311d87" providerId="ADAL" clId="{D2329A51-0256-4A2F-BA5E-E4C36466ADE3}" dt="2023-05-18T14:38:43.472" v="2472" actId="1076"/>
        <pc:sldMkLst>
          <pc:docMk/>
          <pc:sldMk cId="530297225" sldId="257"/>
        </pc:sldMkLst>
        <pc:spChg chg="mod">
          <ac:chgData name="YANG, Yan ni [Alumni]" userId="7d707a65-5569-43f7-97aa-c489d0311d87" providerId="ADAL" clId="{D2329A51-0256-4A2F-BA5E-E4C36466ADE3}" dt="2023-05-18T11:53:35.832" v="21" actId="1076"/>
          <ac:spMkLst>
            <pc:docMk/>
            <pc:sldMk cId="530297225" sldId="257"/>
            <ac:spMk id="2" creationId="{EF58CC7F-8920-94A5-FF23-1450B3F1C59E}"/>
          </ac:spMkLst>
        </pc:spChg>
        <pc:spChg chg="del mod">
          <ac:chgData name="YANG, Yan ni [Alumni]" userId="7d707a65-5569-43f7-97aa-c489d0311d87" providerId="ADAL" clId="{D2329A51-0256-4A2F-BA5E-E4C36466ADE3}" dt="2023-05-18T11:53:29.540" v="18" actId="478"/>
          <ac:spMkLst>
            <pc:docMk/>
            <pc:sldMk cId="530297225" sldId="257"/>
            <ac:spMk id="3" creationId="{CD2F045B-3BDE-43FD-0DE4-AA12D1C57618}"/>
          </ac:spMkLst>
        </pc:spChg>
        <pc:spChg chg="add mod">
          <ac:chgData name="YANG, Yan ni [Alumni]" userId="7d707a65-5569-43f7-97aa-c489d0311d87" providerId="ADAL" clId="{D2329A51-0256-4A2F-BA5E-E4C36466ADE3}" dt="2023-05-18T11:54:37.748" v="30" actId="208"/>
          <ac:spMkLst>
            <pc:docMk/>
            <pc:sldMk cId="530297225" sldId="257"/>
            <ac:spMk id="5" creationId="{E8BC8A48-A179-3F80-E0FB-20CDC69B3C3C}"/>
          </ac:spMkLst>
        </pc:spChg>
        <pc:spChg chg="add mod">
          <ac:chgData name="YANG, Yan ni [Alumni]" userId="7d707a65-5569-43f7-97aa-c489d0311d87" providerId="ADAL" clId="{D2329A51-0256-4A2F-BA5E-E4C36466ADE3}" dt="2023-05-18T11:56:32.750" v="32" actId="14100"/>
          <ac:spMkLst>
            <pc:docMk/>
            <pc:sldMk cId="530297225" sldId="257"/>
            <ac:spMk id="7" creationId="{DBF84A0A-2EC0-0743-DFE9-36F166E04932}"/>
          </ac:spMkLst>
        </pc:spChg>
        <pc:spChg chg="add del">
          <ac:chgData name="YANG, Yan ni [Alumni]" userId="7d707a65-5569-43f7-97aa-c489d0311d87" providerId="ADAL" clId="{D2329A51-0256-4A2F-BA5E-E4C36466ADE3}" dt="2023-05-18T11:56:54.540" v="34" actId="22"/>
          <ac:spMkLst>
            <pc:docMk/>
            <pc:sldMk cId="530297225" sldId="257"/>
            <ac:spMk id="9" creationId="{F3B6D694-A970-C249-19C2-0D6DA4C6E9E9}"/>
          </ac:spMkLst>
        </pc:spChg>
        <pc:spChg chg="add mod">
          <ac:chgData name="YANG, Yan ni [Alumni]" userId="7d707a65-5569-43f7-97aa-c489d0311d87" providerId="ADAL" clId="{D2329A51-0256-4A2F-BA5E-E4C36466ADE3}" dt="2023-05-18T14:38:24.928" v="2462" actId="1076"/>
          <ac:spMkLst>
            <pc:docMk/>
            <pc:sldMk cId="530297225" sldId="257"/>
            <ac:spMk id="11" creationId="{008E8DD4-69EC-1C4E-15EA-3EFE87FD510E}"/>
          </ac:spMkLst>
        </pc:spChg>
        <pc:spChg chg="add mod">
          <ac:chgData name="YANG, Yan ni [Alumni]" userId="7d707a65-5569-43f7-97aa-c489d0311d87" providerId="ADAL" clId="{D2329A51-0256-4A2F-BA5E-E4C36466ADE3}" dt="2023-05-18T14:38:43.472" v="2472" actId="1076"/>
          <ac:spMkLst>
            <pc:docMk/>
            <pc:sldMk cId="530297225" sldId="257"/>
            <ac:spMk id="12" creationId="{BC488146-FB64-0FF3-864B-3125A2C04D5B}"/>
          </ac:spMkLst>
        </pc:spChg>
      </pc:sldChg>
      <pc:sldChg chg="modSp add mod ord">
        <pc:chgData name="YANG, Yan ni [Alumni]" userId="7d707a65-5569-43f7-97aa-c489d0311d87" providerId="ADAL" clId="{D2329A51-0256-4A2F-BA5E-E4C36466ADE3}" dt="2023-05-18T13:10:37.752" v="1867"/>
        <pc:sldMkLst>
          <pc:docMk/>
          <pc:sldMk cId="0" sldId="551"/>
        </pc:sldMkLst>
        <pc:spChg chg="mod">
          <ac:chgData name="YANG, Yan ni [Alumni]" userId="7d707a65-5569-43f7-97aa-c489d0311d87" providerId="ADAL" clId="{D2329A51-0256-4A2F-BA5E-E4C36466ADE3}" dt="2023-05-18T12:57:27.608" v="1713"/>
          <ac:spMkLst>
            <pc:docMk/>
            <pc:sldMk cId="0" sldId="551"/>
            <ac:spMk id="2" creationId="{00000000-0000-0000-0000-000000000000}"/>
          </ac:spMkLst>
        </pc:spChg>
        <pc:spChg chg="mod">
          <ac:chgData name="YANG, Yan ni [Alumni]" userId="7d707a65-5569-43f7-97aa-c489d0311d87" providerId="ADAL" clId="{D2329A51-0256-4A2F-BA5E-E4C36466ADE3}" dt="2023-05-18T12:58:04.734" v="1804" actId="1035"/>
          <ac:spMkLst>
            <pc:docMk/>
            <pc:sldMk cId="0" sldId="551"/>
            <ac:spMk id="24578" creationId="{00000000-0000-0000-0000-000000000000}"/>
          </ac:spMkLst>
        </pc:spChg>
        <pc:spChg chg="mod">
          <ac:chgData name="YANG, Yan ni [Alumni]" userId="7d707a65-5569-43f7-97aa-c489d0311d87" providerId="ADAL" clId="{D2329A51-0256-4A2F-BA5E-E4C36466ADE3}" dt="2023-05-18T12:58:04.734" v="1804" actId="1035"/>
          <ac:spMkLst>
            <pc:docMk/>
            <pc:sldMk cId="0" sldId="551"/>
            <ac:spMk id="24579" creationId="{00000000-0000-0000-0000-000000000000}"/>
          </ac:spMkLst>
        </pc:spChg>
      </pc:sldChg>
      <pc:sldChg chg="addSp modSp add mod modAnim">
        <pc:chgData name="YANG, Yan ni [Alumni]" userId="7d707a65-5569-43f7-97aa-c489d0311d87" providerId="ADAL" clId="{D2329A51-0256-4A2F-BA5E-E4C36466ADE3}" dt="2023-05-18T12:21:21.148" v="922" actId="15"/>
        <pc:sldMkLst>
          <pc:docMk/>
          <pc:sldMk cId="0" sldId="581"/>
        </pc:sldMkLst>
        <pc:spChg chg="add mod">
          <ac:chgData name="YANG, Yan ni [Alumni]" userId="7d707a65-5569-43f7-97aa-c489d0311d87" providerId="ADAL" clId="{D2329A51-0256-4A2F-BA5E-E4C36466ADE3}" dt="2023-05-18T11:59:26.447" v="151" actId="1038"/>
          <ac:spMkLst>
            <pc:docMk/>
            <pc:sldMk cId="0" sldId="581"/>
            <ac:spMk id="3" creationId="{15B4D7E7-6B3D-B4B5-BD35-9A16FAC21B86}"/>
          </ac:spMkLst>
        </pc:spChg>
        <pc:spChg chg="mod">
          <ac:chgData name="YANG, Yan ni [Alumni]" userId="7d707a65-5569-43f7-97aa-c489d0311d87" providerId="ADAL" clId="{D2329A51-0256-4A2F-BA5E-E4C36466ADE3}" dt="2023-05-18T12:21:21.148" v="922" actId="15"/>
          <ac:spMkLst>
            <pc:docMk/>
            <pc:sldMk cId="0" sldId="581"/>
            <ac:spMk id="48131" creationId="{00000000-0000-0000-0000-000000000000}"/>
          </ac:spMkLst>
        </pc:spChg>
        <pc:spChg chg="mod">
          <ac:chgData name="YANG, Yan ni [Alumni]" userId="7d707a65-5569-43f7-97aa-c489d0311d87" providerId="ADAL" clId="{D2329A51-0256-4A2F-BA5E-E4C36466ADE3}" dt="2023-05-18T11:58:39.744" v="90" actId="1035"/>
          <ac:spMkLst>
            <pc:docMk/>
            <pc:sldMk cId="0" sldId="581"/>
            <ac:spMk id="63490" creationId="{00000000-0000-0000-0000-000000000000}"/>
          </ac:spMkLst>
        </pc:spChg>
      </pc:sldChg>
      <pc:sldChg chg="addSp delSp modSp add mod">
        <pc:chgData name="YANG, Yan ni [Alumni]" userId="7d707a65-5569-43f7-97aa-c489d0311d87" providerId="ADAL" clId="{D2329A51-0256-4A2F-BA5E-E4C36466ADE3}" dt="2023-05-18T12:13:57.600" v="808" actId="478"/>
        <pc:sldMkLst>
          <pc:docMk/>
          <pc:sldMk cId="0" sldId="582"/>
        </pc:sldMkLst>
        <pc:spChg chg="add del mod">
          <ac:chgData name="YANG, Yan ni [Alumni]" userId="7d707a65-5569-43f7-97aa-c489d0311d87" providerId="ADAL" clId="{D2329A51-0256-4A2F-BA5E-E4C36466ADE3}" dt="2023-05-18T12:13:13.016" v="761" actId="478"/>
          <ac:spMkLst>
            <pc:docMk/>
            <pc:sldMk cId="0" sldId="582"/>
            <ac:spMk id="2" creationId="{67415FA4-8698-1FC1-C134-3C68B6F70C44}"/>
          </ac:spMkLst>
        </pc:spChg>
        <pc:spChg chg="add mod">
          <ac:chgData name="YANG, Yan ni [Alumni]" userId="7d707a65-5569-43f7-97aa-c489d0311d87" providerId="ADAL" clId="{D2329A51-0256-4A2F-BA5E-E4C36466ADE3}" dt="2023-05-18T12:11:24.279" v="679" actId="1037"/>
          <ac:spMkLst>
            <pc:docMk/>
            <pc:sldMk cId="0" sldId="582"/>
            <ac:spMk id="3" creationId="{D5144418-9C61-418F-EB73-7FC3FAB38A57}"/>
          </ac:spMkLst>
        </pc:spChg>
        <pc:spChg chg="add del mod">
          <ac:chgData name="YANG, Yan ni [Alumni]" userId="7d707a65-5569-43f7-97aa-c489d0311d87" providerId="ADAL" clId="{D2329A51-0256-4A2F-BA5E-E4C36466ADE3}" dt="2023-05-18T12:13:57.600" v="808" actId="478"/>
          <ac:spMkLst>
            <pc:docMk/>
            <pc:sldMk cId="0" sldId="582"/>
            <ac:spMk id="4" creationId="{A27F75C8-ADFE-251A-68AF-F4C0F15B05C6}"/>
          </ac:spMkLst>
        </pc:spChg>
        <pc:spChg chg="mod">
          <ac:chgData name="YANG, Yan ni [Alumni]" userId="7d707a65-5569-43f7-97aa-c489d0311d87" providerId="ADAL" clId="{D2329A51-0256-4A2F-BA5E-E4C36466ADE3}" dt="2023-05-18T12:00:07.329" v="178" actId="1035"/>
          <ac:spMkLst>
            <pc:docMk/>
            <pc:sldMk cId="0" sldId="582"/>
            <ac:spMk id="17" creationId="{00000000-0000-0000-0000-000000000000}"/>
          </ac:spMkLst>
        </pc:spChg>
        <pc:spChg chg="mod">
          <ac:chgData name="YANG, Yan ni [Alumni]" userId="7d707a65-5569-43f7-97aa-c489d0311d87" providerId="ADAL" clId="{D2329A51-0256-4A2F-BA5E-E4C36466ADE3}" dt="2023-05-18T12:00:07.329" v="178" actId="1035"/>
          <ac:spMkLst>
            <pc:docMk/>
            <pc:sldMk cId="0" sldId="582"/>
            <ac:spMk id="18" creationId="{00000000-0000-0000-0000-000000000000}"/>
          </ac:spMkLst>
        </pc:spChg>
        <pc:spChg chg="mod">
          <ac:chgData name="YANG, Yan ni [Alumni]" userId="7d707a65-5569-43f7-97aa-c489d0311d87" providerId="ADAL" clId="{D2329A51-0256-4A2F-BA5E-E4C36466ADE3}" dt="2023-05-18T12:00:13.336" v="179" actId="20577"/>
          <ac:spMkLst>
            <pc:docMk/>
            <pc:sldMk cId="0" sldId="582"/>
            <ac:spMk id="49155" creationId="{00000000-0000-0000-0000-000000000000}"/>
          </ac:spMkLst>
        </pc:spChg>
        <pc:spChg chg="mod">
          <ac:chgData name="YANG, Yan ni [Alumni]" userId="7d707a65-5569-43f7-97aa-c489d0311d87" providerId="ADAL" clId="{D2329A51-0256-4A2F-BA5E-E4C36466ADE3}" dt="2023-05-18T12:00:07.329" v="178" actId="1035"/>
          <ac:spMkLst>
            <pc:docMk/>
            <pc:sldMk cId="0" sldId="582"/>
            <ac:spMk id="49162" creationId="{00000000-0000-0000-0000-000000000000}"/>
          </ac:spMkLst>
        </pc:spChg>
        <pc:spChg chg="mod">
          <ac:chgData name="YANG, Yan ni [Alumni]" userId="7d707a65-5569-43f7-97aa-c489d0311d87" providerId="ADAL" clId="{D2329A51-0256-4A2F-BA5E-E4C36466ADE3}" dt="2023-05-18T12:00:07.329" v="178" actId="1035"/>
          <ac:spMkLst>
            <pc:docMk/>
            <pc:sldMk cId="0" sldId="582"/>
            <ac:spMk id="49163" creationId="{00000000-0000-0000-0000-000000000000}"/>
          </ac:spMkLst>
        </pc:spChg>
        <pc:spChg chg="mod">
          <ac:chgData name="YANG, Yan ni [Alumni]" userId="7d707a65-5569-43f7-97aa-c489d0311d87" providerId="ADAL" clId="{D2329A51-0256-4A2F-BA5E-E4C36466ADE3}" dt="2023-05-18T12:00:07.329" v="178" actId="1035"/>
          <ac:spMkLst>
            <pc:docMk/>
            <pc:sldMk cId="0" sldId="582"/>
            <ac:spMk id="49164" creationId="{00000000-0000-0000-0000-000000000000}"/>
          </ac:spMkLst>
        </pc:spChg>
        <pc:spChg chg="mod">
          <ac:chgData name="YANG, Yan ni [Alumni]" userId="7d707a65-5569-43f7-97aa-c489d0311d87" providerId="ADAL" clId="{D2329A51-0256-4A2F-BA5E-E4C36466ADE3}" dt="2023-05-18T12:00:07.329" v="178" actId="1035"/>
          <ac:spMkLst>
            <pc:docMk/>
            <pc:sldMk cId="0" sldId="582"/>
            <ac:spMk id="49165" creationId="{00000000-0000-0000-0000-000000000000}"/>
          </ac:spMkLst>
        </pc:spChg>
        <pc:spChg chg="mod">
          <ac:chgData name="YANG, Yan ni [Alumni]" userId="7d707a65-5569-43f7-97aa-c489d0311d87" providerId="ADAL" clId="{D2329A51-0256-4A2F-BA5E-E4C36466ADE3}" dt="2023-05-18T12:00:07.329" v="178" actId="1035"/>
          <ac:spMkLst>
            <pc:docMk/>
            <pc:sldMk cId="0" sldId="582"/>
            <ac:spMk id="49166" creationId="{00000000-0000-0000-0000-000000000000}"/>
          </ac:spMkLst>
        </pc:spChg>
        <pc:spChg chg="mod">
          <ac:chgData name="YANG, Yan ni [Alumni]" userId="7d707a65-5569-43f7-97aa-c489d0311d87" providerId="ADAL" clId="{D2329A51-0256-4A2F-BA5E-E4C36466ADE3}" dt="2023-05-18T12:00:07.329" v="178" actId="1035"/>
          <ac:spMkLst>
            <pc:docMk/>
            <pc:sldMk cId="0" sldId="582"/>
            <ac:spMk id="49167" creationId="{00000000-0000-0000-0000-000000000000}"/>
          </ac:spMkLst>
        </pc:spChg>
        <pc:spChg chg="mod">
          <ac:chgData name="YANG, Yan ni [Alumni]" userId="7d707a65-5569-43f7-97aa-c489d0311d87" providerId="ADAL" clId="{D2329A51-0256-4A2F-BA5E-E4C36466ADE3}" dt="2023-05-18T12:00:07.329" v="178" actId="1035"/>
          <ac:spMkLst>
            <pc:docMk/>
            <pc:sldMk cId="0" sldId="582"/>
            <ac:spMk id="49168" creationId="{00000000-0000-0000-0000-000000000000}"/>
          </ac:spMkLst>
        </pc:spChg>
        <pc:spChg chg="mod">
          <ac:chgData name="YANG, Yan ni [Alumni]" userId="7d707a65-5569-43f7-97aa-c489d0311d87" providerId="ADAL" clId="{D2329A51-0256-4A2F-BA5E-E4C36466ADE3}" dt="2023-05-18T12:00:07.329" v="178" actId="1035"/>
          <ac:spMkLst>
            <pc:docMk/>
            <pc:sldMk cId="0" sldId="582"/>
            <ac:spMk id="49169" creationId="{00000000-0000-0000-0000-000000000000}"/>
          </ac:spMkLst>
        </pc:spChg>
        <pc:spChg chg="mod">
          <ac:chgData name="YANG, Yan ni [Alumni]" userId="7d707a65-5569-43f7-97aa-c489d0311d87" providerId="ADAL" clId="{D2329A51-0256-4A2F-BA5E-E4C36466ADE3}" dt="2023-05-18T12:00:07.329" v="178" actId="1035"/>
          <ac:spMkLst>
            <pc:docMk/>
            <pc:sldMk cId="0" sldId="582"/>
            <ac:spMk id="49170" creationId="{00000000-0000-0000-0000-000000000000}"/>
          </ac:spMkLst>
        </pc:spChg>
        <pc:spChg chg="mod">
          <ac:chgData name="YANG, Yan ni [Alumni]" userId="7d707a65-5569-43f7-97aa-c489d0311d87" providerId="ADAL" clId="{D2329A51-0256-4A2F-BA5E-E4C36466ADE3}" dt="2023-05-18T12:00:07.329" v="178" actId="1035"/>
          <ac:spMkLst>
            <pc:docMk/>
            <pc:sldMk cId="0" sldId="582"/>
            <ac:spMk id="64514" creationId="{00000000-0000-0000-0000-000000000000}"/>
          </ac:spMkLst>
        </pc:spChg>
        <pc:grpChg chg="mod">
          <ac:chgData name="YANG, Yan ni [Alumni]" userId="7d707a65-5569-43f7-97aa-c489d0311d87" providerId="ADAL" clId="{D2329A51-0256-4A2F-BA5E-E4C36466ADE3}" dt="2023-05-18T12:00:07.329" v="178" actId="1035"/>
          <ac:grpSpMkLst>
            <pc:docMk/>
            <pc:sldMk cId="0" sldId="582"/>
            <ac:grpSpMk id="49157" creationId="{00000000-0000-0000-0000-000000000000}"/>
          </ac:grpSpMkLst>
        </pc:grpChg>
        <pc:grpChg chg="mod">
          <ac:chgData name="YANG, Yan ni [Alumni]" userId="7d707a65-5569-43f7-97aa-c489d0311d87" providerId="ADAL" clId="{D2329A51-0256-4A2F-BA5E-E4C36466ADE3}" dt="2023-05-18T12:00:21.455" v="199" actId="1038"/>
          <ac:grpSpMkLst>
            <pc:docMk/>
            <pc:sldMk cId="0" sldId="582"/>
            <ac:grpSpMk id="49158" creationId="{00000000-0000-0000-0000-000000000000}"/>
          </ac:grpSpMkLst>
        </pc:grpChg>
        <pc:cxnChg chg="mod">
          <ac:chgData name="YANG, Yan ni [Alumni]" userId="7d707a65-5569-43f7-97aa-c489d0311d87" providerId="ADAL" clId="{D2329A51-0256-4A2F-BA5E-E4C36466ADE3}" dt="2023-05-18T12:00:21.455" v="199" actId="1038"/>
          <ac:cxnSpMkLst>
            <pc:docMk/>
            <pc:sldMk cId="0" sldId="582"/>
            <ac:cxnSpMk id="20" creationId="{00000000-0000-0000-0000-000000000000}"/>
          </ac:cxnSpMkLst>
        </pc:cxnChg>
      </pc:sldChg>
      <pc:sldChg chg="modSp add mod">
        <pc:chgData name="YANG, Yan ni [Alumni]" userId="7d707a65-5569-43f7-97aa-c489d0311d87" providerId="ADAL" clId="{D2329A51-0256-4A2F-BA5E-E4C36466ADE3}" dt="2023-05-18T12:11:36.337" v="704" actId="1036"/>
        <pc:sldMkLst>
          <pc:docMk/>
          <pc:sldMk cId="0" sldId="583"/>
        </pc:sldMkLst>
        <pc:spChg chg="mod">
          <ac:chgData name="YANG, Yan ni [Alumni]" userId="7d707a65-5569-43f7-97aa-c489d0311d87" providerId="ADAL" clId="{D2329A51-0256-4A2F-BA5E-E4C36466ADE3}" dt="2023-05-18T12:11:36.337" v="704" actId="1036"/>
          <ac:spMkLst>
            <pc:docMk/>
            <pc:sldMk cId="0" sldId="583"/>
            <ac:spMk id="65538" creationId="{00000000-0000-0000-0000-000000000000}"/>
          </ac:spMkLst>
        </pc:spChg>
        <pc:grpChg chg="mod">
          <ac:chgData name="YANG, Yan ni [Alumni]" userId="7d707a65-5569-43f7-97aa-c489d0311d87" providerId="ADAL" clId="{D2329A51-0256-4A2F-BA5E-E4C36466ADE3}" dt="2023-05-18T12:11:36.337" v="704" actId="1036"/>
          <ac:grpSpMkLst>
            <pc:docMk/>
            <pc:sldMk cId="0" sldId="583"/>
            <ac:grpSpMk id="50180" creationId="{00000000-0000-0000-0000-000000000000}"/>
          </ac:grpSpMkLst>
        </pc:grpChg>
        <pc:grpChg chg="mod">
          <ac:chgData name="YANG, Yan ni [Alumni]" userId="7d707a65-5569-43f7-97aa-c489d0311d87" providerId="ADAL" clId="{D2329A51-0256-4A2F-BA5E-E4C36466ADE3}" dt="2023-05-18T12:11:36.337" v="704" actId="1036"/>
          <ac:grpSpMkLst>
            <pc:docMk/>
            <pc:sldMk cId="0" sldId="583"/>
            <ac:grpSpMk id="50181" creationId="{00000000-0000-0000-0000-000000000000}"/>
          </ac:grpSpMkLst>
        </pc:grpChg>
        <pc:cxnChg chg="mod">
          <ac:chgData name="YANG, Yan ni [Alumni]" userId="7d707a65-5569-43f7-97aa-c489d0311d87" providerId="ADAL" clId="{D2329A51-0256-4A2F-BA5E-E4C36466ADE3}" dt="2023-05-18T12:11:36.337" v="704" actId="1036"/>
          <ac:cxnSpMkLst>
            <pc:docMk/>
            <pc:sldMk cId="0" sldId="583"/>
            <ac:cxnSpMk id="16" creationId="{00000000-0000-0000-0000-000000000000}"/>
          </ac:cxnSpMkLst>
        </pc:cxnChg>
      </pc:sldChg>
      <pc:sldChg chg="modSp add mod">
        <pc:chgData name="YANG, Yan ni [Alumni]" userId="7d707a65-5569-43f7-97aa-c489d0311d87" providerId="ADAL" clId="{D2329A51-0256-4A2F-BA5E-E4C36466ADE3}" dt="2023-05-18T12:11:52.973" v="760" actId="1035"/>
        <pc:sldMkLst>
          <pc:docMk/>
          <pc:sldMk cId="0" sldId="584"/>
        </pc:sldMkLst>
        <pc:spChg chg="mod">
          <ac:chgData name="YANG, Yan ni [Alumni]" userId="7d707a65-5569-43f7-97aa-c489d0311d87" providerId="ADAL" clId="{D2329A51-0256-4A2F-BA5E-E4C36466ADE3}" dt="2023-05-18T12:11:52.973" v="760" actId="1035"/>
          <ac:spMkLst>
            <pc:docMk/>
            <pc:sldMk cId="0" sldId="584"/>
            <ac:spMk id="51203" creationId="{00000000-0000-0000-0000-000000000000}"/>
          </ac:spMkLst>
        </pc:spChg>
        <pc:spChg chg="mod">
          <ac:chgData name="YANG, Yan ni [Alumni]" userId="7d707a65-5569-43f7-97aa-c489d0311d87" providerId="ADAL" clId="{D2329A51-0256-4A2F-BA5E-E4C36466ADE3}" dt="2023-05-18T12:11:52.973" v="760" actId="1035"/>
          <ac:spMkLst>
            <pc:docMk/>
            <pc:sldMk cId="0" sldId="584"/>
            <ac:spMk id="51206" creationId="{00000000-0000-0000-0000-000000000000}"/>
          </ac:spMkLst>
        </pc:spChg>
        <pc:spChg chg="mod">
          <ac:chgData name="YANG, Yan ni [Alumni]" userId="7d707a65-5569-43f7-97aa-c489d0311d87" providerId="ADAL" clId="{D2329A51-0256-4A2F-BA5E-E4C36466ADE3}" dt="2023-05-18T12:11:52.973" v="760" actId="1035"/>
          <ac:spMkLst>
            <pc:docMk/>
            <pc:sldMk cId="0" sldId="584"/>
            <ac:spMk id="51207" creationId="{00000000-0000-0000-0000-000000000000}"/>
          </ac:spMkLst>
        </pc:spChg>
        <pc:spChg chg="mod">
          <ac:chgData name="YANG, Yan ni [Alumni]" userId="7d707a65-5569-43f7-97aa-c489d0311d87" providerId="ADAL" clId="{D2329A51-0256-4A2F-BA5E-E4C36466ADE3}" dt="2023-05-18T12:11:52.973" v="760" actId="1035"/>
          <ac:spMkLst>
            <pc:docMk/>
            <pc:sldMk cId="0" sldId="584"/>
            <ac:spMk id="51208" creationId="{00000000-0000-0000-0000-000000000000}"/>
          </ac:spMkLst>
        </pc:spChg>
        <pc:spChg chg="mod">
          <ac:chgData name="YANG, Yan ni [Alumni]" userId="7d707a65-5569-43f7-97aa-c489d0311d87" providerId="ADAL" clId="{D2329A51-0256-4A2F-BA5E-E4C36466ADE3}" dt="2023-05-18T12:11:52.973" v="760" actId="1035"/>
          <ac:spMkLst>
            <pc:docMk/>
            <pc:sldMk cId="0" sldId="584"/>
            <ac:spMk id="66562" creationId="{00000000-0000-0000-0000-000000000000}"/>
          </ac:spMkLst>
        </pc:spChg>
        <pc:grpChg chg="mod">
          <ac:chgData name="YANG, Yan ni [Alumni]" userId="7d707a65-5569-43f7-97aa-c489d0311d87" providerId="ADAL" clId="{D2329A51-0256-4A2F-BA5E-E4C36466ADE3}" dt="2023-05-18T12:11:52.973" v="760" actId="1035"/>
          <ac:grpSpMkLst>
            <pc:docMk/>
            <pc:sldMk cId="0" sldId="584"/>
            <ac:grpSpMk id="51205" creationId="{00000000-0000-0000-0000-000000000000}"/>
          </ac:grpSpMkLst>
        </pc:grpChg>
      </pc:sldChg>
      <pc:sldChg chg="modSp add mod">
        <pc:chgData name="YANG, Yan ni [Alumni]" userId="7d707a65-5569-43f7-97aa-c489d0311d87" providerId="ADAL" clId="{D2329A51-0256-4A2F-BA5E-E4C36466ADE3}" dt="2023-05-18T12:13:43.047" v="807" actId="1036"/>
        <pc:sldMkLst>
          <pc:docMk/>
          <pc:sldMk cId="0" sldId="585"/>
        </pc:sldMkLst>
        <pc:spChg chg="mod">
          <ac:chgData name="YANG, Yan ni [Alumni]" userId="7d707a65-5569-43f7-97aa-c489d0311d87" providerId="ADAL" clId="{D2329A51-0256-4A2F-BA5E-E4C36466ADE3}" dt="2023-05-18T12:13:43.047" v="807" actId="1036"/>
          <ac:spMkLst>
            <pc:docMk/>
            <pc:sldMk cId="0" sldId="585"/>
            <ac:spMk id="52227" creationId="{00000000-0000-0000-0000-000000000000}"/>
          </ac:spMkLst>
        </pc:spChg>
        <pc:spChg chg="mod">
          <ac:chgData name="YANG, Yan ni [Alumni]" userId="7d707a65-5569-43f7-97aa-c489d0311d87" providerId="ADAL" clId="{D2329A51-0256-4A2F-BA5E-E4C36466ADE3}" dt="2023-05-18T12:13:37.433" v="781" actId="1035"/>
          <ac:spMkLst>
            <pc:docMk/>
            <pc:sldMk cId="0" sldId="585"/>
            <ac:spMk id="52230" creationId="{00000000-0000-0000-0000-000000000000}"/>
          </ac:spMkLst>
        </pc:spChg>
        <pc:spChg chg="mod">
          <ac:chgData name="YANG, Yan ni [Alumni]" userId="7d707a65-5569-43f7-97aa-c489d0311d87" providerId="ADAL" clId="{D2329A51-0256-4A2F-BA5E-E4C36466ADE3}" dt="2023-05-18T12:13:37.433" v="781" actId="1035"/>
          <ac:spMkLst>
            <pc:docMk/>
            <pc:sldMk cId="0" sldId="585"/>
            <ac:spMk id="52231" creationId="{00000000-0000-0000-0000-000000000000}"/>
          </ac:spMkLst>
        </pc:spChg>
        <pc:spChg chg="mod">
          <ac:chgData name="YANG, Yan ni [Alumni]" userId="7d707a65-5569-43f7-97aa-c489d0311d87" providerId="ADAL" clId="{D2329A51-0256-4A2F-BA5E-E4C36466ADE3}" dt="2023-05-18T12:13:37.433" v="781" actId="1035"/>
          <ac:spMkLst>
            <pc:docMk/>
            <pc:sldMk cId="0" sldId="585"/>
            <ac:spMk id="52232" creationId="{00000000-0000-0000-0000-000000000000}"/>
          </ac:spMkLst>
        </pc:spChg>
        <pc:spChg chg="mod">
          <ac:chgData name="YANG, Yan ni [Alumni]" userId="7d707a65-5569-43f7-97aa-c489d0311d87" providerId="ADAL" clId="{D2329A51-0256-4A2F-BA5E-E4C36466ADE3}" dt="2023-05-18T12:13:37.433" v="781" actId="1035"/>
          <ac:spMkLst>
            <pc:docMk/>
            <pc:sldMk cId="0" sldId="585"/>
            <ac:spMk id="52233" creationId="{00000000-0000-0000-0000-000000000000}"/>
          </ac:spMkLst>
        </pc:spChg>
        <pc:spChg chg="mod">
          <ac:chgData name="YANG, Yan ni [Alumni]" userId="7d707a65-5569-43f7-97aa-c489d0311d87" providerId="ADAL" clId="{D2329A51-0256-4A2F-BA5E-E4C36466ADE3}" dt="2023-05-18T12:13:37.433" v="781" actId="1035"/>
          <ac:spMkLst>
            <pc:docMk/>
            <pc:sldMk cId="0" sldId="585"/>
            <ac:spMk id="52234" creationId="{00000000-0000-0000-0000-000000000000}"/>
          </ac:spMkLst>
        </pc:spChg>
        <pc:spChg chg="mod">
          <ac:chgData name="YANG, Yan ni [Alumni]" userId="7d707a65-5569-43f7-97aa-c489d0311d87" providerId="ADAL" clId="{D2329A51-0256-4A2F-BA5E-E4C36466ADE3}" dt="2023-05-18T12:13:37.433" v="781" actId="1035"/>
          <ac:spMkLst>
            <pc:docMk/>
            <pc:sldMk cId="0" sldId="585"/>
            <ac:spMk id="52235" creationId="{00000000-0000-0000-0000-000000000000}"/>
          </ac:spMkLst>
        </pc:spChg>
        <pc:spChg chg="mod">
          <ac:chgData name="YANG, Yan ni [Alumni]" userId="7d707a65-5569-43f7-97aa-c489d0311d87" providerId="ADAL" clId="{D2329A51-0256-4A2F-BA5E-E4C36466ADE3}" dt="2023-05-18T12:13:37.433" v="781" actId="1035"/>
          <ac:spMkLst>
            <pc:docMk/>
            <pc:sldMk cId="0" sldId="585"/>
            <ac:spMk id="52236" creationId="{00000000-0000-0000-0000-000000000000}"/>
          </ac:spMkLst>
        </pc:spChg>
        <pc:spChg chg="mod">
          <ac:chgData name="YANG, Yan ni [Alumni]" userId="7d707a65-5569-43f7-97aa-c489d0311d87" providerId="ADAL" clId="{D2329A51-0256-4A2F-BA5E-E4C36466ADE3}" dt="2023-05-18T12:13:37.433" v="781" actId="1035"/>
          <ac:spMkLst>
            <pc:docMk/>
            <pc:sldMk cId="0" sldId="585"/>
            <ac:spMk id="52237" creationId="{00000000-0000-0000-0000-000000000000}"/>
          </ac:spMkLst>
        </pc:spChg>
        <pc:spChg chg="mod">
          <ac:chgData name="YANG, Yan ni [Alumni]" userId="7d707a65-5569-43f7-97aa-c489d0311d87" providerId="ADAL" clId="{D2329A51-0256-4A2F-BA5E-E4C36466ADE3}" dt="2023-05-18T12:13:37.433" v="781" actId="1035"/>
          <ac:spMkLst>
            <pc:docMk/>
            <pc:sldMk cId="0" sldId="585"/>
            <ac:spMk id="67586" creationId="{00000000-0000-0000-0000-000000000000}"/>
          </ac:spMkLst>
        </pc:spChg>
        <pc:grpChg chg="mod">
          <ac:chgData name="YANG, Yan ni [Alumni]" userId="7d707a65-5569-43f7-97aa-c489d0311d87" providerId="ADAL" clId="{D2329A51-0256-4A2F-BA5E-E4C36466ADE3}" dt="2023-05-18T12:13:37.433" v="781" actId="1035"/>
          <ac:grpSpMkLst>
            <pc:docMk/>
            <pc:sldMk cId="0" sldId="585"/>
            <ac:grpSpMk id="52229" creationId="{00000000-0000-0000-0000-000000000000}"/>
          </ac:grpSpMkLst>
        </pc:grpChg>
      </pc:sldChg>
      <pc:sldChg chg="modSp add mod">
        <pc:chgData name="YANG, Yan ni [Alumni]" userId="7d707a65-5569-43f7-97aa-c489d0311d87" providerId="ADAL" clId="{D2329A51-0256-4A2F-BA5E-E4C36466ADE3}" dt="2023-05-18T12:14:52.320" v="828" actId="255"/>
        <pc:sldMkLst>
          <pc:docMk/>
          <pc:sldMk cId="0" sldId="586"/>
        </pc:sldMkLst>
        <pc:spChg chg="mod">
          <ac:chgData name="YANG, Yan ni [Alumni]" userId="7d707a65-5569-43f7-97aa-c489d0311d87" providerId="ADAL" clId="{D2329A51-0256-4A2F-BA5E-E4C36466ADE3}" dt="2023-05-18T12:14:52.320" v="828" actId="255"/>
          <ac:spMkLst>
            <pc:docMk/>
            <pc:sldMk cId="0" sldId="586"/>
            <ac:spMk id="53251" creationId="{00000000-0000-0000-0000-000000000000}"/>
          </ac:spMkLst>
        </pc:spChg>
      </pc:sldChg>
      <pc:sldChg chg="add del mod modShow">
        <pc:chgData name="YANG, Yan ni [Alumni]" userId="7d707a65-5569-43f7-97aa-c489d0311d87" providerId="ADAL" clId="{D2329A51-0256-4A2F-BA5E-E4C36466ADE3}" dt="2023-05-18T13:16:17.402" v="2136" actId="47"/>
        <pc:sldMkLst>
          <pc:docMk/>
          <pc:sldMk cId="0" sldId="587"/>
        </pc:sldMkLst>
      </pc:sldChg>
      <pc:sldChg chg="add del mod modShow">
        <pc:chgData name="YANG, Yan ni [Alumni]" userId="7d707a65-5569-43f7-97aa-c489d0311d87" providerId="ADAL" clId="{D2329A51-0256-4A2F-BA5E-E4C36466ADE3}" dt="2023-05-18T13:16:17.402" v="2136" actId="47"/>
        <pc:sldMkLst>
          <pc:docMk/>
          <pc:sldMk cId="0" sldId="588"/>
        </pc:sldMkLst>
      </pc:sldChg>
      <pc:sldChg chg="add del mod modShow">
        <pc:chgData name="YANG, Yan ni [Alumni]" userId="7d707a65-5569-43f7-97aa-c489d0311d87" providerId="ADAL" clId="{D2329A51-0256-4A2F-BA5E-E4C36466ADE3}" dt="2023-05-18T13:16:17.402" v="2136" actId="47"/>
        <pc:sldMkLst>
          <pc:docMk/>
          <pc:sldMk cId="0" sldId="622"/>
        </pc:sldMkLst>
      </pc:sldChg>
      <pc:sldChg chg="add del mod modShow">
        <pc:chgData name="YANG, Yan ni [Alumni]" userId="7d707a65-5569-43f7-97aa-c489d0311d87" providerId="ADAL" clId="{D2329A51-0256-4A2F-BA5E-E4C36466ADE3}" dt="2023-05-18T13:16:17.402" v="2136" actId="47"/>
        <pc:sldMkLst>
          <pc:docMk/>
          <pc:sldMk cId="0" sldId="623"/>
        </pc:sldMkLst>
      </pc:sldChg>
      <pc:sldChg chg="addSp delSp modSp new mod modAnim">
        <pc:chgData name="YANG, Yan ni [Alumni]" userId="7d707a65-5569-43f7-97aa-c489d0311d87" providerId="ADAL" clId="{D2329A51-0256-4A2F-BA5E-E4C36466ADE3}" dt="2023-05-18T12:27:05.229" v="1042" actId="14100"/>
        <pc:sldMkLst>
          <pc:docMk/>
          <pc:sldMk cId="2017608887" sldId="624"/>
        </pc:sldMkLst>
        <pc:spChg chg="mod">
          <ac:chgData name="YANG, Yan ni [Alumni]" userId="7d707a65-5569-43f7-97aa-c489d0311d87" providerId="ADAL" clId="{D2329A51-0256-4A2F-BA5E-E4C36466ADE3}" dt="2023-05-18T12:18:32.856" v="869" actId="1035"/>
          <ac:spMkLst>
            <pc:docMk/>
            <pc:sldMk cId="2017608887" sldId="624"/>
            <ac:spMk id="2" creationId="{3088DDA6-1206-6103-00F1-EA9BFAAF7791}"/>
          </ac:spMkLst>
        </pc:spChg>
        <pc:spChg chg="del">
          <ac:chgData name="YANG, Yan ni [Alumni]" userId="7d707a65-5569-43f7-97aa-c489d0311d87" providerId="ADAL" clId="{D2329A51-0256-4A2F-BA5E-E4C36466ADE3}" dt="2023-05-18T12:18:27.032" v="845" actId="478"/>
          <ac:spMkLst>
            <pc:docMk/>
            <pc:sldMk cId="2017608887" sldId="624"/>
            <ac:spMk id="3" creationId="{B12D5D75-9D25-365D-2312-78B192AA8B7A}"/>
          </ac:spMkLst>
        </pc:spChg>
        <pc:spChg chg="add mod">
          <ac:chgData name="YANG, Yan ni [Alumni]" userId="7d707a65-5569-43f7-97aa-c489d0311d87" providerId="ADAL" clId="{D2329A51-0256-4A2F-BA5E-E4C36466ADE3}" dt="2023-05-18T12:27:05.229" v="1042" actId="14100"/>
          <ac:spMkLst>
            <pc:docMk/>
            <pc:sldMk cId="2017608887" sldId="624"/>
            <ac:spMk id="5" creationId="{63F59F90-A16B-593A-7163-CEE2E8D3D979}"/>
          </ac:spMkLst>
        </pc:spChg>
        <pc:spChg chg="add del mod">
          <ac:chgData name="YANG, Yan ni [Alumni]" userId="7d707a65-5569-43f7-97aa-c489d0311d87" providerId="ADAL" clId="{D2329A51-0256-4A2F-BA5E-E4C36466ADE3}" dt="2023-05-18T12:19:42.608" v="878" actId="478"/>
          <ac:spMkLst>
            <pc:docMk/>
            <pc:sldMk cId="2017608887" sldId="624"/>
            <ac:spMk id="6" creationId="{7B0910C8-0FC5-D761-B2A5-5BBD371005D7}"/>
          </ac:spMkLst>
        </pc:spChg>
        <pc:spChg chg="add mod">
          <ac:chgData name="YANG, Yan ni [Alumni]" userId="7d707a65-5569-43f7-97aa-c489d0311d87" providerId="ADAL" clId="{D2329A51-0256-4A2F-BA5E-E4C36466ADE3}" dt="2023-05-18T12:25:51.079" v="1028" actId="14100"/>
          <ac:spMkLst>
            <pc:docMk/>
            <pc:sldMk cId="2017608887" sldId="624"/>
            <ac:spMk id="7" creationId="{B52CCDF7-2BDF-4939-A9D8-CBA3BDB95282}"/>
          </ac:spMkLst>
        </pc:spChg>
        <pc:spChg chg="add mod">
          <ac:chgData name="YANG, Yan ni [Alumni]" userId="7d707a65-5569-43f7-97aa-c489d0311d87" providerId="ADAL" clId="{D2329A51-0256-4A2F-BA5E-E4C36466ADE3}" dt="2023-05-18T12:20:17.596" v="899" actId="1076"/>
          <ac:spMkLst>
            <pc:docMk/>
            <pc:sldMk cId="2017608887" sldId="624"/>
            <ac:spMk id="10" creationId="{6AD21FE1-4A08-CB1A-0C30-B96DB818C938}"/>
          </ac:spMkLst>
        </pc:spChg>
        <pc:spChg chg="add mod">
          <ac:chgData name="YANG, Yan ni [Alumni]" userId="7d707a65-5569-43f7-97aa-c489d0311d87" providerId="ADAL" clId="{D2329A51-0256-4A2F-BA5E-E4C36466ADE3}" dt="2023-05-18T12:21:06.151" v="920" actId="20577"/>
          <ac:spMkLst>
            <pc:docMk/>
            <pc:sldMk cId="2017608887" sldId="624"/>
            <ac:spMk id="12" creationId="{3FB86EF4-D390-0350-6777-528615B2E1EC}"/>
          </ac:spMkLst>
        </pc:spChg>
        <pc:spChg chg="add mod">
          <ac:chgData name="YANG, Yan ni [Alumni]" userId="7d707a65-5569-43f7-97aa-c489d0311d87" providerId="ADAL" clId="{D2329A51-0256-4A2F-BA5E-E4C36466ADE3}" dt="2023-05-18T12:23:53.833" v="1026" actId="20577"/>
          <ac:spMkLst>
            <pc:docMk/>
            <pc:sldMk cId="2017608887" sldId="624"/>
            <ac:spMk id="13" creationId="{EA34021D-CBA6-1349-3734-010DB64A66C1}"/>
          </ac:spMkLst>
        </pc:spChg>
        <pc:cxnChg chg="add mod">
          <ac:chgData name="YANG, Yan ni [Alumni]" userId="7d707a65-5569-43f7-97aa-c489d0311d87" providerId="ADAL" clId="{D2329A51-0256-4A2F-BA5E-E4C36466ADE3}" dt="2023-05-18T12:20:08.271" v="884" actId="208"/>
          <ac:cxnSpMkLst>
            <pc:docMk/>
            <pc:sldMk cId="2017608887" sldId="624"/>
            <ac:cxnSpMk id="9" creationId="{791E7BBF-A7D5-8059-7618-47A0F66BDA67}"/>
          </ac:cxnSpMkLst>
        </pc:cxnChg>
        <pc:cxnChg chg="add mod">
          <ac:chgData name="YANG, Yan ni [Alumni]" userId="7d707a65-5569-43f7-97aa-c489d0311d87" providerId="ADAL" clId="{D2329A51-0256-4A2F-BA5E-E4C36466ADE3}" dt="2023-05-18T12:20:50.018" v="902" actId="1076"/>
          <ac:cxnSpMkLst>
            <pc:docMk/>
            <pc:sldMk cId="2017608887" sldId="624"/>
            <ac:cxnSpMk id="11" creationId="{4DF589EB-0834-8ACE-F741-C5885DD53FF5}"/>
          </ac:cxnSpMkLst>
        </pc:cxnChg>
      </pc:sldChg>
      <pc:sldChg chg="addSp delSp modSp add mod modAnim">
        <pc:chgData name="YANG, Yan ni [Alumni]" userId="7d707a65-5569-43f7-97aa-c489d0311d87" providerId="ADAL" clId="{D2329A51-0256-4A2F-BA5E-E4C36466ADE3}" dt="2023-05-18T12:33:25.351" v="1174" actId="20577"/>
        <pc:sldMkLst>
          <pc:docMk/>
          <pc:sldMk cId="1633097182" sldId="625"/>
        </pc:sldMkLst>
        <pc:spChg chg="del">
          <ac:chgData name="YANG, Yan ni [Alumni]" userId="7d707a65-5569-43f7-97aa-c489d0311d87" providerId="ADAL" clId="{D2329A51-0256-4A2F-BA5E-E4C36466ADE3}" dt="2023-05-18T12:26:36.926" v="1033" actId="478"/>
          <ac:spMkLst>
            <pc:docMk/>
            <pc:sldMk cId="1633097182" sldId="625"/>
            <ac:spMk id="2" creationId="{3088DDA6-1206-6103-00F1-EA9BFAAF7791}"/>
          </ac:spMkLst>
        </pc:spChg>
        <pc:spChg chg="add del mod">
          <ac:chgData name="YANG, Yan ni [Alumni]" userId="7d707a65-5569-43f7-97aa-c489d0311d87" providerId="ADAL" clId="{D2329A51-0256-4A2F-BA5E-E4C36466ADE3}" dt="2023-05-18T12:26:40.400" v="1035" actId="478"/>
          <ac:spMkLst>
            <pc:docMk/>
            <pc:sldMk cId="1633097182" sldId="625"/>
            <ac:spMk id="4" creationId="{82B7D76E-99FA-5456-182E-4438DC9E58A8}"/>
          </ac:spMkLst>
        </pc:spChg>
        <pc:spChg chg="del">
          <ac:chgData name="YANG, Yan ni [Alumni]" userId="7d707a65-5569-43f7-97aa-c489d0311d87" providerId="ADAL" clId="{D2329A51-0256-4A2F-BA5E-E4C36466ADE3}" dt="2023-05-18T12:26:34.174" v="1032" actId="478"/>
          <ac:spMkLst>
            <pc:docMk/>
            <pc:sldMk cId="1633097182" sldId="625"/>
            <ac:spMk id="5" creationId="{63F59F90-A16B-593A-7163-CEE2E8D3D979}"/>
          </ac:spMkLst>
        </pc:spChg>
        <pc:spChg chg="add mod">
          <ac:chgData name="YANG, Yan ni [Alumni]" userId="7d707a65-5569-43f7-97aa-c489d0311d87" providerId="ADAL" clId="{D2329A51-0256-4A2F-BA5E-E4C36466ADE3}" dt="2023-05-18T12:26:55.828" v="1039" actId="1076"/>
          <ac:spMkLst>
            <pc:docMk/>
            <pc:sldMk cId="1633097182" sldId="625"/>
            <ac:spMk id="6" creationId="{218DA797-DD97-5244-D44F-A27D60A607BA}"/>
          </ac:spMkLst>
        </pc:spChg>
        <pc:spChg chg="del">
          <ac:chgData name="YANG, Yan ni [Alumni]" userId="7d707a65-5569-43f7-97aa-c489d0311d87" providerId="ADAL" clId="{D2329A51-0256-4A2F-BA5E-E4C36466ADE3}" dt="2023-05-18T12:26:34.174" v="1032" actId="478"/>
          <ac:spMkLst>
            <pc:docMk/>
            <pc:sldMk cId="1633097182" sldId="625"/>
            <ac:spMk id="7" creationId="{B52CCDF7-2BDF-4939-A9D8-CBA3BDB95282}"/>
          </ac:spMkLst>
        </pc:spChg>
        <pc:spChg chg="add mod">
          <ac:chgData name="YANG, Yan ni [Alumni]" userId="7d707a65-5569-43f7-97aa-c489d0311d87" providerId="ADAL" clId="{D2329A51-0256-4A2F-BA5E-E4C36466ADE3}" dt="2023-05-18T12:30:30.865" v="1121" actId="14100"/>
          <ac:spMkLst>
            <pc:docMk/>
            <pc:sldMk cId="1633097182" sldId="625"/>
            <ac:spMk id="8" creationId="{27E96C58-5684-93FE-CE70-A2B28C435F1E}"/>
          </ac:spMkLst>
        </pc:spChg>
        <pc:spChg chg="del">
          <ac:chgData name="YANG, Yan ni [Alumni]" userId="7d707a65-5569-43f7-97aa-c489d0311d87" providerId="ADAL" clId="{D2329A51-0256-4A2F-BA5E-E4C36466ADE3}" dt="2023-05-18T12:26:34.174" v="1032" actId="478"/>
          <ac:spMkLst>
            <pc:docMk/>
            <pc:sldMk cId="1633097182" sldId="625"/>
            <ac:spMk id="10" creationId="{6AD21FE1-4A08-CB1A-0C30-B96DB818C938}"/>
          </ac:spMkLst>
        </pc:spChg>
        <pc:spChg chg="del">
          <ac:chgData name="YANG, Yan ni [Alumni]" userId="7d707a65-5569-43f7-97aa-c489d0311d87" providerId="ADAL" clId="{D2329A51-0256-4A2F-BA5E-E4C36466ADE3}" dt="2023-05-18T12:26:34.174" v="1032" actId="478"/>
          <ac:spMkLst>
            <pc:docMk/>
            <pc:sldMk cId="1633097182" sldId="625"/>
            <ac:spMk id="12" creationId="{3FB86EF4-D390-0350-6777-528615B2E1EC}"/>
          </ac:spMkLst>
        </pc:spChg>
        <pc:spChg chg="del">
          <ac:chgData name="YANG, Yan ni [Alumni]" userId="7d707a65-5569-43f7-97aa-c489d0311d87" providerId="ADAL" clId="{D2329A51-0256-4A2F-BA5E-E4C36466ADE3}" dt="2023-05-18T12:26:34.174" v="1032" actId="478"/>
          <ac:spMkLst>
            <pc:docMk/>
            <pc:sldMk cId="1633097182" sldId="625"/>
            <ac:spMk id="13" creationId="{EA34021D-CBA6-1349-3734-010DB64A66C1}"/>
          </ac:spMkLst>
        </pc:spChg>
        <pc:spChg chg="add mod">
          <ac:chgData name="YANG, Yan ni [Alumni]" userId="7d707a65-5569-43f7-97aa-c489d0311d87" providerId="ADAL" clId="{D2329A51-0256-4A2F-BA5E-E4C36466ADE3}" dt="2023-05-18T12:28:25.246" v="1056" actId="1076"/>
          <ac:spMkLst>
            <pc:docMk/>
            <pc:sldMk cId="1633097182" sldId="625"/>
            <ac:spMk id="15" creationId="{AD021CBF-86EA-F696-CAB1-7E03F29ED602}"/>
          </ac:spMkLst>
        </pc:spChg>
        <pc:spChg chg="add mod">
          <ac:chgData name="YANG, Yan ni [Alumni]" userId="7d707a65-5569-43f7-97aa-c489d0311d87" providerId="ADAL" clId="{D2329A51-0256-4A2F-BA5E-E4C36466ADE3}" dt="2023-05-18T12:28:54.185" v="1078" actId="1076"/>
          <ac:spMkLst>
            <pc:docMk/>
            <pc:sldMk cId="1633097182" sldId="625"/>
            <ac:spMk id="17" creationId="{6D73920F-6F9D-AD1F-AC89-34773A7944C0}"/>
          </ac:spMkLst>
        </pc:spChg>
        <pc:spChg chg="add mod">
          <ac:chgData name="YANG, Yan ni [Alumni]" userId="7d707a65-5569-43f7-97aa-c489d0311d87" providerId="ADAL" clId="{D2329A51-0256-4A2F-BA5E-E4C36466ADE3}" dt="2023-05-18T12:30:25.224" v="1120" actId="14100"/>
          <ac:spMkLst>
            <pc:docMk/>
            <pc:sldMk cId="1633097182" sldId="625"/>
            <ac:spMk id="18" creationId="{BAD8BB0E-FCDE-2360-7032-91A0C7CFD9B0}"/>
          </ac:spMkLst>
        </pc:spChg>
        <pc:spChg chg="add mod">
          <ac:chgData name="YANG, Yan ni [Alumni]" userId="7d707a65-5569-43f7-97aa-c489d0311d87" providerId="ADAL" clId="{D2329A51-0256-4A2F-BA5E-E4C36466ADE3}" dt="2023-05-18T12:31:35.607" v="1137" actId="1036"/>
          <ac:spMkLst>
            <pc:docMk/>
            <pc:sldMk cId="1633097182" sldId="625"/>
            <ac:spMk id="21" creationId="{8BE808CF-6BC4-D5D2-3D33-68BC26431D51}"/>
          </ac:spMkLst>
        </pc:spChg>
        <pc:spChg chg="add mod">
          <ac:chgData name="YANG, Yan ni [Alumni]" userId="7d707a65-5569-43f7-97aa-c489d0311d87" providerId="ADAL" clId="{D2329A51-0256-4A2F-BA5E-E4C36466ADE3}" dt="2023-05-18T12:31:44.761" v="1140" actId="207"/>
          <ac:spMkLst>
            <pc:docMk/>
            <pc:sldMk cId="1633097182" sldId="625"/>
            <ac:spMk id="22" creationId="{79A340C2-F6AF-8D0D-C8F7-CBABAA94D4C9}"/>
          </ac:spMkLst>
        </pc:spChg>
        <pc:spChg chg="add mod">
          <ac:chgData name="YANG, Yan ni [Alumni]" userId="7d707a65-5569-43f7-97aa-c489d0311d87" providerId="ADAL" clId="{D2329A51-0256-4A2F-BA5E-E4C36466ADE3}" dt="2023-05-18T12:32:09.224" v="1151" actId="1076"/>
          <ac:spMkLst>
            <pc:docMk/>
            <pc:sldMk cId="1633097182" sldId="625"/>
            <ac:spMk id="23" creationId="{2E2CBB8F-A2DD-3885-0BD8-B7C57B7C5D13}"/>
          </ac:spMkLst>
        </pc:spChg>
        <pc:spChg chg="add mod">
          <ac:chgData name="YANG, Yan ni [Alumni]" userId="7d707a65-5569-43f7-97aa-c489d0311d87" providerId="ADAL" clId="{D2329A51-0256-4A2F-BA5E-E4C36466ADE3}" dt="2023-05-18T12:32:41.303" v="1158" actId="688"/>
          <ac:spMkLst>
            <pc:docMk/>
            <pc:sldMk cId="1633097182" sldId="625"/>
            <ac:spMk id="28" creationId="{3DBE4DD3-9BEE-64DC-F50C-D906FE3140FA}"/>
          </ac:spMkLst>
        </pc:spChg>
        <pc:spChg chg="add mod">
          <ac:chgData name="YANG, Yan ni [Alumni]" userId="7d707a65-5569-43f7-97aa-c489d0311d87" providerId="ADAL" clId="{D2329A51-0256-4A2F-BA5E-E4C36466ADE3}" dt="2023-05-18T12:32:20.610" v="1153" actId="1076"/>
          <ac:spMkLst>
            <pc:docMk/>
            <pc:sldMk cId="1633097182" sldId="625"/>
            <ac:spMk id="29" creationId="{2CCFE38B-2575-F11D-FA15-28FC0B91145F}"/>
          </ac:spMkLst>
        </pc:spChg>
        <pc:spChg chg="add mod">
          <ac:chgData name="YANG, Yan ni [Alumni]" userId="7d707a65-5569-43f7-97aa-c489d0311d87" providerId="ADAL" clId="{D2329A51-0256-4A2F-BA5E-E4C36466ADE3}" dt="2023-05-18T12:33:25.351" v="1174" actId="20577"/>
          <ac:spMkLst>
            <pc:docMk/>
            <pc:sldMk cId="1633097182" sldId="625"/>
            <ac:spMk id="30" creationId="{7DB6B827-F39E-1901-8EC2-13AB6A6B5E54}"/>
          </ac:spMkLst>
        </pc:spChg>
        <pc:cxnChg chg="del">
          <ac:chgData name="YANG, Yan ni [Alumni]" userId="7d707a65-5569-43f7-97aa-c489d0311d87" providerId="ADAL" clId="{D2329A51-0256-4A2F-BA5E-E4C36466ADE3}" dt="2023-05-18T12:26:34.174" v="1032" actId="478"/>
          <ac:cxnSpMkLst>
            <pc:docMk/>
            <pc:sldMk cId="1633097182" sldId="625"/>
            <ac:cxnSpMk id="9" creationId="{791E7BBF-A7D5-8059-7618-47A0F66BDA67}"/>
          </ac:cxnSpMkLst>
        </pc:cxnChg>
        <pc:cxnChg chg="del">
          <ac:chgData name="YANG, Yan ni [Alumni]" userId="7d707a65-5569-43f7-97aa-c489d0311d87" providerId="ADAL" clId="{D2329A51-0256-4A2F-BA5E-E4C36466ADE3}" dt="2023-05-18T12:26:34.174" v="1032" actId="478"/>
          <ac:cxnSpMkLst>
            <pc:docMk/>
            <pc:sldMk cId="1633097182" sldId="625"/>
            <ac:cxnSpMk id="11" creationId="{4DF589EB-0834-8ACE-F741-C5885DD53FF5}"/>
          </ac:cxnSpMkLst>
        </pc:cxnChg>
        <pc:cxnChg chg="add mod">
          <ac:chgData name="YANG, Yan ni [Alumni]" userId="7d707a65-5569-43f7-97aa-c489d0311d87" providerId="ADAL" clId="{D2329A51-0256-4A2F-BA5E-E4C36466ADE3}" dt="2023-05-18T12:27:07.181" v="1043"/>
          <ac:cxnSpMkLst>
            <pc:docMk/>
            <pc:sldMk cId="1633097182" sldId="625"/>
            <ac:cxnSpMk id="14" creationId="{F539FE39-88E5-0B0A-18FA-3003C0C9D5CA}"/>
          </ac:cxnSpMkLst>
        </pc:cxnChg>
        <pc:cxnChg chg="add mod">
          <ac:chgData name="YANG, Yan ni [Alumni]" userId="7d707a65-5569-43f7-97aa-c489d0311d87" providerId="ADAL" clId="{D2329A51-0256-4A2F-BA5E-E4C36466ADE3}" dt="2023-05-18T12:28:58.610" v="1079" actId="1076"/>
          <ac:cxnSpMkLst>
            <pc:docMk/>
            <pc:sldMk cId="1633097182" sldId="625"/>
            <ac:cxnSpMk id="16" creationId="{8B6A88CB-9CE0-B838-9788-61A78833B5B1}"/>
          </ac:cxnSpMkLst>
        </pc:cxnChg>
        <pc:cxnChg chg="add mod">
          <ac:chgData name="YANG, Yan ni [Alumni]" userId="7d707a65-5569-43f7-97aa-c489d0311d87" providerId="ADAL" clId="{D2329A51-0256-4A2F-BA5E-E4C36466ADE3}" dt="2023-05-18T12:31:07.984" v="1124" actId="1076"/>
          <ac:cxnSpMkLst>
            <pc:docMk/>
            <pc:sldMk cId="1633097182" sldId="625"/>
            <ac:cxnSpMk id="20" creationId="{9E0EAF7D-121E-7CDB-B05C-600B6660E4A3}"/>
          </ac:cxnSpMkLst>
        </pc:cxnChg>
        <pc:cxnChg chg="add mod">
          <ac:chgData name="YANG, Yan ni [Alumni]" userId="7d707a65-5569-43f7-97aa-c489d0311d87" providerId="ADAL" clId="{D2329A51-0256-4A2F-BA5E-E4C36466ADE3}" dt="2023-05-18T12:32:04.825" v="1150" actId="14100"/>
          <ac:cxnSpMkLst>
            <pc:docMk/>
            <pc:sldMk cId="1633097182" sldId="625"/>
            <ac:cxnSpMk id="24" creationId="{C4ED9C4E-5D91-92FE-5CC8-39D742B1F48B}"/>
          </ac:cxnSpMkLst>
        </pc:cxnChg>
        <pc:cxnChg chg="add mod">
          <ac:chgData name="YANG, Yan ni [Alumni]" userId="7d707a65-5569-43f7-97aa-c489d0311d87" providerId="ADAL" clId="{D2329A51-0256-4A2F-BA5E-E4C36466ADE3}" dt="2023-05-18T12:32:41.303" v="1158" actId="688"/>
          <ac:cxnSpMkLst>
            <pc:docMk/>
            <pc:sldMk cId="1633097182" sldId="625"/>
            <ac:cxnSpMk id="27" creationId="{AD7C3697-980C-5291-049A-CAD59D860851}"/>
          </ac:cxnSpMkLst>
        </pc:cxnChg>
        <pc:cxnChg chg="add mod">
          <ac:chgData name="YANG, Yan ni [Alumni]" userId="7d707a65-5569-43f7-97aa-c489d0311d87" providerId="ADAL" clId="{D2329A51-0256-4A2F-BA5E-E4C36466ADE3}" dt="2023-05-18T12:32:20.610" v="1153" actId="1076"/>
          <ac:cxnSpMkLst>
            <pc:docMk/>
            <pc:sldMk cId="1633097182" sldId="625"/>
            <ac:cxnSpMk id="31" creationId="{3AEE42CA-4D5A-4145-449B-91DEAA0951CB}"/>
          </ac:cxnSpMkLst>
        </pc:cxnChg>
      </pc:sldChg>
      <pc:sldChg chg="delSp modSp add mod">
        <pc:chgData name="YANG, Yan ni [Alumni]" userId="7d707a65-5569-43f7-97aa-c489d0311d87" providerId="ADAL" clId="{D2329A51-0256-4A2F-BA5E-E4C36466ADE3}" dt="2023-05-18T12:36:09.201" v="1482" actId="20577"/>
        <pc:sldMkLst>
          <pc:docMk/>
          <pc:sldMk cId="859507864" sldId="626"/>
        </pc:sldMkLst>
        <pc:spChg chg="mod">
          <ac:chgData name="YANG, Yan ni [Alumni]" userId="7d707a65-5569-43f7-97aa-c489d0311d87" providerId="ADAL" clId="{D2329A51-0256-4A2F-BA5E-E4C36466ADE3}" dt="2023-05-18T12:36:09.201" v="1482" actId="20577"/>
          <ac:spMkLst>
            <pc:docMk/>
            <pc:sldMk cId="859507864" sldId="626"/>
            <ac:spMk id="53251" creationId="{00000000-0000-0000-0000-000000000000}"/>
          </ac:spMkLst>
        </pc:spChg>
        <pc:grpChg chg="del">
          <ac:chgData name="YANG, Yan ni [Alumni]" userId="7d707a65-5569-43f7-97aa-c489d0311d87" providerId="ADAL" clId="{D2329A51-0256-4A2F-BA5E-E4C36466ADE3}" dt="2023-05-18T12:34:45.248" v="1208" actId="478"/>
          <ac:grpSpMkLst>
            <pc:docMk/>
            <pc:sldMk cId="859507864" sldId="626"/>
            <ac:grpSpMk id="53253" creationId="{00000000-0000-0000-0000-000000000000}"/>
          </ac:grpSpMkLst>
        </pc:grpChg>
      </pc:sldChg>
      <pc:sldChg chg="new del">
        <pc:chgData name="YANG, Yan ni [Alumni]" userId="7d707a65-5569-43f7-97aa-c489d0311d87" providerId="ADAL" clId="{D2329A51-0256-4A2F-BA5E-E4C36466ADE3}" dt="2023-05-18T12:34:26.508" v="1176" actId="680"/>
        <pc:sldMkLst>
          <pc:docMk/>
          <pc:sldMk cId="3245849609" sldId="626"/>
        </pc:sldMkLst>
      </pc:sldChg>
      <pc:sldChg chg="addSp delSp modSp new mod delAnim modAnim">
        <pc:chgData name="YANG, Yan ni [Alumni]" userId="7d707a65-5569-43f7-97aa-c489d0311d87" providerId="ADAL" clId="{D2329A51-0256-4A2F-BA5E-E4C36466ADE3}" dt="2023-05-18T12:43:19.943" v="1641" actId="1076"/>
        <pc:sldMkLst>
          <pc:docMk/>
          <pc:sldMk cId="2685576882" sldId="627"/>
        </pc:sldMkLst>
        <pc:spChg chg="del">
          <ac:chgData name="YANG, Yan ni [Alumni]" userId="7d707a65-5569-43f7-97aa-c489d0311d87" providerId="ADAL" clId="{D2329A51-0256-4A2F-BA5E-E4C36466ADE3}" dt="2023-05-18T12:36:37.659" v="1486" actId="478"/>
          <ac:spMkLst>
            <pc:docMk/>
            <pc:sldMk cId="2685576882" sldId="627"/>
            <ac:spMk id="2" creationId="{E7A83DB1-637E-65F7-6407-2273663CD50E}"/>
          </ac:spMkLst>
        </pc:spChg>
        <pc:spChg chg="del">
          <ac:chgData name="YANG, Yan ni [Alumni]" userId="7d707a65-5569-43f7-97aa-c489d0311d87" providerId="ADAL" clId="{D2329A51-0256-4A2F-BA5E-E4C36466ADE3}" dt="2023-05-18T12:36:36.520" v="1485" actId="478"/>
          <ac:spMkLst>
            <pc:docMk/>
            <pc:sldMk cId="2685576882" sldId="627"/>
            <ac:spMk id="3" creationId="{EE3ADB20-C186-65DA-AC2C-D8D921223C4C}"/>
          </ac:spMkLst>
        </pc:spChg>
        <pc:spChg chg="add mod">
          <ac:chgData name="YANG, Yan ni [Alumni]" userId="7d707a65-5569-43f7-97aa-c489d0311d87" providerId="ADAL" clId="{D2329A51-0256-4A2F-BA5E-E4C36466ADE3}" dt="2023-05-18T12:37:32.721" v="1488" actId="1076"/>
          <ac:spMkLst>
            <pc:docMk/>
            <pc:sldMk cId="2685576882" sldId="627"/>
            <ac:spMk id="4" creationId="{44AE7CC6-BF45-8677-F231-423139938B11}"/>
          </ac:spMkLst>
        </pc:spChg>
        <pc:spChg chg="add mod">
          <ac:chgData name="YANG, Yan ni [Alumni]" userId="7d707a65-5569-43f7-97aa-c489d0311d87" providerId="ADAL" clId="{D2329A51-0256-4A2F-BA5E-E4C36466ADE3}" dt="2023-05-18T12:39:29.967" v="1614" actId="1076"/>
          <ac:spMkLst>
            <pc:docMk/>
            <pc:sldMk cId="2685576882" sldId="627"/>
            <ac:spMk id="5" creationId="{B13F533F-FDD3-40E9-59EF-159238D57DA9}"/>
          </ac:spMkLst>
        </pc:spChg>
        <pc:spChg chg="add mod">
          <ac:chgData name="YANG, Yan ni [Alumni]" userId="7d707a65-5569-43f7-97aa-c489d0311d87" providerId="ADAL" clId="{D2329A51-0256-4A2F-BA5E-E4C36466ADE3}" dt="2023-05-18T12:39:29.967" v="1614" actId="1076"/>
          <ac:spMkLst>
            <pc:docMk/>
            <pc:sldMk cId="2685576882" sldId="627"/>
            <ac:spMk id="7" creationId="{B3996ADC-5FF2-90A7-DFC9-4D4CCBB5FBAB}"/>
          </ac:spMkLst>
        </pc:spChg>
        <pc:spChg chg="add del mod">
          <ac:chgData name="YANG, Yan ni [Alumni]" userId="7d707a65-5569-43f7-97aa-c489d0311d87" providerId="ADAL" clId="{D2329A51-0256-4A2F-BA5E-E4C36466ADE3}" dt="2023-05-18T12:37:57.787" v="1512" actId="478"/>
          <ac:spMkLst>
            <pc:docMk/>
            <pc:sldMk cId="2685576882" sldId="627"/>
            <ac:spMk id="9" creationId="{A1F7B47A-4B31-413B-A414-28742EB0DF5A}"/>
          </ac:spMkLst>
        </pc:spChg>
        <pc:spChg chg="add mod">
          <ac:chgData name="YANG, Yan ni [Alumni]" userId="7d707a65-5569-43f7-97aa-c489d0311d87" providerId="ADAL" clId="{D2329A51-0256-4A2F-BA5E-E4C36466ADE3}" dt="2023-05-18T12:39:29.967" v="1614" actId="1076"/>
          <ac:spMkLst>
            <pc:docMk/>
            <pc:sldMk cId="2685576882" sldId="627"/>
            <ac:spMk id="10" creationId="{91643C52-1609-E6E0-2564-55EE86F1F53A}"/>
          </ac:spMkLst>
        </pc:spChg>
        <pc:spChg chg="add del mod">
          <ac:chgData name="YANG, Yan ni [Alumni]" userId="7d707a65-5569-43f7-97aa-c489d0311d87" providerId="ADAL" clId="{D2329A51-0256-4A2F-BA5E-E4C36466ADE3}" dt="2023-05-18T12:37:41.959" v="1490" actId="478"/>
          <ac:spMkLst>
            <pc:docMk/>
            <pc:sldMk cId="2685576882" sldId="627"/>
            <ac:spMk id="11" creationId="{F2D65773-A466-5D0A-2A6E-725B065411E4}"/>
          </ac:spMkLst>
        </pc:spChg>
        <pc:spChg chg="add del mod">
          <ac:chgData name="YANG, Yan ni [Alumni]" userId="7d707a65-5569-43f7-97aa-c489d0311d87" providerId="ADAL" clId="{D2329A51-0256-4A2F-BA5E-E4C36466ADE3}" dt="2023-05-18T12:37:41.959" v="1490" actId="478"/>
          <ac:spMkLst>
            <pc:docMk/>
            <pc:sldMk cId="2685576882" sldId="627"/>
            <ac:spMk id="12" creationId="{20DE6DAE-6372-AA9C-D475-B0D88790580C}"/>
          </ac:spMkLst>
        </pc:spChg>
        <pc:spChg chg="add mod">
          <ac:chgData name="YANG, Yan ni [Alumni]" userId="7d707a65-5569-43f7-97aa-c489d0311d87" providerId="ADAL" clId="{D2329A51-0256-4A2F-BA5E-E4C36466ADE3}" dt="2023-05-18T12:39:29.967" v="1614" actId="1076"/>
          <ac:spMkLst>
            <pc:docMk/>
            <pc:sldMk cId="2685576882" sldId="627"/>
            <ac:spMk id="13" creationId="{2BD19054-8DF8-5FCE-A999-596249BE54C4}"/>
          </ac:spMkLst>
        </pc:spChg>
        <pc:spChg chg="add mod">
          <ac:chgData name="YANG, Yan ni [Alumni]" userId="7d707a65-5569-43f7-97aa-c489d0311d87" providerId="ADAL" clId="{D2329A51-0256-4A2F-BA5E-E4C36466ADE3}" dt="2023-05-18T12:40:08.269" v="1617" actId="14100"/>
          <ac:spMkLst>
            <pc:docMk/>
            <pc:sldMk cId="2685576882" sldId="627"/>
            <ac:spMk id="20" creationId="{0B72C178-E861-9F38-308A-169F5C36C52C}"/>
          </ac:spMkLst>
        </pc:spChg>
        <pc:spChg chg="add mod">
          <ac:chgData name="YANG, Yan ni [Alumni]" userId="7d707a65-5569-43f7-97aa-c489d0311d87" providerId="ADAL" clId="{D2329A51-0256-4A2F-BA5E-E4C36466ADE3}" dt="2023-05-18T12:43:17.500" v="1640" actId="14100"/>
          <ac:spMkLst>
            <pc:docMk/>
            <pc:sldMk cId="2685576882" sldId="627"/>
            <ac:spMk id="21" creationId="{96144AC5-1E02-4D29-2C90-76DE8424CD6E}"/>
          </ac:spMkLst>
        </pc:spChg>
        <pc:spChg chg="add mod">
          <ac:chgData name="YANG, Yan ni [Alumni]" userId="7d707a65-5569-43f7-97aa-c489d0311d87" providerId="ADAL" clId="{D2329A51-0256-4A2F-BA5E-E4C36466ADE3}" dt="2023-05-18T12:43:19.943" v="1641" actId="1076"/>
          <ac:spMkLst>
            <pc:docMk/>
            <pc:sldMk cId="2685576882" sldId="627"/>
            <ac:spMk id="22" creationId="{789BB75F-8796-3BD8-EE1D-8F435244F318}"/>
          </ac:spMkLst>
        </pc:spChg>
        <pc:cxnChg chg="add mod">
          <ac:chgData name="YANG, Yan ni [Alumni]" userId="7d707a65-5569-43f7-97aa-c489d0311d87" providerId="ADAL" clId="{D2329A51-0256-4A2F-BA5E-E4C36466ADE3}" dt="2023-05-18T12:39:29.967" v="1614" actId="1076"/>
          <ac:cxnSpMkLst>
            <pc:docMk/>
            <pc:sldMk cId="2685576882" sldId="627"/>
            <ac:cxnSpMk id="6" creationId="{9B30FE47-AA92-456A-19E0-F72A8C9BA8EE}"/>
          </ac:cxnSpMkLst>
        </pc:cxnChg>
        <pc:cxnChg chg="add mod">
          <ac:chgData name="YANG, Yan ni [Alumni]" userId="7d707a65-5569-43f7-97aa-c489d0311d87" providerId="ADAL" clId="{D2329A51-0256-4A2F-BA5E-E4C36466ADE3}" dt="2023-05-18T12:39:29.967" v="1614" actId="1076"/>
          <ac:cxnSpMkLst>
            <pc:docMk/>
            <pc:sldMk cId="2685576882" sldId="627"/>
            <ac:cxnSpMk id="8" creationId="{EEDA642E-E9B8-A4F2-79F4-741D7D67223B}"/>
          </ac:cxnSpMkLst>
        </pc:cxnChg>
      </pc:sldChg>
      <pc:sldChg chg="addSp delSp modSp new mod">
        <pc:chgData name="YANG, Yan ni [Alumni]" userId="7d707a65-5569-43f7-97aa-c489d0311d87" providerId="ADAL" clId="{D2329A51-0256-4A2F-BA5E-E4C36466ADE3}" dt="2023-05-18T13:00:23.547" v="1862" actId="207"/>
        <pc:sldMkLst>
          <pc:docMk/>
          <pc:sldMk cId="4225722184" sldId="628"/>
        </pc:sldMkLst>
        <pc:spChg chg="mod">
          <ac:chgData name="YANG, Yan ni [Alumni]" userId="7d707a65-5569-43f7-97aa-c489d0311d87" providerId="ADAL" clId="{D2329A51-0256-4A2F-BA5E-E4C36466ADE3}" dt="2023-05-18T12:45:55.445" v="1681" actId="1076"/>
          <ac:spMkLst>
            <pc:docMk/>
            <pc:sldMk cId="4225722184" sldId="628"/>
            <ac:spMk id="2" creationId="{B2EA0819-925F-3D99-CCD8-676CDB23A16E}"/>
          </ac:spMkLst>
        </pc:spChg>
        <pc:spChg chg="del mod">
          <ac:chgData name="YANG, Yan ni [Alumni]" userId="7d707a65-5569-43f7-97aa-c489d0311d87" providerId="ADAL" clId="{D2329A51-0256-4A2F-BA5E-E4C36466ADE3}" dt="2023-05-18T12:45:40.425" v="1648" actId="478"/>
          <ac:spMkLst>
            <pc:docMk/>
            <pc:sldMk cId="4225722184" sldId="628"/>
            <ac:spMk id="3" creationId="{4D500257-463C-181E-1C06-535C7462F912}"/>
          </ac:spMkLst>
        </pc:spChg>
        <pc:spChg chg="add del mod">
          <ac:chgData name="YANG, Yan ni [Alumni]" userId="7d707a65-5569-43f7-97aa-c489d0311d87" providerId="ADAL" clId="{D2329A51-0256-4A2F-BA5E-E4C36466ADE3}" dt="2023-05-18T12:45:45.263" v="1650" actId="478"/>
          <ac:spMkLst>
            <pc:docMk/>
            <pc:sldMk cId="4225722184" sldId="628"/>
            <ac:spMk id="5" creationId="{49AEDCDD-E542-4366-9FD6-0D6EB6D12FB8}"/>
          </ac:spMkLst>
        </pc:spChg>
        <pc:spChg chg="add mod">
          <ac:chgData name="YANG, Yan ni [Alumni]" userId="7d707a65-5569-43f7-97aa-c489d0311d87" providerId="ADAL" clId="{D2329A51-0256-4A2F-BA5E-E4C36466ADE3}" dt="2023-05-18T13:00:23.547" v="1862" actId="207"/>
          <ac:spMkLst>
            <pc:docMk/>
            <pc:sldMk cId="4225722184" sldId="628"/>
            <ac:spMk id="7" creationId="{9A32511B-3CF1-BD9A-84BB-26020CCDBBDA}"/>
          </ac:spMkLst>
        </pc:spChg>
        <pc:spChg chg="add mod">
          <ac:chgData name="YANG, Yan ni [Alumni]" userId="7d707a65-5569-43f7-97aa-c489d0311d87" providerId="ADAL" clId="{D2329A51-0256-4A2F-BA5E-E4C36466ADE3}" dt="2023-05-18T12:47:11.453" v="1695" actId="14100"/>
          <ac:spMkLst>
            <pc:docMk/>
            <pc:sldMk cId="4225722184" sldId="628"/>
            <ac:spMk id="9" creationId="{0CF5BA2C-474F-A267-9267-3886C83F2309}"/>
          </ac:spMkLst>
        </pc:spChg>
      </pc:sldChg>
      <pc:sldChg chg="addSp delSp modSp new mod ord">
        <pc:chgData name="YANG, Yan ni [Alumni]" userId="7d707a65-5569-43f7-97aa-c489d0311d87" providerId="ADAL" clId="{D2329A51-0256-4A2F-BA5E-E4C36466ADE3}" dt="2023-05-18T13:11:54.311" v="1886"/>
        <pc:sldMkLst>
          <pc:docMk/>
          <pc:sldMk cId="580267028" sldId="629"/>
        </pc:sldMkLst>
        <pc:spChg chg="del">
          <ac:chgData name="YANG, Yan ni [Alumni]" userId="7d707a65-5569-43f7-97aa-c489d0311d87" providerId="ADAL" clId="{D2329A51-0256-4A2F-BA5E-E4C36466ADE3}" dt="2023-05-18T12:47:38.655" v="1697" actId="478"/>
          <ac:spMkLst>
            <pc:docMk/>
            <pc:sldMk cId="580267028" sldId="629"/>
            <ac:spMk id="2" creationId="{022F56B0-7B80-BC9B-15E4-8398DEF3F0E8}"/>
          </ac:spMkLst>
        </pc:spChg>
        <pc:spChg chg="del">
          <ac:chgData name="YANG, Yan ni [Alumni]" userId="7d707a65-5569-43f7-97aa-c489d0311d87" providerId="ADAL" clId="{D2329A51-0256-4A2F-BA5E-E4C36466ADE3}" dt="2023-05-18T12:47:39.887" v="1698" actId="478"/>
          <ac:spMkLst>
            <pc:docMk/>
            <pc:sldMk cId="580267028" sldId="629"/>
            <ac:spMk id="3" creationId="{0C07CC04-3D8A-CCFB-7E46-8571C896F7BD}"/>
          </ac:spMkLst>
        </pc:spChg>
        <pc:spChg chg="add mod">
          <ac:chgData name="YANG, Yan ni [Alumni]" userId="7d707a65-5569-43f7-97aa-c489d0311d87" providerId="ADAL" clId="{D2329A51-0256-4A2F-BA5E-E4C36466ADE3}" dt="2023-05-18T13:00:46.445" v="1864" actId="207"/>
          <ac:spMkLst>
            <pc:docMk/>
            <pc:sldMk cId="580267028" sldId="629"/>
            <ac:spMk id="5" creationId="{713D4807-F60C-95AE-D3D7-130FEABCA056}"/>
          </ac:spMkLst>
        </pc:spChg>
        <pc:spChg chg="add mod">
          <ac:chgData name="YANG, Yan ni [Alumni]" userId="7d707a65-5569-43f7-97aa-c489d0311d87" providerId="ADAL" clId="{D2329A51-0256-4A2F-BA5E-E4C36466ADE3}" dt="2023-05-18T13:03:10.595" v="1865" actId="207"/>
          <ac:spMkLst>
            <pc:docMk/>
            <pc:sldMk cId="580267028" sldId="629"/>
            <ac:spMk id="7" creationId="{34ED8E43-D785-78F9-8EEF-E5BF18678AB5}"/>
          </ac:spMkLst>
        </pc:spChg>
        <pc:cxnChg chg="add mod">
          <ac:chgData name="YANG, Yan ni [Alumni]" userId="7d707a65-5569-43f7-97aa-c489d0311d87" providerId="ADAL" clId="{D2329A51-0256-4A2F-BA5E-E4C36466ADE3}" dt="2023-05-18T12:48:21.714" v="1708" actId="1582"/>
          <ac:cxnSpMkLst>
            <pc:docMk/>
            <pc:sldMk cId="580267028" sldId="629"/>
            <ac:cxnSpMk id="9" creationId="{64CE2AAD-9EE4-86CE-CADB-33DB246167CA}"/>
          </ac:cxnSpMkLst>
        </pc:cxnChg>
      </pc:sldChg>
      <pc:sldChg chg="modSp add del">
        <pc:chgData name="YANG, Yan ni [Alumni]" userId="7d707a65-5569-43f7-97aa-c489d0311d87" providerId="ADAL" clId="{D2329A51-0256-4A2F-BA5E-E4C36466ADE3}" dt="2023-05-18T12:59:20.644" v="1805" actId="47"/>
        <pc:sldMkLst>
          <pc:docMk/>
          <pc:sldMk cId="901611681" sldId="630"/>
        </pc:sldMkLst>
        <pc:spChg chg="mod">
          <ac:chgData name="YANG, Yan ni [Alumni]" userId="7d707a65-5569-43f7-97aa-c489d0311d87" providerId="ADAL" clId="{D2329A51-0256-4A2F-BA5E-E4C36466ADE3}" dt="2023-05-18T12:57:27.608" v="1713"/>
          <ac:spMkLst>
            <pc:docMk/>
            <pc:sldMk cId="901611681" sldId="630"/>
            <ac:spMk id="4" creationId="{00000000-0000-0000-0000-000000000000}"/>
          </ac:spMkLst>
        </pc:spChg>
      </pc:sldChg>
      <pc:sldChg chg="addSp modSp add mod ord">
        <pc:chgData name="YANG, Yan ni [Alumni]" userId="7d707a65-5569-43f7-97aa-c489d0311d87" providerId="ADAL" clId="{D2329A51-0256-4A2F-BA5E-E4C36466ADE3}" dt="2023-05-18T13:10:37.752" v="1867"/>
        <pc:sldMkLst>
          <pc:docMk/>
          <pc:sldMk cId="4159605569" sldId="643"/>
        </pc:sldMkLst>
        <pc:spChg chg="mod">
          <ac:chgData name="YANG, Yan ni [Alumni]" userId="7d707a65-5569-43f7-97aa-c489d0311d87" providerId="ADAL" clId="{D2329A51-0256-4A2F-BA5E-E4C36466ADE3}" dt="2023-05-18T12:59:46.256" v="1853" actId="21"/>
          <ac:spMkLst>
            <pc:docMk/>
            <pc:sldMk cId="4159605569" sldId="643"/>
            <ac:spMk id="2" creationId="{F7650E5C-729E-8D73-2EA3-C9BC4E42C9C4}"/>
          </ac:spMkLst>
        </pc:spChg>
        <pc:spChg chg="mod">
          <ac:chgData name="YANG, Yan ni [Alumni]" userId="7d707a65-5569-43f7-97aa-c489d0311d87" providerId="ADAL" clId="{D2329A51-0256-4A2F-BA5E-E4C36466ADE3}" dt="2023-05-18T12:57:51.353" v="1778" actId="1076"/>
          <ac:spMkLst>
            <pc:docMk/>
            <pc:sldMk cId="4159605569" sldId="643"/>
            <ac:spMk id="3" creationId="{8A9CC279-724A-4BFB-0680-910DEB4A23A2}"/>
          </ac:spMkLst>
        </pc:spChg>
        <pc:spChg chg="mod">
          <ac:chgData name="YANG, Yan ni [Alumni]" userId="7d707a65-5569-43f7-97aa-c489d0311d87" providerId="ADAL" clId="{D2329A51-0256-4A2F-BA5E-E4C36466ADE3}" dt="2023-05-18T12:57:27.608" v="1713"/>
          <ac:spMkLst>
            <pc:docMk/>
            <pc:sldMk cId="4159605569" sldId="643"/>
            <ac:spMk id="4" creationId="{CCF60F7F-932E-BBD2-9E68-E40A4021D013}"/>
          </ac:spMkLst>
        </pc:spChg>
        <pc:spChg chg="add mod">
          <ac:chgData name="YANG, Yan ni [Alumni]" userId="7d707a65-5569-43f7-97aa-c489d0311d87" providerId="ADAL" clId="{D2329A51-0256-4A2F-BA5E-E4C36466ADE3}" dt="2023-05-18T13:00:00.702" v="1860" actId="207"/>
          <ac:spMkLst>
            <pc:docMk/>
            <pc:sldMk cId="4159605569" sldId="643"/>
            <ac:spMk id="8" creationId="{2D074631-934A-E9B1-C2E9-36B926AD1DFD}"/>
          </ac:spMkLst>
        </pc:spChg>
      </pc:sldChg>
      <pc:sldChg chg="addSp delSp modSp new mod">
        <pc:chgData name="YANG, Yan ni [Alumni]" userId="7d707a65-5569-43f7-97aa-c489d0311d87" providerId="ADAL" clId="{D2329A51-0256-4A2F-BA5E-E4C36466ADE3}" dt="2023-05-18T13:13:31.875" v="1904" actId="14100"/>
        <pc:sldMkLst>
          <pc:docMk/>
          <pc:sldMk cId="3104608800" sldId="644"/>
        </pc:sldMkLst>
        <pc:spChg chg="del">
          <ac:chgData name="YANG, Yan ni [Alumni]" userId="7d707a65-5569-43f7-97aa-c489d0311d87" providerId="ADAL" clId="{D2329A51-0256-4A2F-BA5E-E4C36466ADE3}" dt="2023-05-18T13:10:46.295" v="1869" actId="478"/>
          <ac:spMkLst>
            <pc:docMk/>
            <pc:sldMk cId="3104608800" sldId="644"/>
            <ac:spMk id="2" creationId="{FF88258E-A021-40BC-8DEA-06E53A88D116}"/>
          </ac:spMkLst>
        </pc:spChg>
        <pc:spChg chg="del">
          <ac:chgData name="YANG, Yan ni [Alumni]" userId="7d707a65-5569-43f7-97aa-c489d0311d87" providerId="ADAL" clId="{D2329A51-0256-4A2F-BA5E-E4C36466ADE3}" dt="2023-05-18T13:10:46.295" v="1869" actId="478"/>
          <ac:spMkLst>
            <pc:docMk/>
            <pc:sldMk cId="3104608800" sldId="644"/>
            <ac:spMk id="3" creationId="{07E34D45-2886-4C49-7C01-C4FF2020C98E}"/>
          </ac:spMkLst>
        </pc:spChg>
        <pc:spChg chg="add mod">
          <ac:chgData name="YANG, Yan ni [Alumni]" userId="7d707a65-5569-43f7-97aa-c489d0311d87" providerId="ADAL" clId="{D2329A51-0256-4A2F-BA5E-E4C36466ADE3}" dt="2023-05-18T13:12:33.990" v="1899" actId="1035"/>
          <ac:spMkLst>
            <pc:docMk/>
            <pc:sldMk cId="3104608800" sldId="644"/>
            <ac:spMk id="4" creationId="{4B2DCD3C-C7F1-6217-CA4A-32C4E4BD89FE}"/>
          </ac:spMkLst>
        </pc:spChg>
        <pc:spChg chg="add mod">
          <ac:chgData name="YANG, Yan ni [Alumni]" userId="7d707a65-5569-43f7-97aa-c489d0311d87" providerId="ADAL" clId="{D2329A51-0256-4A2F-BA5E-E4C36466ADE3}" dt="2023-05-18T13:12:33.990" v="1899" actId="1035"/>
          <ac:spMkLst>
            <pc:docMk/>
            <pc:sldMk cId="3104608800" sldId="644"/>
            <ac:spMk id="5" creationId="{6671E0A7-896F-47FF-9584-3646B1F936EF}"/>
          </ac:spMkLst>
        </pc:spChg>
        <pc:spChg chg="add mod">
          <ac:chgData name="YANG, Yan ni [Alumni]" userId="7d707a65-5569-43f7-97aa-c489d0311d87" providerId="ADAL" clId="{D2329A51-0256-4A2F-BA5E-E4C36466ADE3}" dt="2023-05-18T13:13:31.875" v="1904" actId="14100"/>
          <ac:spMkLst>
            <pc:docMk/>
            <pc:sldMk cId="3104608800" sldId="644"/>
            <ac:spMk id="8" creationId="{A33A1934-8B6F-6DD7-7711-0AFBC23ECEC4}"/>
          </ac:spMkLst>
        </pc:spChg>
        <pc:cxnChg chg="add mod">
          <ac:chgData name="YANG, Yan ni [Alumni]" userId="7d707a65-5569-43f7-97aa-c489d0311d87" providerId="ADAL" clId="{D2329A51-0256-4A2F-BA5E-E4C36466ADE3}" dt="2023-05-18T13:12:38.983" v="1900" actId="14100"/>
          <ac:cxnSpMkLst>
            <pc:docMk/>
            <pc:sldMk cId="3104608800" sldId="644"/>
            <ac:cxnSpMk id="6" creationId="{0ABC3BA4-7AB2-1A7C-330A-689BDC11E3A5}"/>
          </ac:cxnSpMkLst>
        </pc:cxnChg>
      </pc:sldChg>
      <pc:sldChg chg="addSp delSp modSp new mod">
        <pc:chgData name="YANG, Yan ni [Alumni]" userId="7d707a65-5569-43f7-97aa-c489d0311d87" providerId="ADAL" clId="{D2329A51-0256-4A2F-BA5E-E4C36466ADE3}" dt="2023-05-18T14:47:19.054" v="2601" actId="1076"/>
        <pc:sldMkLst>
          <pc:docMk/>
          <pc:sldMk cId="827739034" sldId="645"/>
        </pc:sldMkLst>
        <pc:spChg chg="del">
          <ac:chgData name="YANG, Yan ni [Alumni]" userId="7d707a65-5569-43f7-97aa-c489d0311d87" providerId="ADAL" clId="{D2329A51-0256-4A2F-BA5E-E4C36466ADE3}" dt="2023-05-18T13:15:19.685" v="1906" actId="931"/>
          <ac:spMkLst>
            <pc:docMk/>
            <pc:sldMk cId="827739034" sldId="645"/>
            <ac:spMk id="3" creationId="{6799661E-8774-8ACE-86B5-126E751494DC}"/>
          </ac:spMkLst>
        </pc:spChg>
        <pc:spChg chg="add mod">
          <ac:chgData name="YANG, Yan ni [Alumni]" userId="7d707a65-5569-43f7-97aa-c489d0311d87" providerId="ADAL" clId="{D2329A51-0256-4A2F-BA5E-E4C36466ADE3}" dt="2023-05-18T14:47:19.054" v="2601" actId="1076"/>
          <ac:spMkLst>
            <pc:docMk/>
            <pc:sldMk cId="827739034" sldId="645"/>
            <ac:spMk id="6" creationId="{E276251B-5628-32EB-5974-A40BD113543F}"/>
          </ac:spMkLst>
        </pc:spChg>
        <pc:picChg chg="add mod">
          <ac:chgData name="YANG, Yan ni [Alumni]" userId="7d707a65-5569-43f7-97aa-c489d0311d87" providerId="ADAL" clId="{D2329A51-0256-4A2F-BA5E-E4C36466ADE3}" dt="2023-05-18T13:15:24.934" v="1909" actId="1076"/>
          <ac:picMkLst>
            <pc:docMk/>
            <pc:sldMk cId="827739034" sldId="645"/>
            <ac:picMk id="5" creationId="{08F3A5EC-1550-3991-DA42-69E7EF430928}"/>
          </ac:picMkLst>
        </pc:picChg>
      </pc:sldChg>
      <pc:sldChg chg="addSp delSp modSp new mod">
        <pc:chgData name="YANG, Yan ni [Alumni]" userId="7d707a65-5569-43f7-97aa-c489d0311d87" providerId="ADAL" clId="{D2329A51-0256-4A2F-BA5E-E4C36466ADE3}" dt="2023-05-18T14:14:56.805" v="2437" actId="20577"/>
        <pc:sldMkLst>
          <pc:docMk/>
          <pc:sldMk cId="3468845105" sldId="646"/>
        </pc:sldMkLst>
        <pc:spChg chg="mod">
          <ac:chgData name="YANG, Yan ni [Alumni]" userId="7d707a65-5569-43f7-97aa-c489d0311d87" providerId="ADAL" clId="{D2329A51-0256-4A2F-BA5E-E4C36466ADE3}" dt="2023-05-18T13:27:39.157" v="2167" actId="20577"/>
          <ac:spMkLst>
            <pc:docMk/>
            <pc:sldMk cId="3468845105" sldId="646"/>
            <ac:spMk id="2" creationId="{35F015D0-A613-D688-C3B0-71AD03A31F26}"/>
          </ac:spMkLst>
        </pc:spChg>
        <pc:spChg chg="del">
          <ac:chgData name="YANG, Yan ni [Alumni]" userId="7d707a65-5569-43f7-97aa-c489d0311d87" providerId="ADAL" clId="{D2329A51-0256-4A2F-BA5E-E4C36466ADE3}" dt="2023-05-18T13:27:42.607" v="2168" actId="478"/>
          <ac:spMkLst>
            <pc:docMk/>
            <pc:sldMk cId="3468845105" sldId="646"/>
            <ac:spMk id="3" creationId="{1566FACC-259E-A399-5D46-55C8E043746F}"/>
          </ac:spMkLst>
        </pc:spChg>
        <pc:spChg chg="add del">
          <ac:chgData name="YANG, Yan ni [Alumni]" userId="7d707a65-5569-43f7-97aa-c489d0311d87" providerId="ADAL" clId="{D2329A51-0256-4A2F-BA5E-E4C36466ADE3}" dt="2023-05-18T13:27:44.706" v="2170"/>
          <ac:spMkLst>
            <pc:docMk/>
            <pc:sldMk cId="3468845105" sldId="646"/>
            <ac:spMk id="4" creationId="{80E8A01A-7330-E5BD-52CC-17BC002D2B6B}"/>
          </ac:spMkLst>
        </pc:spChg>
        <pc:spChg chg="add del">
          <ac:chgData name="YANG, Yan ni [Alumni]" userId="7d707a65-5569-43f7-97aa-c489d0311d87" providerId="ADAL" clId="{D2329A51-0256-4A2F-BA5E-E4C36466ADE3}" dt="2023-05-18T13:27:44.706" v="2170"/>
          <ac:spMkLst>
            <pc:docMk/>
            <pc:sldMk cId="3468845105" sldId="646"/>
            <ac:spMk id="5" creationId="{10982024-26DE-B52B-8483-4410FF8FA573}"/>
          </ac:spMkLst>
        </pc:spChg>
        <pc:spChg chg="add del">
          <ac:chgData name="YANG, Yan ni [Alumni]" userId="7d707a65-5569-43f7-97aa-c489d0311d87" providerId="ADAL" clId="{D2329A51-0256-4A2F-BA5E-E4C36466ADE3}" dt="2023-05-18T13:27:44.706" v="2170"/>
          <ac:spMkLst>
            <pc:docMk/>
            <pc:sldMk cId="3468845105" sldId="646"/>
            <ac:spMk id="6" creationId="{54FE715E-C4FF-6791-6457-04B623541C65}"/>
          </ac:spMkLst>
        </pc:spChg>
        <pc:spChg chg="add mod">
          <ac:chgData name="YANG, Yan ni [Alumni]" userId="7d707a65-5569-43f7-97aa-c489d0311d87" providerId="ADAL" clId="{D2329A51-0256-4A2F-BA5E-E4C36466ADE3}" dt="2023-05-18T13:38:49.222" v="2333" actId="1036"/>
          <ac:spMkLst>
            <pc:docMk/>
            <pc:sldMk cId="3468845105" sldId="646"/>
            <ac:spMk id="7" creationId="{82CC5E99-51C5-2132-4029-41C206708CD1}"/>
          </ac:spMkLst>
        </pc:spChg>
        <pc:spChg chg="add mod">
          <ac:chgData name="YANG, Yan ni [Alumni]" userId="7d707a65-5569-43f7-97aa-c489d0311d87" providerId="ADAL" clId="{D2329A51-0256-4A2F-BA5E-E4C36466ADE3}" dt="2023-05-18T13:28:38.368" v="2190" actId="255"/>
          <ac:spMkLst>
            <pc:docMk/>
            <pc:sldMk cId="3468845105" sldId="646"/>
            <ac:spMk id="8" creationId="{3E7D92B3-45E9-1396-CDC1-5E1242A42D4D}"/>
          </ac:spMkLst>
        </pc:spChg>
        <pc:spChg chg="add del mod">
          <ac:chgData name="YANG, Yan ni [Alumni]" userId="7d707a65-5569-43f7-97aa-c489d0311d87" providerId="ADAL" clId="{D2329A51-0256-4A2F-BA5E-E4C36466ADE3}" dt="2023-05-18T13:27:53.525" v="2175" actId="478"/>
          <ac:spMkLst>
            <pc:docMk/>
            <pc:sldMk cId="3468845105" sldId="646"/>
            <ac:spMk id="9" creationId="{004CC483-16D5-E4C0-71FB-24FFE5F16D24}"/>
          </ac:spMkLst>
        </pc:spChg>
        <pc:spChg chg="add mod">
          <ac:chgData name="YANG, Yan ni [Alumni]" userId="7d707a65-5569-43f7-97aa-c489d0311d87" providerId="ADAL" clId="{D2329A51-0256-4A2F-BA5E-E4C36466ADE3}" dt="2023-05-18T13:45:28.642" v="2345" actId="207"/>
          <ac:spMkLst>
            <pc:docMk/>
            <pc:sldMk cId="3468845105" sldId="646"/>
            <ac:spMk id="10" creationId="{7725BB8F-6C65-0008-E1BC-4715E8177DF8}"/>
          </ac:spMkLst>
        </pc:spChg>
        <pc:spChg chg="add mod">
          <ac:chgData name="YANG, Yan ni [Alumni]" userId="7d707a65-5569-43f7-97aa-c489d0311d87" providerId="ADAL" clId="{D2329A51-0256-4A2F-BA5E-E4C36466ADE3}" dt="2023-05-18T13:38:37.230" v="2309" actId="1076"/>
          <ac:spMkLst>
            <pc:docMk/>
            <pc:sldMk cId="3468845105" sldId="646"/>
            <ac:spMk id="11" creationId="{B18A9ADC-8091-B2DF-6AF1-60B0FF2B69EF}"/>
          </ac:spMkLst>
        </pc:spChg>
        <pc:spChg chg="add mod">
          <ac:chgData name="YANG, Yan ni [Alumni]" userId="7d707a65-5569-43f7-97aa-c489d0311d87" providerId="ADAL" clId="{D2329A51-0256-4A2F-BA5E-E4C36466ADE3}" dt="2023-05-18T13:41:06.772" v="2336" actId="14100"/>
          <ac:spMkLst>
            <pc:docMk/>
            <pc:sldMk cId="3468845105" sldId="646"/>
            <ac:spMk id="12" creationId="{45BA2A4B-07C6-4907-B59F-62D99C71D0CA}"/>
          </ac:spMkLst>
        </pc:spChg>
        <pc:spChg chg="add mod">
          <ac:chgData name="YANG, Yan ni [Alumni]" userId="7d707a65-5569-43f7-97aa-c489d0311d87" providerId="ADAL" clId="{D2329A51-0256-4A2F-BA5E-E4C36466ADE3}" dt="2023-05-18T13:41:08.422" v="2337" actId="14100"/>
          <ac:spMkLst>
            <pc:docMk/>
            <pc:sldMk cId="3468845105" sldId="646"/>
            <ac:spMk id="13" creationId="{9E289472-6199-C394-3F33-12E6143E6CFE}"/>
          </ac:spMkLst>
        </pc:spChg>
        <pc:spChg chg="add mod">
          <ac:chgData name="YANG, Yan ni [Alumni]" userId="7d707a65-5569-43f7-97aa-c489d0311d87" providerId="ADAL" clId="{D2329A51-0256-4A2F-BA5E-E4C36466ADE3}" dt="2023-05-18T13:38:37.230" v="2309" actId="1076"/>
          <ac:spMkLst>
            <pc:docMk/>
            <pc:sldMk cId="3468845105" sldId="646"/>
            <ac:spMk id="14" creationId="{3821B01B-0610-8EF8-9D15-AD5D235283BB}"/>
          </ac:spMkLst>
        </pc:spChg>
        <pc:spChg chg="add del mod">
          <ac:chgData name="YANG, Yan ni [Alumni]" userId="7d707a65-5569-43f7-97aa-c489d0311d87" providerId="ADAL" clId="{D2329A51-0256-4A2F-BA5E-E4C36466ADE3}" dt="2023-05-18T13:33:38.397" v="2193" actId="478"/>
          <ac:spMkLst>
            <pc:docMk/>
            <pc:sldMk cId="3468845105" sldId="646"/>
            <ac:spMk id="15" creationId="{25F023F5-78D8-2938-CEB4-A66F810B7E86}"/>
          </ac:spMkLst>
        </pc:spChg>
        <pc:spChg chg="add mod">
          <ac:chgData name="YANG, Yan ni [Alumni]" userId="7d707a65-5569-43f7-97aa-c489d0311d87" providerId="ADAL" clId="{D2329A51-0256-4A2F-BA5E-E4C36466ADE3}" dt="2023-05-18T14:14:56.805" v="2437" actId="20577"/>
          <ac:spMkLst>
            <pc:docMk/>
            <pc:sldMk cId="3468845105" sldId="646"/>
            <ac:spMk id="17" creationId="{211AB06B-9C77-41A4-D9D8-3EA3BFCBFA96}"/>
          </ac:spMkLst>
        </pc:spChg>
      </pc:sldChg>
      <pc:sldChg chg="new del">
        <pc:chgData name="YANG, Yan ni [Alumni]" userId="7d707a65-5569-43f7-97aa-c489d0311d87" providerId="ADAL" clId="{D2329A51-0256-4A2F-BA5E-E4C36466ADE3}" dt="2023-05-18T13:37:41.188" v="2300" actId="47"/>
        <pc:sldMkLst>
          <pc:docMk/>
          <pc:sldMk cId="323471658" sldId="647"/>
        </pc:sldMkLst>
      </pc:sldChg>
      <pc:sldChg chg="modSp add mod">
        <pc:chgData name="YANG, Yan ni [Alumni]" userId="7d707a65-5569-43f7-97aa-c489d0311d87" providerId="ADAL" clId="{D2329A51-0256-4A2F-BA5E-E4C36466ADE3}" dt="2023-05-19T01:18:15.645" v="2628" actId="20577"/>
        <pc:sldMkLst>
          <pc:docMk/>
          <pc:sldMk cId="3592609364" sldId="660"/>
        </pc:sldMkLst>
        <pc:spChg chg="mod">
          <ac:chgData name="YANG, Yan ni [Alumni]" userId="7d707a65-5569-43f7-97aa-c489d0311d87" providerId="ADAL" clId="{D2329A51-0256-4A2F-BA5E-E4C36466ADE3}" dt="2023-05-19T01:18:15.645" v="2628" actId="20577"/>
          <ac:spMkLst>
            <pc:docMk/>
            <pc:sldMk cId="3592609364" sldId="660"/>
            <ac:spMk id="3" creationId="{00000000-0000-0000-0000-000000000000}"/>
          </ac:spMkLst>
        </pc:spChg>
      </pc:sldChg>
      <pc:sldChg chg="delSp modSp add mod">
        <pc:chgData name="YANG, Yan ni [Alumni]" userId="7d707a65-5569-43f7-97aa-c489d0311d87" providerId="ADAL" clId="{D2329A51-0256-4A2F-BA5E-E4C36466ADE3}" dt="2023-05-19T01:18:55.887" v="2630" actId="108"/>
        <pc:sldMkLst>
          <pc:docMk/>
          <pc:sldMk cId="36382652" sldId="661"/>
        </pc:sldMkLst>
        <pc:spChg chg="del">
          <ac:chgData name="YANG, Yan ni [Alumni]" userId="7d707a65-5569-43f7-97aa-c489d0311d87" providerId="ADAL" clId="{D2329A51-0256-4A2F-BA5E-E4C36466ADE3}" dt="2023-05-19T01:16:49.677" v="2614" actId="478"/>
          <ac:spMkLst>
            <pc:docMk/>
            <pc:sldMk cId="36382652" sldId="661"/>
            <ac:spMk id="2" creationId="{11E9ACF8-96CA-E2D5-2C23-9C0E90334C87}"/>
          </ac:spMkLst>
        </pc:spChg>
        <pc:spChg chg="mod">
          <ac:chgData name="YANG, Yan ni [Alumni]" userId="7d707a65-5569-43f7-97aa-c489d0311d87" providerId="ADAL" clId="{D2329A51-0256-4A2F-BA5E-E4C36466ADE3}" dt="2023-05-19T01:18:55.887" v="2630" actId="108"/>
          <ac:spMkLst>
            <pc:docMk/>
            <pc:sldMk cId="36382652" sldId="661"/>
            <ac:spMk id="3" creationId="{00000000-0000-0000-0000-000000000000}"/>
          </ac:spMkLst>
        </pc:spChg>
      </pc:sldChg>
      <pc:sldChg chg="modSp add mod">
        <pc:chgData name="YANG, Yan ni [Alumni]" userId="7d707a65-5569-43f7-97aa-c489d0311d87" providerId="ADAL" clId="{D2329A51-0256-4A2F-BA5E-E4C36466ADE3}" dt="2023-05-19T01:17:08.248" v="2616" actId="1076"/>
        <pc:sldMkLst>
          <pc:docMk/>
          <pc:sldMk cId="2689363936" sldId="662"/>
        </pc:sldMkLst>
        <pc:spChg chg="mod">
          <ac:chgData name="YANG, Yan ni [Alumni]" userId="7d707a65-5569-43f7-97aa-c489d0311d87" providerId="ADAL" clId="{D2329A51-0256-4A2F-BA5E-E4C36466ADE3}" dt="2023-05-19T01:16:53.083" v="2615" actId="12"/>
          <ac:spMkLst>
            <pc:docMk/>
            <pc:sldMk cId="2689363936" sldId="662"/>
            <ac:spMk id="3" creationId="{00000000-0000-0000-0000-000000000000}"/>
          </ac:spMkLst>
        </pc:spChg>
        <pc:spChg chg="mod">
          <ac:chgData name="YANG, Yan ni [Alumni]" userId="7d707a65-5569-43f7-97aa-c489d0311d87" providerId="ADAL" clId="{D2329A51-0256-4A2F-BA5E-E4C36466ADE3}" dt="2023-05-19T01:17:08.248" v="2616" actId="1076"/>
          <ac:spMkLst>
            <pc:docMk/>
            <pc:sldMk cId="2689363936" sldId="662"/>
            <ac:spMk id="6" creationId="{00000000-0000-0000-0000-000000000000}"/>
          </ac:spMkLst>
        </pc:spChg>
      </pc:sldChg>
      <pc:sldChg chg="modSp add mod">
        <pc:chgData name="YANG, Yan ni [Alumni]" userId="7d707a65-5569-43f7-97aa-c489d0311d87" providerId="ADAL" clId="{D2329A51-0256-4A2F-BA5E-E4C36466ADE3}" dt="2023-05-19T02:25:19.884" v="2732" actId="12"/>
        <pc:sldMkLst>
          <pc:docMk/>
          <pc:sldMk cId="2719507239" sldId="667"/>
        </pc:sldMkLst>
        <pc:spChg chg="mod">
          <ac:chgData name="YANG, Yan ni [Alumni]" userId="7d707a65-5569-43f7-97aa-c489d0311d87" providerId="ADAL" clId="{D2329A51-0256-4A2F-BA5E-E4C36466ADE3}" dt="2023-05-19T02:25:19.884" v="2732" actId="12"/>
          <ac:spMkLst>
            <pc:docMk/>
            <pc:sldMk cId="2719507239" sldId="667"/>
            <ac:spMk id="3" creationId="{00000000-0000-0000-0000-000000000000}"/>
          </ac:spMkLst>
        </pc:spChg>
      </pc:sldChg>
      <pc:sldChg chg="modSp add modNotes">
        <pc:chgData name="YANG, Yan ni [Alumni]" userId="7d707a65-5569-43f7-97aa-c489d0311d87" providerId="ADAL" clId="{D2329A51-0256-4A2F-BA5E-E4C36466ADE3}" dt="2023-05-18T14:01:25.588" v="2434"/>
        <pc:sldMkLst>
          <pc:docMk/>
          <pc:sldMk cId="0" sldId="668"/>
        </pc:sldMkLst>
        <pc:spChg chg="mod">
          <ac:chgData name="YANG, Yan ni [Alumni]" userId="7d707a65-5569-43f7-97aa-c489d0311d87" providerId="ADAL" clId="{D2329A51-0256-4A2F-BA5E-E4C36466ADE3}" dt="2023-05-18T14:01:25.588" v="2434"/>
          <ac:spMkLst>
            <pc:docMk/>
            <pc:sldMk cId="0" sldId="668"/>
            <ac:spMk id="2" creationId="{00000000-0000-0000-0000-000000000000}"/>
          </ac:spMkLst>
        </pc:spChg>
      </pc:sldChg>
      <pc:sldChg chg="modSp add mod">
        <pc:chgData name="YANG, Yan ni [Alumni]" userId="7d707a65-5569-43f7-97aa-c489d0311d87" providerId="ADAL" clId="{D2329A51-0256-4A2F-BA5E-E4C36466ADE3}" dt="2023-05-19T02:25:29.499" v="2735" actId="207"/>
        <pc:sldMkLst>
          <pc:docMk/>
          <pc:sldMk cId="2017498317" sldId="669"/>
        </pc:sldMkLst>
        <pc:spChg chg="mod">
          <ac:chgData name="YANG, Yan ni [Alumni]" userId="7d707a65-5569-43f7-97aa-c489d0311d87" providerId="ADAL" clId="{D2329A51-0256-4A2F-BA5E-E4C36466ADE3}" dt="2023-05-19T02:25:29.499" v="2735" actId="207"/>
          <ac:spMkLst>
            <pc:docMk/>
            <pc:sldMk cId="2017498317" sldId="669"/>
            <ac:spMk id="3" creationId="{00000000-0000-0000-0000-000000000000}"/>
          </ac:spMkLst>
        </pc:spChg>
      </pc:sldChg>
      <pc:sldChg chg="modSp add mod">
        <pc:chgData name="YANG, Yan ni [Alumni]" userId="7d707a65-5569-43f7-97aa-c489d0311d87" providerId="ADAL" clId="{D2329A51-0256-4A2F-BA5E-E4C36466ADE3}" dt="2023-05-19T00:57:23.149" v="2605" actId="12"/>
        <pc:sldMkLst>
          <pc:docMk/>
          <pc:sldMk cId="4075481612" sldId="675"/>
        </pc:sldMkLst>
        <pc:spChg chg="mod">
          <ac:chgData name="YANG, Yan ni [Alumni]" userId="7d707a65-5569-43f7-97aa-c489d0311d87" providerId="ADAL" clId="{D2329A51-0256-4A2F-BA5E-E4C36466ADE3}" dt="2023-05-19T00:57:23.149" v="2605" actId="12"/>
          <ac:spMkLst>
            <pc:docMk/>
            <pc:sldMk cId="4075481612" sldId="675"/>
            <ac:spMk id="3" creationId="{00000000-0000-0000-0000-000000000000}"/>
          </ac:spMkLst>
        </pc:spChg>
      </pc:sldChg>
      <pc:sldChg chg="modSp add mod">
        <pc:chgData name="YANG, Yan ni [Alumni]" userId="7d707a65-5569-43f7-97aa-c489d0311d87" providerId="ADAL" clId="{D2329A51-0256-4A2F-BA5E-E4C36466ADE3}" dt="2023-05-19T00:57:29.122" v="2606" actId="12"/>
        <pc:sldMkLst>
          <pc:docMk/>
          <pc:sldMk cId="4257931723" sldId="676"/>
        </pc:sldMkLst>
        <pc:spChg chg="mod">
          <ac:chgData name="YANG, Yan ni [Alumni]" userId="7d707a65-5569-43f7-97aa-c489d0311d87" providerId="ADAL" clId="{D2329A51-0256-4A2F-BA5E-E4C36466ADE3}" dt="2023-05-19T00:57:29.122" v="2606" actId="12"/>
          <ac:spMkLst>
            <pc:docMk/>
            <pc:sldMk cId="4257931723" sldId="676"/>
            <ac:spMk id="3" creationId="{00000000-0000-0000-0000-000000000000}"/>
          </ac:spMkLst>
        </pc:spChg>
      </pc:sldChg>
      <pc:sldChg chg="modSp add mod">
        <pc:chgData name="YANG, Yan ni [Alumni]" userId="7d707a65-5569-43f7-97aa-c489d0311d87" providerId="ADAL" clId="{D2329A51-0256-4A2F-BA5E-E4C36466ADE3}" dt="2023-05-19T01:14:19.328" v="2609" actId="207"/>
        <pc:sldMkLst>
          <pc:docMk/>
          <pc:sldMk cId="1488683994" sldId="677"/>
        </pc:sldMkLst>
        <pc:spChg chg="mod">
          <ac:chgData name="YANG, Yan ni [Alumni]" userId="7d707a65-5569-43f7-97aa-c489d0311d87" providerId="ADAL" clId="{D2329A51-0256-4A2F-BA5E-E4C36466ADE3}" dt="2023-05-19T01:14:19.328" v="2609" actId="207"/>
          <ac:spMkLst>
            <pc:docMk/>
            <pc:sldMk cId="1488683994" sldId="677"/>
            <ac:spMk id="3" creationId="{00000000-0000-0000-0000-000000000000}"/>
          </ac:spMkLst>
        </pc:spChg>
      </pc:sldChg>
      <pc:sldChg chg="modSp add mod">
        <pc:chgData name="YANG, Yan ni [Alumni]" userId="7d707a65-5569-43f7-97aa-c489d0311d87" providerId="ADAL" clId="{D2329A51-0256-4A2F-BA5E-E4C36466ADE3}" dt="2023-05-19T01:31:53.100" v="2694" actId="207"/>
        <pc:sldMkLst>
          <pc:docMk/>
          <pc:sldMk cId="0" sldId="705"/>
        </pc:sldMkLst>
        <pc:spChg chg="mod">
          <ac:chgData name="YANG, Yan ni [Alumni]" userId="7d707a65-5569-43f7-97aa-c489d0311d87" providerId="ADAL" clId="{D2329A51-0256-4A2F-BA5E-E4C36466ADE3}" dt="2023-05-19T01:31:49.659" v="2693" actId="12"/>
          <ac:spMkLst>
            <pc:docMk/>
            <pc:sldMk cId="0" sldId="705"/>
            <ac:spMk id="7" creationId="{00000000-0000-0000-0000-000000000000}"/>
          </ac:spMkLst>
        </pc:spChg>
        <pc:spChg chg="mod">
          <ac:chgData name="YANG, Yan ni [Alumni]" userId="7d707a65-5569-43f7-97aa-c489d0311d87" providerId="ADAL" clId="{D2329A51-0256-4A2F-BA5E-E4C36466ADE3}" dt="2023-05-19T01:31:53.100" v="2694" actId="207"/>
          <ac:spMkLst>
            <pc:docMk/>
            <pc:sldMk cId="0" sldId="705"/>
            <ac:spMk id="58371" creationId="{00000000-0000-0000-0000-000000000000}"/>
          </ac:spMkLst>
        </pc:spChg>
      </pc:sldChg>
      <pc:sldChg chg="modSp add mod">
        <pc:chgData name="YANG, Yan ni [Alumni]" userId="7d707a65-5569-43f7-97aa-c489d0311d87" providerId="ADAL" clId="{D2329A51-0256-4A2F-BA5E-E4C36466ADE3}" dt="2023-05-19T01:32:04.236" v="2696" actId="207"/>
        <pc:sldMkLst>
          <pc:docMk/>
          <pc:sldMk cId="0" sldId="706"/>
        </pc:sldMkLst>
        <pc:spChg chg="mod">
          <ac:chgData name="YANG, Yan ni [Alumni]" userId="7d707a65-5569-43f7-97aa-c489d0311d87" providerId="ADAL" clId="{D2329A51-0256-4A2F-BA5E-E4C36466ADE3}" dt="2023-05-19T01:31:58.123" v="2695" actId="12"/>
          <ac:spMkLst>
            <pc:docMk/>
            <pc:sldMk cId="0" sldId="706"/>
            <ac:spMk id="55300" creationId="{00000000-0000-0000-0000-000000000000}"/>
          </ac:spMkLst>
        </pc:spChg>
        <pc:spChg chg="mod">
          <ac:chgData name="YANG, Yan ni [Alumni]" userId="7d707a65-5569-43f7-97aa-c489d0311d87" providerId="ADAL" clId="{D2329A51-0256-4A2F-BA5E-E4C36466ADE3}" dt="2023-05-19T01:32:04.236" v="2696" actId="207"/>
          <ac:spMkLst>
            <pc:docMk/>
            <pc:sldMk cId="0" sldId="706"/>
            <ac:spMk id="59395" creationId="{00000000-0000-0000-0000-000000000000}"/>
          </ac:spMkLst>
        </pc:spChg>
      </pc:sldChg>
      <pc:sldChg chg="modSp add mod modNotes">
        <pc:chgData name="YANG, Yan ni [Alumni]" userId="7d707a65-5569-43f7-97aa-c489d0311d87" providerId="ADAL" clId="{D2329A51-0256-4A2F-BA5E-E4C36466ADE3}" dt="2023-05-18T13:37:45.805" v="2304" actId="20577"/>
        <pc:sldMkLst>
          <pc:docMk/>
          <pc:sldMk cId="2680390389" sldId="875"/>
        </pc:sldMkLst>
        <pc:spChg chg="mod">
          <ac:chgData name="YANG, Yan ni [Alumni]" userId="7d707a65-5569-43f7-97aa-c489d0311d87" providerId="ADAL" clId="{D2329A51-0256-4A2F-BA5E-E4C36466ADE3}" dt="2023-05-18T13:37:45.805" v="2304" actId="20577"/>
          <ac:spMkLst>
            <pc:docMk/>
            <pc:sldMk cId="2680390389" sldId="875"/>
            <ac:spMk id="2" creationId="{00000000-0000-0000-0000-000000000000}"/>
          </ac:spMkLst>
        </pc:spChg>
        <pc:spChg chg="mod">
          <ac:chgData name="YANG, Yan ni [Alumni]" userId="7d707a65-5569-43f7-97aa-c489d0311d87" providerId="ADAL" clId="{D2329A51-0256-4A2F-BA5E-E4C36466ADE3}" dt="2023-05-18T13:37:38.672" v="2299"/>
          <ac:spMkLst>
            <pc:docMk/>
            <pc:sldMk cId="2680390389" sldId="875"/>
            <ac:spMk id="4" creationId="{00000000-0000-0000-0000-000000000000}"/>
          </ac:spMkLst>
        </pc:spChg>
      </pc:sldChg>
      <pc:sldChg chg="modSp add mod">
        <pc:chgData name="YANG, Yan ni [Alumni]" userId="7d707a65-5569-43f7-97aa-c489d0311d87" providerId="ADAL" clId="{D2329A51-0256-4A2F-BA5E-E4C36466ADE3}" dt="2023-05-18T13:39:29.811" v="2335" actId="207"/>
        <pc:sldMkLst>
          <pc:docMk/>
          <pc:sldMk cId="317983299" sldId="876"/>
        </pc:sldMkLst>
        <pc:spChg chg="mod">
          <ac:chgData name="YANG, Yan ni [Alumni]" userId="7d707a65-5569-43f7-97aa-c489d0311d87" providerId="ADAL" clId="{D2329A51-0256-4A2F-BA5E-E4C36466ADE3}" dt="2023-05-18T13:37:38.672" v="2299"/>
          <ac:spMkLst>
            <pc:docMk/>
            <pc:sldMk cId="317983299" sldId="876"/>
            <ac:spMk id="2" creationId="{00000000-0000-0000-0000-000000000000}"/>
          </ac:spMkLst>
        </pc:spChg>
        <pc:spChg chg="mod">
          <ac:chgData name="YANG, Yan ni [Alumni]" userId="7d707a65-5569-43f7-97aa-c489d0311d87" providerId="ADAL" clId="{D2329A51-0256-4A2F-BA5E-E4C36466ADE3}" dt="2023-05-18T13:39:29.811" v="2335" actId="207"/>
          <ac:spMkLst>
            <pc:docMk/>
            <pc:sldMk cId="317983299" sldId="876"/>
            <ac:spMk id="18435" creationId="{00000000-0000-0000-0000-000000000000}"/>
          </ac:spMkLst>
        </pc:spChg>
        <pc:spChg chg="mod">
          <ac:chgData name="YANG, Yan ni [Alumni]" userId="7d707a65-5569-43f7-97aa-c489d0311d87" providerId="ADAL" clId="{D2329A51-0256-4A2F-BA5E-E4C36466ADE3}" dt="2023-05-18T13:37:51.414" v="2308" actId="20577"/>
          <ac:spMkLst>
            <pc:docMk/>
            <pc:sldMk cId="317983299" sldId="876"/>
            <ac:spMk id="39938" creationId="{00000000-0000-0000-0000-000000000000}"/>
          </ac:spMkLst>
        </pc:spChg>
      </pc:sldChg>
      <pc:sldChg chg="addSp delSp modSp new mod">
        <pc:chgData name="YANG, Yan ni [Alumni]" userId="7d707a65-5569-43f7-97aa-c489d0311d87" providerId="ADAL" clId="{D2329A51-0256-4A2F-BA5E-E4C36466ADE3}" dt="2023-05-18T13:59:11.640" v="2432" actId="20577"/>
        <pc:sldMkLst>
          <pc:docMk/>
          <pc:sldMk cId="808133861" sldId="877"/>
        </pc:sldMkLst>
        <pc:spChg chg="del">
          <ac:chgData name="YANG, Yan ni [Alumni]" userId="7d707a65-5569-43f7-97aa-c489d0311d87" providerId="ADAL" clId="{D2329A51-0256-4A2F-BA5E-E4C36466ADE3}" dt="2023-05-18T13:53:48.246" v="2347" actId="478"/>
          <ac:spMkLst>
            <pc:docMk/>
            <pc:sldMk cId="808133861" sldId="877"/>
            <ac:spMk id="2" creationId="{62A619D9-4961-1299-61A0-41CBC215488F}"/>
          </ac:spMkLst>
        </pc:spChg>
        <pc:spChg chg="del">
          <ac:chgData name="YANG, Yan ni [Alumni]" userId="7d707a65-5569-43f7-97aa-c489d0311d87" providerId="ADAL" clId="{D2329A51-0256-4A2F-BA5E-E4C36466ADE3}" dt="2023-05-18T13:53:48.246" v="2347" actId="478"/>
          <ac:spMkLst>
            <pc:docMk/>
            <pc:sldMk cId="808133861" sldId="877"/>
            <ac:spMk id="3" creationId="{E03AF131-71FE-0CE6-AE4E-B23F1A58D80B}"/>
          </ac:spMkLst>
        </pc:spChg>
        <pc:spChg chg="add mod">
          <ac:chgData name="YANG, Yan ni [Alumni]" userId="7d707a65-5569-43f7-97aa-c489d0311d87" providerId="ADAL" clId="{D2329A51-0256-4A2F-BA5E-E4C36466ADE3}" dt="2023-05-18T13:59:11.640" v="2432" actId="20577"/>
          <ac:spMkLst>
            <pc:docMk/>
            <pc:sldMk cId="808133861" sldId="877"/>
            <ac:spMk id="5" creationId="{0C245737-97CA-F010-0BC5-914873E213DB}"/>
          </ac:spMkLst>
        </pc:spChg>
      </pc:sldChg>
      <pc:sldChg chg="addSp delSp modSp new mod">
        <pc:chgData name="YANG, Yan ni [Alumni]" userId="7d707a65-5569-43f7-97aa-c489d0311d87" providerId="ADAL" clId="{D2329A51-0256-4A2F-BA5E-E4C36466ADE3}" dt="2023-05-18T13:59:26.041" v="2433" actId="207"/>
        <pc:sldMkLst>
          <pc:docMk/>
          <pc:sldMk cId="3331689908" sldId="878"/>
        </pc:sldMkLst>
        <pc:spChg chg="del">
          <ac:chgData name="YANG, Yan ni [Alumni]" userId="7d707a65-5569-43f7-97aa-c489d0311d87" providerId="ADAL" clId="{D2329A51-0256-4A2F-BA5E-E4C36466ADE3}" dt="2023-05-18T13:58:29.141" v="2414" actId="478"/>
          <ac:spMkLst>
            <pc:docMk/>
            <pc:sldMk cId="3331689908" sldId="878"/>
            <ac:spMk id="2" creationId="{DFB407D3-66E8-84D5-0787-AE0BCFBB07E4}"/>
          </ac:spMkLst>
        </pc:spChg>
        <pc:spChg chg="del">
          <ac:chgData name="YANG, Yan ni [Alumni]" userId="7d707a65-5569-43f7-97aa-c489d0311d87" providerId="ADAL" clId="{D2329A51-0256-4A2F-BA5E-E4C36466ADE3}" dt="2023-05-18T13:58:29.141" v="2414" actId="478"/>
          <ac:spMkLst>
            <pc:docMk/>
            <pc:sldMk cId="3331689908" sldId="878"/>
            <ac:spMk id="3" creationId="{4A5CD206-9D15-6882-EF79-5B3A4BF4C231}"/>
          </ac:spMkLst>
        </pc:spChg>
        <pc:spChg chg="add mod">
          <ac:chgData name="YANG, Yan ni [Alumni]" userId="7d707a65-5569-43f7-97aa-c489d0311d87" providerId="ADAL" clId="{D2329A51-0256-4A2F-BA5E-E4C36466ADE3}" dt="2023-05-18T13:59:26.041" v="2433" actId="207"/>
          <ac:spMkLst>
            <pc:docMk/>
            <pc:sldMk cId="3331689908" sldId="878"/>
            <ac:spMk id="5" creationId="{E935E26A-F7F4-7E03-EC1F-0B8CAB534F84}"/>
          </ac:spMkLst>
        </pc:spChg>
      </pc:sldChg>
      <pc:sldChg chg="addSp delSp modSp new mod">
        <pc:chgData name="YANG, Yan ni [Alumni]" userId="7d707a65-5569-43f7-97aa-c489d0311d87" providerId="ADAL" clId="{D2329A51-0256-4A2F-BA5E-E4C36466ADE3}" dt="2023-05-19T02:22:55.429" v="2725" actId="1076"/>
        <pc:sldMkLst>
          <pc:docMk/>
          <pc:sldMk cId="1120568281" sldId="879"/>
        </pc:sldMkLst>
        <pc:spChg chg="mod">
          <ac:chgData name="YANG, Yan ni [Alumni]" userId="7d707a65-5569-43f7-97aa-c489d0311d87" providerId="ADAL" clId="{D2329A51-0256-4A2F-BA5E-E4C36466ADE3}" dt="2023-05-19T02:15:45.733" v="2713" actId="1076"/>
          <ac:spMkLst>
            <pc:docMk/>
            <pc:sldMk cId="1120568281" sldId="879"/>
            <ac:spMk id="2" creationId="{471B4016-F15E-DC99-FC09-06E874CC3F86}"/>
          </ac:spMkLst>
        </pc:spChg>
        <pc:spChg chg="del">
          <ac:chgData name="YANG, Yan ni [Alumni]" userId="7d707a65-5569-43f7-97aa-c489d0311d87" providerId="ADAL" clId="{D2329A51-0256-4A2F-BA5E-E4C36466ADE3}" dt="2023-05-18T14:20:52.477" v="2452" actId="478"/>
          <ac:spMkLst>
            <pc:docMk/>
            <pc:sldMk cId="1120568281" sldId="879"/>
            <ac:spMk id="3" creationId="{78687816-510D-0032-2FAB-861968CD29E4}"/>
          </ac:spMkLst>
        </pc:spChg>
        <pc:spChg chg="add mod">
          <ac:chgData name="YANG, Yan ni [Alumni]" userId="7d707a65-5569-43f7-97aa-c489d0311d87" providerId="ADAL" clId="{D2329A51-0256-4A2F-BA5E-E4C36466ADE3}" dt="2023-05-19T02:22:48.648" v="2723" actId="255"/>
          <ac:spMkLst>
            <pc:docMk/>
            <pc:sldMk cId="1120568281" sldId="879"/>
            <ac:spMk id="4" creationId="{E6E94CCA-440A-932D-87C3-D28A06DE53F6}"/>
          </ac:spMkLst>
        </pc:spChg>
        <pc:spChg chg="add mod">
          <ac:chgData name="YANG, Yan ni [Alumni]" userId="7d707a65-5569-43f7-97aa-c489d0311d87" providerId="ADAL" clId="{D2329A51-0256-4A2F-BA5E-E4C36466ADE3}" dt="2023-05-19T02:22:55.429" v="2725" actId="1076"/>
          <ac:spMkLst>
            <pc:docMk/>
            <pc:sldMk cId="1120568281" sldId="879"/>
            <ac:spMk id="5" creationId="{41C0006E-34C9-1712-F5CD-F2ABE2E9EB94}"/>
          </ac:spMkLst>
        </pc:spChg>
        <pc:spChg chg="add del mod">
          <ac:chgData name="YANG, Yan ni [Alumni]" userId="7d707a65-5569-43f7-97aa-c489d0311d87" providerId="ADAL" clId="{D2329A51-0256-4A2F-BA5E-E4C36466ADE3}" dt="2023-05-19T00:56:51.548" v="2602" actId="478"/>
          <ac:spMkLst>
            <pc:docMk/>
            <pc:sldMk cId="1120568281" sldId="879"/>
            <ac:spMk id="6" creationId="{BC6B5FAF-7B2B-3674-2B1C-CC215C44AB15}"/>
          </ac:spMkLst>
        </pc:spChg>
      </pc:sldChg>
      <pc:sldChg chg="addSp delSp modSp new mod">
        <pc:chgData name="YANG, Yan ni [Alumni]" userId="7d707a65-5569-43f7-97aa-c489d0311d87" providerId="ADAL" clId="{D2329A51-0256-4A2F-BA5E-E4C36466ADE3}" dt="2023-05-18T14:44:44.529" v="2572" actId="20577"/>
        <pc:sldMkLst>
          <pc:docMk/>
          <pc:sldMk cId="3045903054" sldId="880"/>
        </pc:sldMkLst>
        <pc:spChg chg="del">
          <ac:chgData name="YANG, Yan ni [Alumni]" userId="7d707a65-5569-43f7-97aa-c489d0311d87" providerId="ADAL" clId="{D2329A51-0256-4A2F-BA5E-E4C36466ADE3}" dt="2023-05-18T14:39:19.062" v="2480" actId="478"/>
          <ac:spMkLst>
            <pc:docMk/>
            <pc:sldMk cId="3045903054" sldId="880"/>
            <ac:spMk id="2" creationId="{31088631-637F-FF7D-76C2-DA73C53DA3F1}"/>
          </ac:spMkLst>
        </pc:spChg>
        <pc:spChg chg="del">
          <ac:chgData name="YANG, Yan ni [Alumni]" userId="7d707a65-5569-43f7-97aa-c489d0311d87" providerId="ADAL" clId="{D2329A51-0256-4A2F-BA5E-E4C36466ADE3}" dt="2023-05-18T14:39:04.772" v="2474"/>
          <ac:spMkLst>
            <pc:docMk/>
            <pc:sldMk cId="3045903054" sldId="880"/>
            <ac:spMk id="3" creationId="{F6E39624-DBB5-4380-0557-58FAD4072455}"/>
          </ac:spMkLst>
        </pc:spChg>
        <pc:spChg chg="add del mod">
          <ac:chgData name="YANG, Yan ni [Alumni]" userId="7d707a65-5569-43f7-97aa-c489d0311d87" providerId="ADAL" clId="{D2329A51-0256-4A2F-BA5E-E4C36466ADE3}" dt="2023-05-18T14:44:37.229" v="2567" actId="478"/>
          <ac:spMkLst>
            <pc:docMk/>
            <pc:sldMk cId="3045903054" sldId="880"/>
            <ac:spMk id="7" creationId="{9970ED2D-8196-156F-91B0-1F9A6F33DB71}"/>
          </ac:spMkLst>
        </pc:spChg>
        <pc:spChg chg="add del mod">
          <ac:chgData name="YANG, Yan ni [Alumni]" userId="7d707a65-5569-43f7-97aa-c489d0311d87" providerId="ADAL" clId="{D2329A51-0256-4A2F-BA5E-E4C36466ADE3}" dt="2023-05-18T14:44:34.851" v="2566" actId="478"/>
          <ac:spMkLst>
            <pc:docMk/>
            <pc:sldMk cId="3045903054" sldId="880"/>
            <ac:spMk id="9" creationId="{2D6A3844-D1C0-1351-CE18-17972301AEED}"/>
          </ac:spMkLst>
        </pc:spChg>
        <pc:spChg chg="add mod">
          <ac:chgData name="YANG, Yan ni [Alumni]" userId="7d707a65-5569-43f7-97aa-c489d0311d87" providerId="ADAL" clId="{D2329A51-0256-4A2F-BA5E-E4C36466ADE3}" dt="2023-05-18T14:44:44.529" v="2572" actId="20577"/>
          <ac:spMkLst>
            <pc:docMk/>
            <pc:sldMk cId="3045903054" sldId="880"/>
            <ac:spMk id="11" creationId="{D9A84654-79F9-33A3-8957-07B1E80FA2ED}"/>
          </ac:spMkLst>
        </pc:spChg>
        <pc:picChg chg="add mod modCrop">
          <ac:chgData name="YANG, Yan ni [Alumni]" userId="7d707a65-5569-43f7-97aa-c489d0311d87" providerId="ADAL" clId="{D2329A51-0256-4A2F-BA5E-E4C36466ADE3}" dt="2023-05-18T14:39:17.343" v="2479" actId="1076"/>
          <ac:picMkLst>
            <pc:docMk/>
            <pc:sldMk cId="3045903054" sldId="880"/>
            <ac:picMk id="5" creationId="{01E3A8A4-5B85-E143-C92B-13069B309D12}"/>
          </ac:picMkLst>
        </pc:picChg>
      </pc:sldChg>
      <pc:sldChg chg="addSp delSp modSp add mod ord">
        <pc:chgData name="YANG, Yan ni [Alumni]" userId="7d707a65-5569-43f7-97aa-c489d0311d87" providerId="ADAL" clId="{D2329A51-0256-4A2F-BA5E-E4C36466ADE3}" dt="2023-05-18T14:46:38.137" v="2599" actId="123"/>
        <pc:sldMkLst>
          <pc:docMk/>
          <pc:sldMk cId="4197019214" sldId="881"/>
        </pc:sldMkLst>
        <pc:spChg chg="add del mod">
          <ac:chgData name="YANG, Yan ni [Alumni]" userId="7d707a65-5569-43f7-97aa-c489d0311d87" providerId="ADAL" clId="{D2329A51-0256-4A2F-BA5E-E4C36466ADE3}" dt="2023-05-18T14:44:07.492" v="2551" actId="478"/>
          <ac:spMkLst>
            <pc:docMk/>
            <pc:sldMk cId="4197019214" sldId="881"/>
            <ac:spMk id="3" creationId="{F7A939B8-AA2A-9975-8A5D-50ABBCFB27C0}"/>
          </ac:spMkLst>
        </pc:spChg>
        <pc:spChg chg="add mod">
          <ac:chgData name="YANG, Yan ni [Alumni]" userId="7d707a65-5569-43f7-97aa-c489d0311d87" providerId="ADAL" clId="{D2329A51-0256-4A2F-BA5E-E4C36466ADE3}" dt="2023-05-18T14:44:30.647" v="2564" actId="1076"/>
          <ac:spMkLst>
            <pc:docMk/>
            <pc:sldMk cId="4197019214" sldId="881"/>
            <ac:spMk id="4" creationId="{E8F3B9B4-4CC3-554A-CDAF-2F3CD2780AAE}"/>
          </ac:spMkLst>
        </pc:spChg>
        <pc:spChg chg="add del mod">
          <ac:chgData name="YANG, Yan ni [Alumni]" userId="7d707a65-5569-43f7-97aa-c489d0311d87" providerId="ADAL" clId="{D2329A51-0256-4A2F-BA5E-E4C36466ADE3}" dt="2023-05-18T14:46:36.225" v="2598" actId="123"/>
          <ac:spMkLst>
            <pc:docMk/>
            <pc:sldMk cId="4197019214" sldId="881"/>
            <ac:spMk id="7" creationId="{9970ED2D-8196-156F-91B0-1F9A6F33DB71}"/>
          </ac:spMkLst>
        </pc:spChg>
        <pc:spChg chg="add del">
          <ac:chgData name="YANG, Yan ni [Alumni]" userId="7d707a65-5569-43f7-97aa-c489d0311d87" providerId="ADAL" clId="{D2329A51-0256-4A2F-BA5E-E4C36466ADE3}" dt="2023-05-18T14:46:04.360" v="2576" actId="22"/>
          <ac:spMkLst>
            <pc:docMk/>
            <pc:sldMk cId="4197019214" sldId="881"/>
            <ac:spMk id="8" creationId="{9BFD23E9-2997-A35F-3883-48077065DB71}"/>
          </ac:spMkLst>
        </pc:spChg>
        <pc:spChg chg="mod">
          <ac:chgData name="YANG, Yan ni [Alumni]" userId="7d707a65-5569-43f7-97aa-c489d0311d87" providerId="ADAL" clId="{D2329A51-0256-4A2F-BA5E-E4C36466ADE3}" dt="2023-05-18T14:46:38.137" v="2599" actId="123"/>
          <ac:spMkLst>
            <pc:docMk/>
            <pc:sldMk cId="4197019214" sldId="881"/>
            <ac:spMk id="9" creationId="{2D6A3844-D1C0-1351-CE18-17972301AEED}"/>
          </ac:spMkLst>
        </pc:spChg>
        <pc:spChg chg="add mod">
          <ac:chgData name="YANG, Yan ni [Alumni]" userId="7d707a65-5569-43f7-97aa-c489d0311d87" providerId="ADAL" clId="{D2329A51-0256-4A2F-BA5E-E4C36466ADE3}" dt="2023-05-18T14:46:21.085" v="2593" actId="1076"/>
          <ac:spMkLst>
            <pc:docMk/>
            <pc:sldMk cId="4197019214" sldId="881"/>
            <ac:spMk id="10" creationId="{29BCF086-1D63-EB39-5A2D-5C080C14934E}"/>
          </ac:spMkLst>
        </pc:spChg>
        <pc:spChg chg="del">
          <ac:chgData name="YANG, Yan ni [Alumni]" userId="7d707a65-5569-43f7-97aa-c489d0311d87" providerId="ADAL" clId="{D2329A51-0256-4A2F-BA5E-E4C36466ADE3}" dt="2023-05-18T14:43:53.364" v="2546" actId="478"/>
          <ac:spMkLst>
            <pc:docMk/>
            <pc:sldMk cId="4197019214" sldId="881"/>
            <ac:spMk id="11" creationId="{D9A84654-79F9-33A3-8957-07B1E80FA2ED}"/>
          </ac:spMkLst>
        </pc:spChg>
        <pc:picChg chg="del">
          <ac:chgData name="YANG, Yan ni [Alumni]" userId="7d707a65-5569-43f7-97aa-c489d0311d87" providerId="ADAL" clId="{D2329A51-0256-4A2F-BA5E-E4C36466ADE3}" dt="2023-05-18T14:43:54.239" v="2547" actId="478"/>
          <ac:picMkLst>
            <pc:docMk/>
            <pc:sldMk cId="4197019214" sldId="881"/>
            <ac:picMk id="5" creationId="{01E3A8A4-5B85-E143-C92B-13069B309D12}"/>
          </ac:picMkLst>
        </pc:picChg>
      </pc:sldChg>
      <pc:sldChg chg="addSp delSp modSp new mod">
        <pc:chgData name="YANG, Yan ni [Alumni]" userId="7d707a65-5569-43f7-97aa-c489d0311d87" providerId="ADAL" clId="{D2329A51-0256-4A2F-BA5E-E4C36466ADE3}" dt="2023-05-19T01:31:42.669" v="2692" actId="208"/>
        <pc:sldMkLst>
          <pc:docMk/>
          <pc:sldMk cId="799226283" sldId="882"/>
        </pc:sldMkLst>
        <pc:spChg chg="mod">
          <ac:chgData name="YANG, Yan ni [Alumni]" userId="7d707a65-5569-43f7-97aa-c489d0311d87" providerId="ADAL" clId="{D2329A51-0256-4A2F-BA5E-E4C36466ADE3}" dt="2023-05-19T01:26:30.003" v="2667" actId="1076"/>
          <ac:spMkLst>
            <pc:docMk/>
            <pc:sldMk cId="799226283" sldId="882"/>
            <ac:spMk id="2" creationId="{B9995778-995D-BCDD-7E45-F182116BBC60}"/>
          </ac:spMkLst>
        </pc:spChg>
        <pc:spChg chg="del">
          <ac:chgData name="YANG, Yan ni [Alumni]" userId="7d707a65-5569-43f7-97aa-c489d0311d87" providerId="ADAL" clId="{D2329A51-0256-4A2F-BA5E-E4C36466ADE3}" dt="2023-05-19T01:26:14.500" v="2662" actId="478"/>
          <ac:spMkLst>
            <pc:docMk/>
            <pc:sldMk cId="799226283" sldId="882"/>
            <ac:spMk id="3" creationId="{2E46ECD4-A019-DDAA-2237-EF383D3F55FD}"/>
          </ac:spMkLst>
        </pc:spChg>
        <pc:spChg chg="add mod">
          <ac:chgData name="YANG, Yan ni [Alumni]" userId="7d707a65-5569-43f7-97aa-c489d0311d87" providerId="ADAL" clId="{D2329A51-0256-4A2F-BA5E-E4C36466ADE3}" dt="2023-05-19T01:31:42.669" v="2692" actId="208"/>
          <ac:spMkLst>
            <pc:docMk/>
            <pc:sldMk cId="799226283" sldId="882"/>
            <ac:spMk id="5" creationId="{99FE366A-6093-3DBD-1A1A-9512C2772EAF}"/>
          </ac:spMkLst>
        </pc:spChg>
        <pc:spChg chg="add del">
          <ac:chgData name="YANG, Yan ni [Alumni]" userId="7d707a65-5569-43f7-97aa-c489d0311d87" providerId="ADAL" clId="{D2329A51-0256-4A2F-BA5E-E4C36466ADE3}" dt="2023-05-19T01:31:40.476" v="2691" actId="11529"/>
          <ac:spMkLst>
            <pc:docMk/>
            <pc:sldMk cId="799226283" sldId="882"/>
            <ac:spMk id="6" creationId="{AA3921E0-3C9F-1B7B-718D-E44B2E369B6C}"/>
          </ac:spMkLst>
        </pc:spChg>
      </pc:sldChg>
      <pc:sldChg chg="addSp delSp modSp new mod">
        <pc:chgData name="YANG, Yan ni [Alumni]" userId="7d707a65-5569-43f7-97aa-c489d0311d87" providerId="ADAL" clId="{D2329A51-0256-4A2F-BA5E-E4C36466ADE3}" dt="2023-05-19T02:07:28.211" v="2701" actId="478"/>
        <pc:sldMkLst>
          <pc:docMk/>
          <pc:sldMk cId="4266463099" sldId="883"/>
        </pc:sldMkLst>
        <pc:spChg chg="del">
          <ac:chgData name="YANG, Yan ni [Alumni]" userId="7d707a65-5569-43f7-97aa-c489d0311d87" providerId="ADAL" clId="{D2329A51-0256-4A2F-BA5E-E4C36466ADE3}" dt="2023-05-19T02:07:28.211" v="2701" actId="478"/>
          <ac:spMkLst>
            <pc:docMk/>
            <pc:sldMk cId="4266463099" sldId="883"/>
            <ac:spMk id="2" creationId="{806025F6-F0BC-3E7B-B0D0-414F1E8FEEC2}"/>
          </ac:spMkLst>
        </pc:spChg>
        <pc:spChg chg="del">
          <ac:chgData name="YANG, Yan ni [Alumni]" userId="7d707a65-5569-43f7-97aa-c489d0311d87" providerId="ADAL" clId="{D2329A51-0256-4A2F-BA5E-E4C36466ADE3}" dt="2023-05-19T02:07:26.450" v="2700" actId="478"/>
          <ac:spMkLst>
            <pc:docMk/>
            <pc:sldMk cId="4266463099" sldId="883"/>
            <ac:spMk id="3" creationId="{5C152700-E7CB-E084-A911-2C93439B3AD7}"/>
          </ac:spMkLst>
        </pc:spChg>
        <pc:spChg chg="add mod">
          <ac:chgData name="YANG, Yan ni [Alumni]" userId="7d707a65-5569-43f7-97aa-c489d0311d87" providerId="ADAL" clId="{D2329A51-0256-4A2F-BA5E-E4C36466ADE3}" dt="2023-05-19T02:07:24.028" v="2699" actId="1076"/>
          <ac:spMkLst>
            <pc:docMk/>
            <pc:sldMk cId="4266463099" sldId="883"/>
            <ac:spMk id="4" creationId="{C7AF87BB-8268-9AB3-D128-D1D50485F0C8}"/>
          </ac:spMkLst>
        </pc:spChg>
        <pc:spChg chg="add mod">
          <ac:chgData name="YANG, Yan ni [Alumni]" userId="7d707a65-5569-43f7-97aa-c489d0311d87" providerId="ADAL" clId="{D2329A51-0256-4A2F-BA5E-E4C36466ADE3}" dt="2023-05-19T02:07:24.028" v="2699" actId="1076"/>
          <ac:spMkLst>
            <pc:docMk/>
            <pc:sldMk cId="4266463099" sldId="883"/>
            <ac:spMk id="5" creationId="{E585F5C1-8247-684D-B1C2-D038FCB69DF1}"/>
          </ac:spMkLst>
        </pc:spChg>
      </pc:sldChg>
      <pc:sldChg chg="modSp add mod">
        <pc:chgData name="YANG, Yan ni [Alumni]" userId="7d707a65-5569-43f7-97aa-c489d0311d87" providerId="ADAL" clId="{D2329A51-0256-4A2F-BA5E-E4C36466ADE3}" dt="2023-05-19T02:25:22.994" v="2733" actId="12"/>
        <pc:sldMkLst>
          <pc:docMk/>
          <pc:sldMk cId="136028219" sldId="884"/>
        </pc:sldMkLst>
        <pc:spChg chg="mod">
          <ac:chgData name="YANG, Yan ni [Alumni]" userId="7d707a65-5569-43f7-97aa-c489d0311d87" providerId="ADAL" clId="{D2329A51-0256-4A2F-BA5E-E4C36466ADE3}" dt="2023-05-19T02:25:22.994" v="2733" actId="12"/>
          <ac:spMkLst>
            <pc:docMk/>
            <pc:sldMk cId="136028219" sldId="884"/>
            <ac:spMk id="3" creationId="{00000000-0000-0000-0000-000000000000}"/>
          </ac:spMkLst>
        </pc:spChg>
      </pc:sldChg>
      <pc:sldChg chg="new del">
        <pc:chgData name="YANG, Yan ni [Alumni]" userId="7d707a65-5569-43f7-97aa-c489d0311d87" providerId="ADAL" clId="{D2329A51-0256-4A2F-BA5E-E4C36466ADE3}" dt="2023-05-19T02:25:13.310" v="2728" actId="47"/>
        <pc:sldMkLst>
          <pc:docMk/>
          <pc:sldMk cId="544037225" sldId="884"/>
        </pc:sldMkLst>
      </pc:sldChg>
      <pc:sldChg chg="new del">
        <pc:chgData name="YANG, Yan ni [Alumni]" userId="7d707a65-5569-43f7-97aa-c489d0311d87" providerId="ADAL" clId="{D2329A51-0256-4A2F-BA5E-E4C36466ADE3}" dt="2023-05-19T02:22:57.566" v="2726" actId="47"/>
        <pc:sldMkLst>
          <pc:docMk/>
          <pc:sldMk cId="1633429347" sldId="884"/>
        </pc:sldMkLst>
      </pc:sldChg>
      <pc:sldMasterChg chg="modSp modSldLayout">
        <pc:chgData name="YANG, Yan ni [Alumni]" userId="7d707a65-5569-43f7-97aa-c489d0311d87" providerId="ADAL" clId="{D2329A51-0256-4A2F-BA5E-E4C36466ADE3}" dt="2023-05-18T11:53:56.194" v="23" actId="255"/>
        <pc:sldMasterMkLst>
          <pc:docMk/>
          <pc:sldMasterMk cId="4032486234" sldId="2147483648"/>
        </pc:sldMasterMkLst>
        <pc:spChg chg="mod">
          <ac:chgData name="YANG, Yan ni [Alumni]" userId="7d707a65-5569-43f7-97aa-c489d0311d87" providerId="ADAL" clId="{D2329A51-0256-4A2F-BA5E-E4C36466ADE3}" dt="2023-05-18T11:53:56.194" v="23" actId="255"/>
          <ac:spMkLst>
            <pc:docMk/>
            <pc:sldMasterMk cId="4032486234" sldId="2147483648"/>
            <ac:spMk id="2" creationId="{440560D7-9D75-CAAD-6FD4-0C57B2DA14B2}"/>
          </ac:spMkLst>
        </pc:spChg>
        <pc:sldLayoutChg chg="modSp">
          <pc:chgData name="YANG, Yan ni [Alumni]" userId="7d707a65-5569-43f7-97aa-c489d0311d87" providerId="ADAL" clId="{D2329A51-0256-4A2F-BA5E-E4C36466ADE3}" dt="2023-05-18T11:53:49.076" v="22" actId="255"/>
          <pc:sldLayoutMkLst>
            <pc:docMk/>
            <pc:sldMasterMk cId="4032486234" sldId="2147483648"/>
            <pc:sldLayoutMk cId="4149724078" sldId="2147483650"/>
          </pc:sldLayoutMkLst>
          <pc:spChg chg="mod">
            <ac:chgData name="YANG, Yan ni [Alumni]" userId="7d707a65-5569-43f7-97aa-c489d0311d87" providerId="ADAL" clId="{D2329A51-0256-4A2F-BA5E-E4C36466ADE3}" dt="2023-05-18T11:53:49.076" v="22" actId="255"/>
            <ac:spMkLst>
              <pc:docMk/>
              <pc:sldMasterMk cId="4032486234" sldId="2147483648"/>
              <pc:sldLayoutMk cId="4149724078" sldId="2147483650"/>
              <ac:spMk id="2" creationId="{254AE7C4-B77C-8EC0-072D-D3A06E62F544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7CF3B-00A4-44ED-AB58-193497B361F6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F175C-33E9-4A0F-A5D9-90D82EF16C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264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891B06-E25B-4739-B888-FB188B9F17CF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0881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06E7C-7773-4CE7-AF42-99D00C6AA830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709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F175C-33E9-4A0F-A5D9-90D82EF16C34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7955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8A5A8F-BA1B-4E37-8867-D4A092B5461D}" type="slidenum">
              <a:rPr lang="en-US" altLang="zh-CN" sz="1300"/>
              <a:pPr eaLnBrk="1" hangingPunct="1"/>
              <a:t>28</a:t>
            </a:fld>
            <a:endParaRPr lang="en-US" altLang="zh-CN" sz="1300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9626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51609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8CD2683-C380-4638-80F2-ABE06DF658E6}" type="slidenum">
              <a:rPr lang="en-US" altLang="zh-CN" sz="1300"/>
              <a:pPr eaLnBrk="1" hangingPunct="1"/>
              <a:t>29</a:t>
            </a:fld>
            <a:endParaRPr lang="en-US" altLang="zh-CN" sz="130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9728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66110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1288" y="768350"/>
            <a:ext cx="6818312" cy="3836988"/>
          </a:xfrm>
          <a:ln/>
        </p:spPr>
      </p:sp>
      <p:sp>
        <p:nvSpPr>
          <p:cNvPr id="56323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CE0218-00D6-46C9-B9D2-902DC86FCF71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6694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41288" y="768350"/>
            <a:ext cx="6818312" cy="3836988"/>
          </a:xfrm>
          <a:ln/>
        </p:spPr>
      </p:sp>
      <p:sp>
        <p:nvSpPr>
          <p:cNvPr id="57347" name="备注占位符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348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9C58C8-6105-4E7D-ACA7-E2E5C92F8C04}" type="slidenum">
              <a:rPr kumimoji="1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4917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1288" y="768350"/>
            <a:ext cx="6818312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4F75F4E-4E28-4180-82AE-D5E2C76DB5F5}" type="slidenum">
              <a:rPr kumimoji="1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1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027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44CFD6-009B-9145-37C3-B44F572F9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21C418-7435-D766-AE77-2E8CB036F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A9DEBE-1823-6D9D-FCFE-92B8DA0E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2D66-D0FB-437A-BEA4-0742D1ED2E3D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52788-7720-5B35-FB6F-16CF38D8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345A8C-0883-52A7-1DE7-56C668022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0C60-2C3C-45EE-9230-64E859DA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188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0FBDC-0C15-7023-DF0B-EC3EC0C35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91AE72-CC07-EB91-1BD2-37E0F7B94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5B876-93BE-EE69-3EB6-245B35D46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2D66-D0FB-437A-BEA4-0742D1ED2E3D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6EE2B9-AFCA-E889-4B64-4337AF69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9B276D-6B9A-AB41-9C69-E281C3AF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0C60-2C3C-45EE-9230-64E859DA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238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F06EC2-BD5B-6858-5B8F-83E1B2A6F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EC3750-9618-8A49-9C04-980DAEF1D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2BF0FC-34C4-CE05-0A31-91BCB952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2D66-D0FB-437A-BEA4-0742D1ED2E3D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D408DB-4B37-5B87-2466-9F793495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A99E12-01A5-2CD9-9905-92843055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0C60-2C3C-45EE-9230-64E859DA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32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4AE7C4-B77C-8EC0-072D-D3A06E62F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47515C-CB78-C878-D988-319723B6A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BA7624-D4B1-EA9B-E3CA-AD744F194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2D66-D0FB-437A-BEA4-0742D1ED2E3D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064338-F5C0-15E4-644A-4E5B4E4C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2B0A8F-1A2E-0C15-42F4-A28408ED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0C60-2C3C-45EE-9230-64E859DA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72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BE41F-1AB7-4071-8AB3-AB83EDDF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64BA81-0EC2-492E-E6BC-03CF5DE79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B774BE-1630-3A58-4DCF-1068FF936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2D66-D0FB-437A-BEA4-0742D1ED2E3D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EC430D-BBC9-0231-8FD4-9C4E523FB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DD44B1-954E-AE8F-2476-3D7C5B04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0C60-2C3C-45EE-9230-64E859DA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45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3E390-739B-1012-5E50-C14611EE0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CE508-91CE-A2B6-B702-A18F57572E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50DBCA-B346-6A99-E3DF-105373A0E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5C8940-BD6B-8E54-D7FA-EF95DE9B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2D66-D0FB-437A-BEA4-0742D1ED2E3D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193878-1B6D-67D0-4409-6031E1E35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64FC1C-74CC-D90E-B5FA-E09C624E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0C60-2C3C-45EE-9230-64E859DA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54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282FC3-B927-4B9F-3231-1715C01F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EAA999-0FD0-0293-161E-03488976B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F757BA-EDDC-A81F-C696-0DC5EAFF82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0730ED-E2B5-F946-59A2-84A2C1C7D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0626B1A-1327-360B-3E06-63711D993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DD98AE-2A6D-E5E6-A89F-29515135A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2D66-D0FB-437A-BEA4-0742D1ED2E3D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4C7DE08-1623-7504-F967-D53ECBC4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9A311FF-5E4D-C8D1-2676-D5387180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0C60-2C3C-45EE-9230-64E859DA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558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9066C-7961-0264-5717-63E299C4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AF8BF7-A530-8317-D3D2-F87CA9078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2D66-D0FB-437A-BEA4-0742D1ED2E3D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E8E6AB-06AB-D81D-8B56-8F80E397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A3CF6E-B3E0-9DFD-E4E7-F60E848CB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0C60-2C3C-45EE-9230-64E859DA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761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9894A2-1C9B-2F4D-E644-E32F28651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2D66-D0FB-437A-BEA4-0742D1ED2E3D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10AC05-A647-572B-281B-F4611540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C1C4C7-1508-27BE-2D02-21EFAD299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0C60-2C3C-45EE-9230-64E859DA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48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75C8B-08DC-4607-C088-D06916275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C0396E-469C-17D5-7AF5-1513B3C72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BC663D-CE39-EE9C-EBE5-6DBAB038E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691D81-D5D6-49D2-ADAC-4A77E80D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2D66-D0FB-437A-BEA4-0742D1ED2E3D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B1E674-8112-18D8-FA38-FEADF6BC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816C7A-2425-D0BB-7E97-B18F58CF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0C60-2C3C-45EE-9230-64E859DA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185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484A4-93CE-9737-8B53-E1FEEB176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8A734B0-D2AF-CFBA-F7AC-F07BDD535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CBFD73-EFCF-E173-261F-4467EFC0C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056C5A-8310-9EB7-E993-C8F73A74C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2D66-D0FB-437A-BEA4-0742D1ED2E3D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708AC-37B3-AE74-8D47-F48963EB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599054-0C06-70BF-9511-CA09F3DF8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E0C60-2C3C-45EE-9230-64E859DA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69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0560D7-9D75-CAAD-6FD4-0C57B2DA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DABB88-5CAF-7D3C-0357-249364955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15ABB-6089-4100-FC0C-DED3F6247A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12D66-D0FB-437A-BEA4-0742D1ED2E3D}" type="datetimeFigureOut">
              <a:rPr lang="zh-CN" altLang="en-US" smtClean="0"/>
              <a:t>2023/5/31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5827DC-9621-3A74-7051-B7B38CCE8D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5F87B3-84EC-B22E-2B0D-A03ED37D7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E0C60-2C3C-45EE-9230-64E859DA99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486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58CC7F-8920-94A5-FF23-1450B3F1C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</a:rPr>
              <a:t>实验三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BC8A48-A179-3F80-E0FB-20CDC69B3C3C}"/>
              </a:ext>
            </a:extLst>
          </p:cNvPr>
          <p:cNvSpPr txBox="1"/>
          <p:nvPr/>
        </p:nvSpPr>
        <p:spPr>
          <a:xfrm>
            <a:off x="838200" y="1140897"/>
            <a:ext cx="107580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根据主教材例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4-3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中关于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Circle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类定义的源代码绘出该类的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UML</a:t>
            </a:r>
            <a:r>
              <a:rPr lang="zh-CN" altLang="zh-CN" sz="18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图形表示。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BF84A0A-2EC0-0743-DFE9-36F166E04932}"/>
              </a:ext>
            </a:extLst>
          </p:cNvPr>
          <p:cNvSpPr txBox="1"/>
          <p:nvPr/>
        </p:nvSpPr>
        <p:spPr>
          <a:xfrm>
            <a:off x="838200" y="2133073"/>
            <a:ext cx="5354782" cy="37764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根据以下代码绘出相应的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UML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图形，表示出类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ZRF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、类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SSH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和类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Person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之间的继承关系。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Class Person {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3048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public: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Person(const Person&amp; right);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~Person();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private: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char Name;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int Age;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};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class ZRF: protected Person{};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class SSH: private Person{};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8E8DD4-69EC-1C4E-15EA-3EFE87FD510E}"/>
              </a:ext>
            </a:extLst>
          </p:cNvPr>
          <p:cNvSpPr txBox="1"/>
          <p:nvPr/>
        </p:nvSpPr>
        <p:spPr>
          <a:xfrm>
            <a:off x="6694343" y="2174375"/>
            <a:ext cx="4901912" cy="16567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zh-CN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在一个大学的选课系统中，包括两个类：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CourseSchedule</a:t>
            </a:r>
            <a:r>
              <a:rPr lang="zh-CN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类和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Course</a:t>
            </a:r>
            <a:r>
              <a:rPr lang="zh-CN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类，其关系为：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CourseSchedule</a:t>
            </a:r>
            <a:r>
              <a:rPr lang="zh-CN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类中的成员函数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add</a:t>
            </a:r>
            <a:r>
              <a:rPr lang="zh-CN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remove</a:t>
            </a:r>
            <a:r>
              <a:rPr lang="zh-CN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的参数是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Course</a:t>
            </a:r>
            <a:r>
              <a:rPr lang="zh-CN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类的对象，请通过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UML</a:t>
            </a:r>
            <a:r>
              <a:rPr lang="zh-CN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方法显示表达出这种依赖关系。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488146-FB64-0FF3-864B-3125A2C04D5B}"/>
              </a:ext>
            </a:extLst>
          </p:cNvPr>
          <p:cNvSpPr txBox="1"/>
          <p:nvPr/>
        </p:nvSpPr>
        <p:spPr>
          <a:xfrm>
            <a:off x="7222603" y="4676172"/>
            <a:ext cx="42247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位域</a:t>
            </a:r>
          </a:p>
        </p:txBody>
      </p:sp>
    </p:spTree>
    <p:extLst>
      <p:ext uri="{BB962C8B-B14F-4D97-AF65-F5344CB8AC3E}">
        <p14:creationId xmlns:p14="http://schemas.microsoft.com/office/powerpoint/2010/main" val="530297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218DA797-DD97-5244-D44F-A27D60A607BA}"/>
              </a:ext>
            </a:extLst>
          </p:cNvPr>
          <p:cNvSpPr txBox="1"/>
          <p:nvPr/>
        </p:nvSpPr>
        <p:spPr>
          <a:xfrm>
            <a:off x="670098" y="863073"/>
            <a:ext cx="5354782" cy="37764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根据以下代码绘出相应的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UML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图形，表示出类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ZRF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、类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SSH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和类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Person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之间的继承关系。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Class Person {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3048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public: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Person(const Person&amp; right);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 ~Person();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private: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char Name;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      int Age;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};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class ZRF: protected Person{};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class SSH: private Person{};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7E96C58-5684-93FE-CE70-A2B28C435F1E}"/>
              </a:ext>
            </a:extLst>
          </p:cNvPr>
          <p:cNvSpPr/>
          <p:nvPr/>
        </p:nvSpPr>
        <p:spPr>
          <a:xfrm>
            <a:off x="7498080" y="1534160"/>
            <a:ext cx="3556000" cy="2225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539FE39-88E5-0B0A-18FA-3003C0C9D5CA}"/>
              </a:ext>
            </a:extLst>
          </p:cNvPr>
          <p:cNvCxnSpPr/>
          <p:nvPr/>
        </p:nvCxnSpPr>
        <p:spPr>
          <a:xfrm>
            <a:off x="7498080" y="2011680"/>
            <a:ext cx="355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AD021CBF-86EA-F696-CAB1-7E03F29ED602}"/>
              </a:ext>
            </a:extLst>
          </p:cNvPr>
          <p:cNvSpPr txBox="1"/>
          <p:nvPr/>
        </p:nvSpPr>
        <p:spPr>
          <a:xfrm>
            <a:off x="8813800" y="1588254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Person</a:t>
            </a:r>
            <a:endParaRPr lang="zh-CN" altLang="en-US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8B6A88CB-9CE0-B838-9788-61A78833B5B1}"/>
              </a:ext>
            </a:extLst>
          </p:cNvPr>
          <p:cNvCxnSpPr/>
          <p:nvPr/>
        </p:nvCxnSpPr>
        <p:spPr>
          <a:xfrm>
            <a:off x="7498080" y="2824480"/>
            <a:ext cx="355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D73920F-6F9D-AD1F-AC89-34773A7944C0}"/>
              </a:ext>
            </a:extLst>
          </p:cNvPr>
          <p:cNvSpPr txBox="1"/>
          <p:nvPr/>
        </p:nvSpPr>
        <p:spPr>
          <a:xfrm>
            <a:off x="7614920" y="2099898"/>
            <a:ext cx="204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zh-CN" dirty="0"/>
              <a:t>Name: char</a:t>
            </a:r>
          </a:p>
          <a:p>
            <a:pPr marL="285750" indent="-285750">
              <a:buFontTx/>
              <a:buChar char="-"/>
            </a:pPr>
            <a:r>
              <a:rPr lang="en-US" altLang="zh-CN" dirty="0"/>
              <a:t>Age: int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AD8BB0E-FCDE-2360-7032-91A0C7CFD9B0}"/>
              </a:ext>
            </a:extLst>
          </p:cNvPr>
          <p:cNvSpPr txBox="1"/>
          <p:nvPr/>
        </p:nvSpPr>
        <p:spPr>
          <a:xfrm>
            <a:off x="7614920" y="2931390"/>
            <a:ext cx="3439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 Person()</a:t>
            </a:r>
          </a:p>
          <a:p>
            <a:r>
              <a:rPr lang="en-US" altLang="zh-CN" dirty="0"/>
              <a:t>+ ~Person()</a:t>
            </a:r>
          </a:p>
          <a:p>
            <a:endParaRPr lang="zh-CN" altLang="en-US" dirty="0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9E0EAF7D-121E-7CDB-B05C-600B6660E4A3}"/>
              </a:ext>
            </a:extLst>
          </p:cNvPr>
          <p:cNvCxnSpPr/>
          <p:nvPr/>
        </p:nvCxnSpPr>
        <p:spPr>
          <a:xfrm flipH="1">
            <a:off x="8117840" y="3993279"/>
            <a:ext cx="274320" cy="784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8BE808CF-6BC4-D5D2-3D33-68BC26431D51}"/>
              </a:ext>
            </a:extLst>
          </p:cNvPr>
          <p:cNvSpPr/>
          <p:nvPr/>
        </p:nvSpPr>
        <p:spPr>
          <a:xfrm rot="1078719">
            <a:off x="8361731" y="3810855"/>
            <a:ext cx="120325" cy="18045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9A340C2-F6AF-8D0D-C8F7-CBABAA94D4C9}"/>
              </a:ext>
            </a:extLst>
          </p:cNvPr>
          <p:cNvSpPr/>
          <p:nvPr/>
        </p:nvSpPr>
        <p:spPr>
          <a:xfrm>
            <a:off x="7096991" y="4778050"/>
            <a:ext cx="1579418" cy="784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E2CBB8F-A2DD-3885-0BD8-B7C57B7C5D13}"/>
              </a:ext>
            </a:extLst>
          </p:cNvPr>
          <p:cNvSpPr txBox="1"/>
          <p:nvPr/>
        </p:nvSpPr>
        <p:spPr>
          <a:xfrm>
            <a:off x="7607300" y="4789575"/>
            <a:ext cx="10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ZRF</a:t>
            </a:r>
            <a:endParaRPr lang="zh-CN" altLang="en-US" dirty="0"/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4ED9C4E-5D91-92FE-5CC8-39D742B1F48B}"/>
              </a:ext>
            </a:extLst>
          </p:cNvPr>
          <p:cNvCxnSpPr>
            <a:cxnSpLocks/>
            <a:stCxn id="22" idx="1"/>
            <a:endCxn id="22" idx="3"/>
          </p:cNvCxnSpPr>
          <p:nvPr/>
        </p:nvCxnSpPr>
        <p:spPr>
          <a:xfrm>
            <a:off x="7096991" y="5170433"/>
            <a:ext cx="1579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AD7C3697-980C-5291-049A-CAD59D860851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9958074" y="4010785"/>
            <a:ext cx="370074" cy="7787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3DBE4DD3-9BEE-64DC-F50C-D906FE3140FA}"/>
              </a:ext>
            </a:extLst>
          </p:cNvPr>
          <p:cNvSpPr/>
          <p:nvPr/>
        </p:nvSpPr>
        <p:spPr>
          <a:xfrm rot="20005014">
            <a:off x="9857535" y="3839871"/>
            <a:ext cx="120325" cy="180452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CCFE38B-2575-F11D-FA15-28FC0B91145F}"/>
              </a:ext>
            </a:extLst>
          </p:cNvPr>
          <p:cNvSpPr/>
          <p:nvPr/>
        </p:nvSpPr>
        <p:spPr>
          <a:xfrm>
            <a:off x="9307299" y="4789575"/>
            <a:ext cx="1579418" cy="7847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DB6B827-F39E-1901-8EC2-13AB6A6B5E54}"/>
              </a:ext>
            </a:extLst>
          </p:cNvPr>
          <p:cNvSpPr txBox="1"/>
          <p:nvPr/>
        </p:nvSpPr>
        <p:spPr>
          <a:xfrm>
            <a:off x="9817608" y="4801100"/>
            <a:ext cx="102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SSH</a:t>
            </a:r>
            <a:endParaRPr lang="zh-CN" altLang="en-US" dirty="0"/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3AEE42CA-4D5A-4145-449B-91DEAA0951CB}"/>
              </a:ext>
            </a:extLst>
          </p:cNvPr>
          <p:cNvCxnSpPr>
            <a:cxnSpLocks/>
            <a:stCxn id="29" idx="1"/>
            <a:endCxn id="29" idx="3"/>
          </p:cNvCxnSpPr>
          <p:nvPr/>
        </p:nvCxnSpPr>
        <p:spPr>
          <a:xfrm>
            <a:off x="9307299" y="5181958"/>
            <a:ext cx="15794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09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8" grpId="0"/>
      <p:bldP spid="23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4AE7CC6-BF45-8677-F231-423139938B11}"/>
              </a:ext>
            </a:extLst>
          </p:cNvPr>
          <p:cNvSpPr txBox="1"/>
          <p:nvPr/>
        </p:nvSpPr>
        <p:spPr>
          <a:xfrm>
            <a:off x="688397" y="2341769"/>
            <a:ext cx="4901912" cy="16567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zh-CN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在一个大学的选课系统中，包括两个类：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CourseSchedule</a:t>
            </a:r>
            <a:r>
              <a:rPr lang="zh-CN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类和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Course</a:t>
            </a:r>
            <a:r>
              <a:rPr lang="zh-CN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类，其关系为：</a:t>
            </a:r>
            <a:r>
              <a:rPr lang="en-US" altLang="zh-CN" kern="100" dirty="0" err="1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CourseSchedule</a:t>
            </a:r>
            <a:r>
              <a:rPr lang="zh-CN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类中的成员函数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add</a:t>
            </a:r>
            <a:r>
              <a:rPr lang="zh-CN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remove</a:t>
            </a:r>
            <a:r>
              <a:rPr lang="zh-CN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的参数是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Course</a:t>
            </a:r>
            <a:r>
              <a:rPr lang="zh-CN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类的对象，请通过</a:t>
            </a:r>
            <a:r>
              <a:rPr lang="en-US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UML</a:t>
            </a:r>
            <a:r>
              <a:rPr lang="zh-CN" altLang="zh-CN" kern="100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方法显示表达出这种依赖关系。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13F533F-FDD3-40E9-59EF-159238D57DA9}"/>
              </a:ext>
            </a:extLst>
          </p:cNvPr>
          <p:cNvSpPr/>
          <p:nvPr/>
        </p:nvSpPr>
        <p:spPr>
          <a:xfrm>
            <a:off x="6096000" y="2057617"/>
            <a:ext cx="2394065" cy="2225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B30FE47-AA92-456A-19E0-F72A8C9BA8EE}"/>
              </a:ext>
            </a:extLst>
          </p:cNvPr>
          <p:cNvCxnSpPr>
            <a:cxnSpLocks/>
          </p:cNvCxnSpPr>
          <p:nvPr/>
        </p:nvCxnSpPr>
        <p:spPr>
          <a:xfrm>
            <a:off x="6096000" y="2607873"/>
            <a:ext cx="2394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B3996ADC-5FF2-90A7-DFC9-4D4CCBB5FBAB}"/>
              </a:ext>
            </a:extLst>
          </p:cNvPr>
          <p:cNvSpPr txBox="1"/>
          <p:nvPr/>
        </p:nvSpPr>
        <p:spPr>
          <a:xfrm>
            <a:off x="6447905" y="2141377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CourseSchedule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EDA642E-E9B8-A4F2-79F4-741D7D67223B}"/>
              </a:ext>
            </a:extLst>
          </p:cNvPr>
          <p:cNvCxnSpPr>
            <a:cxnSpLocks/>
          </p:cNvCxnSpPr>
          <p:nvPr/>
        </p:nvCxnSpPr>
        <p:spPr>
          <a:xfrm>
            <a:off x="6096000" y="3077771"/>
            <a:ext cx="23940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1643C52-1609-E6E0-2564-55EE86F1F53A}"/>
              </a:ext>
            </a:extLst>
          </p:cNvPr>
          <p:cNvSpPr txBox="1"/>
          <p:nvPr/>
        </p:nvSpPr>
        <p:spPr>
          <a:xfrm>
            <a:off x="6154420" y="3230126"/>
            <a:ext cx="343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add(c1: Course)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D19054-8DF8-5FCE-A999-596249BE54C4}"/>
              </a:ext>
            </a:extLst>
          </p:cNvPr>
          <p:cNvSpPr txBox="1"/>
          <p:nvPr/>
        </p:nvSpPr>
        <p:spPr>
          <a:xfrm>
            <a:off x="6154420" y="3642097"/>
            <a:ext cx="343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remove(c2: Course)</a:t>
            </a:r>
            <a:endParaRPr lang="zh-CN" altLang="en-US" dirty="0"/>
          </a:p>
        </p:txBody>
      </p:sp>
      <p:sp>
        <p:nvSpPr>
          <p:cNvPr id="20" name="Line 6">
            <a:extLst>
              <a:ext uri="{FF2B5EF4-FFF2-40B4-BE49-F238E27FC236}">
                <a16:creationId xmlns:a16="http://schemas.microsoft.com/office/drawing/2014/main" id="{0B72C178-E861-9F38-308A-169F5C36C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0066" y="3429001"/>
            <a:ext cx="128778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6144AC5-1E02-4D29-2C90-76DE8424CD6E}"/>
              </a:ext>
            </a:extLst>
          </p:cNvPr>
          <p:cNvSpPr/>
          <p:nvPr/>
        </p:nvSpPr>
        <p:spPr>
          <a:xfrm>
            <a:off x="9777846" y="3230126"/>
            <a:ext cx="1579418" cy="54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89BB75F-8796-3BD8-EE1D-8F435244F318}"/>
              </a:ext>
            </a:extLst>
          </p:cNvPr>
          <p:cNvSpPr txBox="1"/>
          <p:nvPr/>
        </p:nvSpPr>
        <p:spPr>
          <a:xfrm>
            <a:off x="10050087" y="3316347"/>
            <a:ext cx="130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Course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557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9970ED2D-8196-156F-91B0-1F9A6F33DB71}"/>
              </a:ext>
            </a:extLst>
          </p:cNvPr>
          <p:cNvSpPr txBox="1"/>
          <p:nvPr/>
        </p:nvSpPr>
        <p:spPr>
          <a:xfrm>
            <a:off x="983360" y="1477492"/>
            <a:ext cx="10105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dirty="0"/>
              <a:t>不同编译器在位域的处理上有差异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6A3844-D1C0-1351-CE18-17972301AEED}"/>
              </a:ext>
            </a:extLst>
          </p:cNvPr>
          <p:cNvSpPr txBox="1"/>
          <p:nvPr/>
        </p:nvSpPr>
        <p:spPr>
          <a:xfrm>
            <a:off x="993193" y="2182065"/>
            <a:ext cx="101051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dirty="0"/>
              <a:t>在用位域的情况下 首先编译器（就gcc 6.3.0而言 ）会根据类中的数据成员确定一个最小的打包单元（取决于数据成员中占用字节最多的那个），比如int a; int b; bool c; 最小的打包单元就是4（因为int占4个字节）。</a:t>
            </a:r>
            <a:endParaRPr lang="en-US" altLang="zh-CN" dirty="0"/>
          </a:p>
          <a:p>
            <a:pPr algn="just"/>
            <a:endParaRPr lang="en-US" altLang="zh-CN" dirty="0"/>
          </a:p>
          <a:p>
            <a:pPr algn="just"/>
            <a:r>
              <a:rPr lang="zh-CN" altLang="en-US" dirty="0"/>
              <a:t>相邻的数据如果类型一样的话就会一直在一个单元里面打包，直到出现下一个类型不一致的 然后换一个单元打包。这里的类型指的不是数据类型，而是占用字节数类型。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F3B9B4-4CC3-554A-CDAF-2F3CD2780AAE}"/>
              </a:ext>
            </a:extLst>
          </p:cNvPr>
          <p:cNvSpPr txBox="1"/>
          <p:nvPr/>
        </p:nvSpPr>
        <p:spPr>
          <a:xfrm>
            <a:off x="983360" y="405244"/>
            <a:ext cx="24543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位域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9BCF086-1D63-EB39-5A2D-5C080C14934E}"/>
              </a:ext>
            </a:extLst>
          </p:cNvPr>
          <p:cNvSpPr/>
          <p:nvPr/>
        </p:nvSpPr>
        <p:spPr>
          <a:xfrm>
            <a:off x="4292464" y="4199657"/>
            <a:ext cx="2558005" cy="78424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字节对齐</a:t>
            </a:r>
          </a:p>
        </p:txBody>
      </p:sp>
    </p:spTree>
    <p:extLst>
      <p:ext uri="{BB962C8B-B14F-4D97-AF65-F5344CB8AC3E}">
        <p14:creationId xmlns:p14="http://schemas.microsoft.com/office/powerpoint/2010/main" val="4197019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1E3A8A4-5B85-E143-C92B-13069B309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8"/>
          <a:stretch/>
        </p:blipFill>
        <p:spPr>
          <a:xfrm>
            <a:off x="949126" y="188088"/>
            <a:ext cx="3257780" cy="6481824"/>
          </a:xfr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9A84654-79F9-33A3-8957-07B1E80FA2ED}"/>
              </a:ext>
            </a:extLst>
          </p:cNvPr>
          <p:cNvSpPr txBox="1"/>
          <p:nvPr/>
        </p:nvSpPr>
        <p:spPr>
          <a:xfrm>
            <a:off x="4794813" y="968882"/>
            <a:ext cx="671042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sizeof(CPU) 输出是1：因为char bool都只占1个字节，打包单元大小是1，三个数据成员都是同类型的，且位域合起来没有超过一个打包单元大小。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sizeof(CPUU)输出是4：首先，CPUU里面short占的字节最多（2个字节），所以打包单元是2，char和bool同类型，它俩一共的位域没有超过一个打包单元大小，所以它们俩合起来占了一个打包单元。然后short自己单独占了一个打包单元。一共是4个字节。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sizeof(CPUUU)输出是8：首先，CPUU里面int占的字节最多（e个字节），所以打包单元是4，前两个int同类型，一共的位域没有超过一个打包单元大小，所以它们俩合起来占了一个打包单元。然后bool因为类型变了，所以自己单独占了一个打包单元。一共是8个字节。</a:t>
            </a:r>
          </a:p>
        </p:txBody>
      </p:sp>
    </p:spTree>
    <p:extLst>
      <p:ext uri="{BB962C8B-B14F-4D97-AF65-F5344CB8AC3E}">
        <p14:creationId xmlns:p14="http://schemas.microsoft.com/office/powerpoint/2010/main" val="304590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A0819-925F-3D99-CCD8-676CDB23A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68" y="0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</a:rPr>
              <a:t>实验四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32511B-3CF1-BD9A-84BB-26020CCDBBDA}"/>
              </a:ext>
            </a:extLst>
          </p:cNvPr>
          <p:cNvSpPr txBox="1"/>
          <p:nvPr/>
        </p:nvSpPr>
        <p:spPr>
          <a:xfrm>
            <a:off x="979343" y="1282138"/>
            <a:ext cx="6948920" cy="14879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zh-CN" altLang="zh-CN" sz="16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查看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Cat.cpp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程序，回答以下问题：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buFont typeface="+mj-lt"/>
              <a:buAutoNum type="alphaLcParenR"/>
            </a:pPr>
            <a:r>
              <a:rPr lang="zh-CN" altLang="zh-CN" sz="16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代码中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istAge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(age)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的含义；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buFont typeface="+mj-lt"/>
              <a:buAutoNum type="alphaLcParenR"/>
            </a:pPr>
            <a:r>
              <a:rPr lang="zh-CN" altLang="zh-CN" sz="16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讨论静态变量</a:t>
            </a:r>
            <a:r>
              <a:rPr lang="en-US" altLang="zh-CN" sz="16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kern="100" dirty="0" err="1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numOfCats</a:t>
            </a:r>
            <a:r>
              <a:rPr lang="zh-CN" altLang="zh-CN" sz="16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与全局变量的区别。</a:t>
            </a:r>
            <a:endParaRPr lang="zh-CN" altLang="zh-CN" sz="16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buFont typeface="+mj-lt"/>
              <a:buAutoNum type="alphaLcParenR"/>
            </a:pPr>
            <a:r>
              <a:rPr lang="en-US" altLang="zh-CN" sz="1600" kern="100" dirty="0">
                <a:solidFill>
                  <a:srgbClr val="C00000"/>
                </a:solidFill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lang="en-US" altLang="zh-CN" sz="1600" kern="100" dirty="0" err="1">
                <a:solidFill>
                  <a:srgbClr val="C00000"/>
                </a:solidFill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getNumofCats</a:t>
            </a:r>
            <a:r>
              <a:rPr lang="en-US" altLang="zh-CN" sz="1600" kern="100" dirty="0">
                <a:solidFill>
                  <a:srgbClr val="C00000"/>
                </a:solidFill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zh-CN" sz="1600" kern="100" dirty="0">
                <a:solidFill>
                  <a:srgbClr val="C00000"/>
                </a:solidFill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前的</a:t>
            </a:r>
            <a:r>
              <a:rPr lang="en-US" altLang="zh-CN" sz="1600" kern="100" dirty="0">
                <a:solidFill>
                  <a:srgbClr val="C00000"/>
                </a:solidFill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static</a:t>
            </a:r>
            <a:r>
              <a:rPr lang="zh-CN" altLang="zh-CN" sz="1600" kern="100" dirty="0">
                <a:solidFill>
                  <a:srgbClr val="C00000"/>
                </a:solidFill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可以去掉吗？</a:t>
            </a:r>
            <a:endParaRPr lang="zh-CN" altLang="zh-CN" sz="1600" kern="100" dirty="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buFont typeface="+mj-lt"/>
              <a:buAutoNum type="alphaLcParenR"/>
            </a:pPr>
            <a:r>
              <a:rPr lang="en-US" altLang="zh-CN" sz="1600" kern="100" dirty="0" err="1">
                <a:solidFill>
                  <a:srgbClr val="C00000"/>
                </a:solidFill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telepathicFuction</a:t>
            </a:r>
            <a:r>
              <a:rPr lang="en-US" altLang="zh-CN" sz="1600" kern="100" dirty="0">
                <a:solidFill>
                  <a:srgbClr val="C00000"/>
                </a:solidFill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zh-CN" altLang="zh-CN" sz="1600" kern="100" dirty="0">
                <a:solidFill>
                  <a:srgbClr val="C00000"/>
                </a:solidFill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除了原本作为孤立函数，还可以怎样设计？</a:t>
            </a:r>
            <a:endParaRPr lang="zh-CN" altLang="zh-CN" sz="1600" kern="100" dirty="0">
              <a:solidFill>
                <a:srgbClr val="C00000"/>
              </a:solidFill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F5BA2C-474F-A267-9267-3886C83F2309}"/>
              </a:ext>
            </a:extLst>
          </p:cNvPr>
          <p:cNvSpPr txBox="1"/>
          <p:nvPr/>
        </p:nvSpPr>
        <p:spPr>
          <a:xfrm>
            <a:off x="979342" y="3429000"/>
            <a:ext cx="6948919" cy="7067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练习课本例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5-8.cpp,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讨论将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A::A(int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) : a(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) { }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语句 改为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 A::A(int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) :{ a=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; }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可以吗？为什么？ 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72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13D4807-F60C-95AE-D3D7-130FEABCA056}"/>
              </a:ext>
            </a:extLst>
          </p:cNvPr>
          <p:cNvSpPr txBox="1"/>
          <p:nvPr/>
        </p:nvSpPr>
        <p:spPr>
          <a:xfrm>
            <a:off x="563707" y="87707"/>
            <a:ext cx="6094268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#include&lt;iostream&gt;</a:t>
            </a:r>
          </a:p>
          <a:p>
            <a:r>
              <a:rPr lang="zh-CN" altLang="en-US" dirty="0"/>
              <a:t>using namespace std;</a:t>
            </a:r>
          </a:p>
          <a:p>
            <a:endParaRPr lang="zh-CN" altLang="en-US" dirty="0"/>
          </a:p>
          <a:p>
            <a:r>
              <a:rPr lang="zh-CN" altLang="en-US" dirty="0"/>
              <a:t>class Cat {</a:t>
            </a:r>
          </a:p>
          <a:p>
            <a:r>
              <a:rPr lang="zh-CN" altLang="en-US" dirty="0"/>
              <a:t>public:</a:t>
            </a:r>
          </a:p>
          <a:p>
            <a:r>
              <a:rPr lang="zh-CN" altLang="en-US" dirty="0"/>
              <a:t>	Cat(int age): itsAge(age) {</a:t>
            </a:r>
          </a:p>
          <a:p>
            <a:r>
              <a:rPr lang="zh-CN" altLang="en-US" dirty="0"/>
              <a:t>		numOfCats++;</a:t>
            </a:r>
          </a:p>
          <a:p>
            <a:r>
              <a:rPr lang="zh-CN" altLang="en-US" dirty="0"/>
              <a:t>	}</a:t>
            </a:r>
          </a:p>
          <a:p>
            <a:r>
              <a:rPr lang="zh-CN" altLang="en-US" dirty="0"/>
              <a:t>	virtual ~Cat() {</a:t>
            </a:r>
          </a:p>
          <a:p>
            <a:r>
              <a:rPr lang="zh-CN" altLang="en-US" dirty="0"/>
              <a:t>		numOfCats--;</a:t>
            </a:r>
          </a:p>
          <a:p>
            <a:r>
              <a:rPr lang="zh-CN" altLang="en-US" dirty="0"/>
              <a:t>	}</a:t>
            </a:r>
          </a:p>
          <a:p>
            <a:r>
              <a:rPr lang="zh-CN" altLang="en-US" dirty="0"/>
              <a:t>	virtual int getAge() {</a:t>
            </a:r>
          </a:p>
          <a:p>
            <a:r>
              <a:rPr lang="zh-CN" altLang="en-US" dirty="0"/>
              <a:t>		return itsAge;</a:t>
            </a:r>
          </a:p>
          <a:p>
            <a:r>
              <a:rPr lang="zh-CN" altLang="en-US" dirty="0"/>
              <a:t>	}</a:t>
            </a:r>
          </a:p>
          <a:p>
            <a:r>
              <a:rPr lang="zh-CN" altLang="en-US" dirty="0"/>
              <a:t>	virtual void setAge(int age) {</a:t>
            </a:r>
          </a:p>
          <a:p>
            <a:r>
              <a:rPr lang="zh-CN" altLang="en-US" dirty="0"/>
              <a:t>		itsAge = age;</a:t>
            </a:r>
          </a:p>
          <a:p>
            <a:r>
              <a:rPr lang="zh-CN" altLang="en-US" dirty="0"/>
              <a:t>	}</a:t>
            </a:r>
          </a:p>
          <a:p>
            <a:r>
              <a:rPr lang="zh-CN" altLang="en-US" dirty="0"/>
              <a:t>	</a:t>
            </a:r>
            <a:r>
              <a:rPr lang="zh-CN" altLang="en-US" dirty="0">
                <a:solidFill>
                  <a:schemeClr val="accent1"/>
                </a:solidFill>
              </a:rPr>
              <a:t>static</a:t>
            </a:r>
            <a:r>
              <a:rPr lang="zh-CN" altLang="en-US" dirty="0"/>
              <a:t> int getNumOfCats() {</a:t>
            </a:r>
          </a:p>
          <a:p>
            <a:r>
              <a:rPr lang="zh-CN" altLang="en-US" dirty="0"/>
              <a:t>		return numOfCats;</a:t>
            </a:r>
          </a:p>
          <a:p>
            <a:r>
              <a:rPr lang="zh-CN" altLang="en-US" dirty="0"/>
              <a:t>	}</a:t>
            </a:r>
          </a:p>
          <a:p>
            <a:r>
              <a:rPr lang="zh-CN" altLang="en-US" dirty="0"/>
              <a:t>private:</a:t>
            </a:r>
          </a:p>
          <a:p>
            <a:r>
              <a:rPr lang="zh-CN" altLang="en-US" dirty="0"/>
              <a:t>	int itsAge;</a:t>
            </a:r>
          </a:p>
          <a:p>
            <a:r>
              <a:rPr lang="zh-CN" altLang="en-US" dirty="0"/>
              <a:t>	</a:t>
            </a:r>
            <a:r>
              <a:rPr lang="zh-CN" altLang="en-US" dirty="0">
                <a:solidFill>
                  <a:schemeClr val="accent1"/>
                </a:solidFill>
              </a:rPr>
              <a:t>static</a:t>
            </a:r>
            <a:r>
              <a:rPr lang="zh-CN" altLang="en-US" dirty="0"/>
              <a:t> int numOfCats;</a:t>
            </a:r>
          </a:p>
          <a:p>
            <a:r>
              <a:rPr lang="zh-CN" altLang="en-US" dirty="0"/>
              <a:t>};</a:t>
            </a:r>
          </a:p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ED8E43-D785-78F9-8EEF-E5BF18678AB5}"/>
              </a:ext>
            </a:extLst>
          </p:cNvPr>
          <p:cNvSpPr txBox="1"/>
          <p:nvPr/>
        </p:nvSpPr>
        <p:spPr>
          <a:xfrm>
            <a:off x="5956589" y="87707"/>
            <a:ext cx="609426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int Cat:: numOfCats = 0;</a:t>
            </a:r>
          </a:p>
          <a:p>
            <a:endParaRPr lang="zh-CN" altLang="en-US" dirty="0"/>
          </a:p>
          <a:p>
            <a:r>
              <a:rPr lang="zh-CN" altLang="en-US" dirty="0"/>
              <a:t>void telepathicFunction();</a:t>
            </a:r>
          </a:p>
          <a:p>
            <a:endParaRPr lang="zh-CN" altLang="en-US" dirty="0"/>
          </a:p>
          <a:p>
            <a:r>
              <a:rPr lang="zh-CN" altLang="en-US" dirty="0"/>
              <a:t>int main() {</a:t>
            </a:r>
          </a:p>
          <a:p>
            <a:r>
              <a:rPr lang="zh-CN" altLang="en-US" dirty="0"/>
              <a:t>	const int maxCats = 5;</a:t>
            </a:r>
          </a:p>
          <a:p>
            <a:r>
              <a:rPr lang="zh-CN" altLang="en-US" dirty="0"/>
              <a:t>	Cat *catHouse[maxCats];</a:t>
            </a:r>
          </a:p>
          <a:p>
            <a:r>
              <a:rPr lang="zh-CN" altLang="en-US" dirty="0"/>
              <a:t>	int i;</a:t>
            </a:r>
          </a:p>
          <a:p>
            <a:r>
              <a:rPr lang="zh-CN" altLang="en-US" dirty="0"/>
              <a:t>	for (i = 0; i &lt; maxCats; i++) {</a:t>
            </a:r>
          </a:p>
          <a:p>
            <a:r>
              <a:rPr lang="zh-CN" altLang="en-US" dirty="0"/>
              <a:t>		catHouse[i] = new Cat(i);</a:t>
            </a:r>
          </a:p>
          <a:p>
            <a:r>
              <a:rPr lang="zh-CN" altLang="en-US" dirty="0"/>
              <a:t>		</a:t>
            </a:r>
            <a:r>
              <a:rPr lang="zh-CN" altLang="en-US" dirty="0">
                <a:solidFill>
                  <a:schemeClr val="accent1"/>
                </a:solidFill>
              </a:rPr>
              <a:t>telepathicFunction();</a:t>
            </a:r>
          </a:p>
          <a:p>
            <a:r>
              <a:rPr lang="zh-CN" altLang="en-US" dirty="0"/>
              <a:t>	}</a:t>
            </a:r>
          </a:p>
          <a:p>
            <a:endParaRPr lang="zh-CN" altLang="en-US" dirty="0"/>
          </a:p>
          <a:p>
            <a:r>
              <a:rPr lang="zh-CN" altLang="en-US" dirty="0"/>
              <a:t>	for (i = 0; i &lt; maxCats; i++) {</a:t>
            </a:r>
          </a:p>
          <a:p>
            <a:r>
              <a:rPr lang="zh-CN" altLang="en-US" dirty="0"/>
              <a:t>		delete catHouse[i];</a:t>
            </a:r>
          </a:p>
          <a:p>
            <a:r>
              <a:rPr lang="zh-CN" altLang="en-US" dirty="0"/>
              <a:t>		</a:t>
            </a:r>
            <a:r>
              <a:rPr lang="zh-CN" altLang="en-US" dirty="0">
                <a:solidFill>
                  <a:schemeClr val="accent1"/>
                </a:solidFill>
              </a:rPr>
              <a:t>telepathicFunction();</a:t>
            </a:r>
          </a:p>
          <a:p>
            <a:r>
              <a:rPr lang="zh-CN" altLang="en-US" dirty="0"/>
              <a:t>	}</a:t>
            </a:r>
          </a:p>
          <a:p>
            <a:r>
              <a:rPr lang="zh-CN" altLang="en-US" dirty="0"/>
              <a:t>	return 0;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dirty="0"/>
              <a:t>void telepathicFunction() {</a:t>
            </a:r>
          </a:p>
          <a:p>
            <a:r>
              <a:rPr lang="zh-CN" altLang="en-US" dirty="0"/>
              <a:t>	cout &lt;&lt; "There are" &lt;&lt; Cat:: getNumOfCats() &lt;&lt; "cats alive!\n";</a:t>
            </a:r>
          </a:p>
          <a:p>
            <a:r>
              <a:rPr lang="zh-CN" altLang="en-US" dirty="0"/>
              <a:t>}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4CE2AAD-9EE4-86CE-CADB-33DB246167CA}"/>
              </a:ext>
            </a:extLst>
          </p:cNvPr>
          <p:cNvCxnSpPr/>
          <p:nvPr/>
        </p:nvCxnSpPr>
        <p:spPr>
          <a:xfrm>
            <a:off x="5496791" y="87707"/>
            <a:ext cx="0" cy="648973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267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650E5C-729E-8D73-2EA3-C9BC4E42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995" y="120466"/>
            <a:ext cx="8229838" cy="1066800"/>
          </a:xfrm>
        </p:spPr>
        <p:txBody>
          <a:bodyPr/>
          <a:lstStyle/>
          <a:p>
            <a:r>
              <a:rPr lang="en-US" altLang="zh-CN" dirty="0"/>
              <a:t>Point</a:t>
            </a:r>
            <a:r>
              <a:rPr lang="zh-CN" altLang="en-US" dirty="0"/>
              <a:t>类中</a:t>
            </a:r>
            <a:r>
              <a:rPr lang="en-US" altLang="zh-CN" dirty="0" err="1"/>
              <a:t>showCount</a:t>
            </a:r>
            <a:r>
              <a:rPr lang="en-US" altLang="zh-CN" dirty="0"/>
              <a:t>()</a:t>
            </a:r>
            <a:r>
              <a:rPr lang="zh-CN" altLang="en-US" dirty="0"/>
              <a:t>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9CC279-724A-4BFB-0680-910DEB4A2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2346" y="1461817"/>
            <a:ext cx="8229838" cy="4386411"/>
          </a:xfrm>
        </p:spPr>
        <p:txBody>
          <a:bodyPr>
            <a:normAutofit/>
          </a:bodyPr>
          <a:lstStyle/>
          <a:p>
            <a:r>
              <a:rPr lang="zh-CN" altLang="en-US" sz="2600" dirty="0"/>
              <a:t>在前面的例子中，</a:t>
            </a:r>
            <a:r>
              <a:rPr lang="en-US" altLang="zh-CN" sz="2600" dirty="0"/>
              <a:t>count</a:t>
            </a:r>
            <a:r>
              <a:rPr lang="zh-CN" altLang="en-US" sz="2600" dirty="0"/>
              <a:t>的输出必须要依赖于一个对象。</a:t>
            </a:r>
            <a:endParaRPr lang="en-US" altLang="zh-CN" sz="2600" dirty="0"/>
          </a:p>
          <a:p>
            <a:r>
              <a:rPr lang="zh-CN" altLang="en-US" sz="2600" dirty="0"/>
              <a:t>但是</a:t>
            </a:r>
            <a:r>
              <a:rPr lang="en-US" altLang="zh-CN" sz="2600" dirty="0"/>
              <a:t>count</a:t>
            </a:r>
            <a:r>
              <a:rPr lang="zh-CN" altLang="en-US" sz="2600" dirty="0"/>
              <a:t>这个静态数据成员是整个类共有的，不属于特定对象，能不能不通过对象实现对</a:t>
            </a:r>
            <a:r>
              <a:rPr lang="en-US" altLang="zh-CN" sz="2600" dirty="0"/>
              <a:t>count</a:t>
            </a:r>
            <a:r>
              <a:rPr lang="zh-CN" altLang="en-US" sz="2600" dirty="0"/>
              <a:t>的访问呢？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F60F7F-932E-BBD2-9E68-E40A4021D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5278" y="44624"/>
            <a:ext cx="20580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9pPr>
          </a:lstStyle>
          <a:p>
            <a:fld id="{8B523677-3448-4A6C-9E0B-8088A24AD317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8E9FE2-0DD1-8649-CECA-C363734C9FFF}"/>
              </a:ext>
            </a:extLst>
          </p:cNvPr>
          <p:cNvSpPr txBox="1"/>
          <p:nvPr/>
        </p:nvSpPr>
        <p:spPr>
          <a:xfrm>
            <a:off x="1919536" y="3063016"/>
            <a:ext cx="86238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main() {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Point::</a:t>
            </a:r>
            <a:r>
              <a:rPr lang="en-US" altLang="zh-CN" b="1" dirty="0" err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showCount</a:t>
            </a:r>
            <a:r>
              <a:rPr lang="en-US" altLang="zh-CN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Point a(4,5);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“Point A,”&lt;&lt;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a.getX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&lt;&lt;“,”&lt;&lt;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a.getY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…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DF77A5-4CC8-C242-7254-75E44DEB17B9}"/>
              </a:ext>
            </a:extLst>
          </p:cNvPr>
          <p:cNvSpPr txBox="1"/>
          <p:nvPr/>
        </p:nvSpPr>
        <p:spPr>
          <a:xfrm>
            <a:off x="3647728" y="4836728"/>
            <a:ext cx="55916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rgbClr val="FF0000"/>
                </a:solidFill>
              </a:rPr>
              <a:t>编译报错</a:t>
            </a:r>
            <a:endParaRPr lang="en-US" altLang="zh-CN" sz="2600" dirty="0">
              <a:solidFill>
                <a:srgbClr val="FF0000"/>
              </a:solidFill>
            </a:endParaRPr>
          </a:p>
          <a:p>
            <a:r>
              <a:rPr lang="zh-CN" altLang="en-US" sz="2600" dirty="0">
                <a:solidFill>
                  <a:srgbClr val="FF0000"/>
                </a:solidFill>
              </a:rPr>
              <a:t>普通函数成员的调用必须通过对象名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D074631-934A-E9B1-C2E9-36B926AD1DFD}"/>
              </a:ext>
            </a:extLst>
          </p:cNvPr>
          <p:cNvSpPr txBox="1"/>
          <p:nvPr/>
        </p:nvSpPr>
        <p:spPr>
          <a:xfrm>
            <a:off x="546703" y="1743555"/>
            <a:ext cx="41965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静态函数成员</a:t>
            </a:r>
          </a:p>
        </p:txBody>
      </p:sp>
    </p:spTree>
    <p:extLst>
      <p:ext uri="{BB962C8B-B14F-4D97-AF65-F5344CB8AC3E}">
        <p14:creationId xmlns:p14="http://schemas.microsoft.com/office/powerpoint/2010/main" val="415960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1542016" y="366932"/>
            <a:ext cx="9568856" cy="1066800"/>
          </a:xfrm>
        </p:spPr>
        <p:txBody>
          <a:bodyPr/>
          <a:lstStyle/>
          <a:p>
            <a:pPr eaLnBrk="1" hangingPunct="1"/>
            <a:r>
              <a:rPr lang="zh-CN" altLang="en-US" dirty="0"/>
              <a:t>静态函数成员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1542018" y="1303037"/>
            <a:ext cx="9125982" cy="4286251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/>
              <a:t>静态函数成员</a:t>
            </a:r>
            <a:endParaRPr lang="en-US" altLang="zh-CN" dirty="0"/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/>
              <a:t>类外代码可以使用类名和作用域操作符来调用静态成员函数。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/>
              <a:t>静态成员函数主要用于处理该类的静态数据成员，可以直接调用静态成员函数。</a:t>
            </a:r>
            <a:endParaRPr lang="en-US" altLang="zh-CN" dirty="0"/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zh-CN" altLang="en-US" dirty="0"/>
              <a:t>如果访问非静态成员，要通过对象来访问。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995278" y="44624"/>
            <a:ext cx="20580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9pPr>
          </a:lstStyle>
          <a:p>
            <a:fld id="{8B523677-3448-4A6C-9E0B-8088A24AD317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B2DCD3C-C7F1-6217-CA4A-32C4E4BD8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912" y="168784"/>
            <a:ext cx="4846580" cy="5328591"/>
          </a:xfrm>
        </p:spPr>
        <p:txBody>
          <a:bodyPr>
            <a:normAutofit/>
          </a:bodyPr>
          <a:lstStyle/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 dirty="0"/>
              <a:t>#include &lt;</a:t>
            </a:r>
            <a:r>
              <a:rPr lang="en-US" altLang="zh-CN" sz="2000" dirty="0" err="1"/>
              <a:t>iostream</a:t>
            </a:r>
            <a:r>
              <a:rPr lang="en-US" altLang="zh-CN" sz="2000" dirty="0"/>
              <a:t>&gt;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 dirty="0"/>
              <a:t>using namespace </a:t>
            </a:r>
            <a:r>
              <a:rPr lang="en-US" altLang="zh-CN" sz="2000" dirty="0" err="1"/>
              <a:t>std</a:t>
            </a:r>
            <a:r>
              <a:rPr lang="en-US" altLang="zh-CN" sz="2000" dirty="0"/>
              <a:t>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 dirty="0"/>
              <a:t>class A {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 dirty="0"/>
              <a:t>public: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 dirty="0"/>
              <a:t>	A(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 dirty="0"/>
              <a:t>	void print();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 dirty="0"/>
              <a:t>private: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>
                <a:solidFill>
                  <a:srgbClr val="C00000"/>
                </a:solidFill>
              </a:rPr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a;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 dirty="0"/>
              <a:t>	static </a:t>
            </a:r>
            <a:r>
              <a:rPr lang="en-US" altLang="zh-CN" sz="2000" dirty="0" err="1">
                <a:solidFill>
                  <a:srgbClr val="C00000"/>
                </a:solidFill>
              </a:rPr>
              <a:t>const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chemeClr val="tx2"/>
                </a:solidFill>
              </a:rPr>
              <a:t>b</a:t>
            </a:r>
            <a:r>
              <a:rPr lang="en-US" altLang="zh-CN" sz="2000" dirty="0"/>
              <a:t>;  //</a:t>
            </a:r>
            <a:r>
              <a:rPr lang="zh-CN" altLang="en-US" sz="2000" dirty="0"/>
              <a:t>静态常数据成员</a:t>
            </a:r>
          </a:p>
          <a:p>
            <a:pPr eaLnBrk="1" hangingPunct="1">
              <a:buFont typeface="Georgia" panose="02040502050405020303" pitchFamily="18" charset="0"/>
              <a:buNone/>
            </a:pPr>
            <a:r>
              <a:rPr lang="en-US" altLang="zh-CN" sz="2000" dirty="0"/>
              <a:t>};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671E0A7-896F-47FF-9584-3646B1F936EF}"/>
              </a:ext>
            </a:extLst>
          </p:cNvPr>
          <p:cNvSpPr txBox="1">
            <a:spLocks/>
          </p:cNvSpPr>
          <p:nvPr/>
        </p:nvSpPr>
        <p:spPr>
          <a:xfrm>
            <a:off x="5475234" y="96047"/>
            <a:ext cx="6536657" cy="53285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9730" indent="0">
              <a:buClr>
                <a:schemeClr val="accent3"/>
              </a:buClr>
              <a:buNone/>
              <a:defRPr/>
            </a:pPr>
            <a:r>
              <a:rPr lang="en-US" altLang="zh-CN" sz="2000" dirty="0"/>
              <a:t>const int A::</a:t>
            </a:r>
            <a:r>
              <a:rPr lang="en-US" altLang="zh-CN" sz="2000" dirty="0">
                <a:solidFill>
                  <a:srgbClr val="C00000"/>
                </a:solidFill>
              </a:rPr>
              <a:t>b</a:t>
            </a:r>
            <a:r>
              <a:rPr lang="en-US" altLang="zh-CN" sz="2000" dirty="0"/>
              <a:t>=10; </a:t>
            </a:r>
          </a:p>
          <a:p>
            <a:pPr marL="109730" indent="0">
              <a:buClr>
                <a:schemeClr val="accent3"/>
              </a:buClr>
              <a:buNone/>
              <a:defRPr/>
            </a:pPr>
            <a:r>
              <a:rPr lang="en-US" altLang="zh-CN" sz="2000" dirty="0"/>
              <a:t>A::A(int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: </a:t>
            </a:r>
            <a:r>
              <a:rPr lang="en-US" altLang="zh-CN" sz="2000" dirty="0">
                <a:solidFill>
                  <a:srgbClr val="C00000"/>
                </a:solidFill>
              </a:rPr>
              <a:t>a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{ }</a:t>
            </a:r>
          </a:p>
          <a:p>
            <a:pPr marL="109730" indent="0">
              <a:buClr>
                <a:schemeClr val="accent3"/>
              </a:buClr>
              <a:buNone/>
              <a:defRPr/>
            </a:pPr>
            <a:r>
              <a:rPr lang="en-US" altLang="zh-CN" sz="2000" dirty="0"/>
              <a:t>void A::print() {</a:t>
            </a:r>
          </a:p>
          <a:p>
            <a:pPr marL="109730" indent="0">
              <a:buClr>
                <a:schemeClr val="accent3"/>
              </a:buClr>
              <a:buNone/>
              <a:defRPr/>
            </a:pPr>
            <a:r>
              <a:rPr lang="en-US" altLang="zh-CN" sz="2000" dirty="0"/>
              <a:t> 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a &lt;&lt; ":" &lt;&lt; b 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109730" indent="0">
              <a:buClr>
                <a:schemeClr val="accent3"/>
              </a:buClr>
              <a:buNone/>
              <a:defRPr/>
            </a:pPr>
            <a:r>
              <a:rPr lang="en-US" altLang="zh-CN" sz="2000" dirty="0"/>
              <a:t>}</a:t>
            </a:r>
          </a:p>
          <a:p>
            <a:pPr marL="109730" indent="0">
              <a:buClr>
                <a:schemeClr val="accent3"/>
              </a:buClr>
              <a:buNone/>
              <a:defRPr/>
            </a:pPr>
            <a:r>
              <a:rPr lang="en-US" altLang="zh-CN" sz="2000" dirty="0"/>
              <a:t>int main() {</a:t>
            </a:r>
          </a:p>
          <a:p>
            <a:pPr marL="109730" indent="0">
              <a:buClr>
                <a:schemeClr val="accent3"/>
              </a:buClr>
              <a:buNone/>
              <a:defRPr/>
            </a:pPr>
            <a:r>
              <a:rPr lang="en-US" altLang="zh-CN" sz="1800" dirty="0"/>
              <a:t>//</a:t>
            </a:r>
            <a:r>
              <a:rPr lang="zh-CN" altLang="en-US" sz="1800" dirty="0"/>
              <a:t>建立对象</a:t>
            </a:r>
            <a:r>
              <a:rPr lang="en-US" altLang="zh-CN" sz="1800" dirty="0"/>
              <a:t>a</a:t>
            </a:r>
            <a:r>
              <a:rPr lang="zh-CN" altLang="en-US" sz="1800" dirty="0"/>
              <a:t>和</a:t>
            </a:r>
            <a:r>
              <a:rPr lang="en-US" altLang="zh-CN" sz="1800" dirty="0"/>
              <a:t>b</a:t>
            </a:r>
            <a:r>
              <a:rPr lang="zh-CN" altLang="en-US" sz="1800" dirty="0"/>
              <a:t>，并以</a:t>
            </a:r>
            <a:r>
              <a:rPr lang="en-US" altLang="zh-CN" sz="1800" dirty="0"/>
              <a:t>100</a:t>
            </a:r>
            <a:r>
              <a:rPr lang="zh-CN" altLang="en-US" sz="1800" dirty="0"/>
              <a:t>和</a:t>
            </a:r>
            <a:r>
              <a:rPr lang="en-US" altLang="zh-CN" sz="1800" dirty="0"/>
              <a:t>0</a:t>
            </a:r>
            <a:r>
              <a:rPr lang="zh-CN" altLang="en-US" sz="1800" dirty="0"/>
              <a:t>作为初值，分别调用构造函数，</a:t>
            </a:r>
            <a:endParaRPr lang="en-US" altLang="zh-CN" sz="1800" dirty="0"/>
          </a:p>
          <a:p>
            <a:pPr marL="109730" indent="0">
              <a:buClr>
                <a:schemeClr val="accent3"/>
              </a:buClr>
              <a:buNone/>
              <a:defRPr/>
            </a:pPr>
            <a:r>
              <a:rPr lang="en-US" altLang="zh-CN" sz="1800" dirty="0"/>
              <a:t>//</a:t>
            </a:r>
            <a:r>
              <a:rPr lang="zh-CN" altLang="en-US" sz="1800" dirty="0"/>
              <a:t>通过构造函数的初始化列表给对象的常数据成员赋初值</a:t>
            </a:r>
            <a:endParaRPr lang="en-US" altLang="zh-CN" sz="1800" dirty="0"/>
          </a:p>
          <a:p>
            <a:pPr marL="109730" indent="0">
              <a:buClr>
                <a:schemeClr val="accent3"/>
              </a:buClr>
              <a:buNone/>
              <a:defRPr/>
            </a:pPr>
            <a:r>
              <a:rPr lang="en-US" altLang="zh-CN" sz="2000" dirty="0"/>
              <a:t>  A a1(100), a2(0);</a:t>
            </a:r>
          </a:p>
          <a:p>
            <a:pPr marL="109730" indent="0">
              <a:buClr>
                <a:schemeClr val="accent3"/>
              </a:buClr>
              <a:buNone/>
              <a:defRPr/>
            </a:pPr>
            <a:r>
              <a:rPr lang="en-US" altLang="zh-CN" sz="2000" dirty="0"/>
              <a:t>  a1.print();</a:t>
            </a:r>
          </a:p>
          <a:p>
            <a:pPr marL="109730" indent="0">
              <a:buClr>
                <a:schemeClr val="accent3"/>
              </a:buClr>
              <a:buNone/>
              <a:defRPr/>
            </a:pPr>
            <a:r>
              <a:rPr lang="en-US" altLang="zh-CN" sz="2000" dirty="0"/>
              <a:t>  a2.print();</a:t>
            </a:r>
          </a:p>
          <a:p>
            <a:pPr marL="109730" indent="0">
              <a:buClr>
                <a:schemeClr val="accent3"/>
              </a:buClr>
              <a:buNone/>
              <a:defRPr/>
            </a:pPr>
            <a:r>
              <a:rPr lang="en-US" altLang="zh-CN" sz="2000" dirty="0"/>
              <a:t>  return 0;</a:t>
            </a:r>
          </a:p>
          <a:p>
            <a:pPr marL="109730" indent="0">
              <a:buClr>
                <a:schemeClr val="accent3"/>
              </a:buClr>
              <a:buNone/>
              <a:defRPr/>
            </a:pPr>
            <a:r>
              <a:rPr lang="en-US" altLang="zh-CN" sz="2000" dirty="0"/>
              <a:t>}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ABC3BA4-7AB2-1A7C-330A-689BDC11E3A5}"/>
              </a:ext>
            </a:extLst>
          </p:cNvPr>
          <p:cNvCxnSpPr>
            <a:cxnSpLocks/>
          </p:cNvCxnSpPr>
          <p:nvPr/>
        </p:nvCxnSpPr>
        <p:spPr>
          <a:xfrm>
            <a:off x="5164282" y="168784"/>
            <a:ext cx="0" cy="481885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33A1934-8B6F-6DD7-7711-0AFBC23ECEC4}"/>
              </a:ext>
            </a:extLst>
          </p:cNvPr>
          <p:cNvSpPr txBox="1"/>
          <p:nvPr/>
        </p:nvSpPr>
        <p:spPr>
          <a:xfrm>
            <a:off x="314324" y="4634235"/>
            <a:ext cx="4757215" cy="7067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练习课本例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5-8.cpp,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讨论将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A::A(int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) : a(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) { }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语句 改为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 A::A(int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) :{ a=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; }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可以吗？为什么？ 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608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AE626C-3A65-ED81-41DE-FBDDCE24C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8F3A5EC-1550-3991-DA42-69E7EF430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264" y="365125"/>
            <a:ext cx="7452233" cy="556808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276251B-5628-32EB-5974-A40BD113543F}"/>
              </a:ext>
            </a:extLst>
          </p:cNvPr>
          <p:cNvSpPr txBox="1"/>
          <p:nvPr/>
        </p:nvSpPr>
        <p:spPr>
          <a:xfrm>
            <a:off x="8323118" y="2117378"/>
            <a:ext cx="3030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如果在类中说明了常数据成员，那么任何函数中都不能对该成员赋值，构造函数对含数据成员进行初始化，就只能通过初始化列表。</a:t>
            </a:r>
          </a:p>
        </p:txBody>
      </p:sp>
    </p:spTree>
    <p:extLst>
      <p:ext uri="{BB962C8B-B14F-4D97-AF65-F5344CB8AC3E}">
        <p14:creationId xmlns:p14="http://schemas.microsoft.com/office/powerpoint/2010/main" val="82773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1"/>
          <p:cNvSpPr>
            <a:spLocks noGrp="1"/>
          </p:cNvSpPr>
          <p:nvPr>
            <p:ph type="title"/>
          </p:nvPr>
        </p:nvSpPr>
        <p:spPr>
          <a:xfrm>
            <a:off x="1703513" y="231118"/>
            <a:ext cx="9048048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UML</a:t>
            </a:r>
            <a:r>
              <a:rPr lang="zh-CN" altLang="en-US" dirty="0"/>
              <a:t>简介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>
          <a:xfrm>
            <a:off x="1703512" y="1369358"/>
            <a:ext cx="8856984" cy="4383087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zh-CN" sz="2400" dirty="0"/>
              <a:t>UML</a:t>
            </a:r>
            <a:r>
              <a:rPr lang="zh-CN" altLang="en-US" sz="2400" dirty="0"/>
              <a:t>（</a:t>
            </a:r>
            <a:r>
              <a:rPr lang="en-US" altLang="zh-CN" sz="2400" dirty="0"/>
              <a:t>                                            </a:t>
            </a:r>
            <a:r>
              <a:rPr lang="zh-CN" altLang="en-US" sz="2400" dirty="0"/>
              <a:t>）语言是一种可视化的的面向对象建模语言。</a:t>
            </a:r>
          </a:p>
          <a:p>
            <a:pPr>
              <a:spcAft>
                <a:spcPts val="1200"/>
              </a:spcAft>
            </a:pPr>
            <a:r>
              <a:rPr lang="en-US" altLang="zh-CN" sz="2400" dirty="0"/>
              <a:t>UML</a:t>
            </a:r>
            <a:r>
              <a:rPr lang="zh-CN" altLang="en-US" sz="2400" dirty="0"/>
              <a:t>规定</a:t>
            </a:r>
            <a:r>
              <a:rPr lang="zh-CN" altLang="en-US" sz="2400" dirty="0">
                <a:solidFill>
                  <a:schemeClr val="accent1"/>
                </a:solidFill>
              </a:rPr>
              <a:t>数据成员</a:t>
            </a:r>
            <a:r>
              <a:rPr lang="zh-CN" altLang="en-US" sz="2400" dirty="0"/>
              <a:t>表示的语法：</a:t>
            </a:r>
            <a:endParaRPr lang="en-US" altLang="zh-CN" sz="2400" dirty="0"/>
          </a:p>
          <a:p>
            <a:pPr marL="457200" lvl="1" indent="0">
              <a:spcAft>
                <a:spcPts val="1200"/>
              </a:spcAft>
              <a:buNone/>
            </a:pPr>
            <a:r>
              <a:rPr lang="en-US" altLang="zh-CN" sz="2000" dirty="0"/>
              <a:t>[</a:t>
            </a:r>
            <a:r>
              <a:rPr lang="zh-CN" altLang="en-US" sz="2000" dirty="0"/>
              <a:t>访问控制属性</a:t>
            </a:r>
            <a:r>
              <a:rPr lang="en-US" altLang="zh-CN" sz="2000" dirty="0"/>
              <a:t>] </a:t>
            </a:r>
            <a:r>
              <a:rPr lang="zh-CN" altLang="en-US" sz="2000" dirty="0"/>
              <a:t>名称 </a:t>
            </a:r>
            <a:r>
              <a:rPr lang="en-US" altLang="zh-CN" sz="2000" dirty="0"/>
              <a:t>[</a:t>
            </a:r>
            <a:r>
              <a:rPr lang="zh-CN" altLang="en-US" sz="2000" dirty="0"/>
              <a:t>重数</a:t>
            </a:r>
            <a:r>
              <a:rPr lang="en-US" altLang="zh-CN" sz="2000" dirty="0"/>
              <a:t>] [: </a:t>
            </a:r>
            <a:r>
              <a:rPr lang="zh-CN" altLang="en-US" sz="2000" dirty="0"/>
              <a:t>类型</a:t>
            </a:r>
            <a:r>
              <a:rPr lang="en-US" altLang="zh-CN" sz="2000" dirty="0"/>
              <a:t>] [=</a:t>
            </a:r>
            <a:r>
              <a:rPr lang="zh-CN" altLang="en-US" sz="2000" dirty="0"/>
              <a:t>默认值</a:t>
            </a:r>
            <a:r>
              <a:rPr lang="en-US" altLang="zh-CN" sz="2000" dirty="0"/>
              <a:t>] [{</a:t>
            </a:r>
            <a:r>
              <a:rPr lang="zh-CN" altLang="en-US" sz="2000" dirty="0"/>
              <a:t>约束特征</a:t>
            </a:r>
            <a:r>
              <a:rPr lang="en-US" altLang="zh-CN" sz="2000" dirty="0"/>
              <a:t>}]</a:t>
            </a:r>
          </a:p>
          <a:p>
            <a:pPr>
              <a:spcAft>
                <a:spcPts val="1200"/>
              </a:spcAft>
            </a:pPr>
            <a:r>
              <a:rPr lang="en-US" altLang="zh-CN" sz="2400" dirty="0"/>
              <a:t>UML</a:t>
            </a:r>
            <a:r>
              <a:rPr lang="zh-CN" altLang="en-US" sz="2400" dirty="0"/>
              <a:t>规定</a:t>
            </a:r>
            <a:r>
              <a:rPr lang="zh-CN" altLang="en-US" sz="2400" dirty="0">
                <a:solidFill>
                  <a:schemeClr val="accent1"/>
                </a:solidFill>
              </a:rPr>
              <a:t>成员函数</a:t>
            </a:r>
            <a:r>
              <a:rPr lang="zh-CN" altLang="en-US" sz="2400" dirty="0"/>
              <a:t>表示的语法：</a:t>
            </a:r>
            <a:endParaRPr lang="en-US" altLang="zh-CN" sz="2400" dirty="0"/>
          </a:p>
          <a:p>
            <a:pPr marL="457200" lvl="1" indent="0">
              <a:spcAft>
                <a:spcPts val="1200"/>
              </a:spcAft>
              <a:buNone/>
            </a:pPr>
            <a:r>
              <a:rPr lang="en-US" altLang="zh-CN" sz="2000" dirty="0"/>
              <a:t>[</a:t>
            </a:r>
            <a:r>
              <a:rPr lang="zh-CN" altLang="en-US" sz="2000" dirty="0"/>
              <a:t>访问控制属性</a:t>
            </a:r>
            <a:r>
              <a:rPr lang="en-US" altLang="zh-CN" sz="2000" dirty="0"/>
              <a:t>] </a:t>
            </a:r>
            <a:r>
              <a:rPr lang="zh-CN" altLang="en-US" sz="2000" dirty="0"/>
              <a:t>名称 </a:t>
            </a:r>
            <a:r>
              <a:rPr lang="en-US" altLang="zh-CN" sz="2000" dirty="0"/>
              <a:t>[(</a:t>
            </a:r>
            <a:r>
              <a:rPr lang="zh-CN" altLang="en-US" sz="2000" dirty="0"/>
              <a:t>参数表</a:t>
            </a:r>
            <a:r>
              <a:rPr lang="en-US" altLang="zh-CN" sz="2000" dirty="0"/>
              <a:t>)] [: </a:t>
            </a:r>
            <a:r>
              <a:rPr lang="zh-CN" altLang="en-US" sz="2000" dirty="0"/>
              <a:t>返回类型</a:t>
            </a:r>
            <a:r>
              <a:rPr lang="en-US" altLang="zh-CN" sz="2000" dirty="0"/>
              <a:t>] [{</a:t>
            </a:r>
            <a:r>
              <a:rPr lang="zh-CN" altLang="en-US" sz="2000" dirty="0"/>
              <a:t>约束特征</a:t>
            </a:r>
            <a:r>
              <a:rPr lang="en-US" altLang="zh-CN" sz="2000" dirty="0"/>
              <a:t>}]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B4D7E7-6B3D-B4B5-BD35-9A16FAC21B86}"/>
              </a:ext>
            </a:extLst>
          </p:cNvPr>
          <p:cNvSpPr txBox="1"/>
          <p:nvPr/>
        </p:nvSpPr>
        <p:spPr>
          <a:xfrm>
            <a:off x="2886507" y="1327794"/>
            <a:ext cx="40498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Unified Modeling Language</a:t>
            </a: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015D0-A613-D688-C3B0-71AD03A31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</a:rPr>
              <a:t>实验五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CC5E99-51C5-2132-4029-41C206708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633" y="1691251"/>
            <a:ext cx="3751984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下列程序有何问题？请改正，仔细体会使用指针时应避免出现这样的问题。</a:t>
            </a:r>
            <a:endParaRPr kumimoji="0" lang="zh-CN" altLang="zh-CN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文本框 2">
            <a:extLst>
              <a:ext uri="{FF2B5EF4-FFF2-40B4-BE49-F238E27FC236}">
                <a16:creationId xmlns:a16="http://schemas.microsoft.com/office/drawing/2014/main" id="{3E7D92B3-45E9-1396-CDC1-5E1242A42D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044" y="2310389"/>
            <a:ext cx="3419475" cy="28670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#include&lt;iostream&gt;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using namespace std;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 fn1();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 main() 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int a = fn1();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&lt;&lt; "the value of a is" &lt;&lt; a;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return 0;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 fn1() {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int *p = new int(5);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return *p;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文本框 2">
            <a:extLst>
              <a:ext uri="{FF2B5EF4-FFF2-40B4-BE49-F238E27FC236}">
                <a16:creationId xmlns:a16="http://schemas.microsoft.com/office/drawing/2014/main" id="{7725BB8F-6C65-0008-E1BC-4715E8177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783" y="991176"/>
            <a:ext cx="2168417" cy="733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 a = 10;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const int* p = &amp;a;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int* q = p;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		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3">
            <a:extLst>
              <a:ext uri="{FF2B5EF4-FFF2-40B4-BE49-F238E27FC236}">
                <a16:creationId xmlns:a16="http://schemas.microsoft.com/office/drawing/2014/main" id="{B18A9ADC-8091-B2DF-6AF1-60B0FF2B6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784" y="1934151"/>
            <a:ext cx="2168416" cy="7524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int a = 10;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int* const p = &amp;a;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int* q = p;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4">
            <a:extLst>
              <a:ext uri="{FF2B5EF4-FFF2-40B4-BE49-F238E27FC236}">
                <a16:creationId xmlns:a16="http://schemas.microsoft.com/office/drawing/2014/main" id="{45BA2A4B-07C6-4907-B59F-62D99C71D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7180" y="991176"/>
            <a:ext cx="2168417" cy="7334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 a = 10;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int* const p = &amp;a;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       int* const q = p;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5">
            <a:extLst>
              <a:ext uri="{FF2B5EF4-FFF2-40B4-BE49-F238E27FC236}">
                <a16:creationId xmlns:a16="http://schemas.microsoft.com/office/drawing/2014/main" id="{9E289472-6199-C394-3F33-12E6143E6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7181" y="1911926"/>
            <a:ext cx="2168416" cy="762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 a = 10;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int* const p = &amp;a;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const int* q = p;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21B01B-0610-8EF8-9D15-AD5D23528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1709" y="580112"/>
            <a:ext cx="404469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667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下列表达式语句赋值错误的是？请给出解释。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11AB06B-9C77-41A4-D9D8-3EA3BFCBFA96}"/>
              </a:ext>
            </a:extLst>
          </p:cNvPr>
          <p:cNvSpPr txBox="1"/>
          <p:nvPr/>
        </p:nvSpPr>
        <p:spPr>
          <a:xfrm>
            <a:off x="4884788" y="3090990"/>
            <a:ext cx="7104784" cy="255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zh-CN" altLang="zh-CN" sz="14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分析“实验五考察程序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.zip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”中的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 c6test.cpp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，测试如下修改，对比不同运行结果。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400" kern="100" dirty="0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  1)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请注释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exec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函数中以下语句（第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44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行）的含义：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400" kern="100" dirty="0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Object *a=new Object, &amp;b(*new Object(*a));// 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注释此句的含义 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400" kern="100" dirty="0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400" kern="100" dirty="0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  2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）如果此句中的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&amp;b(*new Object(*a))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改为如下两种形式，其含义及对运行结果的影响有什么不同？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400" kern="100" dirty="0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a) *b(new Object(*a))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400" kern="100" dirty="0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b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1400" kern="100" dirty="0"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b(*new Object(*a))</a:t>
            </a:r>
            <a:endParaRPr lang="zh-CN" altLang="zh-CN" sz="1400" kern="100" dirty="0">
              <a:latin typeface="仿宋" panose="02010609060101010101" pitchFamily="49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400" kern="100" dirty="0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altLang="zh-CN" sz="1400" kern="100" dirty="0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  3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）此题如何避免内存泄漏？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cc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需要</a:t>
            </a:r>
            <a:r>
              <a:rPr lang="en-US" altLang="zh-CN" sz="14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delete</a:t>
            </a:r>
            <a:r>
              <a:rPr lang="zh-CN" altLang="zh-CN" sz="14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吗？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845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31504" y="-27384"/>
            <a:ext cx="9047608" cy="1066800"/>
          </a:xfrm>
        </p:spPr>
        <p:txBody>
          <a:bodyPr/>
          <a:lstStyle/>
          <a:p>
            <a:r>
              <a:rPr lang="zh-CN" altLang="en-US" dirty="0"/>
              <a:t>指向常量的指针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20392" y="1039418"/>
            <a:ext cx="9047608" cy="4189783"/>
          </a:xfrm>
        </p:spPr>
        <p:txBody>
          <a:bodyPr/>
          <a:lstStyle/>
          <a:p>
            <a:pPr marL="365760" indent="-256032">
              <a:lnSpc>
                <a:spcPct val="120000"/>
              </a:lnSpc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/>
              <a:t>不能通过指向常量的指针改变所指对象的值，但指针本身可以改变，可以指向另外的对象。</a:t>
            </a:r>
            <a:endParaRPr lang="en-US" altLang="zh-CN" dirty="0"/>
          </a:p>
          <a:p>
            <a:pPr marL="365760" lvl="1" indent="-256032">
              <a:lnSpc>
                <a:spcPct val="120000"/>
              </a:lnSpc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/>
              <a:t>例</a:t>
            </a:r>
            <a:endParaRPr lang="en-US" altLang="zh-CN" sz="2800" dirty="0"/>
          </a:p>
          <a:p>
            <a:pPr marL="411162" lvl="1" indent="0">
              <a:buNone/>
              <a:defRPr/>
            </a:pPr>
            <a:r>
              <a:rPr lang="en-US" altLang="zh-CN" dirty="0">
                <a:solidFill>
                  <a:srgbClr val="00B050"/>
                </a:solidFill>
              </a:rPr>
              <a:t>	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int a;</a:t>
            </a:r>
          </a:p>
          <a:p>
            <a:pPr marL="411162" lvl="1" indent="0"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>
                <a:solidFill>
                  <a:srgbClr val="FF0000"/>
                </a:solidFill>
                <a:cs typeface="Times New Roman" pitchFamily="18" charset="0"/>
              </a:rPr>
              <a:t>const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 int *p1 = &amp;a;</a:t>
            </a:r>
            <a:r>
              <a:rPr lang="en-US" altLang="zh-CN" dirty="0">
                <a:solidFill>
                  <a:schemeClr val="tx1"/>
                </a:solidFill>
              </a:rPr>
              <a:t>	//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p1</a:t>
            </a:r>
            <a:r>
              <a:rPr lang="zh-CN" altLang="en-US" dirty="0">
                <a:solidFill>
                  <a:schemeClr val="tx1"/>
                </a:solidFill>
              </a:rPr>
              <a:t>是指向常量的指针</a:t>
            </a:r>
          </a:p>
          <a:p>
            <a:pPr marL="411162" lvl="1" indent="0"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int b;</a:t>
            </a:r>
          </a:p>
          <a:p>
            <a:pPr marL="411162" lvl="1" indent="0">
              <a:buNone/>
              <a:defRPr/>
            </a:pP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	p1 = &amp;b;</a:t>
            </a:r>
            <a:r>
              <a:rPr lang="en-US" altLang="zh-CN" dirty="0">
                <a:solidFill>
                  <a:schemeClr val="tx1"/>
                </a:solidFill>
              </a:rPr>
              <a:t>	//</a:t>
            </a:r>
            <a:r>
              <a:rPr lang="zh-CN" altLang="en-US" dirty="0">
                <a:solidFill>
                  <a:schemeClr val="tx1"/>
                </a:solidFill>
              </a:rPr>
              <a:t>正确，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p1</a:t>
            </a:r>
            <a:r>
              <a:rPr lang="zh-CN" altLang="en-US" dirty="0">
                <a:solidFill>
                  <a:schemeClr val="tx1"/>
                </a:solidFill>
              </a:rPr>
              <a:t>本身的值可以改变</a:t>
            </a:r>
          </a:p>
          <a:p>
            <a:pPr marL="411162" lvl="1" indent="0"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	</a:t>
            </a:r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*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p1 = 1;</a:t>
            </a:r>
            <a:r>
              <a:rPr lang="en-US" altLang="zh-CN" dirty="0">
                <a:solidFill>
                  <a:schemeClr val="tx1"/>
                </a:solidFill>
              </a:rPr>
              <a:t>	//</a:t>
            </a:r>
            <a:r>
              <a:rPr lang="zh-CN" altLang="en-US" dirty="0">
                <a:solidFill>
                  <a:schemeClr val="tx1"/>
                </a:solidFill>
              </a:rPr>
              <a:t>编译时出错，不能通过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p1</a:t>
            </a:r>
            <a:r>
              <a:rPr lang="zh-CN" altLang="en-US" dirty="0">
                <a:solidFill>
                  <a:schemeClr val="tx1"/>
                </a:solidFill>
              </a:rPr>
              <a:t>改变所指的对象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054983" y="-10812"/>
            <a:ext cx="20575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9pPr>
          </a:lstStyle>
          <a:p>
            <a:fld id="{DBF61A97-1E6D-4DF7-91B6-0C7F17F0A6D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390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1631505" y="44624"/>
            <a:ext cx="9273473" cy="1066800"/>
          </a:xfrm>
        </p:spPr>
        <p:txBody>
          <a:bodyPr/>
          <a:lstStyle/>
          <a:p>
            <a:pPr eaLnBrk="1" hangingPunct="1"/>
            <a:r>
              <a:rPr lang="zh-CN" altLang="en-US" dirty="0"/>
              <a:t>指针类型的常量</a:t>
            </a: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1763268" y="1111426"/>
            <a:ext cx="8904733" cy="3076575"/>
          </a:xfrm>
        </p:spPr>
        <p:txBody>
          <a:bodyPr>
            <a:normAutofit/>
          </a:bodyPr>
          <a:lstStyle/>
          <a:p>
            <a:pPr marL="365760" indent="-256032">
              <a:lnSpc>
                <a:spcPct val="120000"/>
              </a:lnSpc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dirty="0"/>
              <a:t>若声明指针常量，则指针本身的值不能被改变。</a:t>
            </a:r>
          </a:p>
          <a:p>
            <a:pPr marL="365760" lvl="1" indent="-256032">
              <a:lnSpc>
                <a:spcPct val="120000"/>
              </a:lnSpc>
              <a:buClr>
                <a:schemeClr val="accent3"/>
              </a:buClr>
              <a:buFont typeface="Georgia"/>
              <a:buChar char="•"/>
              <a:defRPr/>
            </a:pPr>
            <a:r>
              <a:rPr lang="zh-CN" altLang="en-US" sz="2800" dirty="0"/>
              <a:t>例</a:t>
            </a:r>
            <a:endParaRPr lang="en-US" altLang="zh-CN" sz="2800" dirty="0"/>
          </a:p>
          <a:p>
            <a:pPr marL="411162" lvl="1" indent="0">
              <a:buNone/>
              <a:defRPr/>
            </a:pPr>
            <a:r>
              <a:rPr lang="en-US" altLang="zh-CN" dirty="0">
                <a:solidFill>
                  <a:srgbClr val="00B050"/>
                </a:solidFill>
              </a:rPr>
              <a:t>	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int a;</a:t>
            </a:r>
          </a:p>
          <a:p>
            <a:pPr marL="658368" lvl="1" indent="-246888">
              <a:buNone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		int * </a:t>
            </a:r>
            <a:r>
              <a:rPr lang="en-US" altLang="zh-CN" dirty="0">
                <a:solidFill>
                  <a:srgbClr val="FF0000"/>
                </a:solidFill>
                <a:cs typeface="Times New Roman" pitchFamily="18" charset="0"/>
              </a:rPr>
              <a:t>const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 p2 = &amp;a; </a:t>
            </a:r>
          </a:p>
          <a:p>
            <a:pPr marL="658368" lvl="1" indent="-246888">
              <a:buNone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     int b;</a:t>
            </a:r>
          </a:p>
          <a:p>
            <a:pPr marL="658368" lvl="1" indent="-246888">
              <a:buNone/>
              <a:defRPr/>
            </a:pP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		p2 = &amp;b;	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</a:rPr>
              <a:t>//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错误，</a:t>
            </a:r>
            <a:r>
              <a:rPr lang="en-US" altLang="zh-CN" dirty="0">
                <a:solidFill>
                  <a:schemeClr val="bg2">
                    <a:lumMod val="25000"/>
                  </a:schemeClr>
                </a:solidFill>
                <a:cs typeface="Times New Roman" pitchFamily="18" charset="0"/>
              </a:rPr>
              <a:t>p2</a:t>
            </a:r>
            <a:r>
              <a:rPr lang="zh-CN" altLang="en-US" dirty="0">
                <a:solidFill>
                  <a:schemeClr val="bg2">
                    <a:lumMod val="25000"/>
                  </a:schemeClr>
                </a:solidFill>
              </a:rPr>
              <a:t>是指针常量，值不能改变</a:t>
            </a:r>
          </a:p>
          <a:p>
            <a:pPr marL="411162" lvl="1" indent="0">
              <a:buNone/>
              <a:defRPr/>
            </a:pP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7054983" y="-10812"/>
            <a:ext cx="20575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8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9pPr>
          </a:lstStyle>
          <a:p>
            <a:fld id="{DBF61A97-1E6D-4DF7-91B6-0C7F17F0A6D0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83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C245737-97CA-F010-0BC5-914873E213DB}"/>
              </a:ext>
            </a:extLst>
          </p:cNvPr>
          <p:cNvSpPr txBox="1"/>
          <p:nvPr/>
        </p:nvSpPr>
        <p:spPr>
          <a:xfrm>
            <a:off x="92652" y="45720"/>
            <a:ext cx="12099348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#include &lt;iostream&gt;</a:t>
            </a:r>
          </a:p>
          <a:p>
            <a:r>
              <a:rPr lang="zh-CN" altLang="en-US" dirty="0"/>
              <a:t>using namespace std;</a:t>
            </a:r>
          </a:p>
          <a:p>
            <a:endParaRPr lang="zh-CN" altLang="en-US" dirty="0"/>
          </a:p>
          <a:p>
            <a:r>
              <a:rPr lang="zh-CN" altLang="en-US" dirty="0"/>
              <a:t>class Object {  </a:t>
            </a:r>
          </a:p>
          <a:p>
            <a:r>
              <a:rPr lang="zh-CN" altLang="en-US" dirty="0"/>
              <a:t>  public:</a:t>
            </a:r>
          </a:p>
          <a:p>
            <a:r>
              <a:rPr lang="zh-CN" altLang="en-US" dirty="0"/>
              <a:t>	static int count; 	</a:t>
            </a:r>
          </a:p>
          <a:p>
            <a:r>
              <a:rPr lang="zh-CN" altLang="en-US" dirty="0"/>
              <a:t>	Object(){             </a:t>
            </a:r>
          </a:p>
          <a:p>
            <a:r>
              <a:rPr lang="zh-CN" altLang="en-US" dirty="0"/>
              <a:t>		count++;         </a:t>
            </a:r>
          </a:p>
          <a:p>
            <a:r>
              <a:rPr lang="zh-CN" altLang="en-US" dirty="0"/>
              <a:t>		id=count; 		</a:t>
            </a:r>
            <a:endParaRPr lang="en-US" altLang="zh-CN" dirty="0"/>
          </a:p>
          <a:p>
            <a:r>
              <a:rPr lang="en-US" altLang="zh-CN" dirty="0"/>
              <a:t>		</a:t>
            </a:r>
            <a:r>
              <a:rPr lang="zh-CN" altLang="en-US" dirty="0"/>
              <a:t>cout&lt;&lt;"in Constructor. this:"&lt;&lt;this&lt;&lt;", id:"&lt;&lt;id&lt;&lt;endl;  } </a:t>
            </a:r>
          </a:p>
          <a:p>
            <a:r>
              <a:rPr lang="zh-CN" altLang="en-US" dirty="0"/>
              <a:t>	Object(const Object &amp;ob){  </a:t>
            </a:r>
          </a:p>
          <a:p>
            <a:r>
              <a:rPr lang="zh-CN" altLang="en-US" dirty="0"/>
              <a:t>		count++;</a:t>
            </a:r>
          </a:p>
          <a:p>
            <a:r>
              <a:rPr lang="zh-CN" altLang="en-US" dirty="0"/>
              <a:t>		id=count;        </a:t>
            </a:r>
          </a:p>
          <a:p>
            <a:r>
              <a:rPr lang="zh-CN" altLang="en-US" dirty="0"/>
              <a:t>		cout&lt;&lt;"in Copy constructor:Object(Object &amp;ob) this:"&lt;&lt;this&lt;&lt;", ob:"&lt;&lt;&amp;ob&lt;&lt;", id:"&lt;&lt;id&lt;&lt;endl; }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~</a:t>
            </a:r>
            <a:r>
              <a:rPr lang="zh-CN" altLang="en-US" dirty="0"/>
              <a:t>Object(){</a:t>
            </a:r>
          </a:p>
          <a:p>
            <a:r>
              <a:rPr lang="zh-CN" altLang="en-US" dirty="0"/>
              <a:t>		cout&lt;&lt;"Remove:"&lt;&lt;this&lt;&lt;", id:"&lt;&lt;this-&gt;id&lt;&lt;endl;  </a:t>
            </a:r>
          </a:p>
          <a:p>
            <a:r>
              <a:rPr lang="zh-CN" altLang="en-US" dirty="0"/>
              <a:t>		count--; }</a:t>
            </a:r>
          </a:p>
          <a:p>
            <a:r>
              <a:rPr lang="zh-CN" altLang="en-US" dirty="0"/>
              <a:t>	int getId(){  return id;  }</a:t>
            </a:r>
          </a:p>
          <a:p>
            <a:r>
              <a:rPr lang="zh-CN" altLang="en-US" dirty="0"/>
              <a:t>	private:</a:t>
            </a:r>
          </a:p>
          <a:p>
            <a:r>
              <a:rPr lang="zh-CN" altLang="en-US" dirty="0"/>
              <a:t>	int id;  </a:t>
            </a:r>
          </a:p>
          <a:p>
            <a:r>
              <a:rPr lang="zh-CN" altLang="en-US" dirty="0"/>
              <a:t>};</a:t>
            </a:r>
          </a:p>
          <a:p>
            <a:endParaRPr lang="zh-CN" altLang="en-US" dirty="0"/>
          </a:p>
          <a:p>
            <a:r>
              <a:rPr lang="zh-CN" altLang="en-US" dirty="0"/>
              <a:t>int Object::count=0; 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08133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935E26A-F7F4-7E03-EC1F-0B8CAB534F84}"/>
              </a:ext>
            </a:extLst>
          </p:cNvPr>
          <p:cNvSpPr txBox="1"/>
          <p:nvPr/>
        </p:nvSpPr>
        <p:spPr>
          <a:xfrm>
            <a:off x="1143000" y="117693"/>
            <a:ext cx="909828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void exec()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   </a:t>
            </a:r>
            <a:r>
              <a:rPr lang="zh-CN" altLang="en-US" dirty="0">
                <a:solidFill>
                  <a:srgbClr val="FF0000"/>
                </a:solidFill>
              </a:rPr>
              <a:t>Object *a=new Object, &amp;b(*new Object(*a));</a:t>
            </a:r>
          </a:p>
          <a:p>
            <a:r>
              <a:rPr lang="zh-CN" altLang="en-US" dirty="0"/>
              <a:t> </a:t>
            </a:r>
          </a:p>
          <a:p>
            <a:r>
              <a:rPr lang="zh-CN" altLang="en-US" dirty="0"/>
              <a:t>   cout&lt;&lt;"In exec:after(a,b),count="&lt;&lt;Object::count&lt;&lt;endl;</a:t>
            </a:r>
          </a:p>
          <a:p>
            <a:r>
              <a:rPr lang="zh-CN" altLang="en-US" dirty="0"/>
              <a:t>   cout&lt;&lt;"exec:a id:"&lt;&lt;</a:t>
            </a:r>
            <a:r>
              <a:rPr lang="zh-CN" altLang="en-US" dirty="0">
                <a:solidFill>
                  <a:schemeClr val="accent1"/>
                </a:solidFill>
              </a:rPr>
              <a:t>a-&gt;getId()</a:t>
            </a:r>
            <a:r>
              <a:rPr lang="zh-CN" altLang="en-US" dirty="0"/>
              <a:t>&lt;&lt;endl;</a:t>
            </a:r>
          </a:p>
          <a:p>
            <a:r>
              <a:rPr lang="zh-CN" altLang="en-US" dirty="0"/>
              <a:t>   cout&lt;&lt;"exec:b id:"&lt;&lt;</a:t>
            </a:r>
            <a:r>
              <a:rPr lang="zh-CN" altLang="en-US" dirty="0">
                <a:solidFill>
                  <a:schemeClr val="accent1"/>
                </a:solidFill>
              </a:rPr>
              <a:t>b.getId()</a:t>
            </a:r>
            <a:r>
              <a:rPr lang="zh-CN" altLang="en-US" dirty="0"/>
              <a:t>&lt;&lt;endl;</a:t>
            </a:r>
          </a:p>
          <a:p>
            <a:r>
              <a:rPr lang="zh-CN" altLang="en-US" dirty="0"/>
              <a:t>   </a:t>
            </a:r>
          </a:p>
          <a:p>
            <a:r>
              <a:rPr lang="zh-CN" altLang="en-US" dirty="0"/>
              <a:t>   Object c,&amp;cc(c);</a:t>
            </a:r>
          </a:p>
          <a:p>
            <a:r>
              <a:rPr lang="zh-CN" altLang="en-US" dirty="0"/>
              <a:t>   cout&lt;&lt;"In exec:after c, count="&lt;&lt;Object::count&lt;&lt;endl;</a:t>
            </a:r>
          </a:p>
          <a:p>
            <a:r>
              <a:rPr lang="zh-CN" altLang="en-US" dirty="0"/>
              <a:t>   </a:t>
            </a:r>
          </a:p>
          <a:p>
            <a:r>
              <a:rPr lang="zh-CN" altLang="en-US" dirty="0"/>
              <a:t>   delete a;</a:t>
            </a:r>
          </a:p>
          <a:p>
            <a:r>
              <a:rPr lang="zh-CN" altLang="en-US" dirty="0"/>
              <a:t>   cout&lt;&lt;"after delete a, count="&lt;&lt;Object::count&lt;&lt;endl;</a:t>
            </a:r>
          </a:p>
          <a:p>
            <a:r>
              <a:rPr lang="zh-CN" altLang="en-US" dirty="0"/>
              <a:t>}</a:t>
            </a:r>
          </a:p>
          <a:p>
            <a:endParaRPr lang="zh-CN" altLang="en-US" dirty="0"/>
          </a:p>
          <a:p>
            <a:r>
              <a:rPr lang="zh-CN" altLang="en-US" dirty="0"/>
              <a:t>int main()</a:t>
            </a:r>
          </a:p>
          <a:p>
            <a:r>
              <a:rPr lang="zh-CN" altLang="en-US" dirty="0"/>
              <a:t>{</a:t>
            </a:r>
          </a:p>
          <a:p>
            <a:r>
              <a:rPr lang="zh-CN" altLang="en-US" dirty="0"/>
              <a:t>	exec();</a:t>
            </a:r>
          </a:p>
          <a:p>
            <a:r>
              <a:rPr lang="zh-CN" altLang="en-US" dirty="0"/>
              <a:t>	cout&lt;&lt;“return main, after exec, count:"&lt;&lt;Object::count&lt;&lt;endl;   </a:t>
            </a:r>
          </a:p>
          <a:p>
            <a:r>
              <a:rPr lang="zh-CN" altLang="en-US" dirty="0"/>
              <a:t>	</a:t>
            </a:r>
          </a:p>
          <a:p>
            <a:r>
              <a:rPr lang="zh-CN" altLang="en-US" dirty="0"/>
              <a:t>	return 0;           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31689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/>
          <p:cNvSpPr>
            <a:spLocks noGrp="1"/>
          </p:cNvSpPr>
          <p:nvPr>
            <p:ph type="title"/>
          </p:nvPr>
        </p:nvSpPr>
        <p:spPr>
          <a:xfrm>
            <a:off x="1981082" y="1661382"/>
            <a:ext cx="8229838" cy="79989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逗号运算和逗号表达式</a:t>
            </a:r>
          </a:p>
        </p:txBody>
      </p:sp>
      <p:sp>
        <p:nvSpPr>
          <p:cNvPr id="77827" name="内容占位符 2"/>
          <p:cNvSpPr>
            <a:spLocks noGrp="1"/>
          </p:cNvSpPr>
          <p:nvPr>
            <p:ph idx="1"/>
          </p:nvPr>
        </p:nvSpPr>
        <p:spPr>
          <a:xfrm>
            <a:off x="1981082" y="2517219"/>
            <a:ext cx="8326290" cy="2369918"/>
          </a:xfrm>
        </p:spPr>
        <p:txBody>
          <a:bodyPr/>
          <a:lstStyle/>
          <a:p>
            <a:pPr eaLnBrk="1" hangingPunct="1"/>
            <a:r>
              <a:rPr lang="zh-CN" altLang="en-US" sz="1800" dirty="0"/>
              <a:t>格式</a:t>
            </a:r>
          </a:p>
          <a:p>
            <a:pPr marL="428511" lvl="1" indent="0">
              <a:buNone/>
            </a:pPr>
            <a:r>
              <a:rPr lang="zh-CN" altLang="en-US" sz="1800" u="sng" dirty="0"/>
              <a:t>表达式</a:t>
            </a:r>
            <a:r>
              <a:rPr lang="en-US" altLang="zh-CN" sz="1800" u="sng" dirty="0"/>
              <a:t>1</a:t>
            </a:r>
            <a:r>
              <a:rPr lang="zh-CN" altLang="en-US" sz="1800" u="sng" dirty="0"/>
              <a:t>，表达式</a:t>
            </a:r>
            <a:r>
              <a:rPr lang="en-US" altLang="zh-CN" sz="1800" u="sng" dirty="0"/>
              <a:t>2</a:t>
            </a:r>
          </a:p>
          <a:p>
            <a:pPr eaLnBrk="1" hangingPunct="1"/>
            <a:r>
              <a:rPr lang="zh-CN" altLang="en-US" sz="1800" dirty="0"/>
              <a:t>求解顺序及结果</a:t>
            </a:r>
          </a:p>
          <a:p>
            <a:pPr marL="428511" lvl="1" indent="0"/>
            <a:r>
              <a:rPr lang="zh-CN" altLang="en-US" sz="1800" dirty="0"/>
              <a:t>先求解表达式</a:t>
            </a:r>
            <a:r>
              <a:rPr lang="en-US" altLang="zh-CN" sz="1800" dirty="0"/>
              <a:t>1</a:t>
            </a:r>
            <a:r>
              <a:rPr lang="zh-CN" altLang="en-US" sz="1800" dirty="0"/>
              <a:t>，再求解表达式</a:t>
            </a:r>
            <a:r>
              <a:rPr lang="en-US" altLang="zh-CN" sz="1800" dirty="0"/>
              <a:t>2</a:t>
            </a:r>
          </a:p>
          <a:p>
            <a:pPr marL="428511" lvl="1" indent="0"/>
            <a:r>
              <a:rPr lang="zh-CN" altLang="en-US" sz="1800" dirty="0"/>
              <a:t>最终结果为表达式</a:t>
            </a:r>
            <a:r>
              <a:rPr lang="en-US" altLang="zh-CN" sz="1800" dirty="0"/>
              <a:t>2</a:t>
            </a:r>
            <a:r>
              <a:rPr lang="zh-CN" altLang="en-US" sz="1800" dirty="0"/>
              <a:t>的值</a:t>
            </a:r>
          </a:p>
          <a:p>
            <a:pPr eaLnBrk="1" hangingPunct="1"/>
            <a:r>
              <a:rPr lang="zh-CN" altLang="en-US" sz="1800" dirty="0"/>
              <a:t>例</a:t>
            </a:r>
          </a:p>
          <a:p>
            <a:pPr marL="428511" lvl="1" indent="0">
              <a:buNone/>
            </a:pPr>
            <a:r>
              <a:rPr lang="en-US" altLang="zh-CN" sz="1800" u="sng" dirty="0"/>
              <a:t>a = 3 * 5</a:t>
            </a:r>
            <a:r>
              <a:rPr lang="en-US" altLang="zh-CN" sz="1800" dirty="0"/>
              <a:t> , </a:t>
            </a:r>
            <a:r>
              <a:rPr lang="en-US" altLang="zh-CN" sz="1800" u="sng" dirty="0"/>
              <a:t>a * 4</a:t>
            </a:r>
            <a:r>
              <a:rPr lang="en-US" altLang="zh-CN" sz="1800" dirty="0"/>
              <a:t>   </a:t>
            </a:r>
            <a:r>
              <a:rPr lang="zh-CN" altLang="en-US" sz="1800" dirty="0"/>
              <a:t>最终结果为</a:t>
            </a:r>
            <a:r>
              <a:rPr lang="en-US" altLang="zh-CN" sz="1800" dirty="0"/>
              <a:t>60</a:t>
            </a:r>
          </a:p>
          <a:p>
            <a:pPr eaLnBrk="1" hangingPunct="1"/>
            <a:endParaRPr lang="zh-CN" altLang="en-US" sz="1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7049269" y="39540"/>
            <a:ext cx="20580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1" sz="1350" kern="1200">
                <a:solidFill>
                  <a:schemeClr val="bg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  <a:cs typeface="+mn-cs"/>
              </a:defRPr>
            </a:lvl9pPr>
          </a:lstStyle>
          <a:p>
            <a:fld id="{DEA904C8-CD7B-4714-BAE1-F1A91095C3EA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95778-995D-BCDD-7E45-F182116B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353"/>
            <a:ext cx="10515600" cy="1325563"/>
          </a:xfrm>
        </p:spPr>
        <p:txBody>
          <a:bodyPr/>
          <a:lstStyle/>
          <a:p>
            <a:r>
              <a:rPr lang="zh-CN" altLang="en-US" b="1" dirty="0">
                <a:solidFill>
                  <a:schemeClr val="accent1"/>
                </a:solidFill>
              </a:rPr>
              <a:t>实验六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9FE366A-6093-3DBD-1A1A-9512C2772EAF}"/>
              </a:ext>
            </a:extLst>
          </p:cNvPr>
          <p:cNvSpPr txBox="1"/>
          <p:nvPr/>
        </p:nvSpPr>
        <p:spPr>
          <a:xfrm>
            <a:off x="989732" y="1524434"/>
            <a:ext cx="8528340" cy="29366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练习第七章主教材例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7-6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， 尝试做如下修改：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>
              <a:lnSpc>
                <a:spcPct val="115000"/>
              </a:lnSpc>
            </a:pPr>
            <a:r>
              <a:rPr lang="en-US" altLang="zh-CN" sz="1800" kern="100" dirty="0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）在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Base1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中增加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fun(int a)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函数；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>
              <a:lnSpc>
                <a:spcPct val="115000"/>
              </a:lnSpc>
            </a:pPr>
            <a:r>
              <a:rPr lang="en-US" altLang="zh-CN" sz="1800" kern="100" dirty="0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）在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Base2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增加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fun(int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a,int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 b)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函数；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>
              <a:lnSpc>
                <a:spcPct val="115000"/>
              </a:lnSpc>
            </a:pPr>
            <a:r>
              <a:rPr lang="en-US" altLang="zh-CN" sz="1800" kern="100" dirty="0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）在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main()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函数中增加如下语句：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>
              <a:lnSpc>
                <a:spcPct val="115000"/>
              </a:lnSpc>
            </a:pPr>
            <a:r>
              <a:rPr lang="en-US" altLang="zh-CN" sz="1800" kern="100" dirty="0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	</a:t>
            </a:r>
            <a:r>
              <a:rPr lang="en-US" altLang="zh-CN" sz="1800" kern="100" dirty="0" err="1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d.fun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(1);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304800" algn="just">
              <a:lnSpc>
                <a:spcPct val="115000"/>
              </a:lnSpc>
            </a:pPr>
            <a:r>
              <a:rPr lang="en-US" altLang="zh-CN" sz="1800" kern="100" dirty="0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	        </a:t>
            </a:r>
            <a:r>
              <a:rPr lang="en-US" altLang="zh-CN" sz="1800" kern="100" dirty="0" err="1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d.fun</a:t>
            </a:r>
            <a:r>
              <a:rPr lang="en-US" altLang="zh-CN" sz="1800" kern="100" dirty="0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(2,3);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28600" indent="266700" algn="just">
              <a:lnSpc>
                <a:spcPct val="115000"/>
              </a:lnSpc>
            </a:pPr>
            <a:r>
              <a:rPr lang="en-US" altLang="zh-CN" sz="1800" kern="100" dirty="0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</a:p>
          <a:p>
            <a:pPr marL="228600" indent="266700" algn="just">
              <a:lnSpc>
                <a:spcPct val="115000"/>
              </a:lnSpc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测试是否可以通过编译？（即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Derived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类中的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fun()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是否同名隐藏了父类形参不同的同名函数？）请做出解释。</a:t>
            </a:r>
            <a:endParaRPr lang="zh-CN" altLang="zh-CN" sz="1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226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C7AF87BB-8268-9AB3-D128-D1D50485F0C8}"/>
              </a:ext>
            </a:extLst>
          </p:cNvPr>
          <p:cNvSpPr txBox="1">
            <a:spLocks/>
          </p:cNvSpPr>
          <p:nvPr/>
        </p:nvSpPr>
        <p:spPr>
          <a:xfrm>
            <a:off x="838200" y="452363"/>
            <a:ext cx="8231267" cy="106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/>
              <a:t>作用域限定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585F5C1-8247-684D-B1C2-D038FCB69DF1}"/>
              </a:ext>
            </a:extLst>
          </p:cNvPr>
          <p:cNvSpPr txBox="1">
            <a:spLocks/>
          </p:cNvSpPr>
          <p:nvPr/>
        </p:nvSpPr>
        <p:spPr>
          <a:xfrm>
            <a:off x="838200" y="1663180"/>
            <a:ext cx="10203426" cy="45137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当派生类与基类中有相同成员时：</a:t>
            </a:r>
            <a:endParaRPr lang="en-US" altLang="zh-CN" dirty="0"/>
          </a:p>
          <a:p>
            <a:pPr lvl="1"/>
            <a:r>
              <a:rPr lang="zh-CN" altLang="en-US" sz="2200" dirty="0"/>
              <a:t>若未特别限定，则通过派生类对象使用的是派生类中的同名成员。</a:t>
            </a:r>
            <a:endParaRPr lang="en-US" altLang="zh-CN" sz="2200" dirty="0"/>
          </a:p>
          <a:p>
            <a:pPr lvl="1"/>
            <a:r>
              <a:rPr lang="zh-CN" altLang="en-US" sz="2200" dirty="0">
                <a:solidFill>
                  <a:schemeClr val="accent1"/>
                </a:solidFill>
              </a:rPr>
              <a:t>如果派生类中声明了与基类成员函数同名的新函数，即使函数的参数表不同，从基类继承的同名函数的所有重载形式也都会被隐藏。</a:t>
            </a:r>
            <a:endParaRPr lang="en-US" altLang="zh-CN" sz="2200" dirty="0">
              <a:solidFill>
                <a:schemeClr val="accent1"/>
              </a:solidFill>
            </a:endParaRPr>
          </a:p>
          <a:p>
            <a:pPr lvl="1"/>
            <a:r>
              <a:rPr lang="zh-CN" altLang="en-US" sz="2200" dirty="0"/>
              <a:t>如要通过派生类对象访问基类中被隐藏的同名成员，应使用基类名和作用域操作符（</a:t>
            </a:r>
            <a:r>
              <a:rPr lang="en-US" altLang="zh-CN" sz="2200" dirty="0"/>
              <a:t>::</a:t>
            </a:r>
            <a:r>
              <a:rPr lang="zh-CN" altLang="en-US" sz="2200" dirty="0"/>
              <a:t>）来限定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66463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标题 1"/>
          <p:cNvSpPr>
            <a:spLocks noGrp="1"/>
          </p:cNvSpPr>
          <p:nvPr>
            <p:ph type="title"/>
          </p:nvPr>
        </p:nvSpPr>
        <p:spPr>
          <a:xfrm>
            <a:off x="5808035" y="0"/>
            <a:ext cx="5111142" cy="863896"/>
          </a:xfrm>
        </p:spPr>
        <p:txBody>
          <a:bodyPr/>
          <a:lstStyle/>
          <a:p>
            <a:r>
              <a:rPr lang="zh-CN" altLang="en-US" sz="2999" dirty="0">
                <a:latin typeface="+mj-ea"/>
              </a:rPr>
              <a:t>例</a:t>
            </a:r>
            <a:r>
              <a:rPr lang="en-US" altLang="zh-CN" sz="2999" dirty="0">
                <a:latin typeface="+mj-ea"/>
              </a:rPr>
              <a:t>7-6 </a:t>
            </a:r>
            <a:r>
              <a:rPr lang="zh-CN" altLang="en-US" sz="2999" dirty="0">
                <a:latin typeface="+mj-ea"/>
              </a:rPr>
              <a:t>多继承同名隐藏举例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688909" y="189390"/>
            <a:ext cx="9230267" cy="5520617"/>
          </a:xfrm>
        </p:spPr>
        <p:txBody>
          <a:bodyPr/>
          <a:lstStyle/>
          <a:p>
            <a:pPr marL="144434" indent="0">
              <a:spcBef>
                <a:spcPct val="0"/>
              </a:spcBef>
              <a:buNone/>
            </a:pPr>
            <a:r>
              <a:rPr lang="en-US" altLang="zh-CN" sz="2000" dirty="0"/>
              <a:t>#include &lt;iostream&gt;</a:t>
            </a:r>
          </a:p>
          <a:p>
            <a:pPr marL="144434" indent="0">
              <a:spcBef>
                <a:spcPct val="0"/>
              </a:spcBef>
              <a:buNone/>
            </a:pPr>
            <a:r>
              <a:rPr lang="en-US" altLang="zh-CN" sz="2000" dirty="0"/>
              <a:t>using namespace std;</a:t>
            </a:r>
          </a:p>
          <a:p>
            <a:pPr marL="144434" indent="0">
              <a:spcBef>
                <a:spcPct val="0"/>
              </a:spcBef>
              <a:buNone/>
            </a:pPr>
            <a:r>
              <a:rPr lang="en-US" altLang="zh-CN" sz="2000" dirty="0"/>
              <a:t>class Base1 {	</a:t>
            </a:r>
          </a:p>
          <a:p>
            <a:pPr marL="144434" indent="0">
              <a:spcBef>
                <a:spcPct val="0"/>
              </a:spcBef>
              <a:buNone/>
            </a:pPr>
            <a:r>
              <a:rPr lang="en-US" altLang="zh-CN" sz="2000" dirty="0"/>
              <a:t>public:</a:t>
            </a:r>
          </a:p>
          <a:p>
            <a:pPr marL="144434" indent="0">
              <a:spcBef>
                <a:spcPct val="0"/>
              </a:spcBef>
              <a:buNone/>
            </a:pPr>
            <a:r>
              <a:rPr lang="en-US" altLang="zh-CN" sz="2000" dirty="0"/>
              <a:t>	int </a:t>
            </a:r>
            <a:r>
              <a:rPr lang="en-US" altLang="zh-CN" sz="2000" dirty="0">
                <a:solidFill>
                  <a:srgbClr val="0070C0"/>
                </a:solidFill>
              </a:rPr>
              <a:t>var</a:t>
            </a:r>
            <a:r>
              <a:rPr lang="en-US" altLang="zh-CN" sz="2000" dirty="0"/>
              <a:t>;</a:t>
            </a:r>
          </a:p>
          <a:p>
            <a:pPr marL="144434" indent="0">
              <a:spcBef>
                <a:spcPct val="0"/>
              </a:spcBef>
              <a:buNone/>
            </a:pPr>
            <a:r>
              <a:rPr lang="en-US" altLang="zh-CN" sz="2000" dirty="0"/>
              <a:t>	void </a:t>
            </a:r>
            <a:r>
              <a:rPr lang="en-US" altLang="zh-CN" sz="2000" dirty="0">
                <a:solidFill>
                  <a:srgbClr val="0070C0"/>
                </a:solidFill>
              </a:rPr>
              <a:t>fun</a:t>
            </a:r>
            <a:r>
              <a:rPr lang="en-US" altLang="zh-CN" sz="2000" dirty="0"/>
              <a:t>() {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"Member of Base1"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 }</a:t>
            </a:r>
          </a:p>
          <a:p>
            <a:pPr marL="144434" indent="0">
              <a:spcBef>
                <a:spcPct val="0"/>
              </a:spcBef>
              <a:buNone/>
            </a:pPr>
            <a:r>
              <a:rPr lang="en-US" altLang="zh-CN" sz="2000" dirty="0"/>
              <a:t>};</a:t>
            </a:r>
          </a:p>
          <a:p>
            <a:pPr marL="144434" indent="0">
              <a:spcBef>
                <a:spcPct val="0"/>
              </a:spcBef>
              <a:buNone/>
            </a:pPr>
            <a:r>
              <a:rPr lang="en-US" altLang="zh-CN" sz="2000" dirty="0"/>
              <a:t>class Base2 {	</a:t>
            </a:r>
          </a:p>
          <a:p>
            <a:pPr marL="144434" indent="0">
              <a:spcBef>
                <a:spcPct val="0"/>
              </a:spcBef>
              <a:buNone/>
            </a:pPr>
            <a:r>
              <a:rPr lang="en-US" altLang="zh-CN" sz="2000" dirty="0"/>
              <a:t>public:</a:t>
            </a:r>
          </a:p>
          <a:p>
            <a:pPr marL="144434" indent="0">
              <a:spcBef>
                <a:spcPct val="0"/>
              </a:spcBef>
              <a:buNone/>
            </a:pPr>
            <a:r>
              <a:rPr lang="en-US" altLang="zh-CN" sz="2000" dirty="0"/>
              <a:t>	int </a:t>
            </a:r>
            <a:r>
              <a:rPr lang="en-US" altLang="zh-CN" sz="2000" dirty="0">
                <a:solidFill>
                  <a:srgbClr val="C00000"/>
                </a:solidFill>
              </a:rPr>
              <a:t>var</a:t>
            </a:r>
            <a:r>
              <a:rPr lang="en-US" altLang="zh-CN" sz="2000" dirty="0"/>
              <a:t>;</a:t>
            </a:r>
          </a:p>
          <a:p>
            <a:pPr marL="144434" indent="0">
              <a:spcBef>
                <a:spcPct val="0"/>
              </a:spcBef>
              <a:buNone/>
            </a:pPr>
            <a:r>
              <a:rPr lang="en-US" altLang="zh-CN" sz="2000" dirty="0"/>
              <a:t>	void </a:t>
            </a:r>
            <a:r>
              <a:rPr lang="en-US" altLang="zh-CN" sz="2000" dirty="0">
                <a:solidFill>
                  <a:srgbClr val="C00000"/>
                </a:solidFill>
              </a:rPr>
              <a:t>fun</a:t>
            </a:r>
            <a:r>
              <a:rPr lang="en-US" altLang="zh-CN" sz="2000" dirty="0"/>
              <a:t>() {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"Member of Base2"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 }</a:t>
            </a:r>
          </a:p>
          <a:p>
            <a:pPr marL="144434" indent="0">
              <a:spcBef>
                <a:spcPct val="0"/>
              </a:spcBef>
              <a:buNone/>
            </a:pPr>
            <a:r>
              <a:rPr lang="en-US" altLang="zh-CN" sz="2000" dirty="0"/>
              <a:t>};</a:t>
            </a:r>
          </a:p>
          <a:p>
            <a:pPr marL="144434" indent="0">
              <a:spcBef>
                <a:spcPct val="0"/>
              </a:spcBef>
              <a:buNone/>
            </a:pPr>
            <a:r>
              <a:rPr lang="en-US" altLang="zh-CN" sz="2000" dirty="0"/>
              <a:t>class Derived: public Base1, public Base2 {</a:t>
            </a:r>
          </a:p>
          <a:p>
            <a:pPr marL="144434" indent="0">
              <a:spcBef>
                <a:spcPct val="0"/>
              </a:spcBef>
              <a:buNone/>
            </a:pPr>
            <a:r>
              <a:rPr lang="en-US" altLang="zh-CN" sz="2000" dirty="0"/>
              <a:t>public:</a:t>
            </a:r>
          </a:p>
          <a:p>
            <a:pPr marL="144434" indent="0">
              <a:spcBef>
                <a:spcPct val="0"/>
              </a:spcBef>
              <a:buNone/>
            </a:pPr>
            <a:r>
              <a:rPr lang="en-US" altLang="zh-CN" sz="2000" dirty="0"/>
              <a:t>	int </a:t>
            </a:r>
            <a:r>
              <a:rPr lang="en-US" altLang="zh-CN" sz="2000" b="1" dirty="0"/>
              <a:t>var</a:t>
            </a:r>
            <a:r>
              <a:rPr lang="en-US" altLang="zh-CN" sz="2000" dirty="0"/>
              <a:t>;	</a:t>
            </a:r>
            <a:endParaRPr lang="zh-CN" altLang="en-US" sz="2000" dirty="0"/>
          </a:p>
          <a:p>
            <a:pPr marL="144434" indent="0">
              <a:spcBef>
                <a:spcPct val="0"/>
              </a:spcBef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void </a:t>
            </a:r>
            <a:r>
              <a:rPr lang="en-US" altLang="zh-CN" sz="2000" b="1" dirty="0"/>
              <a:t>fun</a:t>
            </a:r>
            <a:r>
              <a:rPr lang="en-US" altLang="zh-CN" sz="2000" dirty="0"/>
              <a:t>() { 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"Member of Derived"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 }</a:t>
            </a:r>
            <a:endParaRPr lang="zh-CN" altLang="en-US" sz="2000" dirty="0"/>
          </a:p>
          <a:p>
            <a:pPr marL="144434" indent="0">
              <a:spcBef>
                <a:spcPct val="0"/>
              </a:spcBef>
              <a:buNone/>
            </a:pPr>
            <a:r>
              <a:rPr lang="en-US" altLang="zh-CN" sz="2000" dirty="0"/>
              <a:t>};</a:t>
            </a:r>
          </a:p>
          <a:p>
            <a:pPr marL="0" indent="0">
              <a:buNone/>
            </a:pPr>
            <a:endParaRPr lang="zh-CN" altLang="en-US" sz="2000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标题 1"/>
          <p:cNvSpPr>
            <a:spLocks noGrp="1"/>
          </p:cNvSpPr>
          <p:nvPr>
            <p:ph type="title"/>
          </p:nvPr>
        </p:nvSpPr>
        <p:spPr>
          <a:xfrm>
            <a:off x="7932308" y="0"/>
            <a:ext cx="2735428" cy="863896"/>
          </a:xfrm>
        </p:spPr>
        <p:txBody>
          <a:bodyPr/>
          <a:lstStyle/>
          <a:p>
            <a:r>
              <a:rPr lang="zh-CN" altLang="en-US" dirty="0">
                <a:latin typeface="+mj-ea"/>
              </a:rPr>
              <a:t>例</a:t>
            </a:r>
            <a:r>
              <a:rPr lang="en-US" altLang="zh-CN" dirty="0">
                <a:latin typeface="+mj-ea"/>
              </a:rPr>
              <a:t>7-6 (</a:t>
            </a:r>
            <a:r>
              <a:rPr lang="zh-CN" altLang="en-US" dirty="0">
                <a:latin typeface="+mj-ea"/>
              </a:rPr>
              <a:t>续</a:t>
            </a:r>
            <a:r>
              <a:rPr lang="en-US" altLang="zh-CN" dirty="0">
                <a:latin typeface="+mj-ea"/>
              </a:rPr>
              <a:t>)</a:t>
            </a:r>
            <a:endParaRPr lang="zh-CN" altLang="en-US" dirty="0">
              <a:latin typeface="+mj-ea"/>
            </a:endParaRPr>
          </a:p>
        </p:txBody>
      </p:sp>
      <p:sp>
        <p:nvSpPr>
          <p:cNvPr id="55300" name="内容占位符 2"/>
          <p:cNvSpPr>
            <a:spLocks noGrp="1"/>
          </p:cNvSpPr>
          <p:nvPr>
            <p:ph idx="1"/>
          </p:nvPr>
        </p:nvSpPr>
        <p:spPr>
          <a:xfrm>
            <a:off x="1632537" y="189390"/>
            <a:ext cx="9230267" cy="5520617"/>
          </a:xfrm>
        </p:spPr>
        <p:txBody>
          <a:bodyPr/>
          <a:lstStyle/>
          <a:p>
            <a:pPr marL="144434" indent="0">
              <a:spcBef>
                <a:spcPct val="0"/>
              </a:spcBef>
              <a:buNone/>
            </a:pPr>
            <a:r>
              <a:rPr lang="en-US" altLang="zh-CN" sz="2000" dirty="0"/>
              <a:t>int main() {</a:t>
            </a:r>
          </a:p>
          <a:p>
            <a:pPr marL="144434" indent="0">
              <a:spcBef>
                <a:spcPct val="0"/>
              </a:spcBef>
              <a:buNone/>
            </a:pPr>
            <a:r>
              <a:rPr lang="en-US" altLang="zh-CN" sz="2000" dirty="0"/>
              <a:t>	Derived d;</a:t>
            </a:r>
          </a:p>
          <a:p>
            <a:pPr marL="144434" indent="0">
              <a:spcBef>
                <a:spcPct val="0"/>
              </a:spcBef>
              <a:buNone/>
            </a:pPr>
            <a:r>
              <a:rPr lang="en-US" altLang="zh-CN" sz="2000" dirty="0"/>
              <a:t>	Derived *p = &amp;d;</a:t>
            </a:r>
          </a:p>
          <a:p>
            <a:pPr marL="144434" indent="0">
              <a:spcBef>
                <a:spcPct val="0"/>
              </a:spcBef>
              <a:buNone/>
            </a:pPr>
            <a:r>
              <a:rPr lang="en-US" altLang="zh-CN" sz="2000" dirty="0"/>
              <a:t>  </a:t>
            </a:r>
          </a:p>
          <a:p>
            <a:pPr marL="144434" indent="0">
              <a:spcBef>
                <a:spcPct val="0"/>
              </a:spcBef>
              <a:buNone/>
            </a:pPr>
            <a:r>
              <a:rPr lang="en-US" altLang="zh-CN" sz="2000" dirty="0"/>
              <a:t>  //</a:t>
            </a:r>
            <a:r>
              <a:rPr lang="zh-CN" altLang="en-US" sz="2000" dirty="0"/>
              <a:t>访问</a:t>
            </a:r>
            <a:r>
              <a:rPr lang="en-US" altLang="zh-CN" sz="2000" dirty="0"/>
              <a:t>Derived</a:t>
            </a:r>
            <a:r>
              <a:rPr lang="zh-CN" altLang="en-US" sz="2000" dirty="0"/>
              <a:t>类成员</a:t>
            </a:r>
            <a:endParaRPr lang="en-US" altLang="zh-CN" sz="2000" dirty="0"/>
          </a:p>
          <a:p>
            <a:pPr marL="144434" indent="0">
              <a:spcBef>
                <a:spcPct val="0"/>
              </a:spcBef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d.</a:t>
            </a:r>
            <a:r>
              <a:rPr lang="en-US" altLang="zh-CN" sz="2000" b="1" dirty="0" err="1"/>
              <a:t>var</a:t>
            </a:r>
            <a:r>
              <a:rPr lang="en-US" altLang="zh-CN" sz="2000" dirty="0"/>
              <a:t> = 1;</a:t>
            </a:r>
            <a:endParaRPr lang="zh-CN" altLang="en-US" sz="2000" dirty="0"/>
          </a:p>
          <a:p>
            <a:pPr marL="144434" indent="0">
              <a:spcBef>
                <a:spcPct val="0"/>
              </a:spcBef>
              <a:buNone/>
            </a:pPr>
            <a:r>
              <a:rPr lang="zh-CN" altLang="en-US" sz="2000" dirty="0"/>
              <a:t>	</a:t>
            </a:r>
            <a:r>
              <a:rPr lang="en-US" altLang="zh-CN" sz="2000" dirty="0" err="1"/>
              <a:t>d.</a:t>
            </a:r>
            <a:r>
              <a:rPr lang="en-US" altLang="zh-CN" sz="2000" b="1" dirty="0" err="1"/>
              <a:t>fun</a:t>
            </a:r>
            <a:r>
              <a:rPr lang="en-US" altLang="zh-CN" sz="2000" dirty="0"/>
              <a:t>();	</a:t>
            </a:r>
            <a:endParaRPr lang="zh-CN" altLang="en-US" sz="2000" dirty="0"/>
          </a:p>
          <a:p>
            <a:pPr marL="144434" indent="0">
              <a:spcBef>
                <a:spcPct val="0"/>
              </a:spcBef>
              <a:buNone/>
            </a:pPr>
            <a:endParaRPr lang="en-US" altLang="zh-CN" sz="2000" dirty="0"/>
          </a:p>
          <a:p>
            <a:pPr marL="144434" indent="0">
              <a:spcBef>
                <a:spcPct val="0"/>
              </a:spcBef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//</a:t>
            </a:r>
            <a:r>
              <a:rPr lang="zh-CN" altLang="en-US" sz="2000" dirty="0"/>
              <a:t>访问</a:t>
            </a:r>
            <a:r>
              <a:rPr lang="en-US" altLang="zh-CN" sz="2000" dirty="0"/>
              <a:t>Base1</a:t>
            </a:r>
            <a:r>
              <a:rPr lang="zh-CN" altLang="en-US" sz="2000" dirty="0"/>
              <a:t>基类成员</a:t>
            </a:r>
          </a:p>
          <a:p>
            <a:pPr marL="144434" indent="0">
              <a:spcBef>
                <a:spcPct val="0"/>
              </a:spcBef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d.</a:t>
            </a:r>
            <a:r>
              <a:rPr lang="en-US" altLang="zh-CN" sz="2000" dirty="0">
                <a:solidFill>
                  <a:srgbClr val="0070C0"/>
                </a:solidFill>
              </a:rPr>
              <a:t>Base1::var</a:t>
            </a:r>
            <a:r>
              <a:rPr lang="en-US" altLang="zh-CN" sz="2000" dirty="0">
                <a:solidFill>
                  <a:srgbClr val="FFFF00"/>
                </a:solidFill>
              </a:rPr>
              <a:t> </a:t>
            </a:r>
            <a:r>
              <a:rPr lang="en-US" altLang="zh-CN" sz="2000" dirty="0"/>
              <a:t>= 2;</a:t>
            </a:r>
            <a:endParaRPr lang="zh-CN" altLang="en-US" sz="2000" dirty="0"/>
          </a:p>
          <a:p>
            <a:pPr marL="144434" indent="0">
              <a:spcBef>
                <a:spcPct val="0"/>
              </a:spcBef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d.</a:t>
            </a:r>
            <a:r>
              <a:rPr lang="en-US" altLang="zh-CN" sz="2000" dirty="0">
                <a:solidFill>
                  <a:srgbClr val="0070C0"/>
                </a:solidFill>
              </a:rPr>
              <a:t>Base1::fun</a:t>
            </a:r>
            <a:r>
              <a:rPr lang="en-US" altLang="zh-CN" sz="2000" dirty="0"/>
              <a:t>();	</a:t>
            </a:r>
            <a:endParaRPr lang="zh-CN" altLang="en-US" sz="2000" dirty="0"/>
          </a:p>
          <a:p>
            <a:pPr marL="144434" indent="0">
              <a:spcBef>
                <a:spcPct val="0"/>
              </a:spcBef>
              <a:buNone/>
            </a:pPr>
            <a:endParaRPr lang="en-US" altLang="zh-CN" sz="2000" dirty="0"/>
          </a:p>
          <a:p>
            <a:pPr marL="144434" indent="0">
              <a:spcBef>
                <a:spcPct val="0"/>
              </a:spcBef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//</a:t>
            </a:r>
            <a:r>
              <a:rPr lang="zh-CN" altLang="en-US" sz="2000" dirty="0"/>
              <a:t>访问</a:t>
            </a:r>
            <a:r>
              <a:rPr lang="en-US" altLang="zh-CN" sz="2000" dirty="0"/>
              <a:t>Base2</a:t>
            </a:r>
            <a:r>
              <a:rPr lang="zh-CN" altLang="en-US" sz="2000" dirty="0"/>
              <a:t>基类成员</a:t>
            </a:r>
          </a:p>
          <a:p>
            <a:pPr marL="144434" indent="0">
              <a:spcBef>
                <a:spcPct val="0"/>
              </a:spcBef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p-&gt;</a:t>
            </a:r>
            <a:r>
              <a:rPr lang="en-US" altLang="zh-CN" sz="2000" dirty="0">
                <a:solidFill>
                  <a:srgbClr val="C00000"/>
                </a:solidFill>
              </a:rPr>
              <a:t>Base2::var</a:t>
            </a:r>
            <a:r>
              <a:rPr lang="en-US" altLang="zh-CN" sz="2000" dirty="0"/>
              <a:t> = 3;</a:t>
            </a:r>
            <a:endParaRPr lang="zh-CN" altLang="en-US" sz="2000" dirty="0"/>
          </a:p>
          <a:p>
            <a:pPr marL="144434" indent="0">
              <a:spcBef>
                <a:spcPct val="0"/>
              </a:spcBef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p-&gt;</a:t>
            </a:r>
            <a:r>
              <a:rPr lang="en-US" altLang="zh-CN" sz="2000" dirty="0">
                <a:solidFill>
                  <a:srgbClr val="C00000"/>
                </a:solidFill>
              </a:rPr>
              <a:t>Base2::fun</a:t>
            </a:r>
            <a:r>
              <a:rPr lang="en-US" altLang="zh-CN" sz="2000" dirty="0"/>
              <a:t>();	</a:t>
            </a:r>
            <a:endParaRPr lang="zh-CN" altLang="en-US" sz="2000" dirty="0"/>
          </a:p>
          <a:p>
            <a:pPr marL="144434" indent="0">
              <a:spcBef>
                <a:spcPct val="0"/>
              </a:spcBef>
              <a:buNone/>
            </a:pPr>
            <a:endParaRPr lang="zh-CN" altLang="en-US" sz="2000" dirty="0"/>
          </a:p>
          <a:p>
            <a:pPr marL="144434" indent="0">
              <a:spcBef>
                <a:spcPct val="0"/>
              </a:spcBef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return 0;</a:t>
            </a:r>
          </a:p>
          <a:p>
            <a:pPr marL="144434" indent="0">
              <a:spcBef>
                <a:spcPct val="0"/>
              </a:spcBef>
              <a:buNone/>
            </a:pPr>
            <a:r>
              <a:rPr lang="en-US" altLang="zh-CN" sz="2000" dirty="0"/>
              <a:t>}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/>
          </p:cNvSpPr>
          <p:nvPr>
            <p:ph type="title"/>
          </p:nvPr>
        </p:nvSpPr>
        <p:spPr>
          <a:xfrm>
            <a:off x="1631505" y="172309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/>
              <a:t>UML</a:t>
            </a:r>
            <a:r>
              <a:rPr lang="zh-CN" altLang="en-US" dirty="0"/>
              <a:t>类图</a:t>
            </a:r>
          </a:p>
        </p:txBody>
      </p:sp>
      <p:sp>
        <p:nvSpPr>
          <p:cNvPr id="49155" name="内容占位符 2"/>
          <p:cNvSpPr>
            <a:spLocks noGrp="1"/>
          </p:cNvSpPr>
          <p:nvPr>
            <p:ph idx="1"/>
          </p:nvPr>
        </p:nvSpPr>
        <p:spPr>
          <a:xfrm>
            <a:off x="1631505" y="1251811"/>
            <a:ext cx="10975975" cy="4645025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zh-CN" altLang="en-US" sz="2400" dirty="0">
                <a:latin typeface="Consolas" panose="020B0609020204030204" pitchFamily="49" charset="0"/>
              </a:rPr>
              <a:t>举例：</a:t>
            </a:r>
            <a:r>
              <a:rPr lang="en-US" altLang="zh-CN" sz="2400" dirty="0">
                <a:latin typeface="Consolas" panose="020B0609020204030204" pitchFamily="49" charset="0"/>
              </a:rPr>
              <a:t>Clock</a:t>
            </a:r>
            <a:r>
              <a:rPr lang="zh-CN" altLang="en-US" sz="2400" dirty="0">
                <a:latin typeface="Consolas" panose="020B0609020204030204" pitchFamily="49" charset="0"/>
              </a:rPr>
              <a:t>类的完整表示</a:t>
            </a:r>
          </a:p>
          <a:p>
            <a:pPr eaLnBrk="1" hangingPunct="1">
              <a:spcBef>
                <a:spcPct val="10000"/>
              </a:spcBef>
            </a:pPr>
            <a:endParaRPr lang="zh-CN" altLang="en-US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zh-CN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10000"/>
              </a:spcBef>
            </a:pPr>
            <a:endParaRPr lang="zh-CN" altLang="en-US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10000"/>
              </a:spcBef>
            </a:pPr>
            <a:endParaRPr lang="zh-CN" altLang="en-US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10000"/>
              </a:spcBef>
            </a:pPr>
            <a:endParaRPr lang="zh-CN" altLang="en-US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zh-CN" sz="1800" dirty="0">
              <a:latin typeface="Consolas" panose="020B0609020204030204" pitchFamily="49" charset="0"/>
            </a:endParaRPr>
          </a:p>
          <a:p>
            <a:pPr eaLnBrk="1" hangingPunct="1">
              <a:spcBef>
                <a:spcPct val="10000"/>
              </a:spcBef>
            </a:pPr>
            <a:r>
              <a:rPr lang="en-US" altLang="zh-CN" sz="2400" dirty="0">
                <a:latin typeface="Consolas" panose="020B0609020204030204" pitchFamily="49" charset="0"/>
              </a:rPr>
              <a:t>Clock</a:t>
            </a:r>
            <a:r>
              <a:rPr lang="zh-CN" altLang="en-US" sz="2400" dirty="0">
                <a:latin typeface="Consolas" panose="020B0609020204030204" pitchFamily="49" charset="0"/>
              </a:rPr>
              <a:t>类的简洁表示</a:t>
            </a:r>
          </a:p>
        </p:txBody>
      </p:sp>
      <p:grpSp>
        <p:nvGrpSpPr>
          <p:cNvPr id="49157" name="Group 15"/>
          <p:cNvGrpSpPr>
            <a:grpSpLocks/>
          </p:cNvGrpSpPr>
          <p:nvPr/>
        </p:nvGrpSpPr>
        <p:grpSpPr bwMode="auto">
          <a:xfrm>
            <a:off x="2261743" y="1828071"/>
            <a:ext cx="6442075" cy="1849438"/>
            <a:chOff x="1846" y="1833"/>
            <a:chExt cx="2074" cy="649"/>
          </a:xfrm>
        </p:grpSpPr>
        <p:sp>
          <p:nvSpPr>
            <p:cNvPr id="49162" name="Rectangle 6"/>
            <p:cNvSpPr>
              <a:spLocks noChangeArrowheads="1"/>
            </p:cNvSpPr>
            <p:nvPr/>
          </p:nvSpPr>
          <p:spPr bwMode="auto">
            <a:xfrm>
              <a:off x="1846" y="1833"/>
              <a:ext cx="2074" cy="649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49163" name="Rectangle 7"/>
            <p:cNvSpPr>
              <a:spLocks noChangeArrowheads="1"/>
            </p:cNvSpPr>
            <p:nvPr/>
          </p:nvSpPr>
          <p:spPr bwMode="auto">
            <a:xfrm>
              <a:off x="2786" y="1852"/>
              <a:ext cx="20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Consolas" panose="020B0609020204030204" pitchFamily="49" charset="0"/>
                </a:rPr>
                <a:t>Clock</a:t>
              </a:r>
            </a:p>
          </p:txBody>
        </p:sp>
        <p:sp>
          <p:nvSpPr>
            <p:cNvPr id="49164" name="Rectangle 8"/>
            <p:cNvSpPr>
              <a:spLocks noChangeArrowheads="1"/>
            </p:cNvSpPr>
            <p:nvPr/>
          </p:nvSpPr>
          <p:spPr bwMode="auto">
            <a:xfrm>
              <a:off x="1846" y="1946"/>
              <a:ext cx="2074" cy="536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49165" name="Rectangle 9"/>
            <p:cNvSpPr>
              <a:spLocks noChangeArrowheads="1"/>
            </p:cNvSpPr>
            <p:nvPr/>
          </p:nvSpPr>
          <p:spPr bwMode="auto">
            <a:xfrm>
              <a:off x="1846" y="2242"/>
              <a:ext cx="2074" cy="240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49166" name="Rectangle 10"/>
            <p:cNvSpPr>
              <a:spLocks noChangeArrowheads="1"/>
            </p:cNvSpPr>
            <p:nvPr/>
          </p:nvSpPr>
          <p:spPr bwMode="auto">
            <a:xfrm>
              <a:off x="1860" y="1955"/>
              <a:ext cx="553" cy="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Consolas" panose="020B0609020204030204" pitchFamily="49" charset="0"/>
                </a:rPr>
                <a:t>- hour : int</a:t>
              </a:r>
            </a:p>
          </p:txBody>
        </p:sp>
        <p:sp>
          <p:nvSpPr>
            <p:cNvPr id="49167" name="Rectangle 11"/>
            <p:cNvSpPr>
              <a:spLocks noChangeArrowheads="1"/>
            </p:cNvSpPr>
            <p:nvPr/>
          </p:nvSpPr>
          <p:spPr bwMode="auto">
            <a:xfrm>
              <a:off x="1860" y="2040"/>
              <a:ext cx="57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Consolas" panose="020B0609020204030204" pitchFamily="49" charset="0"/>
                </a:rPr>
                <a:t>- minute : int</a:t>
              </a:r>
            </a:p>
          </p:txBody>
        </p:sp>
        <p:sp>
          <p:nvSpPr>
            <p:cNvPr id="49168" name="Rectangle 12"/>
            <p:cNvSpPr>
              <a:spLocks noChangeArrowheads="1"/>
            </p:cNvSpPr>
            <p:nvPr/>
          </p:nvSpPr>
          <p:spPr bwMode="auto">
            <a:xfrm>
              <a:off x="1860" y="2125"/>
              <a:ext cx="57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Consolas" panose="020B0609020204030204" pitchFamily="49" charset="0"/>
                </a:rPr>
                <a:t>- second : int</a:t>
              </a:r>
            </a:p>
          </p:txBody>
        </p:sp>
        <p:sp>
          <p:nvSpPr>
            <p:cNvPr id="49169" name="Rectangle 13"/>
            <p:cNvSpPr>
              <a:spLocks noChangeArrowheads="1"/>
            </p:cNvSpPr>
            <p:nvPr/>
          </p:nvSpPr>
          <p:spPr bwMode="auto">
            <a:xfrm>
              <a:off x="1860" y="2294"/>
              <a:ext cx="85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Consolas" panose="020B0609020204030204" pitchFamily="49" charset="0"/>
                </a:rPr>
                <a:t>+ showTime() : void</a:t>
              </a:r>
            </a:p>
          </p:txBody>
        </p:sp>
        <p:sp>
          <p:nvSpPr>
            <p:cNvPr id="49170" name="Rectangle 14"/>
            <p:cNvSpPr>
              <a:spLocks noChangeArrowheads="1"/>
            </p:cNvSpPr>
            <p:nvPr/>
          </p:nvSpPr>
          <p:spPr bwMode="auto">
            <a:xfrm>
              <a:off x="1860" y="2379"/>
              <a:ext cx="19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lang="en-US" altLang="zh-CN" sz="1800">
                  <a:latin typeface="Consolas" panose="020B0609020204030204" pitchFamily="49" charset="0"/>
                </a:rPr>
                <a:t>+ setTime(newH:int=0,newM:int=0,newS:int=0):void</a:t>
              </a:r>
            </a:p>
          </p:txBody>
        </p:sp>
      </p:grpSp>
      <p:grpSp>
        <p:nvGrpSpPr>
          <p:cNvPr id="49158" name="Group 20"/>
          <p:cNvGrpSpPr>
            <a:grpSpLocks/>
          </p:cNvGrpSpPr>
          <p:nvPr/>
        </p:nvGrpSpPr>
        <p:grpSpPr bwMode="auto">
          <a:xfrm>
            <a:off x="2282525" y="4651661"/>
            <a:ext cx="5857875" cy="1285875"/>
            <a:chOff x="1420" y="3105"/>
            <a:chExt cx="2085" cy="654"/>
          </a:xfrm>
        </p:grpSpPr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1420" y="3105"/>
              <a:ext cx="2085" cy="654"/>
            </a:xfrm>
            <a:prstGeom prst="rect">
              <a:avLst/>
            </a:prstGeom>
            <a:noFill/>
            <a:ln w="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8" name="Rectangle 19"/>
            <p:cNvSpPr>
              <a:spLocks noChangeArrowheads="1"/>
            </p:cNvSpPr>
            <p:nvPr/>
          </p:nvSpPr>
          <p:spPr bwMode="auto">
            <a:xfrm>
              <a:off x="2108" y="3168"/>
              <a:ext cx="724" cy="1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defRPr/>
              </a:pPr>
              <a:r>
                <a:rPr lang="en-US" altLang="zh-CN" dirty="0"/>
                <a:t>Clock</a:t>
              </a:r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2244424" y="5400959"/>
            <a:ext cx="59039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D5144418-9C61-418F-EB73-7FC3FAB38A57}"/>
              </a:ext>
            </a:extLst>
          </p:cNvPr>
          <p:cNvSpPr txBox="1"/>
          <p:nvPr/>
        </p:nvSpPr>
        <p:spPr>
          <a:xfrm>
            <a:off x="9050479" y="2550960"/>
            <a:ext cx="2795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</a:t>
            </a:r>
            <a:r>
              <a:rPr lang="zh-CN" altLang="en-US" dirty="0"/>
              <a:t>，</a:t>
            </a:r>
            <a:r>
              <a:rPr lang="en-US" altLang="zh-CN" dirty="0"/>
              <a:t>-</a:t>
            </a:r>
            <a:r>
              <a:rPr lang="zh-CN" altLang="en-US" dirty="0"/>
              <a:t>，</a:t>
            </a:r>
            <a:r>
              <a:rPr lang="en-US" altLang="zh-CN" dirty="0"/>
              <a:t>#</a:t>
            </a:r>
          </a:p>
          <a:p>
            <a:r>
              <a:rPr lang="en-US" altLang="zh-CN" dirty="0"/>
              <a:t>public, private, protected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1B4016-F15E-DC99-FC09-06E874CC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实验七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C0006E-34C9-1712-F5CD-F2ABE2E9EB94}"/>
              </a:ext>
            </a:extLst>
          </p:cNvPr>
          <p:cNvSpPr txBox="1"/>
          <p:nvPr/>
        </p:nvSpPr>
        <p:spPr>
          <a:xfrm>
            <a:off x="972058" y="4423053"/>
            <a:ext cx="10840656" cy="1400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zh-CN" altLang="zh-CN" sz="15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实践第八章主教材例</a:t>
            </a:r>
            <a:r>
              <a:rPr lang="en-US" altLang="zh-CN" sz="15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8-3</a:t>
            </a:r>
            <a:r>
              <a:rPr lang="zh-CN" altLang="zh-CN" sz="15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，以非成员函数形式重载</a:t>
            </a:r>
            <a:r>
              <a:rPr lang="en-US" altLang="zh-CN" sz="15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Complex</a:t>
            </a:r>
            <a:r>
              <a:rPr lang="zh-CN" altLang="zh-CN" sz="15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的加减法运算和</a:t>
            </a:r>
            <a:r>
              <a:rPr lang="en-US" altLang="zh-CN" sz="15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“&lt;&lt;”</a:t>
            </a:r>
            <a:r>
              <a:rPr lang="zh-CN" altLang="zh-CN" sz="15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运算符，两个形参都为引用。</a:t>
            </a:r>
            <a:endParaRPr lang="zh-CN" altLang="zh-CN" sz="15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zh-CN" altLang="zh-CN" sz="15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试试将</a:t>
            </a:r>
            <a:r>
              <a:rPr lang="en-US" altLang="zh-CN" sz="15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main()</a:t>
            </a:r>
            <a:r>
              <a:rPr lang="zh-CN" altLang="zh-CN" sz="15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中</a:t>
            </a:r>
            <a:r>
              <a:rPr lang="en-US" altLang="zh-CN" sz="15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c3</a:t>
            </a:r>
            <a:r>
              <a:rPr lang="zh-CN" altLang="zh-CN" sz="15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运算式中的</a:t>
            </a:r>
            <a:r>
              <a:rPr lang="en-US" altLang="zh-CN" sz="15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c1</a:t>
            </a:r>
            <a:r>
              <a:rPr lang="zh-CN" altLang="zh-CN" sz="15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15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c2</a:t>
            </a:r>
            <a:r>
              <a:rPr lang="zh-CN" altLang="zh-CN" sz="15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变为数字，看能执行吗？分析原因。</a:t>
            </a:r>
            <a:endParaRPr lang="zh-CN" altLang="zh-CN" sz="15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zh-CN" altLang="zh-CN" sz="15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尝试类外运算符重载不用</a:t>
            </a:r>
            <a:r>
              <a:rPr lang="en-US" altLang="zh-CN" sz="15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friend</a:t>
            </a:r>
            <a:r>
              <a:rPr lang="zh-CN" altLang="zh-CN" sz="15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实现。</a:t>
            </a:r>
            <a:endParaRPr lang="zh-CN" altLang="zh-CN" sz="15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+mj-lt"/>
              <a:buAutoNum type="arabicPeriod"/>
            </a:pPr>
            <a:r>
              <a:rPr lang="zh-CN" altLang="zh-CN" sz="15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对比例</a:t>
            </a:r>
            <a:r>
              <a:rPr lang="en-US" altLang="zh-CN" sz="15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8-1</a:t>
            </a:r>
            <a:r>
              <a:rPr lang="zh-CN" altLang="zh-CN" sz="15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15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8-3</a:t>
            </a:r>
            <a:r>
              <a:rPr lang="zh-CN" altLang="zh-CN" sz="15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，运算符重载为成员函数与非成员函数，分别使用以下运算表达式测试？如何解决其中的出错？</a:t>
            </a:r>
            <a:r>
              <a:rPr lang="en-US" altLang="zh-CN" sz="1500" kern="100" dirty="0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1.0+c2, c2+1.0 , 2+c2</a:t>
            </a:r>
            <a:r>
              <a:rPr lang="zh-CN" altLang="zh-CN" sz="15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15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c2+2</a:t>
            </a:r>
            <a:endParaRPr lang="zh-CN" altLang="zh-CN" sz="15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E94CCA-440A-932D-87C3-D28A06DE53F6}"/>
              </a:ext>
            </a:extLst>
          </p:cNvPr>
          <p:cNvSpPr txBox="1"/>
          <p:nvPr/>
        </p:nvSpPr>
        <p:spPr>
          <a:xfrm>
            <a:off x="972058" y="1034179"/>
            <a:ext cx="10840656" cy="31624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>
              <a:lnSpc>
                <a:spcPct val="115000"/>
              </a:lnSpc>
            </a:pPr>
            <a:r>
              <a:rPr lang="zh-CN" altLang="zh-CN" sz="15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练习第八章主教材例</a:t>
            </a:r>
            <a:r>
              <a:rPr lang="en-US" altLang="zh-CN" sz="15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8-2</a:t>
            </a:r>
            <a:r>
              <a:rPr lang="zh-CN" altLang="zh-CN" sz="15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，单目运算符重载，返回类型是引用。在</a:t>
            </a:r>
            <a:r>
              <a:rPr lang="en-US" altLang="zh-CN" sz="15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main()</a:t>
            </a:r>
            <a:r>
              <a:rPr lang="zh-CN" altLang="zh-CN" sz="15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中试用</a:t>
            </a:r>
            <a:r>
              <a:rPr lang="en-US" altLang="zh-CN" sz="15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++++</a:t>
            </a:r>
            <a:r>
              <a:rPr lang="en-US" altLang="zh-CN" sz="1500" kern="100" dirty="0" err="1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myclock</a:t>
            </a:r>
            <a:r>
              <a:rPr lang="zh-CN" altLang="zh-CN" sz="15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和后</a:t>
            </a:r>
            <a:r>
              <a:rPr lang="en-US" altLang="zh-CN" sz="15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++++</a:t>
            </a:r>
            <a:r>
              <a:rPr lang="zh-CN" altLang="zh-CN" sz="15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，看能否实现连续加</a:t>
            </a:r>
            <a:r>
              <a:rPr lang="en-US" altLang="zh-CN" sz="15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15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，解释程序运行结果？</a:t>
            </a:r>
            <a:r>
              <a:rPr lang="en-US" altLang="zh-CN" sz="15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 main</a:t>
            </a:r>
            <a:r>
              <a:rPr lang="zh-CN" altLang="zh-CN" sz="1500" kern="100" dirty="0">
                <a:effectLst/>
                <a:latin typeface="等线" panose="02010600030101010101" pitchFamily="2" charset="-122"/>
                <a:ea typeface="仿宋" panose="02010609060101010101" pitchFamily="49" charset="-122"/>
                <a:cs typeface="Times New Roman" panose="02020603050405020304" pitchFamily="18" charset="0"/>
              </a:rPr>
              <a:t>改为如下：</a:t>
            </a:r>
            <a:endParaRPr lang="zh-CN" altLang="zh-CN" sz="15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500" kern="100" dirty="0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int main() {</a:t>
            </a:r>
            <a:endParaRPr lang="zh-CN" altLang="zh-CN" sz="15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/>
            <a:r>
              <a:rPr lang="en-US" altLang="zh-CN" sz="1500" kern="100" dirty="0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Clock </a:t>
            </a:r>
            <a:r>
              <a:rPr lang="en-US" altLang="zh-CN" sz="1500" kern="100" dirty="0" err="1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myClock</a:t>
            </a:r>
            <a:r>
              <a:rPr lang="en-US" altLang="zh-CN" sz="1500" kern="100" dirty="0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(23, 59, 59);</a:t>
            </a:r>
            <a:endParaRPr lang="zh-CN" altLang="zh-CN" sz="15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/>
            <a:r>
              <a:rPr lang="en-US" altLang="zh-CN" sz="1500" kern="100" dirty="0" err="1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sz="1500" kern="100" dirty="0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&lt;&lt; "First time output: ";</a:t>
            </a:r>
            <a:endParaRPr lang="zh-CN" altLang="zh-CN" sz="15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/>
            <a:r>
              <a:rPr lang="en-US" altLang="zh-CN" sz="1500" kern="100" dirty="0" err="1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myClock.showTime</a:t>
            </a:r>
            <a:r>
              <a:rPr lang="en-US" altLang="zh-CN" sz="1500" kern="100" dirty="0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5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/>
            <a:r>
              <a:rPr lang="en-US" altLang="zh-CN" sz="1500" kern="100" dirty="0" err="1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sz="1500" kern="100" dirty="0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&lt;&lt; "Show </a:t>
            </a:r>
            <a:r>
              <a:rPr lang="en-US" altLang="zh-CN" sz="1500" kern="100" dirty="0" err="1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myClock</a:t>
            </a:r>
            <a:r>
              <a:rPr lang="en-US" altLang="zh-CN" sz="1500" kern="100" dirty="0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++:    ";</a:t>
            </a:r>
            <a:endParaRPr lang="zh-CN" altLang="zh-CN" sz="15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/>
            <a:r>
              <a:rPr lang="en-US" altLang="zh-CN" sz="1500" kern="100" dirty="0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500" kern="100" dirty="0" err="1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myClock</a:t>
            </a:r>
            <a:r>
              <a:rPr lang="en-US" altLang="zh-CN" sz="1500" kern="100" dirty="0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++++).</a:t>
            </a:r>
            <a:r>
              <a:rPr lang="en-US" altLang="zh-CN" sz="1500" kern="100" dirty="0" err="1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showTime</a:t>
            </a:r>
            <a:r>
              <a:rPr lang="en-US" altLang="zh-CN" sz="1500" kern="100" dirty="0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5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/>
            <a:r>
              <a:rPr lang="en-US" altLang="zh-CN" sz="1500" kern="100" dirty="0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500" kern="100" dirty="0" err="1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myClock</a:t>
            </a:r>
            <a:r>
              <a:rPr lang="en-US" altLang="zh-CN" sz="1500" kern="100" dirty="0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).</a:t>
            </a:r>
            <a:r>
              <a:rPr lang="en-US" altLang="zh-CN" sz="1500" kern="100" dirty="0" err="1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showTime</a:t>
            </a:r>
            <a:r>
              <a:rPr lang="en-US" altLang="zh-CN" sz="1500" kern="100" dirty="0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5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/>
            <a:r>
              <a:rPr lang="en-US" altLang="zh-CN" sz="1500" kern="100" dirty="0" err="1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sz="1500" kern="100" dirty="0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&lt;&lt; "Show ++</a:t>
            </a:r>
            <a:r>
              <a:rPr lang="en-US" altLang="zh-CN" sz="1500" kern="100" dirty="0" err="1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myClock</a:t>
            </a:r>
            <a:r>
              <a:rPr lang="en-US" altLang="zh-CN" sz="1500" kern="100" dirty="0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:    ";</a:t>
            </a:r>
            <a:endParaRPr lang="zh-CN" altLang="zh-CN" sz="15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/>
            <a:r>
              <a:rPr lang="en-US" altLang="zh-CN" sz="1500" kern="100" dirty="0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(++++</a:t>
            </a:r>
            <a:r>
              <a:rPr lang="en-US" altLang="zh-CN" sz="1500" kern="100" dirty="0" err="1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myClock</a:t>
            </a:r>
            <a:r>
              <a:rPr lang="en-US" altLang="zh-CN" sz="1500" kern="100" dirty="0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).</a:t>
            </a:r>
            <a:r>
              <a:rPr lang="en-US" altLang="zh-CN" sz="1500" kern="100" dirty="0" err="1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showTime</a:t>
            </a:r>
            <a:r>
              <a:rPr lang="en-US" altLang="zh-CN" sz="1500" kern="100" dirty="0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();</a:t>
            </a:r>
            <a:endParaRPr lang="zh-CN" altLang="zh-CN" sz="15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266700" indent="266700" algn="just"/>
            <a:r>
              <a:rPr lang="en-US" altLang="zh-CN" sz="1500" kern="100" dirty="0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return 0; </a:t>
            </a:r>
            <a:endParaRPr lang="zh-CN" altLang="zh-CN" sz="15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indent="266700" algn="just"/>
            <a:r>
              <a:rPr lang="en-US" altLang="zh-CN" sz="1500" kern="100" dirty="0">
                <a:effectLst/>
                <a:latin typeface="仿宋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 }</a:t>
            </a:r>
            <a:endParaRPr lang="zh-CN" altLang="zh-CN" sz="15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5682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071665" y="0"/>
            <a:ext cx="7776133" cy="864096"/>
          </a:xfrm>
        </p:spPr>
        <p:txBody>
          <a:bodyPr/>
          <a:lstStyle/>
          <a:p>
            <a:r>
              <a:rPr lang="zh-CN" altLang="en-US" sz="2800" dirty="0">
                <a:solidFill>
                  <a:srgbClr val="003399"/>
                </a:solidFill>
              </a:rPr>
              <a:t>例</a:t>
            </a:r>
            <a:r>
              <a:rPr lang="en-US" altLang="zh-CN" sz="2800" dirty="0">
                <a:solidFill>
                  <a:srgbClr val="003399"/>
                </a:solidFill>
              </a:rPr>
              <a:t>8-2</a:t>
            </a:r>
            <a:r>
              <a:rPr lang="zh-CN" altLang="en-US" sz="2800" dirty="0">
                <a:solidFill>
                  <a:srgbClr val="003399"/>
                </a:solidFill>
              </a:rPr>
              <a:t>重载前置</a:t>
            </a:r>
            <a:r>
              <a:rPr lang="en-US" altLang="zh-CN" sz="2800" dirty="0">
                <a:solidFill>
                  <a:srgbClr val="003399"/>
                </a:solidFill>
              </a:rPr>
              <a:t>++</a:t>
            </a:r>
            <a:r>
              <a:rPr lang="zh-CN" altLang="en-US" sz="2800" dirty="0">
                <a:solidFill>
                  <a:srgbClr val="003399"/>
                </a:solidFill>
              </a:rPr>
              <a:t>和后置</a:t>
            </a:r>
            <a:r>
              <a:rPr lang="en-US" altLang="zh-CN" sz="2800" dirty="0">
                <a:solidFill>
                  <a:srgbClr val="003399"/>
                </a:solidFill>
              </a:rPr>
              <a:t>++</a:t>
            </a:r>
            <a:r>
              <a:rPr lang="zh-CN" altLang="en-US" sz="2800" dirty="0">
                <a:solidFill>
                  <a:srgbClr val="003399"/>
                </a:solidFill>
              </a:rPr>
              <a:t>为时钟类成员函数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529" y="864096"/>
            <a:ext cx="8075359" cy="55211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dirty="0"/>
              <a:t>#include &lt;iostream&gt;</a:t>
            </a:r>
          </a:p>
          <a:p>
            <a:pPr marL="0" indent="0">
              <a:buNone/>
            </a:pPr>
            <a:r>
              <a:rPr lang="en-US" altLang="zh-CN" sz="2000" dirty="0"/>
              <a:t>using namespace std;</a:t>
            </a:r>
          </a:p>
          <a:p>
            <a:pPr marL="0" indent="0">
              <a:buNone/>
            </a:pPr>
            <a:r>
              <a:rPr lang="en-US" altLang="zh-CN" sz="2000" dirty="0"/>
              <a:t>class Clock	{//</a:t>
            </a:r>
            <a:r>
              <a:rPr lang="zh-CN" altLang="en-US" sz="2000" dirty="0"/>
              <a:t>时钟类定义</a:t>
            </a:r>
          </a:p>
          <a:p>
            <a:pPr marL="0" indent="0">
              <a:buNone/>
            </a:pPr>
            <a:r>
              <a:rPr lang="en-US" altLang="zh-CN" sz="2000" dirty="0"/>
              <a:t>public:	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Clock(int hour = 0, int minute = 0, int second = 0);</a:t>
            </a:r>
          </a:p>
          <a:p>
            <a:pPr marL="0" indent="0">
              <a:buNone/>
            </a:pPr>
            <a:r>
              <a:rPr lang="en-US" altLang="zh-CN" sz="2000" dirty="0"/>
              <a:t>	void </a:t>
            </a:r>
            <a:r>
              <a:rPr lang="en-US" altLang="zh-CN" sz="2000" dirty="0" err="1"/>
              <a:t>showTime</a:t>
            </a:r>
            <a:r>
              <a:rPr lang="en-US" altLang="zh-CN" sz="2000" dirty="0"/>
              <a:t>() const;</a:t>
            </a:r>
          </a:p>
          <a:p>
            <a:pPr marL="0" indent="0">
              <a:buNone/>
            </a:pPr>
            <a:r>
              <a:rPr lang="en-US" altLang="zh-CN" sz="2000" dirty="0"/>
              <a:t>           //</a:t>
            </a:r>
            <a:r>
              <a:rPr lang="zh-CN" altLang="en-US" sz="2000" dirty="0"/>
              <a:t>前置单目运算符重载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	Clock&amp; operator ++ ();</a:t>
            </a:r>
          </a:p>
          <a:p>
            <a:pPr marL="0" indent="0">
              <a:buNone/>
            </a:pPr>
            <a:r>
              <a:rPr lang="en-US" altLang="zh-CN" sz="2000" dirty="0"/>
              <a:t>          //</a:t>
            </a:r>
            <a:r>
              <a:rPr lang="zh-CN" altLang="en-US" sz="2000" dirty="0"/>
              <a:t>后置单目运算符重载</a:t>
            </a:r>
          </a:p>
          <a:p>
            <a:pPr marL="0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Clock operator ++ (int);	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private: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int hour, minute, second;</a:t>
            </a:r>
          </a:p>
          <a:p>
            <a:pPr marL="0" indent="0">
              <a:buNone/>
            </a:pPr>
            <a:r>
              <a:rPr lang="en-US" altLang="zh-CN" sz="2000" dirty="0"/>
              <a:t>};</a:t>
            </a:r>
          </a:p>
          <a:p>
            <a:pPr marL="0" indent="0">
              <a:buNone/>
            </a:pPr>
            <a:r>
              <a:rPr lang="en-US" altLang="zh-CN" sz="20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19507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989194" y="-27384"/>
            <a:ext cx="7715319" cy="864096"/>
          </a:xfrm>
        </p:spPr>
        <p:txBody>
          <a:bodyPr/>
          <a:lstStyle/>
          <a:p>
            <a:r>
              <a:rPr lang="zh-CN" altLang="en-US" sz="2800" dirty="0">
                <a:solidFill>
                  <a:srgbClr val="003399"/>
                </a:solidFill>
              </a:rPr>
              <a:t>例</a:t>
            </a:r>
            <a:r>
              <a:rPr lang="en-US" altLang="zh-CN" sz="2800" dirty="0">
                <a:solidFill>
                  <a:srgbClr val="003399"/>
                </a:solidFill>
              </a:rPr>
              <a:t>8-2</a:t>
            </a:r>
            <a:r>
              <a:rPr lang="zh-CN" altLang="en-US" sz="2800" dirty="0">
                <a:solidFill>
                  <a:srgbClr val="003399"/>
                </a:solidFill>
              </a:rPr>
              <a:t>重载前置</a:t>
            </a:r>
            <a:r>
              <a:rPr lang="en-US" altLang="zh-CN" sz="2800" dirty="0">
                <a:solidFill>
                  <a:srgbClr val="003399"/>
                </a:solidFill>
              </a:rPr>
              <a:t>++</a:t>
            </a:r>
            <a:r>
              <a:rPr lang="zh-CN" altLang="en-US" sz="2800" dirty="0">
                <a:solidFill>
                  <a:srgbClr val="003399"/>
                </a:solidFill>
              </a:rPr>
              <a:t>和后置</a:t>
            </a:r>
            <a:r>
              <a:rPr lang="en-US" altLang="zh-CN" sz="2800" dirty="0">
                <a:solidFill>
                  <a:srgbClr val="003399"/>
                </a:solidFill>
              </a:rPr>
              <a:t>++</a:t>
            </a:r>
            <a:r>
              <a:rPr lang="zh-CN" altLang="en-US" sz="2800" dirty="0">
                <a:solidFill>
                  <a:srgbClr val="003399"/>
                </a:solidFill>
              </a:rPr>
              <a:t>为时钟类成员函数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03512" y="668449"/>
            <a:ext cx="8856984" cy="55211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Clock::Clock(int hour, int minute, int second) {	</a:t>
            </a:r>
          </a:p>
          <a:p>
            <a:pPr marL="0" indent="0">
              <a:buNone/>
            </a:pPr>
            <a:r>
              <a:rPr lang="en-US" altLang="zh-CN" sz="2000" dirty="0"/>
              <a:t>	if (0 &lt;= hour &amp;&amp; hour &lt; 24 &amp;&amp; 0 &lt;= minute &amp;&amp; minute &lt; 60</a:t>
            </a:r>
          </a:p>
          <a:p>
            <a:pPr marL="0" indent="0">
              <a:buNone/>
            </a:pPr>
            <a:r>
              <a:rPr lang="en-US" altLang="zh-CN" sz="2000" dirty="0"/>
              <a:t>		&amp;&amp; 0 &lt;= second &amp;&amp; second &lt; 60) {</a:t>
            </a:r>
          </a:p>
          <a:p>
            <a:pPr marL="0" indent="0">
              <a:buNone/>
            </a:pPr>
            <a:r>
              <a:rPr lang="en-US" altLang="zh-CN" sz="2000" dirty="0"/>
              <a:t>		this-&gt;hour = hour;</a:t>
            </a:r>
          </a:p>
          <a:p>
            <a:pPr marL="0" indent="0">
              <a:buNone/>
            </a:pPr>
            <a:r>
              <a:rPr lang="en-US" altLang="zh-CN" sz="2000" dirty="0"/>
              <a:t>		this-&gt;minute = minute;</a:t>
            </a:r>
          </a:p>
          <a:p>
            <a:pPr marL="0" indent="0">
              <a:buNone/>
            </a:pPr>
            <a:r>
              <a:rPr lang="en-US" altLang="zh-CN" sz="2000" dirty="0"/>
              <a:t>		this-&gt;second = second;</a:t>
            </a:r>
          </a:p>
          <a:p>
            <a:pPr marL="0" indent="0">
              <a:buNone/>
            </a:pPr>
            <a:r>
              <a:rPr lang="en-US" altLang="zh-CN" sz="2000" dirty="0"/>
              <a:t>	} else</a:t>
            </a:r>
          </a:p>
          <a:p>
            <a:pPr marL="0" indent="0">
              <a:buNone/>
            </a:pPr>
            <a:r>
              <a:rPr lang="en-US" altLang="zh-CN" sz="2000" dirty="0"/>
              <a:t>	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"Time error!"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pPr marL="0" indent="0">
              <a:buNone/>
            </a:pPr>
            <a:r>
              <a:rPr lang="en-US" altLang="zh-CN" sz="2000" dirty="0"/>
              <a:t>void Clock::</a:t>
            </a:r>
            <a:r>
              <a:rPr lang="en-US" altLang="zh-CN" sz="2000" dirty="0" err="1"/>
              <a:t>showTime</a:t>
            </a:r>
            <a:r>
              <a:rPr lang="en-US" altLang="zh-CN" sz="2000" dirty="0"/>
              <a:t>() const {	//</a:t>
            </a:r>
            <a:r>
              <a:rPr lang="zh-CN" altLang="en-US" sz="2000" dirty="0"/>
              <a:t>显示时间</a:t>
            </a:r>
          </a:p>
          <a:p>
            <a:pPr marL="0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hour &lt;&lt; ":" &lt;&lt; minute &lt;&lt; ":" &lt;&lt; second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pPr marL="0" indent="0">
              <a:buNone/>
            </a:pP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360282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3133210" y="-99392"/>
            <a:ext cx="7715319" cy="864096"/>
          </a:xfrm>
        </p:spPr>
        <p:txBody>
          <a:bodyPr/>
          <a:lstStyle/>
          <a:p>
            <a:r>
              <a:rPr lang="zh-CN" altLang="en-US" sz="2800" dirty="0">
                <a:solidFill>
                  <a:srgbClr val="003399"/>
                </a:solidFill>
              </a:rPr>
              <a:t>例</a:t>
            </a:r>
            <a:r>
              <a:rPr lang="en-US" altLang="zh-CN" sz="2800" dirty="0">
                <a:solidFill>
                  <a:srgbClr val="003399"/>
                </a:solidFill>
              </a:rPr>
              <a:t>8-2</a:t>
            </a:r>
            <a:r>
              <a:rPr lang="zh-CN" altLang="en-US" sz="2800" dirty="0">
                <a:solidFill>
                  <a:srgbClr val="003399"/>
                </a:solidFill>
              </a:rPr>
              <a:t>重载前置</a:t>
            </a:r>
            <a:r>
              <a:rPr lang="en-US" altLang="zh-CN" sz="2800" dirty="0">
                <a:solidFill>
                  <a:srgbClr val="003399"/>
                </a:solidFill>
              </a:rPr>
              <a:t>++</a:t>
            </a:r>
            <a:r>
              <a:rPr lang="zh-CN" altLang="en-US" sz="2800" dirty="0">
                <a:solidFill>
                  <a:srgbClr val="003399"/>
                </a:solidFill>
              </a:rPr>
              <a:t>和后置</a:t>
            </a:r>
            <a:r>
              <a:rPr lang="en-US" altLang="zh-CN" sz="2800" dirty="0">
                <a:solidFill>
                  <a:srgbClr val="003399"/>
                </a:solidFill>
              </a:rPr>
              <a:t>++</a:t>
            </a:r>
            <a:r>
              <a:rPr lang="zh-CN" altLang="en-US" sz="2800" dirty="0">
                <a:solidFill>
                  <a:srgbClr val="003399"/>
                </a:solidFill>
              </a:rPr>
              <a:t>为时钟类成员函数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528" y="620688"/>
            <a:ext cx="8640960" cy="55931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000" dirty="0"/>
              <a:t>Clock &amp; Clock::operator ++ () {	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second++;</a:t>
            </a:r>
          </a:p>
          <a:p>
            <a:pPr marL="0" indent="0">
              <a:buNone/>
            </a:pPr>
            <a:r>
              <a:rPr lang="en-US" altLang="zh-CN" sz="2000" dirty="0"/>
              <a:t>	if (second &gt;= 60) {</a:t>
            </a:r>
          </a:p>
          <a:p>
            <a:pPr marL="0" indent="0">
              <a:buNone/>
            </a:pPr>
            <a:r>
              <a:rPr lang="en-US" altLang="zh-CN" sz="2000" dirty="0"/>
              <a:t>		second -= 60;  minute++;</a:t>
            </a:r>
          </a:p>
          <a:p>
            <a:pPr marL="0" indent="0">
              <a:buNone/>
            </a:pPr>
            <a:r>
              <a:rPr lang="en-US" altLang="zh-CN" sz="2000" dirty="0"/>
              <a:t>		if (minute &gt;= 60) {</a:t>
            </a:r>
          </a:p>
          <a:p>
            <a:pPr marL="0" indent="0">
              <a:buNone/>
            </a:pPr>
            <a:r>
              <a:rPr lang="en-US" altLang="zh-CN" sz="2000" dirty="0"/>
              <a:t>		  minute -= 60; hour = (hour + 1) % 24;</a:t>
            </a:r>
          </a:p>
          <a:p>
            <a:pPr marL="0" indent="0">
              <a:buNone/>
            </a:pPr>
            <a:r>
              <a:rPr lang="en-US" altLang="zh-CN" sz="2000" dirty="0"/>
              <a:t>		}</a:t>
            </a:r>
          </a:p>
          <a:p>
            <a:pPr marL="0" indent="0">
              <a:buNone/>
            </a:pPr>
            <a:r>
              <a:rPr lang="en-US" altLang="zh-CN" sz="2000" dirty="0"/>
              <a:t>	}</a:t>
            </a:r>
          </a:p>
          <a:p>
            <a:pPr marL="0" indent="0">
              <a:buNone/>
            </a:pPr>
            <a:r>
              <a:rPr lang="en-US" altLang="zh-CN" sz="2000" dirty="0"/>
              <a:t>	return *this;    //</a:t>
            </a:r>
            <a:r>
              <a:rPr lang="zh-CN" altLang="en-US" sz="2000" dirty="0"/>
              <a:t>返回值是本类对象的引用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pPr marL="0" indent="0">
              <a:buNone/>
            </a:pPr>
            <a:r>
              <a:rPr lang="en-US" altLang="zh-CN" sz="2000" dirty="0"/>
              <a:t> </a:t>
            </a:r>
          </a:p>
          <a:p>
            <a:pPr marL="0" indent="0">
              <a:buNone/>
            </a:pPr>
            <a:r>
              <a:rPr lang="en-US" altLang="zh-CN" sz="2000" dirty="0"/>
              <a:t>Clock Clock::operator ++ (int) {//</a:t>
            </a:r>
            <a:r>
              <a:rPr lang="zh-CN" altLang="en-US" sz="2000" dirty="0"/>
              <a:t>注意形参表中的整型参数</a:t>
            </a:r>
          </a:p>
          <a:p>
            <a:pPr marL="0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Clock old = *this;</a:t>
            </a:r>
          </a:p>
          <a:p>
            <a:pPr marL="0" indent="0">
              <a:buNone/>
            </a:pPr>
            <a:r>
              <a:rPr lang="en-US" altLang="zh-CN" sz="2000" dirty="0"/>
              <a:t>	++(*this);	//</a:t>
            </a:r>
            <a:r>
              <a:rPr lang="zh-CN" altLang="en-US" sz="2000" dirty="0"/>
              <a:t>调用前置“</a:t>
            </a:r>
            <a:r>
              <a:rPr lang="en-US" altLang="zh-CN" sz="2000" dirty="0"/>
              <a:t>++”</a:t>
            </a:r>
            <a:r>
              <a:rPr lang="zh-CN" altLang="en-US" sz="2000" dirty="0"/>
              <a:t>运算符</a:t>
            </a:r>
          </a:p>
          <a:p>
            <a:pPr marL="0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>
                <a:solidFill>
                  <a:srgbClr val="7030A0"/>
                </a:solidFill>
              </a:rPr>
              <a:t>return old;      //</a:t>
            </a:r>
            <a:r>
              <a:rPr lang="zh-CN" altLang="en-US" sz="2000" dirty="0">
                <a:solidFill>
                  <a:srgbClr val="7030A0"/>
                </a:solidFill>
              </a:rPr>
              <a:t>返回的是没有</a:t>
            </a:r>
            <a:r>
              <a:rPr lang="en-US" altLang="zh-CN" sz="2000" dirty="0">
                <a:solidFill>
                  <a:srgbClr val="7030A0"/>
                </a:solidFill>
              </a:rPr>
              <a:t>+1</a:t>
            </a:r>
            <a:r>
              <a:rPr lang="zh-CN" altLang="en-US" sz="2000" dirty="0">
                <a:solidFill>
                  <a:srgbClr val="7030A0"/>
                </a:solidFill>
              </a:rPr>
              <a:t>的副本，但是</a:t>
            </a:r>
            <a:r>
              <a:rPr lang="en-US" altLang="zh-CN" sz="2000" dirty="0">
                <a:solidFill>
                  <a:srgbClr val="7030A0"/>
                </a:solidFill>
              </a:rPr>
              <a:t>this</a:t>
            </a:r>
            <a:r>
              <a:rPr lang="zh-CN" altLang="en-US" sz="2000" dirty="0">
                <a:solidFill>
                  <a:srgbClr val="7030A0"/>
                </a:solidFill>
              </a:rPr>
              <a:t>已经</a:t>
            </a:r>
            <a:r>
              <a:rPr lang="en-US" altLang="zh-CN" sz="2000" dirty="0">
                <a:solidFill>
                  <a:srgbClr val="7030A0"/>
                </a:solidFill>
              </a:rPr>
              <a:t>+1</a:t>
            </a:r>
            <a:r>
              <a:rPr lang="zh-CN" altLang="en-US" sz="2000" dirty="0">
                <a:solidFill>
                  <a:srgbClr val="7030A0"/>
                </a:solidFill>
              </a:rPr>
              <a:t>了</a:t>
            </a:r>
            <a:endParaRPr lang="en-US" altLang="zh-CN" sz="20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74983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341122" y="-27384"/>
            <a:ext cx="8291383" cy="864096"/>
          </a:xfrm>
        </p:spPr>
        <p:txBody>
          <a:bodyPr/>
          <a:lstStyle/>
          <a:p>
            <a:r>
              <a:rPr lang="zh-CN" altLang="en-US" sz="2600" dirty="0">
                <a:solidFill>
                  <a:srgbClr val="003399"/>
                </a:solidFill>
              </a:rPr>
              <a:t>例</a:t>
            </a:r>
            <a:r>
              <a:rPr lang="en-US" altLang="zh-CN" sz="2600" dirty="0">
                <a:solidFill>
                  <a:srgbClr val="003399"/>
                </a:solidFill>
              </a:rPr>
              <a:t>8-3 </a:t>
            </a:r>
            <a:r>
              <a:rPr lang="zh-CN" altLang="en-US" sz="2600" dirty="0">
                <a:solidFill>
                  <a:srgbClr val="003399"/>
                </a:solidFill>
              </a:rPr>
              <a:t>重载复数的加减法和“</a:t>
            </a:r>
            <a:r>
              <a:rPr lang="en-US" altLang="zh-CN" sz="2600" dirty="0">
                <a:solidFill>
                  <a:srgbClr val="003399"/>
                </a:solidFill>
              </a:rPr>
              <a:t>&lt;&lt;”</a:t>
            </a:r>
            <a:r>
              <a:rPr lang="zh-CN" altLang="en-US" sz="2600" dirty="0">
                <a:solidFill>
                  <a:srgbClr val="003399"/>
                </a:solidFill>
              </a:rPr>
              <a:t>运算符为非成员函数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1504" y="668449"/>
            <a:ext cx="9324528" cy="55211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//8_3.cpp</a:t>
            </a:r>
          </a:p>
          <a:p>
            <a:pPr marL="0" indent="0">
              <a:buNone/>
            </a:pPr>
            <a:r>
              <a:rPr lang="en-US" altLang="zh-CN" sz="2000" dirty="0"/>
              <a:t>#include &lt;iostream&gt;</a:t>
            </a:r>
          </a:p>
          <a:p>
            <a:pPr marL="0" indent="0">
              <a:buNone/>
            </a:pPr>
            <a:r>
              <a:rPr lang="en-US" altLang="zh-CN" sz="2000" dirty="0"/>
              <a:t>using namespace std;</a:t>
            </a:r>
          </a:p>
          <a:p>
            <a:pPr marL="0" indent="0">
              <a:buNone/>
            </a:pPr>
            <a:r>
              <a:rPr lang="en-US" altLang="zh-CN" sz="1000" dirty="0"/>
              <a:t> </a:t>
            </a:r>
          </a:p>
          <a:p>
            <a:pPr marL="0" indent="0">
              <a:buNone/>
            </a:pPr>
            <a:r>
              <a:rPr lang="en-US" altLang="zh-CN" sz="2000" dirty="0"/>
              <a:t>class Complex {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public: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   </a:t>
            </a:r>
            <a:r>
              <a:rPr lang="en-US" altLang="zh-CN" sz="2000" dirty="0"/>
              <a:t>Complex(double r = 0.0, double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0.0) : real(r), </a:t>
            </a:r>
            <a:r>
              <a:rPr lang="en-US" altLang="zh-CN" sz="2000" dirty="0" err="1"/>
              <a:t>imag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{ }	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   </a:t>
            </a:r>
            <a:r>
              <a:rPr lang="en-US" altLang="zh-CN" sz="2000" dirty="0"/>
              <a:t>friend Complex operator+(const Complex &amp;c1, const Complex &amp;c2);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   </a:t>
            </a:r>
            <a:r>
              <a:rPr lang="en-US" altLang="zh-CN" sz="2000" dirty="0"/>
              <a:t>friend Complex operator-(const Complex &amp;c1, const Complex &amp;c2);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   </a:t>
            </a:r>
            <a:r>
              <a:rPr lang="en-US" altLang="zh-CN" sz="2000" dirty="0"/>
              <a:t>friend </a:t>
            </a:r>
            <a:r>
              <a:rPr lang="en-US" altLang="zh-CN" sz="2000" dirty="0" err="1"/>
              <a:t>ostream</a:t>
            </a:r>
            <a:r>
              <a:rPr lang="en-US" altLang="zh-CN" sz="2000" dirty="0"/>
              <a:t> &amp; operator&lt;&lt;(</a:t>
            </a:r>
            <a:r>
              <a:rPr lang="en-US" altLang="zh-CN" sz="2000" dirty="0" err="1"/>
              <a:t>ostream</a:t>
            </a:r>
            <a:r>
              <a:rPr lang="en-US" altLang="zh-CN" sz="2000" dirty="0"/>
              <a:t> &amp;out, const Complex &amp;c);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private:	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   </a:t>
            </a:r>
            <a:r>
              <a:rPr lang="en-US" altLang="zh-CN" sz="2000" dirty="0"/>
              <a:t>double real;  //</a:t>
            </a:r>
            <a:r>
              <a:rPr lang="zh-CN" altLang="en-US" sz="2000" dirty="0"/>
              <a:t>复数实部</a:t>
            </a:r>
          </a:p>
          <a:p>
            <a:pPr marL="0" indent="0">
              <a:buNone/>
            </a:pPr>
            <a:r>
              <a:rPr lang="zh-CN" altLang="en-US" sz="2000" dirty="0"/>
              <a:t>      </a:t>
            </a:r>
            <a:r>
              <a:rPr lang="en-US" altLang="zh-CN" sz="2000" dirty="0"/>
              <a:t>double </a:t>
            </a:r>
            <a:r>
              <a:rPr lang="en-US" altLang="zh-CN" sz="2000" dirty="0" err="1"/>
              <a:t>imag</a:t>
            </a:r>
            <a:r>
              <a:rPr lang="en-US" altLang="zh-CN" sz="2000" dirty="0"/>
              <a:t>;  //</a:t>
            </a:r>
            <a:r>
              <a:rPr lang="zh-CN" altLang="en-US" sz="2000" dirty="0"/>
              <a:t>复数虚部</a:t>
            </a:r>
          </a:p>
          <a:p>
            <a:pPr marL="0" indent="0">
              <a:buNone/>
            </a:pPr>
            <a:r>
              <a:rPr lang="en-US" altLang="zh-CN" sz="2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0754816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279576" y="-27384"/>
            <a:ext cx="8388424" cy="86409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2600" dirty="0">
                <a:solidFill>
                  <a:srgbClr val="003399"/>
                </a:solidFill>
              </a:rPr>
              <a:t>例</a:t>
            </a:r>
            <a:r>
              <a:rPr lang="en-US" altLang="zh-CN" sz="2600" dirty="0">
                <a:solidFill>
                  <a:srgbClr val="003399"/>
                </a:solidFill>
              </a:rPr>
              <a:t>8-3 </a:t>
            </a:r>
            <a:r>
              <a:rPr lang="zh-CN" altLang="en-US" sz="2600" dirty="0">
                <a:solidFill>
                  <a:srgbClr val="003399"/>
                </a:solidFill>
              </a:rPr>
              <a:t>重载复数的加减法和“</a:t>
            </a:r>
            <a:r>
              <a:rPr lang="en-US" altLang="zh-CN" sz="2600" dirty="0">
                <a:solidFill>
                  <a:srgbClr val="003399"/>
                </a:solidFill>
              </a:rPr>
              <a:t>&lt;&lt;”</a:t>
            </a:r>
            <a:r>
              <a:rPr lang="zh-CN" altLang="en-US" sz="2600" dirty="0">
                <a:solidFill>
                  <a:srgbClr val="003399"/>
                </a:solidFill>
              </a:rPr>
              <a:t>运算符为非成员函数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07541" y="836712"/>
            <a:ext cx="7992888" cy="37444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sz="2000" dirty="0"/>
              <a:t>Complex operator+(const Complex &amp;c1, const Complex &amp;c2){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return Complex(c1.real+c2.real, c1.imag+c2.imag); 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pPr marL="0" indent="0">
              <a:buNone/>
            </a:pPr>
            <a:r>
              <a:rPr lang="en-US" altLang="zh-CN" sz="2000" dirty="0"/>
              <a:t>Complex operator-(const Complex &amp;c1, const Complex &amp;c2){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return Complex(c1.real-c2.real, c1.imag-c2.imag); 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pPr marL="0" indent="0">
              <a:buNone/>
            </a:pPr>
            <a:r>
              <a:rPr lang="en-US" altLang="zh-CN" sz="2000" dirty="0"/>
              <a:t> </a:t>
            </a:r>
          </a:p>
          <a:p>
            <a:pPr marL="0" indent="0">
              <a:buNone/>
            </a:pPr>
            <a:r>
              <a:rPr lang="en-US" altLang="zh-CN" sz="2000" dirty="0" err="1"/>
              <a:t>ostream</a:t>
            </a:r>
            <a:r>
              <a:rPr lang="en-US" altLang="zh-CN" sz="2000" dirty="0"/>
              <a:t> &amp; operator&lt;&lt;(</a:t>
            </a:r>
            <a:r>
              <a:rPr lang="en-US" altLang="zh-CN" sz="2000" dirty="0" err="1"/>
              <a:t>ostream</a:t>
            </a:r>
            <a:r>
              <a:rPr lang="en-US" altLang="zh-CN" sz="2000" dirty="0"/>
              <a:t> &amp;out, const Complex &amp;c){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out &lt;&lt; "(" &lt;&lt; </a:t>
            </a:r>
            <a:r>
              <a:rPr lang="en-US" altLang="zh-CN" sz="2000" dirty="0" err="1"/>
              <a:t>c.real</a:t>
            </a:r>
            <a:r>
              <a:rPr lang="en-US" altLang="zh-CN" sz="2000" dirty="0"/>
              <a:t> &lt;&lt; ", " &lt;&lt; </a:t>
            </a:r>
            <a:r>
              <a:rPr lang="en-US" altLang="zh-CN" sz="2000" dirty="0" err="1"/>
              <a:t>c.imag</a:t>
            </a:r>
            <a:r>
              <a:rPr lang="en-US" altLang="zh-CN" sz="2000" dirty="0"/>
              <a:t> &lt;&lt; ")";</a:t>
            </a:r>
          </a:p>
          <a:p>
            <a:pPr marL="0" indent="0">
              <a:buNone/>
            </a:pPr>
            <a:r>
              <a:rPr lang="en-US" altLang="zh-CN" sz="2000" dirty="0"/>
              <a:t>	return out;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endParaRPr lang="en-US" altLang="zh-CN" sz="2000" dirty="0"/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793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351584" y="-99392"/>
            <a:ext cx="8316416" cy="864096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2600" dirty="0">
                <a:solidFill>
                  <a:srgbClr val="003399"/>
                </a:solidFill>
              </a:rPr>
              <a:t>例</a:t>
            </a:r>
            <a:r>
              <a:rPr lang="en-US" altLang="zh-CN" sz="2600" dirty="0">
                <a:solidFill>
                  <a:srgbClr val="003399"/>
                </a:solidFill>
              </a:rPr>
              <a:t>8-3 </a:t>
            </a:r>
            <a:r>
              <a:rPr lang="zh-CN" altLang="en-US" sz="2600" dirty="0">
                <a:solidFill>
                  <a:srgbClr val="003399"/>
                </a:solidFill>
              </a:rPr>
              <a:t>重载复数的加减法和“</a:t>
            </a:r>
            <a:r>
              <a:rPr lang="en-US" altLang="zh-CN" sz="2600" dirty="0">
                <a:solidFill>
                  <a:srgbClr val="003399"/>
                </a:solidFill>
              </a:rPr>
              <a:t>&lt;&lt;”</a:t>
            </a:r>
            <a:r>
              <a:rPr lang="zh-CN" altLang="en-US" sz="2600" dirty="0">
                <a:solidFill>
                  <a:srgbClr val="003399"/>
                </a:solidFill>
              </a:rPr>
              <a:t>运算符为非成员函数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9536" y="759024"/>
            <a:ext cx="7200800" cy="516106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int main() {	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Complex c1(5, 4), c2(2, 10), c3;	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"c1 = " &lt;&lt; c1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"c2 = " &lt;&lt; c2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FF0000"/>
                </a:solidFill>
              </a:rPr>
              <a:t>c3 = c1 - c2</a:t>
            </a:r>
            <a:r>
              <a:rPr lang="en-US" altLang="zh-CN" sz="2000" dirty="0"/>
              <a:t>;	//</a:t>
            </a:r>
            <a:r>
              <a:rPr lang="zh-CN" altLang="en-US" sz="2000" dirty="0"/>
              <a:t>使用重载运算符完成复数减法</a:t>
            </a:r>
          </a:p>
          <a:p>
            <a:pPr marL="0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"c3 = c1 - c2 = " &lt;&lt; c3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FF0000"/>
                </a:solidFill>
              </a:rPr>
              <a:t>c3 = c1 + c2</a:t>
            </a:r>
            <a:r>
              <a:rPr lang="en-US" altLang="zh-CN" sz="2000" dirty="0"/>
              <a:t>;	//</a:t>
            </a:r>
            <a:r>
              <a:rPr lang="zh-CN" altLang="en-US" sz="2000" dirty="0"/>
              <a:t>使用重载运算符完成复数加法</a:t>
            </a:r>
          </a:p>
          <a:p>
            <a:pPr marL="0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"c3 = c1 + c2 = " &lt;&lt; c3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	return 0;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88683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153829" y="-75878"/>
            <a:ext cx="6517960" cy="864096"/>
          </a:xfrm>
        </p:spPr>
        <p:txBody>
          <a:bodyPr/>
          <a:lstStyle/>
          <a:p>
            <a:r>
              <a:rPr lang="zh-CN" altLang="en-US" sz="2800" dirty="0">
                <a:solidFill>
                  <a:srgbClr val="003399"/>
                </a:solidFill>
              </a:rPr>
              <a:t>例</a:t>
            </a:r>
            <a:r>
              <a:rPr lang="en-US" altLang="zh-CN" sz="2800" dirty="0">
                <a:solidFill>
                  <a:srgbClr val="003399"/>
                </a:solidFill>
              </a:rPr>
              <a:t>8-1</a:t>
            </a:r>
            <a:r>
              <a:rPr lang="zh-CN" altLang="en-US" sz="2800" dirty="0">
                <a:solidFill>
                  <a:srgbClr val="003399"/>
                </a:solidFill>
              </a:rPr>
              <a:t>复数类加减法运算重载为成员函数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66272" y="548680"/>
            <a:ext cx="9036496" cy="55211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000" dirty="0"/>
              <a:t>#include &lt;iostream&gt;</a:t>
            </a:r>
          </a:p>
          <a:p>
            <a:pPr marL="0" indent="0">
              <a:buNone/>
            </a:pPr>
            <a:r>
              <a:rPr lang="en-US" altLang="zh-CN" sz="2000" dirty="0"/>
              <a:t>using namespace std;</a:t>
            </a:r>
          </a:p>
          <a:p>
            <a:pPr marL="0" indent="0">
              <a:buNone/>
            </a:pPr>
            <a:r>
              <a:rPr lang="en-US" altLang="zh-CN" sz="2000" dirty="0"/>
              <a:t>class Complex {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public: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         </a:t>
            </a:r>
            <a:r>
              <a:rPr lang="en-US" altLang="zh-CN" sz="2000" dirty="0"/>
              <a:t>Complex(double r = 0.0, double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0.0) : real(r), </a:t>
            </a:r>
            <a:r>
              <a:rPr lang="en-US" altLang="zh-CN" sz="2000" dirty="0" err="1"/>
              <a:t>imag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{ }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//</a:t>
            </a:r>
            <a:r>
              <a:rPr lang="zh-CN" altLang="en-US" sz="2000" dirty="0"/>
              <a:t>运算符</a:t>
            </a:r>
            <a:r>
              <a:rPr lang="en-US" altLang="zh-CN" sz="2000" dirty="0"/>
              <a:t>+</a:t>
            </a:r>
            <a:r>
              <a:rPr lang="zh-CN" altLang="en-US" sz="2000" dirty="0"/>
              <a:t>重载成员函数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Complex operator + (const Complex &amp;c2) const;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//</a:t>
            </a:r>
            <a:r>
              <a:rPr lang="zh-CN" altLang="en-US" sz="2000" dirty="0"/>
              <a:t>运算符</a:t>
            </a:r>
            <a:r>
              <a:rPr lang="en-US" altLang="zh-CN" sz="2000" dirty="0"/>
              <a:t>-</a:t>
            </a:r>
            <a:r>
              <a:rPr lang="zh-CN" altLang="en-US" sz="2000" dirty="0"/>
              <a:t>重载成员函数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Complex operator - (const Complex &amp;c2) const;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void display() const;	//</a:t>
            </a:r>
            <a:r>
              <a:rPr lang="zh-CN" altLang="en-US" sz="2000" dirty="0"/>
              <a:t>输出复数</a:t>
            </a:r>
          </a:p>
          <a:p>
            <a:pPr marL="0" indent="0">
              <a:buNone/>
            </a:pPr>
            <a:r>
              <a:rPr lang="en-US" altLang="zh-CN" sz="2000" dirty="0"/>
              <a:t>private: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double real;	//</a:t>
            </a:r>
            <a:r>
              <a:rPr lang="zh-CN" altLang="en-US" sz="2000" dirty="0"/>
              <a:t>复数实部</a:t>
            </a:r>
          </a:p>
          <a:p>
            <a:pPr marL="0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double </a:t>
            </a:r>
            <a:r>
              <a:rPr lang="en-US" altLang="zh-CN" sz="2000" dirty="0" err="1"/>
              <a:t>imag</a:t>
            </a:r>
            <a:r>
              <a:rPr lang="en-US" altLang="zh-CN" sz="2000" dirty="0"/>
              <a:t>;	//</a:t>
            </a:r>
            <a:r>
              <a:rPr lang="zh-CN" altLang="en-US" sz="2000" dirty="0"/>
              <a:t>复数虚部</a:t>
            </a:r>
          </a:p>
          <a:p>
            <a:pPr marL="0" indent="0">
              <a:buNone/>
            </a:pPr>
            <a:r>
              <a:rPr lang="en-US" altLang="zh-CN" sz="2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5926093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4151785" y="-27384"/>
            <a:ext cx="6544669" cy="864096"/>
          </a:xfrm>
        </p:spPr>
        <p:txBody>
          <a:bodyPr/>
          <a:lstStyle/>
          <a:p>
            <a:r>
              <a:rPr lang="zh-CN" altLang="en-US" sz="2800" dirty="0">
                <a:solidFill>
                  <a:srgbClr val="003399"/>
                </a:solidFill>
              </a:rPr>
              <a:t>例</a:t>
            </a:r>
            <a:r>
              <a:rPr lang="en-US" altLang="zh-CN" sz="2800" dirty="0">
                <a:solidFill>
                  <a:srgbClr val="003399"/>
                </a:solidFill>
              </a:rPr>
              <a:t>8-1</a:t>
            </a:r>
            <a:r>
              <a:rPr lang="zh-CN" altLang="en-US" sz="2800" dirty="0">
                <a:solidFill>
                  <a:srgbClr val="003399"/>
                </a:solidFill>
              </a:rPr>
              <a:t>复数类加减法运算重载为成员函数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1505" y="764704"/>
            <a:ext cx="7643311" cy="55211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Complex Complex::operator+(const Complex &amp;c2) const{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  //</a:t>
            </a:r>
            <a:r>
              <a:rPr lang="zh-CN" altLang="en-US" sz="2000" dirty="0"/>
              <a:t>创建一个临时无名对象作为返回值	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return Complex(real+c2.real, imag+c2.imag); 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Complex Complex::operator-(const Complex &amp;c2) const{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 //</a:t>
            </a:r>
            <a:r>
              <a:rPr lang="zh-CN" altLang="en-US" sz="2000" dirty="0"/>
              <a:t>创建一个临时无名对象作为返回值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return Complex(real-c2.real, imag-c2.imag); 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void Complex::display() const {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&lt;&lt;"("&lt;&lt;real&lt;&lt;", "&lt;&lt;</a:t>
            </a:r>
            <a:r>
              <a:rPr lang="en-US" altLang="zh-CN" sz="2000" dirty="0" err="1"/>
              <a:t>imag</a:t>
            </a:r>
            <a:r>
              <a:rPr lang="en-US" altLang="zh-CN" sz="2000" dirty="0"/>
              <a:t>&lt;&lt;")"&lt;&lt;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826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4151784" y="-147886"/>
            <a:ext cx="6922500" cy="864096"/>
          </a:xfrm>
        </p:spPr>
        <p:txBody>
          <a:bodyPr/>
          <a:lstStyle/>
          <a:p>
            <a:r>
              <a:rPr lang="zh-CN" altLang="en-US" sz="2800" dirty="0">
                <a:solidFill>
                  <a:srgbClr val="003399"/>
                </a:solidFill>
              </a:rPr>
              <a:t>例</a:t>
            </a:r>
            <a:r>
              <a:rPr lang="en-US" altLang="zh-CN" sz="2800" dirty="0">
                <a:solidFill>
                  <a:srgbClr val="003399"/>
                </a:solidFill>
              </a:rPr>
              <a:t>8-1</a:t>
            </a:r>
            <a:r>
              <a:rPr lang="zh-CN" altLang="en-US" sz="2800" dirty="0">
                <a:solidFill>
                  <a:srgbClr val="003399"/>
                </a:solidFill>
              </a:rPr>
              <a:t>复数类加减法运算重载为成员函数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1623" y="836712"/>
            <a:ext cx="6922500" cy="552110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/>
              <a:t>int main() {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/>
              <a:t>Complex c1(5, 4), c2(2, 10), c3;</a:t>
            </a:r>
            <a:endParaRPr lang="zh-CN" altLang="en-US" sz="2000" dirty="0"/>
          </a:p>
          <a:p>
            <a:pPr marL="0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"c1 = "; c1.display();</a:t>
            </a:r>
          </a:p>
          <a:p>
            <a:pPr marL="0" indent="0"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"c2 = "; c2.display();</a:t>
            </a:r>
          </a:p>
          <a:p>
            <a:pPr marL="0" indent="0">
              <a:buNone/>
            </a:pPr>
            <a:r>
              <a:rPr lang="en-US" altLang="zh-CN" sz="2000" dirty="0"/>
              <a:t>	c3 = c1 - c2;	//</a:t>
            </a:r>
            <a:r>
              <a:rPr lang="zh-CN" altLang="en-US" sz="2000" dirty="0"/>
              <a:t>使用重载运算符完成复数减法</a:t>
            </a:r>
          </a:p>
          <a:p>
            <a:pPr marL="0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"c3 = c1 - c2 = "; c3.display();</a:t>
            </a:r>
          </a:p>
          <a:p>
            <a:pPr marL="0" indent="0">
              <a:buNone/>
            </a:pPr>
            <a:r>
              <a:rPr lang="en-US" altLang="zh-CN" sz="2000" dirty="0"/>
              <a:t>	c3 = c1 + c2;	//</a:t>
            </a:r>
            <a:r>
              <a:rPr lang="zh-CN" altLang="en-US" sz="2000" dirty="0"/>
              <a:t>使用重载运算符完成复数加法</a:t>
            </a:r>
          </a:p>
          <a:p>
            <a:pPr marL="0" indent="0">
              <a:buNone/>
            </a:pPr>
            <a:r>
              <a:rPr lang="zh-CN" altLang="en-US" sz="2000" dirty="0"/>
              <a:t>	</a:t>
            </a:r>
            <a:r>
              <a:rPr lang="en-US" altLang="zh-CN" sz="2000" dirty="0" err="1"/>
              <a:t>cout</a:t>
            </a:r>
            <a:r>
              <a:rPr lang="en-US" altLang="zh-CN" sz="2000" dirty="0"/>
              <a:t> &lt;&lt; "c3 = c1 + c2 = "; c3.display();</a:t>
            </a:r>
          </a:p>
          <a:p>
            <a:pPr marL="0" indent="0">
              <a:buNone/>
            </a:pPr>
            <a:r>
              <a:rPr lang="en-US" altLang="zh-CN" sz="2000" dirty="0"/>
              <a:t>	return 0;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</p:txBody>
      </p:sp>
      <p:sp>
        <p:nvSpPr>
          <p:cNvPr id="6" name="内容占位符 2"/>
          <p:cNvSpPr txBox="1">
            <a:spLocks/>
          </p:cNvSpPr>
          <p:nvPr/>
        </p:nvSpPr>
        <p:spPr bwMode="auto">
          <a:xfrm>
            <a:off x="8001906" y="3774104"/>
            <a:ext cx="3456384" cy="1775759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65760" indent="-256032" algn="just">
              <a:spcBef>
                <a:spcPts val="300"/>
              </a:spcBef>
              <a:buClr>
                <a:srgbClr val="A04DA3"/>
              </a:buClr>
              <a:defRPr/>
            </a:pPr>
            <a:r>
              <a:rPr lang="zh-CN" altLang="en-US" sz="2000" dirty="0">
                <a:solidFill>
                  <a:prstClr val="black"/>
                </a:solidFill>
                <a:latin typeface="Consolas" pitchFamily="49" charset="0"/>
                <a:ea typeface="微软雅黑" pitchFamily="34" charset="-122"/>
              </a:rPr>
              <a:t>输出的结果为：</a:t>
            </a:r>
          </a:p>
          <a:p>
            <a:pPr marL="365760" indent="-256032" algn="just">
              <a:spcBef>
                <a:spcPts val="300"/>
              </a:spcBef>
              <a:buClr>
                <a:srgbClr val="A04DA3"/>
              </a:buClr>
              <a:defRPr/>
            </a:pPr>
            <a:r>
              <a:rPr lang="en-US" altLang="zh-CN" sz="2000" dirty="0">
                <a:solidFill>
                  <a:prstClr val="black"/>
                </a:solidFill>
                <a:latin typeface="Consolas" pitchFamily="49" charset="0"/>
                <a:ea typeface="微软雅黑" pitchFamily="34" charset="-122"/>
              </a:rPr>
              <a:t>c1 = (5, 4)</a:t>
            </a:r>
          </a:p>
          <a:p>
            <a:pPr marL="365760" indent="-256032" algn="just">
              <a:spcBef>
                <a:spcPts val="300"/>
              </a:spcBef>
              <a:buClr>
                <a:srgbClr val="A04DA3"/>
              </a:buClr>
              <a:defRPr/>
            </a:pPr>
            <a:r>
              <a:rPr lang="en-US" altLang="zh-CN" sz="2000" dirty="0">
                <a:solidFill>
                  <a:prstClr val="black"/>
                </a:solidFill>
                <a:latin typeface="Consolas" pitchFamily="49" charset="0"/>
                <a:ea typeface="微软雅黑" pitchFamily="34" charset="-122"/>
              </a:rPr>
              <a:t>c2 = (2, 10)</a:t>
            </a:r>
          </a:p>
          <a:p>
            <a:pPr marL="365760" indent="-256032" algn="just">
              <a:spcBef>
                <a:spcPts val="300"/>
              </a:spcBef>
              <a:buClr>
                <a:srgbClr val="A04DA3"/>
              </a:buClr>
              <a:defRPr/>
            </a:pPr>
            <a:r>
              <a:rPr lang="en-US" altLang="zh-CN" sz="2000" dirty="0">
                <a:solidFill>
                  <a:prstClr val="black"/>
                </a:solidFill>
                <a:latin typeface="Consolas" pitchFamily="49" charset="0"/>
                <a:ea typeface="微软雅黑" pitchFamily="34" charset="-122"/>
              </a:rPr>
              <a:t>c3 = c1 - c2 = (3, -6)</a:t>
            </a:r>
          </a:p>
          <a:p>
            <a:pPr marL="365760" indent="-256032" algn="just">
              <a:spcBef>
                <a:spcPts val="300"/>
              </a:spcBef>
              <a:buClr>
                <a:srgbClr val="A04DA3"/>
              </a:buClr>
              <a:defRPr/>
            </a:pPr>
            <a:r>
              <a:rPr lang="en-US" altLang="zh-CN" sz="2000" dirty="0">
                <a:solidFill>
                  <a:prstClr val="black"/>
                </a:solidFill>
                <a:latin typeface="Consolas" pitchFamily="49" charset="0"/>
                <a:ea typeface="微软雅黑" pitchFamily="34" charset="-122"/>
              </a:rPr>
              <a:t>c3 = c1 + c2 = (7, 14)</a:t>
            </a:r>
          </a:p>
        </p:txBody>
      </p:sp>
    </p:spTree>
    <p:extLst>
      <p:ext uri="{BB962C8B-B14F-4D97-AF65-F5344CB8AC3E}">
        <p14:creationId xmlns:p14="http://schemas.microsoft.com/office/powerpoint/2010/main" val="2689363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/>
          <p:cNvSpPr>
            <a:spLocks noGrp="1"/>
          </p:cNvSpPr>
          <p:nvPr>
            <p:ph type="title"/>
          </p:nvPr>
        </p:nvSpPr>
        <p:spPr>
          <a:xfrm>
            <a:off x="1919537" y="107162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对象图</a:t>
            </a:r>
          </a:p>
        </p:txBody>
      </p:sp>
      <p:grpSp>
        <p:nvGrpSpPr>
          <p:cNvPr id="50180" name="Group 13"/>
          <p:cNvGrpSpPr>
            <a:grpSpLocks/>
          </p:cNvGrpSpPr>
          <p:nvPr/>
        </p:nvGrpSpPr>
        <p:grpSpPr bwMode="auto">
          <a:xfrm>
            <a:off x="2192587" y="1316837"/>
            <a:ext cx="5357813" cy="1714500"/>
            <a:chOff x="2305" y="1813"/>
            <a:chExt cx="1145" cy="687"/>
          </a:xfrm>
        </p:grpSpPr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2305" y="1813"/>
              <a:ext cx="1145" cy="6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2431" y="1848"/>
              <a:ext cx="370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/>
                <a:t>myClock : Clock</a:t>
              </a:r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auto">
            <a:xfrm>
              <a:off x="2311" y="2011"/>
              <a:ext cx="113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>
              <a:off x="2419" y="1982"/>
              <a:ext cx="400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5" name="Rectangle 10"/>
            <p:cNvSpPr>
              <a:spLocks noChangeArrowheads="1"/>
            </p:cNvSpPr>
            <p:nvPr/>
          </p:nvSpPr>
          <p:spPr bwMode="auto">
            <a:xfrm>
              <a:off x="2322" y="2012"/>
              <a:ext cx="261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 dirty="0"/>
                <a:t>- hour : int</a:t>
              </a:r>
            </a:p>
          </p:txBody>
        </p:sp>
        <p:sp>
          <p:nvSpPr>
            <p:cNvPr id="26" name="Rectangle 11"/>
            <p:cNvSpPr>
              <a:spLocks noChangeArrowheads="1"/>
            </p:cNvSpPr>
            <p:nvPr/>
          </p:nvSpPr>
          <p:spPr bwMode="auto">
            <a:xfrm>
              <a:off x="2322" y="2108"/>
              <a:ext cx="319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 dirty="0"/>
                <a:t>- minute : int</a:t>
              </a:r>
            </a:p>
          </p:txBody>
        </p:sp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2322" y="2204"/>
              <a:ext cx="314" cy="1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 dirty="0"/>
                <a:t>- second : int</a:t>
              </a:r>
            </a:p>
          </p:txBody>
        </p:sp>
      </p:grpSp>
      <p:grpSp>
        <p:nvGrpSpPr>
          <p:cNvPr id="50181" name="Group 25"/>
          <p:cNvGrpSpPr>
            <a:grpSpLocks/>
          </p:cNvGrpSpPr>
          <p:nvPr/>
        </p:nvGrpSpPr>
        <p:grpSpPr bwMode="auto">
          <a:xfrm>
            <a:off x="2192587" y="3388525"/>
            <a:ext cx="5357813" cy="2119312"/>
            <a:chOff x="2305" y="1813"/>
            <a:chExt cx="1145" cy="687"/>
          </a:xfrm>
        </p:grpSpPr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2305" y="1813"/>
              <a:ext cx="1145" cy="687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2400" y="1872"/>
              <a:ext cx="370" cy="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>
                <a:defRPr/>
              </a:pPr>
              <a:r>
                <a:rPr lang="en-US" altLang="zh-CN" sz="2000" u="sng"/>
                <a:t>myClock : Clock</a:t>
              </a:r>
            </a:p>
          </p:txBody>
        </p:sp>
      </p:grpSp>
      <p:cxnSp>
        <p:nvCxnSpPr>
          <p:cNvPr id="16" name="直接连接符 15"/>
          <p:cNvCxnSpPr/>
          <p:nvPr/>
        </p:nvCxnSpPr>
        <p:spPr>
          <a:xfrm>
            <a:off x="2222750" y="3972725"/>
            <a:ext cx="5329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5AA06-D221-BA63-C5F3-13A7C1290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zh-CN" altLang="en-US" dirty="0"/>
              <a:t>实验报告书写规范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C53141-7429-2740-E2FB-19DA3A175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报告格式符合要求</a:t>
            </a:r>
            <a:endParaRPr lang="en-US" altLang="zh-CN" sz="2400" dirty="0"/>
          </a:p>
          <a:p>
            <a:r>
              <a:rPr lang="zh-CN" altLang="en-US" sz="2400" dirty="0"/>
              <a:t>字体一致、大小一致、缩进一致、行间距一致</a:t>
            </a:r>
            <a:endParaRPr lang="en-US" altLang="zh-CN" sz="2400" dirty="0"/>
          </a:p>
          <a:p>
            <a:r>
              <a:rPr lang="zh-CN" altLang="en-US" sz="2400" dirty="0"/>
              <a:t>文字最好使用“两端对齐”（尤其是英文的报告）</a:t>
            </a:r>
            <a:endParaRPr lang="en-US" altLang="zh-CN" sz="2400" dirty="0"/>
          </a:p>
          <a:p>
            <a:r>
              <a:rPr lang="zh-CN" altLang="en-US" sz="2400" dirty="0"/>
              <a:t>标点符号的准确使用</a:t>
            </a:r>
            <a:endParaRPr lang="en-US" altLang="zh-CN" sz="2400" dirty="0"/>
          </a:p>
          <a:p>
            <a:r>
              <a:rPr lang="zh-CN" altLang="en-US" sz="2400" dirty="0"/>
              <a:t>学会使用项目符号、编号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给出解释总是好的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66414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12D8D-7622-B6D6-1779-47A7CF80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试试手！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A736D-AC2F-B4AF-B782-8DB894994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6312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12D8D-7622-B6D6-1779-47A7CF80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A736D-AC2F-B4AF-B782-8DB894994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200" dirty="0"/>
              <a:t>在（</a:t>
            </a:r>
            <a:r>
              <a:rPr lang="en-US" altLang="zh-CN" sz="2200" dirty="0"/>
              <a:t> </a:t>
            </a:r>
            <a:r>
              <a:rPr lang="zh-CN" altLang="en-US" sz="2200" dirty="0"/>
              <a:t>）情况下适宜采用 </a:t>
            </a:r>
            <a:r>
              <a:rPr lang="en-US" altLang="zh-CN" sz="2200" dirty="0"/>
              <a:t>inline </a:t>
            </a:r>
            <a:r>
              <a:rPr lang="zh-CN" altLang="en-US" sz="2200" dirty="0"/>
              <a:t>定义内联函数：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  A </a:t>
            </a:r>
            <a:r>
              <a:rPr lang="zh-CN" altLang="en-US" sz="2200" dirty="0"/>
              <a:t>函数体含有循环语句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  B </a:t>
            </a:r>
            <a:r>
              <a:rPr lang="zh-CN" altLang="en-US" sz="2200" dirty="0"/>
              <a:t>函数体含有递归语句</a:t>
            </a:r>
          </a:p>
          <a:p>
            <a:pPr marL="0" indent="0">
              <a:buNone/>
            </a:pPr>
            <a:r>
              <a:rPr lang="en-US" altLang="zh-CN" sz="2200" dirty="0"/>
              <a:t>  C </a:t>
            </a:r>
            <a:r>
              <a:rPr lang="zh-CN" altLang="en-US" sz="2200" dirty="0"/>
              <a:t>函数代码少、频繁调用</a:t>
            </a:r>
          </a:p>
          <a:p>
            <a:pPr marL="0" indent="0">
              <a:buNone/>
            </a:pPr>
            <a:r>
              <a:rPr lang="en-US" altLang="zh-CN" sz="2200" dirty="0"/>
              <a:t>  D </a:t>
            </a:r>
            <a:r>
              <a:rPr lang="zh-CN" altLang="en-US" sz="2200" dirty="0"/>
              <a:t>函数代码多，不常调用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0682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F12D8D-7622-B6D6-1779-47A7CF80F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A736D-AC2F-B4AF-B782-8DB894994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zh-CN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一个</a:t>
            </a: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项目中有</a:t>
            </a: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.h</a:t>
            </a:r>
            <a:r>
              <a:rPr lang="zh-CN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文件，</a:t>
            </a: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2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cpp</a:t>
            </a:r>
            <a:r>
              <a:rPr lang="zh-CN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文件，编译之后生成的</a:t>
            </a: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.obj</a:t>
            </a:r>
            <a:r>
              <a:rPr lang="zh-CN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文件的数量是：</a:t>
            </a:r>
          </a:p>
          <a:p>
            <a:pPr marL="0" indent="0" algn="just">
              <a:buNone/>
            </a:pP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A 3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B 5</a:t>
            </a:r>
            <a:endParaRPr lang="en-US" altLang="zh-CN" sz="2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C 8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  D</a:t>
            </a:r>
            <a:r>
              <a:rPr lang="zh-CN" altLang="zh-CN" sz="22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视编译器而定</a:t>
            </a: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898410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ACC31-CC6C-DFDC-739F-2F2C84721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DFFA52-878A-2762-83EC-6BB13E71F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以下哪种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STL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容器中的对象是连续存储的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A list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B vector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C map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D set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89025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A8737-CAA6-7790-867F-1D5E26F8F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17783B-EC83-ECF0-85E8-EF83ABD7D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若要定义一个只允许本源文件中所有函数使用的全局变量，则该变量需要使用的存储类型是</a:t>
            </a: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A extern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B register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C auto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D static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065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F86635-1A6A-A85D-2692-4021B418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</a:t>
            </a:r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462BE-0996-C56D-F4AA-B58247CCF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zh-CN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有以下表达式：</a:t>
            </a: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int a = 248, b = 4;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int const c = 21;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const int *d = &amp;a; 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int *const e = &amp;b;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E26A746-759D-D4D1-2270-0FDACB4A6F05}"/>
              </a:ext>
            </a:extLst>
          </p:cNvPr>
          <p:cNvSpPr txBox="1"/>
          <p:nvPr/>
        </p:nvSpPr>
        <p:spPr>
          <a:xfrm>
            <a:off x="5604387" y="1700060"/>
            <a:ext cx="6096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请问下列表达式哪些会被编译器禁止</a:t>
            </a: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? </a:t>
            </a:r>
          </a:p>
          <a:p>
            <a:pPr algn="just"/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  *c=32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B  *d=43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C  e=&amp;a</a:t>
            </a:r>
            <a:endParaRPr lang="en-US" altLang="zh-CN" sz="22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2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d=&amp;b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22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E  *e=34</a:t>
            </a:r>
            <a:endParaRPr lang="zh-CN" altLang="zh-CN" sz="2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8787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38C7C7-D8E6-BA4A-869F-FE084DDE7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</a:t>
            </a:r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C31D89-7D78-0810-8FDA-15865B334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下列程序数据结果是多少（大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A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ascii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码是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65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）？</a:t>
            </a:r>
          </a:p>
          <a:p>
            <a:pPr marL="0" indent="0" algn="just">
              <a:buNone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etest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eparam1,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eparam2,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eparam3 = 10,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eparam4,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eparam5 = 'a',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eparam6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 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epr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99E2F0-52AF-DDA2-188D-048C3C6E85B4}"/>
              </a:ext>
            </a:extLst>
          </p:cNvPr>
          <p:cNvSpPr txBox="1"/>
          <p:nvPr/>
        </p:nvSpPr>
        <p:spPr>
          <a:xfrm>
            <a:off x="6961238" y="2100929"/>
            <a:ext cx="439256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int main()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("%</a:t>
            </a:r>
            <a:r>
              <a:rPr lang="en-US" altLang="zh-CN" sz="20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d,%d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", eparam4, eparam6);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return 0;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 3,98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 11,34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 11,98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 3,34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6620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3F6F5-AFA7-529E-EF04-336F86BCC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1-6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03885-D59C-72B7-B7C5-ACFA3AFCA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 C (</a:t>
            </a:r>
            <a:r>
              <a:rPr lang="zh-CN" altLang="en-US" dirty="0"/>
              <a:t>第</a:t>
            </a:r>
            <a:r>
              <a:rPr lang="en-US" altLang="zh-CN" dirty="0"/>
              <a:t>3</a:t>
            </a:r>
            <a:r>
              <a:rPr lang="zh-CN" altLang="en-US" dirty="0"/>
              <a:t>章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2. B (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3. B (</a:t>
            </a:r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4. D (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5. ABC (</a:t>
            </a:r>
            <a:r>
              <a:rPr lang="zh-CN" altLang="en-US" dirty="0"/>
              <a:t>第</a:t>
            </a:r>
            <a:r>
              <a:rPr lang="en-US" altLang="zh-CN" dirty="0"/>
              <a:t>5</a:t>
            </a:r>
            <a:r>
              <a:rPr lang="zh-CN" altLang="en-US" dirty="0"/>
              <a:t>章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6. C (</a:t>
            </a: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章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69CB58B-28AD-5172-7FEF-5D8DA4693A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49" t="23634" r="19435" b="26997"/>
          <a:stretch/>
        </p:blipFill>
        <p:spPr>
          <a:xfrm>
            <a:off x="4556755" y="1115090"/>
            <a:ext cx="6797045" cy="407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571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DC2DCA-1862-ACFC-585E-8B40A25DF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</a:t>
            </a:r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2C5A05-080D-F2A0-2573-D0BD9A86C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如果表达式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++a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中的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"++"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是作为成员函数重载的运算符，若运用运算符函数调用格式，则可表示为</a:t>
            </a:r>
          </a:p>
          <a:p>
            <a:pPr marL="0" indent="0" algn="just">
              <a:buNone/>
            </a:pP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A </a:t>
            </a:r>
            <a:r>
              <a:rPr lang="en-US" altLang="zh-CN" sz="2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a.operator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++(1)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B operator++(a)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C operator++(a</a:t>
            </a:r>
            <a:r>
              <a:rPr lang="zh-CN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D </a:t>
            </a:r>
            <a:r>
              <a:rPr lang="en-US" altLang="zh-CN" sz="24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a.operator</a:t>
            </a:r>
            <a:r>
              <a:rPr lang="en-US" altLang="zh-CN" sz="24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++()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887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/>
          <p:cNvSpPr>
            <a:spLocks noGrp="1"/>
          </p:cNvSpPr>
          <p:nvPr>
            <p:ph type="title"/>
          </p:nvPr>
        </p:nvSpPr>
        <p:spPr>
          <a:xfrm>
            <a:off x="1555052" y="268110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几种关系的图形标识</a:t>
            </a:r>
          </a:p>
        </p:txBody>
      </p:sp>
      <p:sp>
        <p:nvSpPr>
          <p:cNvPr id="51203" name="内容占位符 2"/>
          <p:cNvSpPr>
            <a:spLocks noGrp="1"/>
          </p:cNvSpPr>
          <p:nvPr>
            <p:ph idx="1"/>
          </p:nvPr>
        </p:nvSpPr>
        <p:spPr>
          <a:xfrm>
            <a:off x="1555052" y="1415151"/>
            <a:ext cx="8861429" cy="3930650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依赖关系</a:t>
            </a:r>
          </a:p>
          <a:p>
            <a:pPr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marL="571500" lvl="1" indent="0">
              <a:buNone/>
            </a:pPr>
            <a:r>
              <a:rPr lang="zh-CN" altLang="en-US" sz="2000" dirty="0"/>
              <a:t>图中的“类</a:t>
            </a:r>
            <a:r>
              <a:rPr lang="en-US" altLang="zh-CN" sz="2000" dirty="0"/>
              <a:t>A”</a:t>
            </a:r>
            <a:r>
              <a:rPr lang="zh-CN" altLang="en-US" sz="2000" dirty="0"/>
              <a:t>是源，“类</a:t>
            </a:r>
            <a:r>
              <a:rPr lang="en-US" altLang="zh-CN" sz="2000" dirty="0"/>
              <a:t>B”</a:t>
            </a:r>
            <a:r>
              <a:rPr lang="zh-CN" altLang="en-US" sz="2000" dirty="0"/>
              <a:t>是目标，表示“类</a:t>
            </a:r>
            <a:r>
              <a:rPr lang="en-US" altLang="zh-CN" sz="2000" dirty="0"/>
              <a:t>A”</a:t>
            </a:r>
            <a:r>
              <a:rPr lang="zh-CN" altLang="en-US" sz="2000" dirty="0"/>
              <a:t>使用了“类</a:t>
            </a:r>
            <a:r>
              <a:rPr lang="en-US" altLang="zh-CN" sz="2000" dirty="0"/>
              <a:t>B”</a:t>
            </a:r>
            <a:r>
              <a:rPr lang="zh-CN" altLang="en-US" sz="2000" dirty="0"/>
              <a:t>，或称“类</a:t>
            </a:r>
            <a:r>
              <a:rPr lang="en-US" altLang="zh-CN" sz="2000" dirty="0"/>
              <a:t>A”</a:t>
            </a:r>
            <a:r>
              <a:rPr lang="zh-CN" altLang="en-US" sz="2000" dirty="0"/>
              <a:t>依赖“类</a:t>
            </a:r>
            <a:r>
              <a:rPr lang="en-US" altLang="zh-CN" sz="2000" dirty="0"/>
              <a:t>B”</a:t>
            </a:r>
          </a:p>
          <a:p>
            <a:pPr eaLnBrk="1" hangingPunct="1"/>
            <a:endParaRPr lang="zh-CN" altLang="en-US" sz="2400" dirty="0"/>
          </a:p>
        </p:txBody>
      </p:sp>
      <p:grpSp>
        <p:nvGrpSpPr>
          <p:cNvPr id="51205" name="Group 4"/>
          <p:cNvGrpSpPr>
            <a:grpSpLocks/>
          </p:cNvGrpSpPr>
          <p:nvPr/>
        </p:nvGrpSpPr>
        <p:grpSpPr bwMode="auto">
          <a:xfrm>
            <a:off x="2207569" y="2092322"/>
            <a:ext cx="6143625" cy="536575"/>
            <a:chOff x="3265" y="11164"/>
            <a:chExt cx="4037" cy="470"/>
          </a:xfrm>
        </p:grpSpPr>
        <p:sp>
          <p:nvSpPr>
            <p:cNvPr id="51206" name="Text Box 5"/>
            <p:cNvSpPr txBox="1">
              <a:spLocks noChangeArrowheads="1"/>
            </p:cNvSpPr>
            <p:nvPr/>
          </p:nvSpPr>
          <p:spPr bwMode="auto">
            <a:xfrm>
              <a:off x="3265" y="11169"/>
              <a:ext cx="1218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kumimoji="0" lang="zh-CN" altLang="en-US" sz="2000">
                  <a:latin typeface="宋体" panose="02010600030101010101" pitchFamily="2" charset="-122"/>
                </a:rPr>
                <a:t>类 </a:t>
              </a:r>
              <a:r>
                <a:rPr kumimoji="0" lang="en-US" altLang="zh-CN" sz="2000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51207" name="Line 6"/>
            <p:cNvSpPr>
              <a:spLocks noChangeShapeType="1"/>
            </p:cNvSpPr>
            <p:nvPr/>
          </p:nvSpPr>
          <p:spPr bwMode="auto">
            <a:xfrm>
              <a:off x="4483" y="11364"/>
              <a:ext cx="1599" cy="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08" name="Text Box 7"/>
            <p:cNvSpPr txBox="1">
              <a:spLocks noChangeArrowheads="1"/>
            </p:cNvSpPr>
            <p:nvPr/>
          </p:nvSpPr>
          <p:spPr bwMode="auto">
            <a:xfrm>
              <a:off x="6084" y="11164"/>
              <a:ext cx="1218" cy="4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kumimoji="0" lang="zh-CN" altLang="en-US" sz="2000">
                  <a:latin typeface="宋体" panose="02010600030101010101" pitchFamily="2" charset="-122"/>
                </a:rPr>
                <a:t>类 </a:t>
              </a:r>
              <a:r>
                <a:rPr kumimoji="0" lang="en-US" altLang="zh-CN" sz="2000">
                  <a:latin typeface="宋体" panose="02010600030101010101" pitchFamily="2" charset="-122"/>
                </a:rPr>
                <a:t>B</a:t>
              </a:r>
            </a:p>
          </p:txBody>
        </p:sp>
      </p:grp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0138BA-A4DC-A987-130F-07A0FC4C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</a:t>
            </a:r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80AB89-DC2D-9C4F-9452-75BB4E362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200" dirty="0"/>
              <a:t>在</a:t>
            </a:r>
            <a:r>
              <a:rPr lang="en-US" altLang="zh-CN" sz="2200" dirty="0" err="1"/>
              <a:t>c++</a:t>
            </a:r>
            <a:r>
              <a:rPr lang="zh-CN" altLang="en-US" sz="2200" dirty="0"/>
              <a:t>中，以下能对二维数组 </a:t>
            </a:r>
            <a:r>
              <a:rPr lang="en-US" altLang="zh-CN" sz="2200" dirty="0"/>
              <a:t>a </a:t>
            </a:r>
            <a:r>
              <a:rPr lang="zh-CN" altLang="en-US" sz="2200" dirty="0"/>
              <a:t>进行正确初始化的语句是</a:t>
            </a:r>
          </a:p>
          <a:p>
            <a:pPr marL="0" indent="0">
              <a:buNone/>
            </a:pPr>
            <a:r>
              <a:rPr lang="en-US" altLang="zh-CN" sz="2200" dirty="0"/>
              <a:t>   A int a[2][]={{1,0,1},{5,2,3}};</a:t>
            </a:r>
          </a:p>
          <a:p>
            <a:pPr marL="0" indent="0">
              <a:buNone/>
            </a:pPr>
            <a:r>
              <a:rPr lang="en-US" altLang="zh-CN" sz="2200" dirty="0"/>
              <a:t>   B int a[][]={{1,2,3},{4,5,6}};</a:t>
            </a:r>
          </a:p>
          <a:p>
            <a:pPr marL="0" indent="0">
              <a:buNone/>
            </a:pPr>
            <a:r>
              <a:rPr lang="en-US" altLang="zh-CN" sz="2200" dirty="0"/>
              <a:t>   C int a[2][4]={1,2,3},{4,5},{6}};</a:t>
            </a:r>
          </a:p>
          <a:p>
            <a:pPr marL="0" indent="0">
              <a:buNone/>
            </a:pPr>
            <a:r>
              <a:rPr lang="en-US" altLang="zh-CN" sz="2200" dirty="0"/>
              <a:t>   D int a[][3]={{1,0,1},{},{1,1}};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29490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60A29-123F-14CA-1A2E-321664975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</a:t>
            </a:r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686F85-9E6D-2572-FBF4-5107EF766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变量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void (*s[5])(int)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表示意思为（）</a:t>
            </a:r>
          </a:p>
          <a:p>
            <a:pPr marL="0" indent="0" algn="just">
              <a:buNone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A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函数指针</a:t>
            </a:r>
          </a:p>
          <a:p>
            <a:pPr marL="0" indent="0" algn="just">
              <a:buNone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B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函数指针数组</a:t>
            </a:r>
          </a:p>
          <a:p>
            <a:pPr marL="0" indent="0" algn="just">
              <a:buNone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C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数组指针函数</a:t>
            </a:r>
          </a:p>
          <a:p>
            <a:pPr marL="0" indent="0" algn="just">
              <a:buNone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D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语法错误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00960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00D1C-82C9-E498-350D-6F1A7194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</a:t>
            </a:r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1AF8E-B1AD-56BB-5D73-542B73B4D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zh-CN" sz="2400" dirty="0"/>
              <a:t>32</a:t>
            </a:r>
            <a:r>
              <a:rPr lang="zh-CN" altLang="en-US" sz="2400" dirty="0"/>
              <a:t>位系统下下面程序的输出结果为多少？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Func</a:t>
            </a:r>
            <a:r>
              <a:rPr lang="en-US" altLang="zh-CN" sz="2400" dirty="0"/>
              <a:t>(char </a:t>
            </a:r>
            <a:r>
              <a:rPr lang="en-US" altLang="zh-CN" sz="2400" dirty="0" err="1"/>
              <a:t>str_arg</a:t>
            </a:r>
            <a:r>
              <a:rPr lang="en-US" altLang="zh-CN" sz="2400" dirty="0"/>
              <a:t>[100]){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("%d\n", </a:t>
            </a:r>
            <a:r>
              <a:rPr lang="en-US" altLang="zh-CN" sz="2400" dirty="0" err="1"/>
              <a:t>sizeof</a:t>
            </a:r>
            <a:r>
              <a:rPr lang="en-US" altLang="zh-CN" sz="2400" dirty="0"/>
              <a:t>(</a:t>
            </a:r>
            <a:r>
              <a:rPr lang="en-US" altLang="zh-CN" sz="2400" dirty="0" err="1"/>
              <a:t>str_arg</a:t>
            </a:r>
            <a:r>
              <a:rPr lang="en-US" altLang="zh-CN" sz="2400" dirty="0"/>
              <a:t>));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pPr marL="0" indent="0">
              <a:buNone/>
            </a:pPr>
            <a:r>
              <a:rPr lang="en-US" altLang="zh-CN" sz="2400" dirty="0"/>
              <a:t>int main(void){</a:t>
            </a:r>
          </a:p>
          <a:p>
            <a:pPr marL="0" indent="0">
              <a:buNone/>
            </a:pPr>
            <a:r>
              <a:rPr lang="en-US" altLang="zh-CN" sz="2400" dirty="0"/>
              <a:t>    char str[] = "Hello";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("%d\n", </a:t>
            </a:r>
            <a:r>
              <a:rPr lang="en-US" altLang="zh-CN" sz="2400" dirty="0" err="1"/>
              <a:t>sizeof</a:t>
            </a:r>
            <a:r>
              <a:rPr lang="en-US" altLang="zh-CN" sz="2400" dirty="0"/>
              <a:t>(str));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("%d\n", </a:t>
            </a:r>
            <a:r>
              <a:rPr lang="en-US" altLang="zh-CN" sz="2400" dirty="0" err="1"/>
              <a:t>strlen</a:t>
            </a:r>
            <a:r>
              <a:rPr lang="en-US" altLang="zh-CN" sz="2400" dirty="0"/>
              <a:t>(str));</a:t>
            </a:r>
          </a:p>
          <a:p>
            <a:pPr marL="0" indent="0">
              <a:buNone/>
            </a:pPr>
            <a:r>
              <a:rPr lang="en-US" altLang="zh-CN" sz="2400" dirty="0"/>
              <a:t>    char *p = str;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("%d\n", </a:t>
            </a:r>
            <a:r>
              <a:rPr lang="en-US" altLang="zh-CN" sz="2400" dirty="0" err="1"/>
              <a:t>sizeof</a:t>
            </a:r>
            <a:r>
              <a:rPr lang="en-US" altLang="zh-CN" sz="2400" dirty="0"/>
              <a:t>(p));</a:t>
            </a:r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Func</a:t>
            </a:r>
            <a:r>
              <a:rPr lang="en-US" altLang="zh-CN" sz="2400" dirty="0"/>
              <a:t>(str);</a:t>
            </a:r>
          </a:p>
          <a:p>
            <a:pPr marL="0" indent="0">
              <a:buNone/>
            </a:pPr>
            <a:r>
              <a:rPr lang="en-US" altLang="zh-CN" sz="2400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62257FF-DA4E-41DF-0E92-6CBE5E1358A4}"/>
              </a:ext>
            </a:extLst>
          </p:cNvPr>
          <p:cNvSpPr txBox="1"/>
          <p:nvPr/>
        </p:nvSpPr>
        <p:spPr>
          <a:xfrm>
            <a:off x="7226711" y="2575655"/>
            <a:ext cx="238923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200" dirty="0"/>
              <a:t>A 5 5 4 4</a:t>
            </a:r>
          </a:p>
          <a:p>
            <a:pPr marL="0" indent="0">
              <a:buNone/>
            </a:pPr>
            <a:r>
              <a:rPr lang="en-US" altLang="zh-CN" sz="2200" dirty="0"/>
              <a:t>B 6 5 4 4</a:t>
            </a:r>
          </a:p>
          <a:p>
            <a:pPr marL="0" indent="0">
              <a:buNone/>
            </a:pPr>
            <a:r>
              <a:rPr lang="en-US" altLang="zh-CN" sz="2200" dirty="0"/>
              <a:t>C 6 5 6 4</a:t>
            </a:r>
          </a:p>
          <a:p>
            <a:pPr marL="0" indent="0">
              <a:buNone/>
            </a:pPr>
            <a:r>
              <a:rPr lang="en-US" altLang="zh-CN" sz="2200" dirty="0"/>
              <a:t>D 5 5 5 100</a:t>
            </a:r>
          </a:p>
        </p:txBody>
      </p:sp>
    </p:spTree>
    <p:extLst>
      <p:ext uri="{BB962C8B-B14F-4D97-AF65-F5344CB8AC3E}">
        <p14:creationId xmlns:p14="http://schemas.microsoft.com/office/powerpoint/2010/main" val="22946577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EC2FC-7FCE-EF77-E0AB-B34B7EB47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</a:t>
            </a:r>
            <a:r>
              <a:rPr lang="en-US" altLang="zh-CN" dirty="0"/>
              <a:t>11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9150A8-CFB6-9920-5880-843D42F8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如何捕获下面代码中的异常？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class A {</a:t>
            </a:r>
          </a:p>
          <a:p>
            <a:pPr marL="0" indent="0">
              <a:buNone/>
            </a:pPr>
            <a:r>
              <a:rPr lang="en-US" altLang="zh-CN" sz="2000" dirty="0"/>
              <a:t>  public:</a:t>
            </a:r>
          </a:p>
          <a:p>
            <a:pPr marL="0" indent="0">
              <a:buNone/>
            </a:pPr>
            <a:r>
              <a:rPr lang="en-US" altLang="zh-CN" sz="2000" dirty="0"/>
              <a:t>        A(){}</a:t>
            </a:r>
          </a:p>
          <a:p>
            <a:pPr marL="0" indent="0">
              <a:buNone/>
            </a:pPr>
            <a:r>
              <a:rPr lang="en-US" altLang="zh-CN" sz="2000" dirty="0"/>
              <a:t>};</a:t>
            </a:r>
          </a:p>
          <a:p>
            <a:pPr marL="0" indent="0">
              <a:buNone/>
            </a:pPr>
            <a:r>
              <a:rPr lang="en-US" altLang="zh-CN" sz="2000" dirty="0"/>
              <a:t>void foo(){</a:t>
            </a:r>
          </a:p>
          <a:p>
            <a:pPr marL="0" indent="0">
              <a:buNone/>
            </a:pPr>
            <a:r>
              <a:rPr lang="en-US" altLang="zh-CN" sz="2000" dirty="0"/>
              <a:t>    throw new A;</a:t>
            </a:r>
          </a:p>
          <a:p>
            <a:pPr marL="0" indent="0">
              <a:buNone/>
            </a:pPr>
            <a:r>
              <a:rPr lang="en-US" altLang="zh-CN" sz="2000" dirty="0"/>
              <a:t>}</a:t>
            </a:r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DC51EA2-E07B-BEBB-2E28-732A36806A43}"/>
              </a:ext>
            </a:extLst>
          </p:cNvPr>
          <p:cNvSpPr txBox="1"/>
          <p:nvPr/>
        </p:nvSpPr>
        <p:spPr>
          <a:xfrm>
            <a:off x="6528619" y="2767280"/>
            <a:ext cx="26055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000" dirty="0"/>
              <a:t>A catch (A &amp;&amp; x)</a:t>
            </a:r>
          </a:p>
          <a:p>
            <a:pPr marL="0" indent="0">
              <a:buNone/>
            </a:pPr>
            <a:r>
              <a:rPr lang="en-US" altLang="zh-CN" sz="2000" dirty="0"/>
              <a:t>B catch (A * x)</a:t>
            </a:r>
          </a:p>
          <a:p>
            <a:pPr marL="0" indent="0">
              <a:buNone/>
            </a:pPr>
            <a:r>
              <a:rPr lang="en-US" altLang="zh-CN" sz="2000" dirty="0"/>
              <a:t>C catch (A &amp; x)</a:t>
            </a:r>
          </a:p>
          <a:p>
            <a:pPr marL="0" indent="0">
              <a:buNone/>
            </a:pPr>
            <a:r>
              <a:rPr lang="en-US" altLang="zh-CN" sz="2000" dirty="0"/>
              <a:t>D</a:t>
            </a:r>
            <a:r>
              <a:rPr lang="zh-CN" altLang="en-US" sz="2000" dirty="0"/>
              <a:t>以上都是</a:t>
            </a:r>
          </a:p>
        </p:txBody>
      </p:sp>
    </p:spTree>
    <p:extLst>
      <p:ext uri="{BB962C8B-B14F-4D97-AF65-F5344CB8AC3E}">
        <p14:creationId xmlns:p14="http://schemas.microsoft.com/office/powerpoint/2010/main" val="31768774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CE80A8-96D8-87A5-10A2-648DDC59F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</a:t>
            </a:r>
            <a:r>
              <a:rPr lang="en-US" altLang="zh-CN" dirty="0"/>
              <a:t>12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B7F99B-41AC-9C4B-F0AC-9A6D81A63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循环语句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whlie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(int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=0 )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--;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的循环次数是</a:t>
            </a: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A 0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B 1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C 5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D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无限次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82502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8295C-2605-5DC0-8F75-4CDC78902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7-12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994885-9693-F7E3-6B2F-F9801C608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7. D (</a:t>
            </a:r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8. D (</a:t>
            </a:r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9. B (</a:t>
            </a:r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10. B (</a:t>
            </a:r>
            <a:r>
              <a:rPr lang="zh-CN" altLang="en-US" dirty="0"/>
              <a:t>第</a:t>
            </a:r>
            <a:r>
              <a:rPr lang="en-US" altLang="zh-CN" dirty="0"/>
              <a:t>6</a:t>
            </a:r>
            <a:r>
              <a:rPr lang="zh-CN" altLang="en-US" dirty="0"/>
              <a:t>章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11. B (</a:t>
            </a:r>
            <a:r>
              <a:rPr lang="zh-CN" altLang="en-US" dirty="0"/>
              <a:t>第</a:t>
            </a:r>
            <a:r>
              <a:rPr lang="en-US" altLang="zh-CN" dirty="0"/>
              <a:t>12</a:t>
            </a:r>
            <a:r>
              <a:rPr lang="zh-CN" altLang="en-US" dirty="0"/>
              <a:t>章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12. A (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12025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58297-3028-9B2B-8CAE-21493CF3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</a:t>
            </a:r>
            <a:r>
              <a:rPr lang="en-US" altLang="zh-CN" dirty="0"/>
              <a:t>13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B3A89-8466-FBD9-6423-7BACDB7DC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2590" y="264823"/>
            <a:ext cx="5621593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下列代码的输出为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#include&lt;iostream&gt;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#include&lt;vector&gt;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using namespace std;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int main(void){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vector&lt;int&gt;array;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array.push_back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(100);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array.push_back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(300);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array.push_back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(300);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array.push_back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(500);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vector&lt;int&gt;::iterator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itor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for (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iter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array.begin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iter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!=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array.end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iter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++){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if (*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iter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== 300){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iter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array.erase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iter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}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1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F321CF0-CEA2-8A7E-2AFF-DB57A8C195FA}"/>
              </a:ext>
            </a:extLst>
          </p:cNvPr>
          <p:cNvSpPr txBox="1"/>
          <p:nvPr/>
        </p:nvSpPr>
        <p:spPr>
          <a:xfrm>
            <a:off x="8219767" y="2718574"/>
            <a:ext cx="38837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 100 300 300 500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 100 300 500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 100 500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D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程序错误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696D97-221C-9DCC-1ED4-090E691EC06E}"/>
              </a:ext>
            </a:extLst>
          </p:cNvPr>
          <p:cNvSpPr txBox="1"/>
          <p:nvPr/>
        </p:nvSpPr>
        <p:spPr>
          <a:xfrm>
            <a:off x="6731410" y="521935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for (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iter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array.begin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iter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!=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array.end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();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iter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++){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&lt;&lt; *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iter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&lt;&lt; " ";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return 0;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07391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166D9-EC5C-BED9-75C2-78B3A6420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</a:t>
            </a:r>
            <a:r>
              <a:rPr lang="en-US" altLang="zh-CN" dirty="0"/>
              <a:t>14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2D1C5-E150-0291-4025-153107E85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多选题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下面说法错误的是 </a:t>
            </a:r>
          </a:p>
          <a:p>
            <a:pPr marL="0" indent="0" algn="just">
              <a:buNone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A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在组合时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为了保证成员对象被正确清除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在组合类的析构函数中需要显式调用其成员对象的析构函数</a:t>
            </a:r>
          </a:p>
          <a:p>
            <a:pPr marL="0" indent="0" algn="just">
              <a:buNone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B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在类的继承层次中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可以自动进行向上和向下类型转换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而且都是安全的</a:t>
            </a:r>
          </a:p>
          <a:p>
            <a:pPr marL="0" indent="0" algn="just">
              <a:buNone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C 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构造函数可以重载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析构函数不能重载</a:t>
            </a:r>
          </a:p>
          <a:p>
            <a:pPr marL="0" indent="0" algn="just">
              <a:buNone/>
            </a:pP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D C++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的派生类如果要覆盖一个继承到的成员函数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在基类中需要将该函数声明为</a:t>
            </a:r>
            <a:r>
              <a:rPr lang="en-US" altLang="zh-CN" sz="20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virtual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02361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42A0D-C969-5D18-FC59-1246812FC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</a:t>
            </a:r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99CBA-6A0F-8B7F-E262-267BEF8DE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建立派生类对象时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种构造函数分别是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a(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基类的构造函数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b(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成员对象的构造函数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c(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派生类的构造函数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这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种构造函数的调用顺序为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: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A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abc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B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acb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C cab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D cba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4443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7A9D22-402B-40D5-D6F1-9EB900686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</a:t>
            </a:r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D815A2-E287-7DEE-0C11-030E6EFCF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以下对枚举类型名的定义中正确的是</a:t>
            </a: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A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a={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one,two,three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B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a {a1,a2,a3};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C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a={'1','2','3’};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D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a {"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one","two","three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"};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83580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/>
          <p:cNvSpPr>
            <a:spLocks noGrp="1"/>
          </p:cNvSpPr>
          <p:nvPr>
            <p:ph type="title"/>
          </p:nvPr>
        </p:nvSpPr>
        <p:spPr>
          <a:xfrm>
            <a:off x="1419227" y="429278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几种关系的图形标识</a:t>
            </a:r>
          </a:p>
        </p:txBody>
      </p:sp>
      <p:sp>
        <p:nvSpPr>
          <p:cNvPr id="52227" name="内容占位符 2"/>
          <p:cNvSpPr>
            <a:spLocks noGrp="1"/>
          </p:cNvSpPr>
          <p:nvPr>
            <p:ph idx="1"/>
          </p:nvPr>
        </p:nvSpPr>
        <p:spPr>
          <a:xfrm>
            <a:off x="1419226" y="1494783"/>
            <a:ext cx="9141270" cy="4357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作用关系</a:t>
            </a:r>
            <a:r>
              <a:rPr lang="en-US" altLang="zh-CN" sz="2400" dirty="0">
                <a:latin typeface="宋体" panose="02010600030101010101" pitchFamily="2" charset="-122"/>
              </a:rPr>
              <a:t>——</a:t>
            </a:r>
            <a:r>
              <a:rPr lang="zh-CN" altLang="en-US" sz="2400" dirty="0">
                <a:latin typeface="宋体" panose="02010600030101010101" pitchFamily="2" charset="-122"/>
              </a:rPr>
              <a:t>关联</a:t>
            </a: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2400" dirty="0">
              <a:latin typeface="宋体" panose="02010600030101010101" pitchFamily="2" charset="-122"/>
            </a:endParaRPr>
          </a:p>
          <a:p>
            <a:pPr marL="666750" lvl="1" indent="0">
              <a:buNone/>
            </a:pPr>
            <a:endParaRPr lang="en-US" altLang="zh-CN" sz="2000" dirty="0">
              <a:latin typeface="宋体" panose="02010600030101010101" pitchFamily="2" charset="-122"/>
            </a:endParaRPr>
          </a:p>
          <a:p>
            <a:pPr marL="666750" lvl="1" indent="0"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图中的“重数</a:t>
            </a:r>
            <a:r>
              <a:rPr lang="en-US" altLang="zh-CN" sz="2000" dirty="0">
                <a:latin typeface="宋体" panose="02010600030101010101" pitchFamily="2" charset="-122"/>
              </a:rPr>
              <a:t>A”</a:t>
            </a:r>
            <a:r>
              <a:rPr lang="zh-CN" altLang="en-US" sz="2000" dirty="0">
                <a:latin typeface="宋体" panose="02010600030101010101" pitchFamily="2" charset="-122"/>
              </a:rPr>
              <a:t>决定了类</a:t>
            </a:r>
            <a:r>
              <a:rPr lang="en-US" altLang="zh-CN" sz="2000" dirty="0">
                <a:latin typeface="宋体" panose="02010600030101010101" pitchFamily="2" charset="-122"/>
              </a:rPr>
              <a:t>B</a:t>
            </a:r>
            <a:r>
              <a:rPr lang="zh-CN" altLang="en-US" sz="2000" dirty="0">
                <a:latin typeface="宋体" panose="02010600030101010101" pitchFamily="2" charset="-122"/>
              </a:rPr>
              <a:t>的每个对象与类</a:t>
            </a:r>
            <a:r>
              <a:rPr lang="en-US" altLang="zh-CN" sz="2000" dirty="0">
                <a:latin typeface="宋体" panose="02010600030101010101" pitchFamily="2" charset="-122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</a:rPr>
              <a:t>的多少个对象发生作用，同样“重数</a:t>
            </a:r>
            <a:r>
              <a:rPr lang="en-US" altLang="zh-CN" sz="2000" dirty="0">
                <a:latin typeface="宋体" panose="02010600030101010101" pitchFamily="2" charset="-122"/>
              </a:rPr>
              <a:t>B”</a:t>
            </a:r>
            <a:r>
              <a:rPr lang="zh-CN" altLang="en-US" sz="2000" dirty="0">
                <a:latin typeface="宋体" panose="02010600030101010101" pitchFamily="2" charset="-122"/>
              </a:rPr>
              <a:t>决定了类</a:t>
            </a:r>
            <a:r>
              <a:rPr lang="en-US" altLang="zh-CN" sz="2000" dirty="0">
                <a:latin typeface="宋体" panose="02010600030101010101" pitchFamily="2" charset="-122"/>
              </a:rPr>
              <a:t>A</a:t>
            </a:r>
            <a:r>
              <a:rPr lang="zh-CN" altLang="en-US" sz="2000" dirty="0">
                <a:latin typeface="宋体" panose="02010600030101010101" pitchFamily="2" charset="-122"/>
              </a:rPr>
              <a:t>的每个对象与类</a:t>
            </a:r>
            <a:r>
              <a:rPr lang="en-US" altLang="zh-CN" sz="2000" dirty="0">
                <a:latin typeface="宋体" panose="02010600030101010101" pitchFamily="2" charset="-122"/>
              </a:rPr>
              <a:t>B</a:t>
            </a:r>
            <a:r>
              <a:rPr lang="zh-CN" altLang="en-US" sz="2000" dirty="0">
                <a:latin typeface="宋体" panose="02010600030101010101" pitchFamily="2" charset="-122"/>
              </a:rPr>
              <a:t>的多少个对象发生作用。</a:t>
            </a:r>
          </a:p>
        </p:txBody>
      </p:sp>
      <p:grpSp>
        <p:nvGrpSpPr>
          <p:cNvPr id="52229" name="Group 13"/>
          <p:cNvGrpSpPr>
            <a:grpSpLocks/>
          </p:cNvGrpSpPr>
          <p:nvPr/>
        </p:nvGrpSpPr>
        <p:grpSpPr bwMode="auto">
          <a:xfrm>
            <a:off x="1991545" y="2013454"/>
            <a:ext cx="5748337" cy="990600"/>
            <a:chOff x="1536" y="1776"/>
            <a:chExt cx="2688" cy="397"/>
          </a:xfrm>
        </p:grpSpPr>
        <p:sp>
          <p:nvSpPr>
            <p:cNvPr id="52230" name="Text Box 5"/>
            <p:cNvSpPr txBox="1">
              <a:spLocks noChangeArrowheads="1"/>
            </p:cNvSpPr>
            <p:nvPr/>
          </p:nvSpPr>
          <p:spPr bwMode="auto">
            <a:xfrm>
              <a:off x="1536" y="1894"/>
              <a:ext cx="487" cy="1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kumimoji="0" lang="zh-CN" altLang="en-US" sz="2000">
                  <a:latin typeface="宋体" panose="02010600030101010101" pitchFamily="2" charset="-122"/>
                </a:rPr>
                <a:t>类 </a:t>
              </a:r>
              <a:r>
                <a:rPr kumimoji="0" lang="en-US" altLang="zh-CN" sz="2000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52231" name="Line 6"/>
            <p:cNvSpPr>
              <a:spLocks noChangeShapeType="1"/>
            </p:cNvSpPr>
            <p:nvPr/>
          </p:nvSpPr>
          <p:spPr bwMode="auto">
            <a:xfrm>
              <a:off x="2023" y="1975"/>
              <a:ext cx="17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32" name="Text Box 7"/>
            <p:cNvSpPr txBox="1">
              <a:spLocks noChangeArrowheads="1"/>
            </p:cNvSpPr>
            <p:nvPr/>
          </p:nvSpPr>
          <p:spPr bwMode="auto">
            <a:xfrm>
              <a:off x="2040" y="1776"/>
              <a:ext cx="487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/>
              <a:r>
                <a:rPr kumimoji="0" lang="zh-CN" altLang="en-US" sz="2000">
                  <a:latin typeface="宋体" panose="02010600030101010101" pitchFamily="2" charset="-122"/>
                </a:rPr>
                <a:t>重数</a:t>
              </a:r>
              <a:r>
                <a:rPr kumimoji="0" lang="en-US" altLang="zh-CN" sz="2000">
                  <a:latin typeface="宋体" panose="02010600030101010101" pitchFamily="2" charset="-122"/>
                </a:rPr>
                <a:t>A</a:t>
              </a:r>
            </a:p>
          </p:txBody>
        </p:sp>
        <p:sp>
          <p:nvSpPr>
            <p:cNvPr id="52233" name="Text Box 8"/>
            <p:cNvSpPr txBox="1">
              <a:spLocks noChangeArrowheads="1"/>
            </p:cNvSpPr>
            <p:nvPr/>
          </p:nvSpPr>
          <p:spPr bwMode="auto">
            <a:xfrm>
              <a:off x="3737" y="1894"/>
              <a:ext cx="487" cy="18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kumimoji="0" lang="zh-CN" altLang="en-US" sz="2000">
                  <a:latin typeface="宋体" panose="02010600030101010101" pitchFamily="2" charset="-122"/>
                </a:rPr>
                <a:t>类 </a:t>
              </a:r>
              <a:r>
                <a:rPr kumimoji="0" lang="en-US" altLang="zh-CN" sz="2000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52234" name="Text Box 9"/>
            <p:cNvSpPr txBox="1">
              <a:spLocks noChangeArrowheads="1"/>
            </p:cNvSpPr>
            <p:nvPr/>
          </p:nvSpPr>
          <p:spPr bwMode="auto">
            <a:xfrm>
              <a:off x="3250" y="1776"/>
              <a:ext cx="487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/>
              <a:r>
                <a:rPr kumimoji="0" lang="zh-CN" altLang="en-US" sz="2000">
                  <a:latin typeface="宋体" panose="02010600030101010101" pitchFamily="2" charset="-122"/>
                </a:rPr>
                <a:t>重数</a:t>
              </a:r>
              <a:r>
                <a:rPr kumimoji="0" lang="en-US" altLang="zh-CN" sz="2000">
                  <a:latin typeface="宋体" panose="02010600030101010101" pitchFamily="2" charset="-122"/>
                </a:rPr>
                <a:t>B</a:t>
              </a:r>
            </a:p>
          </p:txBody>
        </p:sp>
        <p:sp>
          <p:nvSpPr>
            <p:cNvPr id="52235" name="Text Box 10"/>
            <p:cNvSpPr txBox="1">
              <a:spLocks noChangeArrowheads="1"/>
            </p:cNvSpPr>
            <p:nvPr/>
          </p:nvSpPr>
          <p:spPr bwMode="auto">
            <a:xfrm>
              <a:off x="2040" y="1975"/>
              <a:ext cx="403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/>
              <a:endParaRPr kumimoji="0" lang="zh-CN" altLang="zh-CN" sz="2000">
                <a:latin typeface="宋体" panose="02010600030101010101" pitchFamily="2" charset="-122"/>
              </a:endParaRPr>
            </a:p>
          </p:txBody>
        </p:sp>
        <p:sp>
          <p:nvSpPr>
            <p:cNvPr id="52236" name="Text Box 11"/>
            <p:cNvSpPr txBox="1">
              <a:spLocks noChangeArrowheads="1"/>
            </p:cNvSpPr>
            <p:nvPr/>
          </p:nvSpPr>
          <p:spPr bwMode="auto">
            <a:xfrm>
              <a:off x="3334" y="1975"/>
              <a:ext cx="386" cy="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/>
              <a:endParaRPr kumimoji="0" lang="zh-CN" altLang="zh-CN" sz="2000">
                <a:latin typeface="宋体" panose="02010600030101010101" pitchFamily="2" charset="-122"/>
              </a:endParaRPr>
            </a:p>
          </p:txBody>
        </p:sp>
        <p:sp>
          <p:nvSpPr>
            <p:cNvPr id="52237" name="Text Box 12"/>
            <p:cNvSpPr txBox="1">
              <a:spLocks noChangeArrowheads="1"/>
            </p:cNvSpPr>
            <p:nvPr/>
          </p:nvSpPr>
          <p:spPr bwMode="auto">
            <a:xfrm>
              <a:off x="2662" y="1776"/>
              <a:ext cx="403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/>
              <a:endParaRPr kumimoji="0" lang="zh-CN" altLang="zh-CN" sz="200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EFAEF-B1DA-E1B8-B583-8288CBB81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</a:t>
            </a:r>
            <a:r>
              <a:rPr lang="en-US" altLang="zh-CN" dirty="0"/>
              <a:t>17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154B40-9324-62CA-10F5-EB1E36279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just">
              <a:buNone/>
            </a:pP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（多选）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有以下类定义</a:t>
            </a: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#include &lt;iostream&gt;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using namespace std;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class shape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{public: 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virtual int area()=0;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}; 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class rectangle: public shape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{public: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int a, b; 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void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setLength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(int x, int y) {a=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x;b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=y;}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int area() {return a*b;}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};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D20617-FE36-FEDB-DEEB-8C2EB0ED3DC1}"/>
              </a:ext>
            </a:extLst>
          </p:cNvPr>
          <p:cNvSpPr txBox="1"/>
          <p:nvPr/>
        </p:nvSpPr>
        <p:spPr>
          <a:xfrm>
            <a:off x="5565058" y="1915198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若有语句定义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rectangle r;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r.setLength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(3,5); </a:t>
            </a: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则编译时无语法错误的语句是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 shape *s1=&amp;r;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B shape &amp;s2=r;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C shape s3=r;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D shape s4[3];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2691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278DB-AFED-D8A0-5713-83074300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13-17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D06939-4259-FCB7-85F5-6A2F58115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13. B (</a:t>
            </a:r>
            <a:r>
              <a:rPr lang="zh-CN" altLang="en-US" dirty="0"/>
              <a:t>第</a:t>
            </a:r>
            <a:r>
              <a:rPr lang="en-US" altLang="zh-CN" dirty="0"/>
              <a:t>10</a:t>
            </a:r>
            <a:r>
              <a:rPr lang="zh-CN" altLang="en-US" dirty="0"/>
              <a:t>章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14. AB (</a:t>
            </a:r>
            <a:r>
              <a:rPr lang="zh-CN" altLang="en-US" dirty="0"/>
              <a:t>第</a:t>
            </a:r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8</a:t>
            </a:r>
            <a:r>
              <a:rPr lang="zh-CN" altLang="en-US" dirty="0"/>
              <a:t>章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15. A (</a:t>
            </a:r>
            <a:r>
              <a:rPr lang="zh-CN" altLang="en-US" dirty="0"/>
              <a:t>第</a:t>
            </a:r>
            <a:r>
              <a:rPr lang="en-US" altLang="zh-CN" dirty="0"/>
              <a:t>7</a:t>
            </a:r>
            <a:r>
              <a:rPr lang="zh-CN" altLang="en-US" dirty="0"/>
              <a:t>章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r>
              <a:rPr lang="en-US" altLang="zh-CN" dirty="0"/>
              <a:t>16. B</a:t>
            </a:r>
            <a:r>
              <a:rPr lang="zh-CN" altLang="en-US" dirty="0"/>
              <a:t>（第</a:t>
            </a:r>
            <a:r>
              <a:rPr lang="en-US" altLang="zh-CN" dirty="0"/>
              <a:t>4</a:t>
            </a:r>
            <a:r>
              <a:rPr lang="zh-CN" altLang="en-US" dirty="0"/>
              <a:t>章）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17.</a:t>
            </a:r>
            <a:r>
              <a:rPr lang="zh-CN" altLang="en-US" dirty="0"/>
              <a:t> </a:t>
            </a:r>
            <a:r>
              <a:rPr lang="en-US" altLang="zh-CN" dirty="0"/>
              <a:t>AB</a:t>
            </a:r>
            <a:r>
              <a:rPr lang="zh-CN" altLang="en-US" dirty="0"/>
              <a:t>（第</a:t>
            </a:r>
            <a:r>
              <a:rPr lang="en-US" altLang="zh-CN" dirty="0"/>
              <a:t>7</a:t>
            </a:r>
            <a:r>
              <a:rPr lang="zh-CN" altLang="en-US" dirty="0"/>
              <a:t>章）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0271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1631505" y="188640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几种关系的图形标识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1524000" y="1124745"/>
            <a:ext cx="8964488" cy="48812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包含关系</a:t>
            </a:r>
            <a:r>
              <a:rPr lang="en-US" altLang="zh-CN" sz="2400" dirty="0">
                <a:latin typeface="宋体" panose="02010600030101010101" pitchFamily="2" charset="-122"/>
              </a:rPr>
              <a:t>——</a:t>
            </a:r>
            <a:r>
              <a:rPr lang="zh-CN" altLang="en-US" sz="2400" dirty="0"/>
              <a:t>聚集和组合</a:t>
            </a:r>
          </a:p>
          <a:p>
            <a:pPr eaLnBrk="1" hangingPunct="1">
              <a:lnSpc>
                <a:spcPct val="90000"/>
              </a:lnSpc>
              <a:buFont typeface="Georgia" panose="02040502050405020303" pitchFamily="18" charset="0"/>
              <a:buNone/>
            </a:pPr>
            <a:endParaRPr lang="zh-CN" altLang="en-US" sz="1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18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zh-CN" altLang="en-US" sz="1800" dirty="0">
              <a:latin typeface="宋体" panose="02010600030101010101" pitchFamily="2" charset="-122"/>
            </a:endParaRPr>
          </a:p>
          <a:p>
            <a:pPr marL="666750" lvl="1" indent="0">
              <a:buNone/>
            </a:pPr>
            <a:br>
              <a:rPr lang="en-US" altLang="zh-CN" sz="1800" dirty="0"/>
            </a:br>
            <a:endParaRPr lang="en-US" altLang="zh-CN" sz="1800" dirty="0"/>
          </a:p>
          <a:p>
            <a:pPr marL="666750" lvl="1" indent="0">
              <a:buNone/>
            </a:pPr>
            <a:r>
              <a:rPr lang="en-US" altLang="zh-CN" sz="1800" dirty="0"/>
              <a:t>  </a:t>
            </a:r>
            <a:r>
              <a:rPr lang="en-US" altLang="zh-CN" dirty="0"/>
              <a:t>                 </a:t>
            </a:r>
          </a:p>
          <a:p>
            <a:pPr marL="666750" lvl="1" indent="0">
              <a:buNone/>
            </a:pPr>
            <a:r>
              <a:rPr lang="en-US" altLang="zh-CN" dirty="0"/>
              <a:t>        </a:t>
            </a:r>
            <a:r>
              <a:rPr lang="zh-CN" altLang="en-US" sz="1600" dirty="0"/>
              <a:t>共享聚集</a:t>
            </a:r>
            <a:r>
              <a:rPr lang="en-US" altLang="zh-CN" sz="2000" dirty="0"/>
              <a:t>	                       </a:t>
            </a:r>
            <a:r>
              <a:rPr lang="zh-CN" altLang="en-US" sz="1600" dirty="0"/>
              <a:t>组成聚集（组合）</a:t>
            </a:r>
            <a:endParaRPr lang="en-US" altLang="zh-CN" sz="1600" dirty="0"/>
          </a:p>
          <a:p>
            <a:pPr marL="666750" lvl="1" indent="0">
              <a:buNone/>
            </a:pPr>
            <a:r>
              <a:rPr lang="zh-CN" altLang="en-US" sz="2000" dirty="0"/>
              <a:t>聚集表示类之间的关系是整体与部分的关系，</a:t>
            </a:r>
            <a:r>
              <a:rPr lang="zh-CN" altLang="en-US" sz="2000" dirty="0">
                <a:latin typeface="宋体" panose="02010600030101010101" pitchFamily="2" charset="-122"/>
              </a:rPr>
              <a:t>“</a:t>
            </a:r>
            <a:r>
              <a:rPr lang="zh-CN" altLang="en-US" sz="2000" dirty="0"/>
              <a:t>包含</a:t>
            </a:r>
            <a:r>
              <a:rPr lang="zh-CN" altLang="en-US" sz="2000" dirty="0">
                <a:latin typeface="宋体" panose="02010600030101010101" pitchFamily="2" charset="-122"/>
              </a:rPr>
              <a:t>”</a:t>
            </a:r>
            <a:r>
              <a:rPr lang="zh-CN" altLang="en-US" sz="2000" dirty="0"/>
              <a:t>、</a:t>
            </a:r>
            <a:r>
              <a:rPr lang="zh-CN" altLang="en-US" sz="2000" dirty="0">
                <a:latin typeface="宋体" panose="02010600030101010101" pitchFamily="2" charset="-122"/>
              </a:rPr>
              <a:t>“</a:t>
            </a:r>
            <a:r>
              <a:rPr lang="zh-CN" altLang="en-US" sz="2000" dirty="0"/>
              <a:t>组成</a:t>
            </a:r>
            <a:r>
              <a:rPr lang="zh-CN" altLang="en-US" sz="2000" dirty="0">
                <a:latin typeface="宋体" panose="02010600030101010101" pitchFamily="2" charset="-122"/>
              </a:rPr>
              <a:t>”</a:t>
            </a:r>
            <a:r>
              <a:rPr lang="zh-CN" altLang="en-US" sz="2000" dirty="0"/>
              <a:t>、</a:t>
            </a:r>
            <a:r>
              <a:rPr lang="zh-CN" altLang="en-US" sz="2000" dirty="0">
                <a:latin typeface="宋体" panose="02010600030101010101" pitchFamily="2" charset="-122"/>
              </a:rPr>
              <a:t>“</a:t>
            </a:r>
            <a:r>
              <a:rPr lang="zh-CN" altLang="en-US" sz="2000" dirty="0"/>
              <a:t>分为</a:t>
            </a:r>
            <a:r>
              <a:rPr lang="en-US" altLang="zh-CN" sz="2000" dirty="0">
                <a:latin typeface="宋体" panose="02010600030101010101" pitchFamily="2" charset="-122"/>
              </a:rPr>
              <a:t>……</a:t>
            </a:r>
            <a:r>
              <a:rPr lang="zh-CN" altLang="en-US" sz="2000" dirty="0"/>
              <a:t>部分</a:t>
            </a:r>
            <a:r>
              <a:rPr lang="zh-CN" altLang="en-US" sz="2000" dirty="0">
                <a:latin typeface="宋体" panose="02010600030101010101" pitchFamily="2" charset="-122"/>
              </a:rPr>
              <a:t>”</a:t>
            </a:r>
            <a:r>
              <a:rPr lang="zh-CN" altLang="en-US" sz="2000" dirty="0"/>
              <a:t>等都是聚集关系。</a:t>
            </a:r>
            <a:endParaRPr lang="en-US" altLang="zh-CN" sz="2000" dirty="0"/>
          </a:p>
          <a:p>
            <a:pPr marL="666750" lvl="1" indent="0">
              <a:buNone/>
            </a:pPr>
            <a:r>
              <a:rPr lang="zh-CN" altLang="en-US" sz="2000" b="1" dirty="0"/>
              <a:t>共享聚集</a:t>
            </a:r>
            <a:r>
              <a:rPr lang="zh-CN" altLang="en-US" sz="2000" dirty="0"/>
              <a:t>：部分可以参加多个整体；</a:t>
            </a:r>
            <a:endParaRPr lang="en-US" altLang="zh-CN" sz="2000" dirty="0"/>
          </a:p>
          <a:p>
            <a:pPr marL="666750" lvl="1" indent="0">
              <a:buNone/>
            </a:pPr>
            <a:r>
              <a:rPr lang="zh-CN" altLang="en-US" sz="2000" b="1" dirty="0"/>
              <a:t>组成聚集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组合</a:t>
            </a:r>
            <a:r>
              <a:rPr lang="en-US" altLang="zh-CN" sz="2000" b="1" dirty="0"/>
              <a:t>)</a:t>
            </a:r>
            <a:r>
              <a:rPr lang="zh-CN" altLang="en-US" sz="2000" dirty="0"/>
              <a:t>：整体拥有各个部分，整体与部分共存，如果整体不存在了，那么部分也就不存在了。</a:t>
            </a:r>
          </a:p>
        </p:txBody>
      </p:sp>
      <p:grpSp>
        <p:nvGrpSpPr>
          <p:cNvPr id="53253" name="Group 23"/>
          <p:cNvGrpSpPr>
            <a:grpSpLocks/>
          </p:cNvGrpSpPr>
          <p:nvPr/>
        </p:nvGrpSpPr>
        <p:grpSpPr bwMode="auto">
          <a:xfrm>
            <a:off x="2653952" y="1844825"/>
            <a:ext cx="5602288" cy="1743075"/>
            <a:chOff x="1584" y="1647"/>
            <a:chExt cx="3456" cy="1233"/>
          </a:xfrm>
        </p:grpSpPr>
        <p:sp>
          <p:nvSpPr>
            <p:cNvPr id="53254" name="Text Box 6"/>
            <p:cNvSpPr txBox="1">
              <a:spLocks noChangeArrowheads="1"/>
            </p:cNvSpPr>
            <p:nvPr/>
          </p:nvSpPr>
          <p:spPr bwMode="auto">
            <a:xfrm>
              <a:off x="1593" y="1647"/>
              <a:ext cx="75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kumimoji="0"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 </a:t>
              </a:r>
              <a:r>
                <a:rPr kumimoji="0"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53255" name="Text Box 7"/>
            <p:cNvSpPr txBox="1">
              <a:spLocks noChangeArrowheads="1"/>
            </p:cNvSpPr>
            <p:nvPr/>
          </p:nvSpPr>
          <p:spPr bwMode="auto">
            <a:xfrm>
              <a:off x="1584" y="2653"/>
              <a:ext cx="75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kumimoji="0"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 </a:t>
              </a:r>
              <a:r>
                <a:rPr kumimoji="0"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22" name="AutoShape 8"/>
            <p:cNvSpPr>
              <a:spLocks noChangeArrowheads="1"/>
            </p:cNvSpPr>
            <p:nvPr/>
          </p:nvSpPr>
          <p:spPr bwMode="auto">
            <a:xfrm>
              <a:off x="1904" y="1875"/>
              <a:ext cx="131" cy="15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 flipH="1">
              <a:off x="1969" y="2012"/>
              <a:ext cx="0" cy="6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258" name="Text Box 10"/>
            <p:cNvSpPr txBox="1">
              <a:spLocks noChangeArrowheads="1"/>
            </p:cNvSpPr>
            <p:nvPr/>
          </p:nvSpPr>
          <p:spPr bwMode="auto">
            <a:xfrm>
              <a:off x="2035" y="1890"/>
              <a:ext cx="75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/>
              <a:r>
                <a:rPr kumimoji="0" lang="zh-CN" altLang="en-US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重数</a:t>
              </a:r>
              <a:r>
                <a:rPr kumimoji="0" lang="en-US" altLang="zh-CN" sz="18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53259" name="Text Box 11"/>
            <p:cNvSpPr txBox="1">
              <a:spLocks noChangeArrowheads="1"/>
            </p:cNvSpPr>
            <p:nvPr/>
          </p:nvSpPr>
          <p:spPr bwMode="auto">
            <a:xfrm>
              <a:off x="2022" y="2444"/>
              <a:ext cx="757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/>
              <a:r>
                <a:rPr kumimoji="0"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重数</a:t>
              </a:r>
              <a:r>
                <a:rPr kumimoji="0"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53260" name="Text Box 12"/>
            <p:cNvSpPr txBox="1">
              <a:spLocks noChangeArrowheads="1"/>
            </p:cNvSpPr>
            <p:nvPr/>
          </p:nvSpPr>
          <p:spPr bwMode="auto">
            <a:xfrm>
              <a:off x="2004" y="2298"/>
              <a:ext cx="809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/>
              <a:endParaRPr kumimoji="0" lang="zh-CN" altLang="zh-CN" sz="1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261" name="Text Box 14"/>
            <p:cNvSpPr txBox="1">
              <a:spLocks noChangeArrowheads="1"/>
            </p:cNvSpPr>
            <p:nvPr/>
          </p:nvSpPr>
          <p:spPr bwMode="auto">
            <a:xfrm>
              <a:off x="3820" y="1647"/>
              <a:ext cx="757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kumimoji="0"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 </a:t>
              </a:r>
              <a:r>
                <a:rPr kumimoji="0"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53262" name="Text Box 15"/>
            <p:cNvSpPr txBox="1">
              <a:spLocks noChangeArrowheads="1"/>
            </p:cNvSpPr>
            <p:nvPr/>
          </p:nvSpPr>
          <p:spPr bwMode="auto">
            <a:xfrm>
              <a:off x="3811" y="2650"/>
              <a:ext cx="757" cy="22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/>
              <a:r>
                <a:rPr kumimoji="0"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类 </a:t>
              </a:r>
              <a:r>
                <a:rPr kumimoji="0"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29" name="AutoShape 16"/>
            <p:cNvSpPr>
              <a:spLocks noChangeArrowheads="1"/>
            </p:cNvSpPr>
            <p:nvPr/>
          </p:nvSpPr>
          <p:spPr bwMode="auto">
            <a:xfrm>
              <a:off x="4131" y="1874"/>
              <a:ext cx="130" cy="153"/>
            </a:xfrm>
            <a:prstGeom prst="diamond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30" name="Line 17"/>
            <p:cNvSpPr>
              <a:spLocks noChangeShapeType="1"/>
            </p:cNvSpPr>
            <p:nvPr/>
          </p:nvSpPr>
          <p:spPr bwMode="auto">
            <a:xfrm flipH="1">
              <a:off x="4196" y="2011"/>
              <a:ext cx="0" cy="6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53265" name="Text Box 18"/>
            <p:cNvSpPr txBox="1">
              <a:spLocks noChangeArrowheads="1"/>
            </p:cNvSpPr>
            <p:nvPr/>
          </p:nvSpPr>
          <p:spPr bwMode="auto">
            <a:xfrm>
              <a:off x="4261" y="1859"/>
              <a:ext cx="757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/>
              <a:r>
                <a:rPr kumimoji="0"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重数</a:t>
              </a:r>
              <a:r>
                <a:rPr kumimoji="0"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53266" name="Text Box 19"/>
            <p:cNvSpPr txBox="1">
              <a:spLocks noChangeArrowheads="1"/>
            </p:cNvSpPr>
            <p:nvPr/>
          </p:nvSpPr>
          <p:spPr bwMode="auto">
            <a:xfrm>
              <a:off x="4249" y="2434"/>
              <a:ext cx="757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just"/>
              <a:r>
                <a:rPr kumimoji="0"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重数</a:t>
              </a:r>
              <a:r>
                <a:rPr kumimoji="0" lang="en-US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33" name="Text Box 20"/>
            <p:cNvSpPr txBox="1">
              <a:spLocks noChangeArrowheads="1"/>
            </p:cNvSpPr>
            <p:nvPr/>
          </p:nvSpPr>
          <p:spPr bwMode="auto">
            <a:xfrm>
              <a:off x="4230" y="2253"/>
              <a:ext cx="810" cy="2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 eaLnBrk="0" hangingPunct="0">
                <a:defRPr/>
              </a:pPr>
              <a:endParaRPr lang="zh-CN" altLang="zh-CN" sz="2000"/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/>
          <p:cNvSpPr>
            <a:spLocks noGrp="1"/>
          </p:cNvSpPr>
          <p:nvPr>
            <p:ph type="title"/>
          </p:nvPr>
        </p:nvSpPr>
        <p:spPr>
          <a:xfrm>
            <a:off x="1631505" y="188640"/>
            <a:ext cx="10975975" cy="106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几种关系的图形标识</a:t>
            </a:r>
          </a:p>
        </p:txBody>
      </p:sp>
      <p:sp>
        <p:nvSpPr>
          <p:cNvPr id="53251" name="内容占位符 2"/>
          <p:cNvSpPr>
            <a:spLocks noGrp="1"/>
          </p:cNvSpPr>
          <p:nvPr>
            <p:ph idx="1"/>
          </p:nvPr>
        </p:nvSpPr>
        <p:spPr>
          <a:xfrm>
            <a:off x="1524000" y="1272226"/>
            <a:ext cx="8964488" cy="48812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400" dirty="0"/>
              <a:t>继承关系 </a:t>
            </a:r>
            <a:r>
              <a:rPr lang="en-US" altLang="zh-CN" sz="2400" dirty="0"/>
              <a:t>—— </a:t>
            </a:r>
            <a:r>
              <a:rPr lang="zh-CN" altLang="en-US" sz="2400" dirty="0"/>
              <a:t>泛化</a:t>
            </a:r>
            <a:endParaRPr lang="en-US" altLang="zh-CN" sz="2400" dirty="0"/>
          </a:p>
          <a:p>
            <a:pPr eaLnBrk="1" hangingPunct="1"/>
            <a:r>
              <a:rPr lang="zh-CN" altLang="en-US" sz="2400" dirty="0">
                <a:latin typeface="宋体" panose="02010600030101010101" pitchFamily="2" charset="-122"/>
              </a:rPr>
              <a:t>类之间的继承关系在</a:t>
            </a:r>
            <a:r>
              <a:rPr lang="en-US" altLang="zh-CN" sz="2400" dirty="0">
                <a:latin typeface="宋体" panose="02010600030101010101" pitchFamily="2" charset="-122"/>
              </a:rPr>
              <a:t>UML</a:t>
            </a:r>
            <a:r>
              <a:rPr lang="zh-CN" altLang="en-US" sz="2400" dirty="0">
                <a:latin typeface="宋体" panose="02010600030101010101" pitchFamily="2" charset="-122"/>
              </a:rPr>
              <a:t>中称为泛化，使用带有三角形标识的直线段表示这种继承关系，三角的一个尖指向的父类，对边上的线指向子类。</a:t>
            </a:r>
          </a:p>
          <a:p>
            <a:pPr eaLnBrk="1" hangingPunct="1">
              <a:lnSpc>
                <a:spcPct val="90000"/>
              </a:lnSpc>
            </a:pPr>
            <a:endParaRPr lang="zh-CN" altLang="en-US" sz="1800" dirty="0">
              <a:latin typeface="宋体" panose="02010600030101010101" pitchFamily="2" charset="-122"/>
            </a:endParaRPr>
          </a:p>
          <a:p>
            <a:pPr marL="666750" lvl="1" indent="0">
              <a:buNone/>
            </a:pPr>
            <a:br>
              <a:rPr lang="en-US" altLang="zh-CN" sz="1800" dirty="0"/>
            </a:br>
            <a:endParaRPr lang="en-US" altLang="zh-CN" sz="1800" dirty="0"/>
          </a:p>
          <a:p>
            <a:pPr marL="666750" lvl="1" indent="0">
              <a:buNone/>
            </a:pPr>
            <a:r>
              <a:rPr lang="en-US" altLang="zh-CN" sz="1800" dirty="0"/>
              <a:t>  </a:t>
            </a:r>
            <a:r>
              <a:rPr lang="en-US" altLang="zh-CN" dirty="0"/>
              <a:t>                 </a:t>
            </a:r>
          </a:p>
          <a:p>
            <a:pPr marL="666750" lvl="1" indent="0">
              <a:buNone/>
            </a:pPr>
            <a:r>
              <a:rPr lang="en-US" altLang="zh-CN" sz="2000" dirty="0"/>
              <a:t>	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85950786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8DDA6-1206-6103-00F1-EA9BFAAF7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0"/>
            <a:ext cx="10515600" cy="1325563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4-3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3F59F90-A16B-593A-7163-CEE2E8D3D979}"/>
              </a:ext>
            </a:extLst>
          </p:cNvPr>
          <p:cNvSpPr txBox="1"/>
          <p:nvPr/>
        </p:nvSpPr>
        <p:spPr>
          <a:xfrm>
            <a:off x="838200" y="1327003"/>
            <a:ext cx="5643880" cy="36933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/>
              <a:t>//4_3.cpp</a:t>
            </a:r>
          </a:p>
          <a:p>
            <a:r>
              <a:rPr lang="zh-CN" altLang="en-US" dirty="0"/>
              <a:t>#include &lt;iostream&gt;</a:t>
            </a:r>
          </a:p>
          <a:p>
            <a:r>
              <a:rPr lang="zh-CN" altLang="en-US" dirty="0"/>
              <a:t>using namespace std;</a:t>
            </a:r>
          </a:p>
          <a:p>
            <a:endParaRPr lang="zh-CN" altLang="en-US" dirty="0"/>
          </a:p>
          <a:p>
            <a:r>
              <a:rPr lang="zh-CN" altLang="en-US" dirty="0"/>
              <a:t>class Circle {	//声明定义类Circle 及其数据和方法</a:t>
            </a:r>
          </a:p>
          <a:p>
            <a:r>
              <a:rPr lang="zh-CN" altLang="en-US" dirty="0"/>
              <a:t>public:		//外部接口</a:t>
            </a:r>
          </a:p>
          <a:p>
            <a:r>
              <a:rPr lang="zh-CN" altLang="en-US" dirty="0"/>
              <a:t>    Circle(double r);		//构造函数</a:t>
            </a:r>
          </a:p>
          <a:p>
            <a:r>
              <a:rPr lang="zh-CN" altLang="en-US" dirty="0"/>
              <a:t>    double circumference();	//计算圆的周长</a:t>
            </a:r>
          </a:p>
          <a:p>
            <a:r>
              <a:rPr lang="zh-CN" altLang="en-US" dirty="0"/>
              <a:t>    double area();			//计算圆的面积</a:t>
            </a:r>
          </a:p>
          <a:p>
            <a:r>
              <a:rPr lang="zh-CN" altLang="en-US" dirty="0"/>
              <a:t>private:	//私有数据成员</a:t>
            </a:r>
          </a:p>
          <a:p>
            <a:r>
              <a:rPr lang="zh-CN" altLang="en-US" dirty="0"/>
              <a:t>    double radius;			//圆半径</a:t>
            </a:r>
          </a:p>
          <a:p>
            <a:r>
              <a:rPr lang="zh-CN" altLang="en-US" dirty="0"/>
              <a:t>};</a:t>
            </a:r>
          </a:p>
          <a:p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2CCDF7-2BDF-4939-A9D8-CBA3BDB95282}"/>
              </a:ext>
            </a:extLst>
          </p:cNvPr>
          <p:cNvSpPr/>
          <p:nvPr/>
        </p:nvSpPr>
        <p:spPr>
          <a:xfrm>
            <a:off x="7498080" y="1534160"/>
            <a:ext cx="3556000" cy="24241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791E7BBF-A7D5-8059-7618-47A0F66BDA67}"/>
              </a:ext>
            </a:extLst>
          </p:cNvPr>
          <p:cNvCxnSpPr/>
          <p:nvPr/>
        </p:nvCxnSpPr>
        <p:spPr>
          <a:xfrm>
            <a:off x="7498080" y="2011680"/>
            <a:ext cx="355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AD21FE1-4A08-CB1A-0C30-B96DB818C938}"/>
              </a:ext>
            </a:extLst>
          </p:cNvPr>
          <p:cNvSpPr txBox="1"/>
          <p:nvPr/>
        </p:nvSpPr>
        <p:spPr>
          <a:xfrm>
            <a:off x="8956040" y="1571506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Circle</a:t>
            </a:r>
            <a:endParaRPr lang="zh-CN" altLang="en-US" dirty="0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4DF589EB-0834-8ACE-F741-C5885DD53FF5}"/>
              </a:ext>
            </a:extLst>
          </p:cNvPr>
          <p:cNvCxnSpPr/>
          <p:nvPr/>
        </p:nvCxnSpPr>
        <p:spPr>
          <a:xfrm>
            <a:off x="7498080" y="2621280"/>
            <a:ext cx="355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FB86EF4-D390-0350-6777-528615B2E1EC}"/>
              </a:ext>
            </a:extLst>
          </p:cNvPr>
          <p:cNvSpPr txBox="1"/>
          <p:nvPr/>
        </p:nvSpPr>
        <p:spPr>
          <a:xfrm>
            <a:off x="7614920" y="2148370"/>
            <a:ext cx="204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- radius: float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A34021D-CBA6-1349-3734-010DB64A66C1}"/>
              </a:ext>
            </a:extLst>
          </p:cNvPr>
          <p:cNvSpPr txBox="1"/>
          <p:nvPr/>
        </p:nvSpPr>
        <p:spPr>
          <a:xfrm>
            <a:off x="7614920" y="2757969"/>
            <a:ext cx="2951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+ circle (r: double) </a:t>
            </a:r>
          </a:p>
          <a:p>
            <a:r>
              <a:rPr lang="en-US" altLang="zh-CN" dirty="0"/>
              <a:t>+ circumference(): double</a:t>
            </a:r>
          </a:p>
          <a:p>
            <a:r>
              <a:rPr lang="en-US" altLang="zh-CN" dirty="0"/>
              <a:t>+ area(): double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1760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2262</TotalTime>
  <Words>5777</Words>
  <Application>Microsoft Office PowerPoint</Application>
  <PresentationFormat>宽屏</PresentationFormat>
  <Paragraphs>760</Paragraphs>
  <Slides>61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1" baseType="lpstr">
      <vt:lpstr>等线</vt:lpstr>
      <vt:lpstr>等线 Light</vt:lpstr>
      <vt:lpstr>仿宋</vt:lpstr>
      <vt:lpstr>宋体</vt:lpstr>
      <vt:lpstr>微软雅黑</vt:lpstr>
      <vt:lpstr>Arial</vt:lpstr>
      <vt:lpstr>Consolas</vt:lpstr>
      <vt:lpstr>Georgia</vt:lpstr>
      <vt:lpstr>Times New Roman</vt:lpstr>
      <vt:lpstr>Office 主题​​</vt:lpstr>
      <vt:lpstr>实验三</vt:lpstr>
      <vt:lpstr>UML简介</vt:lpstr>
      <vt:lpstr>UML类图</vt:lpstr>
      <vt:lpstr>对象图</vt:lpstr>
      <vt:lpstr>几种关系的图形标识</vt:lpstr>
      <vt:lpstr>几种关系的图形标识</vt:lpstr>
      <vt:lpstr>几种关系的图形标识</vt:lpstr>
      <vt:lpstr>几种关系的图形标识</vt:lpstr>
      <vt:lpstr>例4-3</vt:lpstr>
      <vt:lpstr>PowerPoint 演示文稿</vt:lpstr>
      <vt:lpstr>PowerPoint 演示文稿</vt:lpstr>
      <vt:lpstr>PowerPoint 演示文稿</vt:lpstr>
      <vt:lpstr>PowerPoint 演示文稿</vt:lpstr>
      <vt:lpstr>实验四</vt:lpstr>
      <vt:lpstr>PowerPoint 演示文稿</vt:lpstr>
      <vt:lpstr>Point类中showCount()的问题</vt:lpstr>
      <vt:lpstr>静态函数成员</vt:lpstr>
      <vt:lpstr>PowerPoint 演示文稿</vt:lpstr>
      <vt:lpstr>PowerPoint 演示文稿</vt:lpstr>
      <vt:lpstr>实验五</vt:lpstr>
      <vt:lpstr>指向常量的指针</vt:lpstr>
      <vt:lpstr>指针类型的常量</vt:lpstr>
      <vt:lpstr>PowerPoint 演示文稿</vt:lpstr>
      <vt:lpstr>PowerPoint 演示文稿</vt:lpstr>
      <vt:lpstr>逗号运算和逗号表达式</vt:lpstr>
      <vt:lpstr>实验六</vt:lpstr>
      <vt:lpstr>PowerPoint 演示文稿</vt:lpstr>
      <vt:lpstr>例7-6 多继承同名隐藏举例</vt:lpstr>
      <vt:lpstr>例7-6 (续)</vt:lpstr>
      <vt:lpstr>实验七</vt:lpstr>
      <vt:lpstr>例8-2重载前置++和后置++为时钟类成员函数</vt:lpstr>
      <vt:lpstr>例8-2重载前置++和后置++为时钟类成员函数</vt:lpstr>
      <vt:lpstr>例8-2重载前置++和后置++为时钟类成员函数</vt:lpstr>
      <vt:lpstr>例8-3 重载复数的加减法和“&lt;&lt;”运算符为非成员函数</vt:lpstr>
      <vt:lpstr>例8-3 重载复数的加减法和“&lt;&lt;”运算符为非成员函数</vt:lpstr>
      <vt:lpstr>例8-3 重载复数的加减法和“&lt;&lt;”运算符为非成员函数</vt:lpstr>
      <vt:lpstr>例8-1复数类加减法运算重载为成员函数</vt:lpstr>
      <vt:lpstr>例8-1复数类加减法运算重载为成员函数</vt:lpstr>
      <vt:lpstr>例8-1复数类加减法运算重载为成员函数</vt:lpstr>
      <vt:lpstr>实验报告书写规范</vt:lpstr>
      <vt:lpstr>试试手！</vt:lpstr>
      <vt:lpstr>题1</vt:lpstr>
      <vt:lpstr>题2</vt:lpstr>
      <vt:lpstr>题3</vt:lpstr>
      <vt:lpstr>题4</vt:lpstr>
      <vt:lpstr>题5</vt:lpstr>
      <vt:lpstr>题6</vt:lpstr>
      <vt:lpstr>1-6</vt:lpstr>
      <vt:lpstr>题7</vt:lpstr>
      <vt:lpstr>题8</vt:lpstr>
      <vt:lpstr>题9</vt:lpstr>
      <vt:lpstr>题10</vt:lpstr>
      <vt:lpstr>题11</vt:lpstr>
      <vt:lpstr>题12</vt:lpstr>
      <vt:lpstr>7-12</vt:lpstr>
      <vt:lpstr>题13</vt:lpstr>
      <vt:lpstr>题14</vt:lpstr>
      <vt:lpstr>题15</vt:lpstr>
      <vt:lpstr>题16</vt:lpstr>
      <vt:lpstr>题17</vt:lpstr>
      <vt:lpstr>13-17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实验三</dc:title>
  <dc:creator>YANG, Yan ni [Alumni]</dc:creator>
  <cp:lastModifiedBy>YANG, Yan ni [Alumni]</cp:lastModifiedBy>
  <cp:revision>62</cp:revision>
  <dcterms:created xsi:type="dcterms:W3CDTF">2023-05-18T11:51:24Z</dcterms:created>
  <dcterms:modified xsi:type="dcterms:W3CDTF">2023-05-31T12:21:51Z</dcterms:modified>
</cp:coreProperties>
</file>