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118"/>
  </p:notesMasterIdLst>
  <p:handoutMasterIdLst>
    <p:handoutMasterId r:id="rId119"/>
  </p:handoutMasterIdLst>
  <p:sldIdLst>
    <p:sldId id="256" r:id="rId2"/>
    <p:sldId id="257" r:id="rId3"/>
    <p:sldId id="728" r:id="rId4"/>
    <p:sldId id="529" r:id="rId5"/>
    <p:sldId id="717" r:id="rId6"/>
    <p:sldId id="629" r:id="rId7"/>
    <p:sldId id="630" r:id="rId8"/>
    <p:sldId id="667" r:id="rId9"/>
    <p:sldId id="632" r:id="rId10"/>
    <p:sldId id="668" r:id="rId11"/>
    <p:sldId id="718" r:id="rId12"/>
    <p:sldId id="633" r:id="rId13"/>
    <p:sldId id="719" r:id="rId14"/>
    <p:sldId id="672" r:id="rId15"/>
    <p:sldId id="673" r:id="rId16"/>
    <p:sldId id="674" r:id="rId17"/>
    <p:sldId id="624" r:id="rId18"/>
    <p:sldId id="634" r:id="rId19"/>
    <p:sldId id="729" r:id="rId20"/>
    <p:sldId id="675" r:id="rId21"/>
    <p:sldId id="720" r:id="rId22"/>
    <p:sldId id="532" r:id="rId23"/>
    <p:sldId id="533" r:id="rId24"/>
    <p:sldId id="534" r:id="rId25"/>
    <p:sldId id="721" r:id="rId26"/>
    <p:sldId id="722" r:id="rId27"/>
    <p:sldId id="535" r:id="rId28"/>
    <p:sldId id="723" r:id="rId29"/>
    <p:sldId id="536" r:id="rId30"/>
    <p:sldId id="665" r:id="rId31"/>
    <p:sldId id="537" r:id="rId32"/>
    <p:sldId id="538" r:id="rId33"/>
    <p:sldId id="539" r:id="rId34"/>
    <p:sldId id="731" r:id="rId35"/>
    <p:sldId id="540" r:id="rId36"/>
    <p:sldId id="677" r:id="rId37"/>
    <p:sldId id="678" r:id="rId38"/>
    <p:sldId id="542" r:id="rId39"/>
    <p:sldId id="651" r:id="rId40"/>
    <p:sldId id="543" r:id="rId41"/>
    <p:sldId id="544" r:id="rId42"/>
    <p:sldId id="680" r:id="rId43"/>
    <p:sldId id="679" r:id="rId44"/>
    <p:sldId id="724" r:id="rId45"/>
    <p:sldId id="725" r:id="rId46"/>
    <p:sldId id="545" r:id="rId47"/>
    <p:sldId id="546" r:id="rId48"/>
    <p:sldId id="652" r:id="rId49"/>
    <p:sldId id="548" r:id="rId50"/>
    <p:sldId id="682" r:id="rId51"/>
    <p:sldId id="549" r:id="rId52"/>
    <p:sldId id="551" r:id="rId53"/>
    <p:sldId id="550" r:id="rId54"/>
    <p:sldId id="726" r:id="rId55"/>
    <p:sldId id="552" r:id="rId56"/>
    <p:sldId id="683" r:id="rId57"/>
    <p:sldId id="684" r:id="rId58"/>
    <p:sldId id="554" r:id="rId59"/>
    <p:sldId id="730" r:id="rId60"/>
    <p:sldId id="685" r:id="rId61"/>
    <p:sldId id="555" r:id="rId62"/>
    <p:sldId id="727" r:id="rId63"/>
    <p:sldId id="556" r:id="rId64"/>
    <p:sldId id="686" r:id="rId65"/>
    <p:sldId id="687" r:id="rId66"/>
    <p:sldId id="688" r:id="rId67"/>
    <p:sldId id="557" r:id="rId68"/>
    <p:sldId id="558" r:id="rId69"/>
    <p:sldId id="658" r:id="rId70"/>
    <p:sldId id="559" r:id="rId71"/>
    <p:sldId id="653" r:id="rId72"/>
    <p:sldId id="560" r:id="rId73"/>
    <p:sldId id="561" r:id="rId74"/>
    <p:sldId id="689" r:id="rId75"/>
    <p:sldId id="562" r:id="rId76"/>
    <p:sldId id="563" r:id="rId77"/>
    <p:sldId id="564" r:id="rId78"/>
    <p:sldId id="565" r:id="rId79"/>
    <p:sldId id="690" r:id="rId80"/>
    <p:sldId id="659" r:id="rId81"/>
    <p:sldId id="566" r:id="rId82"/>
    <p:sldId id="654" r:id="rId83"/>
    <p:sldId id="568" r:id="rId84"/>
    <p:sldId id="691" r:id="rId85"/>
    <p:sldId id="660" r:id="rId86"/>
    <p:sldId id="569" r:id="rId87"/>
    <p:sldId id="655" r:id="rId88"/>
    <p:sldId id="571" r:id="rId89"/>
    <p:sldId id="572" r:id="rId90"/>
    <p:sldId id="692" r:id="rId91"/>
    <p:sldId id="573" r:id="rId92"/>
    <p:sldId id="574" r:id="rId93"/>
    <p:sldId id="696" r:id="rId94"/>
    <p:sldId id="732" r:id="rId95"/>
    <p:sldId id="695" r:id="rId96"/>
    <p:sldId id="575" r:id="rId97"/>
    <p:sldId id="579" r:id="rId98"/>
    <p:sldId id="576" r:id="rId99"/>
    <p:sldId id="577" r:id="rId100"/>
    <p:sldId id="578" r:id="rId101"/>
    <p:sldId id="580" r:id="rId102"/>
    <p:sldId id="698" r:id="rId103"/>
    <p:sldId id="581" r:id="rId104"/>
    <p:sldId id="582" r:id="rId105"/>
    <p:sldId id="733" r:id="rId106"/>
    <p:sldId id="713" r:id="rId107"/>
    <p:sldId id="714" r:id="rId108"/>
    <p:sldId id="715" r:id="rId109"/>
    <p:sldId id="589" r:id="rId110"/>
    <p:sldId id="704" r:id="rId111"/>
    <p:sldId id="705" r:id="rId112"/>
    <p:sldId id="590" r:id="rId113"/>
    <p:sldId id="593" r:id="rId114"/>
    <p:sldId id="598" r:id="rId115"/>
    <p:sldId id="602" r:id="rId116"/>
    <p:sldId id="707" r:id="rId117"/>
  </p:sldIdLst>
  <p:sldSz cx="9144000" cy="6858000" type="screen4x3"/>
  <p:notesSz cx="7099300" cy="10234613"/>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0CE58"/>
    <a:srgbClr val="CCFFCC"/>
    <a:srgbClr val="85FFFF"/>
    <a:srgbClr val="FAA790"/>
    <a:srgbClr val="E4AB88"/>
    <a:srgbClr val="800000"/>
    <a:srgbClr val="66FFCC"/>
    <a:srgbClr val="FFFF66"/>
    <a:srgbClr val="6699FF"/>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90" autoAdjust="0"/>
    <p:restoredTop sz="89111" autoAdjust="0"/>
  </p:normalViewPr>
  <p:slideViewPr>
    <p:cSldViewPr>
      <p:cViewPr varScale="1">
        <p:scale>
          <a:sx n="73" d="100"/>
          <a:sy n="73" d="100"/>
        </p:scale>
        <p:origin x="1272" y="67"/>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0"/>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microsoft.com/office/2016/11/relationships/changesInfo" Target="changesInfos/changesInfo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handoutMaster" Target="handoutMasters/handout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Yan ni [Alumni]" userId="7d707a65-5569-43f7-97aa-c489d0311d87" providerId="ADAL" clId="{B77CDDF2-167F-44F6-B7A8-71FE9590B136}"/>
    <pc:docChg chg="undo custSel addSld delSld modSld sldOrd modMainMaster">
      <pc:chgData name="YANG, Yan ni [Alumni]" userId="7d707a65-5569-43f7-97aa-c489d0311d87" providerId="ADAL" clId="{B77CDDF2-167F-44F6-B7A8-71FE9590B136}" dt="2023-04-20T15:00:28.957" v="3384"/>
      <pc:docMkLst>
        <pc:docMk/>
      </pc:docMkLst>
      <pc:sldChg chg="modSp setBg">
        <pc:chgData name="YANG, Yan ni [Alumni]" userId="7d707a65-5569-43f7-97aa-c489d0311d87" providerId="ADAL" clId="{B77CDDF2-167F-44F6-B7A8-71FE9590B136}" dt="2023-04-20T12:13:57.188" v="641" actId="1035"/>
        <pc:sldMkLst>
          <pc:docMk/>
          <pc:sldMk cId="0" sldId="257"/>
        </pc:sldMkLst>
        <pc:spChg chg="mod">
          <ac:chgData name="YANG, Yan ni [Alumni]" userId="7d707a65-5569-43f7-97aa-c489d0311d87" providerId="ADAL" clId="{B77CDDF2-167F-44F6-B7A8-71FE9590B136}" dt="2023-04-20T12:13:57.188" v="641" actId="1035"/>
          <ac:spMkLst>
            <pc:docMk/>
            <pc:sldMk cId="0" sldId="257"/>
            <ac:spMk id="4100" creationId="{00000000-0000-0000-0000-000000000000}"/>
          </ac:spMkLst>
        </pc:spChg>
        <pc:spChg chg="mod">
          <ac:chgData name="YANG, Yan ni [Alumni]" userId="7d707a65-5569-43f7-97aa-c489d0311d87" providerId="ADAL" clId="{B77CDDF2-167F-44F6-B7A8-71FE9590B136}" dt="2023-04-20T12:13:57.188" v="641" actId="1035"/>
          <ac:spMkLst>
            <pc:docMk/>
            <pc:sldMk cId="0" sldId="257"/>
            <ac:spMk id="13314" creationId="{00000000-0000-0000-0000-000000000000}"/>
          </ac:spMkLst>
        </pc:spChg>
      </pc:sldChg>
      <pc:sldChg chg="modSp mod">
        <pc:chgData name="YANG, Yan ni [Alumni]" userId="7d707a65-5569-43f7-97aa-c489d0311d87" providerId="ADAL" clId="{B77CDDF2-167F-44F6-B7A8-71FE9590B136}" dt="2023-04-16T14:46:53.317" v="614" actId="1076"/>
        <pc:sldMkLst>
          <pc:docMk/>
          <pc:sldMk cId="0" sldId="530"/>
        </pc:sldMkLst>
        <pc:spChg chg="mod">
          <ac:chgData name="YANG, Yan ni [Alumni]" userId="7d707a65-5569-43f7-97aa-c489d0311d87" providerId="ADAL" clId="{B77CDDF2-167F-44F6-B7A8-71FE9590B136}" dt="2023-04-16T14:46:53.317" v="614" actId="1076"/>
          <ac:spMkLst>
            <pc:docMk/>
            <pc:sldMk cId="0" sldId="530"/>
            <ac:spMk id="15" creationId="{57FCB686-1E95-44E1-A605-7052D48B72C7}"/>
          </ac:spMkLst>
        </pc:spChg>
        <pc:spChg chg="mod">
          <ac:chgData name="YANG, Yan ni [Alumni]" userId="7d707a65-5569-43f7-97aa-c489d0311d87" providerId="ADAL" clId="{B77CDDF2-167F-44F6-B7A8-71FE9590B136}" dt="2023-04-16T14:46:43.211" v="610" actId="1035"/>
          <ac:spMkLst>
            <pc:docMk/>
            <pc:sldMk cId="0" sldId="530"/>
            <ac:spMk id="16" creationId="{58512A97-8BF5-4AF1-827F-C2100017DE8F}"/>
          </ac:spMkLst>
        </pc:spChg>
        <pc:spChg chg="mod">
          <ac:chgData name="YANG, Yan ni [Alumni]" userId="7d707a65-5569-43f7-97aa-c489d0311d87" providerId="ADAL" clId="{B77CDDF2-167F-44F6-B7A8-71FE9590B136}" dt="2023-04-16T14:46:43.211" v="610" actId="1035"/>
          <ac:spMkLst>
            <pc:docMk/>
            <pc:sldMk cId="0" sldId="530"/>
            <ac:spMk id="19" creationId="{377C0A6B-80DF-403A-A669-F2EA16C1D242}"/>
          </ac:spMkLst>
        </pc:spChg>
        <pc:spChg chg="mod">
          <ac:chgData name="YANG, Yan ni [Alumni]" userId="7d707a65-5569-43f7-97aa-c489d0311d87" providerId="ADAL" clId="{B77CDDF2-167F-44F6-B7A8-71FE9590B136}" dt="2023-04-16T14:46:43.211" v="610" actId="1035"/>
          <ac:spMkLst>
            <pc:docMk/>
            <pc:sldMk cId="0" sldId="530"/>
            <ac:spMk id="20" creationId="{B421613E-FA52-464C-BBE3-2D041BB071D0}"/>
          </ac:spMkLst>
        </pc:spChg>
        <pc:spChg chg="mod">
          <ac:chgData name="YANG, Yan ni [Alumni]" userId="7d707a65-5569-43f7-97aa-c489d0311d87" providerId="ADAL" clId="{B77CDDF2-167F-44F6-B7A8-71FE9590B136}" dt="2023-04-16T14:46:43.211" v="610" actId="1035"/>
          <ac:spMkLst>
            <pc:docMk/>
            <pc:sldMk cId="0" sldId="530"/>
            <ac:spMk id="24" creationId="{40419281-B459-472F-B87C-8FACF1FDFA10}"/>
          </ac:spMkLst>
        </pc:spChg>
        <pc:spChg chg="mod">
          <ac:chgData name="YANG, Yan ni [Alumni]" userId="7d707a65-5569-43f7-97aa-c489d0311d87" providerId="ADAL" clId="{B77CDDF2-167F-44F6-B7A8-71FE9590B136}" dt="2023-04-16T14:46:48.571" v="612" actId="255"/>
          <ac:spMkLst>
            <pc:docMk/>
            <pc:sldMk cId="0" sldId="530"/>
            <ac:spMk id="24579" creationId="{00000000-0000-0000-0000-000000000000}"/>
          </ac:spMkLst>
        </pc:spChg>
        <pc:grpChg chg="mod">
          <ac:chgData name="YANG, Yan ni [Alumni]" userId="7d707a65-5569-43f7-97aa-c489d0311d87" providerId="ADAL" clId="{B77CDDF2-167F-44F6-B7A8-71FE9590B136}" dt="2023-04-16T14:46:43.211" v="610" actId="1035"/>
          <ac:grpSpMkLst>
            <pc:docMk/>
            <pc:sldMk cId="0" sldId="530"/>
            <ac:grpSpMk id="21" creationId="{355DC672-1F8E-4F71-99FE-33C49AC72C1D}"/>
          </ac:grpSpMkLst>
        </pc:grpChg>
        <pc:grpChg chg="mod">
          <ac:chgData name="YANG, Yan ni [Alumni]" userId="7d707a65-5569-43f7-97aa-c489d0311d87" providerId="ADAL" clId="{B77CDDF2-167F-44F6-B7A8-71FE9590B136}" dt="2023-04-16T14:46:43.211" v="610" actId="1035"/>
          <ac:grpSpMkLst>
            <pc:docMk/>
            <pc:sldMk cId="0" sldId="530"/>
            <ac:grpSpMk id="22" creationId="{668176AA-E005-43E5-90AC-75BD60EDEC45}"/>
          </ac:grpSpMkLst>
        </pc:grpChg>
        <pc:cxnChg chg="mod">
          <ac:chgData name="YANG, Yan ni [Alumni]" userId="7d707a65-5569-43f7-97aa-c489d0311d87" providerId="ADAL" clId="{B77CDDF2-167F-44F6-B7A8-71FE9590B136}" dt="2023-04-16T14:46:43.211" v="610" actId="1035"/>
          <ac:cxnSpMkLst>
            <pc:docMk/>
            <pc:sldMk cId="0" sldId="530"/>
            <ac:cxnSpMk id="23" creationId="{D1B3BE6E-DAA3-4E64-9BDE-9E497B2E68AC}"/>
          </ac:cxnSpMkLst>
        </pc:cxnChg>
        <pc:cxnChg chg="mod">
          <ac:chgData name="YANG, Yan ni [Alumni]" userId="7d707a65-5569-43f7-97aa-c489d0311d87" providerId="ADAL" clId="{B77CDDF2-167F-44F6-B7A8-71FE9590B136}" dt="2023-04-16T14:46:43.211" v="610" actId="1035"/>
          <ac:cxnSpMkLst>
            <pc:docMk/>
            <pc:sldMk cId="0" sldId="530"/>
            <ac:cxnSpMk id="25" creationId="{7B832EEA-4B05-47C6-B95A-45D7705BBC78}"/>
          </ac:cxnSpMkLst>
        </pc:cxnChg>
      </pc:sldChg>
      <pc:sldChg chg="modSp mod">
        <pc:chgData name="YANG, Yan ni [Alumni]" userId="7d707a65-5569-43f7-97aa-c489d0311d87" providerId="ADAL" clId="{B77CDDF2-167F-44F6-B7A8-71FE9590B136}" dt="2023-04-16T14:42:23.508" v="512" actId="1076"/>
        <pc:sldMkLst>
          <pc:docMk/>
          <pc:sldMk cId="0" sldId="533"/>
        </pc:sldMkLst>
        <pc:spChg chg="mod">
          <ac:chgData name="YANG, Yan ni [Alumni]" userId="7d707a65-5569-43f7-97aa-c489d0311d87" providerId="ADAL" clId="{B77CDDF2-167F-44F6-B7A8-71FE9590B136}" dt="2023-04-16T14:42:23.508" v="512" actId="1076"/>
          <ac:spMkLst>
            <pc:docMk/>
            <pc:sldMk cId="0" sldId="533"/>
            <ac:spMk id="2" creationId="{00000000-0000-0000-0000-000000000000}"/>
          </ac:spMkLst>
        </pc:spChg>
      </pc:sldChg>
      <pc:sldChg chg="modSp mod">
        <pc:chgData name="YANG, Yan ni [Alumni]" userId="7d707a65-5569-43f7-97aa-c489d0311d87" providerId="ADAL" clId="{B77CDDF2-167F-44F6-B7A8-71FE9590B136}" dt="2023-04-20T13:37:27.791" v="731" actId="20577"/>
        <pc:sldMkLst>
          <pc:docMk/>
          <pc:sldMk cId="0" sldId="542"/>
        </pc:sldMkLst>
        <pc:spChg chg="mod">
          <ac:chgData name="YANG, Yan ni [Alumni]" userId="7d707a65-5569-43f7-97aa-c489d0311d87" providerId="ADAL" clId="{B77CDDF2-167F-44F6-B7A8-71FE9590B136}" dt="2023-04-20T13:37:27.791" v="731" actId="20577"/>
          <ac:spMkLst>
            <pc:docMk/>
            <pc:sldMk cId="0" sldId="542"/>
            <ac:spMk id="3" creationId="{00000000-0000-0000-0000-000000000000}"/>
          </ac:spMkLst>
        </pc:spChg>
      </pc:sldChg>
      <pc:sldChg chg="modSp mod">
        <pc:chgData name="YANG, Yan ni [Alumni]" userId="7d707a65-5569-43f7-97aa-c489d0311d87" providerId="ADAL" clId="{B77CDDF2-167F-44F6-B7A8-71FE9590B136}" dt="2023-04-20T14:17:35.968" v="2536" actId="108"/>
        <pc:sldMkLst>
          <pc:docMk/>
          <pc:sldMk cId="0" sldId="545"/>
        </pc:sldMkLst>
        <pc:spChg chg="mod">
          <ac:chgData name="YANG, Yan ni [Alumni]" userId="7d707a65-5569-43f7-97aa-c489d0311d87" providerId="ADAL" clId="{B77CDDF2-167F-44F6-B7A8-71FE9590B136}" dt="2023-04-20T14:17:35.968" v="2536" actId="108"/>
          <ac:spMkLst>
            <pc:docMk/>
            <pc:sldMk cId="0" sldId="545"/>
            <ac:spMk id="3" creationId="{00000000-0000-0000-0000-000000000000}"/>
          </ac:spMkLst>
        </pc:spChg>
        <pc:spChg chg="mod">
          <ac:chgData name="YANG, Yan ni [Alumni]" userId="7d707a65-5569-43f7-97aa-c489d0311d87" providerId="ADAL" clId="{B77CDDF2-167F-44F6-B7A8-71FE9590B136}" dt="2023-04-20T14:13:23.353" v="2498" actId="1076"/>
          <ac:spMkLst>
            <pc:docMk/>
            <pc:sldMk cId="0" sldId="545"/>
            <ac:spMk id="41987" creationId="{00000000-0000-0000-0000-000000000000}"/>
          </ac:spMkLst>
        </pc:spChg>
      </pc:sldChg>
      <pc:sldChg chg="modSp mod modAnim">
        <pc:chgData name="YANG, Yan ni [Alumni]" userId="7d707a65-5569-43f7-97aa-c489d0311d87" providerId="ADAL" clId="{B77CDDF2-167F-44F6-B7A8-71FE9590B136}" dt="2023-04-20T14:17:28.791" v="2535" actId="108"/>
        <pc:sldMkLst>
          <pc:docMk/>
          <pc:sldMk cId="0" sldId="546"/>
        </pc:sldMkLst>
        <pc:spChg chg="mod">
          <ac:chgData name="YANG, Yan ni [Alumni]" userId="7d707a65-5569-43f7-97aa-c489d0311d87" providerId="ADAL" clId="{B77CDDF2-167F-44F6-B7A8-71FE9590B136}" dt="2023-04-20T14:17:28.791" v="2535" actId="108"/>
          <ac:spMkLst>
            <pc:docMk/>
            <pc:sldMk cId="0" sldId="546"/>
            <ac:spMk id="3" creationId="{00000000-0000-0000-0000-000000000000}"/>
          </ac:spMkLst>
        </pc:spChg>
        <pc:spChg chg="mod">
          <ac:chgData name="YANG, Yan ni [Alumni]" userId="7d707a65-5569-43f7-97aa-c489d0311d87" providerId="ADAL" clId="{B77CDDF2-167F-44F6-B7A8-71FE9590B136}" dt="2023-04-20T14:16:18.760" v="2521" actId="1076"/>
          <ac:spMkLst>
            <pc:docMk/>
            <pc:sldMk cId="0" sldId="546"/>
            <ac:spMk id="5" creationId="{00000000-0000-0000-0000-000000000000}"/>
          </ac:spMkLst>
        </pc:spChg>
        <pc:spChg chg="mod">
          <ac:chgData name="YANG, Yan ni [Alumni]" userId="7d707a65-5569-43f7-97aa-c489d0311d87" providerId="ADAL" clId="{B77CDDF2-167F-44F6-B7A8-71FE9590B136}" dt="2023-04-20T14:14:35.264" v="2503" actId="1076"/>
          <ac:spMkLst>
            <pc:docMk/>
            <pc:sldMk cId="0" sldId="546"/>
            <ac:spMk id="12" creationId="{00000000-0000-0000-0000-000000000000}"/>
          </ac:spMkLst>
        </pc:spChg>
      </pc:sldChg>
      <pc:sldChg chg="addSp modSp mod">
        <pc:chgData name="YANG, Yan ni [Alumni]" userId="7d707a65-5569-43f7-97aa-c489d0311d87" providerId="ADAL" clId="{B77CDDF2-167F-44F6-B7A8-71FE9590B136}" dt="2023-04-20T14:29:14.982" v="2608" actId="1076"/>
        <pc:sldMkLst>
          <pc:docMk/>
          <pc:sldMk cId="0" sldId="549"/>
        </pc:sldMkLst>
        <pc:spChg chg="mod">
          <ac:chgData name="YANG, Yan ni [Alumni]" userId="7d707a65-5569-43f7-97aa-c489d0311d87" providerId="ADAL" clId="{B77CDDF2-167F-44F6-B7A8-71FE9590B136}" dt="2023-04-20T14:24:37.454" v="2587" actId="1036"/>
          <ac:spMkLst>
            <pc:docMk/>
            <pc:sldMk cId="0" sldId="549"/>
            <ac:spMk id="47106" creationId="{00000000-0000-0000-0000-000000000000}"/>
          </ac:spMkLst>
        </pc:spChg>
        <pc:spChg chg="mod">
          <ac:chgData name="YANG, Yan ni [Alumni]" userId="7d707a65-5569-43f7-97aa-c489d0311d87" providerId="ADAL" clId="{B77CDDF2-167F-44F6-B7A8-71FE9590B136}" dt="2023-04-20T14:29:10.702" v="2607" actId="20577"/>
          <ac:spMkLst>
            <pc:docMk/>
            <pc:sldMk cId="0" sldId="549"/>
            <ac:spMk id="47107" creationId="{00000000-0000-0000-0000-000000000000}"/>
          </ac:spMkLst>
        </pc:spChg>
        <pc:picChg chg="add mod">
          <ac:chgData name="YANG, Yan ni [Alumni]" userId="7d707a65-5569-43f7-97aa-c489d0311d87" providerId="ADAL" clId="{B77CDDF2-167F-44F6-B7A8-71FE9590B136}" dt="2023-04-20T14:29:14.982" v="2608" actId="1076"/>
          <ac:picMkLst>
            <pc:docMk/>
            <pc:sldMk cId="0" sldId="549"/>
            <ac:picMk id="1026" creationId="{2226C936-79F2-3E6D-7571-E097B47A44FA}"/>
          </ac:picMkLst>
        </pc:picChg>
      </pc:sldChg>
      <pc:sldChg chg="addSp modSp mod">
        <pc:chgData name="YANG, Yan ni [Alumni]" userId="7d707a65-5569-43f7-97aa-c489d0311d87" providerId="ADAL" clId="{B77CDDF2-167F-44F6-B7A8-71FE9590B136}" dt="2023-04-20T14:46:53.369" v="3048" actId="6549"/>
        <pc:sldMkLst>
          <pc:docMk/>
          <pc:sldMk cId="0" sldId="550"/>
        </pc:sldMkLst>
        <pc:spChg chg="mod">
          <ac:chgData name="YANG, Yan ni [Alumni]" userId="7d707a65-5569-43f7-97aa-c489d0311d87" providerId="ADAL" clId="{B77CDDF2-167F-44F6-B7A8-71FE9590B136}" dt="2023-04-20T14:36:01.094" v="2635" actId="1035"/>
          <ac:spMkLst>
            <pc:docMk/>
            <pc:sldMk cId="0" sldId="550"/>
            <ac:spMk id="49154" creationId="{00000000-0000-0000-0000-000000000000}"/>
          </ac:spMkLst>
        </pc:spChg>
        <pc:spChg chg="mod">
          <ac:chgData name="YANG, Yan ni [Alumni]" userId="7d707a65-5569-43f7-97aa-c489d0311d87" providerId="ADAL" clId="{B77CDDF2-167F-44F6-B7A8-71FE9590B136}" dt="2023-04-20T14:46:53.369" v="3048" actId="6549"/>
          <ac:spMkLst>
            <pc:docMk/>
            <pc:sldMk cId="0" sldId="550"/>
            <ac:spMk id="49155" creationId="{00000000-0000-0000-0000-000000000000}"/>
          </ac:spMkLst>
        </pc:spChg>
        <pc:picChg chg="add mod">
          <ac:chgData name="YANG, Yan ni [Alumni]" userId="7d707a65-5569-43f7-97aa-c489d0311d87" providerId="ADAL" clId="{B77CDDF2-167F-44F6-B7A8-71FE9590B136}" dt="2023-04-20T14:45:42.747" v="2856" actId="1076"/>
          <ac:picMkLst>
            <pc:docMk/>
            <pc:sldMk cId="0" sldId="550"/>
            <ac:picMk id="4" creationId="{30420722-FD1F-15FD-B5E7-29C403732B84}"/>
          </ac:picMkLst>
        </pc:picChg>
      </pc:sldChg>
      <pc:sldChg chg="modSp mod">
        <pc:chgData name="YANG, Yan ni [Alumni]" userId="7d707a65-5569-43f7-97aa-c489d0311d87" providerId="ADAL" clId="{B77CDDF2-167F-44F6-B7A8-71FE9590B136}" dt="2023-04-20T14:30:18.194" v="2621" actId="255"/>
        <pc:sldMkLst>
          <pc:docMk/>
          <pc:sldMk cId="0" sldId="551"/>
        </pc:sldMkLst>
        <pc:spChg chg="mod">
          <ac:chgData name="YANG, Yan ni [Alumni]" userId="7d707a65-5569-43f7-97aa-c489d0311d87" providerId="ADAL" clId="{B77CDDF2-167F-44F6-B7A8-71FE9590B136}" dt="2023-04-20T14:30:18.194" v="2621" actId="255"/>
          <ac:spMkLst>
            <pc:docMk/>
            <pc:sldMk cId="0" sldId="551"/>
            <ac:spMk id="3" creationId="{00000000-0000-0000-0000-000000000000}"/>
          </ac:spMkLst>
        </pc:spChg>
        <pc:spChg chg="mod">
          <ac:chgData name="YANG, Yan ni [Alumni]" userId="7d707a65-5569-43f7-97aa-c489d0311d87" providerId="ADAL" clId="{B77CDDF2-167F-44F6-B7A8-71FE9590B136}" dt="2023-04-20T14:30:04.696" v="2619" actId="1076"/>
          <ac:spMkLst>
            <pc:docMk/>
            <pc:sldMk cId="0" sldId="551"/>
            <ac:spMk id="48131" creationId="{00000000-0000-0000-0000-000000000000}"/>
          </ac:spMkLst>
        </pc:spChg>
      </pc:sldChg>
      <pc:sldChg chg="addSp delSp modSp mod">
        <pc:chgData name="YANG, Yan ni [Alumni]" userId="7d707a65-5569-43f7-97aa-c489d0311d87" providerId="ADAL" clId="{B77CDDF2-167F-44F6-B7A8-71FE9590B136}" dt="2023-04-20T14:48:39" v="3053" actId="20577"/>
        <pc:sldMkLst>
          <pc:docMk/>
          <pc:sldMk cId="0" sldId="552"/>
        </pc:sldMkLst>
        <pc:spChg chg="add mod">
          <ac:chgData name="YANG, Yan ni [Alumni]" userId="7d707a65-5569-43f7-97aa-c489d0311d87" providerId="ADAL" clId="{B77CDDF2-167F-44F6-B7A8-71FE9590B136}" dt="2023-04-20T14:41:13.296" v="2776" actId="255"/>
          <ac:spMkLst>
            <pc:docMk/>
            <pc:sldMk cId="0" sldId="552"/>
            <ac:spMk id="2" creationId="{4775CD57-6D5A-EE4D-584F-B4C6402A803E}"/>
          </ac:spMkLst>
        </pc:spChg>
        <pc:spChg chg="mod">
          <ac:chgData name="YANG, Yan ni [Alumni]" userId="7d707a65-5569-43f7-97aa-c489d0311d87" providerId="ADAL" clId="{B77CDDF2-167F-44F6-B7A8-71FE9590B136}" dt="2023-04-20T14:48:39" v="3053" actId="20577"/>
          <ac:spMkLst>
            <pc:docMk/>
            <pc:sldMk cId="0" sldId="552"/>
            <ac:spMk id="3" creationId="{00000000-0000-0000-0000-000000000000}"/>
          </ac:spMkLst>
        </pc:spChg>
        <pc:spChg chg="del mod">
          <ac:chgData name="YANG, Yan ni [Alumni]" userId="7d707a65-5569-43f7-97aa-c489d0311d87" providerId="ADAL" clId="{B77CDDF2-167F-44F6-B7A8-71FE9590B136}" dt="2023-04-20T14:39:59.391" v="2757" actId="478"/>
          <ac:spMkLst>
            <pc:docMk/>
            <pc:sldMk cId="0" sldId="552"/>
            <ac:spMk id="12" creationId="{00000000-0000-0000-0000-000000000000}"/>
          </ac:spMkLst>
        </pc:spChg>
        <pc:spChg chg="mod">
          <ac:chgData name="YANG, Yan ni [Alumni]" userId="7d707a65-5569-43f7-97aa-c489d0311d87" providerId="ADAL" clId="{B77CDDF2-167F-44F6-B7A8-71FE9590B136}" dt="2023-04-20T14:40:16.467" v="2763" actId="1076"/>
          <ac:spMkLst>
            <pc:docMk/>
            <pc:sldMk cId="0" sldId="552"/>
            <ac:spMk id="50179" creationId="{00000000-0000-0000-0000-000000000000}"/>
          </ac:spMkLst>
        </pc:spChg>
      </pc:sldChg>
      <pc:sldChg chg="addSp modSp mod modAnim">
        <pc:chgData name="YANG, Yan ni [Alumni]" userId="7d707a65-5569-43f7-97aa-c489d0311d87" providerId="ADAL" clId="{B77CDDF2-167F-44F6-B7A8-71FE9590B136}" dt="2023-04-20T15:00:28.957" v="3384"/>
        <pc:sldMkLst>
          <pc:docMk/>
          <pc:sldMk cId="0" sldId="554"/>
        </pc:sldMkLst>
        <pc:spChg chg="add mod">
          <ac:chgData name="YANG, Yan ni [Alumni]" userId="7d707a65-5569-43f7-97aa-c489d0311d87" providerId="ADAL" clId="{B77CDDF2-167F-44F6-B7A8-71FE9590B136}" dt="2023-04-20T14:59:22.856" v="3348" actId="1036"/>
          <ac:spMkLst>
            <pc:docMk/>
            <pc:sldMk cId="0" sldId="554"/>
            <ac:spMk id="3" creationId="{12A26C16-F146-445E-6AF9-BB1BE29C5280}"/>
          </ac:spMkLst>
        </pc:spChg>
        <pc:spChg chg="add mod">
          <ac:chgData name="YANG, Yan ni [Alumni]" userId="7d707a65-5569-43f7-97aa-c489d0311d87" providerId="ADAL" clId="{B77CDDF2-167F-44F6-B7A8-71FE9590B136}" dt="2023-04-20T14:59:38.008" v="3357" actId="1035"/>
          <ac:spMkLst>
            <pc:docMk/>
            <pc:sldMk cId="0" sldId="554"/>
            <ac:spMk id="5" creationId="{B760FF2D-F1FC-9F7D-3619-5C4939954D28}"/>
          </ac:spMkLst>
        </pc:spChg>
        <pc:spChg chg="add mod">
          <ac:chgData name="YANG, Yan ni [Alumni]" userId="7d707a65-5569-43f7-97aa-c489d0311d87" providerId="ADAL" clId="{B77CDDF2-167F-44F6-B7A8-71FE9590B136}" dt="2023-04-20T15:00:02.420" v="3378" actId="20577"/>
          <ac:spMkLst>
            <pc:docMk/>
            <pc:sldMk cId="0" sldId="554"/>
            <ac:spMk id="7" creationId="{9EC3022C-8FD3-0342-CDE3-E45F0C165B3F}"/>
          </ac:spMkLst>
        </pc:spChg>
        <pc:spChg chg="mod">
          <ac:chgData name="YANG, Yan ni [Alumni]" userId="7d707a65-5569-43f7-97aa-c489d0311d87" providerId="ADAL" clId="{B77CDDF2-167F-44F6-B7A8-71FE9590B136}" dt="2023-04-20T14:57:57.783" v="3297" actId="1035"/>
          <ac:spMkLst>
            <pc:docMk/>
            <pc:sldMk cId="0" sldId="554"/>
            <ac:spMk id="52226" creationId="{00000000-0000-0000-0000-000000000000}"/>
          </ac:spMkLst>
        </pc:spChg>
        <pc:spChg chg="mod">
          <ac:chgData name="YANG, Yan ni [Alumni]" userId="7d707a65-5569-43f7-97aa-c489d0311d87" providerId="ADAL" clId="{B77CDDF2-167F-44F6-B7A8-71FE9590B136}" dt="2023-04-20T14:59:49.121" v="3361" actId="20577"/>
          <ac:spMkLst>
            <pc:docMk/>
            <pc:sldMk cId="0" sldId="554"/>
            <ac:spMk id="52227" creationId="{00000000-0000-0000-0000-000000000000}"/>
          </ac:spMkLst>
        </pc:spChg>
      </pc:sldChg>
      <pc:sldChg chg="modSp">
        <pc:chgData name="YANG, Yan ni [Alumni]" userId="7d707a65-5569-43f7-97aa-c489d0311d87" providerId="ADAL" clId="{B77CDDF2-167F-44F6-B7A8-71FE9590B136}" dt="2023-04-16T14:45:14.367" v="564" actId="1076"/>
        <pc:sldMkLst>
          <pc:docMk/>
          <pc:sldMk cId="0" sldId="624"/>
        </pc:sldMkLst>
        <pc:spChg chg="mod">
          <ac:chgData name="YANG, Yan ni [Alumni]" userId="7d707a65-5569-43f7-97aa-c489d0311d87" providerId="ADAL" clId="{B77CDDF2-167F-44F6-B7A8-71FE9590B136}" dt="2023-04-16T14:45:11.935" v="563" actId="1076"/>
          <ac:spMkLst>
            <pc:docMk/>
            <pc:sldMk cId="0" sldId="624"/>
            <ac:spMk id="25602" creationId="{00000000-0000-0000-0000-000000000000}"/>
          </ac:spMkLst>
        </pc:spChg>
        <pc:spChg chg="mod">
          <ac:chgData name="YANG, Yan ni [Alumni]" userId="7d707a65-5569-43f7-97aa-c489d0311d87" providerId="ADAL" clId="{B77CDDF2-167F-44F6-B7A8-71FE9590B136}" dt="2023-04-16T14:45:14.367" v="564" actId="1076"/>
          <ac:spMkLst>
            <pc:docMk/>
            <pc:sldMk cId="0" sldId="624"/>
            <ac:spMk id="25603" creationId="{00000000-0000-0000-0000-000000000000}"/>
          </ac:spMkLst>
        </pc:spChg>
      </pc:sldChg>
      <pc:sldChg chg="modSp mod">
        <pc:chgData name="YANG, Yan ni [Alumni]" userId="7d707a65-5569-43f7-97aa-c489d0311d87" providerId="ADAL" clId="{B77CDDF2-167F-44F6-B7A8-71FE9590B136}" dt="2023-04-16T14:16:56.599" v="358" actId="207"/>
        <pc:sldMkLst>
          <pc:docMk/>
          <pc:sldMk cId="0" sldId="629"/>
        </pc:sldMkLst>
        <pc:spChg chg="mod">
          <ac:chgData name="YANG, Yan ni [Alumni]" userId="7d707a65-5569-43f7-97aa-c489d0311d87" providerId="ADAL" clId="{B77CDDF2-167F-44F6-B7A8-71FE9590B136}" dt="2023-04-16T14:14:01.875" v="325" actId="1035"/>
          <ac:spMkLst>
            <pc:docMk/>
            <pc:sldMk cId="0" sldId="629"/>
            <ac:spMk id="15362" creationId="{00000000-0000-0000-0000-000000000000}"/>
          </ac:spMkLst>
        </pc:spChg>
        <pc:spChg chg="mod">
          <ac:chgData name="YANG, Yan ni [Alumni]" userId="7d707a65-5569-43f7-97aa-c489d0311d87" providerId="ADAL" clId="{B77CDDF2-167F-44F6-B7A8-71FE9590B136}" dt="2023-04-16T14:16:56.599" v="358" actId="207"/>
          <ac:spMkLst>
            <pc:docMk/>
            <pc:sldMk cId="0" sldId="629"/>
            <ac:spMk id="15363" creationId="{00000000-0000-0000-0000-000000000000}"/>
          </ac:spMkLst>
        </pc:spChg>
      </pc:sldChg>
      <pc:sldChg chg="modSp mod">
        <pc:chgData name="YANG, Yan ni [Alumni]" userId="7d707a65-5569-43f7-97aa-c489d0311d87" providerId="ADAL" clId="{B77CDDF2-167F-44F6-B7A8-71FE9590B136}" dt="2023-04-16T14:18:39.802" v="455" actId="20577"/>
        <pc:sldMkLst>
          <pc:docMk/>
          <pc:sldMk cId="0" sldId="630"/>
        </pc:sldMkLst>
        <pc:spChg chg="mod">
          <ac:chgData name="YANG, Yan ni [Alumni]" userId="7d707a65-5569-43f7-97aa-c489d0311d87" providerId="ADAL" clId="{B77CDDF2-167F-44F6-B7A8-71FE9590B136}" dt="2023-04-16T14:16:02.423" v="346" actId="1035"/>
          <ac:spMkLst>
            <pc:docMk/>
            <pc:sldMk cId="0" sldId="630"/>
            <ac:spMk id="17410" creationId="{00000000-0000-0000-0000-000000000000}"/>
          </ac:spMkLst>
        </pc:spChg>
        <pc:spChg chg="mod">
          <ac:chgData name="YANG, Yan ni [Alumni]" userId="7d707a65-5569-43f7-97aa-c489d0311d87" providerId="ADAL" clId="{B77CDDF2-167F-44F6-B7A8-71FE9590B136}" dt="2023-04-16T14:18:39.802" v="455" actId="20577"/>
          <ac:spMkLst>
            <pc:docMk/>
            <pc:sldMk cId="0" sldId="630"/>
            <ac:spMk id="17411" creationId="{00000000-0000-0000-0000-000000000000}"/>
          </ac:spMkLst>
        </pc:spChg>
      </pc:sldChg>
      <pc:sldChg chg="modSp">
        <pc:chgData name="YANG, Yan ni [Alumni]" userId="7d707a65-5569-43f7-97aa-c489d0311d87" providerId="ADAL" clId="{B77CDDF2-167F-44F6-B7A8-71FE9590B136}" dt="2023-04-16T14:20:51.497" v="509" actId="1035"/>
        <pc:sldMkLst>
          <pc:docMk/>
          <pc:sldMk cId="0" sldId="633"/>
        </pc:sldMkLst>
        <pc:spChg chg="mod">
          <ac:chgData name="YANG, Yan ni [Alumni]" userId="7d707a65-5569-43f7-97aa-c489d0311d87" providerId="ADAL" clId="{B77CDDF2-167F-44F6-B7A8-71FE9590B136}" dt="2023-04-16T14:20:51.497" v="509" actId="1035"/>
          <ac:spMkLst>
            <pc:docMk/>
            <pc:sldMk cId="0" sldId="633"/>
            <ac:spMk id="20482" creationId="{00000000-0000-0000-0000-000000000000}"/>
          </ac:spMkLst>
        </pc:spChg>
        <pc:spChg chg="mod">
          <ac:chgData name="YANG, Yan ni [Alumni]" userId="7d707a65-5569-43f7-97aa-c489d0311d87" providerId="ADAL" clId="{B77CDDF2-167F-44F6-B7A8-71FE9590B136}" dt="2023-04-16T14:20:51.497" v="509" actId="1035"/>
          <ac:spMkLst>
            <pc:docMk/>
            <pc:sldMk cId="0" sldId="633"/>
            <ac:spMk id="20483" creationId="{00000000-0000-0000-0000-000000000000}"/>
          </ac:spMkLst>
        </pc:spChg>
      </pc:sldChg>
      <pc:sldChg chg="modSp mod">
        <pc:chgData name="YANG, Yan ni [Alumni]" userId="7d707a65-5569-43f7-97aa-c489d0311d87" providerId="ADAL" clId="{B77CDDF2-167F-44F6-B7A8-71FE9590B136}" dt="2023-04-16T14:43:34.598" v="533" actId="1076"/>
        <pc:sldMkLst>
          <pc:docMk/>
          <pc:sldMk cId="0" sldId="634"/>
        </pc:sldMkLst>
        <pc:spChg chg="mod">
          <ac:chgData name="YANG, Yan ni [Alumni]" userId="7d707a65-5569-43f7-97aa-c489d0311d87" providerId="ADAL" clId="{B77CDDF2-167F-44F6-B7A8-71FE9590B136}" dt="2023-04-16T14:43:04.599" v="528" actId="1036"/>
          <ac:spMkLst>
            <pc:docMk/>
            <pc:sldMk cId="0" sldId="634"/>
            <ac:spMk id="14" creationId="{00000000-0000-0000-0000-000000000000}"/>
          </ac:spMkLst>
        </pc:spChg>
        <pc:spChg chg="mod">
          <ac:chgData name="YANG, Yan ni [Alumni]" userId="7d707a65-5569-43f7-97aa-c489d0311d87" providerId="ADAL" clId="{B77CDDF2-167F-44F6-B7A8-71FE9590B136}" dt="2023-04-16T14:43:04.599" v="528" actId="1036"/>
          <ac:spMkLst>
            <pc:docMk/>
            <pc:sldMk cId="0" sldId="634"/>
            <ac:spMk id="15" creationId="{00000000-0000-0000-0000-000000000000}"/>
          </ac:spMkLst>
        </pc:spChg>
        <pc:spChg chg="mod">
          <ac:chgData name="YANG, Yan ni [Alumni]" userId="7d707a65-5569-43f7-97aa-c489d0311d87" providerId="ADAL" clId="{B77CDDF2-167F-44F6-B7A8-71FE9590B136}" dt="2023-04-16T14:43:04.599" v="528" actId="1036"/>
          <ac:spMkLst>
            <pc:docMk/>
            <pc:sldMk cId="0" sldId="634"/>
            <ac:spMk id="16" creationId="{00000000-0000-0000-0000-000000000000}"/>
          </ac:spMkLst>
        </pc:spChg>
        <pc:spChg chg="mod">
          <ac:chgData name="YANG, Yan ni [Alumni]" userId="7d707a65-5569-43f7-97aa-c489d0311d87" providerId="ADAL" clId="{B77CDDF2-167F-44F6-B7A8-71FE9590B136}" dt="2023-04-16T14:43:04.599" v="528" actId="1036"/>
          <ac:spMkLst>
            <pc:docMk/>
            <pc:sldMk cId="0" sldId="634"/>
            <ac:spMk id="17" creationId="{00000000-0000-0000-0000-000000000000}"/>
          </ac:spMkLst>
        </pc:spChg>
        <pc:spChg chg="mod">
          <ac:chgData name="YANG, Yan ni [Alumni]" userId="7d707a65-5569-43f7-97aa-c489d0311d87" providerId="ADAL" clId="{B77CDDF2-167F-44F6-B7A8-71FE9590B136}" dt="2023-04-16T14:43:04.599" v="528" actId="1036"/>
          <ac:spMkLst>
            <pc:docMk/>
            <pc:sldMk cId="0" sldId="634"/>
            <ac:spMk id="18" creationId="{00000000-0000-0000-0000-000000000000}"/>
          </ac:spMkLst>
        </pc:spChg>
        <pc:spChg chg="mod">
          <ac:chgData name="YANG, Yan ni [Alumni]" userId="7d707a65-5569-43f7-97aa-c489d0311d87" providerId="ADAL" clId="{B77CDDF2-167F-44F6-B7A8-71FE9590B136}" dt="2023-04-16T14:43:04.599" v="528" actId="1036"/>
          <ac:spMkLst>
            <pc:docMk/>
            <pc:sldMk cId="0" sldId="634"/>
            <ac:spMk id="19" creationId="{00000000-0000-0000-0000-000000000000}"/>
          </ac:spMkLst>
        </pc:spChg>
        <pc:spChg chg="mod">
          <ac:chgData name="YANG, Yan ni [Alumni]" userId="7d707a65-5569-43f7-97aa-c489d0311d87" providerId="ADAL" clId="{B77CDDF2-167F-44F6-B7A8-71FE9590B136}" dt="2023-04-16T14:43:04.599" v="528" actId="1036"/>
          <ac:spMkLst>
            <pc:docMk/>
            <pc:sldMk cId="0" sldId="634"/>
            <ac:spMk id="20" creationId="{00000000-0000-0000-0000-000000000000}"/>
          </ac:spMkLst>
        </pc:spChg>
        <pc:spChg chg="mod">
          <ac:chgData name="YANG, Yan ni [Alumni]" userId="7d707a65-5569-43f7-97aa-c489d0311d87" providerId="ADAL" clId="{B77CDDF2-167F-44F6-B7A8-71FE9590B136}" dt="2023-04-16T14:43:04.599" v="528" actId="1036"/>
          <ac:spMkLst>
            <pc:docMk/>
            <pc:sldMk cId="0" sldId="634"/>
            <ac:spMk id="23554" creationId="{00000000-0000-0000-0000-000000000000}"/>
          </ac:spMkLst>
        </pc:spChg>
        <pc:spChg chg="mod">
          <ac:chgData name="YANG, Yan ni [Alumni]" userId="7d707a65-5569-43f7-97aa-c489d0311d87" providerId="ADAL" clId="{B77CDDF2-167F-44F6-B7A8-71FE9590B136}" dt="2023-04-16T14:43:30.532" v="532" actId="14100"/>
          <ac:spMkLst>
            <pc:docMk/>
            <pc:sldMk cId="0" sldId="634"/>
            <ac:spMk id="23555" creationId="{00000000-0000-0000-0000-000000000000}"/>
          </ac:spMkLst>
        </pc:spChg>
        <pc:grpChg chg="mod">
          <ac:chgData name="YANG, Yan ni [Alumni]" userId="7d707a65-5569-43f7-97aa-c489d0311d87" providerId="ADAL" clId="{B77CDDF2-167F-44F6-B7A8-71FE9590B136}" dt="2023-04-16T14:43:34.598" v="533" actId="1076"/>
          <ac:grpSpMkLst>
            <pc:docMk/>
            <pc:sldMk cId="0" sldId="634"/>
            <ac:grpSpMk id="23556" creationId="{00000000-0000-0000-0000-000000000000}"/>
          </ac:grpSpMkLst>
        </pc:grpChg>
      </pc:sldChg>
      <pc:sldChg chg="modSp mod modAnim">
        <pc:chgData name="YANG, Yan ni [Alumni]" userId="7d707a65-5569-43f7-97aa-c489d0311d87" providerId="ADAL" clId="{B77CDDF2-167F-44F6-B7A8-71FE9590B136}" dt="2023-04-20T14:18:41.909" v="2545" actId="1038"/>
        <pc:sldMkLst>
          <pc:docMk/>
          <pc:sldMk cId="0" sldId="652"/>
        </pc:sldMkLst>
        <pc:spChg chg="mod">
          <ac:chgData name="YANG, Yan ni [Alumni]" userId="7d707a65-5569-43f7-97aa-c489d0311d87" providerId="ADAL" clId="{B77CDDF2-167F-44F6-B7A8-71FE9590B136}" dt="2023-04-20T14:17:18.839" v="2533" actId="255"/>
          <ac:spMkLst>
            <pc:docMk/>
            <pc:sldMk cId="0" sldId="652"/>
            <ac:spMk id="3" creationId="{00000000-0000-0000-0000-000000000000}"/>
          </ac:spMkLst>
        </pc:spChg>
        <pc:spChg chg="mod">
          <ac:chgData name="YANG, Yan ni [Alumni]" userId="7d707a65-5569-43f7-97aa-c489d0311d87" providerId="ADAL" clId="{B77CDDF2-167F-44F6-B7A8-71FE9590B136}" dt="2023-04-20T14:16:51.578" v="2527" actId="1076"/>
          <ac:spMkLst>
            <pc:docMk/>
            <pc:sldMk cId="0" sldId="652"/>
            <ac:spMk id="13" creationId="{00000000-0000-0000-0000-000000000000}"/>
          </ac:spMkLst>
        </pc:spChg>
        <pc:spChg chg="mod">
          <ac:chgData name="YANG, Yan ni [Alumni]" userId="7d707a65-5569-43f7-97aa-c489d0311d87" providerId="ADAL" clId="{B77CDDF2-167F-44F6-B7A8-71FE9590B136}" dt="2023-04-20T14:18:41.909" v="2545" actId="1038"/>
          <ac:spMkLst>
            <pc:docMk/>
            <pc:sldMk cId="0" sldId="652"/>
            <ac:spMk id="14" creationId="{00000000-0000-0000-0000-000000000000}"/>
          </ac:spMkLst>
        </pc:spChg>
      </pc:sldChg>
      <pc:sldChg chg="modSp mod">
        <pc:chgData name="YANG, Yan ni [Alumni]" userId="7d707a65-5569-43f7-97aa-c489d0311d87" providerId="ADAL" clId="{B77CDDF2-167F-44F6-B7A8-71FE9590B136}" dt="2023-04-16T14:18:50.549" v="476" actId="255"/>
        <pc:sldMkLst>
          <pc:docMk/>
          <pc:sldMk cId="4122050852" sldId="667"/>
        </pc:sldMkLst>
        <pc:spChg chg="mod">
          <ac:chgData name="YANG, Yan ni [Alumni]" userId="7d707a65-5569-43f7-97aa-c489d0311d87" providerId="ADAL" clId="{B77CDDF2-167F-44F6-B7A8-71FE9590B136}" dt="2023-04-16T14:18:44.691" v="474" actId="1035"/>
          <ac:spMkLst>
            <pc:docMk/>
            <pc:sldMk cId="4122050852" sldId="667"/>
            <ac:spMk id="18434" creationId="{00000000-0000-0000-0000-000000000000}"/>
          </ac:spMkLst>
        </pc:spChg>
        <pc:spChg chg="mod">
          <ac:chgData name="YANG, Yan ni [Alumni]" userId="7d707a65-5569-43f7-97aa-c489d0311d87" providerId="ADAL" clId="{B77CDDF2-167F-44F6-B7A8-71FE9590B136}" dt="2023-04-16T14:18:50.549" v="476" actId="255"/>
          <ac:spMkLst>
            <pc:docMk/>
            <pc:sldMk cId="4122050852" sldId="667"/>
            <ac:spMk id="18435" creationId="{00000000-0000-0000-0000-000000000000}"/>
          </ac:spMkLst>
        </pc:spChg>
      </pc:sldChg>
      <pc:sldChg chg="modSp mod">
        <pc:chgData name="YANG, Yan ni [Alumni]" userId="7d707a65-5569-43f7-97aa-c489d0311d87" providerId="ADAL" clId="{B77CDDF2-167F-44F6-B7A8-71FE9590B136}" dt="2023-04-16T14:19:16.009" v="494" actId="255"/>
        <pc:sldMkLst>
          <pc:docMk/>
          <pc:sldMk cId="3421697275" sldId="668"/>
        </pc:sldMkLst>
        <pc:spChg chg="mod">
          <ac:chgData name="YANG, Yan ni [Alumni]" userId="7d707a65-5569-43f7-97aa-c489d0311d87" providerId="ADAL" clId="{B77CDDF2-167F-44F6-B7A8-71FE9590B136}" dt="2023-04-16T14:19:13.284" v="493" actId="1035"/>
          <ac:spMkLst>
            <pc:docMk/>
            <pc:sldMk cId="3421697275" sldId="668"/>
            <ac:spMk id="19458" creationId="{00000000-0000-0000-0000-000000000000}"/>
          </ac:spMkLst>
        </pc:spChg>
        <pc:spChg chg="mod">
          <ac:chgData name="YANG, Yan ni [Alumni]" userId="7d707a65-5569-43f7-97aa-c489d0311d87" providerId="ADAL" clId="{B77CDDF2-167F-44F6-B7A8-71FE9590B136}" dt="2023-04-16T14:19:16.009" v="494" actId="255"/>
          <ac:spMkLst>
            <pc:docMk/>
            <pc:sldMk cId="3421697275" sldId="668"/>
            <ac:spMk id="19459" creationId="{00000000-0000-0000-0000-000000000000}"/>
          </ac:spMkLst>
        </pc:spChg>
      </pc:sldChg>
      <pc:sldChg chg="modSp mod ord">
        <pc:chgData name="YANG, Yan ni [Alumni]" userId="7d707a65-5569-43f7-97aa-c489d0311d87" providerId="ADAL" clId="{B77CDDF2-167F-44F6-B7A8-71FE9590B136}" dt="2023-04-16T14:44:24.780" v="553"/>
        <pc:sldMkLst>
          <pc:docMk/>
          <pc:sldMk cId="1163321798" sldId="671"/>
        </pc:sldMkLst>
        <pc:spChg chg="mod">
          <ac:chgData name="YANG, Yan ni [Alumni]" userId="7d707a65-5569-43f7-97aa-c489d0311d87" providerId="ADAL" clId="{B77CDDF2-167F-44F6-B7A8-71FE9590B136}" dt="2023-04-16T14:43:40.662" v="549" actId="1036"/>
          <ac:spMkLst>
            <pc:docMk/>
            <pc:sldMk cId="1163321798" sldId="671"/>
            <ac:spMk id="20482" creationId="{00000000-0000-0000-0000-000000000000}"/>
          </ac:spMkLst>
        </pc:spChg>
        <pc:spChg chg="mod">
          <ac:chgData name="YANG, Yan ni [Alumni]" userId="7d707a65-5569-43f7-97aa-c489d0311d87" providerId="ADAL" clId="{B77CDDF2-167F-44F6-B7A8-71FE9590B136}" dt="2023-04-16T14:44:03.065" v="551" actId="255"/>
          <ac:spMkLst>
            <pc:docMk/>
            <pc:sldMk cId="1163321798" sldId="671"/>
            <ac:spMk id="20483" creationId="{00000000-0000-0000-0000-000000000000}"/>
          </ac:spMkLst>
        </pc:spChg>
      </pc:sldChg>
      <pc:sldChg chg="modSp mod ord">
        <pc:chgData name="YANG, Yan ni [Alumni]" userId="7d707a65-5569-43f7-97aa-c489d0311d87" providerId="ADAL" clId="{B77CDDF2-167F-44F6-B7A8-71FE9590B136}" dt="2023-04-16T14:45:30.580" v="578" actId="255"/>
        <pc:sldMkLst>
          <pc:docMk/>
          <pc:sldMk cId="1730405756" sldId="672"/>
        </pc:sldMkLst>
        <pc:spChg chg="mod">
          <ac:chgData name="YANG, Yan ni [Alumni]" userId="7d707a65-5569-43f7-97aa-c489d0311d87" providerId="ADAL" clId="{B77CDDF2-167F-44F6-B7A8-71FE9590B136}" dt="2023-04-16T14:45:24.186" v="577" actId="1035"/>
          <ac:spMkLst>
            <pc:docMk/>
            <pc:sldMk cId="1730405756" sldId="672"/>
            <ac:spMk id="21506" creationId="{00000000-0000-0000-0000-000000000000}"/>
          </ac:spMkLst>
        </pc:spChg>
        <pc:spChg chg="mod">
          <ac:chgData name="YANG, Yan ni [Alumni]" userId="7d707a65-5569-43f7-97aa-c489d0311d87" providerId="ADAL" clId="{B77CDDF2-167F-44F6-B7A8-71FE9590B136}" dt="2023-04-16T14:45:30.580" v="578" actId="255"/>
          <ac:spMkLst>
            <pc:docMk/>
            <pc:sldMk cId="1730405756" sldId="672"/>
            <ac:spMk id="21507" creationId="{00000000-0000-0000-0000-000000000000}"/>
          </ac:spMkLst>
        </pc:spChg>
      </pc:sldChg>
      <pc:sldChg chg="modSp mod ord">
        <pc:chgData name="YANG, Yan ni [Alumni]" userId="7d707a65-5569-43f7-97aa-c489d0311d87" providerId="ADAL" clId="{B77CDDF2-167F-44F6-B7A8-71FE9590B136}" dt="2023-04-16T14:46:08.423" v="585" actId="1076"/>
        <pc:sldMkLst>
          <pc:docMk/>
          <pc:sldMk cId="4098766121" sldId="673"/>
        </pc:sldMkLst>
        <pc:spChg chg="mod">
          <ac:chgData name="YANG, Yan ni [Alumni]" userId="7d707a65-5569-43f7-97aa-c489d0311d87" providerId="ADAL" clId="{B77CDDF2-167F-44F6-B7A8-71FE9590B136}" dt="2023-04-16T14:46:02.045" v="583" actId="1076"/>
          <ac:spMkLst>
            <pc:docMk/>
            <pc:sldMk cId="4098766121" sldId="673"/>
            <ac:spMk id="22530" creationId="{00000000-0000-0000-0000-000000000000}"/>
          </ac:spMkLst>
        </pc:spChg>
        <pc:spChg chg="mod">
          <ac:chgData name="YANG, Yan ni [Alumni]" userId="7d707a65-5569-43f7-97aa-c489d0311d87" providerId="ADAL" clId="{B77CDDF2-167F-44F6-B7A8-71FE9590B136}" dt="2023-04-16T14:46:08.423" v="585" actId="1076"/>
          <ac:spMkLst>
            <pc:docMk/>
            <pc:sldMk cId="4098766121" sldId="673"/>
            <ac:spMk id="22531" creationId="{00000000-0000-0000-0000-000000000000}"/>
          </ac:spMkLst>
        </pc:spChg>
      </pc:sldChg>
      <pc:sldChg chg="modSp mod ord">
        <pc:chgData name="YANG, Yan ni [Alumni]" userId="7d707a65-5569-43f7-97aa-c489d0311d87" providerId="ADAL" clId="{B77CDDF2-167F-44F6-B7A8-71FE9590B136}" dt="2023-04-16T14:46:26.144" v="605" actId="255"/>
        <pc:sldMkLst>
          <pc:docMk/>
          <pc:sldMk cId="246942302" sldId="674"/>
        </pc:sldMkLst>
        <pc:spChg chg="mod">
          <ac:chgData name="YANG, Yan ni [Alumni]" userId="7d707a65-5569-43f7-97aa-c489d0311d87" providerId="ADAL" clId="{B77CDDF2-167F-44F6-B7A8-71FE9590B136}" dt="2023-04-16T14:46:17.559" v="603" actId="255"/>
          <ac:spMkLst>
            <pc:docMk/>
            <pc:sldMk cId="246942302" sldId="674"/>
            <ac:spMk id="22530" creationId="{00000000-0000-0000-0000-000000000000}"/>
          </ac:spMkLst>
        </pc:spChg>
        <pc:spChg chg="mod">
          <ac:chgData name="YANG, Yan ni [Alumni]" userId="7d707a65-5569-43f7-97aa-c489d0311d87" providerId="ADAL" clId="{B77CDDF2-167F-44F6-B7A8-71FE9590B136}" dt="2023-04-16T14:46:26.144" v="605" actId="255"/>
          <ac:spMkLst>
            <pc:docMk/>
            <pc:sldMk cId="246942302" sldId="674"/>
            <ac:spMk id="22531" creationId="{00000000-0000-0000-0000-000000000000}"/>
          </ac:spMkLst>
        </pc:spChg>
      </pc:sldChg>
      <pc:sldChg chg="addSp modSp mod">
        <pc:chgData name="YANG, Yan ni [Alumni]" userId="7d707a65-5569-43f7-97aa-c489d0311d87" providerId="ADAL" clId="{B77CDDF2-167F-44F6-B7A8-71FE9590B136}" dt="2023-04-20T12:20:35.718" v="710" actId="1037"/>
        <pc:sldMkLst>
          <pc:docMk/>
          <pc:sldMk cId="1115883632" sldId="677"/>
        </pc:sldMkLst>
        <pc:spChg chg="add mod">
          <ac:chgData name="YANG, Yan ni [Alumni]" userId="7d707a65-5569-43f7-97aa-c489d0311d87" providerId="ADAL" clId="{B77CDDF2-167F-44F6-B7A8-71FE9590B136}" dt="2023-04-20T12:17:28.424" v="679" actId="1076"/>
          <ac:spMkLst>
            <pc:docMk/>
            <pc:sldMk cId="1115883632" sldId="677"/>
            <ac:spMk id="3" creationId="{70E49963-578D-B5F3-500C-172B92683394}"/>
          </ac:spMkLst>
        </pc:spChg>
        <pc:spChg chg="add mod">
          <ac:chgData name="YANG, Yan ni [Alumni]" userId="7d707a65-5569-43f7-97aa-c489d0311d87" providerId="ADAL" clId="{B77CDDF2-167F-44F6-B7A8-71FE9590B136}" dt="2023-04-20T12:20:35.718" v="710" actId="1037"/>
          <ac:spMkLst>
            <pc:docMk/>
            <pc:sldMk cId="1115883632" sldId="677"/>
            <ac:spMk id="4" creationId="{3C6CB728-5606-0813-5937-C1CDEB640465}"/>
          </ac:spMkLst>
        </pc:spChg>
      </pc:sldChg>
      <pc:sldChg chg="modSp mod">
        <pc:chgData name="YANG, Yan ni [Alumni]" userId="7d707a65-5569-43f7-97aa-c489d0311d87" providerId="ADAL" clId="{B77CDDF2-167F-44F6-B7A8-71FE9590B136}" dt="2023-04-20T14:00:50.632" v="1232" actId="1035"/>
        <pc:sldMkLst>
          <pc:docMk/>
          <pc:sldMk cId="2317045181" sldId="679"/>
        </pc:sldMkLst>
        <pc:spChg chg="mod">
          <ac:chgData name="YANG, Yan ni [Alumni]" userId="7d707a65-5569-43f7-97aa-c489d0311d87" providerId="ADAL" clId="{B77CDDF2-167F-44F6-B7A8-71FE9590B136}" dt="2023-04-20T14:00:50.632" v="1232" actId="1035"/>
          <ac:spMkLst>
            <pc:docMk/>
            <pc:sldMk cId="2317045181" sldId="679"/>
            <ac:spMk id="40962" creationId="{00000000-0000-0000-0000-000000000000}"/>
          </ac:spMkLst>
        </pc:spChg>
        <pc:spChg chg="mod">
          <ac:chgData name="YANG, Yan ni [Alumni]" userId="7d707a65-5569-43f7-97aa-c489d0311d87" providerId="ADAL" clId="{B77CDDF2-167F-44F6-B7A8-71FE9590B136}" dt="2023-04-20T14:00:45.972" v="1228" actId="1036"/>
          <ac:spMkLst>
            <pc:docMk/>
            <pc:sldMk cId="2317045181" sldId="679"/>
            <ac:spMk id="40963" creationId="{00000000-0000-0000-0000-000000000000}"/>
          </ac:spMkLst>
        </pc:spChg>
      </pc:sldChg>
      <pc:sldChg chg="modSp mod">
        <pc:chgData name="YANG, Yan ni [Alumni]" userId="7d707a65-5569-43f7-97aa-c489d0311d87" providerId="ADAL" clId="{B77CDDF2-167F-44F6-B7A8-71FE9590B136}" dt="2023-04-20T14:23:56.298" v="2566" actId="1076"/>
        <pc:sldMkLst>
          <pc:docMk/>
          <pc:sldMk cId="1786317272" sldId="682"/>
        </pc:sldMkLst>
        <pc:spChg chg="mod">
          <ac:chgData name="YANG, Yan ni [Alumni]" userId="7d707a65-5569-43f7-97aa-c489d0311d87" providerId="ADAL" clId="{B77CDDF2-167F-44F6-B7A8-71FE9590B136}" dt="2023-04-20T14:23:32.157" v="2561" actId="1035"/>
          <ac:spMkLst>
            <pc:docMk/>
            <pc:sldMk cId="1786317272" sldId="682"/>
            <ac:spMk id="2" creationId="{00000000-0000-0000-0000-000000000000}"/>
          </ac:spMkLst>
        </pc:spChg>
        <pc:spChg chg="mod">
          <ac:chgData name="YANG, Yan ni [Alumni]" userId="7d707a65-5569-43f7-97aa-c489d0311d87" providerId="ADAL" clId="{B77CDDF2-167F-44F6-B7A8-71FE9590B136}" dt="2023-04-20T14:23:56.298" v="2566" actId="1076"/>
          <ac:spMkLst>
            <pc:docMk/>
            <pc:sldMk cId="1786317272" sldId="682"/>
            <ac:spMk id="46083" creationId="{00000000-0000-0000-0000-000000000000}"/>
          </ac:spMkLst>
        </pc:spChg>
      </pc:sldChg>
      <pc:sldChg chg="modSp mod">
        <pc:chgData name="YANG, Yan ni [Alumni]" userId="7d707a65-5569-43f7-97aa-c489d0311d87" providerId="ADAL" clId="{B77CDDF2-167F-44F6-B7A8-71FE9590B136}" dt="2023-04-20T14:57:26.449" v="3269" actId="948"/>
        <pc:sldMkLst>
          <pc:docMk/>
          <pc:sldMk cId="4025979300" sldId="683"/>
        </pc:sldMkLst>
        <pc:spChg chg="mod">
          <ac:chgData name="YANG, Yan ni [Alumni]" userId="7d707a65-5569-43f7-97aa-c489d0311d87" providerId="ADAL" clId="{B77CDDF2-167F-44F6-B7A8-71FE9590B136}" dt="2023-04-20T14:53:54.215" v="3069" actId="1037"/>
          <ac:spMkLst>
            <pc:docMk/>
            <pc:sldMk cId="4025979300" sldId="683"/>
            <ac:spMk id="2" creationId="{00000000-0000-0000-0000-000000000000}"/>
          </ac:spMkLst>
        </pc:spChg>
        <pc:spChg chg="mod">
          <ac:chgData name="YANG, Yan ni [Alumni]" userId="7d707a65-5569-43f7-97aa-c489d0311d87" providerId="ADAL" clId="{B77CDDF2-167F-44F6-B7A8-71FE9590B136}" dt="2023-04-20T14:57:26.449" v="3269" actId="948"/>
          <ac:spMkLst>
            <pc:docMk/>
            <pc:sldMk cId="4025979300" sldId="683"/>
            <ac:spMk id="3" creationId="{00000000-0000-0000-0000-000000000000}"/>
          </ac:spMkLst>
        </pc:spChg>
      </pc:sldChg>
      <pc:sldChg chg="modSp mod">
        <pc:chgData name="YANG, Yan ni [Alumni]" userId="7d707a65-5569-43f7-97aa-c489d0311d87" providerId="ADAL" clId="{B77CDDF2-167F-44F6-B7A8-71FE9590B136}" dt="2023-04-20T14:57:41.320" v="3283" actId="948"/>
        <pc:sldMkLst>
          <pc:docMk/>
          <pc:sldMk cId="2562702284" sldId="684"/>
        </pc:sldMkLst>
        <pc:spChg chg="mod">
          <ac:chgData name="YANG, Yan ni [Alumni]" userId="7d707a65-5569-43f7-97aa-c489d0311d87" providerId="ADAL" clId="{B77CDDF2-167F-44F6-B7A8-71FE9590B136}" dt="2023-04-20T14:57:33.745" v="3281" actId="1035"/>
          <ac:spMkLst>
            <pc:docMk/>
            <pc:sldMk cId="2562702284" sldId="684"/>
            <ac:spMk id="2" creationId="{00000000-0000-0000-0000-000000000000}"/>
          </ac:spMkLst>
        </pc:spChg>
        <pc:spChg chg="mod">
          <ac:chgData name="YANG, Yan ni [Alumni]" userId="7d707a65-5569-43f7-97aa-c489d0311d87" providerId="ADAL" clId="{B77CDDF2-167F-44F6-B7A8-71FE9590B136}" dt="2023-04-20T14:57:41.320" v="3283" actId="948"/>
          <ac:spMkLst>
            <pc:docMk/>
            <pc:sldMk cId="2562702284" sldId="684"/>
            <ac:spMk id="3" creationId="{00000000-0000-0000-0000-000000000000}"/>
          </ac:spMkLst>
        </pc:spChg>
      </pc:sldChg>
      <pc:sldChg chg="del">
        <pc:chgData name="YANG, Yan ni [Alumni]" userId="7d707a65-5569-43f7-97aa-c489d0311d87" providerId="ADAL" clId="{B77CDDF2-167F-44F6-B7A8-71FE9590B136}" dt="2023-04-20T14:13:12.518" v="2495" actId="47"/>
        <pc:sldMkLst>
          <pc:docMk/>
          <pc:sldMk cId="4204206230" sldId="716"/>
        </pc:sldMkLst>
      </pc:sldChg>
      <pc:sldChg chg="modSp add mod ord">
        <pc:chgData name="YANG, Yan ni [Alumni]" userId="7d707a65-5569-43f7-97aa-c489d0311d87" providerId="ADAL" clId="{B77CDDF2-167F-44F6-B7A8-71FE9590B136}" dt="2023-04-16T14:16:19.287" v="352"/>
        <pc:sldMkLst>
          <pc:docMk/>
          <pc:sldMk cId="3499871151" sldId="717"/>
        </pc:sldMkLst>
        <pc:spChg chg="mod">
          <ac:chgData name="YANG, Yan ni [Alumni]" userId="7d707a65-5569-43f7-97aa-c489d0311d87" providerId="ADAL" clId="{B77CDDF2-167F-44F6-B7A8-71FE9590B136}" dt="2023-04-16T14:16:16.976" v="350" actId="20577"/>
          <ac:spMkLst>
            <pc:docMk/>
            <pc:sldMk cId="3499871151" sldId="717"/>
            <ac:spMk id="15363" creationId="{00000000-0000-0000-0000-000000000000}"/>
          </ac:spMkLst>
        </pc:spChg>
      </pc:sldChg>
      <pc:sldChg chg="delSp modSp add mod delAnim">
        <pc:chgData name="YANG, Yan ni [Alumni]" userId="7d707a65-5569-43f7-97aa-c489d0311d87" providerId="ADAL" clId="{B77CDDF2-167F-44F6-B7A8-71FE9590B136}" dt="2023-04-16T14:48:15.299" v="627" actId="1076"/>
        <pc:sldMkLst>
          <pc:docMk/>
          <pc:sldMk cId="3275968529" sldId="718"/>
        </pc:sldMkLst>
        <pc:spChg chg="mod">
          <ac:chgData name="YANG, Yan ni [Alumni]" userId="7d707a65-5569-43f7-97aa-c489d0311d87" providerId="ADAL" clId="{B77CDDF2-167F-44F6-B7A8-71FE9590B136}" dt="2023-04-16T14:48:15.299" v="627" actId="1076"/>
          <ac:spMkLst>
            <pc:docMk/>
            <pc:sldMk cId="3275968529" sldId="718"/>
            <ac:spMk id="15" creationId="{57FCB686-1E95-44E1-A605-7052D48B72C7}"/>
          </ac:spMkLst>
        </pc:spChg>
        <pc:spChg chg="del">
          <ac:chgData name="YANG, Yan ni [Alumni]" userId="7d707a65-5569-43f7-97aa-c489d0311d87" providerId="ADAL" clId="{B77CDDF2-167F-44F6-B7A8-71FE9590B136}" dt="2023-04-16T14:47:35.553" v="616" actId="478"/>
          <ac:spMkLst>
            <pc:docMk/>
            <pc:sldMk cId="3275968529" sldId="718"/>
            <ac:spMk id="16" creationId="{58512A97-8BF5-4AF1-827F-C2100017DE8F}"/>
          </ac:spMkLst>
        </pc:spChg>
        <pc:spChg chg="del">
          <ac:chgData name="YANG, Yan ni [Alumni]" userId="7d707a65-5569-43f7-97aa-c489d0311d87" providerId="ADAL" clId="{B77CDDF2-167F-44F6-B7A8-71FE9590B136}" dt="2023-04-16T14:47:38.621" v="619" actId="478"/>
          <ac:spMkLst>
            <pc:docMk/>
            <pc:sldMk cId="3275968529" sldId="718"/>
            <ac:spMk id="19" creationId="{377C0A6B-80DF-403A-A669-F2EA16C1D242}"/>
          </ac:spMkLst>
        </pc:spChg>
        <pc:spChg chg="del">
          <ac:chgData name="YANG, Yan ni [Alumni]" userId="7d707a65-5569-43f7-97aa-c489d0311d87" providerId="ADAL" clId="{B77CDDF2-167F-44F6-B7A8-71FE9590B136}" dt="2023-04-16T14:47:36.487" v="617" actId="478"/>
          <ac:spMkLst>
            <pc:docMk/>
            <pc:sldMk cId="3275968529" sldId="718"/>
            <ac:spMk id="20" creationId="{B421613E-FA52-464C-BBE3-2D041BB071D0}"/>
          </ac:spMkLst>
        </pc:spChg>
        <pc:grpChg chg="del">
          <ac:chgData name="YANG, Yan ni [Alumni]" userId="7d707a65-5569-43f7-97aa-c489d0311d87" providerId="ADAL" clId="{B77CDDF2-167F-44F6-B7A8-71FE9590B136}" dt="2023-04-16T14:47:37.491" v="618" actId="478"/>
          <ac:grpSpMkLst>
            <pc:docMk/>
            <pc:sldMk cId="3275968529" sldId="718"/>
            <ac:grpSpMk id="21" creationId="{355DC672-1F8E-4F71-99FE-33C49AC72C1D}"/>
          </ac:grpSpMkLst>
        </pc:grpChg>
      </pc:sldChg>
      <pc:sldChg chg="modSp add mod">
        <pc:chgData name="YANG, Yan ni [Alumni]" userId="7d707a65-5569-43f7-97aa-c489d0311d87" providerId="ADAL" clId="{B77CDDF2-167F-44F6-B7A8-71FE9590B136}" dt="2023-04-20T14:04:20.901" v="1584" actId="1036"/>
        <pc:sldMkLst>
          <pc:docMk/>
          <pc:sldMk cId="3919058944" sldId="724"/>
        </pc:sldMkLst>
        <pc:spChg chg="mod">
          <ac:chgData name="YANG, Yan ni [Alumni]" userId="7d707a65-5569-43f7-97aa-c489d0311d87" providerId="ADAL" clId="{B77CDDF2-167F-44F6-B7A8-71FE9590B136}" dt="2023-04-20T14:00:59.295" v="1236" actId="14100"/>
          <ac:spMkLst>
            <pc:docMk/>
            <pc:sldMk cId="3919058944" sldId="724"/>
            <ac:spMk id="40962" creationId="{00000000-0000-0000-0000-000000000000}"/>
          </ac:spMkLst>
        </pc:spChg>
        <pc:spChg chg="mod">
          <ac:chgData name="YANG, Yan ni [Alumni]" userId="7d707a65-5569-43f7-97aa-c489d0311d87" providerId="ADAL" clId="{B77CDDF2-167F-44F6-B7A8-71FE9590B136}" dt="2023-04-20T14:04:20.901" v="1584" actId="1036"/>
          <ac:spMkLst>
            <pc:docMk/>
            <pc:sldMk cId="3919058944" sldId="724"/>
            <ac:spMk id="40963" creationId="{00000000-0000-0000-0000-000000000000}"/>
          </ac:spMkLst>
        </pc:spChg>
      </pc:sldChg>
      <pc:sldChg chg="modSp add mod">
        <pc:chgData name="YANG, Yan ni [Alumni]" userId="7d707a65-5569-43f7-97aa-c489d0311d87" providerId="ADAL" clId="{B77CDDF2-167F-44F6-B7A8-71FE9590B136}" dt="2023-04-20T14:56:08.933" v="3265" actId="20577"/>
        <pc:sldMkLst>
          <pc:docMk/>
          <pc:sldMk cId="3562670030" sldId="725"/>
        </pc:sldMkLst>
        <pc:spChg chg="mod">
          <ac:chgData name="YANG, Yan ni [Alumni]" userId="7d707a65-5569-43f7-97aa-c489d0311d87" providerId="ADAL" clId="{B77CDDF2-167F-44F6-B7A8-71FE9590B136}" dt="2023-04-20T14:56:08.933" v="3265" actId="20577"/>
          <ac:spMkLst>
            <pc:docMk/>
            <pc:sldMk cId="3562670030" sldId="725"/>
            <ac:spMk id="40963" creationId="{00000000-0000-0000-0000-000000000000}"/>
          </ac:spMkLst>
        </pc:spChg>
      </pc:sldChg>
      <pc:sldChg chg="add del">
        <pc:chgData name="YANG, Yan ni [Alumni]" userId="7d707a65-5569-43f7-97aa-c489d0311d87" providerId="ADAL" clId="{B77CDDF2-167F-44F6-B7A8-71FE9590B136}" dt="2023-04-20T14:01:02.697" v="1237" actId="47"/>
        <pc:sldMkLst>
          <pc:docMk/>
          <pc:sldMk cId="3697563812" sldId="725"/>
        </pc:sldMkLst>
      </pc:sldChg>
      <pc:sldChg chg="delSp modSp add mod ord">
        <pc:chgData name="YANG, Yan ni [Alumni]" userId="7d707a65-5569-43f7-97aa-c489d0311d87" providerId="ADAL" clId="{B77CDDF2-167F-44F6-B7A8-71FE9590B136}" dt="2023-04-20T14:47:11.592" v="3049" actId="207"/>
        <pc:sldMkLst>
          <pc:docMk/>
          <pc:sldMk cId="1381071356" sldId="726"/>
        </pc:sldMkLst>
        <pc:spChg chg="del">
          <ac:chgData name="YANG, Yan ni [Alumni]" userId="7d707a65-5569-43f7-97aa-c489d0311d87" providerId="ADAL" clId="{B77CDDF2-167F-44F6-B7A8-71FE9590B136}" dt="2023-04-20T14:40:55.423" v="2769" actId="478"/>
          <ac:spMkLst>
            <pc:docMk/>
            <pc:sldMk cId="1381071356" sldId="726"/>
            <ac:spMk id="2" creationId="{4775CD57-6D5A-EE4D-584F-B4C6402A803E}"/>
          </ac:spMkLst>
        </pc:spChg>
        <pc:spChg chg="mod">
          <ac:chgData name="YANG, Yan ni [Alumni]" userId="7d707a65-5569-43f7-97aa-c489d0311d87" providerId="ADAL" clId="{B77CDDF2-167F-44F6-B7A8-71FE9590B136}" dt="2023-04-20T14:47:11.592" v="3049" actId="207"/>
          <ac:spMkLst>
            <pc:docMk/>
            <pc:sldMk cId="1381071356" sldId="726"/>
            <ac:spMk id="3" creationId="{00000000-0000-0000-0000-000000000000}"/>
          </ac:spMkLst>
        </pc:spChg>
      </pc:sldChg>
      <pc:sldChg chg="add del">
        <pc:chgData name="YANG, Yan ni [Alumni]" userId="7d707a65-5569-43f7-97aa-c489d0311d87" providerId="ADAL" clId="{B77CDDF2-167F-44F6-B7A8-71FE9590B136}" dt="2023-04-20T14:40:37.902" v="2766" actId="47"/>
        <pc:sldMkLst>
          <pc:docMk/>
          <pc:sldMk cId="2208967954" sldId="726"/>
        </pc:sldMkLst>
      </pc:sldChg>
      <pc:sldMasterChg chg="setBg modSldLayout">
        <pc:chgData name="YANG, Yan ni [Alumni]" userId="7d707a65-5569-43f7-97aa-c489d0311d87" providerId="ADAL" clId="{B77CDDF2-167F-44F6-B7A8-71FE9590B136}" dt="2023-04-16T14:13:51.146" v="314"/>
        <pc:sldMasterMkLst>
          <pc:docMk/>
          <pc:sldMasterMk cId="0" sldId="2147483953"/>
        </pc:sldMasterMkLst>
        <pc:sldLayoutChg chg="setBg">
          <pc:chgData name="YANG, Yan ni [Alumni]" userId="7d707a65-5569-43f7-97aa-c489d0311d87" providerId="ADAL" clId="{B77CDDF2-167F-44F6-B7A8-71FE9590B136}" dt="2023-04-16T14:13:51.146" v="314"/>
          <pc:sldLayoutMkLst>
            <pc:docMk/>
            <pc:sldMasterMk cId="0" sldId="2147483953"/>
            <pc:sldLayoutMk cId="20701026" sldId="2147484301"/>
          </pc:sldLayoutMkLst>
        </pc:sldLayoutChg>
        <pc:sldLayoutChg chg="setBg">
          <pc:chgData name="YANG, Yan ni [Alumni]" userId="7d707a65-5569-43f7-97aa-c489d0311d87" providerId="ADAL" clId="{B77CDDF2-167F-44F6-B7A8-71FE9590B136}" dt="2023-04-16T14:13:51.146" v="314"/>
          <pc:sldLayoutMkLst>
            <pc:docMk/>
            <pc:sldMasterMk cId="0" sldId="2147483953"/>
            <pc:sldLayoutMk cId="147919133" sldId="2147484302"/>
          </pc:sldLayoutMkLst>
        </pc:sldLayoutChg>
        <pc:sldLayoutChg chg="setBg">
          <pc:chgData name="YANG, Yan ni [Alumni]" userId="7d707a65-5569-43f7-97aa-c489d0311d87" providerId="ADAL" clId="{B77CDDF2-167F-44F6-B7A8-71FE9590B136}" dt="2023-04-16T14:13:51.146" v="314"/>
          <pc:sldLayoutMkLst>
            <pc:docMk/>
            <pc:sldMasterMk cId="0" sldId="2147483953"/>
            <pc:sldLayoutMk cId="4082053218" sldId="2147484303"/>
          </pc:sldLayoutMkLst>
        </pc:sldLayoutChg>
        <pc:sldLayoutChg chg="setBg">
          <pc:chgData name="YANG, Yan ni [Alumni]" userId="7d707a65-5569-43f7-97aa-c489d0311d87" providerId="ADAL" clId="{B77CDDF2-167F-44F6-B7A8-71FE9590B136}" dt="2023-04-16T14:13:51.146" v="314"/>
          <pc:sldLayoutMkLst>
            <pc:docMk/>
            <pc:sldMasterMk cId="0" sldId="2147483953"/>
            <pc:sldLayoutMk cId="237881745" sldId="2147484304"/>
          </pc:sldLayoutMkLst>
        </pc:sldLayoutChg>
        <pc:sldLayoutChg chg="setBg">
          <pc:chgData name="YANG, Yan ni [Alumni]" userId="7d707a65-5569-43f7-97aa-c489d0311d87" providerId="ADAL" clId="{B77CDDF2-167F-44F6-B7A8-71FE9590B136}" dt="2023-04-16T14:13:51.146" v="314"/>
          <pc:sldLayoutMkLst>
            <pc:docMk/>
            <pc:sldMasterMk cId="0" sldId="2147483953"/>
            <pc:sldLayoutMk cId="3877941171" sldId="2147484305"/>
          </pc:sldLayoutMkLst>
        </pc:sldLayoutChg>
        <pc:sldLayoutChg chg="setBg">
          <pc:chgData name="YANG, Yan ni [Alumni]" userId="7d707a65-5569-43f7-97aa-c489d0311d87" providerId="ADAL" clId="{B77CDDF2-167F-44F6-B7A8-71FE9590B136}" dt="2023-04-16T14:13:51.146" v="314"/>
          <pc:sldLayoutMkLst>
            <pc:docMk/>
            <pc:sldMasterMk cId="0" sldId="2147483953"/>
            <pc:sldLayoutMk cId="551320452" sldId="2147484306"/>
          </pc:sldLayoutMkLst>
        </pc:sldLayoutChg>
        <pc:sldLayoutChg chg="setBg">
          <pc:chgData name="YANG, Yan ni [Alumni]" userId="7d707a65-5569-43f7-97aa-c489d0311d87" providerId="ADAL" clId="{B77CDDF2-167F-44F6-B7A8-71FE9590B136}" dt="2023-04-16T14:13:51.146" v="314"/>
          <pc:sldLayoutMkLst>
            <pc:docMk/>
            <pc:sldMasterMk cId="0" sldId="2147483953"/>
            <pc:sldLayoutMk cId="1180364996" sldId="2147484307"/>
          </pc:sldLayoutMkLst>
        </pc:sldLayoutChg>
        <pc:sldLayoutChg chg="setBg">
          <pc:chgData name="YANG, Yan ni [Alumni]" userId="7d707a65-5569-43f7-97aa-c489d0311d87" providerId="ADAL" clId="{B77CDDF2-167F-44F6-B7A8-71FE9590B136}" dt="2023-04-16T14:13:51.146" v="314"/>
          <pc:sldLayoutMkLst>
            <pc:docMk/>
            <pc:sldMasterMk cId="0" sldId="2147483953"/>
            <pc:sldLayoutMk cId="1548389211" sldId="2147484308"/>
          </pc:sldLayoutMkLst>
        </pc:sldLayoutChg>
        <pc:sldLayoutChg chg="setBg">
          <pc:chgData name="YANG, Yan ni [Alumni]" userId="7d707a65-5569-43f7-97aa-c489d0311d87" providerId="ADAL" clId="{B77CDDF2-167F-44F6-B7A8-71FE9590B136}" dt="2023-04-16T14:13:51.146" v="314"/>
          <pc:sldLayoutMkLst>
            <pc:docMk/>
            <pc:sldMasterMk cId="0" sldId="2147483953"/>
            <pc:sldLayoutMk cId="4202997878" sldId="2147484309"/>
          </pc:sldLayoutMkLst>
        </pc:sldLayoutChg>
        <pc:sldLayoutChg chg="setBg">
          <pc:chgData name="YANG, Yan ni [Alumni]" userId="7d707a65-5569-43f7-97aa-c489d0311d87" providerId="ADAL" clId="{B77CDDF2-167F-44F6-B7A8-71FE9590B136}" dt="2023-04-16T14:13:51.146" v="314"/>
          <pc:sldLayoutMkLst>
            <pc:docMk/>
            <pc:sldMasterMk cId="0" sldId="2147483953"/>
            <pc:sldLayoutMk cId="3501228015" sldId="2147484310"/>
          </pc:sldLayoutMkLst>
        </pc:sldLayoutChg>
        <pc:sldLayoutChg chg="setBg">
          <pc:chgData name="YANG, Yan ni [Alumni]" userId="7d707a65-5569-43f7-97aa-c489d0311d87" providerId="ADAL" clId="{B77CDDF2-167F-44F6-B7A8-71FE9590B136}" dt="2023-04-16T14:13:51.146" v="314"/>
          <pc:sldLayoutMkLst>
            <pc:docMk/>
            <pc:sldMasterMk cId="0" sldId="2147483953"/>
            <pc:sldLayoutMk cId="3411577574" sldId="2147484311"/>
          </pc:sldLayoutMkLst>
        </pc:sldLayoutChg>
        <pc:sldLayoutChg chg="setBg">
          <pc:chgData name="YANG, Yan ni [Alumni]" userId="7d707a65-5569-43f7-97aa-c489d0311d87" providerId="ADAL" clId="{B77CDDF2-167F-44F6-B7A8-71FE9590B136}" dt="2023-04-16T14:13:51.146" v="314"/>
          <pc:sldLayoutMkLst>
            <pc:docMk/>
            <pc:sldMasterMk cId="0" sldId="2147483953"/>
            <pc:sldLayoutMk cId="1041770182" sldId="2147484312"/>
          </pc:sldLayoutMkLst>
        </pc:sldLayoutChg>
      </pc:sldMasterChg>
    </pc:docChg>
  </pc:docChgLst>
  <pc:docChgLst>
    <pc:chgData name="YANG, Yan ni [Alumni]" userId="7d707a65-5569-43f7-97aa-c489d0311d87" providerId="ADAL" clId="{16630B5F-43B1-4939-AB6E-E9663167413A}"/>
    <pc:docChg chg="undo custSel delSld modSld">
      <pc:chgData name="YANG, Yan ni [Alumni]" userId="7d707a65-5569-43f7-97aa-c489d0311d87" providerId="ADAL" clId="{16630B5F-43B1-4939-AB6E-E9663167413A}" dt="2023-05-06T09:25:34.345" v="595" actId="113"/>
      <pc:docMkLst>
        <pc:docMk/>
      </pc:docMkLst>
      <pc:sldChg chg="del">
        <pc:chgData name="YANG, Yan ni [Alumni]" userId="7d707a65-5569-43f7-97aa-c489d0311d87" providerId="ADAL" clId="{16630B5F-43B1-4939-AB6E-E9663167413A}" dt="2023-05-06T06:10:07.464" v="244" actId="47"/>
        <pc:sldMkLst>
          <pc:docMk/>
          <pc:sldMk cId="0" sldId="530"/>
        </pc:sldMkLst>
      </pc:sldChg>
      <pc:sldChg chg="modSp">
        <pc:chgData name="YANG, Yan ni [Alumni]" userId="7d707a65-5569-43f7-97aa-c489d0311d87" providerId="ADAL" clId="{16630B5F-43B1-4939-AB6E-E9663167413A}" dt="2023-05-06T06:22:34.571" v="334" actId="113"/>
        <pc:sldMkLst>
          <pc:docMk/>
          <pc:sldMk cId="0" sldId="532"/>
        </pc:sldMkLst>
        <pc:spChg chg="mod">
          <ac:chgData name="YANG, Yan ni [Alumni]" userId="7d707a65-5569-43f7-97aa-c489d0311d87" providerId="ADAL" clId="{16630B5F-43B1-4939-AB6E-E9663167413A}" dt="2023-05-06T06:22:34.571" v="334" actId="113"/>
          <ac:spMkLst>
            <pc:docMk/>
            <pc:sldMk cId="0" sldId="532"/>
            <ac:spMk id="3" creationId="{00000000-0000-0000-0000-000000000000}"/>
          </ac:spMkLst>
        </pc:spChg>
      </pc:sldChg>
      <pc:sldChg chg="modSp mod">
        <pc:chgData name="YANG, Yan ni [Alumni]" userId="7d707a65-5569-43f7-97aa-c489d0311d87" providerId="ADAL" clId="{16630B5F-43B1-4939-AB6E-E9663167413A}" dt="2023-05-06T06:24:25.107" v="335" actId="207"/>
        <pc:sldMkLst>
          <pc:docMk/>
          <pc:sldMk cId="0" sldId="533"/>
        </pc:sldMkLst>
        <pc:spChg chg="mod">
          <ac:chgData name="YANG, Yan ni [Alumni]" userId="7d707a65-5569-43f7-97aa-c489d0311d87" providerId="ADAL" clId="{16630B5F-43B1-4939-AB6E-E9663167413A}" dt="2023-05-06T06:24:25.107" v="335" actId="207"/>
          <ac:spMkLst>
            <pc:docMk/>
            <pc:sldMk cId="0" sldId="533"/>
            <ac:spMk id="8" creationId="{A760478A-456F-476A-A420-8D8E04928E7C}"/>
          </ac:spMkLst>
        </pc:spChg>
      </pc:sldChg>
      <pc:sldChg chg="modSp mod">
        <pc:chgData name="YANG, Yan ni [Alumni]" userId="7d707a65-5569-43f7-97aa-c489d0311d87" providerId="ADAL" clId="{16630B5F-43B1-4939-AB6E-E9663167413A}" dt="2023-05-06T06:26:24.385" v="339" actId="1076"/>
        <pc:sldMkLst>
          <pc:docMk/>
          <pc:sldMk cId="0" sldId="534"/>
        </pc:sldMkLst>
        <pc:spChg chg="mod">
          <ac:chgData name="YANG, Yan ni [Alumni]" userId="7d707a65-5569-43f7-97aa-c489d0311d87" providerId="ADAL" clId="{16630B5F-43B1-4939-AB6E-E9663167413A}" dt="2023-05-06T06:26:24.385" v="339" actId="1076"/>
          <ac:spMkLst>
            <pc:docMk/>
            <pc:sldMk cId="0" sldId="534"/>
            <ac:spMk id="2" creationId="{00000000-0000-0000-0000-000000000000}"/>
          </ac:spMkLst>
        </pc:spChg>
        <pc:spChg chg="mod">
          <ac:chgData name="YANG, Yan ni [Alumni]" userId="7d707a65-5569-43f7-97aa-c489d0311d87" providerId="ADAL" clId="{16630B5F-43B1-4939-AB6E-E9663167413A}" dt="2023-05-06T06:26:18.591" v="337" actId="255"/>
          <ac:spMkLst>
            <pc:docMk/>
            <pc:sldMk cId="0" sldId="534"/>
            <ac:spMk id="7" creationId="{00000000-0000-0000-0000-000000000000}"/>
          </ac:spMkLst>
        </pc:spChg>
        <pc:spChg chg="mod">
          <ac:chgData name="YANG, Yan ni [Alumni]" userId="7d707a65-5569-43f7-97aa-c489d0311d87" providerId="ADAL" clId="{16630B5F-43B1-4939-AB6E-E9663167413A}" dt="2023-05-06T06:26:18.591" v="337" actId="255"/>
          <ac:spMkLst>
            <pc:docMk/>
            <pc:sldMk cId="0" sldId="534"/>
            <ac:spMk id="8" creationId="{00000000-0000-0000-0000-000000000000}"/>
          </ac:spMkLst>
        </pc:spChg>
        <pc:spChg chg="mod">
          <ac:chgData name="YANG, Yan ni [Alumni]" userId="7d707a65-5569-43f7-97aa-c489d0311d87" providerId="ADAL" clId="{16630B5F-43B1-4939-AB6E-E9663167413A}" dt="2023-05-06T06:26:18.591" v="337" actId="255"/>
          <ac:spMkLst>
            <pc:docMk/>
            <pc:sldMk cId="0" sldId="534"/>
            <ac:spMk id="9" creationId="{00000000-0000-0000-0000-000000000000}"/>
          </ac:spMkLst>
        </pc:spChg>
        <pc:spChg chg="mod">
          <ac:chgData name="YANG, Yan ni [Alumni]" userId="7d707a65-5569-43f7-97aa-c489d0311d87" providerId="ADAL" clId="{16630B5F-43B1-4939-AB6E-E9663167413A}" dt="2023-05-06T06:26:18.591" v="337" actId="255"/>
          <ac:spMkLst>
            <pc:docMk/>
            <pc:sldMk cId="0" sldId="534"/>
            <ac:spMk id="10" creationId="{00000000-0000-0000-0000-000000000000}"/>
          </ac:spMkLst>
        </pc:spChg>
        <pc:spChg chg="mod">
          <ac:chgData name="YANG, Yan ni [Alumni]" userId="7d707a65-5569-43f7-97aa-c489d0311d87" providerId="ADAL" clId="{16630B5F-43B1-4939-AB6E-E9663167413A}" dt="2023-05-06T06:26:18.591" v="337" actId="255"/>
          <ac:spMkLst>
            <pc:docMk/>
            <pc:sldMk cId="0" sldId="534"/>
            <ac:spMk id="11" creationId="{00000000-0000-0000-0000-000000000000}"/>
          </ac:spMkLst>
        </pc:spChg>
      </pc:sldChg>
      <pc:sldChg chg="modSp mod">
        <pc:chgData name="YANG, Yan ni [Alumni]" userId="7d707a65-5569-43f7-97aa-c489d0311d87" providerId="ADAL" clId="{16630B5F-43B1-4939-AB6E-E9663167413A}" dt="2023-05-06T07:20:01.468" v="354" actId="20577"/>
        <pc:sldMkLst>
          <pc:docMk/>
          <pc:sldMk cId="0" sldId="536"/>
        </pc:sldMkLst>
        <pc:spChg chg="mod">
          <ac:chgData name="YANG, Yan ni [Alumni]" userId="7d707a65-5569-43f7-97aa-c489d0311d87" providerId="ADAL" clId="{16630B5F-43B1-4939-AB6E-E9663167413A}" dt="2023-05-06T07:20:01.468" v="354" actId="20577"/>
          <ac:spMkLst>
            <pc:docMk/>
            <pc:sldMk cId="0" sldId="536"/>
            <ac:spMk id="30723" creationId="{00000000-0000-0000-0000-000000000000}"/>
          </ac:spMkLst>
        </pc:spChg>
      </pc:sldChg>
      <pc:sldChg chg="addSp modSp mod">
        <pc:chgData name="YANG, Yan ni [Alumni]" userId="7d707a65-5569-43f7-97aa-c489d0311d87" providerId="ADAL" clId="{16630B5F-43B1-4939-AB6E-E9663167413A}" dt="2023-05-06T07:31:49.735" v="570" actId="20577"/>
        <pc:sldMkLst>
          <pc:docMk/>
          <pc:sldMk cId="0" sldId="538"/>
        </pc:sldMkLst>
        <pc:spChg chg="add mod">
          <ac:chgData name="YANG, Yan ni [Alumni]" userId="7d707a65-5569-43f7-97aa-c489d0311d87" providerId="ADAL" clId="{16630B5F-43B1-4939-AB6E-E9663167413A}" dt="2023-05-06T07:31:06.052" v="491" actId="1076"/>
          <ac:spMkLst>
            <pc:docMk/>
            <pc:sldMk cId="0" sldId="538"/>
            <ac:spMk id="2" creationId="{7479E1F2-E8C6-4307-60E8-015177D07646}"/>
          </ac:spMkLst>
        </pc:spChg>
        <pc:spChg chg="add mod">
          <ac:chgData name="YANG, Yan ni [Alumni]" userId="7d707a65-5569-43f7-97aa-c489d0311d87" providerId="ADAL" clId="{16630B5F-43B1-4939-AB6E-E9663167413A}" dt="2023-05-06T07:31:49.735" v="570" actId="20577"/>
          <ac:spMkLst>
            <pc:docMk/>
            <pc:sldMk cId="0" sldId="538"/>
            <ac:spMk id="3" creationId="{1A030F68-A554-64C8-4059-F5B7EA18D721}"/>
          </ac:spMkLst>
        </pc:spChg>
        <pc:spChg chg="mod">
          <ac:chgData name="YANG, Yan ni [Alumni]" userId="7d707a65-5569-43f7-97aa-c489d0311d87" providerId="ADAL" clId="{16630B5F-43B1-4939-AB6E-E9663167413A}" dt="2023-05-06T07:30:22.431" v="402" actId="1076"/>
          <ac:spMkLst>
            <pc:docMk/>
            <pc:sldMk cId="0" sldId="538"/>
            <ac:spMk id="6" creationId="{00000000-0000-0000-0000-000000000000}"/>
          </ac:spMkLst>
        </pc:spChg>
      </pc:sldChg>
      <pc:sldChg chg="modSp mod">
        <pc:chgData name="YANG, Yan ni [Alumni]" userId="7d707a65-5569-43f7-97aa-c489d0311d87" providerId="ADAL" clId="{16630B5F-43B1-4939-AB6E-E9663167413A}" dt="2023-05-06T09:25:34.345" v="595" actId="113"/>
        <pc:sldMkLst>
          <pc:docMk/>
          <pc:sldMk cId="0" sldId="542"/>
        </pc:sldMkLst>
        <pc:spChg chg="mod">
          <ac:chgData name="YANG, Yan ni [Alumni]" userId="7d707a65-5569-43f7-97aa-c489d0311d87" providerId="ADAL" clId="{16630B5F-43B1-4939-AB6E-E9663167413A}" dt="2023-05-06T09:25:34.345" v="595" actId="113"/>
          <ac:spMkLst>
            <pc:docMk/>
            <pc:sldMk cId="0" sldId="542"/>
            <ac:spMk id="3" creationId="{00000000-0000-0000-0000-000000000000}"/>
          </ac:spMkLst>
        </pc:spChg>
      </pc:sldChg>
      <pc:sldChg chg="modSp mod">
        <pc:chgData name="YANG, Yan ni [Alumni]" userId="7d707a65-5569-43f7-97aa-c489d0311d87" providerId="ADAL" clId="{16630B5F-43B1-4939-AB6E-E9663167413A}" dt="2023-05-06T09:02:40.463" v="593" actId="20577"/>
        <pc:sldMkLst>
          <pc:docMk/>
          <pc:sldMk cId="0" sldId="548"/>
        </pc:sldMkLst>
        <pc:spChg chg="mod">
          <ac:chgData name="YANG, Yan ni [Alumni]" userId="7d707a65-5569-43f7-97aa-c489d0311d87" providerId="ADAL" clId="{16630B5F-43B1-4939-AB6E-E9663167413A}" dt="2023-05-06T09:02:40.463" v="593" actId="20577"/>
          <ac:spMkLst>
            <pc:docMk/>
            <pc:sldMk cId="0" sldId="548"/>
            <ac:spMk id="2" creationId="{00000000-0000-0000-0000-000000000000}"/>
          </ac:spMkLst>
        </pc:spChg>
      </pc:sldChg>
      <pc:sldChg chg="addSp modSp mod">
        <pc:chgData name="YANG, Yan ni [Alumni]" userId="7d707a65-5569-43f7-97aa-c489d0311d87" providerId="ADAL" clId="{16630B5F-43B1-4939-AB6E-E9663167413A}" dt="2023-05-06T05:41:25.423" v="28" actId="1076"/>
        <pc:sldMkLst>
          <pc:docMk/>
          <pc:sldMk cId="0" sldId="629"/>
        </pc:sldMkLst>
        <pc:spChg chg="mod">
          <ac:chgData name="YANG, Yan ni [Alumni]" userId="7d707a65-5569-43f7-97aa-c489d0311d87" providerId="ADAL" clId="{16630B5F-43B1-4939-AB6E-E9663167413A}" dt="2023-05-06T05:40:49.261" v="25" actId="948"/>
          <ac:spMkLst>
            <pc:docMk/>
            <pc:sldMk cId="0" sldId="629"/>
            <ac:spMk id="15363" creationId="{00000000-0000-0000-0000-000000000000}"/>
          </ac:spMkLst>
        </pc:spChg>
        <pc:picChg chg="add mod">
          <ac:chgData name="YANG, Yan ni [Alumni]" userId="7d707a65-5569-43f7-97aa-c489d0311d87" providerId="ADAL" clId="{16630B5F-43B1-4939-AB6E-E9663167413A}" dt="2023-05-06T05:41:25.423" v="28" actId="1076"/>
          <ac:picMkLst>
            <pc:docMk/>
            <pc:sldMk cId="0" sldId="629"/>
            <ac:picMk id="4" creationId="{2AC43854-1AB8-CEC5-0699-B3115F4D35FB}"/>
          </ac:picMkLst>
        </pc:picChg>
      </pc:sldChg>
      <pc:sldChg chg="modSp mod">
        <pc:chgData name="YANG, Yan ni [Alumni]" userId="7d707a65-5569-43f7-97aa-c489d0311d87" providerId="ADAL" clId="{16630B5F-43B1-4939-AB6E-E9663167413A}" dt="2023-05-06T05:47:13.368" v="35" actId="207"/>
        <pc:sldMkLst>
          <pc:docMk/>
          <pc:sldMk cId="3421697275" sldId="668"/>
        </pc:sldMkLst>
        <pc:spChg chg="mod">
          <ac:chgData name="YANG, Yan ni [Alumni]" userId="7d707a65-5569-43f7-97aa-c489d0311d87" providerId="ADAL" clId="{16630B5F-43B1-4939-AB6E-E9663167413A}" dt="2023-05-06T05:47:13.368" v="35" actId="207"/>
          <ac:spMkLst>
            <pc:docMk/>
            <pc:sldMk cId="3421697275" sldId="668"/>
            <ac:spMk id="19459" creationId="{00000000-0000-0000-0000-000000000000}"/>
          </ac:spMkLst>
        </pc:spChg>
      </pc:sldChg>
      <pc:sldChg chg="del">
        <pc:chgData name="YANG, Yan ni [Alumni]" userId="7d707a65-5569-43f7-97aa-c489d0311d87" providerId="ADAL" clId="{16630B5F-43B1-4939-AB6E-E9663167413A}" dt="2023-05-06T08:36:32.847" v="571" actId="47"/>
        <pc:sldMkLst>
          <pc:docMk/>
          <pc:sldMk cId="393451151" sldId="676"/>
        </pc:sldMkLst>
      </pc:sldChg>
      <pc:sldChg chg="modSp mod">
        <pc:chgData name="YANG, Yan ni [Alumni]" userId="7d707a65-5569-43f7-97aa-c489d0311d87" providerId="ADAL" clId="{16630B5F-43B1-4939-AB6E-E9663167413A}" dt="2023-05-06T03:34:38.643" v="15" actId="20577"/>
        <pc:sldMkLst>
          <pc:docMk/>
          <pc:sldMk cId="3499871151" sldId="717"/>
        </pc:sldMkLst>
        <pc:spChg chg="mod">
          <ac:chgData name="YANG, Yan ni [Alumni]" userId="7d707a65-5569-43f7-97aa-c489d0311d87" providerId="ADAL" clId="{16630B5F-43B1-4939-AB6E-E9663167413A}" dt="2023-05-06T03:34:38.643" v="15" actId="20577"/>
          <ac:spMkLst>
            <pc:docMk/>
            <pc:sldMk cId="3499871151" sldId="717"/>
            <ac:spMk id="15362" creationId="{00000000-0000-0000-0000-000000000000}"/>
          </ac:spMkLst>
        </pc:spChg>
      </pc:sldChg>
      <pc:sldChg chg="addSp modSp mod modAnim">
        <pc:chgData name="YANG, Yan ni [Alumni]" userId="7d707a65-5569-43f7-97aa-c489d0311d87" providerId="ADAL" clId="{16630B5F-43B1-4939-AB6E-E9663167413A}" dt="2023-05-06T06:10:03.932" v="243" actId="1076"/>
        <pc:sldMkLst>
          <pc:docMk/>
          <pc:sldMk cId="3275968529" sldId="718"/>
        </pc:sldMkLst>
        <pc:spChg chg="add mod">
          <ac:chgData name="YANG, Yan ni [Alumni]" userId="7d707a65-5569-43f7-97aa-c489d0311d87" providerId="ADAL" clId="{16630B5F-43B1-4939-AB6E-E9663167413A}" dt="2023-05-06T06:10:03.932" v="243" actId="1076"/>
          <ac:spMkLst>
            <pc:docMk/>
            <pc:sldMk cId="3275968529" sldId="718"/>
            <ac:spMk id="2" creationId="{2A5FE42B-5FF7-2B58-2375-96CB99B79536}"/>
          </ac:spMkLst>
        </pc:spChg>
        <pc:spChg chg="add mod">
          <ac:chgData name="YANG, Yan ni [Alumni]" userId="7d707a65-5569-43f7-97aa-c489d0311d87" providerId="ADAL" clId="{16630B5F-43B1-4939-AB6E-E9663167413A}" dt="2023-05-06T06:09:59.486" v="242" actId="1076"/>
          <ac:spMkLst>
            <pc:docMk/>
            <pc:sldMk cId="3275968529" sldId="718"/>
            <ac:spMk id="3" creationId="{5B941941-B26D-B053-3054-652B28711C40}"/>
          </ac:spMkLst>
        </pc:spChg>
        <pc:spChg chg="add mod">
          <ac:chgData name="YANG, Yan ni [Alumni]" userId="7d707a65-5569-43f7-97aa-c489d0311d87" providerId="ADAL" clId="{16630B5F-43B1-4939-AB6E-E9663167413A}" dt="2023-05-06T06:09:53.730" v="241" actId="1076"/>
          <ac:spMkLst>
            <pc:docMk/>
            <pc:sldMk cId="3275968529" sldId="718"/>
            <ac:spMk id="4" creationId="{4B15F37D-3EDA-CEE3-8959-0EDE871832ED}"/>
          </ac:spMkLst>
        </pc:spChg>
        <pc:spChg chg="mod">
          <ac:chgData name="YANG, Yan ni [Alumni]" userId="7d707a65-5569-43f7-97aa-c489d0311d87" providerId="ADAL" clId="{16630B5F-43B1-4939-AB6E-E9663167413A}" dt="2023-05-06T06:09:48.743" v="240"/>
          <ac:spMkLst>
            <pc:docMk/>
            <pc:sldMk cId="3275968529" sldId="718"/>
            <ac:spMk id="8" creationId="{6D03A2CD-86E9-FF84-20B8-A3AA746AC9C4}"/>
          </ac:spMkLst>
        </pc:spChg>
        <pc:spChg chg="mod">
          <ac:chgData name="YANG, Yan ni [Alumni]" userId="7d707a65-5569-43f7-97aa-c489d0311d87" providerId="ADAL" clId="{16630B5F-43B1-4939-AB6E-E9663167413A}" dt="2023-05-06T05:50:08.307" v="36" actId="14100"/>
          <ac:spMkLst>
            <pc:docMk/>
            <pc:sldMk cId="3275968529" sldId="718"/>
            <ac:spMk id="15" creationId="{57FCB686-1E95-44E1-A605-7052D48B72C7}"/>
          </ac:spMkLst>
        </pc:spChg>
        <pc:grpChg chg="add mod">
          <ac:chgData name="YANG, Yan ni [Alumni]" userId="7d707a65-5569-43f7-97aa-c489d0311d87" providerId="ADAL" clId="{16630B5F-43B1-4939-AB6E-E9663167413A}" dt="2023-05-06T06:09:59.486" v="242" actId="1076"/>
          <ac:grpSpMkLst>
            <pc:docMk/>
            <pc:sldMk cId="3275968529" sldId="718"/>
            <ac:grpSpMk id="5" creationId="{8435AE77-9E22-84B2-C3E1-F152658DD6F8}"/>
          </ac:grpSpMkLst>
        </pc:grpChg>
        <pc:grpChg chg="mod">
          <ac:chgData name="YANG, Yan ni [Alumni]" userId="7d707a65-5569-43f7-97aa-c489d0311d87" providerId="ADAL" clId="{16630B5F-43B1-4939-AB6E-E9663167413A}" dt="2023-05-06T06:09:48.743" v="240"/>
          <ac:grpSpMkLst>
            <pc:docMk/>
            <pc:sldMk cId="3275968529" sldId="718"/>
            <ac:grpSpMk id="6" creationId="{B74FD44C-43F8-17B3-6D6F-54A2980BF401}"/>
          </ac:grpSpMkLst>
        </pc:grpChg>
        <pc:cxnChg chg="mod">
          <ac:chgData name="YANG, Yan ni [Alumni]" userId="7d707a65-5569-43f7-97aa-c489d0311d87" providerId="ADAL" clId="{16630B5F-43B1-4939-AB6E-E9663167413A}" dt="2023-05-06T06:09:48.743" v="240"/>
          <ac:cxnSpMkLst>
            <pc:docMk/>
            <pc:sldMk cId="3275968529" sldId="718"/>
            <ac:cxnSpMk id="7" creationId="{A94C9284-83D2-EA1D-6DEA-8358E90E4B67}"/>
          </ac:cxnSpMkLst>
        </pc:cxnChg>
        <pc:cxnChg chg="mod">
          <ac:chgData name="YANG, Yan ni [Alumni]" userId="7d707a65-5569-43f7-97aa-c489d0311d87" providerId="ADAL" clId="{16630B5F-43B1-4939-AB6E-E9663167413A}" dt="2023-05-06T06:09:48.743" v="240"/>
          <ac:cxnSpMkLst>
            <pc:docMk/>
            <pc:sldMk cId="3275968529" sldId="718"/>
            <ac:cxnSpMk id="9" creationId="{4A179CEC-27D2-B610-D934-49B351D06563}"/>
          </ac:cxnSpMkLst>
        </pc:cxnChg>
      </pc:sldChg>
      <pc:sldChg chg="modSp mod">
        <pc:chgData name="YANG, Yan ni [Alumni]" userId="7d707a65-5569-43f7-97aa-c489d0311d87" providerId="ADAL" clId="{16630B5F-43B1-4939-AB6E-E9663167413A}" dt="2023-05-06T05:56:19.183" v="239" actId="20577"/>
        <pc:sldMkLst>
          <pc:docMk/>
          <pc:sldMk cId="191778337" sldId="719"/>
        </pc:sldMkLst>
        <pc:spChg chg="mod">
          <ac:chgData name="YANG, Yan ni [Alumni]" userId="7d707a65-5569-43f7-97aa-c489d0311d87" providerId="ADAL" clId="{16630B5F-43B1-4939-AB6E-E9663167413A}" dt="2023-05-06T05:56:19.183" v="239" actId="20577"/>
          <ac:spMkLst>
            <pc:docMk/>
            <pc:sldMk cId="191778337" sldId="719"/>
            <ac:spMk id="2048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a:defRPr sz="1300"/>
            </a:lvl1pPr>
          </a:lstStyle>
          <a:p>
            <a:pPr>
              <a:defRPr/>
            </a:pPr>
            <a:endParaRPr lang="en-US" altLang="zh-CN"/>
          </a:p>
        </p:txBody>
      </p:sp>
      <p:sp>
        <p:nvSpPr>
          <p:cNvPr id="849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a:defRPr sz="1300"/>
            </a:lvl1pPr>
          </a:lstStyle>
          <a:p>
            <a:pPr>
              <a:defRPr/>
            </a:pPr>
            <a:endParaRPr lang="en-US" altLang="zh-CN"/>
          </a:p>
        </p:txBody>
      </p:sp>
      <p:sp>
        <p:nvSpPr>
          <p:cNvPr id="849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a:defRPr sz="1300"/>
            </a:lvl1pPr>
          </a:lstStyle>
          <a:p>
            <a:pPr>
              <a:defRPr/>
            </a:pPr>
            <a:endParaRPr lang="en-US" altLang="zh-CN"/>
          </a:p>
        </p:txBody>
      </p:sp>
      <p:sp>
        <p:nvSpPr>
          <p:cNvPr id="849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a:defRPr sz="1300"/>
            </a:lvl1pPr>
          </a:lstStyle>
          <a:p>
            <a:fld id="{88A2F1EC-8C6D-4190-8110-A04DBA0696A3}" type="slidenum">
              <a:rPr lang="en-US" altLang="zh-CN"/>
              <a:pPr/>
              <a:t>‹#›</a:t>
            </a:fld>
            <a:endParaRPr lang="en-US" altLang="zh-CN"/>
          </a:p>
        </p:txBody>
      </p:sp>
    </p:spTree>
    <p:extLst>
      <p:ext uri="{BB962C8B-B14F-4D97-AF65-F5344CB8AC3E}">
        <p14:creationId xmlns:p14="http://schemas.microsoft.com/office/powerpoint/2010/main" val="766259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a:defRPr sz="1300"/>
            </a:lvl1pPr>
          </a:lstStyle>
          <a:p>
            <a:pPr>
              <a:defRPr/>
            </a:pPr>
            <a:endParaRPr lang="en-US" altLang="zh-CN"/>
          </a:p>
        </p:txBody>
      </p:sp>
      <p:sp>
        <p:nvSpPr>
          <p:cNvPr id="27651" name="Rectangle 3"/>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a:defRPr sz="1300"/>
            </a:lvl1pPr>
          </a:lstStyle>
          <a:p>
            <a:pPr>
              <a:defRPr/>
            </a:pPr>
            <a:endParaRPr lang="en-US" altLang="zh-CN"/>
          </a:p>
        </p:txBody>
      </p:sp>
      <p:sp>
        <p:nvSpPr>
          <p:cNvPr id="109572"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a:defRPr sz="1300"/>
            </a:lvl1pPr>
          </a:lstStyle>
          <a:p>
            <a:pPr>
              <a:defRPr/>
            </a:pPr>
            <a:endParaRPr lang="en-US" altLang="zh-CN"/>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a:defRPr sz="1300"/>
            </a:lvl1pPr>
          </a:lstStyle>
          <a:p>
            <a:fld id="{F3B7ABAE-28F9-4CF2-8C9C-16E721A3C99E}" type="slidenum">
              <a:rPr lang="en-US" altLang="zh-CN"/>
              <a:pPr/>
              <a:t>‹#›</a:t>
            </a:fld>
            <a:endParaRPr lang="en-US" altLang="zh-CN"/>
          </a:p>
        </p:txBody>
      </p:sp>
    </p:spTree>
    <p:extLst>
      <p:ext uri="{BB962C8B-B14F-4D97-AF65-F5344CB8AC3E}">
        <p14:creationId xmlns:p14="http://schemas.microsoft.com/office/powerpoint/2010/main" val="20020049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E14CB5C5-1C53-4AB6-929B-6293AAA4E95A}" type="slidenum">
              <a:rPr lang="en-US" altLang="zh-CN" sz="1300"/>
              <a:pPr eaLnBrk="1" hangingPunct="1"/>
              <a:t>1</a:t>
            </a:fld>
            <a:endParaRPr lang="en-US" altLang="zh-CN" sz="1300"/>
          </a:p>
        </p:txBody>
      </p:sp>
      <p:sp>
        <p:nvSpPr>
          <p:cNvPr id="110595" name="Rectangle 2"/>
          <p:cNvSpPr>
            <a:spLocks noGrp="1" noRot="1" noChangeAspect="1" noChangeArrowheads="1" noTextEdit="1"/>
          </p:cNvSpPr>
          <p:nvPr>
            <p:ph type="sldImg"/>
          </p:nvPr>
        </p:nvSpPr>
        <p:spPr>
          <a:xfrm>
            <a:off x="992188" y="768350"/>
            <a:ext cx="5116512" cy="3836988"/>
          </a:xfrm>
          <a:ln/>
        </p:spPr>
      </p:sp>
      <p:sp>
        <p:nvSpPr>
          <p:cNvPr id="1105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dirty="0"/>
          </a:p>
        </p:txBody>
      </p:sp>
    </p:spTree>
    <p:extLst>
      <p:ext uri="{BB962C8B-B14F-4D97-AF65-F5344CB8AC3E}">
        <p14:creationId xmlns:p14="http://schemas.microsoft.com/office/powerpoint/2010/main" val="2492362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B7ABAE-28F9-4CF2-8C9C-16E721A3C99E}" type="slidenum">
              <a:rPr lang="en-US" altLang="zh-CN" smtClean="0"/>
              <a:pPr/>
              <a:t>29</a:t>
            </a:fld>
            <a:endParaRPr lang="en-US" altLang="zh-CN"/>
          </a:p>
        </p:txBody>
      </p:sp>
    </p:spTree>
    <p:extLst>
      <p:ext uri="{BB962C8B-B14F-4D97-AF65-F5344CB8AC3E}">
        <p14:creationId xmlns:p14="http://schemas.microsoft.com/office/powerpoint/2010/main" val="4243036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B7ABAE-28F9-4CF2-8C9C-16E721A3C99E}" type="slidenum">
              <a:rPr lang="en-US" altLang="zh-CN" smtClean="0"/>
              <a:pPr/>
              <a:t>30</a:t>
            </a:fld>
            <a:endParaRPr lang="en-US" altLang="zh-CN"/>
          </a:p>
        </p:txBody>
      </p:sp>
    </p:spTree>
    <p:extLst>
      <p:ext uri="{BB962C8B-B14F-4D97-AF65-F5344CB8AC3E}">
        <p14:creationId xmlns:p14="http://schemas.microsoft.com/office/powerpoint/2010/main" val="2531123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B7ABAE-28F9-4CF2-8C9C-16E721A3C99E}" type="slidenum">
              <a:rPr lang="en-US" altLang="zh-CN" smtClean="0"/>
              <a:pPr/>
              <a:t>48</a:t>
            </a:fld>
            <a:endParaRPr lang="en-US" altLang="zh-CN"/>
          </a:p>
        </p:txBody>
      </p:sp>
    </p:spTree>
    <p:extLst>
      <p:ext uri="{BB962C8B-B14F-4D97-AF65-F5344CB8AC3E}">
        <p14:creationId xmlns:p14="http://schemas.microsoft.com/office/powerpoint/2010/main" val="640498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xfrm>
            <a:off x="992188" y="768350"/>
            <a:ext cx="5116512" cy="3836988"/>
          </a:xfrm>
          <a:ln/>
        </p:spPr>
      </p:sp>
      <p:sp>
        <p:nvSpPr>
          <p:cNvPr id="11366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1366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C3DB556A-1018-4857-95D0-97DF1726D083}" type="slidenum">
              <a:rPr lang="en-US" altLang="zh-CN" sz="1300"/>
              <a:pPr eaLnBrk="1" hangingPunct="1"/>
              <a:t>53</a:t>
            </a:fld>
            <a:endParaRPr lang="en-US" altLang="zh-CN" sz="1300"/>
          </a:p>
        </p:txBody>
      </p:sp>
    </p:spTree>
    <p:extLst>
      <p:ext uri="{BB962C8B-B14F-4D97-AF65-F5344CB8AC3E}">
        <p14:creationId xmlns:p14="http://schemas.microsoft.com/office/powerpoint/2010/main" val="2196263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B7ABAE-28F9-4CF2-8C9C-16E721A3C99E}" type="slidenum">
              <a:rPr lang="en-US" altLang="zh-CN" smtClean="0"/>
              <a:pPr/>
              <a:t>78</a:t>
            </a:fld>
            <a:endParaRPr lang="en-US" altLang="zh-CN"/>
          </a:p>
        </p:txBody>
      </p:sp>
    </p:spTree>
    <p:extLst>
      <p:ext uri="{BB962C8B-B14F-4D97-AF65-F5344CB8AC3E}">
        <p14:creationId xmlns:p14="http://schemas.microsoft.com/office/powerpoint/2010/main" val="2650532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xfrm>
            <a:off x="992188" y="768350"/>
            <a:ext cx="5116512" cy="3836988"/>
          </a:xfrm>
          <a:ln/>
        </p:spPr>
      </p:sp>
      <p:sp>
        <p:nvSpPr>
          <p:cNvPr id="11571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1571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4E9D78E7-14FC-49CF-888D-F911F772FEE3}" type="slidenum">
              <a:rPr lang="en-US" altLang="zh-CN" sz="1300"/>
              <a:pPr eaLnBrk="1" hangingPunct="1"/>
              <a:t>97</a:t>
            </a:fld>
            <a:endParaRPr lang="en-US" altLang="zh-CN" sz="1300"/>
          </a:p>
        </p:txBody>
      </p:sp>
    </p:spTree>
    <p:extLst>
      <p:ext uri="{BB962C8B-B14F-4D97-AF65-F5344CB8AC3E}">
        <p14:creationId xmlns:p14="http://schemas.microsoft.com/office/powerpoint/2010/main" val="42128927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992188" y="768350"/>
            <a:ext cx="5116512" cy="3836988"/>
          </a:xfrm>
          <a:ln/>
        </p:spPr>
      </p:sp>
      <p:sp>
        <p:nvSpPr>
          <p:cNvPr id="1167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1674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FEA28B10-0A4A-4B40-ACC9-E18F2A0A1AC6}" type="slidenum">
              <a:rPr lang="en-US" altLang="zh-CN" sz="1300"/>
              <a:pPr eaLnBrk="1" hangingPunct="1"/>
              <a:t>100</a:t>
            </a:fld>
            <a:endParaRPr lang="en-US" altLang="zh-CN" sz="1300"/>
          </a:p>
        </p:txBody>
      </p:sp>
    </p:spTree>
    <p:extLst>
      <p:ext uri="{BB962C8B-B14F-4D97-AF65-F5344CB8AC3E}">
        <p14:creationId xmlns:p14="http://schemas.microsoft.com/office/powerpoint/2010/main" val="73967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xfrm>
            <a:off x="992188" y="768350"/>
            <a:ext cx="5116512" cy="3836988"/>
          </a:xfrm>
          <a:ln/>
        </p:spPr>
      </p:sp>
      <p:sp>
        <p:nvSpPr>
          <p:cNvPr id="1177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1776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5311E561-97B8-471F-A76C-E794210CD0B8}" type="slidenum">
              <a:rPr lang="en-US" altLang="zh-CN" sz="1300"/>
              <a:pPr eaLnBrk="1" hangingPunct="1"/>
              <a:t>104</a:t>
            </a:fld>
            <a:endParaRPr lang="en-US" altLang="zh-CN" sz="1300"/>
          </a:p>
        </p:txBody>
      </p:sp>
    </p:spTree>
    <p:extLst>
      <p:ext uri="{BB962C8B-B14F-4D97-AF65-F5344CB8AC3E}">
        <p14:creationId xmlns:p14="http://schemas.microsoft.com/office/powerpoint/2010/main" val="3571376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3B7ABAE-28F9-4CF2-8C9C-16E721A3C99E}" type="slidenum">
              <a:rPr lang="en-US" altLang="zh-CN" smtClean="0"/>
              <a:pPr/>
              <a:t>105</a:t>
            </a:fld>
            <a:endParaRPr lang="en-US" altLang="zh-CN"/>
          </a:p>
        </p:txBody>
      </p:sp>
    </p:spTree>
    <p:extLst>
      <p:ext uri="{BB962C8B-B14F-4D97-AF65-F5344CB8AC3E}">
        <p14:creationId xmlns:p14="http://schemas.microsoft.com/office/powerpoint/2010/main" val="4225013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3B7ABAE-28F9-4CF2-8C9C-16E721A3C99E}" type="slidenum">
              <a:rPr lang="en-US" altLang="zh-CN" smtClean="0"/>
              <a:pPr/>
              <a:t>106</a:t>
            </a:fld>
            <a:endParaRPr lang="en-US" altLang="zh-CN"/>
          </a:p>
        </p:txBody>
      </p:sp>
    </p:spTree>
    <p:extLst>
      <p:ext uri="{BB962C8B-B14F-4D97-AF65-F5344CB8AC3E}">
        <p14:creationId xmlns:p14="http://schemas.microsoft.com/office/powerpoint/2010/main" val="1826495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4BD34F74-04EA-489B-8436-187D2159B3DD}" type="slidenum">
              <a:rPr lang="en-US" altLang="zh-CN" sz="1300"/>
              <a:pPr eaLnBrk="1" hangingPunct="1"/>
              <a:t>2</a:t>
            </a:fld>
            <a:endParaRPr lang="en-US" altLang="zh-CN" sz="1300"/>
          </a:p>
        </p:txBody>
      </p:sp>
      <p:sp>
        <p:nvSpPr>
          <p:cNvPr id="111619" name="Rectangle 2"/>
          <p:cNvSpPr>
            <a:spLocks noGrp="1" noRot="1" noChangeAspect="1" noChangeArrowheads="1" noTextEdit="1"/>
          </p:cNvSpPr>
          <p:nvPr>
            <p:ph type="sldImg"/>
          </p:nvPr>
        </p:nvSpPr>
        <p:spPr>
          <a:xfrm>
            <a:off x="992188" y="768350"/>
            <a:ext cx="5116512" cy="3836988"/>
          </a:xfrm>
          <a:ln/>
        </p:spPr>
      </p:sp>
      <p:sp>
        <p:nvSpPr>
          <p:cNvPr id="11162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140318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xfrm>
            <a:off x="992188" y="768350"/>
            <a:ext cx="5116512" cy="3836988"/>
          </a:xfrm>
          <a:ln/>
        </p:spPr>
      </p:sp>
      <p:sp>
        <p:nvSpPr>
          <p:cNvPr id="1177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1776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5311E561-97B8-471F-A76C-E794210CD0B8}" type="slidenum">
              <a:rPr lang="en-US" altLang="zh-CN" sz="1300"/>
              <a:pPr eaLnBrk="1" hangingPunct="1"/>
              <a:t>108</a:t>
            </a:fld>
            <a:endParaRPr lang="en-US" altLang="zh-CN" sz="1300"/>
          </a:p>
        </p:txBody>
      </p:sp>
    </p:spTree>
    <p:extLst>
      <p:ext uri="{BB962C8B-B14F-4D97-AF65-F5344CB8AC3E}">
        <p14:creationId xmlns:p14="http://schemas.microsoft.com/office/powerpoint/2010/main" val="1857925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B7ABAE-28F9-4CF2-8C9C-16E721A3C99E}" type="slidenum">
              <a:rPr lang="en-US" altLang="zh-CN" smtClean="0"/>
              <a:pPr/>
              <a:t>116</a:t>
            </a:fld>
            <a:endParaRPr lang="en-US" altLang="zh-CN"/>
          </a:p>
        </p:txBody>
      </p:sp>
    </p:spTree>
    <p:extLst>
      <p:ext uri="{BB962C8B-B14F-4D97-AF65-F5344CB8AC3E}">
        <p14:creationId xmlns:p14="http://schemas.microsoft.com/office/powerpoint/2010/main" val="325035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4BD34F74-04EA-489B-8436-187D2159B3DD}" type="slidenum">
              <a:rPr lang="en-US" altLang="zh-CN" sz="1300"/>
              <a:pPr eaLnBrk="1" hangingPunct="1"/>
              <a:t>3</a:t>
            </a:fld>
            <a:endParaRPr lang="en-US" altLang="zh-CN" sz="1300"/>
          </a:p>
        </p:txBody>
      </p:sp>
      <p:sp>
        <p:nvSpPr>
          <p:cNvPr id="111619" name="Rectangle 2"/>
          <p:cNvSpPr>
            <a:spLocks noGrp="1" noRot="1" noChangeAspect="1" noChangeArrowheads="1" noTextEdit="1"/>
          </p:cNvSpPr>
          <p:nvPr>
            <p:ph type="sldImg"/>
          </p:nvPr>
        </p:nvSpPr>
        <p:spPr>
          <a:xfrm>
            <a:off x="992188" y="768350"/>
            <a:ext cx="5116512" cy="3836988"/>
          </a:xfrm>
          <a:ln/>
        </p:spPr>
      </p:sp>
      <p:sp>
        <p:nvSpPr>
          <p:cNvPr id="11162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4248144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7ABAE-28F9-4CF2-8C9C-16E721A3C99E}" type="slidenum">
              <a:rPr lang="en-US" altLang="zh-CN" smtClean="0"/>
              <a:pPr/>
              <a:t>5</a:t>
            </a:fld>
            <a:endParaRPr lang="en-US" altLang="zh-CN"/>
          </a:p>
        </p:txBody>
      </p:sp>
    </p:spTree>
    <p:extLst>
      <p:ext uri="{BB962C8B-B14F-4D97-AF65-F5344CB8AC3E}">
        <p14:creationId xmlns:p14="http://schemas.microsoft.com/office/powerpoint/2010/main" val="1732857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7ABAE-28F9-4CF2-8C9C-16E721A3C99E}" type="slidenum">
              <a:rPr lang="en-US" altLang="zh-CN" smtClean="0"/>
              <a:pPr/>
              <a:t>6</a:t>
            </a:fld>
            <a:endParaRPr lang="en-US" altLang="zh-CN"/>
          </a:p>
        </p:txBody>
      </p:sp>
    </p:spTree>
    <p:extLst>
      <p:ext uri="{BB962C8B-B14F-4D97-AF65-F5344CB8AC3E}">
        <p14:creationId xmlns:p14="http://schemas.microsoft.com/office/powerpoint/2010/main" val="605205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7ABAE-28F9-4CF2-8C9C-16E721A3C99E}" type="slidenum">
              <a:rPr lang="en-US" altLang="zh-CN" smtClean="0"/>
              <a:pPr/>
              <a:t>10</a:t>
            </a:fld>
            <a:endParaRPr lang="en-US" altLang="zh-CN"/>
          </a:p>
        </p:txBody>
      </p:sp>
    </p:spTree>
    <p:extLst>
      <p:ext uri="{BB962C8B-B14F-4D97-AF65-F5344CB8AC3E}">
        <p14:creationId xmlns:p14="http://schemas.microsoft.com/office/powerpoint/2010/main" val="142017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xfrm>
            <a:off x="992188" y="768350"/>
            <a:ext cx="5116512" cy="3836988"/>
          </a:xfrm>
          <a:ln/>
        </p:spPr>
      </p:sp>
      <p:sp>
        <p:nvSpPr>
          <p:cNvPr id="1126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1264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2F8E1E22-8B14-49E4-8389-6864196369E6}" type="slidenum">
              <a:rPr lang="en-US" altLang="zh-CN" sz="1300"/>
              <a:pPr eaLnBrk="1" hangingPunct="1"/>
              <a:t>11</a:t>
            </a:fld>
            <a:endParaRPr lang="en-US" altLang="zh-CN" sz="1300"/>
          </a:p>
        </p:txBody>
      </p:sp>
    </p:spTree>
    <p:extLst>
      <p:ext uri="{BB962C8B-B14F-4D97-AF65-F5344CB8AC3E}">
        <p14:creationId xmlns:p14="http://schemas.microsoft.com/office/powerpoint/2010/main" val="543606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B7ABAE-28F9-4CF2-8C9C-16E721A3C99E}" type="slidenum">
              <a:rPr lang="en-US" altLang="zh-CN" smtClean="0"/>
              <a:pPr/>
              <a:t>17</a:t>
            </a:fld>
            <a:endParaRPr lang="en-US" altLang="zh-CN"/>
          </a:p>
        </p:txBody>
      </p:sp>
    </p:spTree>
    <p:extLst>
      <p:ext uri="{BB962C8B-B14F-4D97-AF65-F5344CB8AC3E}">
        <p14:creationId xmlns:p14="http://schemas.microsoft.com/office/powerpoint/2010/main" val="120496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r>
              <a:rPr lang="zh-CN" altLang="en-US">
                <a:effectLst/>
              </a:rPr>
              <a:t>对标准输入装置而言，</a:t>
            </a:r>
            <a:r>
              <a:rPr lang="en-US" altLang="zh-CN">
                <a:effectLst/>
              </a:rPr>
              <a:t>end-of-file</a:t>
            </a:r>
            <a:r>
              <a:rPr lang="zh-CN" altLang="en-US">
                <a:effectLst/>
              </a:rPr>
              <a:t>即代表</a:t>
            </a:r>
            <a:r>
              <a:rPr lang="en-US" altLang="zh-CN">
                <a:effectLst/>
              </a:rPr>
              <a:t>last</a:t>
            </a:r>
            <a:r>
              <a:rPr lang="zh-CN" altLang="en-US">
                <a:effectLst/>
              </a:rPr>
              <a:t>。</a:t>
            </a:r>
            <a:r>
              <a:rPr lang="zh-CN" altLang="en-US"/>
              <a:t>只要在定义</a:t>
            </a:r>
            <a:r>
              <a:rPr lang="en-US" altLang="zh-CN"/>
              <a:t>istreamiterator</a:t>
            </a:r>
            <a:r>
              <a:rPr lang="zh-CN" altLang="en-US"/>
              <a:t>时不为它指定</a:t>
            </a:r>
            <a:r>
              <a:rPr lang="en-US" altLang="zh-CN"/>
              <a:t>istream</a:t>
            </a:r>
            <a:r>
              <a:rPr lang="zh-CN" altLang="en-US"/>
              <a:t>对象，它便代表了</a:t>
            </a:r>
            <a:r>
              <a:rPr lang="en-US" altLang="zh-CN"/>
              <a:t>end-of-file</a:t>
            </a:r>
            <a:endParaRPr lang="zh-CN" altLang="en-US"/>
          </a:p>
        </p:txBody>
      </p:sp>
      <p:sp>
        <p:nvSpPr>
          <p:cNvPr id="4" name="灯片编号占位符 3"/>
          <p:cNvSpPr>
            <a:spLocks noGrp="1"/>
          </p:cNvSpPr>
          <p:nvPr>
            <p:ph type="sldNum" sz="quarter" idx="10"/>
          </p:nvPr>
        </p:nvSpPr>
        <p:spPr/>
        <p:txBody>
          <a:bodyPr/>
          <a:lstStyle/>
          <a:p>
            <a:fld id="{F3B7ABAE-28F9-4CF2-8C9C-16E721A3C99E}" type="slidenum">
              <a:rPr lang="en-US" altLang="zh-CN" smtClean="0"/>
              <a:pPr/>
              <a:t>23</a:t>
            </a:fld>
            <a:endParaRPr lang="en-US" altLang="zh-CN"/>
          </a:p>
        </p:txBody>
      </p:sp>
    </p:spTree>
    <p:extLst>
      <p:ext uri="{BB962C8B-B14F-4D97-AF65-F5344CB8AC3E}">
        <p14:creationId xmlns:p14="http://schemas.microsoft.com/office/powerpoint/2010/main" val="2581578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1" name="Picture 4" descr="D:\PPT\C++\C++简单程序设计00.jpg">
            <a:extLst>
              <a:ext uri="{FF2B5EF4-FFF2-40B4-BE49-F238E27FC236}">
                <a16:creationId xmlns:a16="http://schemas.microsoft.com/office/drawing/2014/main" id="{0E5BFFCB-0DDC-4686-A81C-BE9FB634A82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162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标题 7">
            <a:extLst>
              <a:ext uri="{FF2B5EF4-FFF2-40B4-BE49-F238E27FC236}">
                <a16:creationId xmlns:a16="http://schemas.microsoft.com/office/drawing/2014/main" id="{7B13FE45-10B5-43B0-B428-63B1103A0C0D}"/>
              </a:ext>
            </a:extLst>
          </p:cNvPr>
          <p:cNvSpPr>
            <a:spLocks noGrp="1"/>
          </p:cNvSpPr>
          <p:nvPr>
            <p:ph type="ctrTitle"/>
          </p:nvPr>
        </p:nvSpPr>
        <p:spPr>
          <a:xfrm>
            <a:off x="342811" y="2205658"/>
            <a:ext cx="8455999" cy="1470366"/>
          </a:xfrm>
        </p:spPr>
        <p:txBody>
          <a:bodyPr anchor="b"/>
          <a:lstStyle>
            <a:lvl1pPr algn="ctr">
              <a:defRPr sz="4400">
                <a:solidFill>
                  <a:schemeClr val="bg1"/>
                </a:solidFill>
              </a:defRPr>
            </a:lvl1pPr>
          </a:lstStyle>
          <a:p>
            <a:r>
              <a:rPr lang="zh-CN" altLang="en-US" dirty="0"/>
              <a:t>单击此处编辑母版标题样式</a:t>
            </a:r>
            <a:endParaRPr lang="en-US" dirty="0"/>
          </a:p>
        </p:txBody>
      </p:sp>
      <p:sp>
        <p:nvSpPr>
          <p:cNvPr id="23" name="副标题 8">
            <a:extLst>
              <a:ext uri="{FF2B5EF4-FFF2-40B4-BE49-F238E27FC236}">
                <a16:creationId xmlns:a16="http://schemas.microsoft.com/office/drawing/2014/main" id="{CD51C51B-FAA9-44D1-9742-B7A50F09C93B}"/>
              </a:ext>
            </a:extLst>
          </p:cNvPr>
          <p:cNvSpPr>
            <a:spLocks noGrp="1"/>
          </p:cNvSpPr>
          <p:nvPr>
            <p:ph type="subTitle" idx="1"/>
          </p:nvPr>
        </p:nvSpPr>
        <p:spPr>
          <a:xfrm>
            <a:off x="2094954" y="4053054"/>
            <a:ext cx="4951711" cy="1753005"/>
          </a:xfrm>
        </p:spPr>
        <p:txBody>
          <a:bodyPr/>
          <a:lstStyle>
            <a:lvl1pPr marL="0" indent="0" algn="ctr">
              <a:buNone/>
              <a:defRPr sz="2400">
                <a:solidFill>
                  <a:schemeClr val="bg1"/>
                </a:solidFill>
                <a:latin typeface="宋体" panose="02010600030101010101" pitchFamily="2" charset="-122"/>
                <a:ea typeface="宋体" panose="02010600030101010101" pitchFamily="2" charset="-122"/>
              </a:defRPr>
            </a:lvl1pPr>
            <a:lvl2pPr marL="609265" indent="0" algn="ctr">
              <a:buNone/>
            </a:lvl2pPr>
            <a:lvl3pPr marL="1218529" indent="0" algn="ctr">
              <a:buNone/>
            </a:lvl3pPr>
            <a:lvl4pPr marL="1827794" indent="0" algn="ctr">
              <a:buNone/>
            </a:lvl4pPr>
            <a:lvl5pPr marL="2437059" indent="0" algn="ctr">
              <a:buNone/>
            </a:lvl5pPr>
            <a:lvl6pPr marL="3046324" indent="0" algn="ctr">
              <a:buNone/>
            </a:lvl6pPr>
            <a:lvl7pPr marL="3655588" indent="0" algn="ctr">
              <a:buNone/>
            </a:lvl7pPr>
            <a:lvl8pPr marL="4264853" indent="0" algn="ctr">
              <a:buNone/>
            </a:lvl8pPr>
            <a:lvl9pPr marL="4874118" indent="0" algn="ctr">
              <a:buNone/>
            </a:lvl9pPr>
          </a:lstStyle>
          <a:p>
            <a:r>
              <a:rPr lang="zh-CN" altLang="en-US" dirty="0"/>
              <a:t>单击此处编辑母版副标题样式</a:t>
            </a:r>
            <a:endParaRPr lang="en-US" dirty="0"/>
          </a:p>
        </p:txBody>
      </p:sp>
    </p:spTree>
    <p:extLst>
      <p:ext uri="{BB962C8B-B14F-4D97-AF65-F5344CB8AC3E}">
        <p14:creationId xmlns:p14="http://schemas.microsoft.com/office/powerpoint/2010/main" val="14791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2"/>
            <a:ext cx="586803"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3" y="3274310"/>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p:cNvSpPr>
            <a:spLocks noGrp="1"/>
          </p:cNvSpPr>
          <p:nvPr>
            <p:ph type="dt" sz="half" idx="10"/>
          </p:nvPr>
        </p:nvSpPr>
        <p:spPr>
          <a:xfrm>
            <a:off x="6586679" y="612775"/>
            <a:ext cx="956764" cy="45720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5257443" y="612775"/>
            <a:ext cx="1325666"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174146" y="1588"/>
            <a:ext cx="761603"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69B67741-71EF-4CB6-96B4-1724E88F26C0}" type="slidenum">
              <a:rPr lang="en-US" altLang="zh-CN"/>
              <a:pPr/>
              <a:t>‹#›</a:t>
            </a:fld>
            <a:endParaRPr lang="en-US" altLang="zh-CN"/>
          </a:p>
        </p:txBody>
      </p:sp>
    </p:spTree>
    <p:extLst>
      <p:ext uri="{BB962C8B-B14F-4D97-AF65-F5344CB8AC3E}">
        <p14:creationId xmlns:p14="http://schemas.microsoft.com/office/powerpoint/2010/main" val="4202997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6586679" y="612775"/>
            <a:ext cx="956764" cy="457200"/>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5257443" y="612775"/>
            <a:ext cx="1325666"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8174146" y="1588"/>
            <a:ext cx="761603"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160DEA8E-DF76-45A7-8F80-5D9E63A1D8B6}" type="slidenum">
              <a:rPr lang="en-US" altLang="zh-CN"/>
              <a:pPr/>
              <a:t>‹#›</a:t>
            </a:fld>
            <a:endParaRPr lang="en-US" altLang="zh-CN"/>
          </a:p>
        </p:txBody>
      </p:sp>
    </p:spTree>
    <p:extLst>
      <p:ext uri="{BB962C8B-B14F-4D97-AF65-F5344CB8AC3E}">
        <p14:creationId xmlns:p14="http://schemas.microsoft.com/office/powerpoint/2010/main" val="3501228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1" y="1143000"/>
            <a:ext cx="1905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1"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6586679" y="612775"/>
            <a:ext cx="956764" cy="457200"/>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5257443" y="612775"/>
            <a:ext cx="1325666"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8174146" y="1588"/>
            <a:ext cx="761603"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8B6B1C8E-6AC1-4044-A123-F177FC51F576}" type="slidenum">
              <a:rPr lang="en-US" altLang="zh-CN"/>
              <a:pPr/>
              <a:t>‹#›</a:t>
            </a:fld>
            <a:endParaRPr lang="en-US" altLang="zh-CN"/>
          </a:p>
        </p:txBody>
      </p:sp>
    </p:spTree>
    <p:extLst>
      <p:ext uri="{BB962C8B-B14F-4D97-AF65-F5344CB8AC3E}">
        <p14:creationId xmlns:p14="http://schemas.microsoft.com/office/powerpoint/2010/main" val="341157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800000"/>
                </a:solidFill>
              </a:defRPr>
            </a:lvl1p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lvl1pPr>
              <a:defRPr sz="2800"/>
            </a:lvl1pPr>
            <a:lvl2pPr>
              <a:defRPr sz="2400"/>
            </a:lvl2pPr>
            <a:lvl3pPr>
              <a:defRPr sz="2400"/>
            </a:lvl3pPr>
            <a:lvl4pPr>
              <a:defRPr sz="2400"/>
            </a:lvl4pPr>
            <a:lvl5pPr>
              <a:defRPr sz="2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灯片编号占位符 1">
            <a:extLst>
              <a:ext uri="{FF2B5EF4-FFF2-40B4-BE49-F238E27FC236}">
                <a16:creationId xmlns:a16="http://schemas.microsoft.com/office/drawing/2014/main" id="{D96B3E64-1E33-4887-A317-4E128C88E193}"/>
              </a:ext>
            </a:extLst>
          </p:cNvPr>
          <p:cNvSpPr>
            <a:spLocks noGrp="1"/>
          </p:cNvSpPr>
          <p:nvPr>
            <p:ph type="sldNum" sz="quarter" idx="4"/>
          </p:nvPr>
        </p:nvSpPr>
        <p:spPr>
          <a:xfrm>
            <a:off x="6978191" y="48072"/>
            <a:ext cx="2057519" cy="365125"/>
          </a:xfrm>
          <a:prstGeom prst="rect">
            <a:avLst/>
          </a:prstGeom>
        </p:spPr>
        <p:txBody>
          <a:bodyPr vert="horz" lIns="91440" tIns="45720" rIns="91440" bIns="45720" rtlCol="0" anchor="ctr"/>
          <a:lstStyle>
            <a:lvl1pPr algn="r">
              <a:defRPr sz="1800">
                <a:solidFill>
                  <a:schemeClr val="bg1"/>
                </a:solidFill>
              </a:defRPr>
            </a:lvl1pPr>
          </a:lstStyle>
          <a:p>
            <a:fld id="{EE27C1A0-FD57-4FBA-811A-8EA0C630CB97}" type="slidenum">
              <a:rPr lang="zh-CN" altLang="en-US" smtClean="0"/>
              <a:pPr/>
              <a:t>‹#›</a:t>
            </a:fld>
            <a:endParaRPr lang="zh-CN" altLang="en-US"/>
          </a:p>
        </p:txBody>
      </p:sp>
    </p:spTree>
    <p:extLst>
      <p:ext uri="{BB962C8B-B14F-4D97-AF65-F5344CB8AC3E}">
        <p14:creationId xmlns:p14="http://schemas.microsoft.com/office/powerpoint/2010/main" val="2070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65150" y="44624"/>
            <a:ext cx="6921888" cy="864096"/>
          </a:xfrm>
        </p:spPr>
        <p:txBody>
          <a:bodyPr/>
          <a:lstStyle>
            <a:lvl1pPr>
              <a:defRPr sz="3600">
                <a:solidFill>
                  <a:schemeClr val="tx1"/>
                </a:solidFill>
              </a:defRPr>
            </a:lvl1pPr>
          </a:lstStyle>
          <a:p>
            <a:r>
              <a:rPr lang="zh-CN" altLang="en-US" dirty="0"/>
              <a:t>单击此处编辑母版标题样式</a:t>
            </a:r>
            <a:endParaRPr lang="en-US" dirty="0"/>
          </a:p>
        </p:txBody>
      </p:sp>
      <p:sp>
        <p:nvSpPr>
          <p:cNvPr id="3" name="内容占位符 2"/>
          <p:cNvSpPr>
            <a:spLocks noGrp="1"/>
          </p:cNvSpPr>
          <p:nvPr>
            <p:ph idx="1"/>
          </p:nvPr>
        </p:nvSpPr>
        <p:spPr>
          <a:xfrm>
            <a:off x="1765149" y="1268760"/>
            <a:ext cx="6921889" cy="5305078"/>
          </a:xfrm>
        </p:spPr>
        <p:txBody>
          <a:bodyPr/>
          <a:lstStyle>
            <a:lvl1pPr marL="109537" indent="0">
              <a:spcBef>
                <a:spcPts val="0"/>
              </a:spcBef>
              <a:buNone/>
              <a:defRPr/>
            </a:lvl1pPr>
            <a:lvl2pPr marL="411162" indent="0">
              <a:spcBef>
                <a:spcPts val="0"/>
              </a:spcBef>
              <a:buNone/>
              <a:defRPr/>
            </a:lvl2pPr>
            <a:lvl3pPr marL="703263" indent="0">
              <a:spcBef>
                <a:spcPts val="0"/>
              </a:spcBef>
              <a:buNone/>
              <a:defRPr/>
            </a:lvl3pPr>
            <a:lvl4pPr marL="979488" indent="0">
              <a:spcBef>
                <a:spcPts val="0"/>
              </a:spcBef>
              <a:buNone/>
              <a:defRPr/>
            </a:lvl4pPr>
            <a:lvl5pPr marL="1206500" indent="0">
              <a:spcBef>
                <a:spcPts val="0"/>
              </a:spcBef>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041770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3"/>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7" name="灯片编号占位符 1">
            <a:extLst>
              <a:ext uri="{FF2B5EF4-FFF2-40B4-BE49-F238E27FC236}">
                <a16:creationId xmlns:a16="http://schemas.microsoft.com/office/drawing/2014/main" id="{A4C6D9E3-F15D-4F31-9400-ECAD86020D1B}"/>
              </a:ext>
            </a:extLst>
          </p:cNvPr>
          <p:cNvSpPr>
            <a:spLocks noGrp="1"/>
          </p:cNvSpPr>
          <p:nvPr>
            <p:ph type="sldNum" sz="quarter" idx="4"/>
          </p:nvPr>
        </p:nvSpPr>
        <p:spPr>
          <a:xfrm>
            <a:off x="6978191" y="48072"/>
            <a:ext cx="2057519" cy="365125"/>
          </a:xfrm>
          <a:prstGeom prst="rect">
            <a:avLst/>
          </a:prstGeom>
        </p:spPr>
        <p:txBody>
          <a:bodyPr vert="horz" lIns="91440" tIns="45720" rIns="91440" bIns="45720" rtlCol="0" anchor="ctr"/>
          <a:lstStyle>
            <a:lvl1pPr algn="r">
              <a:defRPr sz="1800">
                <a:solidFill>
                  <a:schemeClr val="bg1"/>
                </a:solidFill>
              </a:defRPr>
            </a:lvl1pPr>
          </a:lstStyle>
          <a:p>
            <a:fld id="{EE27C1A0-FD57-4FBA-811A-8EA0C630CB97}" type="slidenum">
              <a:rPr lang="zh-CN" altLang="en-US" smtClean="0"/>
              <a:pPr/>
              <a:t>‹#›</a:t>
            </a:fld>
            <a:endParaRPr lang="zh-CN" altLang="en-US"/>
          </a:p>
        </p:txBody>
      </p:sp>
    </p:spTree>
    <p:extLst>
      <p:ext uri="{BB962C8B-B14F-4D97-AF65-F5344CB8AC3E}">
        <p14:creationId xmlns:p14="http://schemas.microsoft.com/office/powerpoint/2010/main" val="4082053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2132856"/>
            <a:ext cx="4038600" cy="4642534"/>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4648201" y="2132856"/>
            <a:ext cx="4038600" cy="4642534"/>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灯片编号占位符 1">
            <a:extLst>
              <a:ext uri="{FF2B5EF4-FFF2-40B4-BE49-F238E27FC236}">
                <a16:creationId xmlns:a16="http://schemas.microsoft.com/office/drawing/2014/main" id="{D425145E-4BD6-4D40-9A68-5E6E425C613D}"/>
              </a:ext>
            </a:extLst>
          </p:cNvPr>
          <p:cNvSpPr>
            <a:spLocks noGrp="1"/>
          </p:cNvSpPr>
          <p:nvPr>
            <p:ph type="sldNum" sz="quarter" idx="4"/>
          </p:nvPr>
        </p:nvSpPr>
        <p:spPr>
          <a:xfrm>
            <a:off x="6978191" y="48072"/>
            <a:ext cx="2057519" cy="365125"/>
          </a:xfrm>
          <a:prstGeom prst="rect">
            <a:avLst/>
          </a:prstGeom>
        </p:spPr>
        <p:txBody>
          <a:bodyPr vert="horz" lIns="91440" tIns="45720" rIns="91440" bIns="45720" rtlCol="0" anchor="ctr"/>
          <a:lstStyle>
            <a:lvl1pPr algn="r">
              <a:defRPr sz="1800">
                <a:solidFill>
                  <a:schemeClr val="bg1"/>
                </a:solidFill>
              </a:defRPr>
            </a:lvl1pPr>
          </a:lstStyle>
          <a:p>
            <a:fld id="{EE27C1A0-FD57-4FBA-811A-8EA0C630CB97}" type="slidenum">
              <a:rPr lang="zh-CN" altLang="en-US" smtClean="0"/>
              <a:pPr/>
              <a:t>‹#›</a:t>
            </a:fld>
            <a:endParaRPr lang="zh-CN" altLang="en-US"/>
          </a:p>
        </p:txBody>
      </p:sp>
    </p:spTree>
    <p:extLst>
      <p:ext uri="{BB962C8B-B14F-4D97-AF65-F5344CB8AC3E}">
        <p14:creationId xmlns:p14="http://schemas.microsoft.com/office/powerpoint/2010/main" val="237881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1" y="428604"/>
            <a:ext cx="8382000"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0"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381000" y="1928804"/>
            <a:ext cx="4041648"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4718304" y="1928804"/>
            <a:ext cx="4041775"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26"/>
          <p:cNvSpPr>
            <a:spLocks noGrp="1"/>
          </p:cNvSpPr>
          <p:nvPr>
            <p:ph type="sldNum" sz="quarter" idx="10"/>
          </p:nvPr>
        </p:nvSpPr>
        <p:spPr>
          <a:xfrm>
            <a:off x="8174146" y="1588"/>
            <a:ext cx="761603"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88FC608F-4672-44CA-8C95-D262688C73DA}" type="slidenum">
              <a:rPr lang="en-US" altLang="zh-CN"/>
              <a:pPr/>
              <a:t>‹#›</a:t>
            </a:fld>
            <a:endParaRPr lang="en-US" altLang="zh-CN"/>
          </a:p>
        </p:txBody>
      </p:sp>
    </p:spTree>
    <p:extLst>
      <p:ext uri="{BB962C8B-B14F-4D97-AF65-F5344CB8AC3E}">
        <p14:creationId xmlns:p14="http://schemas.microsoft.com/office/powerpoint/2010/main" val="387794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1143000"/>
            <a:ext cx="8229600" cy="1069848"/>
          </a:xfrm>
        </p:spPr>
        <p:txBody>
          <a:bodyPr/>
          <a:lstStyle>
            <a:lvl1pPr>
              <a:defRPr sz="4000">
                <a:solidFill>
                  <a:schemeClr val="tx2"/>
                </a:solidFill>
              </a:defRPr>
            </a:lvl1pPr>
          </a:lstStyle>
          <a:p>
            <a:r>
              <a:rPr lang="zh-CN" altLang="en-US"/>
              <a:t>单击此处编辑母版标题样式</a:t>
            </a:r>
            <a:endParaRPr lang="en-US"/>
          </a:p>
        </p:txBody>
      </p:sp>
      <p:sp>
        <p:nvSpPr>
          <p:cNvPr id="6" name="灯片编号占位符 1">
            <a:extLst>
              <a:ext uri="{FF2B5EF4-FFF2-40B4-BE49-F238E27FC236}">
                <a16:creationId xmlns:a16="http://schemas.microsoft.com/office/drawing/2014/main" id="{F4AA02C4-130C-4E70-A9EB-7B1FF95B9ED2}"/>
              </a:ext>
            </a:extLst>
          </p:cNvPr>
          <p:cNvSpPr>
            <a:spLocks noGrp="1"/>
          </p:cNvSpPr>
          <p:nvPr>
            <p:ph type="sldNum" sz="quarter" idx="4"/>
          </p:nvPr>
        </p:nvSpPr>
        <p:spPr>
          <a:xfrm>
            <a:off x="6978191" y="48072"/>
            <a:ext cx="2057519" cy="365125"/>
          </a:xfrm>
          <a:prstGeom prst="rect">
            <a:avLst/>
          </a:prstGeom>
        </p:spPr>
        <p:txBody>
          <a:bodyPr vert="horz" lIns="91440" tIns="45720" rIns="91440" bIns="45720" rtlCol="0" anchor="ctr"/>
          <a:lstStyle>
            <a:lvl1pPr algn="r">
              <a:defRPr sz="1800">
                <a:solidFill>
                  <a:schemeClr val="bg1"/>
                </a:solidFill>
              </a:defRPr>
            </a:lvl1pPr>
          </a:lstStyle>
          <a:p>
            <a:fld id="{EE27C1A0-FD57-4FBA-811A-8EA0C630CB97}" type="slidenum">
              <a:rPr lang="zh-CN" altLang="en-US" smtClean="0"/>
              <a:pPr/>
              <a:t>‹#›</a:t>
            </a:fld>
            <a:endParaRPr lang="zh-CN" altLang="en-US"/>
          </a:p>
        </p:txBody>
      </p:sp>
    </p:spTree>
    <p:extLst>
      <p:ext uri="{BB962C8B-B14F-4D97-AF65-F5344CB8AC3E}">
        <p14:creationId xmlns:p14="http://schemas.microsoft.com/office/powerpoint/2010/main" val="55132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灯片编号占位符 1">
            <a:extLst>
              <a:ext uri="{FF2B5EF4-FFF2-40B4-BE49-F238E27FC236}">
                <a16:creationId xmlns:a16="http://schemas.microsoft.com/office/drawing/2014/main" id="{41C20030-8E83-4738-A2E2-44FE81C0B02F}"/>
              </a:ext>
            </a:extLst>
          </p:cNvPr>
          <p:cNvSpPr>
            <a:spLocks noGrp="1"/>
          </p:cNvSpPr>
          <p:nvPr>
            <p:ph type="sldNum" sz="quarter" idx="4"/>
          </p:nvPr>
        </p:nvSpPr>
        <p:spPr>
          <a:xfrm>
            <a:off x="6978191" y="48072"/>
            <a:ext cx="2057519" cy="365125"/>
          </a:xfrm>
          <a:prstGeom prst="rect">
            <a:avLst/>
          </a:prstGeom>
        </p:spPr>
        <p:txBody>
          <a:bodyPr vert="horz" lIns="91440" tIns="45720" rIns="91440" bIns="45720" rtlCol="0" anchor="ctr"/>
          <a:lstStyle>
            <a:lvl1pPr algn="r">
              <a:defRPr sz="1800">
                <a:solidFill>
                  <a:schemeClr val="bg1"/>
                </a:solidFill>
              </a:defRPr>
            </a:lvl1pPr>
          </a:lstStyle>
          <a:p>
            <a:fld id="{EE27C1A0-FD57-4FBA-811A-8EA0C630CB97}" type="slidenum">
              <a:rPr lang="zh-CN" altLang="en-US" smtClean="0"/>
              <a:pPr/>
              <a:t>‹#›</a:t>
            </a:fld>
            <a:endParaRPr lang="zh-CN" altLang="en-US"/>
          </a:p>
        </p:txBody>
      </p:sp>
    </p:spTree>
    <p:extLst>
      <p:ext uri="{BB962C8B-B14F-4D97-AF65-F5344CB8AC3E}">
        <p14:creationId xmlns:p14="http://schemas.microsoft.com/office/powerpoint/2010/main" val="118036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a:xfrm>
            <a:off x="6586679" y="612775"/>
            <a:ext cx="956764" cy="45720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5257443" y="612775"/>
            <a:ext cx="1325666"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8174146" y="1588"/>
            <a:ext cx="761603"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E85D537D-9EA4-430F-88BF-61ECEB62C4B9}" type="slidenum">
              <a:rPr lang="en-US" altLang="zh-CN"/>
              <a:pPr/>
              <a:t>‹#›</a:t>
            </a:fld>
            <a:endParaRPr lang="en-US" altLang="zh-CN"/>
          </a:p>
        </p:txBody>
      </p:sp>
    </p:spTree>
    <p:extLst>
      <p:ext uri="{BB962C8B-B14F-4D97-AF65-F5344CB8AC3E}">
        <p14:creationId xmlns:p14="http://schemas.microsoft.com/office/powerpoint/2010/main" val="154838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1000">
              <a:schemeClr val="bg1"/>
            </a:gs>
            <a:gs pos="100000">
              <a:schemeClr val="accent4"/>
            </a:gs>
            <a:gs pos="97000">
              <a:schemeClr val="accent4">
                <a:lumMod val="40000"/>
                <a:lumOff val="60000"/>
              </a:schemeClr>
            </a:gs>
            <a:gs pos="95000">
              <a:schemeClr val="accent4">
                <a:lumMod val="20000"/>
                <a:lumOff val="80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33" name="圆角矩形 32"/>
          <p:cNvSpPr/>
          <p:nvPr/>
        </p:nvSpPr>
        <p:spPr bwMode="white">
          <a:xfrm>
            <a:off x="5407384" y="496889"/>
            <a:ext cx="3063073"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sz="2400"/>
          </a:p>
        </p:txBody>
      </p:sp>
      <p:sp useBgFill="1">
        <p:nvSpPr>
          <p:cNvPr id="34" name="圆角矩形 33"/>
          <p:cNvSpPr/>
          <p:nvPr/>
        </p:nvSpPr>
        <p:spPr bwMode="white">
          <a:xfrm>
            <a:off x="7374463" y="588963"/>
            <a:ext cx="1599367"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sz="2400"/>
          </a:p>
        </p:txBody>
      </p:sp>
      <p:sp>
        <p:nvSpPr>
          <p:cNvPr id="1028" name="标题占位符 21"/>
          <p:cNvSpPr>
            <a:spLocks noGrp="1"/>
          </p:cNvSpPr>
          <p:nvPr>
            <p:ph type="title"/>
          </p:nvPr>
        </p:nvSpPr>
        <p:spPr bwMode="auto">
          <a:xfrm>
            <a:off x="456962" y="1066056"/>
            <a:ext cx="8230076"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9" name="文本占位符 12"/>
          <p:cNvSpPr>
            <a:spLocks noGrp="1"/>
          </p:cNvSpPr>
          <p:nvPr>
            <p:ph type="body" idx="1"/>
          </p:nvPr>
        </p:nvSpPr>
        <p:spPr bwMode="auto">
          <a:xfrm>
            <a:off x="456962" y="2348880"/>
            <a:ext cx="8230076" cy="422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2" name="灯片编号占位符 1">
            <a:extLst>
              <a:ext uri="{FF2B5EF4-FFF2-40B4-BE49-F238E27FC236}">
                <a16:creationId xmlns:a16="http://schemas.microsoft.com/office/drawing/2014/main" id="{B7B99FE8-5F2F-41B0-BBBB-F82F68EB9C80}"/>
              </a:ext>
            </a:extLst>
          </p:cNvPr>
          <p:cNvSpPr>
            <a:spLocks noGrp="1"/>
          </p:cNvSpPr>
          <p:nvPr>
            <p:ph type="sldNum" sz="quarter" idx="4"/>
          </p:nvPr>
        </p:nvSpPr>
        <p:spPr>
          <a:xfrm>
            <a:off x="6978191" y="48072"/>
            <a:ext cx="2057519" cy="365125"/>
          </a:xfrm>
          <a:prstGeom prst="rect">
            <a:avLst/>
          </a:prstGeom>
        </p:spPr>
        <p:txBody>
          <a:bodyPr vert="horz" lIns="91440" tIns="45720" rIns="91440" bIns="45720" rtlCol="0" anchor="ctr"/>
          <a:lstStyle>
            <a:lvl1pPr algn="r">
              <a:defRPr sz="1800">
                <a:solidFill>
                  <a:schemeClr val="bg1"/>
                </a:solidFill>
              </a:defRPr>
            </a:lvl1pPr>
          </a:lstStyle>
          <a:p>
            <a:fld id="{EE27C1A0-FD57-4FBA-811A-8EA0C630CB9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302" r:id="rId1"/>
    <p:sldLayoutId id="2147484301" r:id="rId2"/>
    <p:sldLayoutId id="2147484312" r:id="rId3"/>
    <p:sldLayoutId id="2147484303" r:id="rId4"/>
    <p:sldLayoutId id="2147484304" r:id="rId5"/>
    <p:sldLayoutId id="2147484305" r:id="rId6"/>
    <p:sldLayoutId id="2147484306" r:id="rId7"/>
    <p:sldLayoutId id="2147484307" r:id="rId8"/>
    <p:sldLayoutId id="2147484308" r:id="rId9"/>
    <p:sldLayoutId id="2147484309" r:id="rId10"/>
    <p:sldLayoutId id="2147484310" r:id="rId11"/>
    <p:sldLayoutId id="2147484311" r:id="rId12"/>
  </p:sldLayoutIdLst>
  <p:hf hdr="0" ftr="0" dt="0"/>
  <p:txStyles>
    <p:titleStyle>
      <a:lvl1pPr algn="l" rtl="0" eaLnBrk="0" fontAlgn="base" hangingPunct="0">
        <a:spcBef>
          <a:spcPct val="0"/>
        </a:spcBef>
        <a:spcAft>
          <a:spcPct val="0"/>
        </a:spcAft>
        <a:defRPr sz="4000" kern="12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4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4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4000">
          <a:solidFill>
            <a:schemeClr val="tx2"/>
          </a:solidFill>
          <a:latin typeface="微软雅黑" pitchFamily="34" charset="-122"/>
          <a:ea typeface="微软雅黑"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itchFamily="34" charset="-122"/>
          <a:ea typeface="微软雅黑"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itchFamily="34" charset="-122"/>
          <a:ea typeface="微软雅黑"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itchFamily="34" charset="-122"/>
          <a:ea typeface="微软雅黑"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itchFamily="34" charset="-122"/>
          <a:ea typeface="微软雅黑"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200" kern="1200">
          <a:solidFill>
            <a:srgbClr val="A04DA3"/>
          </a:solidFill>
          <a:latin typeface="微软雅黑" pitchFamily="34" charset="-122"/>
          <a:ea typeface="微软雅黑"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EFF90BA0-BB18-4645-9EDF-385B38DF1148}"/>
              </a:ext>
            </a:extLst>
          </p:cNvPr>
          <p:cNvSpPr>
            <a:spLocks noGrp="1"/>
          </p:cNvSpPr>
          <p:nvPr>
            <p:ph type="ctrTitle"/>
          </p:nvPr>
        </p:nvSpPr>
        <p:spPr/>
        <p:txBody>
          <a:bodyPr/>
          <a:lstStyle/>
          <a:p>
            <a:r>
              <a:rPr lang="zh-CN" altLang="en-US" dirty="0"/>
              <a:t>第 </a:t>
            </a:r>
            <a:r>
              <a:rPr lang="en-US" altLang="zh-CN" dirty="0"/>
              <a:t>10 </a:t>
            </a:r>
            <a:r>
              <a:rPr lang="zh-CN" altLang="en-US" dirty="0"/>
              <a:t>章 泛型程序设计与</a:t>
            </a:r>
            <a:r>
              <a:rPr lang="en-US" altLang="zh-CN" dirty="0"/>
              <a:t>C++</a:t>
            </a:r>
            <a:r>
              <a:rPr lang="zh-CN" altLang="en-US" dirty="0"/>
              <a:t>标准模板库</a:t>
            </a:r>
          </a:p>
        </p:txBody>
      </p:sp>
      <p:sp>
        <p:nvSpPr>
          <p:cNvPr id="11" name="副标题 10">
            <a:extLst>
              <a:ext uri="{FF2B5EF4-FFF2-40B4-BE49-F238E27FC236}">
                <a16:creationId xmlns:a16="http://schemas.microsoft.com/office/drawing/2014/main" id="{8C83FA55-97F6-41C9-9CE1-6FF9BC7BD500}"/>
              </a:ext>
            </a:extLst>
          </p:cNvPr>
          <p:cNvSpPr>
            <a:spLocks noGrp="1"/>
          </p:cNvSpPr>
          <p:nvPr>
            <p:ph type="subTitle" idx="1"/>
          </p:nvPr>
        </p:nvSpPr>
        <p:spPr/>
        <p:txBody>
          <a:bodyPr/>
          <a:lstStyle/>
          <a:p>
            <a:endParaRPr lang="zh-CN"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79512" y="44624"/>
            <a:ext cx="8964488" cy="1066800"/>
          </a:xfrm>
        </p:spPr>
        <p:txBody>
          <a:bodyPr/>
          <a:lstStyle/>
          <a:p>
            <a:r>
              <a:rPr lang="en-US" altLang="zh-CN" dirty="0"/>
              <a:t>STL</a:t>
            </a:r>
            <a:r>
              <a:rPr lang="zh-CN" altLang="en-US" dirty="0"/>
              <a:t>简介</a:t>
            </a:r>
          </a:p>
        </p:txBody>
      </p:sp>
      <p:sp>
        <p:nvSpPr>
          <p:cNvPr id="19459" name="内容占位符 2"/>
          <p:cNvSpPr>
            <a:spLocks noGrp="1"/>
          </p:cNvSpPr>
          <p:nvPr>
            <p:ph idx="1"/>
          </p:nvPr>
        </p:nvSpPr>
        <p:spPr>
          <a:xfrm>
            <a:off x="161764" y="1268760"/>
            <a:ext cx="8730716" cy="3786187"/>
          </a:xfrm>
        </p:spPr>
        <p:txBody>
          <a:bodyPr/>
          <a:lstStyle/>
          <a:p>
            <a:pPr algn="just"/>
            <a:r>
              <a:rPr lang="zh-CN" altLang="en-US" sz="2400" dirty="0"/>
              <a:t>标准模板库（</a:t>
            </a:r>
            <a:r>
              <a:rPr lang="en-US" altLang="zh-CN" sz="2400" dirty="0"/>
              <a:t>Standard Template Library</a:t>
            </a:r>
            <a:r>
              <a:rPr lang="zh-CN" altLang="en-US" sz="2400" dirty="0"/>
              <a:t>，简称</a:t>
            </a:r>
            <a:r>
              <a:rPr lang="en-US" altLang="zh-CN" sz="2400" dirty="0"/>
              <a:t>STL</a:t>
            </a:r>
            <a:r>
              <a:rPr lang="zh-CN" altLang="en-US" sz="2400" dirty="0"/>
              <a:t>）定义了一套</a:t>
            </a:r>
            <a:r>
              <a:rPr lang="zh-CN" altLang="en-US" sz="2400" dirty="0">
                <a:solidFill>
                  <a:schemeClr val="accent3"/>
                </a:solidFill>
              </a:rPr>
              <a:t>概念体系</a:t>
            </a:r>
            <a:r>
              <a:rPr lang="zh-CN" altLang="en-US" sz="2400" dirty="0"/>
              <a:t>，为泛型程序设计提供了逻辑基础</a:t>
            </a:r>
            <a:endParaRPr lang="en-US" altLang="zh-CN" sz="2400" dirty="0"/>
          </a:p>
          <a:p>
            <a:pPr algn="just"/>
            <a:r>
              <a:rPr lang="en-US" altLang="zh-CN" sz="2400" dirty="0"/>
              <a:t>STL</a:t>
            </a:r>
            <a:r>
              <a:rPr lang="zh-CN" altLang="en-US" sz="2400" dirty="0"/>
              <a:t>中的各个类模板、函数模板的</a:t>
            </a:r>
            <a:r>
              <a:rPr lang="zh-CN" altLang="en-US" sz="2400" dirty="0">
                <a:solidFill>
                  <a:schemeClr val="accent3"/>
                </a:solidFill>
              </a:rPr>
              <a:t>参数</a:t>
            </a:r>
            <a:r>
              <a:rPr lang="zh-CN" altLang="en-US" sz="2400" dirty="0"/>
              <a:t>都是用这个体系中的概念来规定的。</a:t>
            </a:r>
            <a:endParaRPr lang="en-US" altLang="zh-CN" sz="2400" dirty="0"/>
          </a:p>
          <a:p>
            <a:pPr algn="just"/>
            <a:r>
              <a:rPr lang="zh-CN" altLang="en-US" sz="2400" dirty="0"/>
              <a:t>使用</a:t>
            </a:r>
            <a:r>
              <a:rPr lang="en-US" altLang="zh-CN" sz="2400" dirty="0"/>
              <a:t>STL</a:t>
            </a:r>
            <a:r>
              <a:rPr lang="zh-CN" altLang="en-US" sz="2400" dirty="0"/>
              <a:t>的模板时，类型参数既可以是</a:t>
            </a:r>
            <a:r>
              <a:rPr lang="en-US" altLang="zh-CN" sz="2400" dirty="0"/>
              <a:t>C++</a:t>
            </a:r>
            <a:r>
              <a:rPr lang="zh-CN" altLang="en-US" sz="2400" dirty="0"/>
              <a:t>标准库中已有的类型，也可以是自定义的类型</a:t>
            </a:r>
            <a:r>
              <a:rPr lang="en-US" altLang="zh-CN" sz="2400" dirty="0"/>
              <a:t>——</a:t>
            </a:r>
            <a:r>
              <a:rPr lang="zh-CN" altLang="en-US" sz="2400" dirty="0">
                <a:solidFill>
                  <a:schemeClr val="accent3"/>
                </a:solidFill>
              </a:rPr>
              <a:t>只要这些类型是所要求概念的模型</a:t>
            </a:r>
            <a:r>
              <a:rPr lang="zh-CN" altLang="en-US" sz="2400" dirty="0"/>
              <a:t>。</a:t>
            </a:r>
          </a:p>
        </p:txBody>
      </p:sp>
      <p:sp>
        <p:nvSpPr>
          <p:cNvPr id="2" name="灯片编号占位符 1">
            <a:extLst>
              <a:ext uri="{FF2B5EF4-FFF2-40B4-BE49-F238E27FC236}">
                <a16:creationId xmlns:a16="http://schemas.microsoft.com/office/drawing/2014/main" id="{BA511643-BBBB-4D00-8FCB-6E1B3742D3C6}"/>
              </a:ext>
            </a:extLst>
          </p:cNvPr>
          <p:cNvSpPr>
            <a:spLocks noGrp="1"/>
          </p:cNvSpPr>
          <p:nvPr>
            <p:ph type="sldNum" sz="quarter" idx="4"/>
          </p:nvPr>
        </p:nvSpPr>
        <p:spPr/>
        <p:txBody>
          <a:bodyPr/>
          <a:lstStyle/>
          <a:p>
            <a:fld id="{EE27C1A0-FD57-4FBA-811A-8EA0C630CB97}" type="slidenum">
              <a:rPr lang="zh-CN" altLang="en-US" smtClean="0"/>
              <a:pPr/>
              <a:t>10</a:t>
            </a:fld>
            <a:endParaRPr lang="zh-CN" altLang="en-US"/>
          </a:p>
        </p:txBody>
      </p:sp>
    </p:spTree>
    <p:extLst>
      <p:ext uri="{BB962C8B-B14F-4D97-AF65-F5344CB8AC3E}">
        <p14:creationId xmlns:p14="http://schemas.microsoft.com/office/powerpoint/2010/main" val="3421697275"/>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7633294" y="15102"/>
            <a:ext cx="1510706" cy="864096"/>
          </a:xfrm>
        </p:spPr>
        <p:txBody>
          <a:bodyPr/>
          <a:lstStyle/>
          <a:p>
            <a:pPr eaLnBrk="1" hangingPunct="1"/>
            <a:r>
              <a:rPr lang="zh-CN" altLang="en-US" sz="2600" dirty="0"/>
              <a:t>例</a:t>
            </a:r>
            <a:r>
              <a:rPr lang="en-US" altLang="zh-CN" sz="2600" dirty="0"/>
              <a:t>10-14</a:t>
            </a:r>
            <a:endParaRPr lang="zh-CN" altLang="en-US" sz="2600" dirty="0"/>
          </a:p>
        </p:txBody>
      </p:sp>
      <p:sp>
        <p:nvSpPr>
          <p:cNvPr id="3" name="内容占位符 2"/>
          <p:cNvSpPr>
            <a:spLocks noGrp="1"/>
          </p:cNvSpPr>
          <p:nvPr>
            <p:ph idx="1"/>
          </p:nvPr>
        </p:nvSpPr>
        <p:spPr>
          <a:xfrm>
            <a:off x="22579" y="16899"/>
            <a:ext cx="9433047" cy="5305078"/>
          </a:xfrm>
        </p:spPr>
        <p:txBody>
          <a:bodyPr>
            <a:noAutofit/>
          </a:bodyPr>
          <a:lstStyle/>
          <a:p>
            <a:pPr marL="365760" indent="-256032" eaLnBrk="1" fontAlgn="auto" hangingPunct="1">
              <a:spcAft>
                <a:spcPts val="0"/>
              </a:spcAft>
              <a:buClr>
                <a:schemeClr val="accent3"/>
              </a:buClr>
              <a:defRPr/>
            </a:pPr>
            <a:r>
              <a:rPr lang="en-US" altLang="zh-CN" sz="1800" dirty="0"/>
              <a:t>//10_14.cpp</a:t>
            </a:r>
          </a:p>
          <a:p>
            <a:pPr marL="365760" indent="-256032" eaLnBrk="1" fontAlgn="auto" hangingPunct="1">
              <a:spcAft>
                <a:spcPts val="0"/>
              </a:spcAft>
              <a:buClr>
                <a:schemeClr val="accent3"/>
              </a:buClr>
              <a:defRPr/>
            </a:pPr>
            <a:r>
              <a:rPr lang="en-US" altLang="zh-CN" sz="1800" dirty="0"/>
              <a:t>#include &lt;</a:t>
            </a:r>
            <a:r>
              <a:rPr lang="en-US" altLang="zh-CN" sz="1800" dirty="0" err="1"/>
              <a:t>iostream</a:t>
            </a:r>
            <a:r>
              <a:rPr lang="en-US" altLang="zh-CN" sz="1800" dirty="0"/>
              <a:t>&gt;</a:t>
            </a:r>
          </a:p>
          <a:p>
            <a:pPr marL="365760" indent="-256032" eaLnBrk="1" fontAlgn="auto" hangingPunct="1">
              <a:spcAft>
                <a:spcPts val="0"/>
              </a:spcAft>
              <a:buClr>
                <a:schemeClr val="accent3"/>
              </a:buClr>
              <a:defRPr/>
            </a:pPr>
            <a:r>
              <a:rPr lang="en-US" altLang="zh-CN" sz="1800" dirty="0"/>
              <a:t>#include &lt;numeric&gt; //</a:t>
            </a:r>
            <a:r>
              <a:rPr lang="zh-CN" altLang="en-US" sz="1800" dirty="0"/>
              <a:t>包含数值算法头文件</a:t>
            </a:r>
          </a:p>
          <a:p>
            <a:pPr marL="365760" indent="-256032" eaLnBrk="1" fontAlgn="auto" hangingPunct="1">
              <a:spcAft>
                <a:spcPts val="0"/>
              </a:spcAft>
              <a:buClr>
                <a:schemeClr val="accent3"/>
              </a:buClr>
              <a:defRPr/>
            </a:pPr>
            <a:r>
              <a:rPr lang="en-US" altLang="zh-CN" sz="1800" dirty="0"/>
              <a:t>using namespace std;</a:t>
            </a:r>
          </a:p>
          <a:p>
            <a:pPr marL="365760" indent="-256032" eaLnBrk="1" fontAlgn="auto" hangingPunct="1">
              <a:spcAft>
                <a:spcPts val="0"/>
              </a:spcAft>
              <a:buClr>
                <a:schemeClr val="accent3"/>
              </a:buClr>
              <a:defRPr/>
            </a:pPr>
            <a:r>
              <a:rPr lang="en-US" altLang="zh-CN" sz="1800" dirty="0"/>
              <a:t>class </a:t>
            </a:r>
            <a:r>
              <a:rPr lang="en-US" altLang="zh-CN" sz="1800" dirty="0" err="1"/>
              <a:t>MultClass</a:t>
            </a:r>
            <a:r>
              <a:rPr lang="en-US" altLang="zh-CN" sz="1800" dirty="0"/>
              <a:t>{  //</a:t>
            </a:r>
            <a:r>
              <a:rPr lang="zh-CN" altLang="en-US" sz="1800" dirty="0"/>
              <a:t>定义</a:t>
            </a:r>
            <a:r>
              <a:rPr lang="en-US" altLang="zh-CN" sz="1800" dirty="0" err="1"/>
              <a:t>MultClass</a:t>
            </a:r>
            <a:r>
              <a:rPr lang="zh-CN" altLang="en-US" sz="1800" dirty="0"/>
              <a:t>类</a:t>
            </a:r>
          </a:p>
          <a:p>
            <a:pPr marL="365760" indent="-256032" eaLnBrk="1" fontAlgn="auto" hangingPunct="1">
              <a:spcAft>
                <a:spcPts val="0"/>
              </a:spcAft>
              <a:buClr>
                <a:schemeClr val="accent3"/>
              </a:buClr>
              <a:defRPr/>
            </a:pPr>
            <a:r>
              <a:rPr lang="en-US" altLang="zh-CN" sz="1800" dirty="0"/>
              <a:t>public:</a:t>
            </a:r>
          </a:p>
          <a:p>
            <a:pPr marL="365760" indent="-256032" eaLnBrk="1" fontAlgn="auto" hangingPunct="1">
              <a:spcAft>
                <a:spcPts val="0"/>
              </a:spcAft>
              <a:buClr>
                <a:schemeClr val="accent3"/>
              </a:buClr>
              <a:defRPr/>
            </a:pPr>
            <a:r>
              <a:rPr lang="en-US" altLang="zh-CN" sz="1800" dirty="0"/>
              <a:t>  //</a:t>
            </a:r>
            <a:r>
              <a:rPr lang="zh-CN" altLang="en-US" sz="1800" dirty="0"/>
              <a:t>重载操作符</a:t>
            </a:r>
            <a:r>
              <a:rPr lang="en-US" altLang="zh-CN" sz="1800" dirty="0"/>
              <a:t>operator()</a:t>
            </a:r>
          </a:p>
          <a:p>
            <a:pPr marL="365760" indent="-256032" eaLnBrk="1" fontAlgn="auto" hangingPunct="1">
              <a:spcAft>
                <a:spcPts val="0"/>
              </a:spcAft>
              <a:buClr>
                <a:schemeClr val="accent3"/>
              </a:buClr>
              <a:defRPr/>
            </a:pPr>
            <a:r>
              <a:rPr lang="en-US" altLang="zh-CN" sz="1800" dirty="0"/>
              <a:t>	</a:t>
            </a:r>
            <a:r>
              <a:rPr lang="en-US" altLang="zh-CN" sz="1800" dirty="0">
                <a:solidFill>
                  <a:srgbClr val="C00000"/>
                </a:solidFill>
              </a:rPr>
              <a:t>int operator() (int x, int y) const { return x * y; }</a:t>
            </a:r>
            <a:r>
              <a:rPr lang="en-US" altLang="zh-CN" sz="1800" dirty="0"/>
              <a:t>	</a:t>
            </a:r>
          </a:p>
          <a:p>
            <a:pPr marL="365760" indent="-256032" eaLnBrk="1" fontAlgn="auto" hangingPunct="1">
              <a:spcAft>
                <a:spcPts val="0"/>
              </a:spcAft>
              <a:buClr>
                <a:schemeClr val="accent3"/>
              </a:buClr>
              <a:defRPr/>
            </a:pPr>
            <a:r>
              <a:rPr lang="en-US" altLang="zh-CN" sz="1800" dirty="0"/>
              <a:t>};</a:t>
            </a:r>
          </a:p>
          <a:p>
            <a:pPr marL="365760" indent="-256032" eaLnBrk="1" fontAlgn="auto" hangingPunct="1">
              <a:spcAft>
                <a:spcPts val="0"/>
              </a:spcAft>
              <a:buClr>
                <a:schemeClr val="accent3"/>
              </a:buClr>
              <a:defRPr/>
            </a:pPr>
            <a:r>
              <a:rPr lang="en-US" altLang="zh-CN" sz="1800" dirty="0" err="1"/>
              <a:t>int</a:t>
            </a:r>
            <a:r>
              <a:rPr lang="en-US" altLang="zh-CN" sz="1800" dirty="0"/>
              <a:t> main() {</a:t>
            </a:r>
          </a:p>
          <a:p>
            <a:pPr marL="365760" indent="-256032" eaLnBrk="1" fontAlgn="auto" hangingPunct="1">
              <a:spcAft>
                <a:spcPts val="0"/>
              </a:spcAft>
              <a:buClr>
                <a:schemeClr val="accent3"/>
              </a:buClr>
              <a:defRPr/>
            </a:pPr>
            <a:r>
              <a:rPr lang="en-US" altLang="zh-CN" sz="1800" dirty="0"/>
              <a:t>	</a:t>
            </a:r>
            <a:r>
              <a:rPr lang="en-US" altLang="zh-CN" sz="1800" dirty="0" err="1"/>
              <a:t>int</a:t>
            </a:r>
            <a:r>
              <a:rPr lang="en-US" altLang="zh-CN" sz="1800" dirty="0"/>
              <a:t> a[] = { 1, 2, 3, 4, 5 };</a:t>
            </a:r>
          </a:p>
          <a:p>
            <a:pPr marL="365760" indent="-256032" eaLnBrk="1" fontAlgn="auto" hangingPunct="1">
              <a:spcAft>
                <a:spcPts val="0"/>
              </a:spcAft>
              <a:buClr>
                <a:schemeClr val="accent3"/>
              </a:buClr>
              <a:defRPr/>
            </a:pPr>
            <a:r>
              <a:rPr lang="en-US" altLang="zh-CN" sz="1800" dirty="0"/>
              <a:t>	const </a:t>
            </a:r>
            <a:r>
              <a:rPr lang="en-US" altLang="zh-CN" sz="1800" dirty="0" err="1"/>
              <a:t>int</a:t>
            </a:r>
            <a:r>
              <a:rPr lang="en-US" altLang="zh-CN" sz="1800" dirty="0"/>
              <a:t> N = </a:t>
            </a:r>
            <a:r>
              <a:rPr lang="en-US" altLang="zh-CN" sz="1800" dirty="0" err="1"/>
              <a:t>sizeof</a:t>
            </a:r>
            <a:r>
              <a:rPr lang="en-US" altLang="zh-CN" sz="1800" dirty="0"/>
              <a:t>(a) / </a:t>
            </a:r>
            <a:r>
              <a:rPr lang="en-US" altLang="zh-CN" sz="1800" dirty="0" err="1"/>
              <a:t>sizeof</a:t>
            </a:r>
            <a:r>
              <a:rPr lang="en-US" altLang="zh-CN" sz="1800" dirty="0"/>
              <a:t>(</a:t>
            </a:r>
            <a:r>
              <a:rPr lang="en-US" altLang="zh-CN" sz="1800" dirty="0" err="1"/>
              <a:t>int</a:t>
            </a:r>
            <a:r>
              <a:rPr lang="en-US" altLang="zh-CN" sz="1800" dirty="0"/>
              <a:t>);</a:t>
            </a:r>
          </a:p>
          <a:p>
            <a:pPr marL="365760" indent="-256032" eaLnBrk="1" fontAlgn="auto" hangingPunct="1">
              <a:spcAft>
                <a:spcPts val="0"/>
              </a:spcAft>
              <a:buClr>
                <a:schemeClr val="accent3"/>
              </a:buClr>
              <a:defRPr/>
            </a:pPr>
            <a:r>
              <a:rPr lang="en-US" altLang="zh-CN" sz="1800" dirty="0"/>
              <a:t>	</a:t>
            </a:r>
            <a:r>
              <a:rPr lang="en-US" altLang="zh-CN" sz="1800" dirty="0" err="1"/>
              <a:t>cout</a:t>
            </a:r>
            <a:r>
              <a:rPr lang="en-US" altLang="zh-CN" sz="1800" dirty="0"/>
              <a:t> &lt;&lt; "The result by </a:t>
            </a:r>
            <a:r>
              <a:rPr lang="en-US" altLang="zh-CN" sz="1800" dirty="0" err="1"/>
              <a:t>multipling</a:t>
            </a:r>
            <a:r>
              <a:rPr lang="en-US" altLang="zh-CN" sz="1800" dirty="0"/>
              <a:t> all elements in a is "</a:t>
            </a:r>
          </a:p>
          <a:p>
            <a:pPr marL="365760" indent="-256032" eaLnBrk="1" fontAlgn="auto" hangingPunct="1">
              <a:spcAft>
                <a:spcPts val="0"/>
              </a:spcAft>
              <a:buClr>
                <a:schemeClr val="accent3"/>
              </a:buClr>
              <a:defRPr/>
            </a:pPr>
            <a:r>
              <a:rPr lang="en-US" altLang="zh-CN" sz="1800" dirty="0"/>
              <a:t>		&lt;&lt; accumulate(a, a + N, 1, </a:t>
            </a:r>
            <a:r>
              <a:rPr lang="en-US" altLang="zh-CN" sz="1800" dirty="0" err="1">
                <a:solidFill>
                  <a:srgbClr val="C00000"/>
                </a:solidFill>
              </a:rPr>
              <a:t>MultClass</a:t>
            </a:r>
            <a:r>
              <a:rPr lang="en-US" altLang="zh-CN" sz="1800" dirty="0"/>
              <a:t>()) //</a:t>
            </a:r>
            <a:r>
              <a:rPr lang="en-US" altLang="zh-CN" sz="1800" dirty="0" err="1"/>
              <a:t>Multclass</a:t>
            </a:r>
            <a:r>
              <a:rPr lang="zh-CN" altLang="en-US" sz="1800" dirty="0"/>
              <a:t>类的对象传递给通用算法</a:t>
            </a:r>
          </a:p>
          <a:p>
            <a:pPr marL="365760" indent="-256032" eaLnBrk="1" fontAlgn="auto" hangingPunct="1">
              <a:spcAft>
                <a:spcPts val="0"/>
              </a:spcAft>
              <a:buClr>
                <a:schemeClr val="accent3"/>
              </a:buClr>
              <a:defRPr/>
            </a:pPr>
            <a:r>
              <a:rPr lang="zh-CN" altLang="en-US" sz="1800" dirty="0"/>
              <a:t>		</a:t>
            </a:r>
            <a:r>
              <a:rPr lang="en-US" altLang="zh-CN" sz="1800" dirty="0"/>
              <a:t>&lt;&lt; </a:t>
            </a:r>
            <a:r>
              <a:rPr lang="en-US" altLang="zh-CN" sz="1800" dirty="0" err="1"/>
              <a:t>endl</a:t>
            </a:r>
            <a:r>
              <a:rPr lang="en-US" altLang="zh-CN" sz="1800" dirty="0"/>
              <a:t>;</a:t>
            </a:r>
          </a:p>
          <a:p>
            <a:pPr marL="365760" indent="-256032" eaLnBrk="1" fontAlgn="auto" hangingPunct="1">
              <a:spcAft>
                <a:spcPts val="0"/>
              </a:spcAft>
              <a:buClr>
                <a:schemeClr val="accent3"/>
              </a:buClr>
              <a:defRPr/>
            </a:pPr>
            <a:r>
              <a:rPr lang="en-US" altLang="zh-CN" sz="1800" dirty="0"/>
              <a:t>	return 0;</a:t>
            </a:r>
          </a:p>
          <a:p>
            <a:pPr marL="365760" indent="-256032" eaLnBrk="1" fontAlgn="auto" hangingPunct="1">
              <a:spcAft>
                <a:spcPts val="0"/>
              </a:spcAft>
              <a:buClr>
                <a:schemeClr val="accent3"/>
              </a:buClr>
              <a:defRPr/>
            </a:pPr>
            <a:r>
              <a:rPr lang="en-US" altLang="zh-CN" sz="1800" dirty="0"/>
              <a:t>}</a:t>
            </a:r>
          </a:p>
        </p:txBody>
      </p:sp>
      <p:sp>
        <p:nvSpPr>
          <p:cNvPr id="2" name="思想气泡: 云 1">
            <a:extLst>
              <a:ext uri="{FF2B5EF4-FFF2-40B4-BE49-F238E27FC236}">
                <a16:creationId xmlns:a16="http://schemas.microsoft.com/office/drawing/2014/main" id="{5C0B8FC6-EB52-924B-10B2-CD6FC3A94104}"/>
              </a:ext>
            </a:extLst>
          </p:cNvPr>
          <p:cNvSpPr/>
          <p:nvPr/>
        </p:nvSpPr>
        <p:spPr>
          <a:xfrm>
            <a:off x="4572000" y="2492896"/>
            <a:ext cx="3456384" cy="792088"/>
          </a:xfrm>
          <a:prstGeom prst="cloudCallout">
            <a:avLst>
              <a:gd name="adj1" fmla="val -36706"/>
              <a:gd name="adj2" fmla="val 1106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通过默认构造函数</a:t>
            </a:r>
            <a:r>
              <a:rPr lang="en-US" altLang="zh-CN" sz="1800" dirty="0" err="1">
                <a:latin typeface="微软雅黑" panose="020B0503020204020204" pitchFamily="34" charset="-122"/>
                <a:ea typeface="微软雅黑" panose="020B0503020204020204" pitchFamily="34" charset="-122"/>
              </a:rPr>
              <a:t>MultiClass</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获得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107504" y="-27384"/>
            <a:ext cx="8813934" cy="1066800"/>
          </a:xfrm>
        </p:spPr>
        <p:txBody>
          <a:bodyPr/>
          <a:lstStyle/>
          <a:p>
            <a:pPr eaLnBrk="1" hangingPunct="1"/>
            <a:r>
              <a:rPr lang="en-US" altLang="zh-CN" dirty="0"/>
              <a:t>STL</a:t>
            </a:r>
            <a:r>
              <a:rPr lang="zh-CN" altLang="en-US" dirty="0"/>
              <a:t>提供的函数对象</a:t>
            </a:r>
          </a:p>
        </p:txBody>
      </p:sp>
      <p:sp>
        <p:nvSpPr>
          <p:cNvPr id="82947" name="内容占位符 2"/>
          <p:cNvSpPr>
            <a:spLocks noGrp="1"/>
          </p:cNvSpPr>
          <p:nvPr>
            <p:ph idx="1"/>
          </p:nvPr>
        </p:nvSpPr>
        <p:spPr>
          <a:xfrm>
            <a:off x="321817" y="1182291"/>
            <a:ext cx="8641886" cy="3714750"/>
          </a:xfrm>
        </p:spPr>
        <p:txBody>
          <a:bodyPr/>
          <a:lstStyle/>
          <a:p>
            <a:pPr eaLnBrk="1" hangingPunct="1"/>
            <a:r>
              <a:rPr lang="zh-CN" altLang="en-US" sz="2400" dirty="0">
                <a:latin typeface="Consolas" panose="020B0609020204030204" pitchFamily="49" charset="0"/>
              </a:rPr>
              <a:t>用于算术运算的函数对象</a:t>
            </a:r>
            <a:endParaRPr lang="en-US" altLang="zh-CN" sz="2400" dirty="0">
              <a:latin typeface="Consolas" panose="020B0609020204030204" pitchFamily="49" charset="0"/>
            </a:endParaRPr>
          </a:p>
          <a:p>
            <a:pPr eaLnBrk="1" hangingPunct="1"/>
            <a:r>
              <a:rPr lang="zh-CN" altLang="en-US" sz="2400" dirty="0">
                <a:latin typeface="Consolas" panose="020B0609020204030204" pitchFamily="49" charset="0"/>
              </a:rPr>
              <a:t>用于关系运算、逻辑运算的函数对象</a:t>
            </a:r>
            <a:r>
              <a:rPr lang="en-US" altLang="zh-CN" sz="2400" dirty="0">
                <a:latin typeface="Consolas" panose="020B0609020204030204" pitchFamily="49" charset="0"/>
              </a:rPr>
              <a:t>(</a:t>
            </a:r>
            <a:r>
              <a:rPr lang="zh-CN" altLang="en-US" sz="2400" dirty="0">
                <a:latin typeface="Consolas" panose="020B0609020204030204" pitchFamily="49" charset="0"/>
              </a:rPr>
              <a:t>要求返回值为</a:t>
            </a:r>
            <a:r>
              <a:rPr lang="en-US" altLang="zh-CN" sz="2400" dirty="0">
                <a:latin typeface="Consolas" panose="020B0609020204030204" pitchFamily="49" charset="0"/>
              </a:rPr>
              <a:t>bool)</a:t>
            </a:r>
          </a:p>
          <a:p>
            <a:pPr eaLnBrk="1" hangingPunct="1"/>
            <a:endParaRPr lang="zh-CN" altLang="en-US" sz="2400" dirty="0">
              <a:latin typeface="Consolas" panose="020B0609020204030204" pitchFamily="49" charset="0"/>
            </a:endParaRPr>
          </a:p>
        </p:txBody>
      </p:sp>
      <p:sp>
        <p:nvSpPr>
          <p:cNvPr id="2" name="灯片编号占位符 1">
            <a:extLst>
              <a:ext uri="{FF2B5EF4-FFF2-40B4-BE49-F238E27FC236}">
                <a16:creationId xmlns:a16="http://schemas.microsoft.com/office/drawing/2014/main" id="{D4D1C19A-848B-45CE-95D3-223E367DF6B6}"/>
              </a:ext>
            </a:extLst>
          </p:cNvPr>
          <p:cNvSpPr>
            <a:spLocks noGrp="1"/>
          </p:cNvSpPr>
          <p:nvPr>
            <p:ph type="sldNum" sz="quarter" idx="4"/>
          </p:nvPr>
        </p:nvSpPr>
        <p:spPr/>
        <p:txBody>
          <a:bodyPr/>
          <a:lstStyle/>
          <a:p>
            <a:fld id="{EE27C1A0-FD57-4FBA-811A-8EA0C630CB97}" type="slidenum">
              <a:rPr lang="zh-CN" altLang="en-US" smtClean="0"/>
              <a:pPr/>
              <a:t>101</a:t>
            </a:fld>
            <a:endParaRPr lang="zh-CN" altLang="en-US"/>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11398" y="16743"/>
            <a:ext cx="9119091" cy="1066800"/>
          </a:xfrm>
        </p:spPr>
        <p:txBody>
          <a:bodyPr/>
          <a:lstStyle/>
          <a:p>
            <a:pPr eaLnBrk="1" hangingPunct="1"/>
            <a:r>
              <a:rPr lang="en-US" altLang="zh-CN" dirty="0"/>
              <a:t>STL</a:t>
            </a:r>
            <a:r>
              <a:rPr lang="zh-CN" altLang="en-US" dirty="0"/>
              <a:t>提供的函数对象</a:t>
            </a:r>
          </a:p>
        </p:txBody>
      </p:sp>
      <p:sp>
        <p:nvSpPr>
          <p:cNvPr id="82947" name="内容占位符 2"/>
          <p:cNvSpPr>
            <a:spLocks noGrp="1"/>
          </p:cNvSpPr>
          <p:nvPr>
            <p:ph idx="1"/>
          </p:nvPr>
        </p:nvSpPr>
        <p:spPr>
          <a:xfrm>
            <a:off x="202915" y="1226418"/>
            <a:ext cx="8941086" cy="3714750"/>
          </a:xfrm>
        </p:spPr>
        <p:txBody>
          <a:bodyPr/>
          <a:lstStyle/>
          <a:p>
            <a:pPr eaLnBrk="1" hangingPunct="1"/>
            <a:r>
              <a:rPr lang="zh-CN" altLang="en-US" dirty="0">
                <a:latin typeface="Consolas" panose="020B0609020204030204" pitchFamily="49" charset="0"/>
              </a:rPr>
              <a:t>用于算术运算的函数对象：</a:t>
            </a:r>
            <a:endParaRPr lang="en-US" altLang="zh-CN" dirty="0">
              <a:latin typeface="Consolas" panose="020B0609020204030204" pitchFamily="49" charset="0"/>
            </a:endParaRPr>
          </a:p>
          <a:p>
            <a:pPr lvl="1" eaLnBrk="1" hangingPunct="1"/>
            <a:r>
              <a:rPr lang="zh-CN" altLang="en-US" dirty="0">
                <a:latin typeface="Consolas" panose="020B0609020204030204" pitchFamily="49" charset="0"/>
              </a:rPr>
              <a:t>一元函数对象</a:t>
            </a:r>
            <a:r>
              <a:rPr lang="en-US" altLang="zh-CN" dirty="0">
                <a:latin typeface="Consolas" panose="020B0609020204030204" pitchFamily="49" charset="0"/>
              </a:rPr>
              <a:t>(</a:t>
            </a:r>
            <a:r>
              <a:rPr lang="zh-CN" altLang="en-US" dirty="0">
                <a:latin typeface="Consolas" panose="020B0609020204030204" pitchFamily="49" charset="0"/>
              </a:rPr>
              <a:t>一个参数</a:t>
            </a:r>
            <a:r>
              <a:rPr lang="en-US" altLang="zh-CN" dirty="0">
                <a:latin typeface="Consolas" panose="020B0609020204030204" pitchFamily="49" charset="0"/>
              </a:rPr>
              <a:t>) </a:t>
            </a:r>
            <a:r>
              <a:rPr lang="zh-CN" altLang="en-US" dirty="0">
                <a:latin typeface="Consolas" panose="020B0609020204030204" pitchFamily="49" charset="0"/>
              </a:rPr>
              <a:t>：</a:t>
            </a:r>
            <a:r>
              <a:rPr lang="en-US" altLang="zh-CN" dirty="0">
                <a:latin typeface="Consolas" panose="020B0609020204030204" pitchFamily="49" charset="0"/>
              </a:rPr>
              <a:t>negate</a:t>
            </a:r>
          </a:p>
          <a:p>
            <a:pPr lvl="1" eaLnBrk="1" hangingPunct="1"/>
            <a:r>
              <a:rPr lang="zh-CN" altLang="en-US" dirty="0">
                <a:latin typeface="Consolas" panose="020B0609020204030204" pitchFamily="49" charset="0"/>
              </a:rPr>
              <a:t>二元函数对象</a:t>
            </a:r>
            <a:r>
              <a:rPr lang="en-US" altLang="zh-CN" dirty="0">
                <a:latin typeface="Consolas" panose="020B0609020204030204" pitchFamily="49" charset="0"/>
              </a:rPr>
              <a:t>(</a:t>
            </a:r>
            <a:r>
              <a:rPr lang="zh-CN" altLang="en-US" dirty="0">
                <a:latin typeface="Consolas" panose="020B0609020204030204" pitchFamily="49" charset="0"/>
              </a:rPr>
              <a:t>两个参数</a:t>
            </a:r>
            <a:r>
              <a:rPr lang="en-US" altLang="zh-CN" dirty="0">
                <a:latin typeface="Consolas" panose="020B0609020204030204" pitchFamily="49" charset="0"/>
              </a:rPr>
              <a:t>) </a:t>
            </a:r>
            <a:r>
              <a:rPr lang="zh-CN" altLang="en-US" dirty="0">
                <a:latin typeface="Consolas" panose="020B0609020204030204" pitchFamily="49" charset="0"/>
              </a:rPr>
              <a:t>：</a:t>
            </a:r>
            <a:r>
              <a:rPr lang="en-US" altLang="zh-CN" dirty="0">
                <a:latin typeface="Consolas" panose="020B0609020204030204" pitchFamily="49" charset="0"/>
              </a:rPr>
              <a:t>plus</a:t>
            </a:r>
            <a:r>
              <a:rPr lang="zh-CN" altLang="en-US" dirty="0">
                <a:latin typeface="Consolas" panose="020B0609020204030204" pitchFamily="49" charset="0"/>
              </a:rPr>
              <a:t>、</a:t>
            </a:r>
            <a:r>
              <a:rPr lang="en-US" altLang="zh-CN" dirty="0">
                <a:latin typeface="Consolas" panose="020B0609020204030204" pitchFamily="49" charset="0"/>
              </a:rPr>
              <a:t>minus</a:t>
            </a:r>
            <a:r>
              <a:rPr lang="zh-CN" altLang="en-US" dirty="0">
                <a:latin typeface="Consolas" panose="020B0609020204030204" pitchFamily="49" charset="0"/>
              </a:rPr>
              <a:t>、</a:t>
            </a:r>
            <a:r>
              <a:rPr lang="en-US" altLang="zh-CN" dirty="0">
                <a:latin typeface="Consolas" panose="020B0609020204030204" pitchFamily="49" charset="0"/>
              </a:rPr>
              <a:t>multiplies</a:t>
            </a:r>
            <a:r>
              <a:rPr lang="zh-CN" altLang="en-US" dirty="0">
                <a:latin typeface="Consolas" panose="020B0609020204030204" pitchFamily="49" charset="0"/>
              </a:rPr>
              <a:t>、</a:t>
            </a:r>
            <a:r>
              <a:rPr lang="en-US" altLang="zh-CN" dirty="0">
                <a:latin typeface="Consolas" panose="020B0609020204030204" pitchFamily="49" charset="0"/>
              </a:rPr>
              <a:t>divides</a:t>
            </a:r>
            <a:r>
              <a:rPr lang="zh-CN" altLang="en-US" dirty="0">
                <a:latin typeface="Consolas" panose="020B0609020204030204" pitchFamily="49" charset="0"/>
              </a:rPr>
              <a:t>、</a:t>
            </a:r>
            <a:r>
              <a:rPr lang="en-US" altLang="zh-CN" dirty="0">
                <a:latin typeface="Consolas" panose="020B0609020204030204" pitchFamily="49" charset="0"/>
              </a:rPr>
              <a:t>modulus</a:t>
            </a:r>
          </a:p>
          <a:p>
            <a:pPr eaLnBrk="1" hangingPunct="1"/>
            <a:r>
              <a:rPr lang="zh-CN" altLang="en-US" dirty="0">
                <a:latin typeface="Consolas" panose="020B0609020204030204" pitchFamily="49" charset="0"/>
              </a:rPr>
              <a:t>用于关系运算、逻辑运算的函数对象</a:t>
            </a:r>
            <a:r>
              <a:rPr lang="en-US" altLang="zh-CN" dirty="0">
                <a:latin typeface="Consolas" panose="020B0609020204030204" pitchFamily="49" charset="0"/>
              </a:rPr>
              <a:t>(</a:t>
            </a:r>
            <a:r>
              <a:rPr lang="zh-CN" altLang="en-US" dirty="0">
                <a:latin typeface="Consolas" panose="020B0609020204030204" pitchFamily="49" charset="0"/>
              </a:rPr>
              <a:t>要求返回值为</a:t>
            </a:r>
            <a:r>
              <a:rPr lang="en-US" altLang="zh-CN" dirty="0">
                <a:latin typeface="Consolas" panose="020B0609020204030204" pitchFamily="49" charset="0"/>
              </a:rPr>
              <a:t>bool)</a:t>
            </a:r>
          </a:p>
          <a:p>
            <a:pPr lvl="1" eaLnBrk="1" hangingPunct="1"/>
            <a:r>
              <a:rPr lang="zh-CN" altLang="en-US" dirty="0">
                <a:latin typeface="Consolas" panose="020B0609020204030204" pitchFamily="49" charset="0"/>
              </a:rPr>
              <a:t>一元谓词</a:t>
            </a:r>
            <a:r>
              <a:rPr lang="en-US" altLang="zh-CN" dirty="0">
                <a:latin typeface="Consolas" panose="020B0609020204030204" pitchFamily="49" charset="0"/>
              </a:rPr>
              <a:t>(</a:t>
            </a:r>
            <a:r>
              <a:rPr lang="zh-CN" altLang="en-US" dirty="0">
                <a:latin typeface="Consolas" panose="020B0609020204030204" pitchFamily="49" charset="0"/>
              </a:rPr>
              <a:t>一个参数</a:t>
            </a:r>
            <a:r>
              <a:rPr lang="en-US" altLang="zh-CN" dirty="0">
                <a:latin typeface="Consolas" panose="020B0609020204030204" pitchFamily="49" charset="0"/>
              </a:rPr>
              <a:t>)</a:t>
            </a:r>
            <a:r>
              <a:rPr lang="zh-CN" altLang="en-US" dirty="0">
                <a:latin typeface="Consolas" panose="020B0609020204030204" pitchFamily="49" charset="0"/>
              </a:rPr>
              <a:t>：</a:t>
            </a:r>
            <a:r>
              <a:rPr lang="en-US" altLang="zh-CN" dirty="0" err="1">
                <a:latin typeface="Consolas" panose="020B0609020204030204" pitchFamily="49" charset="0"/>
              </a:rPr>
              <a:t>logical_not</a:t>
            </a:r>
            <a:endParaRPr lang="en-US" altLang="zh-CN" dirty="0">
              <a:latin typeface="Consolas" panose="020B0609020204030204" pitchFamily="49" charset="0"/>
            </a:endParaRPr>
          </a:p>
          <a:p>
            <a:pPr lvl="1" eaLnBrk="1" hangingPunct="1"/>
            <a:r>
              <a:rPr lang="zh-CN" altLang="en-US" dirty="0">
                <a:latin typeface="Consolas" panose="020B0609020204030204" pitchFamily="49" charset="0"/>
              </a:rPr>
              <a:t>二元谓词</a:t>
            </a:r>
            <a:r>
              <a:rPr lang="en-US" altLang="zh-CN" dirty="0">
                <a:latin typeface="Consolas" panose="020B0609020204030204" pitchFamily="49" charset="0"/>
              </a:rPr>
              <a:t>(</a:t>
            </a:r>
            <a:r>
              <a:rPr lang="zh-CN" altLang="en-US" dirty="0">
                <a:latin typeface="Consolas" panose="020B0609020204030204" pitchFamily="49" charset="0"/>
              </a:rPr>
              <a:t>两个参数</a:t>
            </a:r>
            <a:r>
              <a:rPr lang="en-US" altLang="zh-CN" dirty="0">
                <a:latin typeface="Consolas" panose="020B0609020204030204" pitchFamily="49" charset="0"/>
              </a:rPr>
              <a:t>)</a:t>
            </a:r>
            <a:r>
              <a:rPr lang="zh-CN" altLang="en-US" dirty="0">
                <a:latin typeface="Consolas" panose="020B0609020204030204" pitchFamily="49" charset="0"/>
              </a:rPr>
              <a:t>：</a:t>
            </a:r>
            <a:r>
              <a:rPr lang="en-US" altLang="zh-CN" dirty="0" err="1">
                <a:latin typeface="Consolas" panose="020B0609020204030204" pitchFamily="49" charset="0"/>
              </a:rPr>
              <a:t>equal_to</a:t>
            </a:r>
            <a:r>
              <a:rPr lang="zh-CN" altLang="en-US" dirty="0">
                <a:latin typeface="Consolas" panose="020B0609020204030204" pitchFamily="49" charset="0"/>
              </a:rPr>
              <a:t>、</a:t>
            </a:r>
            <a:r>
              <a:rPr lang="en-US" altLang="zh-CN" dirty="0" err="1">
                <a:latin typeface="Consolas" panose="020B0609020204030204" pitchFamily="49" charset="0"/>
              </a:rPr>
              <a:t>not_equal_to</a:t>
            </a:r>
            <a:r>
              <a:rPr lang="zh-CN" altLang="en-US" dirty="0">
                <a:latin typeface="Consolas" panose="020B0609020204030204" pitchFamily="49" charset="0"/>
              </a:rPr>
              <a:t>、</a:t>
            </a:r>
            <a:r>
              <a:rPr lang="en-US" altLang="zh-CN" dirty="0">
                <a:latin typeface="Consolas" panose="020B0609020204030204" pitchFamily="49" charset="0"/>
              </a:rPr>
              <a:t>greater</a:t>
            </a:r>
            <a:r>
              <a:rPr lang="zh-CN" altLang="en-US" dirty="0">
                <a:latin typeface="Consolas" panose="020B0609020204030204" pitchFamily="49" charset="0"/>
              </a:rPr>
              <a:t>、</a:t>
            </a:r>
            <a:r>
              <a:rPr lang="en-US" altLang="zh-CN" dirty="0">
                <a:latin typeface="Consolas" panose="020B0609020204030204" pitchFamily="49" charset="0"/>
              </a:rPr>
              <a:t>less</a:t>
            </a:r>
            <a:r>
              <a:rPr lang="zh-CN" altLang="en-US" dirty="0">
                <a:latin typeface="Consolas" panose="020B0609020204030204" pitchFamily="49" charset="0"/>
              </a:rPr>
              <a:t>、</a:t>
            </a:r>
            <a:r>
              <a:rPr lang="en-US" altLang="zh-CN" dirty="0" err="1">
                <a:latin typeface="Consolas" panose="020B0609020204030204" pitchFamily="49" charset="0"/>
              </a:rPr>
              <a:t>greater_equal</a:t>
            </a:r>
            <a:r>
              <a:rPr lang="zh-CN" altLang="en-US" dirty="0">
                <a:latin typeface="Consolas" panose="020B0609020204030204" pitchFamily="49" charset="0"/>
              </a:rPr>
              <a:t>、</a:t>
            </a:r>
            <a:r>
              <a:rPr lang="en-US" altLang="zh-CN" dirty="0" err="1">
                <a:latin typeface="Consolas" panose="020B0609020204030204" pitchFamily="49" charset="0"/>
              </a:rPr>
              <a:t>less_equal</a:t>
            </a:r>
            <a:r>
              <a:rPr lang="zh-CN" altLang="en-US" dirty="0">
                <a:latin typeface="Consolas" panose="020B0609020204030204" pitchFamily="49" charset="0"/>
              </a:rPr>
              <a:t>、</a:t>
            </a:r>
            <a:r>
              <a:rPr lang="en-US" altLang="zh-CN" dirty="0" err="1">
                <a:latin typeface="Consolas" panose="020B0609020204030204" pitchFamily="49" charset="0"/>
              </a:rPr>
              <a:t>logical_and</a:t>
            </a:r>
            <a:r>
              <a:rPr lang="zh-CN" altLang="en-US" dirty="0">
                <a:latin typeface="Consolas" panose="020B0609020204030204" pitchFamily="49" charset="0"/>
              </a:rPr>
              <a:t>、</a:t>
            </a:r>
            <a:r>
              <a:rPr lang="en-US" altLang="zh-CN" dirty="0" err="1">
                <a:latin typeface="Consolas" panose="020B0609020204030204" pitchFamily="49" charset="0"/>
              </a:rPr>
              <a:t>logical_or</a:t>
            </a:r>
            <a:endParaRPr lang="zh-CN" altLang="en-US" dirty="0">
              <a:latin typeface="Consolas" panose="020B0609020204030204" pitchFamily="49" charset="0"/>
            </a:endParaRPr>
          </a:p>
          <a:p>
            <a:pPr eaLnBrk="1" hangingPunct="1"/>
            <a:endParaRPr lang="zh-CN" altLang="en-US" dirty="0">
              <a:latin typeface="Consolas" panose="020B0609020204030204" pitchFamily="49" charset="0"/>
            </a:endParaRPr>
          </a:p>
        </p:txBody>
      </p:sp>
      <p:sp>
        <p:nvSpPr>
          <p:cNvPr id="2" name="灯片编号占位符 1">
            <a:extLst>
              <a:ext uri="{FF2B5EF4-FFF2-40B4-BE49-F238E27FC236}">
                <a16:creationId xmlns:a16="http://schemas.microsoft.com/office/drawing/2014/main" id="{6E4B7A5F-BEFC-4431-B819-9E3658E38A2B}"/>
              </a:ext>
            </a:extLst>
          </p:cNvPr>
          <p:cNvSpPr>
            <a:spLocks noGrp="1"/>
          </p:cNvSpPr>
          <p:nvPr>
            <p:ph type="sldNum" sz="quarter" idx="4"/>
          </p:nvPr>
        </p:nvSpPr>
        <p:spPr/>
        <p:txBody>
          <a:bodyPr/>
          <a:lstStyle/>
          <a:p>
            <a:fld id="{EE27C1A0-FD57-4FBA-811A-8EA0C630CB97}" type="slidenum">
              <a:rPr lang="zh-CN" altLang="en-US" smtClean="0"/>
              <a:pPr/>
              <a:t>102</a:t>
            </a:fld>
            <a:endParaRPr lang="zh-CN" altLang="en-US"/>
          </a:p>
        </p:txBody>
      </p:sp>
    </p:spTree>
    <p:extLst>
      <p:ext uri="{BB962C8B-B14F-4D97-AF65-F5344CB8AC3E}">
        <p14:creationId xmlns:p14="http://schemas.microsoft.com/office/powerpoint/2010/main" val="3737926486"/>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标题 1"/>
          <p:cNvSpPr>
            <a:spLocks noGrp="1"/>
          </p:cNvSpPr>
          <p:nvPr>
            <p:ph type="title"/>
          </p:nvPr>
        </p:nvSpPr>
        <p:spPr>
          <a:xfrm>
            <a:off x="3059832" y="0"/>
            <a:ext cx="8640960" cy="864096"/>
          </a:xfrm>
        </p:spPr>
        <p:txBody>
          <a:bodyPr/>
          <a:lstStyle/>
          <a:p>
            <a:pPr eaLnBrk="1" hangingPunct="1"/>
            <a:r>
              <a:rPr lang="zh-CN" altLang="en-US" sz="2600" dirty="0"/>
              <a:t>例</a:t>
            </a:r>
            <a:r>
              <a:rPr lang="en-US" altLang="zh-CN" sz="2600" dirty="0"/>
              <a:t>10-15 </a:t>
            </a:r>
            <a:r>
              <a:rPr lang="zh-CN" altLang="en-US" sz="2600" dirty="0"/>
              <a:t>利用</a:t>
            </a:r>
            <a:r>
              <a:rPr lang="en-US" altLang="zh-CN" sz="2600" dirty="0"/>
              <a:t>STL</a:t>
            </a:r>
            <a:r>
              <a:rPr lang="zh-CN" altLang="en-US" sz="2600" dirty="0"/>
              <a:t>标准函数对象实现累乘</a:t>
            </a:r>
          </a:p>
        </p:txBody>
      </p:sp>
      <p:sp>
        <p:nvSpPr>
          <p:cNvPr id="83972" name="内容占位符 2"/>
          <p:cNvSpPr>
            <a:spLocks noGrp="1"/>
          </p:cNvSpPr>
          <p:nvPr>
            <p:ph idx="1"/>
          </p:nvPr>
        </p:nvSpPr>
        <p:spPr>
          <a:xfrm>
            <a:off x="0" y="620688"/>
            <a:ext cx="9233992" cy="5305078"/>
          </a:xfrm>
        </p:spPr>
        <p:txBody>
          <a:bodyPr/>
          <a:lstStyle/>
          <a:p>
            <a:pPr eaLnBrk="1" hangingPunct="1"/>
            <a:r>
              <a:rPr lang="en-US" altLang="zh-CN" sz="2000" dirty="0"/>
              <a:t>//10_15.cpp</a:t>
            </a:r>
          </a:p>
          <a:p>
            <a:pPr eaLnBrk="1" hangingPunct="1"/>
            <a:r>
              <a:rPr lang="en-US" altLang="zh-CN" sz="2000" dirty="0"/>
              <a:t>#include &lt;iostream&gt;   </a:t>
            </a:r>
          </a:p>
          <a:p>
            <a:pPr eaLnBrk="1" hangingPunct="1"/>
            <a:r>
              <a:rPr lang="en-US" altLang="zh-CN" sz="2000" dirty="0"/>
              <a:t>#include &lt;numeric&gt;   //</a:t>
            </a:r>
            <a:r>
              <a:rPr lang="zh-CN" altLang="en-US" sz="2000" dirty="0"/>
              <a:t>包含数值算法头文件</a:t>
            </a:r>
          </a:p>
          <a:p>
            <a:pPr eaLnBrk="1" hangingPunct="1"/>
            <a:r>
              <a:rPr lang="en-US" altLang="zh-CN" sz="2000" dirty="0">
                <a:solidFill>
                  <a:schemeClr val="accent3"/>
                </a:solidFill>
              </a:rPr>
              <a:t>#include &lt;functional&gt;  </a:t>
            </a:r>
            <a:r>
              <a:rPr lang="en-US" altLang="zh-CN" sz="2000" dirty="0"/>
              <a:t>//</a:t>
            </a:r>
            <a:r>
              <a:rPr lang="zh-CN" altLang="en-US" sz="2000" dirty="0"/>
              <a:t>包含标准函数对象头文件</a:t>
            </a:r>
          </a:p>
          <a:p>
            <a:pPr eaLnBrk="1" hangingPunct="1"/>
            <a:r>
              <a:rPr lang="en-US" altLang="zh-CN" sz="2000" dirty="0"/>
              <a:t>using namespace std;	</a:t>
            </a:r>
          </a:p>
          <a:p>
            <a:pPr eaLnBrk="1" hangingPunct="1"/>
            <a:r>
              <a:rPr lang="en-US" altLang="zh-CN" sz="2000" dirty="0"/>
              <a:t>int main() {</a:t>
            </a:r>
          </a:p>
          <a:p>
            <a:pPr eaLnBrk="1" hangingPunct="1"/>
            <a:r>
              <a:rPr lang="en-US" altLang="zh-CN" sz="2000" dirty="0"/>
              <a:t>	int a[] = { 1, 2, 3, 4, 5 };</a:t>
            </a:r>
          </a:p>
          <a:p>
            <a:pPr eaLnBrk="1" hangingPunct="1"/>
            <a:r>
              <a:rPr lang="en-US" altLang="zh-CN" sz="2000" dirty="0"/>
              <a:t>	const int N = </a:t>
            </a:r>
            <a:r>
              <a:rPr lang="en-US" altLang="zh-CN" sz="2000" dirty="0" err="1"/>
              <a:t>sizeof</a:t>
            </a:r>
            <a:r>
              <a:rPr lang="en-US" altLang="zh-CN" sz="2000" dirty="0"/>
              <a:t>(a) / </a:t>
            </a:r>
            <a:r>
              <a:rPr lang="en-US" altLang="zh-CN" sz="2000" dirty="0" err="1"/>
              <a:t>sizeof</a:t>
            </a:r>
            <a:r>
              <a:rPr lang="en-US" altLang="zh-CN" sz="2000" dirty="0"/>
              <a:t>(int);</a:t>
            </a:r>
          </a:p>
          <a:p>
            <a:pPr eaLnBrk="1" hangingPunct="1"/>
            <a:r>
              <a:rPr lang="en-US" altLang="zh-CN" sz="2000" dirty="0"/>
              <a:t>	</a:t>
            </a:r>
            <a:r>
              <a:rPr lang="en-US" altLang="zh-CN" sz="2000" dirty="0" err="1"/>
              <a:t>cout</a:t>
            </a:r>
            <a:r>
              <a:rPr lang="en-US" altLang="zh-CN" sz="2000" dirty="0"/>
              <a:t> &lt;&lt; "The result by </a:t>
            </a:r>
            <a:r>
              <a:rPr lang="en-US" altLang="zh-CN" sz="2000" dirty="0" err="1"/>
              <a:t>multipling</a:t>
            </a:r>
            <a:r>
              <a:rPr lang="en-US" altLang="zh-CN" sz="2000" dirty="0"/>
              <a:t> all elements in A is “</a:t>
            </a:r>
          </a:p>
          <a:p>
            <a:pPr eaLnBrk="1" hangingPunct="1"/>
            <a:r>
              <a:rPr lang="en-US" altLang="zh-CN" sz="2000" dirty="0"/>
              <a:t>            &lt;&lt; accumulate(a, a + N, 1, </a:t>
            </a:r>
            <a:r>
              <a:rPr lang="en-US" altLang="zh-CN" sz="2000" dirty="0">
                <a:solidFill>
                  <a:schemeClr val="accent3"/>
                </a:solidFill>
              </a:rPr>
              <a:t>multiplies&lt;int&gt;()</a:t>
            </a:r>
            <a:r>
              <a:rPr lang="en-US" altLang="zh-CN" sz="2000" dirty="0"/>
              <a:t>)</a:t>
            </a:r>
            <a:endParaRPr lang="zh-CN" altLang="en-US" sz="2000" dirty="0"/>
          </a:p>
          <a:p>
            <a:pPr eaLnBrk="1" hangingPunct="1"/>
            <a:r>
              <a:rPr lang="zh-CN" altLang="en-US" sz="2000" dirty="0"/>
              <a:t>		 </a:t>
            </a:r>
            <a:r>
              <a:rPr lang="en-US" altLang="zh-CN" sz="2000" dirty="0"/>
              <a:t>&lt;&lt; </a:t>
            </a:r>
            <a:r>
              <a:rPr lang="en-US" altLang="zh-CN" sz="2000" dirty="0" err="1"/>
              <a:t>endl</a:t>
            </a:r>
            <a:r>
              <a:rPr lang="en-US" altLang="zh-CN" sz="2000" dirty="0"/>
              <a:t>; //</a:t>
            </a:r>
            <a:r>
              <a:rPr lang="zh-CN" altLang="en-US" sz="2000" dirty="0"/>
              <a:t>将标准函数对象传递给通用算法</a:t>
            </a:r>
            <a:endParaRPr lang="en-US" altLang="zh-CN" sz="2000" dirty="0"/>
          </a:p>
          <a:p>
            <a:pPr eaLnBrk="1" hangingPunct="1"/>
            <a:r>
              <a:rPr lang="en-US" altLang="zh-CN" sz="2000" dirty="0"/>
              <a:t>	return 0;</a:t>
            </a:r>
          </a:p>
          <a:p>
            <a:pPr eaLnBrk="1" hangingPunct="1"/>
            <a:r>
              <a:rPr lang="en-US" altLang="zh-CN" sz="2000" dirty="0"/>
              <a:t>}</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9" name="标题 1"/>
          <p:cNvSpPr>
            <a:spLocks noGrp="1"/>
          </p:cNvSpPr>
          <p:nvPr>
            <p:ph type="title"/>
          </p:nvPr>
        </p:nvSpPr>
        <p:spPr>
          <a:xfrm>
            <a:off x="179512" y="-171400"/>
            <a:ext cx="9361040" cy="864096"/>
          </a:xfrm>
        </p:spPr>
        <p:txBody>
          <a:bodyPr/>
          <a:lstStyle/>
          <a:p>
            <a:pPr eaLnBrk="1" hangingPunct="1"/>
            <a:r>
              <a:rPr lang="zh-CN" altLang="en-US" sz="2600" dirty="0"/>
              <a:t>例</a:t>
            </a:r>
            <a:r>
              <a:rPr lang="en-US" altLang="zh-CN" sz="2600" dirty="0"/>
              <a:t>10-16 </a:t>
            </a:r>
            <a:r>
              <a:rPr lang="zh-CN" altLang="en-US" sz="2600" dirty="0"/>
              <a:t>利用二元谓词函数对象实现数组从大到小排序</a:t>
            </a:r>
          </a:p>
        </p:txBody>
      </p:sp>
      <p:sp>
        <p:nvSpPr>
          <p:cNvPr id="84995" name="内容占位符 2"/>
          <p:cNvSpPr>
            <a:spLocks noGrp="1"/>
          </p:cNvSpPr>
          <p:nvPr>
            <p:ph idx="1"/>
          </p:nvPr>
        </p:nvSpPr>
        <p:spPr>
          <a:xfrm>
            <a:off x="0" y="548680"/>
            <a:ext cx="9233992" cy="5521102"/>
          </a:xfrm>
        </p:spPr>
        <p:txBody>
          <a:bodyPr/>
          <a:lstStyle/>
          <a:p>
            <a:pPr eaLnBrk="1" hangingPunct="1">
              <a:spcBef>
                <a:spcPct val="0"/>
              </a:spcBef>
              <a:buFont typeface="Georgia" panose="02040502050405020303" pitchFamily="18" charset="0"/>
              <a:buNone/>
            </a:pPr>
            <a:r>
              <a:rPr lang="en-US" altLang="zh-CN" sz="1700" dirty="0"/>
              <a:t>#include &lt;functional&gt;</a:t>
            </a:r>
          </a:p>
          <a:p>
            <a:pPr eaLnBrk="1" hangingPunct="1">
              <a:spcBef>
                <a:spcPct val="0"/>
              </a:spcBef>
              <a:buFont typeface="Georgia" panose="02040502050405020303" pitchFamily="18" charset="0"/>
              <a:buNone/>
            </a:pPr>
            <a:r>
              <a:rPr lang="en-US" altLang="zh-CN" sz="1700" dirty="0"/>
              <a:t>#include&lt;</a:t>
            </a:r>
            <a:r>
              <a:rPr lang="en-US" altLang="zh-CN" sz="1700" dirty="0" err="1"/>
              <a:t>iostream</a:t>
            </a:r>
            <a:r>
              <a:rPr lang="en-US" altLang="zh-CN" sz="1700" dirty="0"/>
              <a:t>&gt;</a:t>
            </a:r>
          </a:p>
          <a:p>
            <a:pPr eaLnBrk="1" hangingPunct="1">
              <a:spcBef>
                <a:spcPct val="0"/>
              </a:spcBef>
              <a:buFont typeface="Georgia" panose="02040502050405020303" pitchFamily="18" charset="0"/>
              <a:buNone/>
            </a:pPr>
            <a:r>
              <a:rPr lang="en-US" altLang="zh-CN" sz="1700" dirty="0"/>
              <a:t>#include&lt;vector&gt;</a:t>
            </a:r>
          </a:p>
          <a:p>
            <a:pPr eaLnBrk="1" hangingPunct="1">
              <a:spcBef>
                <a:spcPct val="0"/>
              </a:spcBef>
              <a:buFont typeface="Georgia" panose="02040502050405020303" pitchFamily="18" charset="0"/>
              <a:buNone/>
            </a:pPr>
            <a:r>
              <a:rPr lang="en-US" altLang="zh-CN" sz="1700" dirty="0"/>
              <a:t>#include&lt;algorithm&gt;</a:t>
            </a:r>
          </a:p>
          <a:p>
            <a:pPr eaLnBrk="1" hangingPunct="1">
              <a:spcBef>
                <a:spcPct val="0"/>
              </a:spcBef>
              <a:buFont typeface="Georgia" panose="02040502050405020303" pitchFamily="18" charset="0"/>
              <a:buNone/>
            </a:pPr>
            <a:r>
              <a:rPr lang="en-US" altLang="zh-CN" sz="1700" dirty="0"/>
              <a:t>using namespace </a:t>
            </a:r>
            <a:r>
              <a:rPr lang="en-US" altLang="zh-CN" sz="1700" dirty="0" err="1"/>
              <a:t>std</a:t>
            </a:r>
            <a:r>
              <a:rPr lang="en-US" altLang="zh-CN" sz="1700" dirty="0"/>
              <a:t>;</a:t>
            </a:r>
          </a:p>
          <a:p>
            <a:pPr eaLnBrk="1" hangingPunct="1">
              <a:spcBef>
                <a:spcPct val="0"/>
              </a:spcBef>
              <a:buFont typeface="Georgia" panose="02040502050405020303" pitchFamily="18" charset="0"/>
              <a:buNone/>
            </a:pPr>
            <a:endParaRPr lang="en-US" altLang="zh-CN" sz="1700" dirty="0"/>
          </a:p>
          <a:p>
            <a:pPr eaLnBrk="1" hangingPunct="1">
              <a:spcBef>
                <a:spcPct val="0"/>
              </a:spcBef>
              <a:buFont typeface="Georgia" panose="02040502050405020303" pitchFamily="18" charset="0"/>
              <a:buNone/>
            </a:pPr>
            <a:r>
              <a:rPr lang="en-US" altLang="zh-CN" sz="1700" dirty="0" err="1"/>
              <a:t>int</a:t>
            </a:r>
            <a:r>
              <a:rPr lang="en-US" altLang="zh-CN" sz="1700" dirty="0"/>
              <a:t> main() {</a:t>
            </a:r>
          </a:p>
          <a:p>
            <a:pPr eaLnBrk="1" hangingPunct="1">
              <a:spcBef>
                <a:spcPct val="0"/>
              </a:spcBef>
              <a:buFont typeface="Georgia" panose="02040502050405020303" pitchFamily="18" charset="0"/>
              <a:buNone/>
            </a:pPr>
            <a:r>
              <a:rPr lang="en-US" altLang="zh-CN" sz="1700" dirty="0"/>
              <a:t>	</a:t>
            </a:r>
            <a:r>
              <a:rPr lang="en-US" altLang="zh-CN" sz="1700" dirty="0" err="1"/>
              <a:t>int</a:t>
            </a:r>
            <a:r>
              <a:rPr lang="en-US" altLang="zh-CN" sz="1700" dirty="0"/>
              <a:t> </a:t>
            </a:r>
            <a:r>
              <a:rPr lang="en-US" altLang="zh-CN" sz="1700" dirty="0" err="1"/>
              <a:t>intArr</a:t>
            </a:r>
            <a:r>
              <a:rPr lang="en-US" altLang="zh-CN" sz="1700" dirty="0"/>
              <a:t>[] = { 30, 90, 10, 40, 70, 50, 20, 80 };</a:t>
            </a:r>
          </a:p>
          <a:p>
            <a:pPr eaLnBrk="1" hangingPunct="1">
              <a:spcBef>
                <a:spcPct val="0"/>
              </a:spcBef>
              <a:buFont typeface="Georgia" panose="02040502050405020303" pitchFamily="18" charset="0"/>
              <a:buNone/>
            </a:pPr>
            <a:r>
              <a:rPr lang="en-US" altLang="zh-CN" sz="1700" dirty="0"/>
              <a:t>	</a:t>
            </a:r>
            <a:r>
              <a:rPr lang="en-US" altLang="zh-CN" sz="1700" dirty="0" err="1"/>
              <a:t>const</a:t>
            </a:r>
            <a:r>
              <a:rPr lang="en-US" altLang="zh-CN" sz="1700" dirty="0"/>
              <a:t> </a:t>
            </a:r>
            <a:r>
              <a:rPr lang="en-US" altLang="zh-CN" sz="1700" dirty="0" err="1"/>
              <a:t>int</a:t>
            </a:r>
            <a:r>
              <a:rPr lang="en-US" altLang="zh-CN" sz="1700" dirty="0"/>
              <a:t> N = </a:t>
            </a:r>
            <a:r>
              <a:rPr lang="en-US" altLang="zh-CN" sz="1700" dirty="0" err="1"/>
              <a:t>sizeof</a:t>
            </a:r>
            <a:r>
              <a:rPr lang="en-US" altLang="zh-CN" sz="1700" dirty="0"/>
              <a:t>(</a:t>
            </a:r>
            <a:r>
              <a:rPr lang="en-US" altLang="zh-CN" sz="1700" dirty="0" err="1"/>
              <a:t>intArr</a:t>
            </a:r>
            <a:r>
              <a:rPr lang="en-US" altLang="zh-CN" sz="1700" dirty="0"/>
              <a:t>) / </a:t>
            </a:r>
            <a:r>
              <a:rPr lang="en-US" altLang="zh-CN" sz="1700" dirty="0" err="1"/>
              <a:t>sizeof</a:t>
            </a:r>
            <a:r>
              <a:rPr lang="en-US" altLang="zh-CN" sz="1700" dirty="0"/>
              <a:t>(</a:t>
            </a:r>
            <a:r>
              <a:rPr lang="en-US" altLang="zh-CN" sz="1700" dirty="0" err="1"/>
              <a:t>int</a:t>
            </a:r>
            <a:r>
              <a:rPr lang="en-US" altLang="zh-CN" sz="1700" dirty="0"/>
              <a:t>);</a:t>
            </a:r>
          </a:p>
          <a:p>
            <a:pPr eaLnBrk="1" hangingPunct="1">
              <a:spcBef>
                <a:spcPct val="0"/>
              </a:spcBef>
              <a:buFont typeface="Georgia" panose="02040502050405020303" pitchFamily="18" charset="0"/>
              <a:buNone/>
            </a:pPr>
            <a:r>
              <a:rPr lang="en-US" altLang="zh-CN" sz="1700" dirty="0"/>
              <a:t>	vector&lt;</a:t>
            </a:r>
            <a:r>
              <a:rPr lang="en-US" altLang="zh-CN" sz="1700" dirty="0" err="1"/>
              <a:t>int</a:t>
            </a:r>
            <a:r>
              <a:rPr lang="en-US" altLang="zh-CN" sz="1700" dirty="0"/>
              <a:t>&gt; a(</a:t>
            </a:r>
            <a:r>
              <a:rPr lang="en-US" altLang="zh-CN" sz="1700" dirty="0" err="1"/>
              <a:t>intArr</a:t>
            </a:r>
            <a:r>
              <a:rPr lang="en-US" altLang="zh-CN" sz="1700" dirty="0"/>
              <a:t>, </a:t>
            </a:r>
            <a:r>
              <a:rPr lang="en-US" altLang="zh-CN" sz="1700" dirty="0" err="1"/>
              <a:t>intArr</a:t>
            </a:r>
            <a:r>
              <a:rPr lang="en-US" altLang="zh-CN" sz="1700" dirty="0"/>
              <a:t> + N);</a:t>
            </a:r>
          </a:p>
          <a:p>
            <a:pPr eaLnBrk="1" hangingPunct="1">
              <a:spcBef>
                <a:spcPct val="0"/>
              </a:spcBef>
              <a:buNone/>
            </a:pPr>
            <a:r>
              <a:rPr lang="en-US" altLang="zh-CN" sz="1700" dirty="0"/>
              <a:t> 	</a:t>
            </a:r>
            <a:r>
              <a:rPr lang="en-US" altLang="zh-CN" sz="1700" dirty="0" err="1"/>
              <a:t>cout</a:t>
            </a:r>
            <a:r>
              <a:rPr lang="en-US" altLang="zh-CN" sz="1700" dirty="0"/>
              <a:t> &lt;&lt; "before sorting:" &lt;&lt; </a:t>
            </a:r>
            <a:r>
              <a:rPr lang="en-US" altLang="zh-CN" sz="1700" dirty="0" err="1"/>
              <a:t>endl</a:t>
            </a:r>
            <a:r>
              <a:rPr lang="en-US" altLang="zh-CN" sz="1700" dirty="0"/>
              <a:t>;</a:t>
            </a:r>
          </a:p>
          <a:p>
            <a:pPr eaLnBrk="1" hangingPunct="1">
              <a:spcBef>
                <a:spcPct val="0"/>
              </a:spcBef>
              <a:buNone/>
            </a:pPr>
            <a:r>
              <a:rPr lang="en-US" altLang="zh-CN" sz="1700" dirty="0"/>
              <a:t>	copy(</a:t>
            </a:r>
            <a:r>
              <a:rPr lang="en-US" altLang="zh-CN" sz="1700" dirty="0" err="1"/>
              <a:t>a.begin</a:t>
            </a:r>
            <a:r>
              <a:rPr lang="en-US" altLang="zh-CN" sz="1700" dirty="0"/>
              <a:t>(),</a:t>
            </a:r>
            <a:r>
              <a:rPr lang="en-US" altLang="zh-CN" sz="1700" dirty="0" err="1"/>
              <a:t>a.end</a:t>
            </a:r>
            <a:r>
              <a:rPr lang="en-US" altLang="zh-CN" sz="1700" dirty="0"/>
              <a:t>(),</a:t>
            </a:r>
            <a:r>
              <a:rPr lang="en-US" altLang="zh-CN" sz="1700" dirty="0" err="1"/>
              <a:t>ostream_iterator</a:t>
            </a:r>
            <a:r>
              <a:rPr lang="en-US" altLang="zh-CN" sz="1700" dirty="0"/>
              <a:t>&lt;</a:t>
            </a:r>
            <a:r>
              <a:rPr lang="en-US" altLang="zh-CN" sz="1700" dirty="0" err="1"/>
              <a:t>int</a:t>
            </a:r>
            <a:r>
              <a:rPr lang="en-US" altLang="zh-CN" sz="1700" dirty="0"/>
              <a:t>&gt;(</a:t>
            </a:r>
            <a:r>
              <a:rPr lang="en-US" altLang="zh-CN" sz="1700" dirty="0" err="1"/>
              <a:t>cout</a:t>
            </a:r>
            <a:r>
              <a:rPr lang="en-US" altLang="zh-CN" sz="1700" dirty="0"/>
              <a:t>,"\t"));</a:t>
            </a:r>
          </a:p>
          <a:p>
            <a:pPr eaLnBrk="1" hangingPunct="1">
              <a:spcBef>
                <a:spcPct val="0"/>
              </a:spcBef>
              <a:buNone/>
            </a:pPr>
            <a:r>
              <a:rPr lang="en-US" altLang="zh-CN" sz="1700" dirty="0"/>
              <a:t>	</a:t>
            </a:r>
            <a:r>
              <a:rPr lang="en-US" altLang="zh-CN" sz="1700" dirty="0" err="1"/>
              <a:t>cout</a:t>
            </a:r>
            <a:r>
              <a:rPr lang="en-US" altLang="zh-CN" sz="1700" dirty="0"/>
              <a:t> &lt;&lt; </a:t>
            </a:r>
            <a:r>
              <a:rPr lang="en-US" altLang="zh-CN" sz="1700" dirty="0" err="1"/>
              <a:t>endl</a:t>
            </a:r>
            <a:r>
              <a:rPr lang="en-US" altLang="zh-CN" sz="1700" dirty="0"/>
              <a:t>; </a:t>
            </a:r>
          </a:p>
          <a:p>
            <a:pPr eaLnBrk="1" hangingPunct="1">
              <a:spcBef>
                <a:spcPct val="0"/>
              </a:spcBef>
              <a:buNone/>
            </a:pPr>
            <a:r>
              <a:rPr lang="en-US" altLang="zh-CN" sz="1700" dirty="0"/>
              <a:t>	sort(</a:t>
            </a:r>
            <a:r>
              <a:rPr lang="en-US" altLang="zh-CN" sz="1700" dirty="0" err="1"/>
              <a:t>a.begin</a:t>
            </a:r>
            <a:r>
              <a:rPr lang="en-US" altLang="zh-CN" sz="1700" dirty="0"/>
              <a:t>(), </a:t>
            </a:r>
            <a:r>
              <a:rPr lang="en-US" altLang="zh-CN" sz="1700" dirty="0" err="1"/>
              <a:t>a.end</a:t>
            </a:r>
            <a:r>
              <a:rPr lang="en-US" altLang="zh-CN" sz="1700" dirty="0"/>
              <a:t>(), </a:t>
            </a:r>
            <a:r>
              <a:rPr lang="en-US" altLang="zh-CN" sz="1700" dirty="0">
                <a:solidFill>
                  <a:srgbClr val="0070C0"/>
                </a:solidFill>
              </a:rPr>
              <a:t>greater</a:t>
            </a:r>
            <a:r>
              <a:rPr lang="en-US" altLang="zh-CN" sz="1700" dirty="0"/>
              <a:t>&lt;int&gt;()); </a:t>
            </a:r>
          </a:p>
          <a:p>
            <a:pPr eaLnBrk="1" hangingPunct="1">
              <a:spcBef>
                <a:spcPct val="0"/>
              </a:spcBef>
              <a:buNone/>
            </a:pPr>
            <a:r>
              <a:rPr lang="en-US" altLang="zh-CN" sz="1700" dirty="0"/>
              <a:t>	</a:t>
            </a:r>
            <a:r>
              <a:rPr lang="en-US" altLang="zh-CN" sz="1700" dirty="0" err="1"/>
              <a:t>cout</a:t>
            </a:r>
            <a:r>
              <a:rPr lang="en-US" altLang="zh-CN" sz="1700" dirty="0"/>
              <a:t> &lt;&lt; "after sorting:" &lt;&lt; </a:t>
            </a:r>
            <a:r>
              <a:rPr lang="en-US" altLang="zh-CN" sz="1700" dirty="0" err="1"/>
              <a:t>endl</a:t>
            </a:r>
            <a:r>
              <a:rPr lang="en-US" altLang="zh-CN" sz="1700" dirty="0"/>
              <a:t>;</a:t>
            </a:r>
          </a:p>
          <a:p>
            <a:pPr eaLnBrk="1" hangingPunct="1">
              <a:spcBef>
                <a:spcPct val="0"/>
              </a:spcBef>
              <a:buNone/>
            </a:pPr>
            <a:r>
              <a:rPr lang="en-US" altLang="zh-CN" sz="1700" dirty="0"/>
              <a:t>	copy(</a:t>
            </a:r>
            <a:r>
              <a:rPr lang="en-US" altLang="zh-CN" sz="1700" dirty="0" err="1"/>
              <a:t>a.begin</a:t>
            </a:r>
            <a:r>
              <a:rPr lang="en-US" altLang="zh-CN" sz="1700" dirty="0"/>
              <a:t>(),</a:t>
            </a:r>
            <a:r>
              <a:rPr lang="en-US" altLang="zh-CN" sz="1700" dirty="0" err="1"/>
              <a:t>a.end</a:t>
            </a:r>
            <a:r>
              <a:rPr lang="en-US" altLang="zh-CN" sz="1700" dirty="0"/>
              <a:t>(),</a:t>
            </a:r>
            <a:r>
              <a:rPr lang="en-US" altLang="zh-CN" sz="1700" dirty="0" err="1"/>
              <a:t>ostream_iterator</a:t>
            </a:r>
            <a:r>
              <a:rPr lang="en-US" altLang="zh-CN" sz="1700" dirty="0"/>
              <a:t>&lt;</a:t>
            </a:r>
            <a:r>
              <a:rPr lang="en-US" altLang="zh-CN" sz="1700" dirty="0" err="1"/>
              <a:t>int</a:t>
            </a:r>
            <a:r>
              <a:rPr lang="en-US" altLang="zh-CN" sz="1700" dirty="0"/>
              <a:t>&gt;(</a:t>
            </a:r>
            <a:r>
              <a:rPr lang="en-US" altLang="zh-CN" sz="1700" dirty="0" err="1"/>
              <a:t>cout</a:t>
            </a:r>
            <a:r>
              <a:rPr lang="en-US" altLang="zh-CN" sz="1700" dirty="0"/>
              <a:t>,"\t"));</a:t>
            </a:r>
          </a:p>
          <a:p>
            <a:pPr eaLnBrk="1" hangingPunct="1">
              <a:spcBef>
                <a:spcPct val="0"/>
              </a:spcBef>
              <a:buNone/>
            </a:pPr>
            <a:r>
              <a:rPr lang="en-US" altLang="zh-CN" sz="1700" dirty="0"/>
              <a:t>	</a:t>
            </a:r>
            <a:r>
              <a:rPr lang="en-US" altLang="zh-CN" sz="1700" dirty="0" err="1"/>
              <a:t>cout</a:t>
            </a:r>
            <a:r>
              <a:rPr lang="en-US" altLang="zh-CN" sz="1700" dirty="0"/>
              <a:t> &lt;&lt; </a:t>
            </a:r>
            <a:r>
              <a:rPr lang="en-US" altLang="zh-CN" sz="1700" dirty="0" err="1"/>
              <a:t>endl</a:t>
            </a:r>
            <a:r>
              <a:rPr lang="en-US" altLang="zh-CN" sz="1700" dirty="0"/>
              <a:t>;</a:t>
            </a:r>
          </a:p>
          <a:p>
            <a:pPr eaLnBrk="1" hangingPunct="1">
              <a:spcBef>
                <a:spcPct val="0"/>
              </a:spcBef>
              <a:buNone/>
            </a:pPr>
            <a:r>
              <a:rPr lang="en-US" altLang="zh-CN" sz="1700" dirty="0"/>
              <a:t>	return 0;</a:t>
            </a:r>
          </a:p>
          <a:p>
            <a:pPr eaLnBrk="1" hangingPunct="1">
              <a:spcBef>
                <a:spcPct val="0"/>
              </a:spcBef>
              <a:buNone/>
            </a:pPr>
            <a:r>
              <a:rPr lang="en-US" altLang="zh-CN" sz="1700" dirty="0"/>
              <a:t>}</a:t>
            </a:r>
          </a:p>
        </p:txBody>
      </p:sp>
      <p:sp>
        <p:nvSpPr>
          <p:cNvPr id="13" name="TextBox 6"/>
          <p:cNvSpPr txBox="1"/>
          <p:nvPr/>
        </p:nvSpPr>
        <p:spPr>
          <a:xfrm>
            <a:off x="4860032" y="809341"/>
            <a:ext cx="4104456" cy="1169551"/>
          </a:xfrm>
          <a:prstGeom prst="rect">
            <a:avLst/>
          </a:prstGeom>
          <a:solidFill>
            <a:srgbClr val="FFFF66"/>
          </a:solidFill>
        </p:spPr>
        <p:txBody>
          <a:bodyPr wrap="square">
            <a:spAutoFit/>
          </a:bodyPr>
          <a:lstStyle/>
          <a:p>
            <a:pPr>
              <a:defRPr/>
            </a:pPr>
            <a:r>
              <a:rPr lang="zh-CN" altLang="en-US" sz="1400" dirty="0">
                <a:latin typeface="微软雅黑" panose="020B0503020204020204" pitchFamily="34" charset="-122"/>
                <a:ea typeface="微软雅黑" panose="020B0503020204020204" pitchFamily="34" charset="-122"/>
              </a:rPr>
              <a:t>运行结果如下：</a:t>
            </a:r>
            <a:endParaRPr lang="en-US" altLang="zh-CN" sz="1400" dirty="0">
              <a:latin typeface="微软雅黑" panose="020B0503020204020204" pitchFamily="34" charset="-122"/>
              <a:ea typeface="微软雅黑" panose="020B0503020204020204" pitchFamily="34" charset="-122"/>
            </a:endParaRPr>
          </a:p>
          <a:p>
            <a:pPr>
              <a:defRPr/>
            </a:pPr>
            <a:r>
              <a:rPr lang="en-US" sz="1400" dirty="0">
                <a:latin typeface="微软雅黑" panose="020B0503020204020204" pitchFamily="34" charset="-122"/>
                <a:ea typeface="微软雅黑" panose="020B0503020204020204" pitchFamily="34" charset="-122"/>
              </a:rPr>
              <a:t>before sorting:</a:t>
            </a:r>
          </a:p>
          <a:p>
            <a:pPr>
              <a:defRPr/>
            </a:pPr>
            <a:r>
              <a:rPr lang="en-US" sz="1400" dirty="0">
                <a:latin typeface="微软雅黑" panose="020B0503020204020204" pitchFamily="34" charset="-122"/>
                <a:ea typeface="微软雅黑" panose="020B0503020204020204" pitchFamily="34" charset="-122"/>
              </a:rPr>
              <a:t>30      90      10      40      70      50      20      80</a:t>
            </a:r>
          </a:p>
          <a:p>
            <a:pPr>
              <a:defRPr/>
            </a:pPr>
            <a:r>
              <a:rPr lang="en-US" sz="1400" dirty="0">
                <a:latin typeface="微软雅黑" panose="020B0503020204020204" pitchFamily="34" charset="-122"/>
                <a:ea typeface="微软雅黑" panose="020B0503020204020204" pitchFamily="34" charset="-122"/>
              </a:rPr>
              <a:t>after sorting:</a:t>
            </a:r>
          </a:p>
          <a:p>
            <a:pPr>
              <a:defRPr/>
            </a:pPr>
            <a:r>
              <a:rPr lang="en-US" sz="1400" dirty="0">
                <a:latin typeface="微软雅黑" panose="020B0503020204020204" pitchFamily="34" charset="-122"/>
                <a:ea typeface="微软雅黑" panose="020B0503020204020204" pitchFamily="34" charset="-122"/>
              </a:rPr>
              <a:t>90      80      70      50      40      30      20      10</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107504" y="-27384"/>
            <a:ext cx="8230076" cy="1066800"/>
          </a:xfrm>
        </p:spPr>
        <p:txBody>
          <a:bodyPr/>
          <a:lstStyle/>
          <a:p>
            <a:r>
              <a:rPr lang="en-US" altLang="zh-CN" dirty="0"/>
              <a:t>lambda</a:t>
            </a:r>
            <a:r>
              <a:rPr lang="zh-CN" altLang="en-US" dirty="0"/>
              <a:t>表达式</a:t>
            </a:r>
          </a:p>
        </p:txBody>
      </p:sp>
      <p:sp>
        <p:nvSpPr>
          <p:cNvPr id="82947" name="内容占位符 2"/>
          <p:cNvSpPr>
            <a:spLocks noGrp="1"/>
          </p:cNvSpPr>
          <p:nvPr>
            <p:ph idx="1"/>
          </p:nvPr>
        </p:nvSpPr>
        <p:spPr>
          <a:xfrm>
            <a:off x="1562" y="980728"/>
            <a:ext cx="8890918" cy="4440982"/>
          </a:xfrm>
        </p:spPr>
        <p:txBody>
          <a:bodyPr/>
          <a:lstStyle/>
          <a:p>
            <a:pPr>
              <a:lnSpc>
                <a:spcPct val="150000"/>
              </a:lnSpc>
            </a:pPr>
            <a:r>
              <a:rPr lang="en-US" altLang="zh-CN" sz="2200" dirty="0"/>
              <a:t>STL</a:t>
            </a:r>
            <a:r>
              <a:rPr lang="zh-CN" altLang="en-US" sz="2200" dirty="0"/>
              <a:t>一元谓词和二元谓词有什么缺点？</a:t>
            </a:r>
            <a:endParaRPr lang="en-US" altLang="zh-CN" sz="2200" dirty="0"/>
          </a:p>
          <a:p>
            <a:pPr>
              <a:lnSpc>
                <a:spcPct val="150000"/>
              </a:lnSpc>
            </a:pPr>
            <a:r>
              <a:rPr lang="zh-CN" altLang="en-US" sz="2200" dirty="0"/>
              <a:t>传递给算法的谓词必须严格接收一个或两个参数。</a:t>
            </a:r>
            <a:endParaRPr lang="en-US" altLang="zh-CN" sz="2200" dirty="0"/>
          </a:p>
          <a:p>
            <a:pPr>
              <a:lnSpc>
                <a:spcPct val="150000"/>
              </a:lnSpc>
            </a:pPr>
            <a:r>
              <a:rPr lang="zh-CN" altLang="en-US" sz="2200" dirty="0"/>
              <a:t>但有时我们希望进行的操作需要更多的参数 </a:t>
            </a:r>
            <a:r>
              <a:rPr lang="en-US" altLang="zh-CN" sz="2200" dirty="0"/>
              <a:t>—— lambda</a:t>
            </a:r>
            <a:r>
              <a:rPr lang="zh-CN" altLang="en-US" sz="2200" dirty="0"/>
              <a:t>表达式。</a:t>
            </a:r>
            <a:endParaRPr lang="en-US" altLang="zh-CN" sz="2200" dirty="0"/>
          </a:p>
          <a:p>
            <a:pPr lvl="1">
              <a:lnSpc>
                <a:spcPct val="150000"/>
              </a:lnSpc>
            </a:pPr>
            <a:r>
              <a:rPr lang="zh-CN" altLang="en-US" sz="1800" dirty="0"/>
              <a:t>可将</a:t>
            </a:r>
            <a:r>
              <a:rPr lang="en-US" altLang="zh-CN" sz="1800" dirty="0"/>
              <a:t>lambda</a:t>
            </a:r>
            <a:r>
              <a:rPr lang="zh-CN" altLang="en-US" sz="1800" dirty="0"/>
              <a:t>表达式理解为一个未命名的内联函数，与任何函数类似，</a:t>
            </a:r>
            <a:r>
              <a:rPr lang="en-US" altLang="zh-CN" sz="1800" dirty="0"/>
              <a:t>lambda</a:t>
            </a:r>
            <a:r>
              <a:rPr lang="zh-CN" altLang="en-US" sz="1800" dirty="0"/>
              <a:t>表达式中包含返回类型、参数列表、函数体</a:t>
            </a:r>
            <a:endParaRPr lang="en-US" altLang="zh-CN" sz="1800" dirty="0"/>
          </a:p>
          <a:p>
            <a:pPr lvl="1">
              <a:lnSpc>
                <a:spcPct val="150000"/>
              </a:lnSpc>
            </a:pPr>
            <a:r>
              <a:rPr lang="zh-CN" altLang="en-US" sz="1800" dirty="0"/>
              <a:t>不同的是，</a:t>
            </a:r>
            <a:r>
              <a:rPr lang="en-US" altLang="zh-CN" sz="1800" dirty="0"/>
              <a:t>lambda</a:t>
            </a:r>
            <a:r>
              <a:rPr lang="zh-CN" altLang="en-US" sz="1800" dirty="0"/>
              <a:t>表达式可定义在函数内部</a:t>
            </a:r>
          </a:p>
          <a:p>
            <a:pPr lvl="1"/>
            <a:endParaRPr lang="zh-CN" altLang="en-US" sz="2000" dirty="0"/>
          </a:p>
          <a:p>
            <a:pPr lvl="1"/>
            <a:endParaRPr lang="zh-CN" altLang="en-US" sz="2000" dirty="0"/>
          </a:p>
        </p:txBody>
      </p:sp>
      <p:sp>
        <p:nvSpPr>
          <p:cNvPr id="2" name="灯片编号占位符 1">
            <a:extLst>
              <a:ext uri="{FF2B5EF4-FFF2-40B4-BE49-F238E27FC236}">
                <a16:creationId xmlns:a16="http://schemas.microsoft.com/office/drawing/2014/main" id="{CE257783-2395-46D2-BED4-6D371271F170}"/>
              </a:ext>
            </a:extLst>
          </p:cNvPr>
          <p:cNvSpPr>
            <a:spLocks noGrp="1"/>
          </p:cNvSpPr>
          <p:nvPr>
            <p:ph type="sldNum" sz="quarter" idx="4"/>
          </p:nvPr>
        </p:nvSpPr>
        <p:spPr/>
        <p:txBody>
          <a:bodyPr/>
          <a:lstStyle/>
          <a:p>
            <a:fld id="{EE27C1A0-FD57-4FBA-811A-8EA0C630CB97}" type="slidenum">
              <a:rPr lang="zh-CN" altLang="en-US" smtClean="0"/>
              <a:pPr/>
              <a:t>105</a:t>
            </a:fld>
            <a:endParaRPr lang="zh-CN" altLang="en-US"/>
          </a:p>
        </p:txBody>
      </p:sp>
    </p:spTree>
    <p:extLst>
      <p:ext uri="{BB962C8B-B14F-4D97-AF65-F5344CB8AC3E}">
        <p14:creationId xmlns:p14="http://schemas.microsoft.com/office/powerpoint/2010/main" val="13666016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9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107504" y="-27384"/>
            <a:ext cx="8230076" cy="1066800"/>
          </a:xfrm>
        </p:spPr>
        <p:txBody>
          <a:bodyPr/>
          <a:lstStyle/>
          <a:p>
            <a:r>
              <a:rPr lang="en-US" altLang="zh-CN" dirty="0"/>
              <a:t>lambda</a:t>
            </a:r>
            <a:r>
              <a:rPr lang="zh-CN" altLang="en-US" dirty="0"/>
              <a:t>表达式</a:t>
            </a:r>
          </a:p>
        </p:txBody>
      </p:sp>
      <p:sp>
        <p:nvSpPr>
          <p:cNvPr id="82947" name="内容占位符 2"/>
          <p:cNvSpPr>
            <a:spLocks noGrp="1"/>
          </p:cNvSpPr>
          <p:nvPr>
            <p:ph idx="1"/>
          </p:nvPr>
        </p:nvSpPr>
        <p:spPr>
          <a:xfrm>
            <a:off x="1562" y="980728"/>
            <a:ext cx="9034148" cy="4440982"/>
          </a:xfrm>
        </p:spPr>
        <p:txBody>
          <a:bodyPr/>
          <a:lstStyle/>
          <a:p>
            <a:r>
              <a:rPr lang="zh-CN" altLang="en-US" sz="2200" dirty="0"/>
              <a:t>定义：</a:t>
            </a:r>
            <a:r>
              <a:rPr lang="en-US" altLang="zh-CN" sz="2200" dirty="0"/>
              <a:t>[</a:t>
            </a:r>
            <a:r>
              <a:rPr lang="zh-CN" altLang="en-US" sz="2200" dirty="0"/>
              <a:t>捕获列表</a:t>
            </a:r>
            <a:r>
              <a:rPr lang="en-US" altLang="zh-CN" sz="2200" dirty="0"/>
              <a:t>] (</a:t>
            </a:r>
            <a:r>
              <a:rPr lang="zh-CN" altLang="en-US" sz="2200" dirty="0"/>
              <a:t>参数列表</a:t>
            </a:r>
            <a:r>
              <a:rPr lang="en-US" altLang="zh-CN" sz="2200" dirty="0"/>
              <a:t>) -&gt; </a:t>
            </a:r>
            <a:r>
              <a:rPr lang="zh-CN" altLang="en-US" sz="2200" dirty="0"/>
              <a:t>返回类型 </a:t>
            </a:r>
            <a:r>
              <a:rPr lang="en-US" altLang="zh-CN" sz="2200" dirty="0"/>
              <a:t>{</a:t>
            </a:r>
            <a:r>
              <a:rPr lang="zh-CN" altLang="en-US" sz="2200" dirty="0"/>
              <a:t>函数体</a:t>
            </a:r>
            <a:r>
              <a:rPr lang="en-US" altLang="zh-CN" sz="2200" dirty="0"/>
              <a:t>} </a:t>
            </a:r>
          </a:p>
          <a:p>
            <a:pPr lvl="1"/>
            <a:r>
              <a:rPr lang="zh-CN" altLang="en-US" sz="1700" dirty="0"/>
              <a:t>捕获列表可捕获</a:t>
            </a:r>
            <a:r>
              <a:rPr lang="en-US" altLang="zh-CN" sz="1700" dirty="0"/>
              <a:t>lambda</a:t>
            </a:r>
            <a:r>
              <a:rPr lang="zh-CN" altLang="en-US" sz="1700" dirty="0"/>
              <a:t>所在函数的局部变量</a:t>
            </a:r>
            <a:endParaRPr lang="en-US" altLang="zh-CN" sz="1700" dirty="0"/>
          </a:p>
          <a:p>
            <a:pPr lvl="1"/>
            <a:r>
              <a:rPr lang="zh-CN" altLang="en-US" sz="1700" dirty="0"/>
              <a:t>参数列表、返回类型和函数题与普通函数一致</a:t>
            </a:r>
            <a:endParaRPr lang="en-US" altLang="zh-CN" sz="1700" dirty="0"/>
          </a:p>
          <a:p>
            <a:pPr lvl="1"/>
            <a:r>
              <a:rPr lang="zh-CN" altLang="en-US" sz="1700" dirty="0"/>
              <a:t>参数列表和返回类型可以忽略，但必须包哦含捕获列表和函数体</a:t>
            </a:r>
            <a:endParaRPr lang="en-US" altLang="zh-CN" sz="1700" dirty="0"/>
          </a:p>
          <a:p>
            <a:pPr lvl="1"/>
            <a:r>
              <a:rPr lang="en-US" altLang="zh-CN" sz="1700" dirty="0"/>
              <a:t>auto </a:t>
            </a:r>
            <a:r>
              <a:rPr lang="en-US" altLang="zh-CN" sz="1700" dirty="0" err="1"/>
              <a:t>lmda</a:t>
            </a:r>
            <a:r>
              <a:rPr lang="en-US" altLang="zh-CN" sz="1700" dirty="0"/>
              <a:t> = [] { return "Hello World!"; };</a:t>
            </a:r>
            <a:r>
              <a:rPr lang="zh-CN" altLang="zh-CN" sz="1700" dirty="0"/>
              <a:t> </a:t>
            </a:r>
            <a:endParaRPr lang="en-US" altLang="zh-CN" sz="1700" dirty="0"/>
          </a:p>
          <a:p>
            <a:pPr lvl="1"/>
            <a:r>
              <a:rPr lang="en-US" altLang="zh-CN" sz="1700" dirty="0" err="1"/>
              <a:t>cout</a:t>
            </a:r>
            <a:r>
              <a:rPr lang="en-US" altLang="zh-CN" sz="1700" dirty="0"/>
              <a:t>&lt;&lt;</a:t>
            </a:r>
            <a:r>
              <a:rPr lang="zh-CN" altLang="en-US" sz="1700" dirty="0"/>
              <a:t> </a:t>
            </a:r>
            <a:r>
              <a:rPr lang="en-US" altLang="zh-CN" sz="1700" dirty="0" err="1"/>
              <a:t>lmda</a:t>
            </a:r>
            <a:r>
              <a:rPr lang="en-US" altLang="zh-CN" sz="1700" dirty="0"/>
              <a:t>()</a:t>
            </a:r>
            <a:r>
              <a:rPr lang="zh-CN" altLang="en-US" sz="1700" dirty="0"/>
              <a:t> </a:t>
            </a:r>
            <a:r>
              <a:rPr lang="en-US" altLang="zh-CN" sz="1700" dirty="0"/>
              <a:t>&lt;&lt;std::</a:t>
            </a:r>
            <a:r>
              <a:rPr lang="en-US" altLang="zh-CN" sz="1700" dirty="0" err="1"/>
              <a:t>endl</a:t>
            </a:r>
            <a:r>
              <a:rPr lang="en-US" altLang="zh-CN" sz="1700" dirty="0"/>
              <a:t>;</a:t>
            </a:r>
            <a:r>
              <a:rPr lang="zh-CN" altLang="en-US" sz="1700" dirty="0"/>
              <a:t> </a:t>
            </a:r>
            <a:r>
              <a:rPr lang="en-US" altLang="zh-CN" sz="1700" dirty="0"/>
              <a:t>//</a:t>
            </a:r>
            <a:r>
              <a:rPr lang="zh-CN" altLang="en-US" sz="1700" dirty="0"/>
              <a:t>执行与函数对象一致</a:t>
            </a:r>
            <a:endParaRPr lang="en-US" altLang="zh-CN" sz="1700" dirty="0"/>
          </a:p>
          <a:p>
            <a:r>
              <a:rPr lang="zh-CN" altLang="en-US" sz="2000" dirty="0"/>
              <a:t>与普通函数不同，</a:t>
            </a:r>
            <a:r>
              <a:rPr lang="en-US" altLang="zh-CN" sz="2000" dirty="0"/>
              <a:t>lambda</a:t>
            </a:r>
            <a:r>
              <a:rPr lang="zh-CN" altLang="en-US" sz="2000" dirty="0"/>
              <a:t>不能有默认参数，函数体内部定义的局部变量，</a:t>
            </a:r>
            <a:r>
              <a:rPr lang="en-US" altLang="zh-CN" sz="2000" dirty="0"/>
              <a:t>lambda</a:t>
            </a:r>
            <a:r>
              <a:rPr lang="zh-CN" altLang="en-US" sz="2000" dirty="0"/>
              <a:t>表达式无法直接使用，需要捕获</a:t>
            </a:r>
            <a:endParaRPr lang="en-US" altLang="zh-CN" sz="2000" dirty="0"/>
          </a:p>
          <a:p>
            <a:r>
              <a:rPr lang="zh-CN" altLang="en-US" sz="2200" dirty="0"/>
              <a:t>捕获列表有值捕获、引用捕获和隐式捕获方式</a:t>
            </a:r>
            <a:endParaRPr lang="en-US" altLang="zh-CN" sz="2200" dirty="0"/>
          </a:p>
          <a:p>
            <a:pPr lvl="1"/>
            <a:r>
              <a:rPr lang="en-US" altLang="zh-CN" sz="1700" dirty="0"/>
              <a:t>int</a:t>
            </a:r>
            <a:r>
              <a:rPr lang="zh-CN" altLang="en-US" sz="1700" dirty="0"/>
              <a:t> </a:t>
            </a:r>
            <a:r>
              <a:rPr lang="en-US" altLang="zh-CN" sz="1700" dirty="0"/>
              <a:t>size</a:t>
            </a:r>
            <a:r>
              <a:rPr lang="zh-CN" altLang="en-US" sz="1700" dirty="0"/>
              <a:t> </a:t>
            </a:r>
            <a:r>
              <a:rPr lang="en-US" altLang="zh-CN" sz="1700" dirty="0"/>
              <a:t>=</a:t>
            </a:r>
            <a:r>
              <a:rPr lang="zh-CN" altLang="en-US" sz="1700" dirty="0"/>
              <a:t> </a:t>
            </a:r>
            <a:r>
              <a:rPr lang="en-US" altLang="zh-CN" sz="1700" dirty="0"/>
              <a:t>10,</a:t>
            </a:r>
            <a:r>
              <a:rPr lang="zh-CN" altLang="en-US" sz="1700" dirty="0"/>
              <a:t> </a:t>
            </a:r>
            <a:r>
              <a:rPr lang="en-US" altLang="zh-CN" sz="1700" dirty="0"/>
              <a:t>base</a:t>
            </a:r>
            <a:r>
              <a:rPr lang="zh-CN" altLang="en-US" sz="1700" dirty="0"/>
              <a:t> </a:t>
            </a:r>
            <a:r>
              <a:rPr lang="en-US" altLang="zh-CN" sz="1700" dirty="0"/>
              <a:t>=</a:t>
            </a:r>
            <a:r>
              <a:rPr lang="zh-CN" altLang="en-US" sz="1700" dirty="0"/>
              <a:t> </a:t>
            </a:r>
            <a:r>
              <a:rPr lang="en-US" altLang="zh-CN" sz="1700" dirty="0"/>
              <a:t>0;</a:t>
            </a:r>
            <a:r>
              <a:rPr lang="zh-CN" altLang="en-US" sz="1700" dirty="0"/>
              <a:t> </a:t>
            </a:r>
            <a:r>
              <a:rPr lang="en-US" altLang="zh-CN" sz="1700" dirty="0"/>
              <a:t>//</a:t>
            </a:r>
            <a:r>
              <a:rPr lang="zh-CN" altLang="en-US" sz="1700" dirty="0"/>
              <a:t>局部变量</a:t>
            </a:r>
            <a:endParaRPr lang="en-US" altLang="zh-CN" sz="1700" dirty="0"/>
          </a:p>
          <a:p>
            <a:pPr lvl="1"/>
            <a:r>
              <a:rPr lang="en-US" altLang="zh-CN" sz="1700" dirty="0"/>
              <a:t>auto longer = [size](const string &amp;s){return </a:t>
            </a:r>
            <a:r>
              <a:rPr lang="en-US" altLang="zh-CN" sz="1700" dirty="0" err="1"/>
              <a:t>s.size</a:t>
            </a:r>
            <a:r>
              <a:rPr lang="en-US" altLang="zh-CN" sz="1700" dirty="0"/>
              <a:t>()&gt;size;} //</a:t>
            </a:r>
            <a:r>
              <a:rPr lang="zh-CN" altLang="en-US" sz="1700" dirty="0"/>
              <a:t>值捕获</a:t>
            </a:r>
          </a:p>
          <a:p>
            <a:pPr lvl="1"/>
            <a:r>
              <a:rPr lang="en-US" altLang="zh-CN" sz="1700" dirty="0"/>
              <a:t>auto longer = [&amp;size](const string &amp;s){return </a:t>
            </a:r>
            <a:r>
              <a:rPr lang="en-US" altLang="zh-CN" sz="1700" dirty="0" err="1"/>
              <a:t>s.size</a:t>
            </a:r>
            <a:r>
              <a:rPr lang="en-US" altLang="zh-CN" sz="1700" dirty="0"/>
              <a:t>()&gt;size;}//</a:t>
            </a:r>
            <a:r>
              <a:rPr lang="zh-CN" altLang="en-US" sz="1700" dirty="0"/>
              <a:t>引用捕获</a:t>
            </a:r>
            <a:endParaRPr lang="en-US" altLang="zh-CN" sz="1700" dirty="0"/>
          </a:p>
          <a:p>
            <a:pPr lvl="1"/>
            <a:r>
              <a:rPr lang="en-US" altLang="zh-CN" sz="1700" dirty="0"/>
              <a:t>auto longer =</a:t>
            </a:r>
            <a:r>
              <a:rPr lang="zh-CN" altLang="en-US" sz="1700" dirty="0"/>
              <a:t> </a:t>
            </a:r>
            <a:r>
              <a:rPr lang="en-US" altLang="zh-CN" sz="1700" dirty="0"/>
              <a:t>[=](const string &amp;s){return </a:t>
            </a:r>
            <a:r>
              <a:rPr lang="en-US" altLang="zh-CN" sz="1700" dirty="0" err="1"/>
              <a:t>s.size</a:t>
            </a:r>
            <a:r>
              <a:rPr lang="en-US" altLang="zh-CN" sz="1700" dirty="0"/>
              <a:t>()&gt;base;}//</a:t>
            </a:r>
            <a:r>
              <a:rPr lang="zh-CN" altLang="en-US" sz="1700" dirty="0"/>
              <a:t>隐式值捕获</a:t>
            </a:r>
            <a:endParaRPr lang="en-US" altLang="zh-CN" sz="1700" dirty="0"/>
          </a:p>
          <a:p>
            <a:pPr lvl="1"/>
            <a:r>
              <a:rPr lang="en-US" altLang="zh-CN" sz="1700" dirty="0"/>
              <a:t>auto longer =</a:t>
            </a:r>
            <a:r>
              <a:rPr lang="zh-CN" altLang="en-US" sz="1700" dirty="0"/>
              <a:t> </a:t>
            </a:r>
            <a:r>
              <a:rPr lang="en-US" altLang="zh-CN" sz="1700" dirty="0"/>
              <a:t>[&amp;](const string &amp;s){return </a:t>
            </a:r>
            <a:r>
              <a:rPr lang="en-US" altLang="zh-CN" sz="1700" dirty="0" err="1"/>
              <a:t>s.size</a:t>
            </a:r>
            <a:r>
              <a:rPr lang="en-US" altLang="zh-CN" sz="1700" dirty="0"/>
              <a:t>()&gt;size;}//</a:t>
            </a:r>
            <a:r>
              <a:rPr lang="zh-CN" altLang="en-US" sz="1700" dirty="0"/>
              <a:t>隐式引用捕获</a:t>
            </a:r>
          </a:p>
          <a:p>
            <a:pPr lvl="1"/>
            <a:endParaRPr lang="zh-CN" altLang="en-US" sz="2000" dirty="0"/>
          </a:p>
          <a:p>
            <a:pPr lvl="1"/>
            <a:endParaRPr lang="zh-CN" altLang="en-US" sz="2000" dirty="0"/>
          </a:p>
        </p:txBody>
      </p:sp>
      <p:sp>
        <p:nvSpPr>
          <p:cNvPr id="2" name="灯片编号占位符 1">
            <a:extLst>
              <a:ext uri="{FF2B5EF4-FFF2-40B4-BE49-F238E27FC236}">
                <a16:creationId xmlns:a16="http://schemas.microsoft.com/office/drawing/2014/main" id="{CE257783-2395-46D2-BED4-6D371271F170}"/>
              </a:ext>
            </a:extLst>
          </p:cNvPr>
          <p:cNvSpPr>
            <a:spLocks noGrp="1"/>
          </p:cNvSpPr>
          <p:nvPr>
            <p:ph type="sldNum" sz="quarter" idx="4"/>
          </p:nvPr>
        </p:nvSpPr>
        <p:spPr/>
        <p:txBody>
          <a:bodyPr/>
          <a:lstStyle/>
          <a:p>
            <a:fld id="{EE27C1A0-FD57-4FBA-811A-8EA0C630CB97}" type="slidenum">
              <a:rPr lang="zh-CN" altLang="en-US" smtClean="0"/>
              <a:pPr/>
              <a:t>106</a:t>
            </a:fld>
            <a:endParaRPr lang="zh-CN" altLang="en-US"/>
          </a:p>
        </p:txBody>
      </p:sp>
    </p:spTree>
    <p:extLst>
      <p:ext uri="{BB962C8B-B14F-4D97-AF65-F5344CB8AC3E}">
        <p14:creationId xmlns:p14="http://schemas.microsoft.com/office/powerpoint/2010/main" val="1993892813"/>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02" y="0"/>
            <a:ext cx="8230076" cy="1066800"/>
          </a:xfrm>
        </p:spPr>
        <p:txBody>
          <a:bodyPr/>
          <a:lstStyle/>
          <a:p>
            <a:r>
              <a:rPr lang="zh-CN" altLang="en-US" dirty="0"/>
              <a:t>函数对象参数绑定</a:t>
            </a:r>
          </a:p>
        </p:txBody>
      </p:sp>
      <p:sp>
        <p:nvSpPr>
          <p:cNvPr id="3" name="内容占位符 2"/>
          <p:cNvSpPr>
            <a:spLocks noGrp="1"/>
          </p:cNvSpPr>
          <p:nvPr>
            <p:ph idx="1"/>
          </p:nvPr>
        </p:nvSpPr>
        <p:spPr>
          <a:xfrm>
            <a:off x="179512" y="1124744"/>
            <a:ext cx="8856198" cy="4224958"/>
          </a:xfrm>
        </p:spPr>
        <p:txBody>
          <a:bodyPr/>
          <a:lstStyle/>
          <a:p>
            <a:r>
              <a:rPr lang="en-US" altLang="zh-CN" sz="2400" dirty="0"/>
              <a:t>STL</a:t>
            </a:r>
            <a:r>
              <a:rPr lang="zh-CN" altLang="en-US" sz="2400" dirty="0"/>
              <a:t>中尽管有大量函数对象，但有时需要对函数返回值进行进一步的简单计算，或者加上额外的参数，不能直接带入算法</a:t>
            </a:r>
            <a:endParaRPr lang="en-US" altLang="zh-CN" sz="2400" dirty="0"/>
          </a:p>
          <a:p>
            <a:r>
              <a:rPr lang="zh-CN" altLang="en-US" sz="2400" dirty="0"/>
              <a:t>通过</a:t>
            </a:r>
            <a:r>
              <a:rPr lang="en-US" altLang="zh-CN" sz="2400" dirty="0"/>
              <a:t>bind</a:t>
            </a:r>
            <a:r>
              <a:rPr lang="zh-CN" altLang="en-US" sz="2400" dirty="0"/>
              <a:t>参数绑定模板，实现将一种函数对象转化为另一种符合要求的函数对象。</a:t>
            </a:r>
            <a:endParaRPr lang="en-US" altLang="zh-CN" sz="2400" dirty="0"/>
          </a:p>
          <a:p>
            <a:r>
              <a:rPr lang="zh-CN" altLang="en-US" sz="2400" dirty="0"/>
              <a:t>原型</a:t>
            </a:r>
          </a:p>
          <a:p>
            <a:pPr marL="411162" lvl="1" indent="0">
              <a:buNone/>
            </a:pPr>
            <a:r>
              <a:rPr lang="en-US" altLang="zh-CN" sz="2000" dirty="0"/>
              <a:t>template&lt;class F, class... </a:t>
            </a:r>
            <a:r>
              <a:rPr lang="en-US" altLang="zh-CN" sz="2000" dirty="0" err="1"/>
              <a:t>Args</a:t>
            </a:r>
            <a:r>
              <a:rPr lang="en-US" altLang="zh-CN" sz="2000" dirty="0"/>
              <a:t>&gt;</a:t>
            </a:r>
          </a:p>
          <a:p>
            <a:pPr marL="411162" lvl="1" indent="0">
              <a:buNone/>
            </a:pPr>
            <a:r>
              <a:rPr lang="en-US" altLang="zh-CN" sz="2000" dirty="0"/>
              <a:t>bind(F </a:t>
            </a:r>
            <a:r>
              <a:rPr lang="en-US" altLang="zh-CN" sz="2000" dirty="0">
                <a:solidFill>
                  <a:schemeClr val="accent3"/>
                </a:solidFill>
              </a:rPr>
              <a:t>&amp;&amp;</a:t>
            </a:r>
            <a:r>
              <a:rPr lang="en-US" altLang="zh-CN" sz="2000" dirty="0"/>
              <a:t> f, </a:t>
            </a:r>
            <a:r>
              <a:rPr lang="en-US" altLang="zh-CN" sz="2000" dirty="0" err="1"/>
              <a:t>Args</a:t>
            </a:r>
            <a:r>
              <a:rPr lang="en-US" altLang="zh-CN" sz="2000" dirty="0"/>
              <a:t>&amp;&amp;... </a:t>
            </a:r>
            <a:r>
              <a:rPr lang="en-US" altLang="zh-CN" sz="2000" dirty="0" err="1"/>
              <a:t>args</a:t>
            </a:r>
            <a:r>
              <a:rPr lang="en-US" altLang="zh-CN" sz="2000" dirty="0"/>
              <a:t>); </a:t>
            </a:r>
          </a:p>
          <a:p>
            <a:pPr marL="461962" indent="-342900"/>
            <a:r>
              <a:rPr lang="zh-CN" altLang="en-US" sz="2400" dirty="0"/>
              <a:t>使用</a:t>
            </a:r>
          </a:p>
          <a:p>
            <a:pPr marL="411162" lvl="1" indent="0">
              <a:buNone/>
            </a:pPr>
            <a:r>
              <a:rPr lang="en-US" altLang="zh-CN" sz="2000" dirty="0"/>
              <a:t>auto </a:t>
            </a:r>
            <a:r>
              <a:rPr lang="en-US" altLang="zh-CN" sz="2000" dirty="0" err="1"/>
              <a:t>newFunc</a:t>
            </a:r>
            <a:r>
              <a:rPr lang="en-US" altLang="zh-CN" sz="2000" dirty="0"/>
              <a:t> = bind(</a:t>
            </a:r>
            <a:r>
              <a:rPr lang="en-US" altLang="zh-CN" sz="2000" dirty="0" err="1"/>
              <a:t>Func</a:t>
            </a:r>
            <a:r>
              <a:rPr lang="en-US" altLang="zh-CN" sz="2000" dirty="0"/>
              <a:t>, </a:t>
            </a:r>
            <a:r>
              <a:rPr lang="en-US" altLang="zh-CN" sz="2000" dirty="0" err="1"/>
              <a:t>arg_list</a:t>
            </a:r>
            <a:r>
              <a:rPr lang="en-US" altLang="zh-CN" sz="2000" dirty="0"/>
              <a:t>); //</a:t>
            </a:r>
            <a:r>
              <a:rPr lang="zh-CN" altLang="en-US" sz="2000" dirty="0"/>
              <a:t>绑定</a:t>
            </a:r>
            <a:r>
              <a:rPr lang="en-US" altLang="zh-CN" sz="2000" dirty="0" err="1"/>
              <a:t>Func</a:t>
            </a:r>
            <a:r>
              <a:rPr lang="zh-CN" altLang="en-US" sz="2000" dirty="0"/>
              <a:t>与</a:t>
            </a:r>
            <a:r>
              <a:rPr lang="en-US" altLang="zh-CN" sz="2000" dirty="0" err="1"/>
              <a:t>arg_list</a:t>
            </a:r>
            <a:r>
              <a:rPr lang="zh-CN" altLang="en-US" sz="2000" dirty="0"/>
              <a:t>获得新函数</a:t>
            </a:r>
            <a:r>
              <a:rPr lang="en-US" altLang="zh-CN" sz="2000" dirty="0" err="1"/>
              <a:t>newFunc</a:t>
            </a:r>
            <a:endParaRPr lang="en-US" altLang="zh-CN" sz="2000" dirty="0"/>
          </a:p>
        </p:txBody>
      </p:sp>
      <p:sp>
        <p:nvSpPr>
          <p:cNvPr id="4" name="灯片编号占位符 3">
            <a:extLst>
              <a:ext uri="{FF2B5EF4-FFF2-40B4-BE49-F238E27FC236}">
                <a16:creationId xmlns:a16="http://schemas.microsoft.com/office/drawing/2014/main" id="{23EE7AEB-952D-4DA2-B832-3743525884A8}"/>
              </a:ext>
            </a:extLst>
          </p:cNvPr>
          <p:cNvSpPr>
            <a:spLocks noGrp="1"/>
          </p:cNvSpPr>
          <p:nvPr>
            <p:ph type="sldNum" sz="quarter" idx="4"/>
          </p:nvPr>
        </p:nvSpPr>
        <p:spPr/>
        <p:txBody>
          <a:bodyPr/>
          <a:lstStyle/>
          <a:p>
            <a:fld id="{EE27C1A0-FD57-4FBA-811A-8EA0C630CB97}" type="slidenum">
              <a:rPr lang="zh-CN" altLang="en-US" smtClean="0"/>
              <a:pPr/>
              <a:t>107</a:t>
            </a:fld>
            <a:endParaRPr lang="zh-CN" altLang="en-US"/>
          </a:p>
        </p:txBody>
      </p:sp>
    </p:spTree>
    <p:extLst>
      <p:ext uri="{BB962C8B-B14F-4D97-AF65-F5344CB8AC3E}">
        <p14:creationId xmlns:p14="http://schemas.microsoft.com/office/powerpoint/2010/main" val="25977370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9" name="标题 1"/>
          <p:cNvSpPr>
            <a:spLocks noGrp="1"/>
          </p:cNvSpPr>
          <p:nvPr>
            <p:ph type="title"/>
          </p:nvPr>
        </p:nvSpPr>
        <p:spPr>
          <a:xfrm>
            <a:off x="4860032" y="0"/>
            <a:ext cx="4712602" cy="864096"/>
          </a:xfrm>
        </p:spPr>
        <p:txBody>
          <a:bodyPr/>
          <a:lstStyle/>
          <a:p>
            <a:pPr eaLnBrk="1" hangingPunct="1"/>
            <a:r>
              <a:rPr lang="zh-CN" altLang="en-US" sz="2600" dirty="0"/>
              <a:t>例</a:t>
            </a:r>
            <a:r>
              <a:rPr lang="en-US" altLang="zh-CN" sz="2600" dirty="0"/>
              <a:t>10-17 bind</a:t>
            </a:r>
            <a:r>
              <a:rPr lang="zh-CN" altLang="en-US" sz="2600" dirty="0"/>
              <a:t>参数绑定实例</a:t>
            </a:r>
          </a:p>
        </p:txBody>
      </p:sp>
      <p:sp>
        <p:nvSpPr>
          <p:cNvPr id="84995" name="内容占位符 2"/>
          <p:cNvSpPr>
            <a:spLocks noGrp="1"/>
          </p:cNvSpPr>
          <p:nvPr>
            <p:ph idx="1"/>
          </p:nvPr>
        </p:nvSpPr>
        <p:spPr>
          <a:xfrm>
            <a:off x="-29716" y="404858"/>
            <a:ext cx="9261003" cy="5521102"/>
          </a:xfrm>
        </p:spPr>
        <p:txBody>
          <a:bodyPr/>
          <a:lstStyle/>
          <a:p>
            <a:pPr eaLnBrk="1" hangingPunct="1">
              <a:spcBef>
                <a:spcPct val="0"/>
              </a:spcBef>
              <a:buNone/>
            </a:pPr>
            <a:r>
              <a:rPr lang="en-US" altLang="zh-CN" sz="1800" dirty="0"/>
              <a:t>//10_17.cpp</a:t>
            </a:r>
          </a:p>
          <a:p>
            <a:pPr eaLnBrk="1" hangingPunct="1">
              <a:spcBef>
                <a:spcPct val="0"/>
              </a:spcBef>
              <a:buNone/>
            </a:pPr>
            <a:r>
              <a:rPr lang="en-US" altLang="zh-CN" sz="1800" dirty="0"/>
              <a:t>#include &lt;functional&gt;</a:t>
            </a:r>
          </a:p>
          <a:p>
            <a:pPr eaLnBrk="1" hangingPunct="1">
              <a:spcBef>
                <a:spcPct val="0"/>
              </a:spcBef>
              <a:buNone/>
            </a:pPr>
            <a:r>
              <a:rPr lang="en-US" altLang="zh-CN" sz="1800" dirty="0"/>
              <a:t>#include&lt;iostream&gt;</a:t>
            </a:r>
          </a:p>
          <a:p>
            <a:pPr eaLnBrk="1" hangingPunct="1">
              <a:spcBef>
                <a:spcPct val="0"/>
              </a:spcBef>
              <a:buNone/>
            </a:pPr>
            <a:r>
              <a:rPr lang="en-US" altLang="zh-CN" sz="1800" dirty="0"/>
              <a:t>#include&lt;vector&gt;</a:t>
            </a:r>
          </a:p>
          <a:p>
            <a:pPr eaLnBrk="1" hangingPunct="1">
              <a:spcBef>
                <a:spcPct val="0"/>
              </a:spcBef>
              <a:buNone/>
            </a:pPr>
            <a:r>
              <a:rPr lang="en-US" altLang="zh-CN" sz="1800" dirty="0"/>
              <a:t>#include&lt;algorithm&gt;</a:t>
            </a:r>
          </a:p>
          <a:p>
            <a:pPr eaLnBrk="1" hangingPunct="1">
              <a:spcBef>
                <a:spcPct val="0"/>
              </a:spcBef>
              <a:buNone/>
            </a:pPr>
            <a:r>
              <a:rPr lang="en-US" altLang="zh-CN" sz="1800" dirty="0"/>
              <a:t>using namespace std;</a:t>
            </a:r>
          </a:p>
          <a:p>
            <a:pPr eaLnBrk="1" hangingPunct="1">
              <a:spcBef>
                <a:spcPct val="0"/>
              </a:spcBef>
              <a:buNone/>
            </a:pPr>
            <a:r>
              <a:rPr lang="en-US" altLang="zh-CN" sz="1800" dirty="0"/>
              <a:t>using namespace placeholders; //</a:t>
            </a:r>
            <a:r>
              <a:rPr lang="zh-CN" altLang="en-US" sz="1800" dirty="0"/>
              <a:t>占位符</a:t>
            </a:r>
            <a:r>
              <a:rPr lang="en-US" altLang="zh-CN" sz="1800" dirty="0"/>
              <a:t>_n</a:t>
            </a:r>
            <a:r>
              <a:rPr lang="zh-CN" altLang="en-US" sz="1800" dirty="0"/>
              <a:t>的命名空间</a:t>
            </a:r>
          </a:p>
          <a:p>
            <a:pPr eaLnBrk="1" hangingPunct="1">
              <a:spcBef>
                <a:spcPct val="0"/>
              </a:spcBef>
              <a:buNone/>
            </a:pPr>
            <a:r>
              <a:rPr lang="en-US" altLang="zh-CN" sz="1800" dirty="0"/>
              <a:t>int main() {</a:t>
            </a:r>
          </a:p>
          <a:p>
            <a:pPr eaLnBrk="1" hangingPunct="1">
              <a:spcBef>
                <a:spcPct val="0"/>
              </a:spcBef>
              <a:buNone/>
            </a:pPr>
            <a:r>
              <a:rPr lang="en-US" altLang="zh-CN" sz="1800" dirty="0"/>
              <a:t>	int </a:t>
            </a:r>
            <a:r>
              <a:rPr lang="en-US" altLang="zh-CN" sz="1800" dirty="0" err="1"/>
              <a:t>intArr</a:t>
            </a:r>
            <a:r>
              <a:rPr lang="en-US" altLang="zh-CN" sz="1800" dirty="0"/>
              <a:t>[] = { 30, 90, 10, 40, 70, 50, 20, 80 };</a:t>
            </a:r>
          </a:p>
          <a:p>
            <a:pPr eaLnBrk="1" hangingPunct="1">
              <a:spcBef>
                <a:spcPct val="0"/>
              </a:spcBef>
              <a:buNone/>
            </a:pPr>
            <a:r>
              <a:rPr lang="en-US" altLang="zh-CN" sz="1800" dirty="0"/>
              <a:t>	const int N = </a:t>
            </a:r>
            <a:r>
              <a:rPr lang="en-US" altLang="zh-CN" sz="1800" dirty="0" err="1"/>
              <a:t>sizeof</a:t>
            </a:r>
            <a:r>
              <a:rPr lang="en-US" altLang="zh-CN" sz="1800" dirty="0"/>
              <a:t>(</a:t>
            </a:r>
            <a:r>
              <a:rPr lang="en-US" altLang="zh-CN" sz="1800" dirty="0" err="1"/>
              <a:t>intArr</a:t>
            </a:r>
            <a:r>
              <a:rPr lang="en-US" altLang="zh-CN" sz="1800" dirty="0"/>
              <a:t>) / </a:t>
            </a:r>
            <a:r>
              <a:rPr lang="en-US" altLang="zh-CN" sz="1800" dirty="0" err="1"/>
              <a:t>sizeof</a:t>
            </a:r>
            <a:r>
              <a:rPr lang="en-US" altLang="zh-CN" sz="1800" dirty="0"/>
              <a:t>(int);</a:t>
            </a:r>
          </a:p>
          <a:p>
            <a:pPr eaLnBrk="1" hangingPunct="1">
              <a:spcBef>
                <a:spcPct val="0"/>
              </a:spcBef>
              <a:buNone/>
            </a:pPr>
            <a:r>
              <a:rPr lang="en-US" altLang="zh-CN" sz="1800" dirty="0"/>
              <a:t>	vector&lt;int&gt; a(</a:t>
            </a:r>
            <a:r>
              <a:rPr lang="en-US" altLang="zh-CN" sz="1800" dirty="0" err="1"/>
              <a:t>intArr</a:t>
            </a:r>
            <a:r>
              <a:rPr lang="en-US" altLang="zh-CN" sz="1800" dirty="0"/>
              <a:t>, </a:t>
            </a:r>
            <a:r>
              <a:rPr lang="en-US" altLang="zh-CN" sz="1800" dirty="0" err="1"/>
              <a:t>intArr</a:t>
            </a:r>
            <a:r>
              <a:rPr lang="en-US" altLang="zh-CN" sz="1800" dirty="0"/>
              <a:t> + N);</a:t>
            </a:r>
          </a:p>
          <a:p>
            <a:pPr eaLnBrk="1" hangingPunct="1">
              <a:spcBef>
                <a:spcPct val="0"/>
              </a:spcBef>
              <a:buNone/>
            </a:pPr>
            <a:r>
              <a:rPr lang="en-US" altLang="zh-CN" sz="1800" dirty="0"/>
              <a:t>	auto p = </a:t>
            </a:r>
            <a:r>
              <a:rPr lang="en-US" altLang="zh-CN" sz="1800" dirty="0" err="1"/>
              <a:t>find_if</a:t>
            </a:r>
            <a:r>
              <a:rPr lang="en-US" altLang="zh-CN" sz="1800" dirty="0"/>
              <a:t>(</a:t>
            </a:r>
            <a:r>
              <a:rPr lang="en-US" altLang="zh-CN" sz="1800" dirty="0" err="1"/>
              <a:t>a.begin</a:t>
            </a:r>
            <a:r>
              <a:rPr lang="en-US" altLang="zh-CN" sz="1800" dirty="0"/>
              <a:t>(), </a:t>
            </a:r>
            <a:r>
              <a:rPr lang="en-US" altLang="zh-CN" sz="1800" dirty="0" err="1"/>
              <a:t>a.end</a:t>
            </a:r>
            <a:r>
              <a:rPr lang="en-US" altLang="zh-CN" sz="1800" dirty="0"/>
              <a:t>(), </a:t>
            </a:r>
            <a:r>
              <a:rPr lang="en-US" altLang="zh-CN" sz="1800" dirty="0">
                <a:solidFill>
                  <a:schemeClr val="accent3"/>
                </a:solidFill>
              </a:rPr>
              <a:t>bind(greater&lt;&gt;(),_1, 40)</a:t>
            </a:r>
            <a:r>
              <a:rPr lang="en-US" altLang="zh-CN" sz="1800" dirty="0"/>
              <a:t>);</a:t>
            </a:r>
          </a:p>
          <a:p>
            <a:pPr eaLnBrk="1" hangingPunct="1">
              <a:spcBef>
                <a:spcPct val="0"/>
              </a:spcBef>
              <a:buNone/>
            </a:pPr>
            <a:r>
              <a:rPr lang="en-US" altLang="zh-CN" sz="1800" dirty="0"/>
              <a:t>	if (p == </a:t>
            </a:r>
            <a:r>
              <a:rPr lang="en-US" altLang="zh-CN" sz="1800" dirty="0" err="1"/>
              <a:t>a.end</a:t>
            </a:r>
            <a:r>
              <a:rPr lang="en-US" altLang="zh-CN" sz="1800" dirty="0"/>
              <a:t>())</a:t>
            </a:r>
          </a:p>
          <a:p>
            <a:pPr eaLnBrk="1" hangingPunct="1">
              <a:spcBef>
                <a:spcPct val="0"/>
              </a:spcBef>
              <a:buNone/>
            </a:pPr>
            <a:r>
              <a:rPr lang="en-US" altLang="zh-CN" sz="1800" dirty="0"/>
              <a:t>		</a:t>
            </a:r>
            <a:r>
              <a:rPr lang="en-US" altLang="zh-CN" sz="1800" dirty="0" err="1"/>
              <a:t>cout</a:t>
            </a:r>
            <a:r>
              <a:rPr lang="en-US" altLang="zh-CN" sz="1800" dirty="0"/>
              <a:t> &lt;&lt; "no element greater than 40" &lt;&lt; </a:t>
            </a:r>
            <a:r>
              <a:rPr lang="en-US" altLang="zh-CN" sz="1800" dirty="0" err="1"/>
              <a:t>endl</a:t>
            </a:r>
            <a:r>
              <a:rPr lang="en-US" altLang="zh-CN" sz="1800" dirty="0"/>
              <a:t>;</a:t>
            </a:r>
          </a:p>
          <a:p>
            <a:pPr eaLnBrk="1" hangingPunct="1">
              <a:spcBef>
                <a:spcPct val="0"/>
              </a:spcBef>
              <a:buNone/>
            </a:pPr>
            <a:r>
              <a:rPr lang="en-US" altLang="zh-CN" sz="1800" dirty="0"/>
              <a:t>	else</a:t>
            </a:r>
          </a:p>
          <a:p>
            <a:pPr eaLnBrk="1" hangingPunct="1">
              <a:spcBef>
                <a:spcPct val="0"/>
              </a:spcBef>
              <a:buNone/>
            </a:pPr>
            <a:r>
              <a:rPr lang="en-US" altLang="zh-CN" sz="1800" dirty="0"/>
              <a:t>		</a:t>
            </a:r>
            <a:r>
              <a:rPr lang="en-US" altLang="zh-CN" sz="1800" dirty="0" err="1"/>
              <a:t>cout</a:t>
            </a:r>
            <a:r>
              <a:rPr lang="en-US" altLang="zh-CN" sz="1800" dirty="0"/>
              <a:t> &lt;&lt; "first element greater than 40 is: " &lt;&lt; *p &lt;&lt; </a:t>
            </a:r>
            <a:r>
              <a:rPr lang="en-US" altLang="zh-CN" sz="1800" dirty="0" err="1"/>
              <a:t>endl</a:t>
            </a:r>
            <a:r>
              <a:rPr lang="en-US" altLang="zh-CN" sz="1800" dirty="0"/>
              <a:t>;</a:t>
            </a:r>
          </a:p>
          <a:p>
            <a:pPr eaLnBrk="1" hangingPunct="1">
              <a:spcBef>
                <a:spcPct val="0"/>
              </a:spcBef>
              <a:buNone/>
            </a:pPr>
            <a:r>
              <a:rPr lang="en-US" altLang="zh-CN" sz="1800" dirty="0"/>
              <a:t>	return 0;</a:t>
            </a:r>
          </a:p>
          <a:p>
            <a:pPr eaLnBrk="1" hangingPunct="1">
              <a:spcBef>
                <a:spcPct val="0"/>
              </a:spcBef>
              <a:buNone/>
            </a:pPr>
            <a:r>
              <a:rPr lang="en-US" altLang="zh-CN" sz="1800" dirty="0"/>
              <a:t>}</a:t>
            </a:r>
          </a:p>
          <a:p>
            <a:pPr eaLnBrk="1" hangingPunct="1">
              <a:spcBef>
                <a:spcPct val="0"/>
              </a:spcBef>
              <a:buNone/>
            </a:pPr>
            <a:endParaRPr lang="en-US" altLang="zh-CN" sz="1800" dirty="0"/>
          </a:p>
        </p:txBody>
      </p:sp>
      <p:sp>
        <p:nvSpPr>
          <p:cNvPr id="13" name="TextBox 6"/>
          <p:cNvSpPr txBox="1"/>
          <p:nvPr/>
        </p:nvSpPr>
        <p:spPr>
          <a:xfrm>
            <a:off x="4860032" y="1268954"/>
            <a:ext cx="4104456" cy="584775"/>
          </a:xfrm>
          <a:prstGeom prst="rect">
            <a:avLst/>
          </a:prstGeom>
          <a:solidFill>
            <a:srgbClr val="FFFF66"/>
          </a:solidFill>
        </p:spPr>
        <p:txBody>
          <a:bodyPr wrap="square">
            <a:spAutoFit/>
          </a:bodyPr>
          <a:lstStyle/>
          <a:p>
            <a:pPr>
              <a:defRPr/>
            </a:pPr>
            <a:r>
              <a:rPr lang="zh-CN" altLang="en-US" sz="1600" dirty="0">
                <a:latin typeface="微软雅黑" panose="020B0503020204020204" pitchFamily="34" charset="-122"/>
                <a:ea typeface="微软雅黑" panose="020B0503020204020204" pitchFamily="34" charset="-122"/>
              </a:rPr>
              <a:t>运行结果：</a:t>
            </a:r>
            <a:endParaRPr lang="en-US" altLang="zh-CN" sz="1600" dirty="0">
              <a:latin typeface="微软雅黑" panose="020B0503020204020204" pitchFamily="34" charset="-122"/>
              <a:ea typeface="微软雅黑" panose="020B0503020204020204" pitchFamily="34" charset="-122"/>
            </a:endParaRPr>
          </a:p>
          <a:p>
            <a:pPr>
              <a:defRPr/>
            </a:pPr>
            <a:r>
              <a:rPr lang="en-US" sz="1600" dirty="0">
                <a:latin typeface="微软雅黑" panose="020B0503020204020204" pitchFamily="34" charset="-122"/>
                <a:ea typeface="微软雅黑" panose="020B0503020204020204" pitchFamily="34" charset="-122"/>
              </a:rPr>
              <a:t>first element greater than 40 is: 90</a:t>
            </a:r>
          </a:p>
        </p:txBody>
      </p:sp>
    </p:spTree>
    <p:extLst>
      <p:ext uri="{BB962C8B-B14F-4D97-AF65-F5344CB8AC3E}">
        <p14:creationId xmlns:p14="http://schemas.microsoft.com/office/powerpoint/2010/main" val="2051884720"/>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pPr eaLnBrk="1" hangingPunct="1"/>
            <a:r>
              <a:rPr lang="zh-CN" altLang="en-US"/>
              <a:t>算法</a:t>
            </a:r>
          </a:p>
        </p:txBody>
      </p:sp>
      <p:sp>
        <p:nvSpPr>
          <p:cNvPr id="3" name="内容占位符 2"/>
          <p:cNvSpPr>
            <a:spLocks noGrp="1"/>
          </p:cNvSpPr>
          <p:nvPr>
            <p:ph type="body" idx="1"/>
          </p:nvPr>
        </p:nvSpPr>
        <p:spPr/>
        <p:txBody>
          <a:bodyPr>
            <a:normAutofit/>
          </a:bodyPr>
          <a:lstStyle/>
          <a:p>
            <a:pPr marL="109728" eaLnBrk="1" fontAlgn="auto" hangingPunct="1">
              <a:spcAft>
                <a:spcPts val="0"/>
              </a:spcAft>
              <a:buClr>
                <a:schemeClr val="accent3"/>
              </a:buClr>
              <a:defRPr/>
            </a:pPr>
            <a:r>
              <a:rPr lang="en-US" altLang="zh-CN" sz="2400" dirty="0"/>
              <a:t>STL</a:t>
            </a:r>
            <a:r>
              <a:rPr lang="zh-CN" altLang="en-US" sz="2400" dirty="0"/>
              <a:t>算法本身是一种函数模版，</a:t>
            </a:r>
            <a:r>
              <a:rPr lang="en-US" altLang="zh-CN" sz="2400" dirty="0"/>
              <a:t>STL</a:t>
            </a:r>
            <a:r>
              <a:rPr lang="zh-CN" altLang="en-US" sz="2400" dirty="0"/>
              <a:t>算法是通用的，独立于具体的数据类型、容器类型</a:t>
            </a:r>
          </a:p>
        </p:txBody>
      </p:sp>
      <p:sp>
        <p:nvSpPr>
          <p:cNvPr id="2" name="灯片编号占位符 1">
            <a:extLst>
              <a:ext uri="{FF2B5EF4-FFF2-40B4-BE49-F238E27FC236}">
                <a16:creationId xmlns:a16="http://schemas.microsoft.com/office/drawing/2014/main" id="{07CFDF5B-9DC2-44B4-8434-C81CC6B562CB}"/>
              </a:ext>
            </a:extLst>
          </p:cNvPr>
          <p:cNvSpPr>
            <a:spLocks noGrp="1"/>
          </p:cNvSpPr>
          <p:nvPr>
            <p:ph type="sldNum" sz="quarter" idx="4"/>
          </p:nvPr>
        </p:nvSpPr>
        <p:spPr/>
        <p:txBody>
          <a:bodyPr/>
          <a:lstStyle/>
          <a:p>
            <a:fld id="{EE27C1A0-FD57-4FBA-811A-8EA0C630CB97}" type="slidenum">
              <a:rPr lang="zh-CN" altLang="en-US" smtClean="0"/>
              <a:pPr/>
              <a:t>109</a:t>
            </a:fld>
            <a:endParaRPr lang="zh-CN"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标题 1"/>
          <p:cNvSpPr>
            <a:spLocks noGrp="1"/>
          </p:cNvSpPr>
          <p:nvPr>
            <p:ph type="title"/>
          </p:nvPr>
        </p:nvSpPr>
        <p:spPr>
          <a:xfrm>
            <a:off x="-35667" y="-27384"/>
            <a:ext cx="9577065" cy="864096"/>
          </a:xfrm>
        </p:spPr>
        <p:txBody>
          <a:bodyPr/>
          <a:lstStyle/>
          <a:p>
            <a:pPr eaLnBrk="1" hangingPunct="1"/>
            <a:r>
              <a:rPr lang="zh-CN" altLang="en-US" sz="2400" dirty="0"/>
              <a:t>例</a:t>
            </a:r>
            <a:r>
              <a:rPr lang="en-US" altLang="zh-CN" sz="2400" dirty="0"/>
              <a:t>10-1</a:t>
            </a:r>
            <a:r>
              <a:rPr lang="zh-CN" altLang="en-US" sz="2400" dirty="0"/>
              <a:t>：从标准输入读入几个整数，存入向量容器，输出相反数</a:t>
            </a:r>
          </a:p>
        </p:txBody>
      </p:sp>
      <p:sp>
        <p:nvSpPr>
          <p:cNvPr id="15" name="内容占位符 2">
            <a:extLst>
              <a:ext uri="{FF2B5EF4-FFF2-40B4-BE49-F238E27FC236}">
                <a16:creationId xmlns:a16="http://schemas.microsoft.com/office/drawing/2014/main" id="{57FCB686-1E95-44E1-A605-7052D48B72C7}"/>
              </a:ext>
            </a:extLst>
          </p:cNvPr>
          <p:cNvSpPr txBox="1">
            <a:spLocks/>
          </p:cNvSpPr>
          <p:nvPr/>
        </p:nvSpPr>
        <p:spPr>
          <a:xfrm>
            <a:off x="60619" y="833458"/>
            <a:ext cx="9083381" cy="5016500"/>
          </a:xfrm>
          <a:prstGeom prst="rect">
            <a:avLst/>
          </a:prstGeom>
          <a:noFill/>
        </p:spPr>
        <p:txBody>
          <a:bodyPr>
            <a:noAutofit/>
          </a:bodyPr>
          <a:lstStyle/>
          <a:p>
            <a:pPr marL="342900" indent="-342900">
              <a:spcBef>
                <a:spcPts val="0"/>
              </a:spcBef>
              <a:buClr>
                <a:schemeClr val="accent2"/>
              </a:buClr>
              <a:buSzPct val="80000"/>
              <a:defRPr/>
            </a:pPr>
            <a:r>
              <a:rPr lang="en-US" altLang="zh-CN" sz="1800" kern="0" dirty="0">
                <a:latin typeface="微软雅黑" panose="020B0503020204020204" pitchFamily="34" charset="-122"/>
                <a:ea typeface="微软雅黑" panose="020B0503020204020204" pitchFamily="34" charset="-122"/>
              </a:rPr>
              <a:t>#include &lt;</a:t>
            </a:r>
            <a:r>
              <a:rPr lang="en-US" altLang="zh-CN" sz="1800" kern="0" dirty="0" err="1">
                <a:latin typeface="微软雅黑" panose="020B0503020204020204" pitchFamily="34" charset="-122"/>
                <a:ea typeface="微软雅黑" panose="020B0503020204020204" pitchFamily="34" charset="-122"/>
              </a:rPr>
              <a:t>iostream</a:t>
            </a:r>
            <a:r>
              <a:rPr lang="en-US" altLang="zh-CN" sz="1800" kern="0" dirty="0">
                <a:latin typeface="微软雅黑" panose="020B0503020204020204" pitchFamily="34" charset="-122"/>
                <a:ea typeface="微软雅黑" panose="020B0503020204020204" pitchFamily="34" charset="-122"/>
              </a:rPr>
              <a:t>&gt;</a:t>
            </a:r>
          </a:p>
          <a:p>
            <a:pPr marL="342900" indent="-342900">
              <a:spcBef>
                <a:spcPts val="0"/>
              </a:spcBef>
              <a:buClr>
                <a:schemeClr val="accent2"/>
              </a:buClr>
              <a:buSzPct val="80000"/>
              <a:defRPr/>
            </a:pPr>
            <a:r>
              <a:rPr lang="en-US" altLang="zh-CN" sz="1800" kern="0" dirty="0">
                <a:solidFill>
                  <a:srgbClr val="C00000"/>
                </a:solidFill>
                <a:latin typeface="微软雅黑" panose="020B0503020204020204" pitchFamily="34" charset="-122"/>
                <a:ea typeface="微软雅黑" panose="020B0503020204020204" pitchFamily="34" charset="-122"/>
              </a:rPr>
              <a:t>#include &lt;vector&gt;</a:t>
            </a:r>
          </a:p>
          <a:p>
            <a:pPr marL="342900" indent="-342900">
              <a:spcBef>
                <a:spcPts val="0"/>
              </a:spcBef>
              <a:buClr>
                <a:schemeClr val="accent2"/>
              </a:buClr>
              <a:buSzPct val="80000"/>
              <a:defRPr/>
            </a:pPr>
            <a:r>
              <a:rPr lang="en-US" altLang="zh-CN" sz="1800" kern="0" dirty="0">
                <a:solidFill>
                  <a:srgbClr val="C00000"/>
                </a:solidFill>
                <a:latin typeface="微软雅黑" panose="020B0503020204020204" pitchFamily="34" charset="-122"/>
                <a:ea typeface="微软雅黑" panose="020B0503020204020204" pitchFamily="34" charset="-122"/>
              </a:rPr>
              <a:t>#include &lt;</a:t>
            </a:r>
            <a:r>
              <a:rPr lang="en-US" altLang="zh-CN" sz="1800" kern="0" dirty="0" err="1">
                <a:solidFill>
                  <a:srgbClr val="C00000"/>
                </a:solidFill>
                <a:latin typeface="微软雅黑" panose="020B0503020204020204" pitchFamily="34" charset="-122"/>
                <a:ea typeface="微软雅黑" panose="020B0503020204020204" pitchFamily="34" charset="-122"/>
              </a:rPr>
              <a:t>iterator</a:t>
            </a:r>
            <a:r>
              <a:rPr lang="en-US" altLang="zh-CN" sz="1800" kern="0" dirty="0">
                <a:solidFill>
                  <a:srgbClr val="C00000"/>
                </a:solidFill>
                <a:latin typeface="微软雅黑" panose="020B0503020204020204" pitchFamily="34" charset="-122"/>
                <a:ea typeface="微软雅黑" panose="020B0503020204020204" pitchFamily="34" charset="-122"/>
              </a:rPr>
              <a:t>&gt;</a:t>
            </a:r>
          </a:p>
          <a:p>
            <a:pPr marL="342900" indent="-342900">
              <a:spcBef>
                <a:spcPts val="0"/>
              </a:spcBef>
              <a:buClr>
                <a:schemeClr val="accent2"/>
              </a:buClr>
              <a:buSzPct val="80000"/>
              <a:defRPr/>
            </a:pPr>
            <a:r>
              <a:rPr lang="en-US" altLang="zh-CN" sz="1800" kern="0" dirty="0">
                <a:solidFill>
                  <a:srgbClr val="C00000"/>
                </a:solidFill>
                <a:latin typeface="微软雅黑" panose="020B0503020204020204" pitchFamily="34" charset="-122"/>
                <a:ea typeface="微软雅黑" panose="020B0503020204020204" pitchFamily="34" charset="-122"/>
              </a:rPr>
              <a:t>#include &lt;functional&gt;</a:t>
            </a:r>
          </a:p>
          <a:p>
            <a:pPr marL="342900" indent="-342900">
              <a:spcBef>
                <a:spcPts val="0"/>
              </a:spcBef>
              <a:buClr>
                <a:schemeClr val="accent2"/>
              </a:buClr>
              <a:buSzPct val="80000"/>
              <a:defRPr/>
            </a:pPr>
            <a:r>
              <a:rPr lang="en-US" altLang="zh-CN" sz="1800" kern="0" dirty="0">
                <a:solidFill>
                  <a:srgbClr val="C00000"/>
                </a:solidFill>
                <a:latin typeface="微软雅黑" panose="020B0503020204020204" pitchFamily="34" charset="-122"/>
                <a:ea typeface="微软雅黑" panose="020B0503020204020204" pitchFamily="34" charset="-122"/>
              </a:rPr>
              <a:t>#include &lt;algorithm&gt;</a:t>
            </a:r>
          </a:p>
          <a:p>
            <a:pPr marL="342900" indent="-342900">
              <a:spcBef>
                <a:spcPts val="0"/>
              </a:spcBef>
              <a:buClr>
                <a:schemeClr val="accent2"/>
              </a:buClr>
              <a:buSzPct val="80000"/>
              <a:defRPr/>
            </a:pPr>
            <a:r>
              <a:rPr lang="en-US" altLang="zh-CN" sz="1800" kern="0" dirty="0">
                <a:latin typeface="微软雅黑" panose="020B0503020204020204" pitchFamily="34" charset="-122"/>
                <a:ea typeface="微软雅黑" panose="020B0503020204020204" pitchFamily="34" charset="-122"/>
              </a:rPr>
              <a:t>using namespace std;</a:t>
            </a:r>
          </a:p>
          <a:p>
            <a:pPr marL="342900" indent="-342900">
              <a:spcBef>
                <a:spcPts val="0"/>
              </a:spcBef>
              <a:buClr>
                <a:schemeClr val="accent2"/>
              </a:buClr>
              <a:buSzPct val="80000"/>
              <a:defRPr/>
            </a:pPr>
            <a:r>
              <a:rPr lang="en-US" altLang="zh-CN" sz="1800" kern="0" dirty="0" err="1">
                <a:latin typeface="微软雅黑" panose="020B0503020204020204" pitchFamily="34" charset="-122"/>
                <a:ea typeface="微软雅黑" panose="020B0503020204020204" pitchFamily="34" charset="-122"/>
              </a:rPr>
              <a:t>int</a:t>
            </a:r>
            <a:r>
              <a:rPr lang="en-US" altLang="zh-CN" sz="1800" kern="0" dirty="0">
                <a:latin typeface="微软雅黑" panose="020B0503020204020204" pitchFamily="34" charset="-122"/>
                <a:ea typeface="微软雅黑" panose="020B0503020204020204" pitchFamily="34" charset="-122"/>
              </a:rPr>
              <a:t> main() {</a:t>
            </a:r>
          </a:p>
          <a:p>
            <a:pPr marL="342900" indent="-342900">
              <a:spcBef>
                <a:spcPts val="0"/>
              </a:spcBef>
              <a:buClr>
                <a:schemeClr val="accent2"/>
              </a:buClr>
              <a:buSzPct val="80000"/>
              <a:defRPr/>
            </a:pPr>
            <a:r>
              <a:rPr lang="en-US" altLang="zh-CN" sz="1800" kern="0" dirty="0">
                <a:latin typeface="微软雅黑" panose="020B0503020204020204" pitchFamily="34" charset="-122"/>
                <a:ea typeface="微软雅黑" panose="020B0503020204020204" pitchFamily="34" charset="-122"/>
              </a:rPr>
              <a:t>	const </a:t>
            </a:r>
            <a:r>
              <a:rPr lang="en-US" altLang="zh-CN" sz="1800" kern="0" dirty="0" err="1">
                <a:latin typeface="微软雅黑" panose="020B0503020204020204" pitchFamily="34" charset="-122"/>
                <a:ea typeface="微软雅黑" panose="020B0503020204020204" pitchFamily="34" charset="-122"/>
              </a:rPr>
              <a:t>int</a:t>
            </a:r>
            <a:r>
              <a:rPr lang="en-US" altLang="zh-CN" sz="1800" kern="0" dirty="0">
                <a:latin typeface="微软雅黑" panose="020B0503020204020204" pitchFamily="34" charset="-122"/>
                <a:ea typeface="微软雅黑" panose="020B0503020204020204" pitchFamily="34" charset="-122"/>
              </a:rPr>
              <a:t> N = 5;</a:t>
            </a:r>
          </a:p>
          <a:p>
            <a:pPr marL="342900" indent="-342900">
              <a:spcBef>
                <a:spcPts val="0"/>
              </a:spcBef>
              <a:buClr>
                <a:schemeClr val="accent2"/>
              </a:buClr>
              <a:buSzPct val="80000"/>
              <a:defRPr/>
            </a:pPr>
            <a:r>
              <a:rPr lang="en-US" altLang="zh-CN" sz="1800" kern="0" dirty="0">
                <a:latin typeface="微软雅黑" panose="020B0503020204020204" pitchFamily="34" charset="-122"/>
                <a:ea typeface="微软雅黑" panose="020B0503020204020204" pitchFamily="34" charset="-122"/>
              </a:rPr>
              <a:t>	vector&lt;</a:t>
            </a:r>
            <a:r>
              <a:rPr lang="en-US" altLang="zh-CN" sz="1800" kern="0" dirty="0" err="1">
                <a:latin typeface="微软雅黑" panose="020B0503020204020204" pitchFamily="34" charset="-122"/>
                <a:ea typeface="微软雅黑" panose="020B0503020204020204" pitchFamily="34" charset="-122"/>
              </a:rPr>
              <a:t>int</a:t>
            </a:r>
            <a:r>
              <a:rPr lang="en-US" altLang="zh-CN" sz="1800" kern="0" dirty="0">
                <a:latin typeface="微软雅黑" panose="020B0503020204020204" pitchFamily="34" charset="-122"/>
                <a:ea typeface="微软雅黑" panose="020B0503020204020204" pitchFamily="34" charset="-122"/>
              </a:rPr>
              <a:t>&gt; s(N);</a:t>
            </a:r>
          </a:p>
          <a:p>
            <a:pPr marL="342900" indent="-342900">
              <a:spcBef>
                <a:spcPts val="0"/>
              </a:spcBef>
              <a:buClr>
                <a:schemeClr val="accent2"/>
              </a:buClr>
              <a:buSzPct val="80000"/>
              <a:defRPr/>
            </a:pPr>
            <a:r>
              <a:rPr lang="en-US" altLang="zh-CN" sz="1800" kern="0" dirty="0">
                <a:latin typeface="微软雅黑" panose="020B0503020204020204" pitchFamily="34" charset="-122"/>
                <a:ea typeface="微软雅黑" panose="020B0503020204020204" pitchFamily="34" charset="-122"/>
              </a:rPr>
              <a:t> </a:t>
            </a:r>
            <a:r>
              <a:rPr lang="zh-CN" altLang="en-US" sz="1800" kern="0" dirty="0">
                <a:latin typeface="微软雅黑" panose="020B0503020204020204" pitchFamily="34" charset="-122"/>
                <a:ea typeface="微软雅黑" panose="020B0503020204020204" pitchFamily="34" charset="-122"/>
              </a:rPr>
              <a:t>	</a:t>
            </a:r>
            <a:r>
              <a:rPr lang="en-US" altLang="zh-CN" sz="1800" kern="0" dirty="0">
                <a:latin typeface="微软雅黑" panose="020B0503020204020204" pitchFamily="34" charset="-122"/>
                <a:ea typeface="微软雅黑" panose="020B0503020204020204" pitchFamily="34" charset="-122"/>
              </a:rPr>
              <a:t>for (</a:t>
            </a:r>
            <a:r>
              <a:rPr lang="en-US" altLang="zh-CN" sz="1800" kern="0" dirty="0" err="1">
                <a:latin typeface="微软雅黑" panose="020B0503020204020204" pitchFamily="34" charset="-122"/>
                <a:ea typeface="微软雅黑" panose="020B0503020204020204" pitchFamily="34" charset="-122"/>
              </a:rPr>
              <a:t>int</a:t>
            </a:r>
            <a:r>
              <a:rPr lang="en-US" altLang="zh-CN" sz="1800" kern="0" dirty="0">
                <a:latin typeface="微软雅黑" panose="020B0503020204020204" pitchFamily="34" charset="-122"/>
                <a:ea typeface="微软雅黑" panose="020B0503020204020204" pitchFamily="34" charset="-122"/>
              </a:rPr>
              <a:t> </a:t>
            </a:r>
            <a:r>
              <a:rPr lang="en-US" altLang="zh-CN" sz="1800" kern="0" dirty="0" err="1">
                <a:latin typeface="微软雅黑" panose="020B0503020204020204" pitchFamily="34" charset="-122"/>
                <a:ea typeface="微软雅黑" panose="020B0503020204020204" pitchFamily="34" charset="-122"/>
              </a:rPr>
              <a:t>i</a:t>
            </a:r>
            <a:r>
              <a:rPr lang="en-US" altLang="zh-CN" sz="1800" kern="0" dirty="0">
                <a:latin typeface="微软雅黑" panose="020B0503020204020204" pitchFamily="34" charset="-122"/>
                <a:ea typeface="微软雅黑" panose="020B0503020204020204" pitchFamily="34" charset="-122"/>
              </a:rPr>
              <a:t> = 0; </a:t>
            </a:r>
            <a:r>
              <a:rPr lang="en-US" altLang="zh-CN" sz="1800" kern="0" dirty="0" err="1">
                <a:latin typeface="微软雅黑" panose="020B0503020204020204" pitchFamily="34" charset="-122"/>
                <a:ea typeface="微软雅黑" panose="020B0503020204020204" pitchFamily="34" charset="-122"/>
              </a:rPr>
              <a:t>i</a:t>
            </a:r>
            <a:r>
              <a:rPr lang="en-US" altLang="zh-CN" sz="1800" kern="0" dirty="0">
                <a:latin typeface="微软雅黑" panose="020B0503020204020204" pitchFamily="34" charset="-122"/>
                <a:ea typeface="微软雅黑" panose="020B0503020204020204" pitchFamily="34" charset="-122"/>
              </a:rPr>
              <a:t> &lt; N; </a:t>
            </a:r>
            <a:r>
              <a:rPr lang="en-US" altLang="zh-CN" sz="1800" kern="0" dirty="0" err="1">
                <a:latin typeface="微软雅黑" panose="020B0503020204020204" pitchFamily="34" charset="-122"/>
                <a:ea typeface="微软雅黑" panose="020B0503020204020204" pitchFamily="34" charset="-122"/>
              </a:rPr>
              <a:t>i</a:t>
            </a:r>
            <a:r>
              <a:rPr lang="en-US" altLang="zh-CN" sz="1800" kern="0" dirty="0">
                <a:latin typeface="微软雅黑" panose="020B0503020204020204" pitchFamily="34" charset="-122"/>
                <a:ea typeface="微软雅黑" panose="020B0503020204020204" pitchFamily="34" charset="-122"/>
              </a:rPr>
              <a:t>++)</a:t>
            </a:r>
          </a:p>
          <a:p>
            <a:pPr marL="342900" indent="-342900">
              <a:spcBef>
                <a:spcPts val="0"/>
              </a:spcBef>
              <a:buClr>
                <a:schemeClr val="accent2"/>
              </a:buClr>
              <a:buSzPct val="80000"/>
              <a:defRPr/>
            </a:pPr>
            <a:r>
              <a:rPr lang="en-US" altLang="zh-CN" sz="1800" kern="0" dirty="0">
                <a:latin typeface="微软雅黑" panose="020B0503020204020204" pitchFamily="34" charset="-122"/>
                <a:ea typeface="微软雅黑" panose="020B0503020204020204" pitchFamily="34" charset="-122"/>
              </a:rPr>
              <a:t>		</a:t>
            </a:r>
            <a:r>
              <a:rPr lang="en-US" altLang="zh-CN" sz="1800" kern="0" dirty="0" err="1">
                <a:latin typeface="微软雅黑" panose="020B0503020204020204" pitchFamily="34" charset="-122"/>
                <a:ea typeface="微软雅黑" panose="020B0503020204020204" pitchFamily="34" charset="-122"/>
              </a:rPr>
              <a:t>cin</a:t>
            </a:r>
            <a:r>
              <a:rPr lang="en-US" altLang="zh-CN" sz="1800" kern="0" dirty="0">
                <a:latin typeface="微软雅黑" panose="020B0503020204020204" pitchFamily="34" charset="-122"/>
                <a:ea typeface="微软雅黑" panose="020B0503020204020204" pitchFamily="34" charset="-122"/>
              </a:rPr>
              <a:t> &gt;&gt; s[</a:t>
            </a:r>
            <a:r>
              <a:rPr lang="en-US" altLang="zh-CN" sz="1800" kern="0" dirty="0" err="1">
                <a:latin typeface="微软雅黑" panose="020B0503020204020204" pitchFamily="34" charset="-122"/>
                <a:ea typeface="微软雅黑" panose="020B0503020204020204" pitchFamily="34" charset="-122"/>
              </a:rPr>
              <a:t>i</a:t>
            </a:r>
            <a:r>
              <a:rPr lang="en-US" altLang="zh-CN" sz="1800" kern="0" dirty="0">
                <a:latin typeface="微软雅黑" panose="020B0503020204020204" pitchFamily="34" charset="-122"/>
                <a:ea typeface="微软雅黑" panose="020B0503020204020204" pitchFamily="34" charset="-122"/>
              </a:rPr>
              <a:t>];</a:t>
            </a:r>
          </a:p>
          <a:p>
            <a:pPr marL="342900" indent="-342900">
              <a:spcBef>
                <a:spcPts val="0"/>
              </a:spcBef>
              <a:buClr>
                <a:schemeClr val="accent2"/>
              </a:buClr>
              <a:buSzPct val="80000"/>
              <a:defRPr/>
            </a:pPr>
            <a:r>
              <a:rPr lang="zh-CN" altLang="en-US" sz="1800" kern="0" dirty="0">
                <a:latin typeface="微软雅黑" panose="020B0503020204020204" pitchFamily="34" charset="-122"/>
                <a:ea typeface="微软雅黑" panose="020B0503020204020204" pitchFamily="34" charset="-122"/>
              </a:rPr>
              <a:t>	</a:t>
            </a:r>
            <a:r>
              <a:rPr lang="en-US" altLang="zh-CN" sz="1800" kern="0" dirty="0">
                <a:latin typeface="微软雅黑" panose="020B0503020204020204" pitchFamily="34" charset="-122"/>
                <a:ea typeface="微软雅黑" panose="020B0503020204020204" pitchFamily="34" charset="-122"/>
              </a:rPr>
              <a:t>transform(</a:t>
            </a:r>
            <a:r>
              <a:rPr lang="en-US" altLang="zh-CN" sz="1800" kern="0" dirty="0" err="1">
                <a:latin typeface="微软雅黑" panose="020B0503020204020204" pitchFamily="34" charset="-122"/>
                <a:ea typeface="微软雅黑" panose="020B0503020204020204" pitchFamily="34" charset="-122"/>
              </a:rPr>
              <a:t>s.begin</a:t>
            </a:r>
            <a:r>
              <a:rPr lang="en-US" altLang="zh-CN" sz="1800" kern="0" dirty="0">
                <a:latin typeface="微软雅黑" panose="020B0503020204020204" pitchFamily="34" charset="-122"/>
                <a:ea typeface="微软雅黑" panose="020B0503020204020204" pitchFamily="34" charset="-122"/>
              </a:rPr>
              <a:t>(), </a:t>
            </a:r>
            <a:r>
              <a:rPr lang="en-US" altLang="zh-CN" sz="1800" kern="0" dirty="0" err="1">
                <a:latin typeface="微软雅黑" panose="020B0503020204020204" pitchFamily="34" charset="-122"/>
                <a:ea typeface="微软雅黑" panose="020B0503020204020204" pitchFamily="34" charset="-122"/>
              </a:rPr>
              <a:t>s.end</a:t>
            </a:r>
            <a:r>
              <a:rPr lang="en-US" altLang="zh-CN" sz="1800" kern="0" dirty="0">
                <a:latin typeface="微软雅黑" panose="020B0503020204020204" pitchFamily="34" charset="-122"/>
                <a:ea typeface="微软雅黑" panose="020B0503020204020204" pitchFamily="34" charset="-122"/>
              </a:rPr>
              <a:t>(),  </a:t>
            </a:r>
            <a:r>
              <a:rPr lang="en-US" altLang="zh-CN" sz="1800" kern="0" dirty="0" err="1">
                <a:latin typeface="微软雅黑" panose="020B0503020204020204" pitchFamily="34" charset="-122"/>
                <a:ea typeface="微软雅黑" panose="020B0503020204020204" pitchFamily="34" charset="-122"/>
              </a:rPr>
              <a:t>ostream_iterator</a:t>
            </a:r>
            <a:r>
              <a:rPr lang="en-US" altLang="zh-CN" sz="1800" kern="0" dirty="0">
                <a:latin typeface="微软雅黑" panose="020B0503020204020204" pitchFamily="34" charset="-122"/>
                <a:ea typeface="微软雅黑" panose="020B0503020204020204" pitchFamily="34" charset="-122"/>
              </a:rPr>
              <a:t>&lt;int&gt;(</a:t>
            </a:r>
            <a:r>
              <a:rPr lang="en-US" altLang="zh-CN" sz="1800" kern="0" dirty="0" err="1">
                <a:latin typeface="微软雅黑" panose="020B0503020204020204" pitchFamily="34" charset="-122"/>
                <a:ea typeface="微软雅黑" panose="020B0503020204020204" pitchFamily="34" charset="-122"/>
              </a:rPr>
              <a:t>cout</a:t>
            </a:r>
            <a:r>
              <a:rPr lang="en-US" altLang="zh-CN" sz="1800" kern="0" dirty="0">
                <a:latin typeface="微软雅黑" panose="020B0503020204020204" pitchFamily="34" charset="-122"/>
                <a:ea typeface="微软雅黑" panose="020B0503020204020204" pitchFamily="34" charset="-122"/>
              </a:rPr>
              <a:t>, " "), negate&lt;int&gt;());</a:t>
            </a:r>
          </a:p>
          <a:p>
            <a:pPr marL="342900" indent="-342900">
              <a:spcBef>
                <a:spcPts val="0"/>
              </a:spcBef>
              <a:buClr>
                <a:schemeClr val="accent2"/>
              </a:buClr>
              <a:buSzPct val="80000"/>
              <a:defRPr/>
            </a:pPr>
            <a:r>
              <a:rPr lang="en-US" altLang="zh-CN" sz="1800" kern="0" dirty="0">
                <a:latin typeface="微软雅黑" panose="020B0503020204020204" pitchFamily="34" charset="-122"/>
                <a:ea typeface="微软雅黑" panose="020B0503020204020204" pitchFamily="34" charset="-122"/>
              </a:rPr>
              <a:t>	</a:t>
            </a:r>
            <a:r>
              <a:rPr lang="en-US" altLang="zh-CN" sz="1800" kern="0" dirty="0" err="1">
                <a:latin typeface="微软雅黑" panose="020B0503020204020204" pitchFamily="34" charset="-122"/>
                <a:ea typeface="微软雅黑" panose="020B0503020204020204" pitchFamily="34" charset="-122"/>
              </a:rPr>
              <a:t>cout</a:t>
            </a:r>
            <a:r>
              <a:rPr lang="en-US" altLang="zh-CN" sz="1800" kern="0" dirty="0">
                <a:latin typeface="微软雅黑" panose="020B0503020204020204" pitchFamily="34" charset="-122"/>
                <a:ea typeface="微软雅黑" panose="020B0503020204020204" pitchFamily="34" charset="-122"/>
              </a:rPr>
              <a:t> &lt;&lt; </a:t>
            </a:r>
            <a:r>
              <a:rPr lang="en-US" altLang="zh-CN" sz="1800" kern="0" dirty="0" err="1">
                <a:latin typeface="微软雅黑" panose="020B0503020204020204" pitchFamily="34" charset="-122"/>
                <a:ea typeface="微软雅黑" panose="020B0503020204020204" pitchFamily="34" charset="-122"/>
              </a:rPr>
              <a:t>endl</a:t>
            </a:r>
            <a:r>
              <a:rPr lang="en-US" altLang="zh-CN" sz="1800" kern="0" dirty="0">
                <a:latin typeface="微软雅黑" panose="020B0503020204020204" pitchFamily="34" charset="-122"/>
                <a:ea typeface="微软雅黑" panose="020B0503020204020204" pitchFamily="34" charset="-122"/>
              </a:rPr>
              <a:t>;</a:t>
            </a:r>
          </a:p>
          <a:p>
            <a:pPr marL="342900" indent="-342900">
              <a:spcBef>
                <a:spcPts val="0"/>
              </a:spcBef>
              <a:buClr>
                <a:schemeClr val="accent2"/>
              </a:buClr>
              <a:buSzPct val="80000"/>
              <a:defRPr/>
            </a:pPr>
            <a:r>
              <a:rPr lang="en-US" altLang="zh-CN" sz="1800" kern="0" dirty="0">
                <a:latin typeface="微软雅黑" panose="020B0503020204020204" pitchFamily="34" charset="-122"/>
                <a:ea typeface="微软雅黑" panose="020B0503020204020204" pitchFamily="34" charset="-122"/>
              </a:rPr>
              <a:t>	return 0;</a:t>
            </a:r>
          </a:p>
          <a:p>
            <a:pPr marL="342900" indent="-342900">
              <a:spcBef>
                <a:spcPts val="0"/>
              </a:spcBef>
              <a:buClr>
                <a:schemeClr val="accent2"/>
              </a:buClr>
              <a:buSzPct val="80000"/>
              <a:defRPr/>
            </a:pPr>
            <a:r>
              <a:rPr lang="en-US" altLang="zh-CN" sz="1800" kern="0" dirty="0">
                <a:latin typeface="微软雅黑" panose="020B0503020204020204" pitchFamily="34" charset="-122"/>
                <a:ea typeface="微软雅黑" panose="020B0503020204020204" pitchFamily="34" charset="-122"/>
              </a:rPr>
              <a:t>}</a:t>
            </a:r>
          </a:p>
        </p:txBody>
      </p:sp>
      <p:sp>
        <p:nvSpPr>
          <p:cNvPr id="2" name="线形标注 1(无边框) 6">
            <a:extLst>
              <a:ext uri="{FF2B5EF4-FFF2-40B4-BE49-F238E27FC236}">
                <a16:creationId xmlns:a16="http://schemas.microsoft.com/office/drawing/2014/main" id="{2A5FE42B-5FF7-2B58-2375-96CB99B79536}"/>
              </a:ext>
            </a:extLst>
          </p:cNvPr>
          <p:cNvSpPr/>
          <p:nvPr/>
        </p:nvSpPr>
        <p:spPr bwMode="auto">
          <a:xfrm>
            <a:off x="3032305" y="2124629"/>
            <a:ext cx="1143595" cy="428625"/>
          </a:xfrm>
          <a:prstGeom prst="callout1">
            <a:avLst>
              <a:gd name="adj1" fmla="val 50225"/>
              <a:gd name="adj2" fmla="val -3426"/>
              <a:gd name="adj3" fmla="val 230254"/>
              <a:gd name="adj4" fmla="val -131287"/>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defRPr/>
            </a:pPr>
            <a:r>
              <a:rPr lang="zh-CN" altLang="en-US" dirty="0"/>
              <a:t>容器</a:t>
            </a:r>
            <a:endParaRPr lang="zh-CN" altLang="en-US" dirty="0">
              <a:solidFill>
                <a:schemeClr val="bg2"/>
              </a:solidFill>
              <a:latin typeface="Times New Roman" pitchFamily="18" charset="0"/>
            </a:endParaRPr>
          </a:p>
        </p:txBody>
      </p:sp>
      <p:sp>
        <p:nvSpPr>
          <p:cNvPr id="3" name="线形标注 1(无边框) 12">
            <a:extLst>
              <a:ext uri="{FF2B5EF4-FFF2-40B4-BE49-F238E27FC236}">
                <a16:creationId xmlns:a16="http://schemas.microsoft.com/office/drawing/2014/main" id="{5B941941-B26D-B053-3054-652B28711C40}"/>
              </a:ext>
            </a:extLst>
          </p:cNvPr>
          <p:cNvSpPr/>
          <p:nvPr/>
        </p:nvSpPr>
        <p:spPr bwMode="auto">
          <a:xfrm>
            <a:off x="6300192" y="4672432"/>
            <a:ext cx="1905992" cy="428625"/>
          </a:xfrm>
          <a:prstGeom prst="callout1">
            <a:avLst>
              <a:gd name="adj1" fmla="val 2705"/>
              <a:gd name="adj2" fmla="val 35521"/>
              <a:gd name="adj3" fmla="val -118932"/>
              <a:gd name="adj4" fmla="val 73488"/>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defRPr/>
            </a:pPr>
            <a:r>
              <a:rPr lang="zh-CN" altLang="en-US" dirty="0">
                <a:solidFill>
                  <a:schemeClr val="tx1"/>
                </a:solidFill>
                <a:latin typeface="Times New Roman" pitchFamily="18" charset="0"/>
              </a:rPr>
              <a:t>函数对象</a:t>
            </a:r>
          </a:p>
        </p:txBody>
      </p:sp>
      <p:sp>
        <p:nvSpPr>
          <p:cNvPr id="4" name="线形标注 1(无边框) 13">
            <a:extLst>
              <a:ext uri="{FF2B5EF4-FFF2-40B4-BE49-F238E27FC236}">
                <a16:creationId xmlns:a16="http://schemas.microsoft.com/office/drawing/2014/main" id="{4B15F37D-3EDA-CEE3-8959-0EDE871832ED}"/>
              </a:ext>
            </a:extLst>
          </p:cNvPr>
          <p:cNvSpPr/>
          <p:nvPr/>
        </p:nvSpPr>
        <p:spPr bwMode="auto">
          <a:xfrm>
            <a:off x="5796136" y="3129022"/>
            <a:ext cx="1143595" cy="428625"/>
          </a:xfrm>
          <a:prstGeom prst="callout1">
            <a:avLst>
              <a:gd name="adj1" fmla="val 48183"/>
              <a:gd name="adj2" fmla="val 1169"/>
              <a:gd name="adj3" fmla="val 172882"/>
              <a:gd name="adj4" fmla="val -381860"/>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defRPr/>
            </a:pPr>
            <a:r>
              <a:rPr lang="zh-CN" altLang="en-US" dirty="0">
                <a:solidFill>
                  <a:schemeClr val="tx1"/>
                </a:solidFill>
                <a:latin typeface="Times New Roman" pitchFamily="18" charset="0"/>
              </a:rPr>
              <a:t>算法</a:t>
            </a:r>
          </a:p>
        </p:txBody>
      </p:sp>
      <p:grpSp>
        <p:nvGrpSpPr>
          <p:cNvPr id="5" name="组合 4">
            <a:extLst>
              <a:ext uri="{FF2B5EF4-FFF2-40B4-BE49-F238E27FC236}">
                <a16:creationId xmlns:a16="http://schemas.microsoft.com/office/drawing/2014/main" id="{8435AE77-9E22-84B2-C3E1-F152658DD6F8}"/>
              </a:ext>
            </a:extLst>
          </p:cNvPr>
          <p:cNvGrpSpPr>
            <a:grpSpLocks/>
          </p:cNvGrpSpPr>
          <p:nvPr/>
        </p:nvGrpSpPr>
        <p:grpSpPr bwMode="auto">
          <a:xfrm>
            <a:off x="3209769" y="4155092"/>
            <a:ext cx="1960215" cy="1300917"/>
            <a:chOff x="3309421" y="4941170"/>
            <a:chExt cx="1469473" cy="1301267"/>
          </a:xfrm>
        </p:grpSpPr>
        <p:grpSp>
          <p:nvGrpSpPr>
            <p:cNvPr id="6" name="组合 15">
              <a:extLst>
                <a:ext uri="{FF2B5EF4-FFF2-40B4-BE49-F238E27FC236}">
                  <a16:creationId xmlns:a16="http://schemas.microsoft.com/office/drawing/2014/main" id="{B74FD44C-43F8-17B3-6D6F-54A2980BF401}"/>
                </a:ext>
              </a:extLst>
            </p:cNvPr>
            <p:cNvGrpSpPr>
              <a:grpSpLocks/>
            </p:cNvGrpSpPr>
            <p:nvPr/>
          </p:nvGrpSpPr>
          <p:grpSpPr bwMode="auto">
            <a:xfrm>
              <a:off x="3309421" y="4941170"/>
              <a:ext cx="1438611" cy="1301267"/>
              <a:chOff x="4817031" y="2699191"/>
              <a:chExt cx="1438622" cy="1138624"/>
            </a:xfrm>
          </p:grpSpPr>
          <p:sp>
            <p:nvSpPr>
              <p:cNvPr id="8" name="线形标注 1(无边框) 8">
                <a:extLst>
                  <a:ext uri="{FF2B5EF4-FFF2-40B4-BE49-F238E27FC236}">
                    <a16:creationId xmlns:a16="http://schemas.microsoft.com/office/drawing/2014/main" id="{6D03A2CD-86E9-FF84-20B8-A3AA746AC9C4}"/>
                  </a:ext>
                </a:extLst>
              </p:cNvPr>
              <p:cNvSpPr/>
              <p:nvPr/>
            </p:nvSpPr>
            <p:spPr bwMode="auto">
              <a:xfrm>
                <a:off x="5112645" y="3409187"/>
                <a:ext cx="1143008" cy="428628"/>
              </a:xfrm>
              <a:prstGeom prst="callout1">
                <a:avLst>
                  <a:gd name="adj1" fmla="val -16229"/>
                  <a:gd name="adj2" fmla="val 217"/>
                  <a:gd name="adj3" fmla="val -162865"/>
                  <a:gd name="adj4" fmla="val -6976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defRPr/>
                </a:pPr>
                <a:r>
                  <a:rPr lang="zh-CN" altLang="en-US" dirty="0">
                    <a:solidFill>
                      <a:schemeClr val="tx1"/>
                    </a:solidFill>
                    <a:latin typeface="Times New Roman" pitchFamily="18" charset="0"/>
                  </a:rPr>
                  <a:t>迭代器</a:t>
                </a:r>
              </a:p>
            </p:txBody>
          </p:sp>
          <p:cxnSp>
            <p:nvCxnSpPr>
              <p:cNvPr id="9" name="直接连接符 8">
                <a:extLst>
                  <a:ext uri="{FF2B5EF4-FFF2-40B4-BE49-F238E27FC236}">
                    <a16:creationId xmlns:a16="http://schemas.microsoft.com/office/drawing/2014/main" id="{4A179CEC-27D2-B610-D934-49B351D06563}"/>
                  </a:ext>
                </a:extLst>
              </p:cNvPr>
              <p:cNvCxnSpPr>
                <a:cxnSpLocks/>
              </p:cNvCxnSpPr>
              <p:nvPr/>
            </p:nvCxnSpPr>
            <p:spPr bwMode="auto">
              <a:xfrm flipH="1" flipV="1">
                <a:off x="4817031" y="2699191"/>
                <a:ext cx="602511" cy="640376"/>
              </a:xfrm>
              <a:prstGeom prst="line">
                <a:avLst/>
              </a:prstGeom>
              <a:ln>
                <a:headEnd type="none" w="sm" len="sm"/>
                <a:tailEnd type="none" w="sm" len="sm"/>
              </a:ln>
            </p:spPr>
            <p:style>
              <a:lnRef idx="1">
                <a:schemeClr val="accent4"/>
              </a:lnRef>
              <a:fillRef idx="0">
                <a:schemeClr val="accent4"/>
              </a:fillRef>
              <a:effectRef idx="0">
                <a:schemeClr val="accent4"/>
              </a:effectRef>
              <a:fontRef idx="minor">
                <a:schemeClr val="tx1"/>
              </a:fontRef>
            </p:style>
          </p:cxnSp>
        </p:grpSp>
        <p:cxnSp>
          <p:nvCxnSpPr>
            <p:cNvPr id="7" name="直接连接符 6">
              <a:extLst>
                <a:ext uri="{FF2B5EF4-FFF2-40B4-BE49-F238E27FC236}">
                  <a16:creationId xmlns:a16="http://schemas.microsoft.com/office/drawing/2014/main" id="{A94C9284-83D2-EA1D-6DEA-8358E90E4B67}"/>
                </a:ext>
              </a:extLst>
            </p:cNvPr>
            <p:cNvCxnSpPr>
              <a:cxnSpLocks/>
            </p:cNvCxnSpPr>
            <p:nvPr/>
          </p:nvCxnSpPr>
          <p:spPr bwMode="auto">
            <a:xfrm flipV="1">
              <a:off x="4451734" y="4998605"/>
              <a:ext cx="327160" cy="674413"/>
            </a:xfrm>
            <a:prstGeom prst="line">
              <a:avLst/>
            </a:prstGeom>
            <a:ln>
              <a:headEnd type="none" w="sm" len="sm"/>
              <a:tailEnd type="none" w="sm" len="sm"/>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32759685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par>
                                <p:cTn id="8" presetID="18" presetClass="entr" presetSubtype="1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par>
                                <p:cTn id="11" presetID="18" presetClass="entr" presetSubtype="12"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a:xfrm>
            <a:off x="456962" y="116632"/>
            <a:ext cx="8230076" cy="1066800"/>
          </a:xfrm>
        </p:spPr>
        <p:txBody>
          <a:bodyPr/>
          <a:lstStyle/>
          <a:p>
            <a:r>
              <a:rPr lang="en-US" altLang="zh-CN"/>
              <a:t>STL</a:t>
            </a:r>
            <a:r>
              <a:rPr lang="zh-CN" altLang="en-US"/>
              <a:t>算法特点</a:t>
            </a:r>
          </a:p>
        </p:txBody>
      </p:sp>
      <p:sp>
        <p:nvSpPr>
          <p:cNvPr id="3" name="内容占位符 2"/>
          <p:cNvSpPr>
            <a:spLocks noGrp="1"/>
          </p:cNvSpPr>
          <p:nvPr>
            <p:ph idx="1"/>
          </p:nvPr>
        </p:nvSpPr>
        <p:spPr>
          <a:xfrm>
            <a:off x="374372" y="1268760"/>
            <a:ext cx="8230076" cy="4224958"/>
          </a:xfrm>
        </p:spPr>
        <p:txBody>
          <a:bodyPr/>
          <a:lstStyle/>
          <a:p>
            <a:r>
              <a:rPr lang="en-US" altLang="zh-CN" sz="2400" dirty="0"/>
              <a:t>STL</a:t>
            </a:r>
            <a:r>
              <a:rPr lang="zh-CN" altLang="en-US" sz="2400" dirty="0"/>
              <a:t>算法本身是一种函数模版</a:t>
            </a:r>
            <a:endParaRPr lang="en-US" altLang="zh-CN" sz="2400" dirty="0"/>
          </a:p>
          <a:p>
            <a:pPr lvl="1"/>
            <a:r>
              <a:rPr lang="zh-CN" altLang="en-US" sz="2200" dirty="0"/>
              <a:t>通过迭代器获得输入数据</a:t>
            </a:r>
            <a:endParaRPr lang="en-US" altLang="zh-CN" sz="2200" dirty="0"/>
          </a:p>
          <a:p>
            <a:pPr lvl="1"/>
            <a:r>
              <a:rPr lang="zh-CN" altLang="en-US" sz="2200" dirty="0"/>
              <a:t>通过函数对象对数据进行处理</a:t>
            </a:r>
            <a:endParaRPr lang="en-US" altLang="zh-CN" sz="2200" dirty="0"/>
          </a:p>
          <a:p>
            <a:pPr lvl="1"/>
            <a:r>
              <a:rPr lang="zh-CN" altLang="en-US" sz="2200" dirty="0"/>
              <a:t>通过迭代器将结果输出</a:t>
            </a:r>
            <a:endParaRPr lang="en-US" altLang="zh-CN" sz="2200" dirty="0"/>
          </a:p>
          <a:p>
            <a:r>
              <a:rPr lang="en-US" altLang="zh-CN" sz="2400" dirty="0"/>
              <a:t>STL</a:t>
            </a:r>
            <a:r>
              <a:rPr lang="zh-CN" altLang="en-US" sz="2400" dirty="0"/>
              <a:t>算法是通用的，独立于具体的数据类型、容器类型，每个算法都适合于若干种不同的数据结构。</a:t>
            </a:r>
            <a:endParaRPr lang="en-US" altLang="zh-CN" sz="2400" dirty="0"/>
          </a:p>
          <a:p>
            <a:r>
              <a:rPr lang="zh-CN" altLang="en-US" sz="2400" dirty="0"/>
              <a:t>算法不直接使用容器作为参数，而是使用迭代器类型。</a:t>
            </a:r>
          </a:p>
        </p:txBody>
      </p:sp>
      <p:sp>
        <p:nvSpPr>
          <p:cNvPr id="2" name="灯片编号占位符 1">
            <a:extLst>
              <a:ext uri="{FF2B5EF4-FFF2-40B4-BE49-F238E27FC236}">
                <a16:creationId xmlns:a16="http://schemas.microsoft.com/office/drawing/2014/main" id="{91FAB5C3-729D-4C55-A556-79E4B992A39A}"/>
              </a:ext>
            </a:extLst>
          </p:cNvPr>
          <p:cNvSpPr>
            <a:spLocks noGrp="1"/>
          </p:cNvSpPr>
          <p:nvPr>
            <p:ph type="sldNum" sz="quarter" idx="4"/>
          </p:nvPr>
        </p:nvSpPr>
        <p:spPr/>
        <p:txBody>
          <a:bodyPr/>
          <a:lstStyle/>
          <a:p>
            <a:fld id="{EE27C1A0-FD57-4FBA-811A-8EA0C630CB97}" type="slidenum">
              <a:rPr lang="zh-CN" altLang="en-US" smtClean="0"/>
              <a:pPr/>
              <a:t>110</a:t>
            </a:fld>
            <a:endParaRPr lang="zh-CN" altLang="en-US"/>
          </a:p>
        </p:txBody>
      </p:sp>
    </p:spTree>
    <p:extLst>
      <p:ext uri="{BB962C8B-B14F-4D97-AF65-F5344CB8AC3E}">
        <p14:creationId xmlns:p14="http://schemas.microsoft.com/office/powerpoint/2010/main" val="2920452181"/>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en-US" altLang="zh-CN"/>
              <a:t>STL</a:t>
            </a:r>
            <a:r>
              <a:rPr lang="zh-CN" altLang="en-US"/>
              <a:t>算法分类</a:t>
            </a:r>
            <a:endParaRPr lang="en-US" altLang="zh-CN" dirty="0"/>
          </a:p>
        </p:txBody>
      </p:sp>
      <p:sp>
        <p:nvSpPr>
          <p:cNvPr id="3" name="内容占位符 2"/>
          <p:cNvSpPr>
            <a:spLocks noGrp="1"/>
          </p:cNvSpPr>
          <p:nvPr>
            <p:ph idx="1"/>
          </p:nvPr>
        </p:nvSpPr>
        <p:spPr/>
        <p:txBody>
          <a:bodyPr/>
          <a:lstStyle/>
          <a:p>
            <a:r>
              <a:rPr lang="zh-CN" altLang="en-US"/>
              <a:t>不可变序列算法</a:t>
            </a:r>
            <a:endParaRPr lang="en-US" altLang="zh-CN"/>
          </a:p>
          <a:p>
            <a:r>
              <a:rPr lang="zh-CN" altLang="en-US"/>
              <a:t>可变序列算法</a:t>
            </a:r>
            <a:endParaRPr lang="en-US" altLang="zh-CN"/>
          </a:p>
          <a:p>
            <a:r>
              <a:rPr lang="zh-CN" altLang="en-US"/>
              <a:t>排序和搜索算法</a:t>
            </a:r>
            <a:endParaRPr lang="en-US" altLang="zh-CN"/>
          </a:p>
          <a:p>
            <a:r>
              <a:rPr lang="zh-CN" altLang="en-US"/>
              <a:t>数值算法</a:t>
            </a:r>
            <a:endParaRPr lang="zh-CN" altLang="en-US" dirty="0"/>
          </a:p>
        </p:txBody>
      </p:sp>
      <p:sp>
        <p:nvSpPr>
          <p:cNvPr id="2" name="灯片编号占位符 1">
            <a:extLst>
              <a:ext uri="{FF2B5EF4-FFF2-40B4-BE49-F238E27FC236}">
                <a16:creationId xmlns:a16="http://schemas.microsoft.com/office/drawing/2014/main" id="{3852B054-B4CC-45E5-8279-FF89F5D6D459}"/>
              </a:ext>
            </a:extLst>
          </p:cNvPr>
          <p:cNvSpPr>
            <a:spLocks noGrp="1"/>
          </p:cNvSpPr>
          <p:nvPr>
            <p:ph type="sldNum" sz="quarter" idx="4"/>
          </p:nvPr>
        </p:nvSpPr>
        <p:spPr/>
        <p:txBody>
          <a:bodyPr/>
          <a:lstStyle/>
          <a:p>
            <a:fld id="{EE27C1A0-FD57-4FBA-811A-8EA0C630CB97}" type="slidenum">
              <a:rPr lang="zh-CN" altLang="en-US" smtClean="0"/>
              <a:pPr/>
              <a:t>111</a:t>
            </a:fld>
            <a:endParaRPr lang="zh-CN" altLang="en-US"/>
          </a:p>
        </p:txBody>
      </p:sp>
    </p:spTree>
    <p:extLst>
      <p:ext uri="{BB962C8B-B14F-4D97-AF65-F5344CB8AC3E}">
        <p14:creationId xmlns:p14="http://schemas.microsoft.com/office/powerpoint/2010/main" val="3604701072"/>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a:xfrm>
            <a:off x="456962" y="9450"/>
            <a:ext cx="8230076" cy="1066800"/>
          </a:xfrm>
        </p:spPr>
        <p:txBody>
          <a:bodyPr/>
          <a:lstStyle/>
          <a:p>
            <a:r>
              <a:rPr lang="zh-CN" altLang="en-US"/>
              <a:t>不可变序列算法</a:t>
            </a:r>
          </a:p>
        </p:txBody>
      </p:sp>
      <p:sp>
        <p:nvSpPr>
          <p:cNvPr id="94211" name="内容占位符 2"/>
          <p:cNvSpPr>
            <a:spLocks noGrp="1"/>
          </p:cNvSpPr>
          <p:nvPr>
            <p:ph idx="1"/>
          </p:nvPr>
        </p:nvSpPr>
        <p:spPr>
          <a:xfrm>
            <a:off x="323528" y="1292274"/>
            <a:ext cx="8230076" cy="4224958"/>
          </a:xfrm>
        </p:spPr>
        <p:txBody>
          <a:bodyPr/>
          <a:lstStyle/>
          <a:p>
            <a:r>
              <a:rPr lang="zh-CN" altLang="en-US" sz="2400" dirty="0"/>
              <a:t>不直接修改所操作的容器内容的算法</a:t>
            </a:r>
            <a:endParaRPr lang="en-US" altLang="zh-CN" sz="2400" dirty="0"/>
          </a:p>
          <a:p>
            <a:r>
              <a:rPr lang="zh-CN" altLang="en-US" sz="2400" dirty="0"/>
              <a:t>用于查找指定元素、比较两个序列是否相等、对元素进行计数等</a:t>
            </a:r>
          </a:p>
          <a:p>
            <a:r>
              <a:rPr lang="zh-CN" altLang="en-US" sz="2400" dirty="0"/>
              <a:t>例：</a:t>
            </a:r>
            <a:endParaRPr lang="en-US" altLang="zh-CN" sz="2400" dirty="0"/>
          </a:p>
          <a:p>
            <a:pPr lvl="1"/>
            <a:r>
              <a:rPr lang="en-US" altLang="zh-CN" sz="2200" dirty="0"/>
              <a:t>template&lt;class </a:t>
            </a:r>
            <a:r>
              <a:rPr lang="en-US" altLang="zh-CN" sz="2200" dirty="0" err="1"/>
              <a:t>InputIterator</a:t>
            </a:r>
            <a:r>
              <a:rPr lang="en-US" altLang="zh-CN" sz="2200" dirty="0"/>
              <a:t>, class </a:t>
            </a:r>
            <a:r>
              <a:rPr lang="en-US" altLang="zh-CN" sz="2200" dirty="0" err="1"/>
              <a:t>UnaryPredicate</a:t>
            </a:r>
            <a:r>
              <a:rPr lang="en-US" altLang="zh-CN" sz="2200" dirty="0"/>
              <a:t>&gt;</a:t>
            </a:r>
          </a:p>
          <a:p>
            <a:pPr lvl="1"/>
            <a:r>
              <a:rPr lang="en-US" altLang="zh-CN" sz="2200" dirty="0" err="1"/>
              <a:t>InputIterator</a:t>
            </a:r>
            <a:r>
              <a:rPr lang="en-US" altLang="zh-CN" sz="2200" dirty="0"/>
              <a:t> </a:t>
            </a:r>
            <a:r>
              <a:rPr lang="en-US" altLang="zh-CN" sz="2200" dirty="0" err="1"/>
              <a:t>find_if</a:t>
            </a:r>
            <a:r>
              <a:rPr lang="en-US" altLang="zh-CN" sz="2200" dirty="0"/>
              <a:t>(</a:t>
            </a:r>
            <a:r>
              <a:rPr lang="en-US" altLang="zh-CN" sz="2200" dirty="0" err="1"/>
              <a:t>InputIterator</a:t>
            </a:r>
            <a:r>
              <a:rPr lang="en-US" altLang="zh-CN" sz="2200" dirty="0"/>
              <a:t> first, </a:t>
            </a:r>
            <a:r>
              <a:rPr lang="en-US" altLang="zh-CN" sz="2200" dirty="0" err="1"/>
              <a:t>InputIterator</a:t>
            </a:r>
            <a:r>
              <a:rPr lang="en-US" altLang="zh-CN" sz="2200" dirty="0"/>
              <a:t> last, </a:t>
            </a:r>
            <a:r>
              <a:rPr lang="en-US" altLang="zh-CN" sz="2200" dirty="0" err="1"/>
              <a:t>UnaryPredicate</a:t>
            </a:r>
            <a:r>
              <a:rPr lang="en-US" altLang="zh-CN" sz="2200" dirty="0"/>
              <a:t> pred);</a:t>
            </a:r>
          </a:p>
          <a:p>
            <a:pPr lvl="1"/>
            <a:r>
              <a:rPr lang="zh-CN" altLang="en-US" sz="2200" dirty="0"/>
              <a:t>查找</a:t>
            </a:r>
            <a:r>
              <a:rPr lang="en-US" altLang="zh-CN" sz="2200" dirty="0"/>
              <a:t>[first, last)</a:t>
            </a:r>
            <a:r>
              <a:rPr lang="zh-CN" altLang="en-US" sz="2200" dirty="0"/>
              <a:t>区间内</a:t>
            </a:r>
            <a:r>
              <a:rPr lang="en-US" altLang="zh-CN" sz="2200" dirty="0"/>
              <a:t>pred(x)</a:t>
            </a:r>
            <a:r>
              <a:rPr lang="zh-CN" altLang="en-US" sz="2200" dirty="0"/>
              <a:t>为真的首个元素</a:t>
            </a:r>
          </a:p>
        </p:txBody>
      </p:sp>
      <p:sp>
        <p:nvSpPr>
          <p:cNvPr id="2" name="灯片编号占位符 1">
            <a:extLst>
              <a:ext uri="{FF2B5EF4-FFF2-40B4-BE49-F238E27FC236}">
                <a16:creationId xmlns:a16="http://schemas.microsoft.com/office/drawing/2014/main" id="{4B193A21-037E-4B93-A2A6-B44849322509}"/>
              </a:ext>
            </a:extLst>
          </p:cNvPr>
          <p:cNvSpPr>
            <a:spLocks noGrp="1"/>
          </p:cNvSpPr>
          <p:nvPr>
            <p:ph type="sldNum" sz="quarter" idx="4"/>
          </p:nvPr>
        </p:nvSpPr>
        <p:spPr/>
        <p:txBody>
          <a:bodyPr/>
          <a:lstStyle/>
          <a:p>
            <a:fld id="{EE27C1A0-FD57-4FBA-811A-8EA0C630CB97}" type="slidenum">
              <a:rPr lang="zh-CN" altLang="en-US" smtClean="0"/>
              <a:pPr/>
              <a:t>112</a:t>
            </a:fld>
            <a:endParaRPr lang="zh-CN" altLang="en-US"/>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a:xfrm>
            <a:off x="456962" y="116632"/>
            <a:ext cx="8230076" cy="1066800"/>
          </a:xfrm>
        </p:spPr>
        <p:txBody>
          <a:bodyPr/>
          <a:lstStyle/>
          <a:p>
            <a:r>
              <a:rPr lang="zh-CN" altLang="en-US"/>
              <a:t>可变序列算法</a:t>
            </a:r>
          </a:p>
        </p:txBody>
      </p:sp>
      <p:sp>
        <p:nvSpPr>
          <p:cNvPr id="97283" name="内容占位符 2"/>
          <p:cNvSpPr>
            <a:spLocks noGrp="1"/>
          </p:cNvSpPr>
          <p:nvPr>
            <p:ph idx="1"/>
          </p:nvPr>
        </p:nvSpPr>
        <p:spPr>
          <a:xfrm>
            <a:off x="456962" y="1399456"/>
            <a:ext cx="8230076" cy="4224958"/>
          </a:xfrm>
        </p:spPr>
        <p:txBody>
          <a:bodyPr/>
          <a:lstStyle/>
          <a:p>
            <a:r>
              <a:rPr lang="zh-CN" altLang="en-US" sz="2400" dirty="0"/>
              <a:t>可以修改它们所操作的容器对象</a:t>
            </a:r>
          </a:p>
          <a:p>
            <a:r>
              <a:rPr lang="zh-CN" altLang="en-US" sz="2400" dirty="0"/>
              <a:t>包括对序列进行复制、删除、替换、倒序、旋转、交换、分割、去重、填充、洗牌的算法及生成一个序列的算法</a:t>
            </a:r>
            <a:endParaRPr lang="en-US" altLang="zh-CN" sz="2400" dirty="0"/>
          </a:p>
          <a:p>
            <a:r>
              <a:rPr lang="zh-CN" altLang="en-US" sz="2400" dirty="0"/>
              <a:t>例：</a:t>
            </a:r>
            <a:endParaRPr lang="en-US" altLang="zh-CN" sz="2400" dirty="0"/>
          </a:p>
          <a:p>
            <a:pPr lvl="1"/>
            <a:r>
              <a:rPr lang="en-US" altLang="zh-CN" sz="2200" dirty="0"/>
              <a:t>template&lt;class </a:t>
            </a:r>
            <a:r>
              <a:rPr lang="en-US" altLang="zh-CN" sz="2200" dirty="0" err="1"/>
              <a:t>ForwardIterator</a:t>
            </a:r>
            <a:r>
              <a:rPr lang="en-US" altLang="zh-CN" sz="2200" dirty="0"/>
              <a:t>, class T&gt;</a:t>
            </a:r>
          </a:p>
          <a:p>
            <a:pPr lvl="1"/>
            <a:r>
              <a:rPr lang="en-US" altLang="zh-CN" sz="2200" dirty="0"/>
              <a:t>void fill(</a:t>
            </a:r>
            <a:r>
              <a:rPr lang="en-US" altLang="zh-CN" sz="2200" dirty="0" err="1"/>
              <a:t>ForwardIterator</a:t>
            </a:r>
            <a:r>
              <a:rPr lang="en-US" altLang="zh-CN" sz="2200" dirty="0"/>
              <a:t> first, </a:t>
            </a:r>
            <a:r>
              <a:rPr lang="en-US" altLang="zh-CN" sz="2200" dirty="0" err="1"/>
              <a:t>ForwardIterator</a:t>
            </a:r>
            <a:r>
              <a:rPr lang="en-US" altLang="zh-CN" sz="2200" dirty="0"/>
              <a:t> last, const T&amp; x);</a:t>
            </a:r>
          </a:p>
          <a:p>
            <a:pPr lvl="1"/>
            <a:r>
              <a:rPr lang="zh-CN" altLang="en-US" sz="2200" dirty="0"/>
              <a:t>将</a:t>
            </a:r>
            <a:r>
              <a:rPr lang="en-US" altLang="zh-CN" sz="2200" dirty="0"/>
              <a:t>[first, last)</a:t>
            </a:r>
            <a:r>
              <a:rPr lang="zh-CN" altLang="en-US" sz="2200" dirty="0"/>
              <a:t>区间内的元素全部改写为</a:t>
            </a:r>
            <a:r>
              <a:rPr lang="en-US" altLang="zh-CN" sz="2200" dirty="0"/>
              <a:t>x</a:t>
            </a:r>
            <a:r>
              <a:rPr lang="zh-CN" altLang="en-US" sz="2200" dirty="0"/>
              <a:t>。</a:t>
            </a:r>
          </a:p>
          <a:p>
            <a:endParaRPr lang="zh-CN" altLang="en-US" dirty="0"/>
          </a:p>
        </p:txBody>
      </p:sp>
      <p:sp>
        <p:nvSpPr>
          <p:cNvPr id="2" name="灯片编号占位符 1">
            <a:extLst>
              <a:ext uri="{FF2B5EF4-FFF2-40B4-BE49-F238E27FC236}">
                <a16:creationId xmlns:a16="http://schemas.microsoft.com/office/drawing/2014/main" id="{72D1BC9F-1524-411A-9F7B-6DC7FCC95ECE}"/>
              </a:ext>
            </a:extLst>
          </p:cNvPr>
          <p:cNvSpPr>
            <a:spLocks noGrp="1"/>
          </p:cNvSpPr>
          <p:nvPr>
            <p:ph type="sldNum" sz="quarter" idx="4"/>
          </p:nvPr>
        </p:nvSpPr>
        <p:spPr/>
        <p:txBody>
          <a:bodyPr/>
          <a:lstStyle/>
          <a:p>
            <a:fld id="{EE27C1A0-FD57-4FBA-811A-8EA0C630CB97}" type="slidenum">
              <a:rPr lang="zh-CN" altLang="en-US" smtClean="0"/>
              <a:pPr/>
              <a:t>113</a:t>
            </a:fld>
            <a:endParaRPr lang="zh-CN" altLang="en-US"/>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a:xfrm>
            <a:off x="456962" y="116632"/>
            <a:ext cx="8230076" cy="1066800"/>
          </a:xfrm>
        </p:spPr>
        <p:txBody>
          <a:bodyPr/>
          <a:lstStyle/>
          <a:p>
            <a:r>
              <a:rPr lang="zh-CN" altLang="en-US" dirty="0"/>
              <a:t>排序和搜索算法</a:t>
            </a:r>
          </a:p>
        </p:txBody>
      </p:sp>
      <p:sp>
        <p:nvSpPr>
          <p:cNvPr id="3" name="内容占位符 2"/>
          <p:cNvSpPr>
            <a:spLocks noGrp="1"/>
          </p:cNvSpPr>
          <p:nvPr>
            <p:ph idx="1"/>
          </p:nvPr>
        </p:nvSpPr>
        <p:spPr>
          <a:xfrm>
            <a:off x="-36512" y="1039416"/>
            <a:ext cx="9217023" cy="4512990"/>
          </a:xfrm>
        </p:spPr>
        <p:txBody>
          <a:bodyPr/>
          <a:lstStyle/>
          <a:p>
            <a:r>
              <a:rPr lang="zh-CN" altLang="en-US" sz="2400" dirty="0"/>
              <a:t>对序列进行排序</a:t>
            </a:r>
            <a:endParaRPr lang="en-US" altLang="zh-CN" sz="2400" dirty="0"/>
          </a:p>
          <a:p>
            <a:r>
              <a:rPr lang="zh-CN" altLang="en-US" sz="2400" dirty="0"/>
              <a:t>对两有序序列进行合并</a:t>
            </a:r>
            <a:endParaRPr lang="en-US" altLang="zh-CN" sz="2400" dirty="0"/>
          </a:p>
          <a:p>
            <a:r>
              <a:rPr lang="zh-CN" altLang="en-US" sz="2400" dirty="0"/>
              <a:t>对有序序列进行搜索</a:t>
            </a:r>
            <a:endParaRPr lang="en-US" altLang="zh-CN" sz="2400" dirty="0"/>
          </a:p>
          <a:p>
            <a:r>
              <a:rPr lang="zh-CN" altLang="en-US" sz="2400" dirty="0"/>
              <a:t>有序序列的集合操作</a:t>
            </a:r>
            <a:endParaRPr lang="en-US" altLang="zh-CN" sz="2400" dirty="0"/>
          </a:p>
          <a:p>
            <a:r>
              <a:rPr lang="zh-CN" altLang="en-US" sz="2400" dirty="0"/>
              <a:t>堆算法</a:t>
            </a:r>
            <a:endParaRPr lang="en-US" altLang="zh-CN" sz="2400" dirty="0"/>
          </a:p>
          <a:p>
            <a:r>
              <a:rPr lang="zh-CN" altLang="en-US" sz="2400" dirty="0"/>
              <a:t>例</a:t>
            </a:r>
            <a:r>
              <a:rPr lang="zh-CN" altLang="en-US" dirty="0"/>
              <a:t>：</a:t>
            </a:r>
            <a:endParaRPr lang="en-US" altLang="zh-CN" dirty="0"/>
          </a:p>
          <a:p>
            <a:pPr lvl="1"/>
            <a:r>
              <a:rPr lang="en-US" altLang="zh-CN" sz="2200" dirty="0"/>
              <a:t>template &lt;class </a:t>
            </a:r>
            <a:r>
              <a:rPr lang="en-US" altLang="zh-CN" sz="2200" dirty="0" err="1"/>
              <a:t>RandomAccessIterator</a:t>
            </a:r>
            <a:r>
              <a:rPr lang="en-US" altLang="zh-CN" sz="2200" dirty="0"/>
              <a:t> , class </a:t>
            </a:r>
            <a:r>
              <a:rPr lang="en-US" altLang="zh-CN" sz="2200" dirty="0" err="1"/>
              <a:t>UnaryPredicate</a:t>
            </a:r>
            <a:r>
              <a:rPr lang="en-US" altLang="zh-CN" sz="2200" dirty="0"/>
              <a:t>&gt;</a:t>
            </a:r>
          </a:p>
          <a:p>
            <a:pPr lvl="1"/>
            <a:r>
              <a:rPr lang="en-US" altLang="zh-CN" sz="2200" dirty="0"/>
              <a:t>void sort(</a:t>
            </a:r>
            <a:r>
              <a:rPr lang="en-US" altLang="zh-CN" sz="2200" dirty="0" err="1"/>
              <a:t>RandomAccessIterator</a:t>
            </a:r>
            <a:r>
              <a:rPr lang="en-US" altLang="zh-CN" sz="2200" dirty="0"/>
              <a:t> first, </a:t>
            </a:r>
            <a:r>
              <a:rPr lang="en-US" altLang="zh-CN" sz="2200" dirty="0" err="1"/>
              <a:t>RandomAccessIterator</a:t>
            </a:r>
            <a:r>
              <a:rPr lang="en-US" altLang="zh-CN" sz="2200" dirty="0"/>
              <a:t> last, </a:t>
            </a:r>
            <a:r>
              <a:rPr lang="en-US" altLang="zh-CN" sz="2200" dirty="0" err="1"/>
              <a:t>UnaryPredicate</a:t>
            </a:r>
            <a:r>
              <a:rPr lang="en-US" altLang="zh-CN" sz="2200" dirty="0"/>
              <a:t> comp);</a:t>
            </a:r>
          </a:p>
          <a:p>
            <a:pPr lvl="1"/>
            <a:r>
              <a:rPr lang="zh-CN" altLang="en-US" sz="2200" dirty="0"/>
              <a:t>以函数对象</a:t>
            </a:r>
            <a:r>
              <a:rPr lang="en-US" altLang="zh-CN" sz="2200" dirty="0"/>
              <a:t>comp</a:t>
            </a:r>
            <a:r>
              <a:rPr lang="zh-CN" altLang="en-US" sz="2200" dirty="0"/>
              <a:t>的排序策略，对 </a:t>
            </a:r>
            <a:r>
              <a:rPr lang="en-US" altLang="zh-CN" sz="2200" dirty="0"/>
              <a:t>[first, last)</a:t>
            </a:r>
            <a:r>
              <a:rPr lang="zh-CN" altLang="en-US" sz="2200" dirty="0"/>
              <a:t>区间内的数据进行排序</a:t>
            </a:r>
            <a:endParaRPr lang="en-US" altLang="zh-CN" sz="2200" dirty="0"/>
          </a:p>
        </p:txBody>
      </p:sp>
      <p:sp>
        <p:nvSpPr>
          <p:cNvPr id="2" name="灯片编号占位符 1">
            <a:extLst>
              <a:ext uri="{FF2B5EF4-FFF2-40B4-BE49-F238E27FC236}">
                <a16:creationId xmlns:a16="http://schemas.microsoft.com/office/drawing/2014/main" id="{D9A9025F-3D65-4870-89F4-DE504A55F38E}"/>
              </a:ext>
            </a:extLst>
          </p:cNvPr>
          <p:cNvSpPr>
            <a:spLocks noGrp="1"/>
          </p:cNvSpPr>
          <p:nvPr>
            <p:ph type="sldNum" sz="quarter" idx="4"/>
          </p:nvPr>
        </p:nvSpPr>
        <p:spPr/>
        <p:txBody>
          <a:bodyPr/>
          <a:lstStyle/>
          <a:p>
            <a:fld id="{EE27C1A0-FD57-4FBA-811A-8EA0C630CB97}" type="slidenum">
              <a:rPr lang="zh-CN" altLang="en-US" smtClean="0"/>
              <a:pPr/>
              <a:t>114</a:t>
            </a:fld>
            <a:endParaRPr lang="zh-CN" altLang="en-US"/>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a:xfrm>
            <a:off x="179512" y="-27384"/>
            <a:ext cx="8230076" cy="1066800"/>
          </a:xfrm>
        </p:spPr>
        <p:txBody>
          <a:bodyPr/>
          <a:lstStyle/>
          <a:p>
            <a:r>
              <a:rPr lang="zh-CN" altLang="en-US" dirty="0"/>
              <a:t>数值算法</a:t>
            </a:r>
          </a:p>
        </p:txBody>
      </p:sp>
      <p:sp>
        <p:nvSpPr>
          <p:cNvPr id="3" name="内容占位符 2"/>
          <p:cNvSpPr>
            <a:spLocks noGrp="1"/>
          </p:cNvSpPr>
          <p:nvPr>
            <p:ph idx="1"/>
          </p:nvPr>
        </p:nvSpPr>
        <p:spPr>
          <a:xfrm>
            <a:off x="-108520" y="908720"/>
            <a:ext cx="9144230" cy="4368974"/>
          </a:xfrm>
        </p:spPr>
        <p:txBody>
          <a:bodyPr/>
          <a:lstStyle/>
          <a:p>
            <a:r>
              <a:rPr lang="zh-CN" altLang="en-US" sz="2400" dirty="0"/>
              <a:t>求序列中元素的“和”、部分“和”、相邻元素的“差”或两序列的内积</a:t>
            </a:r>
            <a:endParaRPr lang="en-US" altLang="zh-CN" sz="2400" dirty="0"/>
          </a:p>
          <a:p>
            <a:r>
              <a:rPr lang="zh-CN" altLang="en-US" sz="2400" dirty="0"/>
              <a:t>求“和”的“</a:t>
            </a:r>
            <a:r>
              <a:rPr lang="en-US" altLang="zh-CN" sz="2400" dirty="0"/>
              <a:t>+</a:t>
            </a:r>
            <a:r>
              <a:rPr lang="zh-CN" altLang="en-US" sz="2400" dirty="0"/>
              <a:t>”、求“差”的“</a:t>
            </a:r>
            <a:r>
              <a:rPr lang="en-US" altLang="zh-CN" sz="2400" dirty="0"/>
              <a:t>-</a:t>
            </a:r>
            <a:r>
              <a:rPr lang="zh-CN" altLang="en-US" sz="2400" dirty="0"/>
              <a:t>”以及求内积的“</a:t>
            </a:r>
            <a:r>
              <a:rPr lang="en-US" altLang="zh-CN" sz="2400" dirty="0"/>
              <a:t>+</a:t>
            </a:r>
            <a:r>
              <a:rPr lang="zh-CN" altLang="en-US" sz="2400" dirty="0"/>
              <a:t>”和“</a:t>
            </a:r>
            <a:r>
              <a:rPr lang="en-US" altLang="zh-CN" sz="2400" dirty="0"/>
              <a:t>·</a:t>
            </a:r>
            <a:r>
              <a:rPr lang="zh-CN" altLang="en-US" sz="2400" dirty="0"/>
              <a:t>”都可由函数对象指定</a:t>
            </a:r>
          </a:p>
          <a:p>
            <a:r>
              <a:rPr lang="zh-CN" altLang="en-US" sz="2400" dirty="0"/>
              <a:t>例：</a:t>
            </a:r>
            <a:endParaRPr lang="en-US" altLang="zh-CN" sz="2400" dirty="0"/>
          </a:p>
          <a:p>
            <a:pPr lvl="1"/>
            <a:r>
              <a:rPr lang="en-US" altLang="zh-CN" sz="2200" dirty="0"/>
              <a:t>template&lt;class </a:t>
            </a:r>
            <a:r>
              <a:rPr lang="en-US" altLang="zh-CN" sz="2200" dirty="0" err="1"/>
              <a:t>InputIterator</a:t>
            </a:r>
            <a:r>
              <a:rPr lang="en-US" altLang="zh-CN" sz="2200" dirty="0"/>
              <a:t>, class </a:t>
            </a:r>
            <a:r>
              <a:rPr lang="en-US" altLang="zh-CN" sz="2200" dirty="0" err="1"/>
              <a:t>OutputIterator</a:t>
            </a:r>
            <a:r>
              <a:rPr lang="en-US" altLang="zh-CN" sz="2200" dirty="0"/>
              <a:t>, class </a:t>
            </a:r>
            <a:r>
              <a:rPr lang="en-US" altLang="zh-CN" sz="2200" dirty="0" err="1"/>
              <a:t>BinaryFunction</a:t>
            </a:r>
            <a:r>
              <a:rPr lang="en-US" altLang="zh-CN" sz="2200" dirty="0"/>
              <a:t>&gt;</a:t>
            </a:r>
          </a:p>
          <a:p>
            <a:pPr lvl="1"/>
            <a:r>
              <a:rPr lang="en-US" altLang="zh-CN" sz="2200" dirty="0" err="1"/>
              <a:t>OutputIterator</a:t>
            </a:r>
            <a:r>
              <a:rPr lang="en-US" altLang="zh-CN" sz="2200" dirty="0"/>
              <a:t> </a:t>
            </a:r>
            <a:r>
              <a:rPr lang="en-US" altLang="zh-CN" sz="2200" dirty="0" err="1"/>
              <a:t>partial_sum</a:t>
            </a:r>
            <a:r>
              <a:rPr lang="en-US" altLang="zh-CN" sz="2200" dirty="0"/>
              <a:t>(</a:t>
            </a:r>
            <a:r>
              <a:rPr lang="en-US" altLang="zh-CN" sz="2200" dirty="0" err="1"/>
              <a:t>InputIterator</a:t>
            </a:r>
            <a:r>
              <a:rPr lang="en-US" altLang="zh-CN" sz="2200" dirty="0"/>
              <a:t> first, </a:t>
            </a:r>
            <a:r>
              <a:rPr lang="en-US" altLang="zh-CN" sz="2200" dirty="0" err="1"/>
              <a:t>InputIterator</a:t>
            </a:r>
            <a:r>
              <a:rPr lang="en-US" altLang="zh-CN" sz="2200" dirty="0"/>
              <a:t> last, </a:t>
            </a:r>
            <a:r>
              <a:rPr lang="en-US" altLang="zh-CN" sz="2200" dirty="0" err="1"/>
              <a:t>OutputIterator</a:t>
            </a:r>
            <a:r>
              <a:rPr lang="en-US" altLang="zh-CN" sz="2200" dirty="0"/>
              <a:t> result, </a:t>
            </a:r>
            <a:r>
              <a:rPr lang="en-US" altLang="zh-CN" sz="2200" dirty="0" err="1"/>
              <a:t>BinaryFunction</a:t>
            </a:r>
            <a:r>
              <a:rPr lang="en-US" altLang="zh-CN" sz="2200" dirty="0"/>
              <a:t> op);</a:t>
            </a:r>
          </a:p>
          <a:p>
            <a:pPr lvl="1"/>
            <a:r>
              <a:rPr lang="zh-CN" altLang="en-US" sz="2200" dirty="0"/>
              <a:t>对</a:t>
            </a:r>
            <a:r>
              <a:rPr lang="en-US" altLang="zh-CN" sz="2200" dirty="0"/>
              <a:t>[first, last)</a:t>
            </a:r>
            <a:r>
              <a:rPr lang="zh-CN" altLang="en-US" sz="2200" dirty="0"/>
              <a:t>内的元素求部分“和”（所谓部分“和”，是一个长度与输入序列相同的序列，其第</a:t>
            </a:r>
            <a:r>
              <a:rPr lang="en-US" altLang="zh-CN" sz="2200" dirty="0"/>
              <a:t>n</a:t>
            </a:r>
            <a:r>
              <a:rPr lang="zh-CN" altLang="en-US" sz="2200" dirty="0"/>
              <a:t>项为输入序列前</a:t>
            </a:r>
            <a:r>
              <a:rPr lang="en-US" altLang="zh-CN" sz="2200" dirty="0"/>
              <a:t>n</a:t>
            </a:r>
            <a:r>
              <a:rPr lang="zh-CN" altLang="en-US" sz="2200" dirty="0"/>
              <a:t>个元素的“和”），以函数对象</a:t>
            </a:r>
            <a:r>
              <a:rPr lang="en-US" altLang="zh-CN" sz="2200" dirty="0"/>
              <a:t>op</a:t>
            </a:r>
            <a:r>
              <a:rPr lang="zh-CN" altLang="en-US" sz="2200" dirty="0"/>
              <a:t>为“求和”运算符，结果通过</a:t>
            </a:r>
            <a:r>
              <a:rPr lang="en-US" altLang="zh-CN" sz="2200" dirty="0"/>
              <a:t>result</a:t>
            </a:r>
            <a:r>
              <a:rPr lang="zh-CN" altLang="en-US" sz="2200" dirty="0"/>
              <a:t>输出，返回的迭代器指向输出序列最后一个元素的下一个元素</a:t>
            </a:r>
          </a:p>
        </p:txBody>
      </p:sp>
      <p:sp>
        <p:nvSpPr>
          <p:cNvPr id="2" name="灯片编号占位符 1">
            <a:extLst>
              <a:ext uri="{FF2B5EF4-FFF2-40B4-BE49-F238E27FC236}">
                <a16:creationId xmlns:a16="http://schemas.microsoft.com/office/drawing/2014/main" id="{C76E0B68-96A3-4761-ACBB-72E85EF0BD56}"/>
              </a:ext>
            </a:extLst>
          </p:cNvPr>
          <p:cNvSpPr>
            <a:spLocks noGrp="1"/>
          </p:cNvSpPr>
          <p:nvPr>
            <p:ph type="sldNum" sz="quarter" idx="4"/>
          </p:nvPr>
        </p:nvSpPr>
        <p:spPr/>
        <p:txBody>
          <a:bodyPr/>
          <a:lstStyle/>
          <a:p>
            <a:fld id="{EE27C1A0-FD57-4FBA-811A-8EA0C630CB97}" type="slidenum">
              <a:rPr lang="zh-CN" altLang="en-US" smtClean="0"/>
              <a:pPr/>
              <a:t>115</a:t>
            </a:fld>
            <a:endParaRPr lang="zh-CN" altLang="en-US"/>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算法应用举例</a:t>
            </a:r>
          </a:p>
        </p:txBody>
      </p:sp>
      <p:sp>
        <p:nvSpPr>
          <p:cNvPr id="3" name="内容占位符 2"/>
          <p:cNvSpPr>
            <a:spLocks noGrp="1"/>
          </p:cNvSpPr>
          <p:nvPr>
            <p:ph idx="1"/>
          </p:nvPr>
        </p:nvSpPr>
        <p:spPr>
          <a:xfrm>
            <a:off x="456962" y="2348880"/>
            <a:ext cx="8687038" cy="4224958"/>
          </a:xfrm>
        </p:spPr>
        <p:txBody>
          <a:bodyPr/>
          <a:lstStyle/>
          <a:p>
            <a:r>
              <a:rPr lang="zh-CN" altLang="en-US" dirty="0"/>
              <a:t>教材例</a:t>
            </a:r>
            <a:r>
              <a:rPr lang="en-US" altLang="zh-CN" dirty="0"/>
              <a:t>10-18——</a:t>
            </a:r>
            <a:r>
              <a:rPr lang="zh-CN" altLang="en-US" dirty="0"/>
              <a:t>例</a:t>
            </a:r>
            <a:r>
              <a:rPr lang="en-US" altLang="zh-CN" dirty="0"/>
              <a:t>10-21</a:t>
            </a:r>
            <a:r>
              <a:rPr lang="zh-CN" altLang="en-US" dirty="0"/>
              <a:t>演示了几类算法的应用。</a:t>
            </a:r>
            <a:endParaRPr lang="en-US" altLang="zh-CN" dirty="0"/>
          </a:p>
          <a:p>
            <a:r>
              <a:rPr lang="zh-CN" altLang="en-US" dirty="0"/>
              <a:t>在实验中练习</a:t>
            </a:r>
            <a:endParaRPr lang="en-US" altLang="zh-CN" dirty="0"/>
          </a:p>
          <a:p>
            <a:endParaRPr lang="zh-CN" altLang="en-US" dirty="0"/>
          </a:p>
        </p:txBody>
      </p:sp>
      <p:sp>
        <p:nvSpPr>
          <p:cNvPr id="4" name="灯片编号占位符 3">
            <a:extLst>
              <a:ext uri="{FF2B5EF4-FFF2-40B4-BE49-F238E27FC236}">
                <a16:creationId xmlns:a16="http://schemas.microsoft.com/office/drawing/2014/main" id="{132F9F8C-F911-450F-8022-3931F81CC576}"/>
              </a:ext>
            </a:extLst>
          </p:cNvPr>
          <p:cNvSpPr>
            <a:spLocks noGrp="1"/>
          </p:cNvSpPr>
          <p:nvPr>
            <p:ph type="sldNum" sz="quarter" idx="4"/>
          </p:nvPr>
        </p:nvSpPr>
        <p:spPr/>
        <p:txBody>
          <a:bodyPr/>
          <a:lstStyle/>
          <a:p>
            <a:fld id="{EE27C1A0-FD57-4FBA-811A-8EA0C630CB97}" type="slidenum">
              <a:rPr lang="zh-CN" altLang="en-US" smtClean="0"/>
              <a:pPr/>
              <a:t>116</a:t>
            </a:fld>
            <a:endParaRPr lang="zh-CN" altLang="en-US"/>
          </a:p>
        </p:txBody>
      </p:sp>
    </p:spTree>
    <p:extLst>
      <p:ext uri="{BB962C8B-B14F-4D97-AF65-F5344CB8AC3E}">
        <p14:creationId xmlns:p14="http://schemas.microsoft.com/office/powerpoint/2010/main" val="2050900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19757" y="44624"/>
            <a:ext cx="9060621" cy="1066800"/>
          </a:xfrm>
        </p:spPr>
        <p:txBody>
          <a:bodyPr/>
          <a:lstStyle/>
          <a:p>
            <a:r>
              <a:rPr lang="en-US" altLang="zh-CN" dirty="0"/>
              <a:t>STL</a:t>
            </a:r>
            <a:r>
              <a:rPr lang="zh-CN" altLang="en-US" dirty="0"/>
              <a:t>的基本组件</a:t>
            </a:r>
          </a:p>
        </p:txBody>
      </p:sp>
      <p:sp>
        <p:nvSpPr>
          <p:cNvPr id="20483" name="内容占位符 2"/>
          <p:cNvSpPr>
            <a:spLocks noGrp="1"/>
          </p:cNvSpPr>
          <p:nvPr>
            <p:ph idx="1"/>
          </p:nvPr>
        </p:nvSpPr>
        <p:spPr>
          <a:xfrm>
            <a:off x="251521" y="1325736"/>
            <a:ext cx="8784190" cy="4000500"/>
          </a:xfrm>
        </p:spPr>
        <p:txBody>
          <a:bodyPr/>
          <a:lstStyle/>
          <a:p>
            <a:pPr marL="461962" indent="-342900" eaLnBrk="1" hangingPunct="1"/>
            <a:r>
              <a:rPr lang="zh-CN" altLang="en-US" dirty="0"/>
              <a:t>容器（</a:t>
            </a:r>
            <a:r>
              <a:rPr lang="en-US" altLang="zh-CN" dirty="0"/>
              <a:t>container</a:t>
            </a:r>
            <a:r>
              <a:rPr lang="zh-CN" altLang="en-US" dirty="0"/>
              <a:t>）</a:t>
            </a:r>
            <a:endParaRPr lang="en-US" altLang="zh-CN" dirty="0"/>
          </a:p>
          <a:p>
            <a:pPr marL="461962" indent="-342900" eaLnBrk="1" hangingPunct="1"/>
            <a:r>
              <a:rPr lang="zh-CN" altLang="en-US" dirty="0"/>
              <a:t>迭代器（</a:t>
            </a:r>
            <a:r>
              <a:rPr lang="en-US" altLang="zh-CN" dirty="0"/>
              <a:t>iterator</a:t>
            </a:r>
            <a:r>
              <a:rPr lang="zh-CN" altLang="en-US" dirty="0"/>
              <a:t>）</a:t>
            </a:r>
            <a:endParaRPr lang="en-US" altLang="zh-CN" dirty="0"/>
          </a:p>
          <a:p>
            <a:pPr marL="461962" indent="-342900" eaLnBrk="1" hangingPunct="1"/>
            <a:r>
              <a:rPr lang="zh-CN" altLang="en-US" dirty="0"/>
              <a:t>函数对象（</a:t>
            </a:r>
            <a:r>
              <a:rPr lang="en-US" altLang="zh-CN" dirty="0"/>
              <a:t>function object</a:t>
            </a:r>
            <a:r>
              <a:rPr lang="zh-CN" altLang="en-US" dirty="0"/>
              <a:t>）</a:t>
            </a:r>
            <a:endParaRPr lang="en-US" altLang="zh-CN" dirty="0"/>
          </a:p>
          <a:p>
            <a:pPr marL="461962" indent="-342900" eaLnBrk="1" hangingPunct="1"/>
            <a:r>
              <a:rPr lang="zh-CN" altLang="en-US" dirty="0"/>
              <a:t>算法（</a:t>
            </a:r>
            <a:r>
              <a:rPr lang="en-US" altLang="zh-CN" dirty="0"/>
              <a:t>algorithms</a:t>
            </a:r>
            <a:r>
              <a:rPr lang="zh-CN" altLang="en-US" dirty="0"/>
              <a:t>）</a:t>
            </a:r>
            <a:endParaRPr lang="en-US" altLang="zh-CN" dirty="0"/>
          </a:p>
          <a:p>
            <a:pPr marL="461962" indent="-342900" eaLnBrk="1" hangingPunct="1"/>
            <a:endParaRPr lang="zh-CN" altLang="en-US" dirty="0"/>
          </a:p>
          <a:p>
            <a:pPr marL="461962" indent="-342900" eaLnBrk="1" hangingPunct="1"/>
            <a:endParaRPr lang="en-US" altLang="zh-CN" dirty="0"/>
          </a:p>
        </p:txBody>
      </p:sp>
      <p:sp>
        <p:nvSpPr>
          <p:cNvPr id="2" name="灯片编号占位符 1">
            <a:extLst>
              <a:ext uri="{FF2B5EF4-FFF2-40B4-BE49-F238E27FC236}">
                <a16:creationId xmlns:a16="http://schemas.microsoft.com/office/drawing/2014/main" id="{0DA6AA14-6878-45D4-AF67-BBE71997D21B}"/>
              </a:ext>
            </a:extLst>
          </p:cNvPr>
          <p:cNvSpPr>
            <a:spLocks noGrp="1"/>
          </p:cNvSpPr>
          <p:nvPr>
            <p:ph type="sldNum" sz="quarter" idx="4"/>
          </p:nvPr>
        </p:nvSpPr>
        <p:spPr/>
        <p:txBody>
          <a:bodyPr/>
          <a:lstStyle/>
          <a:p>
            <a:fld id="{EE27C1A0-FD57-4FBA-811A-8EA0C630CB97}" type="slidenum">
              <a:rPr lang="zh-CN" altLang="en-US" smtClean="0"/>
              <a:pPr/>
              <a:t>12</a:t>
            </a:fld>
            <a:endParaRPr lang="zh-CN"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31801" y="-50595"/>
            <a:ext cx="9151344" cy="1066800"/>
          </a:xfrm>
        </p:spPr>
        <p:txBody>
          <a:bodyPr/>
          <a:lstStyle/>
          <a:p>
            <a:r>
              <a:rPr lang="en-US" altLang="zh-CN" dirty="0"/>
              <a:t>STL</a:t>
            </a:r>
            <a:r>
              <a:rPr lang="zh-CN" altLang="en-US" dirty="0"/>
              <a:t>的基本组件</a:t>
            </a:r>
            <a:r>
              <a:rPr lang="en-US" altLang="zh-CN" dirty="0"/>
              <a:t>——</a:t>
            </a:r>
            <a:r>
              <a:rPr lang="zh-CN" altLang="en-US" dirty="0"/>
              <a:t>容器（</a:t>
            </a:r>
            <a:r>
              <a:rPr lang="en-US" altLang="zh-CN" dirty="0"/>
              <a:t>container</a:t>
            </a:r>
            <a:r>
              <a:rPr lang="zh-CN" altLang="en-US" dirty="0"/>
              <a:t>）</a:t>
            </a:r>
          </a:p>
        </p:txBody>
      </p:sp>
      <p:sp>
        <p:nvSpPr>
          <p:cNvPr id="20483" name="内容占位符 2"/>
          <p:cNvSpPr>
            <a:spLocks noGrp="1"/>
          </p:cNvSpPr>
          <p:nvPr>
            <p:ph idx="1"/>
          </p:nvPr>
        </p:nvSpPr>
        <p:spPr>
          <a:xfrm>
            <a:off x="135927" y="908720"/>
            <a:ext cx="8872146" cy="4896544"/>
          </a:xfrm>
        </p:spPr>
        <p:txBody>
          <a:bodyPr/>
          <a:lstStyle/>
          <a:p>
            <a:pPr eaLnBrk="1" hangingPunct="1"/>
            <a:r>
              <a:rPr lang="zh-CN" altLang="en-US" sz="2400" dirty="0"/>
              <a:t>容纳、包含一组元素的对象。</a:t>
            </a:r>
            <a:endParaRPr lang="en-US" altLang="zh-CN" sz="2400" dirty="0"/>
          </a:p>
          <a:p>
            <a:pPr eaLnBrk="1" hangingPunct="1"/>
            <a:r>
              <a:rPr lang="zh-CN" altLang="en-US" sz="2400" dirty="0"/>
              <a:t>基本容器类模板</a:t>
            </a:r>
            <a:r>
              <a:rPr lang="en-US" altLang="zh-CN" dirty="0"/>
              <a:t>	</a:t>
            </a:r>
          </a:p>
          <a:p>
            <a:pPr lvl="1" eaLnBrk="1" hangingPunct="1"/>
            <a:r>
              <a:rPr lang="zh-CN" altLang="en-US" sz="1800" dirty="0"/>
              <a:t>顺序容器：一组具有相同类型的元素以严格的线性形式组织起来</a:t>
            </a:r>
            <a:endParaRPr lang="en-US" altLang="zh-CN" sz="1800" dirty="0"/>
          </a:p>
          <a:p>
            <a:pPr lvl="2" eaLnBrk="1" hangingPunct="1"/>
            <a:r>
              <a:rPr lang="en-US" altLang="zh-CN" sz="1800" dirty="0"/>
              <a:t>array</a:t>
            </a:r>
            <a:r>
              <a:rPr lang="zh-CN" altLang="en-US" sz="1800" dirty="0"/>
              <a:t>（数组）、</a:t>
            </a:r>
            <a:r>
              <a:rPr lang="en-US" altLang="zh-CN" sz="1800" dirty="0"/>
              <a:t>vector</a:t>
            </a:r>
            <a:r>
              <a:rPr lang="zh-CN" altLang="en-US" sz="1800" dirty="0"/>
              <a:t>（向量）、</a:t>
            </a:r>
            <a:r>
              <a:rPr lang="en-US" altLang="zh-CN" sz="1800" dirty="0"/>
              <a:t>deque</a:t>
            </a:r>
            <a:r>
              <a:rPr lang="zh-CN" altLang="en-US" sz="1800" dirty="0"/>
              <a:t>（双端队列）、</a:t>
            </a:r>
            <a:r>
              <a:rPr lang="en-US" altLang="zh-CN" sz="1800" dirty="0" err="1"/>
              <a:t>forward_list</a:t>
            </a:r>
            <a:r>
              <a:rPr lang="zh-CN" altLang="en-US" sz="1800" dirty="0"/>
              <a:t>（单链表）、</a:t>
            </a:r>
            <a:r>
              <a:rPr lang="en-US" altLang="zh-CN" sz="1800" dirty="0"/>
              <a:t>list</a:t>
            </a:r>
            <a:r>
              <a:rPr lang="zh-CN" altLang="en-US" sz="1800" dirty="0"/>
              <a:t>（列表）</a:t>
            </a:r>
            <a:endParaRPr lang="en-US" altLang="zh-CN" sz="1800" dirty="0"/>
          </a:p>
          <a:p>
            <a:pPr lvl="1" eaLnBrk="1" hangingPunct="1"/>
            <a:r>
              <a:rPr lang="en-US" altLang="zh-CN" sz="1800" dirty="0"/>
              <a:t>(</a:t>
            </a:r>
            <a:r>
              <a:rPr lang="zh-CN" altLang="en-US" sz="1800" dirty="0"/>
              <a:t>有序</a:t>
            </a:r>
            <a:r>
              <a:rPr lang="en-US" altLang="zh-CN" sz="1800" dirty="0"/>
              <a:t>)</a:t>
            </a:r>
            <a:r>
              <a:rPr lang="zh-CN" altLang="en-US" sz="1800" dirty="0"/>
              <a:t>关联容器：具有根据一组索引来快速提取元素的能力</a:t>
            </a:r>
          </a:p>
          <a:p>
            <a:pPr lvl="2" eaLnBrk="1" hangingPunct="1"/>
            <a:r>
              <a:rPr lang="en-US" altLang="zh-CN" sz="1800" dirty="0"/>
              <a:t>set</a:t>
            </a:r>
            <a:r>
              <a:rPr lang="zh-CN" altLang="en-US" sz="1800" dirty="0"/>
              <a:t>（集合）、</a:t>
            </a:r>
            <a:r>
              <a:rPr lang="en-US" altLang="zh-CN" sz="1800" dirty="0"/>
              <a:t>multiset</a:t>
            </a:r>
            <a:r>
              <a:rPr lang="zh-CN" altLang="en-US" sz="1800" dirty="0"/>
              <a:t>（多重集合）、</a:t>
            </a:r>
            <a:r>
              <a:rPr lang="en-US" altLang="zh-CN" sz="1800" dirty="0"/>
              <a:t>map</a:t>
            </a:r>
            <a:r>
              <a:rPr lang="zh-CN" altLang="en-US" sz="1800" dirty="0"/>
              <a:t>（映射）、</a:t>
            </a:r>
            <a:r>
              <a:rPr lang="en-US" altLang="zh-CN" sz="1800" dirty="0"/>
              <a:t>multimap</a:t>
            </a:r>
            <a:r>
              <a:rPr lang="zh-CN" altLang="en-US" sz="1800" dirty="0"/>
              <a:t>（多重映射）</a:t>
            </a:r>
            <a:endParaRPr lang="en-US" altLang="zh-CN" sz="1800" dirty="0"/>
          </a:p>
          <a:p>
            <a:pPr lvl="1" eaLnBrk="1" hangingPunct="1"/>
            <a:r>
              <a:rPr lang="zh-CN" altLang="en-US" sz="1800" dirty="0"/>
              <a:t>无序关联容器：使用哈希函数组织元素</a:t>
            </a:r>
          </a:p>
          <a:p>
            <a:pPr lvl="2" eaLnBrk="1" hangingPunct="1"/>
            <a:r>
              <a:rPr lang="en-US" altLang="zh-CN" sz="1800" dirty="0" err="1"/>
              <a:t>unordered_set</a:t>
            </a:r>
            <a:r>
              <a:rPr lang="zh-CN" altLang="en-US" sz="1800" dirty="0"/>
              <a:t> （无序集合）、</a:t>
            </a:r>
            <a:r>
              <a:rPr lang="en-US" altLang="zh-CN" sz="1800" dirty="0" err="1"/>
              <a:t>unordered_multiset</a:t>
            </a:r>
            <a:r>
              <a:rPr lang="zh-CN" altLang="en-US" sz="1800" dirty="0"/>
              <a:t>（无序多重集合）</a:t>
            </a:r>
            <a:r>
              <a:rPr lang="en-US" altLang="zh-CN" sz="1800" dirty="0"/>
              <a:t> </a:t>
            </a:r>
          </a:p>
          <a:p>
            <a:pPr lvl="2" eaLnBrk="1" hangingPunct="1"/>
            <a:r>
              <a:rPr lang="en-US" altLang="zh-CN" sz="1800" dirty="0" err="1"/>
              <a:t>unordered_map</a:t>
            </a:r>
            <a:r>
              <a:rPr lang="zh-CN" altLang="en-US" sz="1800" dirty="0"/>
              <a:t>（无序映射）、</a:t>
            </a:r>
            <a:r>
              <a:rPr lang="en-US" altLang="zh-CN" sz="1800" dirty="0" err="1"/>
              <a:t>unorder_multimap</a:t>
            </a:r>
            <a:r>
              <a:rPr lang="zh-CN" altLang="en-US" sz="1800" dirty="0"/>
              <a:t>（无序多重映射</a:t>
            </a:r>
            <a:r>
              <a:rPr lang="zh-CN" altLang="en-US" sz="2000" dirty="0"/>
              <a:t>）</a:t>
            </a:r>
            <a:endParaRPr lang="en-US" altLang="zh-CN" sz="2000" dirty="0"/>
          </a:p>
          <a:p>
            <a:pPr eaLnBrk="1" hangingPunct="1"/>
            <a:r>
              <a:rPr lang="zh-CN" altLang="en-US" sz="2400" dirty="0"/>
              <a:t>使用容器，需要包含对应的头文件</a:t>
            </a:r>
            <a:endParaRPr lang="en-US" altLang="zh-CN" sz="2400" dirty="0"/>
          </a:p>
          <a:p>
            <a:pPr eaLnBrk="1" hangingPunct="1"/>
            <a:endParaRPr lang="en-US" altLang="zh-CN" sz="2400" dirty="0"/>
          </a:p>
        </p:txBody>
      </p:sp>
      <p:sp>
        <p:nvSpPr>
          <p:cNvPr id="2" name="灯片编号占位符 1">
            <a:extLst>
              <a:ext uri="{FF2B5EF4-FFF2-40B4-BE49-F238E27FC236}">
                <a16:creationId xmlns:a16="http://schemas.microsoft.com/office/drawing/2014/main" id="{9EB75DD1-386E-486B-8C30-A70F4CB720A5}"/>
              </a:ext>
            </a:extLst>
          </p:cNvPr>
          <p:cNvSpPr>
            <a:spLocks noGrp="1"/>
          </p:cNvSpPr>
          <p:nvPr>
            <p:ph type="sldNum" sz="quarter" idx="4"/>
          </p:nvPr>
        </p:nvSpPr>
        <p:spPr/>
        <p:txBody>
          <a:bodyPr/>
          <a:lstStyle/>
          <a:p>
            <a:fld id="{EE27C1A0-FD57-4FBA-811A-8EA0C630CB97}" type="slidenum">
              <a:rPr lang="zh-CN" altLang="en-US" smtClean="0"/>
              <a:pPr/>
              <a:t>13</a:t>
            </a:fld>
            <a:endParaRPr lang="zh-CN" altLang="en-US"/>
          </a:p>
        </p:txBody>
      </p:sp>
    </p:spTree>
    <p:extLst>
      <p:ext uri="{BB962C8B-B14F-4D97-AF65-F5344CB8AC3E}">
        <p14:creationId xmlns:p14="http://schemas.microsoft.com/office/powerpoint/2010/main" val="19177833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27052" y="-99392"/>
            <a:ext cx="10881652" cy="1066800"/>
          </a:xfrm>
        </p:spPr>
        <p:txBody>
          <a:bodyPr/>
          <a:lstStyle/>
          <a:p>
            <a:r>
              <a:rPr lang="en-US" altLang="zh-CN" dirty="0"/>
              <a:t>STL</a:t>
            </a:r>
            <a:r>
              <a:rPr lang="zh-CN" altLang="en-US" dirty="0"/>
              <a:t>的基本组件</a:t>
            </a:r>
            <a:r>
              <a:rPr lang="en-US" altLang="zh-CN" dirty="0"/>
              <a:t>——</a:t>
            </a:r>
            <a:r>
              <a:rPr lang="zh-CN" altLang="en-US" dirty="0"/>
              <a:t>迭代器（</a:t>
            </a:r>
            <a:r>
              <a:rPr lang="en-US" altLang="zh-CN" dirty="0"/>
              <a:t>iterator</a:t>
            </a:r>
            <a:r>
              <a:rPr lang="zh-CN" altLang="en-US" dirty="0"/>
              <a:t>）</a:t>
            </a:r>
          </a:p>
        </p:txBody>
      </p:sp>
      <p:sp>
        <p:nvSpPr>
          <p:cNvPr id="21507" name="内容占位符 2"/>
          <p:cNvSpPr>
            <a:spLocks noGrp="1"/>
          </p:cNvSpPr>
          <p:nvPr>
            <p:ph idx="1"/>
          </p:nvPr>
        </p:nvSpPr>
        <p:spPr>
          <a:xfrm>
            <a:off x="27052" y="1095996"/>
            <a:ext cx="9008658" cy="4086225"/>
          </a:xfrm>
        </p:spPr>
        <p:txBody>
          <a:bodyPr/>
          <a:lstStyle/>
          <a:p>
            <a:pPr eaLnBrk="1" hangingPunct="1">
              <a:lnSpc>
                <a:spcPct val="90000"/>
              </a:lnSpc>
            </a:pPr>
            <a:r>
              <a:rPr lang="zh-CN" altLang="en-US" sz="2200" dirty="0">
                <a:solidFill>
                  <a:srgbClr val="C00000"/>
                </a:solidFill>
              </a:rPr>
              <a:t>迭代器是泛化的指针，提供了顺序访问容器中每个元素的方法</a:t>
            </a:r>
            <a:endParaRPr lang="en-US" altLang="zh-CN" sz="2200" dirty="0">
              <a:solidFill>
                <a:srgbClr val="C00000"/>
              </a:solidFill>
            </a:endParaRPr>
          </a:p>
          <a:p>
            <a:pPr eaLnBrk="1" hangingPunct="1">
              <a:lnSpc>
                <a:spcPct val="90000"/>
              </a:lnSpc>
            </a:pPr>
            <a:r>
              <a:rPr lang="zh-CN" altLang="en-US" sz="2200" dirty="0"/>
              <a:t>可以使用“</a:t>
            </a:r>
            <a:r>
              <a:rPr lang="en-US" altLang="zh-CN" sz="2200" dirty="0"/>
              <a:t>++”</a:t>
            </a:r>
            <a:r>
              <a:rPr lang="zh-CN" altLang="en-US" sz="2200" dirty="0"/>
              <a:t>运算符来获得指向下一个元素的迭代器；</a:t>
            </a:r>
            <a:endParaRPr lang="en-US" altLang="zh-CN" sz="2200" dirty="0"/>
          </a:p>
          <a:p>
            <a:pPr eaLnBrk="1" hangingPunct="1">
              <a:lnSpc>
                <a:spcPct val="90000"/>
              </a:lnSpc>
            </a:pPr>
            <a:r>
              <a:rPr lang="zh-CN" altLang="en-US" sz="2200" dirty="0"/>
              <a:t>可以使用“*”运算符访问一个迭代器所指向的元素，如果元素类型是类或结构体，还可以使用“</a:t>
            </a:r>
            <a:r>
              <a:rPr lang="en-US" altLang="zh-CN" sz="2200" dirty="0"/>
              <a:t>-&gt;”</a:t>
            </a:r>
            <a:r>
              <a:rPr lang="zh-CN" altLang="en-US" sz="2200" dirty="0"/>
              <a:t>运算符直接访问该元素的一个成员；</a:t>
            </a:r>
            <a:endParaRPr lang="en-US" altLang="zh-CN" sz="2200" dirty="0"/>
          </a:p>
          <a:p>
            <a:pPr eaLnBrk="1" hangingPunct="1">
              <a:lnSpc>
                <a:spcPct val="90000"/>
              </a:lnSpc>
            </a:pPr>
            <a:r>
              <a:rPr lang="zh-CN" altLang="en-US" sz="2200" dirty="0"/>
              <a:t>有些迭代器还支持通过“</a:t>
            </a:r>
            <a:r>
              <a:rPr lang="en-US" altLang="zh-CN" sz="2200" dirty="0"/>
              <a:t>--”</a:t>
            </a:r>
            <a:r>
              <a:rPr lang="zh-CN" altLang="en-US" sz="2200" dirty="0"/>
              <a:t>运算符获得指向上一个元素的迭代器；</a:t>
            </a:r>
            <a:endParaRPr lang="en-US" altLang="zh-CN" sz="2200" dirty="0"/>
          </a:p>
          <a:p>
            <a:pPr eaLnBrk="1" hangingPunct="1">
              <a:lnSpc>
                <a:spcPct val="90000"/>
              </a:lnSpc>
            </a:pPr>
            <a:r>
              <a:rPr lang="zh-CN" altLang="en-US" sz="2200" dirty="0"/>
              <a:t>迭代器是泛化的指针：指针也具有同样的特性，因此指针本身就是一种迭代器；</a:t>
            </a:r>
            <a:endParaRPr lang="en-US" altLang="zh-CN" sz="2200" dirty="0"/>
          </a:p>
          <a:p>
            <a:pPr eaLnBrk="1" hangingPunct="1">
              <a:lnSpc>
                <a:spcPct val="90000"/>
              </a:lnSpc>
            </a:pPr>
            <a:r>
              <a:rPr lang="zh-CN" altLang="en-US" sz="2200" dirty="0"/>
              <a:t>使用独立于</a:t>
            </a:r>
            <a:r>
              <a:rPr lang="en-US" altLang="zh-CN" sz="2200" dirty="0"/>
              <a:t>STL</a:t>
            </a:r>
            <a:r>
              <a:rPr lang="zh-CN" altLang="en-US" sz="2200" dirty="0"/>
              <a:t>容器的迭代器，需要包含头文件</a:t>
            </a:r>
            <a:r>
              <a:rPr lang="en-US" altLang="zh-CN" sz="2200" dirty="0"/>
              <a:t>&lt;iterator&gt;</a:t>
            </a:r>
            <a:r>
              <a:rPr lang="zh-CN" altLang="en-US" sz="2200" dirty="0"/>
              <a:t>。</a:t>
            </a:r>
            <a:endParaRPr lang="en-US" altLang="zh-CN" sz="2200" dirty="0"/>
          </a:p>
        </p:txBody>
      </p:sp>
      <p:sp>
        <p:nvSpPr>
          <p:cNvPr id="2" name="灯片编号占位符 1">
            <a:extLst>
              <a:ext uri="{FF2B5EF4-FFF2-40B4-BE49-F238E27FC236}">
                <a16:creationId xmlns:a16="http://schemas.microsoft.com/office/drawing/2014/main" id="{A1096736-9522-488D-9426-41F77BC02699}"/>
              </a:ext>
            </a:extLst>
          </p:cNvPr>
          <p:cNvSpPr>
            <a:spLocks noGrp="1"/>
          </p:cNvSpPr>
          <p:nvPr>
            <p:ph type="sldNum" sz="quarter" idx="4"/>
          </p:nvPr>
        </p:nvSpPr>
        <p:spPr/>
        <p:txBody>
          <a:bodyPr/>
          <a:lstStyle/>
          <a:p>
            <a:fld id="{EE27C1A0-FD57-4FBA-811A-8EA0C630CB97}" type="slidenum">
              <a:rPr lang="zh-CN" altLang="en-US" smtClean="0"/>
              <a:pPr/>
              <a:t>14</a:t>
            </a:fld>
            <a:endParaRPr lang="zh-CN" altLang="en-US"/>
          </a:p>
        </p:txBody>
      </p:sp>
    </p:spTree>
    <p:extLst>
      <p:ext uri="{BB962C8B-B14F-4D97-AF65-F5344CB8AC3E}">
        <p14:creationId xmlns:p14="http://schemas.microsoft.com/office/powerpoint/2010/main" val="17304057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98287" y="-7865"/>
            <a:ext cx="9245027" cy="1066800"/>
          </a:xfrm>
        </p:spPr>
        <p:txBody>
          <a:bodyPr/>
          <a:lstStyle/>
          <a:p>
            <a:r>
              <a:rPr lang="en-US" altLang="zh-CN" sz="3200" dirty="0"/>
              <a:t>STL</a:t>
            </a:r>
            <a:r>
              <a:rPr lang="zh-CN" altLang="en-US" sz="3200" dirty="0"/>
              <a:t>的基本组件</a:t>
            </a:r>
            <a:r>
              <a:rPr lang="en-US" altLang="zh-CN" sz="3200" dirty="0"/>
              <a:t>——</a:t>
            </a:r>
            <a:r>
              <a:rPr lang="zh-CN" altLang="en-US" sz="3200" dirty="0"/>
              <a:t>函数对象（</a:t>
            </a:r>
            <a:r>
              <a:rPr lang="en-US" altLang="zh-CN" sz="3200" dirty="0"/>
              <a:t>function object</a:t>
            </a:r>
            <a:r>
              <a:rPr lang="zh-CN" altLang="en-US" sz="3200" dirty="0"/>
              <a:t>）</a:t>
            </a:r>
          </a:p>
        </p:txBody>
      </p:sp>
      <p:sp>
        <p:nvSpPr>
          <p:cNvPr id="22531" name="内容占位符 2"/>
          <p:cNvSpPr>
            <a:spLocks noGrp="1"/>
          </p:cNvSpPr>
          <p:nvPr>
            <p:ph idx="1"/>
          </p:nvPr>
        </p:nvSpPr>
        <p:spPr>
          <a:xfrm>
            <a:off x="306870" y="1114872"/>
            <a:ext cx="8530260" cy="4160837"/>
          </a:xfrm>
        </p:spPr>
        <p:txBody>
          <a:bodyPr/>
          <a:lstStyle/>
          <a:p>
            <a:pPr eaLnBrk="1" hangingPunct="1"/>
            <a:r>
              <a:rPr lang="zh-CN" altLang="en-US" sz="2400" dirty="0"/>
              <a:t>一个行为类似函数的对象，对它可以像调用函数一样调用。</a:t>
            </a:r>
            <a:endParaRPr lang="en-US" altLang="zh-CN" sz="2400" dirty="0"/>
          </a:p>
          <a:p>
            <a:pPr eaLnBrk="1" hangingPunct="1"/>
            <a:r>
              <a:rPr lang="zh-CN" altLang="en-US" sz="2400" dirty="0"/>
              <a:t>函数对象是泛化的函数：任何普通的函数和任何重载了“</a:t>
            </a:r>
            <a:r>
              <a:rPr lang="en-US" altLang="zh-CN" sz="2400" dirty="0"/>
              <a:t>()</a:t>
            </a:r>
            <a:r>
              <a:rPr lang="zh-CN" altLang="en-US" sz="2400" dirty="0"/>
              <a:t>”</a:t>
            </a:r>
            <a:r>
              <a:rPr lang="en-US" altLang="zh-CN" sz="2400" dirty="0"/>
              <a:t> </a:t>
            </a:r>
            <a:r>
              <a:rPr lang="zh-CN" altLang="en-US" sz="2400" dirty="0"/>
              <a:t>运算符的类的对象都可以作为函数对象使用</a:t>
            </a:r>
            <a:endParaRPr lang="en-US" altLang="zh-CN" sz="2400" dirty="0"/>
          </a:p>
          <a:p>
            <a:pPr eaLnBrk="1" hangingPunct="1"/>
            <a:r>
              <a:rPr lang="zh-CN" altLang="en-US" sz="2400" dirty="0"/>
              <a:t>使用</a:t>
            </a:r>
            <a:r>
              <a:rPr lang="en-US" altLang="zh-CN" sz="2400" dirty="0"/>
              <a:t>STL</a:t>
            </a:r>
            <a:r>
              <a:rPr lang="zh-CN" altLang="en-US" sz="2400" dirty="0"/>
              <a:t>的函数对象，需要包含头文件</a:t>
            </a:r>
            <a:r>
              <a:rPr lang="en-US" altLang="zh-CN" sz="2400" dirty="0"/>
              <a:t>&lt;functional&gt;</a:t>
            </a:r>
            <a:endParaRPr lang="zh-CN" altLang="en-US" sz="2400" dirty="0"/>
          </a:p>
        </p:txBody>
      </p:sp>
      <p:sp>
        <p:nvSpPr>
          <p:cNvPr id="2" name="灯片编号占位符 1">
            <a:extLst>
              <a:ext uri="{FF2B5EF4-FFF2-40B4-BE49-F238E27FC236}">
                <a16:creationId xmlns:a16="http://schemas.microsoft.com/office/drawing/2014/main" id="{1CF321F0-BB01-4A93-9DFB-FB7E99DCA6CA}"/>
              </a:ext>
            </a:extLst>
          </p:cNvPr>
          <p:cNvSpPr>
            <a:spLocks noGrp="1"/>
          </p:cNvSpPr>
          <p:nvPr>
            <p:ph type="sldNum" sz="quarter" idx="4"/>
          </p:nvPr>
        </p:nvSpPr>
        <p:spPr/>
        <p:txBody>
          <a:bodyPr/>
          <a:lstStyle/>
          <a:p>
            <a:fld id="{EE27C1A0-FD57-4FBA-811A-8EA0C630CB97}" type="slidenum">
              <a:rPr lang="zh-CN" altLang="en-US" smtClean="0"/>
              <a:pPr/>
              <a:t>15</a:t>
            </a:fld>
            <a:endParaRPr lang="zh-CN" altLang="en-US"/>
          </a:p>
        </p:txBody>
      </p:sp>
    </p:spTree>
    <p:extLst>
      <p:ext uri="{BB962C8B-B14F-4D97-AF65-F5344CB8AC3E}">
        <p14:creationId xmlns:p14="http://schemas.microsoft.com/office/powerpoint/2010/main" val="409876612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07504" y="19595"/>
            <a:ext cx="9355934" cy="1066800"/>
          </a:xfrm>
        </p:spPr>
        <p:txBody>
          <a:bodyPr/>
          <a:lstStyle/>
          <a:p>
            <a:r>
              <a:rPr lang="en-US" altLang="zh-CN" sz="3600" dirty="0"/>
              <a:t>STL</a:t>
            </a:r>
            <a:r>
              <a:rPr lang="zh-CN" altLang="en-US" sz="3600" dirty="0"/>
              <a:t>的基本组件</a:t>
            </a:r>
            <a:r>
              <a:rPr lang="en-US" altLang="zh-CN" sz="3600" dirty="0"/>
              <a:t>——</a:t>
            </a:r>
            <a:r>
              <a:rPr lang="zh-CN" altLang="en-US" sz="3600" dirty="0"/>
              <a:t>算法（</a:t>
            </a:r>
            <a:r>
              <a:rPr lang="en-US" altLang="zh-CN" sz="3600" dirty="0"/>
              <a:t>algorithms</a:t>
            </a:r>
            <a:r>
              <a:rPr lang="zh-CN" altLang="en-US" sz="3600" dirty="0"/>
              <a:t>）</a:t>
            </a:r>
          </a:p>
        </p:txBody>
      </p:sp>
      <p:sp>
        <p:nvSpPr>
          <p:cNvPr id="22531" name="内容占位符 2"/>
          <p:cNvSpPr>
            <a:spLocks noGrp="1"/>
          </p:cNvSpPr>
          <p:nvPr>
            <p:ph idx="1"/>
          </p:nvPr>
        </p:nvSpPr>
        <p:spPr>
          <a:xfrm>
            <a:off x="167829" y="1140371"/>
            <a:ext cx="8867881" cy="4160837"/>
          </a:xfrm>
        </p:spPr>
        <p:txBody>
          <a:bodyPr/>
          <a:lstStyle/>
          <a:p>
            <a:pPr eaLnBrk="1" hangingPunct="1"/>
            <a:r>
              <a:rPr lang="en-US" altLang="zh-CN" sz="2400" dirty="0"/>
              <a:t>STL</a:t>
            </a:r>
            <a:r>
              <a:rPr lang="zh-CN" altLang="en-US" sz="2400" dirty="0"/>
              <a:t>包括</a:t>
            </a:r>
            <a:r>
              <a:rPr lang="en-US" altLang="zh-CN" sz="2400" dirty="0"/>
              <a:t>70</a:t>
            </a:r>
            <a:r>
              <a:rPr lang="zh-CN" altLang="en-US" sz="2400" dirty="0"/>
              <a:t>多个算法</a:t>
            </a:r>
            <a:endParaRPr lang="en-US" altLang="zh-CN" sz="2400" dirty="0"/>
          </a:p>
          <a:p>
            <a:pPr lvl="1" eaLnBrk="1" hangingPunct="1"/>
            <a:r>
              <a:rPr lang="zh-CN" altLang="en-US" sz="2000" dirty="0"/>
              <a:t>例如：排序算法，消除算法，计数算法，比较算法，变换算法，置换算法和容器管理等</a:t>
            </a:r>
            <a:endParaRPr lang="en-US" altLang="zh-CN" sz="2000" dirty="0"/>
          </a:p>
          <a:p>
            <a:pPr eaLnBrk="1" hangingPunct="1"/>
            <a:r>
              <a:rPr lang="zh-CN" altLang="en-US" sz="2400" dirty="0"/>
              <a:t>可以广泛用于不同的对象和内置的数据类型。</a:t>
            </a:r>
            <a:endParaRPr lang="en-US" altLang="zh-CN" sz="2400" dirty="0"/>
          </a:p>
          <a:p>
            <a:pPr eaLnBrk="1" hangingPunct="1"/>
            <a:r>
              <a:rPr lang="zh-CN" altLang="en-US" sz="2400" dirty="0"/>
              <a:t>使用</a:t>
            </a:r>
            <a:r>
              <a:rPr lang="en-US" altLang="zh-CN" sz="2400" dirty="0"/>
              <a:t>STL</a:t>
            </a:r>
            <a:r>
              <a:rPr lang="zh-CN" altLang="en-US" sz="2400" dirty="0"/>
              <a:t>的算法，需要包含头文件</a:t>
            </a:r>
            <a:r>
              <a:rPr lang="en-US" altLang="zh-CN" sz="2400" dirty="0"/>
              <a:t>&lt;algorithm&gt;</a:t>
            </a:r>
            <a:r>
              <a:rPr lang="zh-CN" altLang="en-US" dirty="0"/>
              <a:t>。</a:t>
            </a:r>
          </a:p>
        </p:txBody>
      </p:sp>
      <p:sp>
        <p:nvSpPr>
          <p:cNvPr id="2" name="灯片编号占位符 1">
            <a:extLst>
              <a:ext uri="{FF2B5EF4-FFF2-40B4-BE49-F238E27FC236}">
                <a16:creationId xmlns:a16="http://schemas.microsoft.com/office/drawing/2014/main" id="{5EE84BD1-7781-420E-BC41-99A0C5267E5A}"/>
              </a:ext>
            </a:extLst>
          </p:cNvPr>
          <p:cNvSpPr>
            <a:spLocks noGrp="1"/>
          </p:cNvSpPr>
          <p:nvPr>
            <p:ph type="sldNum" sz="quarter" idx="4"/>
          </p:nvPr>
        </p:nvSpPr>
        <p:spPr/>
        <p:txBody>
          <a:bodyPr/>
          <a:lstStyle/>
          <a:p>
            <a:fld id="{EE27C1A0-FD57-4FBA-811A-8EA0C630CB97}" type="slidenum">
              <a:rPr lang="zh-CN" altLang="en-US" smtClean="0"/>
              <a:pPr/>
              <a:t>16</a:t>
            </a:fld>
            <a:endParaRPr lang="zh-CN" altLang="en-US"/>
          </a:p>
        </p:txBody>
      </p:sp>
    </p:spTree>
    <p:extLst>
      <p:ext uri="{BB962C8B-B14F-4D97-AF65-F5344CB8AC3E}">
        <p14:creationId xmlns:p14="http://schemas.microsoft.com/office/powerpoint/2010/main" val="2469423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26462" y="19619"/>
            <a:ext cx="8441903" cy="1066800"/>
          </a:xfrm>
        </p:spPr>
        <p:txBody>
          <a:bodyPr/>
          <a:lstStyle/>
          <a:p>
            <a:r>
              <a:rPr lang="zh-CN" altLang="en-US" dirty="0"/>
              <a:t>算法举例</a:t>
            </a:r>
            <a:r>
              <a:rPr lang="en-US" altLang="zh-CN" dirty="0"/>
              <a:t>——transform</a:t>
            </a:r>
            <a:r>
              <a:rPr lang="zh-CN" altLang="en-US" dirty="0"/>
              <a:t>算法</a:t>
            </a:r>
          </a:p>
        </p:txBody>
      </p:sp>
      <p:sp>
        <p:nvSpPr>
          <p:cNvPr id="25603" name="内容占位符 2"/>
          <p:cNvSpPr>
            <a:spLocks noGrp="1"/>
          </p:cNvSpPr>
          <p:nvPr>
            <p:ph idx="1"/>
          </p:nvPr>
        </p:nvSpPr>
        <p:spPr>
          <a:xfrm>
            <a:off x="33552" y="980728"/>
            <a:ext cx="8784977" cy="4729163"/>
          </a:xfrm>
        </p:spPr>
        <p:txBody>
          <a:bodyPr/>
          <a:lstStyle/>
          <a:p>
            <a:r>
              <a:rPr lang="en-US" altLang="zh-CN" sz="2000" dirty="0"/>
              <a:t>transform</a:t>
            </a:r>
            <a:r>
              <a:rPr lang="zh-CN" altLang="en-US" sz="2000" dirty="0"/>
              <a:t>算法顺序遍历</a:t>
            </a:r>
            <a:r>
              <a:rPr lang="en-US" altLang="zh-CN" sz="2000" dirty="0">
                <a:solidFill>
                  <a:srgbClr val="C00000"/>
                </a:solidFill>
              </a:rPr>
              <a:t>first</a:t>
            </a:r>
            <a:r>
              <a:rPr lang="zh-CN" altLang="en-US" sz="2000" dirty="0"/>
              <a:t>和</a:t>
            </a:r>
            <a:r>
              <a:rPr lang="en-US" altLang="zh-CN" sz="2000" dirty="0">
                <a:solidFill>
                  <a:srgbClr val="C00000"/>
                </a:solidFill>
              </a:rPr>
              <a:t>last</a:t>
            </a:r>
            <a:r>
              <a:rPr lang="zh-CN" altLang="en-US" sz="2000" dirty="0"/>
              <a:t>两个迭代器所指向的元素；</a:t>
            </a:r>
            <a:endParaRPr lang="en-US" altLang="zh-CN" sz="2000" dirty="0"/>
          </a:p>
          <a:p>
            <a:r>
              <a:rPr lang="zh-CN" altLang="en-US" sz="2000" dirty="0"/>
              <a:t>将每个元素的值作为函数对象</a:t>
            </a:r>
            <a:r>
              <a:rPr lang="en-US" altLang="zh-CN" sz="2000" dirty="0">
                <a:solidFill>
                  <a:srgbClr val="0070C0"/>
                </a:solidFill>
              </a:rPr>
              <a:t>op</a:t>
            </a:r>
            <a:r>
              <a:rPr lang="zh-CN" altLang="en-US" sz="2000" dirty="0"/>
              <a:t>的参数；</a:t>
            </a:r>
            <a:endParaRPr lang="en-US" altLang="zh-CN" sz="2000" dirty="0"/>
          </a:p>
          <a:p>
            <a:r>
              <a:rPr lang="zh-CN" altLang="en-US" sz="2000" dirty="0"/>
              <a:t>将</a:t>
            </a:r>
            <a:r>
              <a:rPr lang="en-US" altLang="zh-CN" sz="2000" dirty="0"/>
              <a:t>op</a:t>
            </a:r>
            <a:r>
              <a:rPr lang="zh-CN" altLang="en-US" sz="2000" dirty="0"/>
              <a:t>的返回值通过迭代器</a:t>
            </a:r>
            <a:r>
              <a:rPr lang="en-US" altLang="zh-CN" sz="2000" dirty="0">
                <a:solidFill>
                  <a:srgbClr val="10CE58"/>
                </a:solidFill>
              </a:rPr>
              <a:t>result</a:t>
            </a:r>
            <a:r>
              <a:rPr lang="zh-CN" altLang="en-US" sz="2000" dirty="0"/>
              <a:t>顺序输出；</a:t>
            </a:r>
            <a:endParaRPr lang="en-US" altLang="zh-CN" sz="2000" dirty="0"/>
          </a:p>
          <a:p>
            <a:r>
              <a:rPr lang="zh-CN" altLang="en-US" sz="2000" dirty="0"/>
              <a:t>遍历完成后</a:t>
            </a:r>
            <a:r>
              <a:rPr lang="en-US" altLang="zh-CN" sz="2000" dirty="0">
                <a:solidFill>
                  <a:srgbClr val="10CE58"/>
                </a:solidFill>
              </a:rPr>
              <a:t>result</a:t>
            </a:r>
            <a:r>
              <a:rPr lang="zh-CN" altLang="en-US" sz="2000" dirty="0"/>
              <a:t>迭代器指向的是输出的最后一个元素的下一个位置，</a:t>
            </a:r>
            <a:r>
              <a:rPr lang="en-US" altLang="zh-CN" sz="2000" dirty="0"/>
              <a:t>transform</a:t>
            </a:r>
            <a:r>
              <a:rPr lang="zh-CN" altLang="en-US" sz="2000" dirty="0"/>
              <a:t>会将该迭代器返回</a:t>
            </a:r>
          </a:p>
          <a:p>
            <a:r>
              <a:rPr lang="zh-CN" altLang="en-US" sz="2000" dirty="0"/>
              <a:t>例如，以下可以是</a:t>
            </a:r>
            <a:r>
              <a:rPr lang="en-US" altLang="zh-CN" sz="2000" dirty="0"/>
              <a:t>transform</a:t>
            </a:r>
            <a:r>
              <a:rPr lang="zh-CN" altLang="en-US" sz="2000" dirty="0"/>
              <a:t>算法的一种实现：</a:t>
            </a:r>
          </a:p>
          <a:p>
            <a:pPr lvl="1">
              <a:buFont typeface="Georgia" panose="02040502050405020303" pitchFamily="18" charset="0"/>
              <a:buNone/>
            </a:pPr>
            <a:r>
              <a:rPr lang="en-US" altLang="zh-CN" sz="1700" dirty="0"/>
              <a:t>template &lt;class </a:t>
            </a:r>
            <a:r>
              <a:rPr lang="en-US" altLang="zh-CN" sz="1700" dirty="0" err="1"/>
              <a:t>InputIterator</a:t>
            </a:r>
            <a:r>
              <a:rPr lang="en-US" altLang="zh-CN" sz="1700" dirty="0"/>
              <a:t>, class </a:t>
            </a:r>
            <a:r>
              <a:rPr lang="en-US" altLang="zh-CN" sz="1700" dirty="0" err="1"/>
              <a:t>OutputIterator</a:t>
            </a:r>
            <a:r>
              <a:rPr lang="en-US" altLang="zh-CN" sz="1700" dirty="0"/>
              <a:t>, class </a:t>
            </a:r>
            <a:r>
              <a:rPr lang="en-US" altLang="zh-CN" sz="1700" dirty="0" err="1"/>
              <a:t>UnaryFunction</a:t>
            </a:r>
            <a:r>
              <a:rPr lang="en-US" altLang="zh-CN" sz="1700" dirty="0"/>
              <a:t>&gt;</a:t>
            </a:r>
          </a:p>
          <a:p>
            <a:pPr lvl="1">
              <a:buFont typeface="Georgia" panose="02040502050405020303" pitchFamily="18" charset="0"/>
              <a:buNone/>
            </a:pPr>
            <a:r>
              <a:rPr lang="en-US" altLang="zh-CN" sz="1700" dirty="0" err="1"/>
              <a:t>OutputIterator</a:t>
            </a:r>
            <a:r>
              <a:rPr lang="en-US" altLang="zh-CN" sz="1700" dirty="0"/>
              <a:t> transform(</a:t>
            </a:r>
            <a:r>
              <a:rPr lang="en-US" altLang="zh-CN" sz="1700" dirty="0" err="1"/>
              <a:t>InputIterator</a:t>
            </a:r>
            <a:r>
              <a:rPr lang="en-US" altLang="zh-CN" sz="1700" dirty="0"/>
              <a:t> </a:t>
            </a:r>
            <a:r>
              <a:rPr lang="en-US" altLang="zh-CN" sz="1700" dirty="0">
                <a:solidFill>
                  <a:srgbClr val="C00000"/>
                </a:solidFill>
              </a:rPr>
              <a:t>first</a:t>
            </a:r>
            <a:r>
              <a:rPr lang="en-US" altLang="zh-CN" sz="1700" dirty="0"/>
              <a:t>, </a:t>
            </a:r>
            <a:r>
              <a:rPr lang="en-US" altLang="zh-CN" sz="1700" dirty="0" err="1"/>
              <a:t>InputIterator</a:t>
            </a:r>
            <a:r>
              <a:rPr lang="en-US" altLang="zh-CN" sz="1700" dirty="0"/>
              <a:t> </a:t>
            </a:r>
            <a:r>
              <a:rPr lang="en-US" altLang="zh-CN" sz="1700" dirty="0">
                <a:solidFill>
                  <a:srgbClr val="C00000"/>
                </a:solidFill>
              </a:rPr>
              <a:t>last</a:t>
            </a:r>
            <a:r>
              <a:rPr lang="en-US" altLang="zh-CN" sz="1700" dirty="0"/>
              <a:t>, </a:t>
            </a:r>
            <a:r>
              <a:rPr lang="en-US" altLang="zh-CN" sz="1700" dirty="0" err="1"/>
              <a:t>OutputIterator</a:t>
            </a:r>
            <a:r>
              <a:rPr lang="en-US" altLang="zh-CN" sz="1700" dirty="0"/>
              <a:t> </a:t>
            </a:r>
            <a:r>
              <a:rPr lang="en-US" altLang="zh-CN" sz="1700" dirty="0">
                <a:solidFill>
                  <a:srgbClr val="10CE58"/>
                </a:solidFill>
              </a:rPr>
              <a:t>result</a:t>
            </a:r>
            <a:r>
              <a:rPr lang="en-US" altLang="zh-CN" sz="1700" dirty="0"/>
              <a:t>, </a:t>
            </a:r>
            <a:r>
              <a:rPr lang="en-US" altLang="zh-CN" sz="1700" dirty="0" err="1"/>
              <a:t>UnaryFunction</a:t>
            </a:r>
            <a:r>
              <a:rPr lang="en-US" altLang="zh-CN" sz="1700" dirty="0"/>
              <a:t> </a:t>
            </a:r>
            <a:r>
              <a:rPr lang="en-US" altLang="zh-CN" sz="1700" dirty="0">
                <a:solidFill>
                  <a:srgbClr val="0070C0"/>
                </a:solidFill>
              </a:rPr>
              <a:t>op</a:t>
            </a:r>
            <a:r>
              <a:rPr lang="en-US" altLang="zh-CN" sz="1700" dirty="0"/>
              <a:t>) {</a:t>
            </a:r>
          </a:p>
          <a:p>
            <a:pPr lvl="1">
              <a:buFont typeface="Georgia" panose="02040502050405020303" pitchFamily="18" charset="0"/>
              <a:buNone/>
            </a:pPr>
            <a:r>
              <a:rPr lang="en-US" altLang="zh-CN" sz="1700" dirty="0"/>
              <a:t>	for (;first != last; ++first, ++result)</a:t>
            </a:r>
          </a:p>
          <a:p>
            <a:pPr lvl="1">
              <a:buFont typeface="Georgia" panose="02040502050405020303" pitchFamily="18" charset="0"/>
              <a:buNone/>
            </a:pPr>
            <a:r>
              <a:rPr lang="en-US" altLang="zh-CN" sz="1700" dirty="0"/>
              <a:t>		*result = op(*first);</a:t>
            </a:r>
          </a:p>
          <a:p>
            <a:pPr lvl="1">
              <a:buFont typeface="Georgia" panose="02040502050405020303" pitchFamily="18" charset="0"/>
              <a:buNone/>
            </a:pPr>
            <a:r>
              <a:rPr lang="en-US" altLang="zh-CN" sz="1700" dirty="0"/>
              <a:t>	return result;</a:t>
            </a:r>
          </a:p>
          <a:p>
            <a:pPr lvl="1">
              <a:buFont typeface="Georgia" panose="02040502050405020303" pitchFamily="18" charset="0"/>
              <a:buNone/>
            </a:pPr>
            <a:r>
              <a:rPr lang="en-US" altLang="zh-CN" sz="1700" dirty="0"/>
              <a:t>}</a:t>
            </a:r>
          </a:p>
        </p:txBody>
      </p:sp>
      <p:sp>
        <p:nvSpPr>
          <p:cNvPr id="2" name="灯片编号占位符 1">
            <a:extLst>
              <a:ext uri="{FF2B5EF4-FFF2-40B4-BE49-F238E27FC236}">
                <a16:creationId xmlns:a16="http://schemas.microsoft.com/office/drawing/2014/main" id="{F0683196-C39D-4929-A685-BFEB5D874DA6}"/>
              </a:ext>
            </a:extLst>
          </p:cNvPr>
          <p:cNvSpPr>
            <a:spLocks noGrp="1"/>
          </p:cNvSpPr>
          <p:nvPr>
            <p:ph type="sldNum" sz="quarter" idx="4"/>
          </p:nvPr>
        </p:nvSpPr>
        <p:spPr/>
        <p:txBody>
          <a:bodyPr/>
          <a:lstStyle/>
          <a:p>
            <a:fld id="{EE27C1A0-FD57-4FBA-811A-8EA0C630CB97}" type="slidenum">
              <a:rPr lang="zh-CN" altLang="en-US" smtClean="0"/>
              <a:pPr/>
              <a:t>17</a:t>
            </a:fld>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18529" y="-13050"/>
            <a:ext cx="9361827" cy="1066800"/>
          </a:xfrm>
        </p:spPr>
        <p:txBody>
          <a:bodyPr/>
          <a:lstStyle/>
          <a:p>
            <a:r>
              <a:rPr lang="en-US" altLang="zh-CN" dirty="0"/>
              <a:t>STL</a:t>
            </a:r>
            <a:r>
              <a:rPr lang="zh-CN" altLang="en-US" dirty="0"/>
              <a:t>的基本组件</a:t>
            </a:r>
          </a:p>
        </p:txBody>
      </p:sp>
      <p:sp>
        <p:nvSpPr>
          <p:cNvPr id="23555" name="内容占位符 2"/>
          <p:cNvSpPr>
            <a:spLocks noGrp="1"/>
          </p:cNvSpPr>
          <p:nvPr>
            <p:ph idx="1"/>
          </p:nvPr>
        </p:nvSpPr>
        <p:spPr>
          <a:xfrm>
            <a:off x="179511" y="923576"/>
            <a:ext cx="8945959" cy="2955925"/>
          </a:xfrm>
        </p:spPr>
        <p:txBody>
          <a:bodyPr/>
          <a:lstStyle/>
          <a:p>
            <a:r>
              <a:rPr lang="en-US" altLang="zh-CN" sz="2200" dirty="0">
                <a:solidFill>
                  <a:srgbClr val="0070C0"/>
                </a:solidFill>
              </a:rPr>
              <a:t>Iterators</a:t>
            </a:r>
            <a:r>
              <a:rPr lang="zh-CN" altLang="en-US" sz="2200" dirty="0">
                <a:solidFill>
                  <a:srgbClr val="0070C0"/>
                </a:solidFill>
              </a:rPr>
              <a:t>（迭代器）</a:t>
            </a:r>
            <a:r>
              <a:rPr lang="zh-CN" altLang="en-US" sz="2200" dirty="0"/>
              <a:t>是</a:t>
            </a:r>
            <a:r>
              <a:rPr lang="zh-CN" altLang="en-US" sz="2200" dirty="0">
                <a:solidFill>
                  <a:srgbClr val="0070C0"/>
                </a:solidFill>
              </a:rPr>
              <a:t>算法</a:t>
            </a:r>
            <a:r>
              <a:rPr lang="zh-CN" altLang="en-US" sz="2200" dirty="0"/>
              <a:t>和</a:t>
            </a:r>
            <a:r>
              <a:rPr lang="zh-CN" altLang="en-US" sz="2200" dirty="0">
                <a:solidFill>
                  <a:srgbClr val="0070C0"/>
                </a:solidFill>
              </a:rPr>
              <a:t>容器</a:t>
            </a:r>
            <a:r>
              <a:rPr lang="zh-CN" altLang="en-US" sz="2200" dirty="0"/>
              <a:t>的桥梁。</a:t>
            </a:r>
            <a:endParaRPr lang="en-US" altLang="zh-CN" sz="2200" dirty="0"/>
          </a:p>
          <a:p>
            <a:pPr lvl="1"/>
            <a:r>
              <a:rPr lang="zh-CN" altLang="en-US" sz="2000" dirty="0"/>
              <a:t>将迭代器作为算法的参数、通过迭代器来访问容器而不是把容器直接作为算法的参数。</a:t>
            </a:r>
            <a:endParaRPr lang="en-US" altLang="zh-CN" sz="2000" dirty="0"/>
          </a:p>
          <a:p>
            <a:r>
              <a:rPr lang="zh-CN" altLang="en-US" sz="2000" dirty="0"/>
              <a:t>将</a:t>
            </a:r>
            <a:r>
              <a:rPr lang="zh-CN" altLang="en-US" sz="2000" dirty="0">
                <a:solidFill>
                  <a:srgbClr val="0070C0"/>
                </a:solidFill>
              </a:rPr>
              <a:t>函数对象</a:t>
            </a:r>
            <a:r>
              <a:rPr lang="zh-CN" altLang="en-US" sz="2000" dirty="0"/>
              <a:t>作为算法的参数而不是将函数所执行的运算作为算法的一部分。</a:t>
            </a:r>
            <a:endParaRPr lang="en-US" altLang="zh-CN" sz="2000" dirty="0"/>
          </a:p>
          <a:p>
            <a:r>
              <a:rPr lang="zh-CN" altLang="en-US" sz="2000" dirty="0"/>
              <a:t>使用</a:t>
            </a:r>
            <a:r>
              <a:rPr lang="en-US" altLang="zh-CN" sz="2000" dirty="0"/>
              <a:t>STL</a:t>
            </a:r>
            <a:r>
              <a:rPr lang="zh-CN" altLang="en-US" sz="2000" dirty="0"/>
              <a:t>中提供的或自定义的迭代器和函数对象，配合</a:t>
            </a:r>
            <a:r>
              <a:rPr lang="en-US" altLang="zh-CN" sz="2000" dirty="0"/>
              <a:t>STL</a:t>
            </a:r>
            <a:r>
              <a:rPr lang="zh-CN" altLang="en-US" sz="2000" dirty="0"/>
              <a:t>的算法，可以组合出各种各样的功能。</a:t>
            </a:r>
          </a:p>
        </p:txBody>
      </p:sp>
      <p:grpSp>
        <p:nvGrpSpPr>
          <p:cNvPr id="23556" name="组合 13"/>
          <p:cNvGrpSpPr>
            <a:grpSpLocks/>
          </p:cNvGrpSpPr>
          <p:nvPr/>
        </p:nvGrpSpPr>
        <p:grpSpPr bwMode="auto">
          <a:xfrm>
            <a:off x="755576" y="3202207"/>
            <a:ext cx="7389840" cy="2375346"/>
            <a:chOff x="1366838" y="4443413"/>
            <a:chExt cx="4831525" cy="2302137"/>
          </a:xfrm>
        </p:grpSpPr>
        <p:sp>
          <p:nvSpPr>
            <p:cNvPr id="14" name="AutoShape 6"/>
            <p:cNvSpPr>
              <a:spLocks noChangeArrowheads="1"/>
            </p:cNvSpPr>
            <p:nvPr/>
          </p:nvSpPr>
          <p:spPr bwMode="auto">
            <a:xfrm>
              <a:off x="1366838" y="4443413"/>
              <a:ext cx="1058153" cy="1167750"/>
            </a:xfrm>
            <a:prstGeom prst="flowChartMagneticDisk">
              <a:avLst/>
            </a:prstGeom>
            <a:solidFill>
              <a:srgbClr val="E4AB88"/>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endParaRPr lang="en-US" altLang="zh-CN" sz="1000" b="1" dirty="0">
                <a:solidFill>
                  <a:schemeClr val="tx1"/>
                </a:solidFill>
                <a:latin typeface="Times New Roman" pitchFamily="18" charset="0"/>
              </a:endParaRPr>
            </a:p>
            <a:p>
              <a:pPr algn="ctr">
                <a:defRPr/>
              </a:pPr>
              <a:r>
                <a:rPr lang="zh-CN" altLang="en-US" sz="1400" b="1" dirty="0">
                  <a:solidFill>
                    <a:schemeClr val="tx1"/>
                  </a:solidFill>
                  <a:latin typeface="Calibri" pitchFamily="34" charset="0"/>
                </a:rPr>
                <a:t>容器</a:t>
              </a:r>
              <a:endParaRPr lang="zh-CN" altLang="en-US" sz="1400" b="1" dirty="0">
                <a:solidFill>
                  <a:schemeClr val="tx1"/>
                </a:solidFill>
                <a:latin typeface="Times New Roman" pitchFamily="18" charset="0"/>
              </a:endParaRPr>
            </a:p>
            <a:p>
              <a:pPr algn="ctr">
                <a:defRPr/>
              </a:pPr>
              <a:r>
                <a:rPr lang="en-US" altLang="zh-CN" sz="1400" b="1" dirty="0">
                  <a:solidFill>
                    <a:schemeClr val="tx1"/>
                  </a:solidFill>
                  <a:latin typeface="Calibri" pitchFamily="34" charset="0"/>
                </a:rPr>
                <a:t>(container)</a:t>
              </a:r>
              <a:endParaRPr lang="en-US" altLang="zh-CN" sz="1400" b="1" dirty="0">
                <a:solidFill>
                  <a:schemeClr val="tx1"/>
                </a:solidFill>
                <a:latin typeface="Times New Roman" pitchFamily="18" charset="0"/>
              </a:endParaRPr>
            </a:p>
            <a:p>
              <a:pPr>
                <a:defRPr/>
              </a:pPr>
              <a:endParaRPr lang="zh-CN" altLang="zh-CN" b="1" dirty="0">
                <a:solidFill>
                  <a:schemeClr val="tx1"/>
                </a:solidFill>
                <a:latin typeface="Times New Roman" pitchFamily="18" charset="0"/>
              </a:endParaRPr>
            </a:p>
          </p:txBody>
        </p:sp>
        <p:sp>
          <p:nvSpPr>
            <p:cNvPr id="15" name="AutoShape 7"/>
            <p:cNvSpPr>
              <a:spLocks noChangeArrowheads="1"/>
            </p:cNvSpPr>
            <p:nvPr/>
          </p:nvSpPr>
          <p:spPr bwMode="auto">
            <a:xfrm>
              <a:off x="3132289" y="4443413"/>
              <a:ext cx="1414595" cy="1167750"/>
            </a:xfrm>
            <a:prstGeom prst="cube">
              <a:avLst>
                <a:gd name="adj" fmla="val 25000"/>
              </a:avLst>
            </a:prstGeom>
            <a:solidFill>
              <a:srgbClr val="E4AB88"/>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endParaRPr lang="en-US" altLang="zh-CN" sz="1000" b="1" dirty="0">
                <a:solidFill>
                  <a:schemeClr val="tx1"/>
                </a:solidFill>
                <a:latin typeface="Times New Roman" pitchFamily="18" charset="0"/>
              </a:endParaRPr>
            </a:p>
            <a:p>
              <a:pPr algn="ctr">
                <a:defRPr/>
              </a:pPr>
              <a:r>
                <a:rPr lang="zh-CN" altLang="en-US" sz="1400" b="1" dirty="0">
                  <a:solidFill>
                    <a:schemeClr val="tx1"/>
                  </a:solidFill>
                  <a:latin typeface="Calibri" pitchFamily="34" charset="0"/>
                </a:rPr>
                <a:t>算法</a:t>
              </a:r>
              <a:endParaRPr lang="zh-CN" altLang="en-US" sz="1400" b="1" dirty="0">
                <a:solidFill>
                  <a:schemeClr val="tx1"/>
                </a:solidFill>
                <a:latin typeface="Times New Roman" pitchFamily="18" charset="0"/>
              </a:endParaRPr>
            </a:p>
            <a:p>
              <a:pPr algn="ctr">
                <a:defRPr/>
              </a:pPr>
              <a:r>
                <a:rPr lang="en-US" altLang="zh-CN" sz="1400" b="1" dirty="0">
                  <a:solidFill>
                    <a:schemeClr val="tx1"/>
                  </a:solidFill>
                  <a:latin typeface="Calibri" pitchFamily="34" charset="0"/>
                </a:rPr>
                <a:t>(algorithm)</a:t>
              </a:r>
              <a:endParaRPr lang="zh-CN" altLang="zh-CN" sz="1400" b="1" dirty="0">
                <a:solidFill>
                  <a:schemeClr val="tx1"/>
                </a:solidFill>
                <a:latin typeface="Times New Roman" pitchFamily="18" charset="0"/>
              </a:endParaRPr>
            </a:p>
          </p:txBody>
        </p:sp>
        <p:sp>
          <p:nvSpPr>
            <p:cNvPr id="16" name="AutoShape 8"/>
            <p:cNvSpPr>
              <a:spLocks noChangeArrowheads="1"/>
            </p:cNvSpPr>
            <p:nvPr/>
          </p:nvSpPr>
          <p:spPr bwMode="auto">
            <a:xfrm>
              <a:off x="5137975" y="4443413"/>
              <a:ext cx="1060388" cy="1214170"/>
            </a:xfrm>
            <a:prstGeom prst="flowChartMagneticDisk">
              <a:avLst/>
            </a:prstGeom>
            <a:solidFill>
              <a:srgbClr val="E4AB88"/>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endParaRPr lang="en-US" altLang="zh-CN" sz="1000" b="1" dirty="0">
                <a:solidFill>
                  <a:schemeClr val="tx1"/>
                </a:solidFill>
                <a:latin typeface="Times New Roman" pitchFamily="18" charset="0"/>
              </a:endParaRPr>
            </a:p>
            <a:p>
              <a:pPr algn="ctr">
                <a:defRPr/>
              </a:pPr>
              <a:r>
                <a:rPr lang="zh-CN" altLang="en-US" sz="1400" b="1" dirty="0">
                  <a:solidFill>
                    <a:schemeClr val="tx1"/>
                  </a:solidFill>
                  <a:latin typeface="Calibri" pitchFamily="34" charset="0"/>
                </a:rPr>
                <a:t>容器</a:t>
              </a:r>
              <a:endParaRPr lang="zh-CN" altLang="en-US" sz="1400" b="1" dirty="0">
                <a:solidFill>
                  <a:schemeClr val="tx1"/>
                </a:solidFill>
                <a:latin typeface="Times New Roman" pitchFamily="18" charset="0"/>
              </a:endParaRPr>
            </a:p>
            <a:p>
              <a:pPr algn="ctr">
                <a:defRPr/>
              </a:pPr>
              <a:r>
                <a:rPr lang="en-US" altLang="zh-CN" sz="1400" b="1" dirty="0">
                  <a:solidFill>
                    <a:schemeClr val="tx1"/>
                  </a:solidFill>
                  <a:latin typeface="Calibri" pitchFamily="34" charset="0"/>
                </a:rPr>
                <a:t>(container)</a:t>
              </a:r>
              <a:endParaRPr lang="zh-CN" altLang="zh-CN" sz="1400" b="1" dirty="0">
                <a:solidFill>
                  <a:schemeClr val="tx1"/>
                </a:solidFill>
                <a:latin typeface="Times New Roman" pitchFamily="18" charset="0"/>
              </a:endParaRPr>
            </a:p>
          </p:txBody>
        </p:sp>
        <p:sp>
          <p:nvSpPr>
            <p:cNvPr id="17" name="AutoShape 9"/>
            <p:cNvSpPr>
              <a:spLocks noChangeArrowheads="1"/>
            </p:cNvSpPr>
            <p:nvPr/>
          </p:nvSpPr>
          <p:spPr bwMode="auto">
            <a:xfrm>
              <a:off x="4427325" y="4594278"/>
              <a:ext cx="707298" cy="890682"/>
            </a:xfrm>
            <a:prstGeom prst="rightArrow">
              <a:avLst>
                <a:gd name="adj1" fmla="val 50000"/>
                <a:gd name="adj2" fmla="val 25000"/>
              </a:avLst>
            </a:prstGeom>
            <a:solidFill>
              <a:srgbClr val="E4AB88"/>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r>
                <a:rPr lang="zh-CN" altLang="en-US" sz="1400" b="1" dirty="0">
                  <a:solidFill>
                    <a:schemeClr val="tx1"/>
                  </a:solidFill>
                  <a:latin typeface="Calibri" pitchFamily="34" charset="0"/>
                </a:rPr>
                <a:t>迭代器</a:t>
              </a:r>
              <a:endParaRPr lang="zh-CN" altLang="en-US" sz="1400" b="1" dirty="0">
                <a:solidFill>
                  <a:schemeClr val="tx1"/>
                </a:solidFill>
                <a:latin typeface="Times New Roman" pitchFamily="18" charset="0"/>
              </a:endParaRPr>
            </a:p>
            <a:p>
              <a:pPr algn="ctr">
                <a:defRPr/>
              </a:pPr>
              <a:r>
                <a:rPr lang="en-US" altLang="zh-CN" sz="1400" b="1" dirty="0">
                  <a:solidFill>
                    <a:schemeClr val="tx1"/>
                  </a:solidFill>
                  <a:latin typeface="Calibri" pitchFamily="34" charset="0"/>
                </a:rPr>
                <a:t>(</a:t>
              </a:r>
              <a:r>
                <a:rPr lang="en-US" altLang="zh-CN" sz="1400" b="1" dirty="0" err="1">
                  <a:solidFill>
                    <a:schemeClr val="tx1"/>
                  </a:solidFill>
                  <a:latin typeface="Calibri" pitchFamily="34" charset="0"/>
                </a:rPr>
                <a:t>iterator</a:t>
              </a:r>
              <a:r>
                <a:rPr lang="en-US" altLang="zh-CN" sz="1400" b="1" dirty="0">
                  <a:solidFill>
                    <a:schemeClr val="tx1"/>
                  </a:solidFill>
                  <a:latin typeface="Calibri" pitchFamily="34" charset="0"/>
                </a:rPr>
                <a:t>)</a:t>
              </a:r>
              <a:endParaRPr lang="zh-CN" altLang="zh-CN" sz="1400" b="1" dirty="0">
                <a:solidFill>
                  <a:schemeClr val="tx1"/>
                </a:solidFill>
                <a:latin typeface="Times New Roman" pitchFamily="18" charset="0"/>
              </a:endParaRPr>
            </a:p>
          </p:txBody>
        </p:sp>
        <p:sp>
          <p:nvSpPr>
            <p:cNvPr id="18" name="AutoShape 10"/>
            <p:cNvSpPr>
              <a:spLocks noChangeArrowheads="1"/>
            </p:cNvSpPr>
            <p:nvPr/>
          </p:nvSpPr>
          <p:spPr bwMode="auto">
            <a:xfrm>
              <a:off x="3172514" y="6075363"/>
              <a:ext cx="1374370" cy="670187"/>
            </a:xfrm>
            <a:prstGeom prst="flowChartMagneticDrum">
              <a:avLst/>
            </a:prstGeom>
            <a:solidFill>
              <a:srgbClr val="E4AB88"/>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a:defRPr/>
              </a:pPr>
              <a:r>
                <a:rPr lang="zh-CN" altLang="en-US" sz="1400" b="1" dirty="0">
                  <a:solidFill>
                    <a:schemeClr val="tx1"/>
                  </a:solidFill>
                  <a:latin typeface="Calibri" pitchFamily="34" charset="0"/>
                </a:rPr>
                <a:t>函数对象</a:t>
              </a:r>
              <a:endParaRPr lang="zh-CN" altLang="en-US" sz="1400" b="1" dirty="0">
                <a:solidFill>
                  <a:schemeClr val="tx1"/>
                </a:solidFill>
                <a:latin typeface="Times New Roman" pitchFamily="18" charset="0"/>
              </a:endParaRPr>
            </a:p>
            <a:p>
              <a:pPr>
                <a:defRPr/>
              </a:pPr>
              <a:r>
                <a:rPr lang="en-US" altLang="zh-CN" sz="1400" b="1" dirty="0">
                  <a:solidFill>
                    <a:schemeClr val="tx1"/>
                  </a:solidFill>
                  <a:latin typeface="Calibri" pitchFamily="34" charset="0"/>
                </a:rPr>
                <a:t>(function</a:t>
              </a:r>
              <a:br>
                <a:rPr lang="en-US" altLang="zh-CN" sz="1400" b="1" dirty="0">
                  <a:solidFill>
                    <a:schemeClr val="tx1"/>
                  </a:solidFill>
                  <a:latin typeface="Calibri" pitchFamily="34" charset="0"/>
                </a:rPr>
              </a:br>
              <a:r>
                <a:rPr lang="en-US" altLang="zh-CN" sz="1400" b="1" dirty="0">
                  <a:solidFill>
                    <a:schemeClr val="tx1"/>
                  </a:solidFill>
                  <a:latin typeface="Calibri" pitchFamily="34" charset="0"/>
                </a:rPr>
                <a:t>object)</a:t>
              </a:r>
              <a:endParaRPr lang="zh-CN" altLang="zh-CN" sz="1400" b="1" dirty="0">
                <a:solidFill>
                  <a:schemeClr val="tx1"/>
                </a:solidFill>
                <a:latin typeface="Times New Roman" pitchFamily="18" charset="0"/>
              </a:endParaRPr>
            </a:p>
          </p:txBody>
        </p:sp>
        <p:sp>
          <p:nvSpPr>
            <p:cNvPr id="19" name="AutoShape 11"/>
            <p:cNvSpPr>
              <a:spLocks noChangeArrowheads="1"/>
            </p:cNvSpPr>
            <p:nvPr/>
          </p:nvSpPr>
          <p:spPr bwMode="auto">
            <a:xfrm>
              <a:off x="3603821" y="5611163"/>
              <a:ext cx="353090" cy="464199"/>
            </a:xfrm>
            <a:prstGeom prst="downArrow">
              <a:avLst>
                <a:gd name="adj1" fmla="val 50000"/>
                <a:gd name="adj2" fmla="val 41441"/>
              </a:avLst>
            </a:prstGeom>
            <a:solidFill>
              <a:srgbClr val="E4AB88"/>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a:defRPr/>
              </a:pPr>
              <a:endParaRPr lang="zh-CN" altLang="en-US" b="1">
                <a:solidFill>
                  <a:schemeClr val="tx1"/>
                </a:solidFill>
              </a:endParaRPr>
            </a:p>
          </p:txBody>
        </p:sp>
        <p:sp>
          <p:nvSpPr>
            <p:cNvPr id="20" name="AutoShape 12"/>
            <p:cNvSpPr>
              <a:spLocks noChangeArrowheads="1"/>
            </p:cNvSpPr>
            <p:nvPr/>
          </p:nvSpPr>
          <p:spPr bwMode="auto">
            <a:xfrm>
              <a:off x="2424991" y="4594278"/>
              <a:ext cx="732997" cy="890682"/>
            </a:xfrm>
            <a:prstGeom prst="rightArrow">
              <a:avLst>
                <a:gd name="adj1" fmla="val 50000"/>
                <a:gd name="adj2" fmla="val 25000"/>
              </a:avLst>
            </a:prstGeom>
            <a:solidFill>
              <a:srgbClr val="E4AB88"/>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r>
                <a:rPr lang="zh-CN" altLang="en-US" sz="1400" b="1" dirty="0">
                  <a:solidFill>
                    <a:schemeClr val="tx1"/>
                  </a:solidFill>
                  <a:latin typeface="Calibri" pitchFamily="34" charset="0"/>
                </a:rPr>
                <a:t>迭代器</a:t>
              </a:r>
              <a:endParaRPr lang="zh-CN" altLang="en-US" sz="1400" b="1" dirty="0">
                <a:solidFill>
                  <a:schemeClr val="tx1"/>
                </a:solidFill>
                <a:latin typeface="Times New Roman" pitchFamily="18" charset="0"/>
              </a:endParaRPr>
            </a:p>
            <a:p>
              <a:pPr algn="ctr">
                <a:defRPr/>
              </a:pPr>
              <a:r>
                <a:rPr lang="en-US" altLang="zh-CN" sz="1400" b="1" dirty="0">
                  <a:solidFill>
                    <a:schemeClr val="tx1"/>
                  </a:solidFill>
                  <a:latin typeface="Calibri" pitchFamily="34" charset="0"/>
                </a:rPr>
                <a:t>(</a:t>
              </a:r>
              <a:r>
                <a:rPr lang="en-US" altLang="zh-CN" sz="1400" b="1" dirty="0" err="1">
                  <a:solidFill>
                    <a:schemeClr val="tx1"/>
                  </a:solidFill>
                  <a:latin typeface="Calibri" pitchFamily="34" charset="0"/>
                </a:rPr>
                <a:t>iterator</a:t>
              </a:r>
              <a:r>
                <a:rPr lang="en-US" altLang="zh-CN" sz="1400" b="1" dirty="0">
                  <a:solidFill>
                    <a:schemeClr val="tx1"/>
                  </a:solidFill>
                  <a:latin typeface="Calibri" pitchFamily="34" charset="0"/>
                </a:rPr>
                <a:t>)</a:t>
              </a:r>
              <a:endParaRPr lang="zh-CN" altLang="zh-CN" sz="1400" b="1" dirty="0">
                <a:solidFill>
                  <a:schemeClr val="tx1"/>
                </a:solidFill>
                <a:latin typeface="Times New Roman" pitchFamily="18" charset="0"/>
              </a:endParaRPr>
            </a:p>
          </p:txBody>
        </p:sp>
      </p:grpSp>
      <p:sp>
        <p:nvSpPr>
          <p:cNvPr id="2" name="灯片编号占位符 1">
            <a:extLst>
              <a:ext uri="{FF2B5EF4-FFF2-40B4-BE49-F238E27FC236}">
                <a16:creationId xmlns:a16="http://schemas.microsoft.com/office/drawing/2014/main" id="{227D451C-BEB6-414F-9CB3-F0C0F1CE1803}"/>
              </a:ext>
            </a:extLst>
          </p:cNvPr>
          <p:cNvSpPr>
            <a:spLocks noGrp="1"/>
          </p:cNvSpPr>
          <p:nvPr>
            <p:ph type="sldNum" sz="quarter" idx="4"/>
          </p:nvPr>
        </p:nvSpPr>
        <p:spPr/>
        <p:txBody>
          <a:bodyPr/>
          <a:lstStyle/>
          <a:p>
            <a:fld id="{EE27C1A0-FD57-4FBA-811A-8EA0C630CB97}" type="slidenum">
              <a:rPr lang="zh-CN" altLang="en-US" smtClean="0"/>
              <a:pPr/>
              <a:t>18</a:t>
            </a:fld>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4A5C2-D092-0659-4A18-1DC3B0E03E24}"/>
              </a:ext>
            </a:extLst>
          </p:cNvPr>
          <p:cNvSpPr>
            <a:spLocks noGrp="1"/>
          </p:cNvSpPr>
          <p:nvPr>
            <p:ph type="title"/>
          </p:nvPr>
        </p:nvSpPr>
        <p:spPr>
          <a:xfrm>
            <a:off x="611560" y="23648"/>
            <a:ext cx="6921888" cy="864096"/>
          </a:xfrm>
        </p:spPr>
        <p:txBody>
          <a:bodyPr/>
          <a:lstStyle/>
          <a:p>
            <a:r>
              <a:rPr lang="zh-CN" altLang="en-US" dirty="0"/>
              <a:t>课堂小测</a:t>
            </a:r>
          </a:p>
        </p:txBody>
      </p:sp>
      <p:sp>
        <p:nvSpPr>
          <p:cNvPr id="5" name="文本框 4">
            <a:extLst>
              <a:ext uri="{FF2B5EF4-FFF2-40B4-BE49-F238E27FC236}">
                <a16:creationId xmlns:a16="http://schemas.microsoft.com/office/drawing/2014/main" id="{38F5196C-B56B-DA39-E2F7-ED8B87101434}"/>
              </a:ext>
            </a:extLst>
          </p:cNvPr>
          <p:cNvSpPr txBox="1"/>
          <p:nvPr/>
        </p:nvSpPr>
        <p:spPr>
          <a:xfrm>
            <a:off x="755576" y="887744"/>
            <a:ext cx="7776864" cy="1938992"/>
          </a:xfrm>
          <a:prstGeom prst="rect">
            <a:avLst/>
          </a:prstGeom>
          <a:noFill/>
        </p:spPr>
        <p:txBody>
          <a:bodyPr wrap="square">
            <a:spAutoFit/>
          </a:bodyPr>
          <a:lstStyle/>
          <a:p>
            <a:pPr algn="l"/>
            <a:r>
              <a:rPr lang="zh-CN" altLang="en-US" b="0" i="0" dirty="0">
                <a:solidFill>
                  <a:srgbClr val="333333"/>
                </a:solidFill>
                <a:effectLst/>
                <a:latin typeface="-apple-system"/>
              </a:rPr>
              <a:t>定义 </a:t>
            </a:r>
            <a:r>
              <a:rPr lang="en-US" altLang="zh-CN" b="0" i="0" dirty="0">
                <a:solidFill>
                  <a:srgbClr val="333333"/>
                </a:solidFill>
                <a:effectLst/>
                <a:latin typeface="-apple-system"/>
              </a:rPr>
              <a:t>const int b[3] ={9,2,3};</a:t>
            </a:r>
          </a:p>
          <a:p>
            <a:pPr algn="l"/>
            <a:r>
              <a:rPr lang="zh-CN" altLang="en-US" b="0" i="0" dirty="0">
                <a:solidFill>
                  <a:srgbClr val="333333"/>
                </a:solidFill>
                <a:effectLst/>
                <a:latin typeface="-apple-system"/>
              </a:rPr>
              <a:t>调用</a:t>
            </a:r>
            <a:r>
              <a:rPr lang="en-US" altLang="zh-CN" b="0" i="0" dirty="0" err="1">
                <a:solidFill>
                  <a:srgbClr val="333333"/>
                </a:solidFill>
                <a:effectLst/>
                <a:latin typeface="-apple-system"/>
              </a:rPr>
              <a:t>insertionSort</a:t>
            </a:r>
            <a:r>
              <a:rPr lang="zh-CN" altLang="en-US" b="0" i="0" dirty="0">
                <a:solidFill>
                  <a:srgbClr val="333333"/>
                </a:solidFill>
                <a:effectLst/>
                <a:latin typeface="-apple-system"/>
              </a:rPr>
              <a:t>函数， </a:t>
            </a:r>
            <a:r>
              <a:rPr lang="en-US" altLang="zh-CN" b="0" i="0" dirty="0" err="1">
                <a:solidFill>
                  <a:srgbClr val="333333"/>
                </a:solidFill>
                <a:effectLst/>
                <a:latin typeface="-apple-system"/>
              </a:rPr>
              <a:t>insertionSort</a:t>
            </a:r>
            <a:r>
              <a:rPr lang="en-US" altLang="zh-CN" b="0" i="0" dirty="0">
                <a:solidFill>
                  <a:srgbClr val="333333"/>
                </a:solidFill>
                <a:effectLst/>
                <a:latin typeface="-apple-system"/>
              </a:rPr>
              <a:t>(b,3),</a:t>
            </a:r>
            <a:r>
              <a:rPr lang="zh-CN" altLang="en-US" b="0" i="0" dirty="0">
                <a:solidFill>
                  <a:srgbClr val="333333"/>
                </a:solidFill>
                <a:effectLst/>
                <a:latin typeface="-apple-system"/>
              </a:rPr>
              <a:t>可以执行成功。</a:t>
            </a:r>
            <a:endParaRPr lang="en-US" altLang="zh-CN" b="0" i="0" dirty="0">
              <a:solidFill>
                <a:srgbClr val="333333"/>
              </a:solidFill>
              <a:effectLst/>
              <a:latin typeface="-apple-system"/>
            </a:endParaRPr>
          </a:p>
          <a:p>
            <a:pPr algn="l"/>
            <a:endParaRPr lang="zh-CN" altLang="en-US" b="0" i="0" dirty="0">
              <a:solidFill>
                <a:srgbClr val="333333"/>
              </a:solidFill>
              <a:effectLst/>
              <a:latin typeface="-apple-system"/>
            </a:endParaRPr>
          </a:p>
          <a:p>
            <a:pPr algn="l"/>
            <a:r>
              <a:rPr lang="en-US" altLang="zh-CN" b="0" i="0" dirty="0">
                <a:solidFill>
                  <a:srgbClr val="1769FE"/>
                </a:solidFill>
                <a:effectLst/>
                <a:latin typeface="-apple-system"/>
              </a:rPr>
              <a:t>A</a:t>
            </a:r>
            <a:r>
              <a:rPr lang="zh-CN" altLang="en-US" b="0" i="0" dirty="0">
                <a:solidFill>
                  <a:srgbClr val="333333"/>
                </a:solidFill>
                <a:effectLst/>
                <a:latin typeface="-apple-system"/>
              </a:rPr>
              <a:t>正确</a:t>
            </a:r>
          </a:p>
          <a:p>
            <a:pPr algn="l"/>
            <a:r>
              <a:rPr lang="en-US" altLang="zh-CN" dirty="0">
                <a:solidFill>
                  <a:srgbClr val="1769FE"/>
                </a:solidFill>
                <a:latin typeface="-apple-system"/>
              </a:rPr>
              <a:t>B</a:t>
            </a:r>
            <a:r>
              <a:rPr lang="zh-CN" altLang="en-US" b="0" i="0" dirty="0">
                <a:solidFill>
                  <a:srgbClr val="333333"/>
                </a:solidFill>
                <a:effectLst/>
                <a:latin typeface="-apple-system"/>
              </a:rPr>
              <a:t>错误</a:t>
            </a:r>
          </a:p>
        </p:txBody>
      </p:sp>
    </p:spTree>
    <p:extLst>
      <p:ext uri="{BB962C8B-B14F-4D97-AF65-F5344CB8AC3E}">
        <p14:creationId xmlns:p14="http://schemas.microsoft.com/office/powerpoint/2010/main" val="211355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6962" y="116632"/>
            <a:ext cx="8230076" cy="1066800"/>
          </a:xfrm>
        </p:spPr>
        <p:txBody>
          <a:bodyPr/>
          <a:lstStyle/>
          <a:p>
            <a:r>
              <a:rPr lang="zh-CN" altLang="en-US" dirty="0"/>
              <a:t>目录</a:t>
            </a:r>
          </a:p>
        </p:txBody>
      </p:sp>
      <p:sp>
        <p:nvSpPr>
          <p:cNvPr id="4" name="灯片编号占位符 3">
            <a:extLst>
              <a:ext uri="{FF2B5EF4-FFF2-40B4-BE49-F238E27FC236}">
                <a16:creationId xmlns:a16="http://schemas.microsoft.com/office/drawing/2014/main" id="{AC19F23F-FB82-4412-943E-1D86E055CA35}"/>
              </a:ext>
            </a:extLst>
          </p:cNvPr>
          <p:cNvSpPr>
            <a:spLocks noGrp="1"/>
          </p:cNvSpPr>
          <p:nvPr>
            <p:ph type="sldNum" sz="quarter" idx="4"/>
          </p:nvPr>
        </p:nvSpPr>
        <p:spPr/>
        <p:txBody>
          <a:bodyPr/>
          <a:lstStyle/>
          <a:p>
            <a:fld id="{EE27C1A0-FD57-4FBA-811A-8EA0C630CB97}" type="slidenum">
              <a:rPr lang="zh-CN" altLang="en-US" smtClean="0"/>
              <a:pPr/>
              <a:t>2</a:t>
            </a:fld>
            <a:endParaRPr lang="zh-CN" altLang="en-US"/>
          </a:p>
        </p:txBody>
      </p:sp>
      <p:sp>
        <p:nvSpPr>
          <p:cNvPr id="3" name="椭圆 2">
            <a:extLst>
              <a:ext uri="{FF2B5EF4-FFF2-40B4-BE49-F238E27FC236}">
                <a16:creationId xmlns:a16="http://schemas.microsoft.com/office/drawing/2014/main" id="{CE5BD9DC-D017-540D-572C-DEBE93003DCC}"/>
              </a:ext>
            </a:extLst>
          </p:cNvPr>
          <p:cNvSpPr/>
          <p:nvPr/>
        </p:nvSpPr>
        <p:spPr>
          <a:xfrm>
            <a:off x="3203848" y="2895600"/>
            <a:ext cx="2520280" cy="965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标准模板库</a:t>
            </a:r>
            <a:r>
              <a:rPr lang="en-US" altLang="zh-CN" sz="2200" dirty="0">
                <a:latin typeface="微软雅黑" panose="020B0503020204020204" pitchFamily="34" charset="-122"/>
                <a:ea typeface="微软雅黑" panose="020B0503020204020204" pitchFamily="34" charset="-122"/>
              </a:rPr>
              <a:t>STL</a:t>
            </a:r>
            <a:endParaRPr lang="zh-CN" altLang="en-US" sz="2200" dirty="0">
              <a:latin typeface="微软雅黑" panose="020B0503020204020204" pitchFamily="34" charset="-122"/>
              <a:ea typeface="微软雅黑" panose="020B0503020204020204" pitchFamily="34" charset="-122"/>
            </a:endParaRPr>
          </a:p>
        </p:txBody>
      </p:sp>
      <p:sp>
        <p:nvSpPr>
          <p:cNvPr id="5" name="矩形: 圆角 4">
            <a:extLst>
              <a:ext uri="{FF2B5EF4-FFF2-40B4-BE49-F238E27FC236}">
                <a16:creationId xmlns:a16="http://schemas.microsoft.com/office/drawing/2014/main" id="{DF5A4024-D1DB-3C13-D15E-0B0EE823494A}"/>
              </a:ext>
            </a:extLst>
          </p:cNvPr>
          <p:cNvSpPr/>
          <p:nvPr/>
        </p:nvSpPr>
        <p:spPr>
          <a:xfrm>
            <a:off x="3491880" y="1340768"/>
            <a:ext cx="1800200"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容器</a:t>
            </a:r>
          </a:p>
        </p:txBody>
      </p:sp>
      <p:sp>
        <p:nvSpPr>
          <p:cNvPr id="6" name="矩形: 圆角 5">
            <a:extLst>
              <a:ext uri="{FF2B5EF4-FFF2-40B4-BE49-F238E27FC236}">
                <a16:creationId xmlns:a16="http://schemas.microsoft.com/office/drawing/2014/main" id="{5EA4FBDD-FF22-DE58-2800-6C9539EE7657}"/>
              </a:ext>
            </a:extLst>
          </p:cNvPr>
          <p:cNvSpPr/>
          <p:nvPr/>
        </p:nvSpPr>
        <p:spPr>
          <a:xfrm>
            <a:off x="6667830" y="3091927"/>
            <a:ext cx="1800200"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迭代器</a:t>
            </a:r>
          </a:p>
        </p:txBody>
      </p:sp>
      <p:sp>
        <p:nvSpPr>
          <p:cNvPr id="7" name="矩形: 圆角 6">
            <a:extLst>
              <a:ext uri="{FF2B5EF4-FFF2-40B4-BE49-F238E27FC236}">
                <a16:creationId xmlns:a16="http://schemas.microsoft.com/office/drawing/2014/main" id="{5F561D36-DD7F-D049-C371-9D3E4ACAEE36}"/>
              </a:ext>
            </a:extLst>
          </p:cNvPr>
          <p:cNvSpPr/>
          <p:nvPr/>
        </p:nvSpPr>
        <p:spPr>
          <a:xfrm>
            <a:off x="3563888" y="4725144"/>
            <a:ext cx="1800200"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函数对象</a:t>
            </a:r>
          </a:p>
        </p:txBody>
      </p:sp>
      <p:sp>
        <p:nvSpPr>
          <p:cNvPr id="8" name="矩形: 圆角 7">
            <a:extLst>
              <a:ext uri="{FF2B5EF4-FFF2-40B4-BE49-F238E27FC236}">
                <a16:creationId xmlns:a16="http://schemas.microsoft.com/office/drawing/2014/main" id="{9F8686F6-7906-BE0D-1224-9F4333FFAA45}"/>
              </a:ext>
            </a:extLst>
          </p:cNvPr>
          <p:cNvSpPr/>
          <p:nvPr/>
        </p:nvSpPr>
        <p:spPr>
          <a:xfrm>
            <a:off x="670531" y="3140968"/>
            <a:ext cx="1800200"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算法</a:t>
            </a:r>
          </a:p>
        </p:txBody>
      </p:sp>
      <p:pic>
        <p:nvPicPr>
          <p:cNvPr id="1026" name="Picture 2" descr="IKEA 365+ Food container, round, plastic - Shop today - IKEA">
            <a:extLst>
              <a:ext uri="{FF2B5EF4-FFF2-40B4-BE49-F238E27FC236}">
                <a16:creationId xmlns:a16="http://schemas.microsoft.com/office/drawing/2014/main" id="{CD82584C-74FD-7C36-45B9-747BA10D429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9105" y="1058230"/>
            <a:ext cx="1128725" cy="1128725"/>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AB0C2226-8AE1-2D00-E2D2-3CF0A31CCDD9}"/>
              </a:ext>
            </a:extLst>
          </p:cNvPr>
          <p:cNvSpPr txBox="1"/>
          <p:nvPr/>
        </p:nvSpPr>
        <p:spPr>
          <a:xfrm>
            <a:off x="5724129" y="1455167"/>
            <a:ext cx="943702" cy="461665"/>
          </a:xfrm>
          <a:prstGeom prst="rect">
            <a:avLst/>
          </a:prstGeom>
          <a:noFill/>
        </p:spPr>
        <p:txBody>
          <a:bodyPr wrap="square" rtlCol="0">
            <a:spAutoFit/>
          </a:bodyPr>
          <a:lstStyle/>
          <a:p>
            <a:r>
              <a:rPr lang="zh-CN" altLang="en-US" dirty="0"/>
              <a:t>对象</a:t>
            </a:r>
          </a:p>
        </p:txBody>
      </p:sp>
      <p:sp>
        <p:nvSpPr>
          <p:cNvPr id="11" name="矩形: 圆角 10">
            <a:extLst>
              <a:ext uri="{FF2B5EF4-FFF2-40B4-BE49-F238E27FC236}">
                <a16:creationId xmlns:a16="http://schemas.microsoft.com/office/drawing/2014/main" id="{58F2C833-76CB-F67B-8FAF-EE51F1156D01}"/>
              </a:ext>
            </a:extLst>
          </p:cNvPr>
          <p:cNvSpPr/>
          <p:nvPr/>
        </p:nvSpPr>
        <p:spPr>
          <a:xfrm>
            <a:off x="3023828" y="2102756"/>
            <a:ext cx="1368152" cy="438522"/>
          </a:xfrm>
          <a:prstGeom prst="roundRect">
            <a:avLst/>
          </a:prstGeom>
          <a:solidFill>
            <a:schemeClr val="accent4"/>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顺序容器</a:t>
            </a:r>
          </a:p>
        </p:txBody>
      </p:sp>
      <p:sp>
        <p:nvSpPr>
          <p:cNvPr id="12" name="矩形: 圆角 11">
            <a:extLst>
              <a:ext uri="{FF2B5EF4-FFF2-40B4-BE49-F238E27FC236}">
                <a16:creationId xmlns:a16="http://schemas.microsoft.com/office/drawing/2014/main" id="{F83FC887-14D8-CFE3-2B96-9895A7753065}"/>
              </a:ext>
            </a:extLst>
          </p:cNvPr>
          <p:cNvSpPr/>
          <p:nvPr/>
        </p:nvSpPr>
        <p:spPr>
          <a:xfrm>
            <a:off x="4576370" y="2102756"/>
            <a:ext cx="1368152" cy="438522"/>
          </a:xfrm>
          <a:prstGeom prst="roundRect">
            <a:avLst/>
          </a:prstGeom>
          <a:solidFill>
            <a:schemeClr val="accent4"/>
          </a:solidFill>
          <a:ln>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关联容器</a:t>
            </a:r>
          </a:p>
        </p:txBody>
      </p:sp>
      <p:pic>
        <p:nvPicPr>
          <p:cNvPr id="1028" name="Picture 4" descr="Iterator in Java / Design Patterns">
            <a:extLst>
              <a:ext uri="{FF2B5EF4-FFF2-40B4-BE49-F238E27FC236}">
                <a16:creationId xmlns:a16="http://schemas.microsoft.com/office/drawing/2014/main" id="{3FC8C9E0-C21B-9E90-9E8B-B221ED0B69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7177"/>
          <a:stretch/>
        </p:blipFill>
        <p:spPr bwMode="auto">
          <a:xfrm>
            <a:off x="6876256" y="2132856"/>
            <a:ext cx="1404464" cy="9311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unction -- from Wolfram MathWorld">
            <a:extLst>
              <a:ext uri="{FF2B5EF4-FFF2-40B4-BE49-F238E27FC236}">
                <a16:creationId xmlns:a16="http://schemas.microsoft.com/office/drawing/2014/main" id="{81A2D858-8135-4499-9D5D-381DAADD398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9912" y="4215370"/>
            <a:ext cx="1368152" cy="4178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lgorithm Flowchart | Free Flowchart Templates">
            <a:extLst>
              <a:ext uri="{FF2B5EF4-FFF2-40B4-BE49-F238E27FC236}">
                <a16:creationId xmlns:a16="http://schemas.microsoft.com/office/drawing/2014/main" id="{6F6A933F-F63B-E26C-C0BA-C9B5E58E0B6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592" t="10471" r="50070" b="17059"/>
          <a:stretch/>
        </p:blipFill>
        <p:spPr bwMode="auto">
          <a:xfrm>
            <a:off x="1005672" y="1685999"/>
            <a:ext cx="1275876" cy="1440160"/>
          </a:xfrm>
          <a:prstGeom prst="rect">
            <a:avLst/>
          </a:prstGeom>
          <a:noFill/>
          <a:extLst>
            <a:ext uri="{909E8E84-426E-40DD-AFC4-6F175D3DCCD1}">
              <a14:hiddenFill xmlns:a14="http://schemas.microsoft.com/office/drawing/2010/main">
                <a:solidFill>
                  <a:srgbClr val="FFFFFF"/>
                </a:solidFill>
              </a14:hiddenFill>
            </a:ext>
          </a:extLst>
        </p:spPr>
      </p:pic>
      <p:sp>
        <p:nvSpPr>
          <p:cNvPr id="14" name="箭头: 圆角右 13">
            <a:extLst>
              <a:ext uri="{FF2B5EF4-FFF2-40B4-BE49-F238E27FC236}">
                <a16:creationId xmlns:a16="http://schemas.microsoft.com/office/drawing/2014/main" id="{AADE277C-9E6B-1CCC-B092-42C19A306C72}"/>
              </a:ext>
            </a:extLst>
          </p:cNvPr>
          <p:cNvSpPr/>
          <p:nvPr/>
        </p:nvSpPr>
        <p:spPr>
          <a:xfrm rot="16200000">
            <a:off x="1658188" y="4144205"/>
            <a:ext cx="1066798" cy="855797"/>
          </a:xfrm>
          <a:prstGeom prst="bentArrow">
            <a:avLst>
              <a:gd name="adj1" fmla="val 19571"/>
              <a:gd name="adj2" fmla="val 25000"/>
              <a:gd name="adj3" fmla="val 25000"/>
              <a:gd name="adj4" fmla="val 596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4082" y="116632"/>
            <a:ext cx="7772400" cy="858019"/>
          </a:xfrm>
        </p:spPr>
        <p:txBody>
          <a:bodyPr/>
          <a:lstStyle/>
          <a:p>
            <a:r>
              <a:rPr lang="zh-CN" altLang="en-US" dirty="0"/>
              <a:t>迭代器</a:t>
            </a:r>
          </a:p>
        </p:txBody>
      </p:sp>
      <p:sp>
        <p:nvSpPr>
          <p:cNvPr id="3" name="文本占位符 2"/>
          <p:cNvSpPr>
            <a:spLocks noGrp="1"/>
          </p:cNvSpPr>
          <p:nvPr>
            <p:ph type="body" idx="1"/>
          </p:nvPr>
        </p:nvSpPr>
        <p:spPr>
          <a:xfrm>
            <a:off x="324082" y="1124744"/>
            <a:ext cx="10368598" cy="2438176"/>
          </a:xfrm>
        </p:spPr>
        <p:txBody>
          <a:bodyPr/>
          <a:lstStyle/>
          <a:p>
            <a:pPr marL="388620" indent="-342900">
              <a:buFont typeface="Arial" panose="020B0604020202020204" pitchFamily="34" charset="0"/>
              <a:buChar char="•"/>
            </a:pPr>
            <a:r>
              <a:rPr lang="zh-CN" altLang="en-US" sz="2400" dirty="0"/>
              <a:t>迭代器是算法和容器的桥梁</a:t>
            </a:r>
          </a:p>
          <a:p>
            <a:pPr marL="1000125" lvl="1" indent="-342900">
              <a:buFont typeface="Arial" panose="020B0604020202020204" pitchFamily="34" charset="0"/>
              <a:buChar char="•"/>
            </a:pPr>
            <a:r>
              <a:rPr lang="zh-CN" altLang="en-US" sz="2000" dirty="0"/>
              <a:t>迭代器用作访问容器中的元素</a:t>
            </a:r>
          </a:p>
          <a:p>
            <a:pPr marL="1000125" lvl="1" indent="-342900">
              <a:buFont typeface="Arial" panose="020B0604020202020204" pitchFamily="34" charset="0"/>
              <a:buChar char="•"/>
            </a:pPr>
            <a:r>
              <a:rPr lang="zh-CN" altLang="en-US" sz="2000" dirty="0"/>
              <a:t>算法不直接操作容器中的数据，而是通过迭代器间接操作</a:t>
            </a:r>
            <a:endParaRPr lang="en-US" altLang="zh-CN" sz="2000" dirty="0"/>
          </a:p>
          <a:p>
            <a:pPr marL="388620" indent="-342900">
              <a:buFont typeface="Arial" panose="020B0604020202020204" pitchFamily="34" charset="0"/>
              <a:buChar char="•"/>
            </a:pPr>
            <a:r>
              <a:rPr lang="zh-CN" altLang="en-US" sz="2400" dirty="0"/>
              <a:t>算法和容器独立</a:t>
            </a:r>
            <a:endParaRPr lang="en-US" altLang="zh-CN" sz="2400" dirty="0"/>
          </a:p>
          <a:p>
            <a:pPr marL="1000125" lvl="1" indent="-342900">
              <a:buFont typeface="Arial" panose="020B0604020202020204" pitchFamily="34" charset="0"/>
              <a:buChar char="•"/>
            </a:pPr>
            <a:r>
              <a:rPr lang="zh-CN" altLang="en-US" sz="2000" dirty="0"/>
              <a:t>增加新的算法，无需影响容器的实现</a:t>
            </a:r>
          </a:p>
          <a:p>
            <a:pPr marL="1000125" lvl="1" indent="-342900">
              <a:buFont typeface="Arial" panose="020B0604020202020204" pitchFamily="34" charset="0"/>
              <a:buChar char="•"/>
            </a:pPr>
            <a:r>
              <a:rPr lang="zh-CN" altLang="en-US" sz="2000" dirty="0"/>
              <a:t>增加新的容器，原有的算法也能适用</a:t>
            </a:r>
          </a:p>
          <a:p>
            <a:endParaRPr lang="zh-CN" altLang="en-US" dirty="0"/>
          </a:p>
          <a:p>
            <a:endParaRPr lang="zh-CN" altLang="en-US" dirty="0"/>
          </a:p>
        </p:txBody>
      </p:sp>
      <p:sp>
        <p:nvSpPr>
          <p:cNvPr id="4" name="灯片编号占位符 3"/>
          <p:cNvSpPr>
            <a:spLocks noGrp="1"/>
          </p:cNvSpPr>
          <p:nvPr>
            <p:ph type="sldNum" sz="quarter" idx="4"/>
          </p:nvPr>
        </p:nvSpPr>
        <p:spPr>
          <a:xfrm>
            <a:off x="9377363" y="1588"/>
            <a:ext cx="1016000" cy="366712"/>
          </a:xfrm>
        </p:spPr>
        <p:txBody>
          <a:bodyPr/>
          <a:lstStyle/>
          <a:p>
            <a:fld id="{D0B7D45E-10BF-4C0C-A62C-EB6D68DC80A6}" type="slidenum">
              <a:rPr lang="en-US" altLang="zh-CN" smtClean="0"/>
              <a:pPr/>
              <a:t>20</a:t>
            </a:fld>
            <a:endParaRPr lang="en-US" altLang="zh-CN"/>
          </a:p>
        </p:txBody>
      </p:sp>
      <p:pic>
        <p:nvPicPr>
          <p:cNvPr id="1026" name="Picture 2" descr="STL 迭代器是算法操作容器的桥梁，与容器一一对应">
            <a:extLst>
              <a:ext uri="{FF2B5EF4-FFF2-40B4-BE49-F238E27FC236}">
                <a16:creationId xmlns:a16="http://schemas.microsoft.com/office/drawing/2014/main" id="{A3841315-2235-0729-67E2-FE981FB71D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31" b="2738"/>
          <a:stretch/>
        </p:blipFill>
        <p:spPr bwMode="auto">
          <a:xfrm>
            <a:off x="1907704" y="3356992"/>
            <a:ext cx="5067300"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824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58348" y="-27384"/>
            <a:ext cx="8230076" cy="1066800"/>
          </a:xfrm>
        </p:spPr>
        <p:txBody>
          <a:bodyPr/>
          <a:lstStyle/>
          <a:p>
            <a:r>
              <a:rPr lang="zh-CN" altLang="en-US" dirty="0"/>
              <a:t>输入流迭代器和输出流迭代器</a:t>
            </a:r>
          </a:p>
        </p:txBody>
      </p:sp>
      <p:sp>
        <p:nvSpPr>
          <p:cNvPr id="3" name="内容占位符 2"/>
          <p:cNvSpPr>
            <a:spLocks noGrp="1"/>
          </p:cNvSpPr>
          <p:nvPr>
            <p:ph idx="1"/>
          </p:nvPr>
        </p:nvSpPr>
        <p:spPr>
          <a:xfrm>
            <a:off x="0" y="1008631"/>
            <a:ext cx="9035710" cy="4584998"/>
          </a:xfrm>
        </p:spPr>
        <p:txBody>
          <a:bodyPr/>
          <a:lstStyle/>
          <a:p>
            <a:r>
              <a:rPr lang="zh-CN" altLang="en-US" sz="2400" dirty="0"/>
              <a:t>输入流迭代器</a:t>
            </a:r>
            <a:endParaRPr lang="en-US" altLang="zh-CN" sz="2400" dirty="0"/>
          </a:p>
          <a:p>
            <a:pPr lvl="1"/>
            <a:r>
              <a:rPr lang="en-US" altLang="zh-CN" sz="2200" dirty="0"/>
              <a:t>template&lt;class&gt;</a:t>
            </a:r>
            <a:r>
              <a:rPr lang="en-US" altLang="zh-CN" sz="2200" dirty="0" err="1"/>
              <a:t>istream_iterator</a:t>
            </a:r>
            <a:r>
              <a:rPr lang="en-US" altLang="zh-CN" sz="2200" dirty="0"/>
              <a:t>&lt;T&gt;;</a:t>
            </a:r>
          </a:p>
          <a:p>
            <a:pPr lvl="1"/>
            <a:r>
              <a:rPr lang="zh-CN" altLang="en-US" sz="2200" dirty="0"/>
              <a:t>类型</a:t>
            </a:r>
            <a:r>
              <a:rPr lang="en-US" altLang="zh-CN" sz="2200" dirty="0"/>
              <a:t>T</a:t>
            </a:r>
            <a:r>
              <a:rPr lang="zh-CN" altLang="en-US" sz="2200" dirty="0"/>
              <a:t>满足：有默认构造函数；对该类型的数据可以使用“</a:t>
            </a:r>
            <a:r>
              <a:rPr lang="en-US" altLang="zh-CN" sz="2200" dirty="0"/>
              <a:t>&gt;&gt;</a:t>
            </a:r>
            <a:r>
              <a:rPr lang="zh-CN" altLang="en-US" sz="2200" dirty="0"/>
              <a:t>”从输入流输入。</a:t>
            </a:r>
            <a:endParaRPr lang="en-US" altLang="zh-CN" sz="2200" dirty="0"/>
          </a:p>
          <a:p>
            <a:pPr lvl="1"/>
            <a:r>
              <a:rPr lang="zh-CN" altLang="en-US" sz="2200" dirty="0"/>
              <a:t>一个输入流迭代器的实例需要由以下构造函数来构造：</a:t>
            </a:r>
            <a:endParaRPr lang="en-US" altLang="zh-CN" sz="2200" dirty="0"/>
          </a:p>
          <a:p>
            <a:pPr lvl="2"/>
            <a:r>
              <a:rPr lang="en-US" altLang="zh-CN" sz="2200" dirty="0" err="1"/>
              <a:t>istream_iterator</a:t>
            </a:r>
            <a:r>
              <a:rPr lang="en-US" altLang="zh-CN" sz="2200" dirty="0"/>
              <a:t>(</a:t>
            </a:r>
            <a:r>
              <a:rPr lang="en-US" altLang="zh-CN" sz="2200" dirty="0" err="1"/>
              <a:t>istream</a:t>
            </a:r>
            <a:r>
              <a:rPr lang="en-US" altLang="zh-CN" sz="2200" dirty="0"/>
              <a:t>&amp; in);</a:t>
            </a:r>
          </a:p>
          <a:p>
            <a:pPr lvl="2"/>
            <a:r>
              <a:rPr lang="zh-CN" altLang="en-US" sz="2200" dirty="0"/>
              <a:t>以输入流（如</a:t>
            </a:r>
            <a:r>
              <a:rPr lang="en-US" altLang="zh-CN" sz="2200" dirty="0" err="1"/>
              <a:t>cin</a:t>
            </a:r>
            <a:r>
              <a:rPr lang="zh-CN" altLang="en-US" sz="2200" dirty="0"/>
              <a:t>）为参数构造</a:t>
            </a:r>
            <a:endParaRPr lang="en-US" altLang="zh-CN" sz="2200" dirty="0"/>
          </a:p>
          <a:p>
            <a:pPr lvl="1"/>
            <a:r>
              <a:rPr lang="zh-CN" altLang="en-US" sz="2200" dirty="0"/>
              <a:t>支持 </a:t>
            </a:r>
            <a:r>
              <a:rPr lang="en-US" altLang="zh-CN" sz="2200" dirty="0"/>
              <a:t>*,</a:t>
            </a:r>
            <a:r>
              <a:rPr lang="zh-CN" altLang="en-US" sz="2200" dirty="0"/>
              <a:t> </a:t>
            </a:r>
            <a:r>
              <a:rPr lang="en-US" altLang="zh-CN" sz="2200" dirty="0"/>
              <a:t>-&gt;,</a:t>
            </a:r>
            <a:r>
              <a:rPr lang="zh-CN" altLang="en-US" sz="2200" dirty="0"/>
              <a:t> </a:t>
            </a:r>
            <a:r>
              <a:rPr lang="en-US" altLang="zh-CN" sz="2200" dirty="0"/>
              <a:t>++</a:t>
            </a:r>
            <a:r>
              <a:rPr lang="zh-CN" altLang="en-US" sz="2200" dirty="0"/>
              <a:t>等运算符，例如：</a:t>
            </a:r>
            <a:r>
              <a:rPr lang="en-US" altLang="zh-CN" sz="2200" dirty="0"/>
              <a:t>*(p++)</a:t>
            </a:r>
            <a:r>
              <a:rPr lang="zh-CN" altLang="en-US" sz="2200" dirty="0"/>
              <a:t>获得下一个输入的元素</a:t>
            </a:r>
            <a:endParaRPr lang="en-US" altLang="zh-CN" sz="2200" dirty="0"/>
          </a:p>
        </p:txBody>
      </p:sp>
      <p:sp>
        <p:nvSpPr>
          <p:cNvPr id="5" name="灯片编号占位符 4">
            <a:extLst>
              <a:ext uri="{FF2B5EF4-FFF2-40B4-BE49-F238E27FC236}">
                <a16:creationId xmlns:a16="http://schemas.microsoft.com/office/drawing/2014/main" id="{9CE60C84-0A51-4AE8-BD2F-AC541F66F77A}"/>
              </a:ext>
            </a:extLst>
          </p:cNvPr>
          <p:cNvSpPr>
            <a:spLocks noGrp="1"/>
          </p:cNvSpPr>
          <p:nvPr>
            <p:ph type="sldNum" sz="quarter" idx="4"/>
          </p:nvPr>
        </p:nvSpPr>
        <p:spPr/>
        <p:txBody>
          <a:bodyPr/>
          <a:lstStyle/>
          <a:p>
            <a:fld id="{EE27C1A0-FD57-4FBA-811A-8EA0C630CB97}" type="slidenum">
              <a:rPr lang="zh-CN" altLang="en-US" smtClean="0"/>
              <a:pPr/>
              <a:t>21</a:t>
            </a:fld>
            <a:endParaRPr lang="zh-CN" altLang="en-US"/>
          </a:p>
        </p:txBody>
      </p:sp>
    </p:spTree>
    <p:extLst>
      <p:ext uri="{BB962C8B-B14F-4D97-AF65-F5344CB8AC3E}">
        <p14:creationId xmlns:p14="http://schemas.microsoft.com/office/powerpoint/2010/main" val="78254676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58348" y="-27384"/>
            <a:ext cx="8230076" cy="1066800"/>
          </a:xfrm>
        </p:spPr>
        <p:txBody>
          <a:bodyPr/>
          <a:lstStyle/>
          <a:p>
            <a:r>
              <a:rPr lang="zh-CN" altLang="en-US" dirty="0"/>
              <a:t>输入流迭代器和输出流迭代器</a:t>
            </a:r>
          </a:p>
        </p:txBody>
      </p:sp>
      <p:sp>
        <p:nvSpPr>
          <p:cNvPr id="3" name="内容占位符 2"/>
          <p:cNvSpPr>
            <a:spLocks noGrp="1"/>
          </p:cNvSpPr>
          <p:nvPr>
            <p:ph idx="1"/>
          </p:nvPr>
        </p:nvSpPr>
        <p:spPr>
          <a:xfrm>
            <a:off x="0" y="1039075"/>
            <a:ext cx="9035710" cy="4584998"/>
          </a:xfrm>
        </p:spPr>
        <p:txBody>
          <a:bodyPr/>
          <a:lstStyle/>
          <a:p>
            <a:r>
              <a:rPr lang="zh-CN" altLang="en-US" sz="2400" dirty="0"/>
              <a:t>输出流迭代器</a:t>
            </a:r>
            <a:endParaRPr lang="en-US" altLang="zh-CN" sz="2400" dirty="0"/>
          </a:p>
          <a:p>
            <a:pPr lvl="1"/>
            <a:r>
              <a:rPr lang="en-US" altLang="zh-CN" sz="2200" dirty="0"/>
              <a:t>template&lt;class&gt;</a:t>
            </a:r>
            <a:r>
              <a:rPr lang="en-US" altLang="zh-CN" sz="2200" dirty="0" err="1"/>
              <a:t>ostream_iterator</a:t>
            </a:r>
            <a:r>
              <a:rPr lang="en-US" altLang="zh-CN" sz="2200" dirty="0"/>
              <a:t>&lt;T&gt;;</a:t>
            </a:r>
          </a:p>
          <a:p>
            <a:pPr lvl="1"/>
            <a:r>
              <a:rPr lang="zh-CN" altLang="en-US" sz="2200" dirty="0"/>
              <a:t>类型</a:t>
            </a:r>
            <a:r>
              <a:rPr lang="en-US" altLang="zh-CN" sz="2200" dirty="0"/>
              <a:t>T</a:t>
            </a:r>
            <a:r>
              <a:rPr lang="zh-CN" altLang="en-US" sz="2200" dirty="0"/>
              <a:t>满足：对该类型的数据可以使用“</a:t>
            </a:r>
            <a:r>
              <a:rPr lang="en-US" altLang="zh-CN" sz="2200" dirty="0"/>
              <a:t>&lt;&lt;</a:t>
            </a:r>
            <a:r>
              <a:rPr lang="zh-CN" altLang="en-US" sz="2200" dirty="0"/>
              <a:t>”向输出流输出。</a:t>
            </a:r>
            <a:endParaRPr lang="en-US" altLang="zh-CN" sz="2200" dirty="0"/>
          </a:p>
          <a:p>
            <a:pPr lvl="1"/>
            <a:r>
              <a:rPr lang="zh-CN" altLang="en-US" sz="2200" dirty="0"/>
              <a:t>一个输出流迭代器的实例可由以下构造函数来构造：</a:t>
            </a:r>
            <a:endParaRPr lang="en-US" altLang="zh-CN" sz="2200" dirty="0"/>
          </a:p>
          <a:p>
            <a:pPr lvl="2"/>
            <a:r>
              <a:rPr lang="en-US" altLang="zh-CN" sz="2200" dirty="0" err="1"/>
              <a:t>ostream_iterator</a:t>
            </a:r>
            <a:r>
              <a:rPr lang="en-US" altLang="zh-CN" sz="2200" dirty="0"/>
              <a:t>(</a:t>
            </a:r>
            <a:r>
              <a:rPr lang="en-US" altLang="zh-CN" sz="2200" dirty="0" err="1"/>
              <a:t>ostream</a:t>
            </a:r>
            <a:r>
              <a:rPr lang="en-US" altLang="zh-CN" sz="2200" dirty="0"/>
              <a:t>&amp; out);</a:t>
            </a:r>
          </a:p>
          <a:p>
            <a:pPr lvl="2"/>
            <a:r>
              <a:rPr lang="en-US" altLang="zh-CN" sz="2200" dirty="0" err="1"/>
              <a:t>ostream_iterator</a:t>
            </a:r>
            <a:r>
              <a:rPr lang="en-US" altLang="zh-CN" sz="2200" dirty="0"/>
              <a:t>(</a:t>
            </a:r>
            <a:r>
              <a:rPr lang="en-US" altLang="zh-CN" sz="2200" dirty="0" err="1"/>
              <a:t>ostream</a:t>
            </a:r>
            <a:r>
              <a:rPr lang="en-US" altLang="zh-CN" sz="2200" dirty="0"/>
              <a:t>&amp; out, const char* delimiter);</a:t>
            </a:r>
          </a:p>
          <a:p>
            <a:pPr lvl="1"/>
            <a:r>
              <a:rPr lang="zh-CN" altLang="en-US" sz="2200" dirty="0"/>
              <a:t>支持 </a:t>
            </a:r>
            <a:r>
              <a:rPr lang="en-US" altLang="zh-CN" sz="2200" dirty="0"/>
              <a:t>* </a:t>
            </a:r>
            <a:r>
              <a:rPr lang="zh-CN" altLang="en-US" sz="2200" dirty="0"/>
              <a:t>运算符，对于迭代器</a:t>
            </a:r>
            <a:r>
              <a:rPr lang="en-US" altLang="zh-CN" sz="2200" dirty="0" err="1"/>
              <a:t>iter</a:t>
            </a:r>
            <a:r>
              <a:rPr lang="zh-CN" altLang="en-US" sz="2200" dirty="0"/>
              <a:t>，</a:t>
            </a:r>
            <a:r>
              <a:rPr lang="en-US" altLang="zh-CN" sz="2200" dirty="0"/>
              <a:t>*</a:t>
            </a:r>
            <a:r>
              <a:rPr lang="en-US" altLang="zh-CN" sz="2200" dirty="0" err="1"/>
              <a:t>iter</a:t>
            </a:r>
            <a:r>
              <a:rPr lang="zh-CN" altLang="en-US" sz="2200" dirty="0"/>
              <a:t>只能作为赋值运算符的左值，例如</a:t>
            </a:r>
            <a:r>
              <a:rPr lang="en-US" altLang="zh-CN" sz="2200" dirty="0"/>
              <a:t>*</a:t>
            </a:r>
            <a:r>
              <a:rPr lang="en-US" altLang="zh-CN" sz="2200" dirty="0" err="1"/>
              <a:t>iter</a:t>
            </a:r>
            <a:r>
              <a:rPr lang="en-US" altLang="zh-CN" sz="2200" dirty="0"/>
              <a:t>=x</a:t>
            </a:r>
            <a:r>
              <a:rPr lang="zh-CN" altLang="en-US" sz="2200" dirty="0"/>
              <a:t>，相当于</a:t>
            </a:r>
            <a:r>
              <a:rPr lang="en-US" altLang="zh-CN" sz="2200" dirty="0"/>
              <a:t>out&lt;&lt;x</a:t>
            </a:r>
            <a:r>
              <a:rPr lang="zh-CN" altLang="en-US" sz="2200" dirty="0"/>
              <a:t>或</a:t>
            </a:r>
            <a:r>
              <a:rPr lang="en-US" altLang="zh-CN" sz="2200" dirty="0"/>
              <a:t>out&lt;&lt;x&lt;&lt;delimiter</a:t>
            </a:r>
          </a:p>
          <a:p>
            <a:r>
              <a:rPr lang="zh-CN" altLang="en-US" sz="2400" dirty="0"/>
              <a:t>二者都属于</a:t>
            </a:r>
            <a:r>
              <a:rPr lang="zh-CN" altLang="en-US" sz="2400" b="1" dirty="0"/>
              <a:t>适配器</a:t>
            </a:r>
            <a:endParaRPr lang="en-US" altLang="zh-CN" sz="2400" b="1" dirty="0"/>
          </a:p>
          <a:p>
            <a:pPr lvl="1"/>
            <a:r>
              <a:rPr lang="zh-CN" altLang="en-US" sz="2200" dirty="0"/>
              <a:t>适配器是用来为已有对象提供新的接口的对象</a:t>
            </a:r>
            <a:endParaRPr lang="en-US" altLang="zh-CN" sz="2200" dirty="0"/>
          </a:p>
          <a:p>
            <a:pPr lvl="1"/>
            <a:r>
              <a:rPr lang="zh-CN" altLang="en-US" sz="2200" dirty="0"/>
              <a:t>输入流适配器和输出流适配器为流对象提供了迭代器的接口</a:t>
            </a:r>
          </a:p>
        </p:txBody>
      </p:sp>
      <p:sp>
        <p:nvSpPr>
          <p:cNvPr id="5" name="灯片编号占位符 4">
            <a:extLst>
              <a:ext uri="{FF2B5EF4-FFF2-40B4-BE49-F238E27FC236}">
                <a16:creationId xmlns:a16="http://schemas.microsoft.com/office/drawing/2014/main" id="{9CE60C84-0A51-4AE8-BD2F-AC541F66F77A}"/>
              </a:ext>
            </a:extLst>
          </p:cNvPr>
          <p:cNvSpPr>
            <a:spLocks noGrp="1"/>
          </p:cNvSpPr>
          <p:nvPr>
            <p:ph type="sldNum" sz="quarter" idx="4"/>
          </p:nvPr>
        </p:nvSpPr>
        <p:spPr/>
        <p:txBody>
          <a:bodyPr/>
          <a:lstStyle/>
          <a:p>
            <a:fld id="{EE27C1A0-FD57-4FBA-811A-8EA0C630CB97}" type="slidenum">
              <a:rPr lang="zh-CN" altLang="en-US" smtClean="0"/>
              <a:pPr/>
              <a:t>22</a:t>
            </a:fld>
            <a:endParaRPr lang="zh-CN" altLang="en-US"/>
          </a:p>
        </p:txBody>
      </p:sp>
      <p:sp>
        <p:nvSpPr>
          <p:cNvPr id="2" name="思想气泡: 云 1">
            <a:extLst>
              <a:ext uri="{FF2B5EF4-FFF2-40B4-BE49-F238E27FC236}">
                <a16:creationId xmlns:a16="http://schemas.microsoft.com/office/drawing/2014/main" id="{E13F205E-3D47-286B-8D2F-4CCBD8B7FF37}"/>
              </a:ext>
            </a:extLst>
          </p:cNvPr>
          <p:cNvSpPr/>
          <p:nvPr/>
        </p:nvSpPr>
        <p:spPr>
          <a:xfrm>
            <a:off x="5220072" y="1844824"/>
            <a:ext cx="2736304" cy="120262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直接用输入流、输出流不香么？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513" y="-27384"/>
            <a:ext cx="9649073" cy="864096"/>
          </a:xfrm>
        </p:spPr>
        <p:txBody>
          <a:bodyPr>
            <a:normAutofit/>
          </a:bodyPr>
          <a:lstStyle/>
          <a:p>
            <a:pPr eaLnBrk="1" fontAlgn="auto" hangingPunct="1">
              <a:spcAft>
                <a:spcPts val="0"/>
              </a:spcAft>
              <a:defRPr/>
            </a:pPr>
            <a:r>
              <a:rPr lang="zh-CN" altLang="en-US" sz="2600" dirty="0"/>
              <a:t>例</a:t>
            </a:r>
            <a:r>
              <a:rPr lang="en-US" altLang="zh-CN" sz="2600" dirty="0"/>
              <a:t>10-2 </a:t>
            </a:r>
            <a:r>
              <a:rPr lang="zh-CN" altLang="en-US" sz="2600" dirty="0"/>
              <a:t>从标准输入读入几个实数，分别输出它们的平方</a:t>
            </a:r>
          </a:p>
        </p:txBody>
      </p:sp>
      <p:sp>
        <p:nvSpPr>
          <p:cNvPr id="8" name="内容占位符 2">
            <a:extLst>
              <a:ext uri="{FF2B5EF4-FFF2-40B4-BE49-F238E27FC236}">
                <a16:creationId xmlns:a16="http://schemas.microsoft.com/office/drawing/2014/main" id="{A760478A-456F-476A-A420-8D8E04928E7C}"/>
              </a:ext>
            </a:extLst>
          </p:cNvPr>
          <p:cNvSpPr>
            <a:spLocks noGrp="1"/>
          </p:cNvSpPr>
          <p:nvPr>
            <p:ph idx="1"/>
          </p:nvPr>
        </p:nvSpPr>
        <p:spPr>
          <a:xfrm>
            <a:off x="107504" y="692696"/>
            <a:ext cx="10181778" cy="5518944"/>
          </a:xfrm>
        </p:spPr>
        <p:txBody>
          <a:bodyPr>
            <a:noAutofit/>
          </a:bodyPr>
          <a:lstStyle/>
          <a:p>
            <a:pPr marL="365760" indent="-256032" eaLnBrk="1" fontAlgn="auto" hangingPunct="1">
              <a:spcAft>
                <a:spcPts val="0"/>
              </a:spcAft>
              <a:buClr>
                <a:schemeClr val="accent3"/>
              </a:buClr>
              <a:defRPr/>
            </a:pPr>
            <a:r>
              <a:rPr lang="en-US" altLang="zh-CN" sz="1800" dirty="0"/>
              <a:t>//10_2.cpp</a:t>
            </a:r>
          </a:p>
          <a:p>
            <a:pPr marL="365760" indent="-256032" eaLnBrk="1" fontAlgn="auto" hangingPunct="1">
              <a:spcAft>
                <a:spcPts val="0"/>
              </a:spcAft>
              <a:buClr>
                <a:schemeClr val="accent3"/>
              </a:buClr>
              <a:defRPr/>
            </a:pPr>
            <a:r>
              <a:rPr lang="en-US" altLang="zh-CN" sz="1800" dirty="0">
                <a:solidFill>
                  <a:schemeClr val="accent3"/>
                </a:solidFill>
              </a:rPr>
              <a:t>#include &lt;</a:t>
            </a:r>
            <a:r>
              <a:rPr lang="en-US" altLang="zh-CN" sz="1800" dirty="0" err="1">
                <a:solidFill>
                  <a:schemeClr val="accent3"/>
                </a:solidFill>
              </a:rPr>
              <a:t>iterator</a:t>
            </a:r>
            <a:r>
              <a:rPr lang="en-US" altLang="zh-CN" sz="1800" dirty="0">
                <a:solidFill>
                  <a:schemeClr val="accent3"/>
                </a:solidFill>
              </a:rPr>
              <a:t>&gt;</a:t>
            </a:r>
          </a:p>
          <a:p>
            <a:pPr marL="365760" indent="-256032" eaLnBrk="1" fontAlgn="auto" hangingPunct="1">
              <a:spcAft>
                <a:spcPts val="0"/>
              </a:spcAft>
              <a:buClr>
                <a:schemeClr val="accent3"/>
              </a:buClr>
              <a:defRPr/>
            </a:pPr>
            <a:r>
              <a:rPr lang="en-US" altLang="zh-CN" sz="1800" dirty="0"/>
              <a:t>#include &lt;</a:t>
            </a:r>
            <a:r>
              <a:rPr lang="en-US" altLang="zh-CN" sz="1800" dirty="0" err="1"/>
              <a:t>iostream</a:t>
            </a:r>
            <a:r>
              <a:rPr lang="en-US" altLang="zh-CN" sz="1800" dirty="0"/>
              <a:t>&gt;</a:t>
            </a:r>
          </a:p>
          <a:p>
            <a:pPr marL="365760" indent="-256032" eaLnBrk="1" fontAlgn="auto" hangingPunct="1">
              <a:spcAft>
                <a:spcPts val="0"/>
              </a:spcAft>
              <a:buClr>
                <a:schemeClr val="accent3"/>
              </a:buClr>
              <a:defRPr/>
            </a:pPr>
            <a:r>
              <a:rPr lang="en-US" altLang="zh-CN" sz="1800" dirty="0"/>
              <a:t>#include &lt;algorithm&gt;</a:t>
            </a:r>
          </a:p>
          <a:p>
            <a:pPr marL="365760" indent="-256032" eaLnBrk="1" fontAlgn="auto" hangingPunct="1">
              <a:spcAft>
                <a:spcPts val="0"/>
              </a:spcAft>
              <a:buClr>
                <a:schemeClr val="accent3"/>
              </a:buClr>
              <a:defRPr/>
            </a:pPr>
            <a:r>
              <a:rPr lang="en-US" altLang="zh-CN" sz="1800" dirty="0"/>
              <a:t>using namespace std;</a:t>
            </a:r>
          </a:p>
          <a:p>
            <a:pPr marL="365760" indent="-256032" eaLnBrk="1" fontAlgn="auto" hangingPunct="1">
              <a:spcAft>
                <a:spcPts val="0"/>
              </a:spcAft>
              <a:buClr>
                <a:schemeClr val="accent3"/>
              </a:buClr>
              <a:defRPr/>
            </a:pPr>
            <a:r>
              <a:rPr lang="en-US" altLang="zh-CN" sz="1800" dirty="0"/>
              <a:t> </a:t>
            </a:r>
          </a:p>
          <a:p>
            <a:pPr marL="365760" indent="-256032" eaLnBrk="1" fontAlgn="auto" hangingPunct="1">
              <a:spcAft>
                <a:spcPts val="0"/>
              </a:spcAft>
              <a:buClr>
                <a:schemeClr val="accent3"/>
              </a:buClr>
              <a:defRPr/>
            </a:pPr>
            <a:r>
              <a:rPr lang="en-US" altLang="zh-CN" sz="1800" dirty="0"/>
              <a:t>//</a:t>
            </a:r>
            <a:r>
              <a:rPr lang="zh-CN" altLang="en-US" sz="1800" dirty="0"/>
              <a:t>求平方的函数</a:t>
            </a:r>
          </a:p>
          <a:p>
            <a:pPr marL="365760" indent="-256032" eaLnBrk="1" fontAlgn="auto" hangingPunct="1">
              <a:spcAft>
                <a:spcPts val="0"/>
              </a:spcAft>
              <a:buClr>
                <a:schemeClr val="accent3"/>
              </a:buClr>
              <a:defRPr/>
            </a:pPr>
            <a:r>
              <a:rPr lang="en-US" altLang="zh-CN" sz="1800" dirty="0"/>
              <a:t>double square(double x) {</a:t>
            </a:r>
          </a:p>
          <a:p>
            <a:pPr marL="365760" indent="-256032" eaLnBrk="1" fontAlgn="auto" hangingPunct="1">
              <a:spcAft>
                <a:spcPts val="0"/>
              </a:spcAft>
              <a:buClr>
                <a:schemeClr val="accent3"/>
              </a:buClr>
              <a:defRPr/>
            </a:pPr>
            <a:r>
              <a:rPr lang="en-US" altLang="zh-CN" sz="1800" dirty="0"/>
              <a:t>	return x * x;</a:t>
            </a:r>
          </a:p>
          <a:p>
            <a:pPr marL="365760" indent="-256032" eaLnBrk="1" fontAlgn="auto" hangingPunct="1">
              <a:spcAft>
                <a:spcPts val="0"/>
              </a:spcAft>
              <a:buClr>
                <a:schemeClr val="accent3"/>
              </a:buClr>
              <a:defRPr/>
            </a:pPr>
            <a:r>
              <a:rPr lang="en-US" altLang="zh-CN" sz="1800" dirty="0"/>
              <a:t>}</a:t>
            </a:r>
          </a:p>
          <a:p>
            <a:pPr marL="365760" indent="-256032" eaLnBrk="1" fontAlgn="auto" hangingPunct="1">
              <a:spcAft>
                <a:spcPts val="0"/>
              </a:spcAft>
              <a:buClr>
                <a:schemeClr val="accent3"/>
              </a:buClr>
              <a:defRPr/>
            </a:pPr>
            <a:r>
              <a:rPr lang="en-US" altLang="zh-CN" sz="1800" dirty="0"/>
              <a:t> </a:t>
            </a:r>
          </a:p>
          <a:p>
            <a:pPr marL="365760" indent="-256032" eaLnBrk="1" fontAlgn="auto" hangingPunct="1">
              <a:spcAft>
                <a:spcPts val="0"/>
              </a:spcAft>
              <a:buClr>
                <a:schemeClr val="accent3"/>
              </a:buClr>
              <a:defRPr/>
            </a:pPr>
            <a:r>
              <a:rPr lang="en-US" altLang="zh-CN" sz="1800" dirty="0" err="1"/>
              <a:t>int</a:t>
            </a:r>
            <a:r>
              <a:rPr lang="en-US" altLang="zh-CN" sz="1800" dirty="0"/>
              <a:t> main() {</a:t>
            </a:r>
          </a:p>
          <a:p>
            <a:pPr marL="365760" indent="-256032" eaLnBrk="1" fontAlgn="auto" hangingPunct="1">
              <a:spcAft>
                <a:spcPts val="0"/>
              </a:spcAft>
              <a:buClr>
                <a:schemeClr val="accent3"/>
              </a:buClr>
              <a:defRPr/>
            </a:pPr>
            <a:r>
              <a:rPr lang="en-US" altLang="zh-CN" sz="1800" dirty="0"/>
              <a:t>	//</a:t>
            </a:r>
            <a:r>
              <a:rPr lang="zh-CN" altLang="en-US" sz="1800" dirty="0"/>
              <a:t>从标准输入读入若干个实数，分别将它们的平方输出</a:t>
            </a:r>
          </a:p>
          <a:p>
            <a:pPr marL="365760" indent="-256032" eaLnBrk="1" fontAlgn="auto" hangingPunct="1">
              <a:spcAft>
                <a:spcPts val="0"/>
              </a:spcAft>
              <a:buClr>
                <a:schemeClr val="accent3"/>
              </a:buClr>
              <a:defRPr/>
            </a:pPr>
            <a:r>
              <a:rPr lang="zh-CN" altLang="en-US" sz="1800" dirty="0"/>
              <a:t>    </a:t>
            </a:r>
            <a:r>
              <a:rPr lang="en-US" altLang="zh-CN" sz="1800" dirty="0"/>
              <a:t>transform(</a:t>
            </a:r>
            <a:r>
              <a:rPr lang="en-US" altLang="zh-CN" sz="1800" dirty="0" err="1">
                <a:solidFill>
                  <a:srgbClr val="C00000"/>
                </a:solidFill>
              </a:rPr>
              <a:t>istream_iterator</a:t>
            </a:r>
            <a:r>
              <a:rPr lang="en-US" altLang="zh-CN" sz="1800" dirty="0">
                <a:solidFill>
                  <a:srgbClr val="C00000"/>
                </a:solidFill>
              </a:rPr>
              <a:t>&lt;double&gt;(</a:t>
            </a:r>
            <a:r>
              <a:rPr lang="en-US" altLang="zh-CN" sz="1800" dirty="0" err="1">
                <a:solidFill>
                  <a:srgbClr val="C00000"/>
                </a:solidFill>
              </a:rPr>
              <a:t>cin</a:t>
            </a:r>
            <a:r>
              <a:rPr lang="en-US" altLang="zh-CN" sz="1800" dirty="0">
                <a:solidFill>
                  <a:srgbClr val="C00000"/>
                </a:solidFill>
              </a:rPr>
              <a:t>), </a:t>
            </a:r>
            <a:r>
              <a:rPr lang="en-US" altLang="zh-CN" sz="1800" dirty="0" err="1">
                <a:solidFill>
                  <a:srgbClr val="C00000"/>
                </a:solidFill>
              </a:rPr>
              <a:t>istream_iterator</a:t>
            </a:r>
            <a:r>
              <a:rPr lang="en-US" altLang="zh-CN" sz="1800" dirty="0">
                <a:solidFill>
                  <a:srgbClr val="C00000"/>
                </a:solidFill>
              </a:rPr>
              <a:t>&lt;double&gt;(),</a:t>
            </a:r>
          </a:p>
          <a:p>
            <a:pPr marL="365760" indent="-256032" eaLnBrk="1" fontAlgn="auto" hangingPunct="1">
              <a:spcAft>
                <a:spcPts val="0"/>
              </a:spcAft>
              <a:buClr>
                <a:schemeClr val="accent3"/>
              </a:buClr>
              <a:defRPr/>
            </a:pPr>
            <a:r>
              <a:rPr lang="en-US" altLang="zh-CN" sz="1800" dirty="0">
                <a:solidFill>
                  <a:srgbClr val="C00000"/>
                </a:solidFill>
              </a:rPr>
              <a:t>		</a:t>
            </a:r>
            <a:r>
              <a:rPr lang="en-US" altLang="zh-CN" sz="1800" dirty="0" err="1">
                <a:solidFill>
                  <a:srgbClr val="C00000"/>
                </a:solidFill>
              </a:rPr>
              <a:t>ostream_iterator</a:t>
            </a:r>
            <a:r>
              <a:rPr lang="en-US" altLang="zh-CN" sz="1800" dirty="0">
                <a:solidFill>
                  <a:srgbClr val="C00000"/>
                </a:solidFill>
              </a:rPr>
              <a:t>&lt;double&gt;(</a:t>
            </a:r>
            <a:r>
              <a:rPr lang="en-US" altLang="zh-CN" sz="1800" dirty="0" err="1">
                <a:solidFill>
                  <a:srgbClr val="C00000"/>
                </a:solidFill>
              </a:rPr>
              <a:t>cout</a:t>
            </a:r>
            <a:r>
              <a:rPr lang="en-US" altLang="zh-CN" sz="1800" dirty="0">
                <a:solidFill>
                  <a:srgbClr val="C00000"/>
                </a:solidFill>
              </a:rPr>
              <a:t>, "\t")</a:t>
            </a:r>
            <a:r>
              <a:rPr lang="en-US" altLang="zh-CN" sz="1800" dirty="0"/>
              <a:t>, square);</a:t>
            </a:r>
          </a:p>
          <a:p>
            <a:pPr marL="365760" indent="-256032" eaLnBrk="1" fontAlgn="auto" hangingPunct="1">
              <a:spcAft>
                <a:spcPts val="0"/>
              </a:spcAft>
              <a:buClr>
                <a:schemeClr val="accent3"/>
              </a:buClr>
              <a:defRPr/>
            </a:pPr>
            <a:r>
              <a:rPr lang="en-US" altLang="zh-CN" sz="1800" dirty="0"/>
              <a:t>    </a:t>
            </a:r>
            <a:r>
              <a:rPr lang="en-US" altLang="zh-CN" sz="1800" dirty="0" err="1"/>
              <a:t>cout</a:t>
            </a:r>
            <a:r>
              <a:rPr lang="en-US" altLang="zh-CN" sz="1800" dirty="0"/>
              <a:t> &lt;&lt; </a:t>
            </a:r>
            <a:r>
              <a:rPr lang="en-US" altLang="zh-CN" sz="1800" dirty="0" err="1"/>
              <a:t>endl</a:t>
            </a:r>
            <a:r>
              <a:rPr lang="en-US" altLang="zh-CN" sz="1800" dirty="0"/>
              <a:t>;</a:t>
            </a:r>
          </a:p>
          <a:p>
            <a:pPr marL="365760" indent="-256032" eaLnBrk="1" fontAlgn="auto" hangingPunct="1">
              <a:spcAft>
                <a:spcPts val="0"/>
              </a:spcAft>
              <a:buClr>
                <a:schemeClr val="accent3"/>
              </a:buClr>
              <a:defRPr/>
            </a:pPr>
            <a:r>
              <a:rPr lang="en-US" altLang="zh-CN" sz="1800" dirty="0"/>
              <a:t>    return 0;</a:t>
            </a:r>
          </a:p>
          <a:p>
            <a:pPr marL="365760" indent="-256032" eaLnBrk="1" fontAlgn="auto" hangingPunct="1">
              <a:spcAft>
                <a:spcPts val="0"/>
              </a:spcAft>
              <a:buClr>
                <a:schemeClr val="accent3"/>
              </a:buClr>
              <a:defRPr/>
            </a:pPr>
            <a:r>
              <a:rPr lang="en-US" altLang="zh-CN" sz="1800" dirty="0"/>
              <a:t>}</a:t>
            </a:r>
          </a:p>
          <a:p>
            <a:pPr marL="365760" indent="-256032" eaLnBrk="1" fontAlgn="auto" hangingPunct="1">
              <a:spcAft>
                <a:spcPts val="0"/>
              </a:spcAft>
              <a:buClr>
                <a:schemeClr val="accent3"/>
              </a:buClr>
              <a:defRPr/>
            </a:pPr>
            <a:endParaRPr lang="zh-CN" altLang="en-US" sz="1800" dirty="0"/>
          </a:p>
        </p:txBody>
      </p:sp>
      <p:sp>
        <p:nvSpPr>
          <p:cNvPr id="9" name="线形标注 1(无边框) 5">
            <a:extLst>
              <a:ext uri="{FF2B5EF4-FFF2-40B4-BE49-F238E27FC236}">
                <a16:creationId xmlns:a16="http://schemas.microsoft.com/office/drawing/2014/main" id="{3EB368DF-AEE9-4D82-9711-712C2C7CA1F1}"/>
              </a:ext>
            </a:extLst>
          </p:cNvPr>
          <p:cNvSpPr/>
          <p:nvPr/>
        </p:nvSpPr>
        <p:spPr bwMode="auto">
          <a:xfrm>
            <a:off x="5076056" y="3116379"/>
            <a:ext cx="1872208" cy="625242"/>
          </a:xfrm>
          <a:prstGeom prst="callout1">
            <a:avLst>
              <a:gd name="adj1" fmla="val 95295"/>
              <a:gd name="adj2" fmla="val 16186"/>
              <a:gd name="adj3" fmla="val 247036"/>
              <a:gd name="adj4" fmla="val -9374"/>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defRPr/>
            </a:pPr>
            <a:r>
              <a:rPr lang="zh-CN" altLang="en-US" sz="2000" dirty="0">
                <a:solidFill>
                  <a:schemeClr val="tx1"/>
                </a:solidFill>
                <a:latin typeface="Times New Roman" pitchFamily="18" charset="0"/>
              </a:rPr>
              <a:t>两个输出项之间的分隔符</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160266" y="44624"/>
            <a:ext cx="10979150" cy="1066800"/>
          </a:xfrm>
        </p:spPr>
        <p:txBody>
          <a:bodyPr/>
          <a:lstStyle/>
          <a:p>
            <a:pPr eaLnBrk="1" hangingPunct="1"/>
            <a:r>
              <a:rPr lang="zh-CN" altLang="en-US" dirty="0"/>
              <a:t>迭代器的分类</a:t>
            </a:r>
          </a:p>
        </p:txBody>
      </p:sp>
      <p:grpSp>
        <p:nvGrpSpPr>
          <p:cNvPr id="28676" name="组合 13"/>
          <p:cNvGrpSpPr>
            <a:grpSpLocks/>
          </p:cNvGrpSpPr>
          <p:nvPr/>
        </p:nvGrpSpPr>
        <p:grpSpPr bwMode="auto">
          <a:xfrm>
            <a:off x="1907705" y="1331745"/>
            <a:ext cx="7228802" cy="3643312"/>
            <a:chOff x="2905116" y="2825752"/>
            <a:chExt cx="2828925" cy="2508250"/>
          </a:xfrm>
        </p:grpSpPr>
        <p:sp>
          <p:nvSpPr>
            <p:cNvPr id="7" name="Text Box 2"/>
            <p:cNvSpPr txBox="1">
              <a:spLocks noChangeArrowheads="1"/>
            </p:cNvSpPr>
            <p:nvPr/>
          </p:nvSpPr>
          <p:spPr bwMode="auto">
            <a:xfrm>
              <a:off x="2905116" y="2825752"/>
              <a:ext cx="1047877" cy="514765"/>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800" dirty="0">
                  <a:solidFill>
                    <a:schemeClr val="bg1"/>
                  </a:solidFill>
                  <a:latin typeface="微软雅黑" panose="020B0503020204020204" pitchFamily="34" charset="-122"/>
                  <a:ea typeface="微软雅黑" panose="020B0503020204020204" pitchFamily="34" charset="-122"/>
                </a:rPr>
                <a:t>输入迭代器</a:t>
              </a:r>
              <a:br>
                <a:rPr lang="zh-CN" altLang="en-US" sz="1800" dirty="0">
                  <a:solidFill>
                    <a:schemeClr val="bg1"/>
                  </a:solidFill>
                  <a:latin typeface="微软雅黑" panose="020B0503020204020204" pitchFamily="34" charset="-122"/>
                  <a:ea typeface="微软雅黑" panose="020B0503020204020204" pitchFamily="34" charset="-122"/>
                </a:rPr>
              </a:br>
              <a:r>
                <a:rPr lang="en-US" altLang="zh-CN" sz="1800" dirty="0">
                  <a:solidFill>
                    <a:schemeClr val="bg1"/>
                  </a:solidFill>
                  <a:latin typeface="微软雅黑" panose="020B0503020204020204" pitchFamily="34" charset="-122"/>
                  <a:ea typeface="微软雅黑" panose="020B0503020204020204" pitchFamily="34" charset="-122"/>
                </a:rPr>
                <a:t>(Input </a:t>
              </a:r>
              <a:r>
                <a:rPr lang="en-US" altLang="zh-CN" sz="1800" dirty="0" err="1">
                  <a:solidFill>
                    <a:schemeClr val="bg1"/>
                  </a:solidFill>
                  <a:latin typeface="微软雅黑" panose="020B0503020204020204" pitchFamily="34" charset="-122"/>
                  <a:ea typeface="微软雅黑" panose="020B0503020204020204" pitchFamily="34" charset="-122"/>
                </a:rPr>
                <a:t>Iterator</a:t>
              </a:r>
              <a:r>
                <a:rPr lang="en-US" altLang="zh-CN" sz="1800" dirty="0">
                  <a:solidFill>
                    <a:schemeClr val="bg1"/>
                  </a:solidFill>
                  <a:latin typeface="微软雅黑" panose="020B0503020204020204" pitchFamily="34" charset="-122"/>
                  <a:ea typeface="微软雅黑" panose="020B0503020204020204" pitchFamily="34" charset="-122"/>
                </a:rPr>
                <a:t>)</a:t>
              </a:r>
              <a:endParaRPr lang="zh-CN" altLang="zh-CN" sz="1800" dirty="0">
                <a:solidFill>
                  <a:schemeClr val="bg1"/>
                </a:solidFill>
                <a:latin typeface="微软雅黑" panose="020B0503020204020204" pitchFamily="34" charset="-122"/>
                <a:ea typeface="微软雅黑" panose="020B0503020204020204" pitchFamily="34" charset="-122"/>
              </a:endParaRPr>
            </a:p>
          </p:txBody>
        </p:sp>
        <p:sp>
          <p:nvSpPr>
            <p:cNvPr id="8" name="Text Box 3"/>
            <p:cNvSpPr txBox="1">
              <a:spLocks noChangeArrowheads="1"/>
            </p:cNvSpPr>
            <p:nvPr/>
          </p:nvSpPr>
          <p:spPr bwMode="auto">
            <a:xfrm>
              <a:off x="4619512" y="2825752"/>
              <a:ext cx="1114529" cy="514765"/>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800">
                  <a:solidFill>
                    <a:schemeClr val="bg1"/>
                  </a:solidFill>
                  <a:latin typeface="微软雅黑" panose="020B0503020204020204" pitchFamily="34" charset="-122"/>
                  <a:ea typeface="微软雅黑" panose="020B0503020204020204" pitchFamily="34" charset="-122"/>
                </a:rPr>
                <a:t>输出迭代器</a:t>
              </a:r>
              <a:br>
                <a:rPr lang="zh-CN" altLang="en-US" sz="1800">
                  <a:solidFill>
                    <a:schemeClr val="bg1"/>
                  </a:solidFill>
                  <a:latin typeface="微软雅黑" panose="020B0503020204020204" pitchFamily="34" charset="-122"/>
                  <a:ea typeface="微软雅黑" panose="020B0503020204020204" pitchFamily="34" charset="-122"/>
                </a:rPr>
              </a:br>
              <a:r>
                <a:rPr lang="en-US" altLang="zh-CN" sz="1800">
                  <a:solidFill>
                    <a:schemeClr val="bg1"/>
                  </a:solidFill>
                  <a:latin typeface="微软雅黑" panose="020B0503020204020204" pitchFamily="34" charset="-122"/>
                  <a:ea typeface="微软雅黑" panose="020B0503020204020204" pitchFamily="34" charset="-122"/>
                </a:rPr>
                <a:t>(Output Iterator)</a:t>
              </a:r>
              <a:endParaRPr lang="zh-CN" altLang="zh-CN" sz="1800">
                <a:solidFill>
                  <a:schemeClr val="bg1"/>
                </a:solidFill>
                <a:latin typeface="微软雅黑" panose="020B0503020204020204" pitchFamily="34" charset="-122"/>
                <a:ea typeface="微软雅黑" panose="020B0503020204020204" pitchFamily="34" charset="-122"/>
              </a:endParaRPr>
            </a:p>
          </p:txBody>
        </p:sp>
        <p:sp>
          <p:nvSpPr>
            <p:cNvPr id="9" name="Text Box 4"/>
            <p:cNvSpPr txBox="1">
              <a:spLocks noChangeArrowheads="1"/>
            </p:cNvSpPr>
            <p:nvPr/>
          </p:nvSpPr>
          <p:spPr bwMode="auto">
            <a:xfrm>
              <a:off x="3286475" y="3714295"/>
              <a:ext cx="2113620" cy="286345"/>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800" dirty="0">
                  <a:solidFill>
                    <a:schemeClr val="bg1"/>
                  </a:solidFill>
                  <a:latin typeface="微软雅黑" panose="020B0503020204020204" pitchFamily="34" charset="-122"/>
                  <a:ea typeface="微软雅黑" panose="020B0503020204020204" pitchFamily="34" charset="-122"/>
                </a:rPr>
                <a:t>前向迭代器</a:t>
              </a:r>
              <a:r>
                <a:rPr lang="en-US" altLang="zh-CN" sz="1800" dirty="0">
                  <a:solidFill>
                    <a:schemeClr val="bg1"/>
                  </a:solidFill>
                  <a:latin typeface="微软雅黑" panose="020B0503020204020204" pitchFamily="34" charset="-122"/>
                  <a:ea typeface="微软雅黑" panose="020B0503020204020204" pitchFamily="34" charset="-122"/>
                </a:rPr>
                <a:t>(Forward Iterator)</a:t>
              </a:r>
              <a:endParaRPr lang="zh-CN" altLang="zh-CN" sz="1800" dirty="0">
                <a:solidFill>
                  <a:schemeClr val="bg1"/>
                </a:solidFill>
                <a:latin typeface="微软雅黑" panose="020B0503020204020204" pitchFamily="34" charset="-122"/>
                <a:ea typeface="微软雅黑" panose="020B0503020204020204" pitchFamily="34" charset="-122"/>
              </a:endParaRPr>
            </a:p>
          </p:txBody>
        </p:sp>
        <p:sp>
          <p:nvSpPr>
            <p:cNvPr id="10" name="Text Box 5"/>
            <p:cNvSpPr txBox="1">
              <a:spLocks noChangeArrowheads="1"/>
            </p:cNvSpPr>
            <p:nvPr/>
          </p:nvSpPr>
          <p:spPr bwMode="auto">
            <a:xfrm>
              <a:off x="3286475" y="4373326"/>
              <a:ext cx="2113620" cy="285252"/>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800">
                  <a:solidFill>
                    <a:schemeClr val="bg1"/>
                  </a:solidFill>
                  <a:latin typeface="微软雅黑" panose="020B0503020204020204" pitchFamily="34" charset="-122"/>
                  <a:ea typeface="微软雅黑" panose="020B0503020204020204" pitchFamily="34" charset="-122"/>
                </a:rPr>
                <a:t>双向迭代器</a:t>
              </a:r>
              <a:r>
                <a:rPr lang="en-US" altLang="zh-CN" sz="1800">
                  <a:solidFill>
                    <a:schemeClr val="bg1"/>
                  </a:solidFill>
                  <a:latin typeface="微软雅黑" panose="020B0503020204020204" pitchFamily="34" charset="-122"/>
                  <a:ea typeface="微软雅黑" panose="020B0503020204020204" pitchFamily="34" charset="-122"/>
                </a:rPr>
                <a:t>(Bidirectional Iterator)</a:t>
              </a:r>
              <a:endParaRPr lang="zh-CN" altLang="zh-CN" sz="1800">
                <a:solidFill>
                  <a:schemeClr val="bg1"/>
                </a:solidFill>
                <a:latin typeface="微软雅黑" panose="020B0503020204020204" pitchFamily="34" charset="-122"/>
                <a:ea typeface="微软雅黑" panose="020B0503020204020204" pitchFamily="34" charset="-122"/>
              </a:endParaRPr>
            </a:p>
          </p:txBody>
        </p:sp>
        <p:sp>
          <p:nvSpPr>
            <p:cNvPr id="11" name="Text Box 6"/>
            <p:cNvSpPr txBox="1">
              <a:spLocks noChangeArrowheads="1"/>
            </p:cNvSpPr>
            <p:nvPr/>
          </p:nvSpPr>
          <p:spPr bwMode="auto">
            <a:xfrm>
              <a:off x="3076899" y="5048750"/>
              <a:ext cx="2532771" cy="285252"/>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800" dirty="0">
                  <a:solidFill>
                    <a:schemeClr val="bg1"/>
                  </a:solidFill>
                  <a:latin typeface="微软雅黑" panose="020B0503020204020204" pitchFamily="34" charset="-122"/>
                  <a:ea typeface="微软雅黑" panose="020B0503020204020204" pitchFamily="34" charset="-122"/>
                </a:rPr>
                <a:t>随机访问迭代器</a:t>
              </a:r>
              <a:r>
                <a:rPr lang="en-US" altLang="zh-CN" sz="1800" dirty="0">
                  <a:solidFill>
                    <a:schemeClr val="bg1"/>
                  </a:solidFill>
                  <a:latin typeface="微软雅黑" panose="020B0503020204020204" pitchFamily="34" charset="-122"/>
                  <a:ea typeface="微软雅黑" panose="020B0503020204020204" pitchFamily="34" charset="-122"/>
                </a:rPr>
                <a:t>(Random Access </a:t>
              </a:r>
              <a:r>
                <a:rPr lang="en-US" altLang="zh-CN" sz="1800" dirty="0" err="1">
                  <a:solidFill>
                    <a:schemeClr val="bg1"/>
                  </a:solidFill>
                  <a:latin typeface="微软雅黑" panose="020B0503020204020204" pitchFamily="34" charset="-122"/>
                  <a:ea typeface="微软雅黑" panose="020B0503020204020204" pitchFamily="34" charset="-122"/>
                </a:rPr>
                <a:t>Iterator</a:t>
              </a:r>
              <a:r>
                <a:rPr lang="en-US" altLang="zh-CN" sz="1800" dirty="0">
                  <a:solidFill>
                    <a:schemeClr val="bg1"/>
                  </a:solidFill>
                  <a:latin typeface="微软雅黑" panose="020B0503020204020204" pitchFamily="34" charset="-122"/>
                  <a:ea typeface="微软雅黑" panose="020B0503020204020204" pitchFamily="34" charset="-122"/>
                </a:rPr>
                <a:t>)</a:t>
              </a:r>
              <a:endParaRPr lang="zh-CN" altLang="zh-CN" sz="1800" dirty="0">
                <a:solidFill>
                  <a:schemeClr val="bg1"/>
                </a:solidFill>
                <a:latin typeface="微软雅黑" panose="020B0503020204020204" pitchFamily="34" charset="-122"/>
                <a:ea typeface="微软雅黑" panose="020B0503020204020204" pitchFamily="34" charset="-122"/>
              </a:endParaRPr>
            </a:p>
          </p:txBody>
        </p:sp>
        <p:cxnSp>
          <p:nvCxnSpPr>
            <p:cNvPr id="12" name="AutoShape 7"/>
            <p:cNvCxnSpPr>
              <a:cxnSpLocks noChangeShapeType="1"/>
            </p:cNvCxnSpPr>
            <p:nvPr/>
          </p:nvCxnSpPr>
          <p:spPr bwMode="auto">
            <a:xfrm>
              <a:off x="3428711" y="3340517"/>
              <a:ext cx="445949" cy="373778"/>
            </a:xfrm>
            <a:prstGeom prst="straightConnector1">
              <a:avLst/>
            </a:prstGeom>
            <a:ln>
              <a:headEnd/>
              <a:tailEnd type="triangle" w="med" len="med"/>
            </a:ln>
          </p:spPr>
          <p:style>
            <a:lnRef idx="3">
              <a:schemeClr val="lt1"/>
            </a:lnRef>
            <a:fillRef idx="1">
              <a:schemeClr val="accent2"/>
            </a:fillRef>
            <a:effectRef idx="1">
              <a:schemeClr val="accent2"/>
            </a:effectRef>
            <a:fontRef idx="minor">
              <a:schemeClr val="lt1"/>
            </a:fontRef>
          </p:style>
        </p:cxnSp>
        <p:cxnSp>
          <p:nvCxnSpPr>
            <p:cNvPr id="13" name="AutoShape 8"/>
            <p:cNvCxnSpPr>
              <a:cxnSpLocks noChangeShapeType="1"/>
            </p:cNvCxnSpPr>
            <p:nvPr/>
          </p:nvCxnSpPr>
          <p:spPr bwMode="auto">
            <a:xfrm flipH="1">
              <a:off x="4708152" y="3340517"/>
              <a:ext cx="469312" cy="373778"/>
            </a:xfrm>
            <a:prstGeom prst="straightConnector1">
              <a:avLst/>
            </a:prstGeom>
            <a:ln>
              <a:headEnd/>
              <a:tailEnd type="triangle" w="med" len="med"/>
            </a:ln>
          </p:spPr>
          <p:style>
            <a:lnRef idx="3">
              <a:schemeClr val="lt1"/>
            </a:lnRef>
            <a:fillRef idx="1">
              <a:schemeClr val="accent2"/>
            </a:fillRef>
            <a:effectRef idx="1">
              <a:schemeClr val="accent2"/>
            </a:effectRef>
            <a:fontRef idx="minor">
              <a:schemeClr val="lt1"/>
            </a:fontRef>
          </p:style>
        </p:cxnSp>
        <p:cxnSp>
          <p:nvCxnSpPr>
            <p:cNvPr id="14" name="AutoShape 9"/>
            <p:cNvCxnSpPr>
              <a:cxnSpLocks noChangeShapeType="1"/>
            </p:cNvCxnSpPr>
            <p:nvPr/>
          </p:nvCxnSpPr>
          <p:spPr bwMode="auto">
            <a:xfrm>
              <a:off x="4343972" y="4000640"/>
              <a:ext cx="0" cy="371593"/>
            </a:xfrm>
            <a:prstGeom prst="straightConnector1">
              <a:avLst/>
            </a:prstGeom>
            <a:ln>
              <a:headEnd/>
              <a:tailEnd type="triangle" w="med" len="med"/>
            </a:ln>
          </p:spPr>
          <p:style>
            <a:lnRef idx="3">
              <a:schemeClr val="lt1"/>
            </a:lnRef>
            <a:fillRef idx="1">
              <a:schemeClr val="accent2"/>
            </a:fillRef>
            <a:effectRef idx="1">
              <a:schemeClr val="accent2"/>
            </a:effectRef>
            <a:fontRef idx="minor">
              <a:schemeClr val="lt1"/>
            </a:fontRef>
          </p:style>
        </p:cxnSp>
        <p:cxnSp>
          <p:nvCxnSpPr>
            <p:cNvPr id="15" name="AutoShape 10"/>
            <p:cNvCxnSpPr>
              <a:cxnSpLocks noChangeShapeType="1"/>
            </p:cNvCxnSpPr>
            <p:nvPr/>
          </p:nvCxnSpPr>
          <p:spPr bwMode="auto">
            <a:xfrm>
              <a:off x="4343972" y="4658578"/>
              <a:ext cx="0" cy="390173"/>
            </a:xfrm>
            <a:prstGeom prst="straightConnector1">
              <a:avLst/>
            </a:prstGeom>
            <a:ln>
              <a:headEnd/>
              <a:tailEnd type="triangle" w="med" len="med"/>
            </a:ln>
          </p:spPr>
          <p:style>
            <a:lnRef idx="3">
              <a:schemeClr val="lt1"/>
            </a:lnRef>
            <a:fillRef idx="1">
              <a:schemeClr val="accent2"/>
            </a:fillRef>
            <a:effectRef idx="1">
              <a:schemeClr val="accent2"/>
            </a:effectRef>
            <a:fontRef idx="minor">
              <a:schemeClr val="lt1"/>
            </a:fontRef>
          </p:style>
        </p:cxnSp>
      </p:grpSp>
      <p:sp>
        <p:nvSpPr>
          <p:cNvPr id="2" name="文本框 1"/>
          <p:cNvSpPr txBox="1"/>
          <p:nvPr/>
        </p:nvSpPr>
        <p:spPr>
          <a:xfrm>
            <a:off x="107199" y="2229869"/>
            <a:ext cx="2126214" cy="2862322"/>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箭头表示概念与子概念的关系，例如前向迭代器这一概念是输入迭代器和输出迭代器这两个概念的子概念，也就是说一个前向迭代器肯定是输入迭代器，也肯定是输出迭代器。</a:t>
            </a:r>
          </a:p>
        </p:txBody>
      </p:sp>
      <p:sp>
        <p:nvSpPr>
          <p:cNvPr id="3" name="灯片编号占位符 2">
            <a:extLst>
              <a:ext uri="{FF2B5EF4-FFF2-40B4-BE49-F238E27FC236}">
                <a16:creationId xmlns:a16="http://schemas.microsoft.com/office/drawing/2014/main" id="{5A6EEC6F-A304-4A98-B1D6-3CB0A8916083}"/>
              </a:ext>
            </a:extLst>
          </p:cNvPr>
          <p:cNvSpPr>
            <a:spLocks noGrp="1"/>
          </p:cNvSpPr>
          <p:nvPr>
            <p:ph type="sldNum" sz="quarter" idx="4"/>
          </p:nvPr>
        </p:nvSpPr>
        <p:spPr/>
        <p:txBody>
          <a:bodyPr/>
          <a:lstStyle/>
          <a:p>
            <a:fld id="{EE27C1A0-FD57-4FBA-811A-8EA0C630CB97}" type="slidenum">
              <a:rPr lang="zh-CN" altLang="en-US" smtClean="0"/>
              <a:pPr/>
              <a:t>24</a:t>
            </a:fld>
            <a:endParaRPr lang="zh-CN"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26CEE-D137-C943-406A-93E4EEF42C97}"/>
              </a:ext>
            </a:extLst>
          </p:cNvPr>
          <p:cNvSpPr>
            <a:spLocks noGrp="1"/>
          </p:cNvSpPr>
          <p:nvPr>
            <p:ph type="title"/>
          </p:nvPr>
        </p:nvSpPr>
        <p:spPr>
          <a:xfrm>
            <a:off x="456962" y="116632"/>
            <a:ext cx="8230076" cy="1066800"/>
          </a:xfrm>
        </p:spPr>
        <p:txBody>
          <a:bodyPr/>
          <a:lstStyle/>
          <a:p>
            <a:r>
              <a:rPr lang="zh-CN" altLang="en-US" dirty="0"/>
              <a:t>迭代器表示</a:t>
            </a:r>
          </a:p>
        </p:txBody>
      </p:sp>
      <p:sp>
        <p:nvSpPr>
          <p:cNvPr id="3" name="内容占位符 2">
            <a:extLst>
              <a:ext uri="{FF2B5EF4-FFF2-40B4-BE49-F238E27FC236}">
                <a16:creationId xmlns:a16="http://schemas.microsoft.com/office/drawing/2014/main" id="{679339C8-CDB2-44BF-9DC1-BC83A965D268}"/>
              </a:ext>
            </a:extLst>
          </p:cNvPr>
          <p:cNvSpPr>
            <a:spLocks noGrp="1"/>
          </p:cNvSpPr>
          <p:nvPr>
            <p:ph idx="1"/>
          </p:nvPr>
        </p:nvSpPr>
        <p:spPr>
          <a:xfrm>
            <a:off x="208112" y="1251992"/>
            <a:ext cx="8827598" cy="4224958"/>
          </a:xfrm>
        </p:spPr>
        <p:txBody>
          <a:bodyPr/>
          <a:lstStyle/>
          <a:p>
            <a:r>
              <a:rPr lang="zh-CN" altLang="en-US" sz="2200" dirty="0"/>
              <a:t>迭代器是泛化的指针，提供了类似指针的操作（如</a:t>
            </a:r>
            <a:r>
              <a:rPr lang="en-US" altLang="zh-CN" sz="2200" dirty="0"/>
              <a:t>++</a:t>
            </a:r>
            <a:r>
              <a:rPr lang="zh-CN" altLang="en-US" sz="2200" dirty="0"/>
              <a:t>、</a:t>
            </a:r>
            <a:r>
              <a:rPr lang="en-US" altLang="zh-CN" sz="2200" dirty="0"/>
              <a:t>*</a:t>
            </a:r>
            <a:r>
              <a:rPr lang="zh-CN" altLang="en-US" sz="2200" dirty="0"/>
              <a:t>、</a:t>
            </a:r>
            <a:r>
              <a:rPr lang="en-US" altLang="zh-CN" sz="2200" dirty="0"/>
              <a:t>-&gt;</a:t>
            </a:r>
            <a:r>
              <a:rPr lang="zh-CN" altLang="en-US" sz="2200" dirty="0"/>
              <a:t>）</a:t>
            </a:r>
            <a:endParaRPr lang="en-US" altLang="zh-CN" sz="2200" dirty="0"/>
          </a:p>
          <a:p>
            <a:r>
              <a:rPr lang="zh-CN" altLang="en-US" sz="2200" dirty="0"/>
              <a:t>接下来用：</a:t>
            </a:r>
            <a:endParaRPr lang="en-US" altLang="zh-CN" sz="2200" dirty="0"/>
          </a:p>
          <a:p>
            <a:pPr lvl="1"/>
            <a:r>
              <a:rPr lang="en-US" altLang="zh-CN" sz="1800" dirty="0"/>
              <a:t>P</a:t>
            </a:r>
            <a:r>
              <a:rPr lang="zh-CN" altLang="en-US" sz="1800" dirty="0"/>
              <a:t>表示一种迭代器数据类型，</a:t>
            </a:r>
            <a:endParaRPr lang="en-US" altLang="zh-CN" sz="1800" dirty="0"/>
          </a:p>
          <a:p>
            <a:pPr lvl="1"/>
            <a:r>
              <a:rPr lang="en-US" altLang="zh-CN" sz="1800" dirty="0"/>
              <a:t>p1, p2</a:t>
            </a:r>
            <a:r>
              <a:rPr lang="zh-CN" altLang="en-US" sz="1800" dirty="0"/>
              <a:t>表示</a:t>
            </a:r>
            <a:r>
              <a:rPr lang="en-US" altLang="zh-CN" sz="1800" dirty="0"/>
              <a:t>P</a:t>
            </a:r>
            <a:r>
              <a:rPr lang="zh-CN" altLang="en-US" sz="1800" dirty="0"/>
              <a:t>类型的迭代器对象，</a:t>
            </a:r>
            <a:endParaRPr lang="en-US" altLang="zh-CN" sz="1800" dirty="0"/>
          </a:p>
          <a:p>
            <a:pPr lvl="1"/>
            <a:r>
              <a:rPr lang="en-US" altLang="zh-CN" sz="1800" dirty="0"/>
              <a:t>T</a:t>
            </a:r>
            <a:r>
              <a:rPr lang="zh-CN" altLang="en-US" sz="1800" dirty="0"/>
              <a:t>表示</a:t>
            </a:r>
            <a:r>
              <a:rPr lang="en-US" altLang="zh-CN" sz="1800" dirty="0"/>
              <a:t>P</a:t>
            </a:r>
            <a:r>
              <a:rPr lang="zh-CN" altLang="en-US" sz="1800" dirty="0"/>
              <a:t>类型迭代器指向元素的数据类型，</a:t>
            </a:r>
            <a:endParaRPr lang="en-US" altLang="zh-CN" sz="1800" dirty="0"/>
          </a:p>
          <a:p>
            <a:pPr lvl="1"/>
            <a:r>
              <a:rPr lang="en-US" altLang="zh-CN" sz="1800" dirty="0"/>
              <a:t>t</a:t>
            </a:r>
            <a:r>
              <a:rPr lang="zh-CN" altLang="en-US" sz="1800" dirty="0"/>
              <a:t>表示</a:t>
            </a:r>
            <a:r>
              <a:rPr lang="en-US" altLang="zh-CN" sz="1800" dirty="0"/>
              <a:t>T</a:t>
            </a:r>
            <a:r>
              <a:rPr lang="zh-CN" altLang="en-US" sz="1800" dirty="0"/>
              <a:t>类型的一个对象</a:t>
            </a:r>
            <a:r>
              <a:rPr lang="en-US" altLang="zh-CN" sz="1800" dirty="0"/>
              <a:t>,</a:t>
            </a:r>
          </a:p>
          <a:p>
            <a:pPr lvl="1"/>
            <a:r>
              <a:rPr lang="en-US" altLang="zh-CN" sz="1800" dirty="0"/>
              <a:t>m</a:t>
            </a:r>
            <a:r>
              <a:rPr lang="zh-CN" altLang="en-US" sz="1800" dirty="0"/>
              <a:t>表示当</a:t>
            </a:r>
            <a:r>
              <a:rPr lang="en-US" altLang="zh-CN" sz="1800" dirty="0"/>
              <a:t>T</a:t>
            </a:r>
            <a:r>
              <a:rPr lang="zh-CN" altLang="en-US" sz="1800" dirty="0"/>
              <a:t>是类或结构体时</a:t>
            </a:r>
            <a:r>
              <a:rPr lang="en-US" altLang="zh-CN" sz="1800" dirty="0"/>
              <a:t>T</a:t>
            </a:r>
            <a:r>
              <a:rPr lang="zh-CN" altLang="en-US" sz="1800" dirty="0"/>
              <a:t>的任意一个可访问到的成员</a:t>
            </a:r>
            <a:endParaRPr lang="en-US" altLang="zh-CN" sz="1800" dirty="0"/>
          </a:p>
          <a:p>
            <a:r>
              <a:rPr lang="zh-CN" altLang="en-US" sz="2200" dirty="0"/>
              <a:t>迭代器所具备的通用功能：</a:t>
            </a:r>
            <a:endParaRPr lang="en-US" altLang="zh-CN" sz="2200" dirty="0"/>
          </a:p>
          <a:p>
            <a:pPr lvl="1"/>
            <a:r>
              <a:rPr lang="en-US" altLang="zh-CN" sz="1800" dirty="0"/>
              <a:t>++p1: </a:t>
            </a:r>
            <a:r>
              <a:rPr lang="zh-CN" altLang="en-US" sz="1800" dirty="0"/>
              <a:t>对迭代器实例可以使用前置“</a:t>
            </a:r>
            <a:r>
              <a:rPr lang="en-US" altLang="zh-CN" sz="1800" dirty="0"/>
              <a:t>++</a:t>
            </a:r>
            <a:r>
              <a:rPr lang="zh-CN" altLang="en-US" sz="1800" dirty="0"/>
              <a:t>”使迭代器指向下一个元素</a:t>
            </a:r>
            <a:endParaRPr lang="en-US" altLang="zh-CN" sz="1800" dirty="0"/>
          </a:p>
          <a:p>
            <a:pPr lvl="1"/>
            <a:r>
              <a:rPr lang="en-US" altLang="zh-CN" sz="1800" dirty="0"/>
              <a:t>p1++: </a:t>
            </a:r>
            <a:r>
              <a:rPr lang="zh-CN" altLang="en-US" sz="1800" dirty="0"/>
              <a:t>对迭代器实例可以使用前置“</a:t>
            </a:r>
            <a:r>
              <a:rPr lang="en-US" altLang="zh-CN" sz="1800" dirty="0"/>
              <a:t>++</a:t>
            </a:r>
            <a:r>
              <a:rPr lang="zh-CN" altLang="en-US" sz="1800" dirty="0"/>
              <a:t>”使迭代器指向下一个元素</a:t>
            </a:r>
          </a:p>
        </p:txBody>
      </p:sp>
      <p:sp>
        <p:nvSpPr>
          <p:cNvPr id="4" name="灯片编号占位符 3">
            <a:extLst>
              <a:ext uri="{FF2B5EF4-FFF2-40B4-BE49-F238E27FC236}">
                <a16:creationId xmlns:a16="http://schemas.microsoft.com/office/drawing/2014/main" id="{15420E4D-9895-431F-63F6-1E65239B9147}"/>
              </a:ext>
            </a:extLst>
          </p:cNvPr>
          <p:cNvSpPr>
            <a:spLocks noGrp="1"/>
          </p:cNvSpPr>
          <p:nvPr>
            <p:ph type="sldNum" sz="quarter" idx="4"/>
          </p:nvPr>
        </p:nvSpPr>
        <p:spPr/>
        <p:txBody>
          <a:bodyPr/>
          <a:lstStyle/>
          <a:p>
            <a:fld id="{EE27C1A0-FD57-4FBA-811A-8EA0C630CB97}" type="slidenum">
              <a:rPr lang="zh-CN" altLang="en-US" smtClean="0"/>
              <a:pPr/>
              <a:t>25</a:t>
            </a:fld>
            <a:endParaRPr lang="zh-CN" altLang="en-US"/>
          </a:p>
        </p:txBody>
      </p:sp>
    </p:spTree>
    <p:extLst>
      <p:ext uri="{BB962C8B-B14F-4D97-AF65-F5344CB8AC3E}">
        <p14:creationId xmlns:p14="http://schemas.microsoft.com/office/powerpoint/2010/main" val="229435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0" y="-27384"/>
            <a:ext cx="9324528" cy="1066800"/>
          </a:xfrm>
        </p:spPr>
        <p:txBody>
          <a:bodyPr/>
          <a:lstStyle/>
          <a:p>
            <a:pPr eaLnBrk="1" hangingPunct="1"/>
            <a:r>
              <a:rPr lang="zh-CN" altLang="en-US" dirty="0"/>
              <a:t>迭代器支持的操作</a:t>
            </a:r>
          </a:p>
        </p:txBody>
      </p:sp>
      <p:sp>
        <p:nvSpPr>
          <p:cNvPr id="29699" name="内容占位符 2"/>
          <p:cNvSpPr>
            <a:spLocks noGrp="1"/>
          </p:cNvSpPr>
          <p:nvPr>
            <p:ph idx="1"/>
          </p:nvPr>
        </p:nvSpPr>
        <p:spPr>
          <a:xfrm>
            <a:off x="0" y="1042592"/>
            <a:ext cx="9324528" cy="4645025"/>
          </a:xfrm>
        </p:spPr>
        <p:txBody>
          <a:bodyPr/>
          <a:lstStyle/>
          <a:p>
            <a:pPr eaLnBrk="1" hangingPunct="1"/>
            <a:r>
              <a:rPr lang="zh-CN" altLang="en-US" sz="2200" dirty="0"/>
              <a:t>输入迭代器</a:t>
            </a:r>
          </a:p>
          <a:p>
            <a:pPr lvl="1" eaLnBrk="1" hangingPunct="1"/>
            <a:r>
              <a:rPr lang="zh-CN" altLang="en-US" sz="1800" dirty="0"/>
              <a:t>可以用来从序列中读取数据，如输入流迭代器</a:t>
            </a:r>
            <a:endParaRPr lang="en-US" altLang="zh-CN" sz="1800" dirty="0"/>
          </a:p>
          <a:p>
            <a:pPr eaLnBrk="1" hangingPunct="1"/>
            <a:r>
              <a:rPr lang="zh-CN" altLang="en-US" sz="2200" dirty="0"/>
              <a:t>输入迭代器所具备的功能（除通用功能外）</a:t>
            </a:r>
            <a:endParaRPr lang="en-US" altLang="zh-CN" sz="2200" dirty="0"/>
          </a:p>
          <a:p>
            <a:pPr lvl="1" eaLnBrk="1" hangingPunct="1"/>
            <a:r>
              <a:rPr lang="en-US" altLang="zh-CN" sz="1800" dirty="0"/>
              <a:t>p1 == p2</a:t>
            </a:r>
            <a:r>
              <a:rPr lang="zh-CN" altLang="en-US" sz="1800" dirty="0"/>
              <a:t>， 比较迭代器是否相同</a:t>
            </a:r>
            <a:endParaRPr lang="en-US" altLang="zh-CN" sz="1800" dirty="0"/>
          </a:p>
          <a:p>
            <a:pPr lvl="1" eaLnBrk="1" hangingPunct="1"/>
            <a:r>
              <a:rPr lang="en-US" altLang="zh-CN" sz="1800" dirty="0"/>
              <a:t>p1 != p2</a:t>
            </a:r>
            <a:r>
              <a:rPr lang="zh-CN" altLang="en-US" sz="1800" dirty="0"/>
              <a:t>，比较是否不同</a:t>
            </a:r>
            <a:endParaRPr lang="en-US" altLang="zh-CN" sz="1800" dirty="0"/>
          </a:p>
          <a:p>
            <a:pPr lvl="1" eaLnBrk="1" hangingPunct="1"/>
            <a:r>
              <a:rPr lang="en-US" altLang="zh-CN" sz="1800" dirty="0"/>
              <a:t>* p1</a:t>
            </a:r>
            <a:r>
              <a:rPr lang="zh-CN" altLang="en-US" sz="1800" dirty="0"/>
              <a:t>，获取输入迭代器所指向元素的值，返回值可转换到</a:t>
            </a:r>
            <a:r>
              <a:rPr lang="en-US" altLang="zh-CN" sz="1800" dirty="0"/>
              <a:t>T</a:t>
            </a:r>
            <a:r>
              <a:rPr lang="zh-CN" altLang="en-US" sz="1800" dirty="0"/>
              <a:t>类型</a:t>
            </a:r>
            <a:endParaRPr lang="en-US" altLang="zh-CN" sz="1800" dirty="0"/>
          </a:p>
          <a:p>
            <a:pPr lvl="1" eaLnBrk="1" hangingPunct="1"/>
            <a:r>
              <a:rPr lang="en-US" altLang="zh-CN" sz="1800" dirty="0"/>
              <a:t>p1 -&gt; m</a:t>
            </a:r>
            <a:r>
              <a:rPr lang="zh-CN" altLang="en-US" sz="1800" dirty="0"/>
              <a:t>，等价于（</a:t>
            </a:r>
            <a:r>
              <a:rPr lang="en-US" altLang="zh-CN" sz="1800" dirty="0"/>
              <a:t>*p1).m</a:t>
            </a:r>
          </a:p>
          <a:p>
            <a:pPr lvl="1" eaLnBrk="1" hangingPunct="1"/>
            <a:r>
              <a:rPr lang="en-US" altLang="zh-CN" sz="1800" dirty="0"/>
              <a:t>*p1++</a:t>
            </a:r>
            <a:r>
              <a:rPr lang="zh-CN" altLang="en-US" sz="1800" dirty="0"/>
              <a:t>，访问下一个元素</a:t>
            </a:r>
            <a:endParaRPr lang="en-US" altLang="zh-CN" sz="1800" dirty="0"/>
          </a:p>
          <a:p>
            <a:pPr lvl="1" eaLnBrk="1" hangingPunct="1"/>
            <a:endParaRPr lang="zh-CN" altLang="en-US" sz="1800" dirty="0"/>
          </a:p>
        </p:txBody>
      </p:sp>
      <p:sp>
        <p:nvSpPr>
          <p:cNvPr id="4" name="灯片编号占位符 3">
            <a:extLst>
              <a:ext uri="{FF2B5EF4-FFF2-40B4-BE49-F238E27FC236}">
                <a16:creationId xmlns:a16="http://schemas.microsoft.com/office/drawing/2014/main" id="{A03F5DA8-FE7E-4E37-971E-7874F97C7BC5}"/>
              </a:ext>
            </a:extLst>
          </p:cNvPr>
          <p:cNvSpPr>
            <a:spLocks noGrp="1"/>
          </p:cNvSpPr>
          <p:nvPr>
            <p:ph type="sldNum" sz="quarter" idx="4"/>
          </p:nvPr>
        </p:nvSpPr>
        <p:spPr/>
        <p:txBody>
          <a:bodyPr/>
          <a:lstStyle/>
          <a:p>
            <a:fld id="{EE27C1A0-FD57-4FBA-811A-8EA0C630CB97}" type="slidenum">
              <a:rPr lang="zh-CN" altLang="en-US" smtClean="0"/>
              <a:pPr/>
              <a:t>26</a:t>
            </a:fld>
            <a:endParaRPr lang="zh-CN" altLang="en-US"/>
          </a:p>
        </p:txBody>
      </p:sp>
    </p:spTree>
    <p:extLst>
      <p:ext uri="{BB962C8B-B14F-4D97-AF65-F5344CB8AC3E}">
        <p14:creationId xmlns:p14="http://schemas.microsoft.com/office/powerpoint/2010/main" val="395760134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0" y="-27384"/>
            <a:ext cx="9324528" cy="1066800"/>
          </a:xfrm>
        </p:spPr>
        <p:txBody>
          <a:bodyPr/>
          <a:lstStyle/>
          <a:p>
            <a:pPr eaLnBrk="1" hangingPunct="1"/>
            <a:r>
              <a:rPr lang="zh-CN" altLang="en-US" dirty="0"/>
              <a:t>迭代器支持的操作</a:t>
            </a:r>
          </a:p>
        </p:txBody>
      </p:sp>
      <p:sp>
        <p:nvSpPr>
          <p:cNvPr id="29699" name="内容占位符 2"/>
          <p:cNvSpPr>
            <a:spLocks noGrp="1"/>
          </p:cNvSpPr>
          <p:nvPr>
            <p:ph idx="1"/>
          </p:nvPr>
        </p:nvSpPr>
        <p:spPr>
          <a:xfrm>
            <a:off x="0" y="1042592"/>
            <a:ext cx="9324528" cy="4645025"/>
          </a:xfrm>
        </p:spPr>
        <p:txBody>
          <a:bodyPr/>
          <a:lstStyle/>
          <a:p>
            <a:pPr eaLnBrk="1" hangingPunct="1"/>
            <a:r>
              <a:rPr lang="zh-CN" altLang="en-US" sz="2200" dirty="0"/>
              <a:t>输出迭代器</a:t>
            </a:r>
          </a:p>
          <a:p>
            <a:pPr lvl="1" eaLnBrk="1" hangingPunct="1"/>
            <a:r>
              <a:rPr lang="zh-CN" altLang="en-US" sz="1800" dirty="0"/>
              <a:t>允许向序列中写入数据，如输出流迭代器</a:t>
            </a:r>
            <a:endParaRPr lang="en-US" altLang="zh-CN" sz="1800" dirty="0"/>
          </a:p>
          <a:p>
            <a:pPr eaLnBrk="1" hangingPunct="1"/>
            <a:r>
              <a:rPr lang="zh-CN" altLang="en-US" sz="2200" dirty="0"/>
              <a:t>输出迭代器所具备的功能（除通用功能外）</a:t>
            </a:r>
            <a:endParaRPr lang="en-US" altLang="zh-CN" sz="2200" dirty="0"/>
          </a:p>
          <a:p>
            <a:pPr lvl="1" eaLnBrk="1" hangingPunct="1"/>
            <a:r>
              <a:rPr lang="en-US" altLang="zh-CN" sz="1800" dirty="0"/>
              <a:t>*p1</a:t>
            </a:r>
            <a:r>
              <a:rPr lang="zh-CN" altLang="en-US" sz="1800" dirty="0"/>
              <a:t> </a:t>
            </a:r>
            <a:r>
              <a:rPr lang="en-US" altLang="zh-CN" sz="1800" dirty="0"/>
              <a:t>=</a:t>
            </a:r>
            <a:r>
              <a:rPr lang="zh-CN" altLang="en-US" sz="1800" dirty="0"/>
              <a:t> </a:t>
            </a:r>
            <a:r>
              <a:rPr lang="en-US" altLang="zh-CN" sz="1800" dirty="0"/>
              <a:t>t</a:t>
            </a:r>
            <a:r>
              <a:rPr lang="zh-CN" altLang="en-US" sz="1800" dirty="0"/>
              <a:t>，向迭代器所指向位置写入一个元素</a:t>
            </a:r>
            <a:endParaRPr lang="en-US" altLang="zh-CN" sz="1800" dirty="0"/>
          </a:p>
          <a:p>
            <a:pPr lvl="1" eaLnBrk="1" hangingPunct="1"/>
            <a:r>
              <a:rPr lang="en-US" altLang="zh-CN" sz="1800" dirty="0"/>
              <a:t>*p1++ = t</a:t>
            </a:r>
            <a:r>
              <a:rPr lang="zh-CN" altLang="en-US" sz="1800" dirty="0"/>
              <a:t>，等价于</a:t>
            </a:r>
            <a:r>
              <a:rPr lang="en-US" altLang="zh-CN" sz="1800" dirty="0"/>
              <a:t>{*p1=t;</a:t>
            </a:r>
            <a:r>
              <a:rPr lang="zh-CN" altLang="en-US" sz="1800" dirty="0"/>
              <a:t> </a:t>
            </a:r>
            <a:r>
              <a:rPr lang="en-US" altLang="zh-CN" sz="1800" dirty="0"/>
              <a:t>++p1;}</a:t>
            </a:r>
            <a:endParaRPr lang="zh-CN" altLang="en-US" sz="2200" dirty="0"/>
          </a:p>
          <a:p>
            <a:pPr eaLnBrk="1" hangingPunct="1"/>
            <a:endParaRPr lang="zh-CN" altLang="en-US" sz="1800" dirty="0"/>
          </a:p>
        </p:txBody>
      </p:sp>
      <p:sp>
        <p:nvSpPr>
          <p:cNvPr id="4" name="灯片编号占位符 3">
            <a:extLst>
              <a:ext uri="{FF2B5EF4-FFF2-40B4-BE49-F238E27FC236}">
                <a16:creationId xmlns:a16="http://schemas.microsoft.com/office/drawing/2014/main" id="{A03F5DA8-FE7E-4E37-971E-7874F97C7BC5}"/>
              </a:ext>
            </a:extLst>
          </p:cNvPr>
          <p:cNvSpPr>
            <a:spLocks noGrp="1"/>
          </p:cNvSpPr>
          <p:nvPr>
            <p:ph type="sldNum" sz="quarter" idx="4"/>
          </p:nvPr>
        </p:nvSpPr>
        <p:spPr/>
        <p:txBody>
          <a:bodyPr/>
          <a:lstStyle/>
          <a:p>
            <a:fld id="{EE27C1A0-FD57-4FBA-811A-8EA0C630CB97}" type="slidenum">
              <a:rPr lang="zh-CN" altLang="en-US" smtClean="0"/>
              <a:pPr/>
              <a:t>27</a:t>
            </a:fld>
            <a:endParaRPr lang="zh-CN"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0" y="-27384"/>
            <a:ext cx="9324528" cy="1066800"/>
          </a:xfrm>
        </p:spPr>
        <p:txBody>
          <a:bodyPr/>
          <a:lstStyle/>
          <a:p>
            <a:pPr eaLnBrk="1" hangingPunct="1"/>
            <a:r>
              <a:rPr lang="zh-CN" altLang="en-US" dirty="0"/>
              <a:t>迭代器支持的操作</a:t>
            </a:r>
          </a:p>
        </p:txBody>
      </p:sp>
      <p:sp>
        <p:nvSpPr>
          <p:cNvPr id="29699" name="内容占位符 2"/>
          <p:cNvSpPr>
            <a:spLocks noGrp="1"/>
          </p:cNvSpPr>
          <p:nvPr>
            <p:ph idx="1"/>
          </p:nvPr>
        </p:nvSpPr>
        <p:spPr>
          <a:xfrm>
            <a:off x="0" y="1042592"/>
            <a:ext cx="9324528" cy="4645025"/>
          </a:xfrm>
        </p:spPr>
        <p:txBody>
          <a:bodyPr/>
          <a:lstStyle/>
          <a:p>
            <a:pPr eaLnBrk="1" hangingPunct="1"/>
            <a:r>
              <a:rPr lang="zh-CN" altLang="en-US" sz="2200" dirty="0"/>
              <a:t>前向迭代器</a:t>
            </a:r>
          </a:p>
          <a:p>
            <a:pPr lvl="1" eaLnBrk="1" hangingPunct="1"/>
            <a:r>
              <a:rPr lang="zh-CN" altLang="en-US" sz="1800" dirty="0"/>
              <a:t>既是输入迭代器又是输出迭代器，并且可以对序列进行可重复的单向遍历</a:t>
            </a:r>
            <a:endParaRPr lang="en-US" altLang="zh-CN" sz="1800" dirty="0"/>
          </a:p>
          <a:p>
            <a:pPr eaLnBrk="1" hangingPunct="1"/>
            <a:r>
              <a:rPr lang="zh-CN" altLang="en-US" sz="2200" dirty="0"/>
              <a:t>双向迭代器</a:t>
            </a:r>
          </a:p>
          <a:p>
            <a:pPr lvl="1" eaLnBrk="1" hangingPunct="1"/>
            <a:r>
              <a:rPr lang="zh-CN" altLang="en-US" sz="1800" dirty="0"/>
              <a:t>与前向迭代器相似，但是在两个方向上都可以对数据遍历</a:t>
            </a:r>
          </a:p>
          <a:p>
            <a:pPr lvl="1" eaLnBrk="1" hangingPunct="1"/>
            <a:r>
              <a:rPr lang="zh-CN" altLang="en-US" sz="1800" dirty="0"/>
              <a:t>支持</a:t>
            </a:r>
            <a:r>
              <a:rPr lang="en-US" altLang="zh-CN" sz="1800" dirty="0"/>
              <a:t>--p1,</a:t>
            </a:r>
            <a:r>
              <a:rPr lang="zh-CN" altLang="en-US" sz="1800" dirty="0"/>
              <a:t> </a:t>
            </a:r>
            <a:r>
              <a:rPr lang="en-US" altLang="zh-CN" sz="1800" dirty="0"/>
              <a:t>p1--</a:t>
            </a:r>
          </a:p>
          <a:p>
            <a:pPr eaLnBrk="1" hangingPunct="1"/>
            <a:r>
              <a:rPr lang="zh-CN" altLang="en-US" sz="2200" dirty="0"/>
              <a:t>随机访问迭代器</a:t>
            </a:r>
          </a:p>
          <a:p>
            <a:pPr lvl="1" eaLnBrk="1" hangingPunct="1"/>
            <a:r>
              <a:rPr lang="zh-CN" altLang="en-US" sz="1800" dirty="0"/>
              <a:t>也是双向迭代器，但能够在序列中的任意两个位置之间进行跳转，如指针、使用</a:t>
            </a:r>
            <a:r>
              <a:rPr lang="en-US" altLang="zh-CN" sz="1800" dirty="0"/>
              <a:t>vector</a:t>
            </a:r>
            <a:r>
              <a:rPr lang="zh-CN" altLang="en-US" sz="1800" dirty="0"/>
              <a:t>的</a:t>
            </a:r>
            <a:r>
              <a:rPr lang="en-US" altLang="zh-CN" sz="1800" dirty="0"/>
              <a:t>begin()</a:t>
            </a:r>
            <a:r>
              <a:rPr lang="zh-CN" altLang="en-US" sz="1800" dirty="0"/>
              <a:t>、</a:t>
            </a:r>
            <a:r>
              <a:rPr lang="en-US" altLang="zh-CN" sz="1800" dirty="0"/>
              <a:t>end()</a:t>
            </a:r>
            <a:r>
              <a:rPr lang="zh-CN" altLang="en-US" sz="1800" dirty="0"/>
              <a:t>函数得到的迭代器</a:t>
            </a:r>
            <a:endParaRPr lang="en-US" altLang="zh-CN" sz="1800" dirty="0"/>
          </a:p>
          <a:p>
            <a:pPr lvl="1" eaLnBrk="1" hangingPunct="1"/>
            <a:r>
              <a:rPr lang="zh-CN" altLang="en-US" sz="1800" dirty="0"/>
              <a:t>支持向前或向后移动</a:t>
            </a:r>
            <a:r>
              <a:rPr lang="en-US" altLang="zh-CN" sz="1800" dirty="0"/>
              <a:t>n</a:t>
            </a:r>
            <a:r>
              <a:rPr lang="zh-CN" altLang="en-US" sz="1800" dirty="0"/>
              <a:t>个元素：</a:t>
            </a:r>
            <a:r>
              <a:rPr lang="en-US" altLang="zh-CN" sz="1800" dirty="0"/>
              <a:t>p1+=n, p1-=n</a:t>
            </a:r>
            <a:r>
              <a:rPr lang="zh-CN" altLang="en-US" sz="1800" dirty="0"/>
              <a:t>，</a:t>
            </a:r>
            <a:r>
              <a:rPr lang="en-US" altLang="zh-CN" sz="1800" dirty="0"/>
              <a:t>p1 &gt; p2, p1 &lt; p2</a:t>
            </a:r>
            <a:r>
              <a:rPr lang="zh-CN" altLang="en-US" sz="1800" dirty="0"/>
              <a:t>等功能</a:t>
            </a:r>
          </a:p>
          <a:p>
            <a:pPr lvl="1" eaLnBrk="1" hangingPunct="1"/>
            <a:endParaRPr lang="en-US" altLang="zh-CN" sz="1800" dirty="0"/>
          </a:p>
          <a:p>
            <a:pPr eaLnBrk="1" hangingPunct="1"/>
            <a:endParaRPr lang="en-US" altLang="zh-CN" sz="2200" dirty="0"/>
          </a:p>
          <a:p>
            <a:pPr eaLnBrk="1" hangingPunct="1"/>
            <a:endParaRPr lang="zh-CN" altLang="en-US" sz="2200" dirty="0"/>
          </a:p>
        </p:txBody>
      </p:sp>
      <p:sp>
        <p:nvSpPr>
          <p:cNvPr id="4" name="灯片编号占位符 3">
            <a:extLst>
              <a:ext uri="{FF2B5EF4-FFF2-40B4-BE49-F238E27FC236}">
                <a16:creationId xmlns:a16="http://schemas.microsoft.com/office/drawing/2014/main" id="{A03F5DA8-FE7E-4E37-971E-7874F97C7BC5}"/>
              </a:ext>
            </a:extLst>
          </p:cNvPr>
          <p:cNvSpPr>
            <a:spLocks noGrp="1"/>
          </p:cNvSpPr>
          <p:nvPr>
            <p:ph type="sldNum" sz="quarter" idx="4"/>
          </p:nvPr>
        </p:nvSpPr>
        <p:spPr/>
        <p:txBody>
          <a:bodyPr/>
          <a:lstStyle/>
          <a:p>
            <a:fld id="{EE27C1A0-FD57-4FBA-811A-8EA0C630CB97}" type="slidenum">
              <a:rPr lang="zh-CN" altLang="en-US" smtClean="0"/>
              <a:pPr/>
              <a:t>28</a:t>
            </a:fld>
            <a:endParaRPr lang="zh-CN" altLang="en-US"/>
          </a:p>
        </p:txBody>
      </p:sp>
    </p:spTree>
    <p:extLst>
      <p:ext uri="{BB962C8B-B14F-4D97-AF65-F5344CB8AC3E}">
        <p14:creationId xmlns:p14="http://schemas.microsoft.com/office/powerpoint/2010/main" val="1521345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1" y="12178"/>
            <a:ext cx="10979150" cy="1066800"/>
          </a:xfrm>
        </p:spPr>
        <p:txBody>
          <a:bodyPr/>
          <a:lstStyle/>
          <a:p>
            <a:pPr eaLnBrk="1" hangingPunct="1"/>
            <a:r>
              <a:rPr lang="zh-CN" altLang="en-US" dirty="0"/>
              <a:t>迭代器的区间</a:t>
            </a:r>
          </a:p>
        </p:txBody>
      </p:sp>
      <p:sp>
        <p:nvSpPr>
          <p:cNvPr id="30723" name="内容占位符 2"/>
          <p:cNvSpPr>
            <a:spLocks noGrp="1"/>
          </p:cNvSpPr>
          <p:nvPr>
            <p:ph idx="1"/>
          </p:nvPr>
        </p:nvSpPr>
        <p:spPr>
          <a:xfrm>
            <a:off x="8547" y="1115794"/>
            <a:ext cx="8811925" cy="3001963"/>
          </a:xfrm>
        </p:spPr>
        <p:txBody>
          <a:bodyPr/>
          <a:lstStyle/>
          <a:p>
            <a:pPr eaLnBrk="1" hangingPunct="1">
              <a:lnSpc>
                <a:spcPct val="120000"/>
              </a:lnSpc>
            </a:pPr>
            <a:r>
              <a:rPr lang="en-US" altLang="zh-CN" sz="2200" dirty="0"/>
              <a:t>STL</a:t>
            </a:r>
            <a:r>
              <a:rPr lang="zh-CN" altLang="en-US" sz="2200" dirty="0"/>
              <a:t>算法中的形参中常包括一堆输入数据，用它们所构成的区间来表示输入数据的序列</a:t>
            </a:r>
            <a:endParaRPr lang="en-US" altLang="zh-CN" sz="2200" dirty="0"/>
          </a:p>
          <a:p>
            <a:pPr eaLnBrk="1" hangingPunct="1">
              <a:lnSpc>
                <a:spcPct val="120000"/>
              </a:lnSpc>
            </a:pPr>
            <a:r>
              <a:rPr lang="zh-CN" altLang="en-US" sz="2200" dirty="0"/>
              <a:t>两个迭代器表示一个区间：</a:t>
            </a:r>
            <a:r>
              <a:rPr lang="en-US" altLang="zh-CN" sz="2200" dirty="0"/>
              <a:t>[p1, p2)</a:t>
            </a:r>
          </a:p>
          <a:p>
            <a:pPr eaLnBrk="1" hangingPunct="1">
              <a:lnSpc>
                <a:spcPct val="120000"/>
              </a:lnSpc>
            </a:pPr>
            <a:r>
              <a:rPr lang="zh-CN" altLang="en-US" sz="2200" dirty="0"/>
              <a:t>合法的区间</a:t>
            </a:r>
            <a:endParaRPr lang="en-US" altLang="zh-CN" sz="2200" dirty="0"/>
          </a:p>
          <a:p>
            <a:pPr lvl="1" eaLnBrk="1" hangingPunct="1">
              <a:lnSpc>
                <a:spcPct val="120000"/>
              </a:lnSpc>
            </a:pPr>
            <a:r>
              <a:rPr lang="zh-CN" altLang="en-US" sz="2000" dirty="0"/>
              <a:t>当且仅当</a:t>
            </a:r>
            <a:r>
              <a:rPr lang="en-US" altLang="zh-CN" sz="2000" dirty="0"/>
              <a:t>p1</a:t>
            </a:r>
            <a:r>
              <a:rPr lang="zh-CN" altLang="en-US" sz="2000" dirty="0"/>
              <a:t>经过</a:t>
            </a:r>
            <a:r>
              <a:rPr lang="en-US" altLang="zh-CN" sz="2000" dirty="0"/>
              <a:t>n</a:t>
            </a:r>
            <a:r>
              <a:rPr lang="zh-CN" altLang="en-US" sz="2000" dirty="0"/>
              <a:t>次</a:t>
            </a:r>
            <a:r>
              <a:rPr lang="en-US" altLang="zh-CN" sz="2000" dirty="0"/>
              <a:t>(n &gt; 0)</a:t>
            </a:r>
            <a:r>
              <a:rPr lang="zh-CN" altLang="en-US" sz="2000" dirty="0"/>
              <a:t>自增</a:t>
            </a:r>
            <a:r>
              <a:rPr lang="en-US" altLang="zh-CN" sz="2000" dirty="0"/>
              <a:t>(++)</a:t>
            </a:r>
            <a:r>
              <a:rPr lang="zh-CN" altLang="en-US" sz="2000" dirty="0"/>
              <a:t>操作后满足</a:t>
            </a:r>
            <a:r>
              <a:rPr lang="en-US" altLang="zh-CN" sz="2000" dirty="0"/>
              <a:t>p1 == p2</a:t>
            </a:r>
          </a:p>
          <a:p>
            <a:pPr eaLnBrk="1" hangingPunct="1">
              <a:lnSpc>
                <a:spcPct val="120000"/>
              </a:lnSpc>
            </a:pPr>
            <a:r>
              <a:rPr lang="zh-CN" altLang="en-US" sz="2200" dirty="0"/>
              <a:t>区间包含</a:t>
            </a:r>
            <a:r>
              <a:rPr lang="en-US" altLang="zh-CN" sz="2200" dirty="0"/>
              <a:t>p1</a:t>
            </a:r>
            <a:r>
              <a:rPr lang="zh-CN" altLang="en-US" sz="2200" dirty="0"/>
              <a:t>，但不包含</a:t>
            </a:r>
            <a:r>
              <a:rPr lang="en-US" altLang="zh-CN" sz="2200" dirty="0"/>
              <a:t>p2</a:t>
            </a:r>
            <a:endParaRPr lang="zh-CN" altLang="en-US" sz="2200" dirty="0"/>
          </a:p>
        </p:txBody>
      </p:sp>
      <p:sp>
        <p:nvSpPr>
          <p:cNvPr id="2" name="灯片编号占位符 1">
            <a:extLst>
              <a:ext uri="{FF2B5EF4-FFF2-40B4-BE49-F238E27FC236}">
                <a16:creationId xmlns:a16="http://schemas.microsoft.com/office/drawing/2014/main" id="{2F516F8C-9763-4FC1-AC87-BE0F7A585F64}"/>
              </a:ext>
            </a:extLst>
          </p:cNvPr>
          <p:cNvSpPr>
            <a:spLocks noGrp="1"/>
          </p:cNvSpPr>
          <p:nvPr>
            <p:ph type="sldNum" sz="quarter" idx="4"/>
          </p:nvPr>
        </p:nvSpPr>
        <p:spPr/>
        <p:txBody>
          <a:bodyPr/>
          <a:lstStyle/>
          <a:p>
            <a:fld id="{EE27C1A0-FD57-4FBA-811A-8EA0C630CB97}" type="slidenum">
              <a:rPr lang="zh-CN" altLang="en-US" smtClean="0"/>
              <a:pPr/>
              <a:t>29</a:t>
            </a:fld>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456962" y="116632"/>
            <a:ext cx="8230076" cy="1066800"/>
          </a:xfrm>
        </p:spPr>
        <p:txBody>
          <a:bodyPr/>
          <a:lstStyle/>
          <a:p>
            <a:r>
              <a:rPr lang="zh-CN" altLang="en-US" dirty="0"/>
              <a:t>目录</a:t>
            </a:r>
          </a:p>
        </p:txBody>
      </p:sp>
      <p:sp>
        <p:nvSpPr>
          <p:cNvPr id="4100" name="Rectangle 5"/>
          <p:cNvSpPr>
            <a:spLocks noGrp="1" noChangeArrowheads="1"/>
          </p:cNvSpPr>
          <p:nvPr>
            <p:ph idx="1"/>
          </p:nvPr>
        </p:nvSpPr>
        <p:spPr>
          <a:xfrm>
            <a:off x="456962" y="1399456"/>
            <a:ext cx="8230076" cy="4224958"/>
          </a:xfrm>
        </p:spPr>
        <p:txBody>
          <a:bodyPr/>
          <a:lstStyle/>
          <a:p>
            <a:r>
              <a:rPr lang="zh-CN" altLang="en-US" dirty="0"/>
              <a:t>泛型程序设计及</a:t>
            </a:r>
            <a:r>
              <a:rPr lang="en-US" dirty="0"/>
              <a:t>STL</a:t>
            </a:r>
            <a:r>
              <a:rPr lang="zh-CN" altLang="en-US" dirty="0"/>
              <a:t>的结构</a:t>
            </a:r>
            <a:endParaRPr lang="en-US" altLang="zh-CN" dirty="0"/>
          </a:p>
          <a:p>
            <a:r>
              <a:rPr lang="zh-CN" altLang="en-US" dirty="0"/>
              <a:t>迭代器</a:t>
            </a:r>
            <a:endParaRPr lang="en-US" altLang="zh-CN" dirty="0"/>
          </a:p>
          <a:p>
            <a:r>
              <a:rPr lang="zh-CN" altLang="en-US" dirty="0"/>
              <a:t>容器的基本功能与分类</a:t>
            </a:r>
            <a:endParaRPr lang="en-US" altLang="zh-CN" dirty="0"/>
          </a:p>
          <a:p>
            <a:r>
              <a:rPr lang="zh-CN" altLang="en-US" dirty="0"/>
              <a:t>顺序容器</a:t>
            </a:r>
            <a:endParaRPr lang="en-US" altLang="zh-CN" dirty="0"/>
          </a:p>
          <a:p>
            <a:r>
              <a:rPr lang="zh-CN" altLang="en-US" dirty="0"/>
              <a:t>关联容器</a:t>
            </a:r>
            <a:endParaRPr lang="en-US" altLang="zh-CN" dirty="0"/>
          </a:p>
          <a:p>
            <a:r>
              <a:rPr lang="zh-CN" altLang="en-US" dirty="0"/>
              <a:t>函数对象</a:t>
            </a:r>
            <a:endParaRPr lang="en-US" altLang="zh-CN" dirty="0"/>
          </a:p>
          <a:p>
            <a:r>
              <a:rPr lang="zh-CN" altLang="en-US" dirty="0"/>
              <a:t>算法</a:t>
            </a:r>
            <a:endParaRPr lang="en-US" altLang="zh-CN" dirty="0"/>
          </a:p>
          <a:p>
            <a:r>
              <a:rPr lang="zh-CN" altLang="en-US" dirty="0"/>
              <a:t>小结</a:t>
            </a:r>
          </a:p>
        </p:txBody>
      </p:sp>
      <p:sp>
        <p:nvSpPr>
          <p:cNvPr id="4" name="灯片编号占位符 3">
            <a:extLst>
              <a:ext uri="{FF2B5EF4-FFF2-40B4-BE49-F238E27FC236}">
                <a16:creationId xmlns:a16="http://schemas.microsoft.com/office/drawing/2014/main" id="{AC19F23F-FB82-4412-943E-1D86E055CA35}"/>
              </a:ext>
            </a:extLst>
          </p:cNvPr>
          <p:cNvSpPr>
            <a:spLocks noGrp="1"/>
          </p:cNvSpPr>
          <p:nvPr>
            <p:ph type="sldNum" sz="quarter" idx="4"/>
          </p:nvPr>
        </p:nvSpPr>
        <p:spPr/>
        <p:txBody>
          <a:bodyPr/>
          <a:lstStyle/>
          <a:p>
            <a:fld id="{EE27C1A0-FD57-4FBA-811A-8EA0C630CB97}" type="slidenum">
              <a:rPr lang="zh-CN" altLang="en-US" smtClean="0"/>
              <a:pPr/>
              <a:t>3</a:t>
            </a:fld>
            <a:endParaRPr lang="zh-CN" altLang="en-US"/>
          </a:p>
        </p:txBody>
      </p:sp>
    </p:spTree>
    <p:extLst>
      <p:ext uri="{BB962C8B-B14F-4D97-AF65-F5344CB8AC3E}">
        <p14:creationId xmlns:p14="http://schemas.microsoft.com/office/powerpoint/2010/main" val="114949802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10-3 </a:t>
            </a:r>
            <a:r>
              <a:rPr lang="zh-CN" altLang="en-US" dirty="0"/>
              <a:t>综合运用几种迭代器的示例</a:t>
            </a:r>
            <a:endParaRPr lang="en-US" altLang="zh-CN" dirty="0"/>
          </a:p>
        </p:txBody>
      </p:sp>
      <p:sp>
        <p:nvSpPr>
          <p:cNvPr id="3" name="内容占位符 2"/>
          <p:cNvSpPr>
            <a:spLocks noGrp="1"/>
          </p:cNvSpPr>
          <p:nvPr>
            <p:ph idx="1"/>
          </p:nvPr>
        </p:nvSpPr>
        <p:spPr/>
        <p:txBody>
          <a:bodyPr/>
          <a:lstStyle/>
          <a:p>
            <a:pPr marL="109537" indent="0">
              <a:buNone/>
            </a:pPr>
            <a:r>
              <a:rPr lang="zh-CN" altLang="en-US" dirty="0"/>
              <a:t>程序涉及到输入迭代器、输出迭代器、随机访问迭代器这三个迭代器概念，并且以前两个概念为基础编写了一个通用算法。</a:t>
            </a:r>
          </a:p>
        </p:txBody>
      </p:sp>
      <p:sp>
        <p:nvSpPr>
          <p:cNvPr id="4" name="灯片编号占位符 3">
            <a:extLst>
              <a:ext uri="{FF2B5EF4-FFF2-40B4-BE49-F238E27FC236}">
                <a16:creationId xmlns:a16="http://schemas.microsoft.com/office/drawing/2014/main" id="{34B7809B-170A-4316-A159-3130AB28AA2A}"/>
              </a:ext>
            </a:extLst>
          </p:cNvPr>
          <p:cNvSpPr>
            <a:spLocks noGrp="1"/>
          </p:cNvSpPr>
          <p:nvPr>
            <p:ph type="sldNum" sz="quarter" idx="4"/>
          </p:nvPr>
        </p:nvSpPr>
        <p:spPr/>
        <p:txBody>
          <a:bodyPr/>
          <a:lstStyle/>
          <a:p>
            <a:fld id="{EE27C1A0-FD57-4FBA-811A-8EA0C630CB97}" type="slidenum">
              <a:rPr lang="zh-CN" altLang="en-US" smtClean="0"/>
              <a:pPr/>
              <a:t>30</a:t>
            </a:fld>
            <a:endParaRPr lang="zh-CN" altLang="en-US"/>
          </a:p>
        </p:txBody>
      </p:sp>
    </p:spTree>
    <p:extLst>
      <p:ext uri="{BB962C8B-B14F-4D97-AF65-F5344CB8AC3E}">
        <p14:creationId xmlns:p14="http://schemas.microsoft.com/office/powerpoint/2010/main" val="2967947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标题 1"/>
          <p:cNvSpPr>
            <a:spLocks noGrp="1"/>
          </p:cNvSpPr>
          <p:nvPr>
            <p:ph type="title"/>
          </p:nvPr>
        </p:nvSpPr>
        <p:spPr>
          <a:xfrm>
            <a:off x="3779912" y="0"/>
            <a:ext cx="7499414" cy="864096"/>
          </a:xfrm>
        </p:spPr>
        <p:txBody>
          <a:bodyPr/>
          <a:lstStyle/>
          <a:p>
            <a:r>
              <a:rPr lang="zh-CN" altLang="en-US" sz="2600" dirty="0">
                <a:solidFill>
                  <a:schemeClr val="accent4"/>
                </a:solidFill>
              </a:rPr>
              <a:t>例</a:t>
            </a:r>
            <a:r>
              <a:rPr lang="en-US" altLang="zh-CN" sz="2600" dirty="0">
                <a:solidFill>
                  <a:schemeClr val="accent4"/>
                </a:solidFill>
              </a:rPr>
              <a:t>10-3 </a:t>
            </a:r>
            <a:r>
              <a:rPr lang="zh-CN" altLang="en-US" sz="2600" dirty="0">
                <a:solidFill>
                  <a:schemeClr val="accent4"/>
                </a:solidFill>
              </a:rPr>
              <a:t>综合运用几种迭代器的示例</a:t>
            </a:r>
          </a:p>
        </p:txBody>
      </p:sp>
      <p:sp>
        <p:nvSpPr>
          <p:cNvPr id="31748" name="内容占位符 2"/>
          <p:cNvSpPr>
            <a:spLocks noGrp="1"/>
          </p:cNvSpPr>
          <p:nvPr>
            <p:ph idx="1"/>
          </p:nvPr>
        </p:nvSpPr>
        <p:spPr>
          <a:xfrm>
            <a:off x="8159" y="116632"/>
            <a:ext cx="9233992" cy="5521102"/>
          </a:xfrm>
        </p:spPr>
        <p:txBody>
          <a:bodyPr/>
          <a:lstStyle/>
          <a:p>
            <a:r>
              <a:rPr lang="en-US" altLang="zh-CN" sz="1900" dirty="0"/>
              <a:t>//10_3.cpp</a:t>
            </a:r>
          </a:p>
          <a:p>
            <a:r>
              <a:rPr lang="en-US" altLang="zh-CN" sz="1900" dirty="0"/>
              <a:t>#include &lt;algorithm&gt;</a:t>
            </a:r>
          </a:p>
          <a:p>
            <a:r>
              <a:rPr lang="en-US" altLang="zh-CN" sz="1900" dirty="0"/>
              <a:t>#include &lt;iterator&gt;</a:t>
            </a:r>
          </a:p>
          <a:p>
            <a:r>
              <a:rPr lang="en-US" altLang="zh-CN" sz="1900" dirty="0"/>
              <a:t>#include &lt;vector&gt;</a:t>
            </a:r>
          </a:p>
          <a:p>
            <a:r>
              <a:rPr lang="en-US" altLang="zh-CN" sz="1900" dirty="0"/>
              <a:t>#include &lt;iostream&gt;</a:t>
            </a:r>
          </a:p>
          <a:p>
            <a:r>
              <a:rPr lang="en-US" altLang="zh-CN" sz="1900" dirty="0"/>
              <a:t>using namespace std;</a:t>
            </a:r>
          </a:p>
          <a:p>
            <a:r>
              <a:rPr lang="en-US" altLang="zh-CN" sz="1900" dirty="0"/>
              <a:t> </a:t>
            </a:r>
          </a:p>
          <a:p>
            <a:r>
              <a:rPr lang="en-US" altLang="zh-CN" sz="1900" dirty="0"/>
              <a:t>//</a:t>
            </a:r>
            <a:r>
              <a:rPr lang="zh-CN" altLang="en-US" sz="1900" dirty="0">
                <a:solidFill>
                  <a:schemeClr val="accent4"/>
                </a:solidFill>
              </a:rPr>
              <a:t>将来自输入迭代器的</a:t>
            </a:r>
            <a:r>
              <a:rPr lang="en-US" altLang="zh-CN" sz="1900" dirty="0">
                <a:solidFill>
                  <a:schemeClr val="accent4"/>
                </a:solidFill>
              </a:rPr>
              <a:t>n</a:t>
            </a:r>
            <a:r>
              <a:rPr lang="zh-CN" altLang="en-US" sz="1900" dirty="0">
                <a:solidFill>
                  <a:schemeClr val="accent4"/>
                </a:solidFill>
              </a:rPr>
              <a:t>个</a:t>
            </a:r>
            <a:r>
              <a:rPr lang="en-US" altLang="zh-CN" sz="1900" dirty="0">
                <a:solidFill>
                  <a:schemeClr val="accent4"/>
                </a:solidFill>
              </a:rPr>
              <a:t>T</a:t>
            </a:r>
            <a:r>
              <a:rPr lang="zh-CN" altLang="en-US" sz="1900" dirty="0">
                <a:solidFill>
                  <a:schemeClr val="accent4"/>
                </a:solidFill>
              </a:rPr>
              <a:t>类型的数值排序，将结果通过输出迭代器</a:t>
            </a:r>
            <a:r>
              <a:rPr lang="en-US" altLang="zh-CN" sz="1900" dirty="0">
                <a:solidFill>
                  <a:schemeClr val="accent4"/>
                </a:solidFill>
              </a:rPr>
              <a:t>result</a:t>
            </a:r>
            <a:r>
              <a:rPr lang="zh-CN" altLang="en-US" sz="1900" dirty="0">
                <a:solidFill>
                  <a:schemeClr val="accent4"/>
                </a:solidFill>
              </a:rPr>
              <a:t>输出</a:t>
            </a:r>
          </a:p>
          <a:p>
            <a:r>
              <a:rPr lang="en-US" altLang="zh-CN" sz="1900" dirty="0"/>
              <a:t>template &lt;class T, class </a:t>
            </a:r>
            <a:r>
              <a:rPr lang="en-US" altLang="zh-CN" sz="1900" dirty="0" err="1"/>
              <a:t>InputIterator</a:t>
            </a:r>
            <a:r>
              <a:rPr lang="en-US" altLang="zh-CN" sz="1900" dirty="0"/>
              <a:t>, class </a:t>
            </a:r>
            <a:r>
              <a:rPr lang="en-US" altLang="zh-CN" sz="1900" dirty="0" err="1"/>
              <a:t>OutputIterator</a:t>
            </a:r>
            <a:r>
              <a:rPr lang="en-US" altLang="zh-CN" sz="1900" dirty="0"/>
              <a:t>&gt;</a:t>
            </a:r>
          </a:p>
          <a:p>
            <a:r>
              <a:rPr lang="en-US" altLang="zh-CN" sz="1900" dirty="0"/>
              <a:t>void </a:t>
            </a:r>
            <a:r>
              <a:rPr lang="en-US" altLang="zh-CN" sz="1900" dirty="0" err="1"/>
              <a:t>mySort</a:t>
            </a:r>
            <a:r>
              <a:rPr lang="en-US" altLang="zh-CN" sz="1900" dirty="0"/>
              <a:t>(</a:t>
            </a:r>
            <a:r>
              <a:rPr lang="en-US" altLang="zh-CN" sz="1900" dirty="0" err="1"/>
              <a:t>InputIterator</a:t>
            </a:r>
            <a:r>
              <a:rPr lang="en-US" altLang="zh-CN" sz="1900" dirty="0"/>
              <a:t> first, </a:t>
            </a:r>
            <a:r>
              <a:rPr lang="en-US" altLang="zh-CN" sz="1900" dirty="0" err="1"/>
              <a:t>InputIterator</a:t>
            </a:r>
            <a:r>
              <a:rPr lang="en-US" altLang="zh-CN" sz="1900" dirty="0"/>
              <a:t> last, </a:t>
            </a:r>
            <a:r>
              <a:rPr lang="en-US" altLang="zh-CN" sz="1900" dirty="0" err="1"/>
              <a:t>OutputIterator</a:t>
            </a:r>
            <a:r>
              <a:rPr lang="en-US" altLang="zh-CN" sz="1900" dirty="0"/>
              <a:t> result) {</a:t>
            </a:r>
          </a:p>
          <a:p>
            <a:r>
              <a:rPr lang="en-US" altLang="zh-CN" sz="1900" dirty="0"/>
              <a:t>	//</a:t>
            </a:r>
            <a:r>
              <a:rPr lang="zh-CN" altLang="en-US" sz="1900" dirty="0"/>
              <a:t>通过输入迭代器将输入数据存入向量容器</a:t>
            </a:r>
            <a:r>
              <a:rPr lang="en-US" altLang="zh-CN" sz="1900" dirty="0"/>
              <a:t>s</a:t>
            </a:r>
            <a:r>
              <a:rPr lang="zh-CN" altLang="en-US" sz="1900" dirty="0"/>
              <a:t>中</a:t>
            </a:r>
          </a:p>
          <a:p>
            <a:r>
              <a:rPr lang="zh-CN" altLang="en-US" sz="1900" dirty="0"/>
              <a:t>	</a:t>
            </a:r>
            <a:r>
              <a:rPr lang="en-US" altLang="zh-CN" sz="1900" dirty="0"/>
              <a:t>vector&lt;T&gt; s;</a:t>
            </a:r>
          </a:p>
          <a:p>
            <a:r>
              <a:rPr lang="en-US" altLang="zh-CN" sz="1900" dirty="0"/>
              <a:t>	for (;first != last; ++first)</a:t>
            </a:r>
          </a:p>
          <a:p>
            <a:r>
              <a:rPr lang="en-US" altLang="zh-CN" sz="1900" dirty="0"/>
              <a:t>		</a:t>
            </a:r>
            <a:r>
              <a:rPr lang="en-US" altLang="zh-CN" sz="1900" dirty="0" err="1"/>
              <a:t>s.push_back</a:t>
            </a:r>
            <a:r>
              <a:rPr lang="en-US" altLang="zh-CN" sz="1900" dirty="0"/>
              <a:t>(*first);</a:t>
            </a:r>
          </a:p>
          <a:p>
            <a:r>
              <a:rPr lang="en-US" altLang="zh-CN" sz="1900" dirty="0"/>
              <a:t>	//</a:t>
            </a:r>
            <a:r>
              <a:rPr lang="zh-CN" altLang="en-US" sz="1900" dirty="0"/>
              <a:t>对</a:t>
            </a:r>
            <a:r>
              <a:rPr lang="en-US" altLang="zh-CN" sz="1900" dirty="0"/>
              <a:t>s</a:t>
            </a:r>
            <a:r>
              <a:rPr lang="zh-CN" altLang="en-US" sz="1900" dirty="0"/>
              <a:t>进行排序，</a:t>
            </a:r>
            <a:r>
              <a:rPr lang="en-US" altLang="zh-CN" sz="1900" dirty="0"/>
              <a:t>sort</a:t>
            </a:r>
            <a:r>
              <a:rPr lang="zh-CN" altLang="en-US" sz="1900" dirty="0"/>
              <a:t>函数的参数必须是随机访问迭代器</a:t>
            </a:r>
            <a:endParaRPr lang="en-US" altLang="zh-CN" sz="1900" dirty="0"/>
          </a:p>
          <a:p>
            <a:r>
              <a:rPr lang="en-US" altLang="zh-CN" sz="1900" dirty="0"/>
              <a:t>           sort(</a:t>
            </a:r>
            <a:r>
              <a:rPr lang="en-US" altLang="zh-CN" sz="1900" dirty="0" err="1"/>
              <a:t>s.begin</a:t>
            </a:r>
            <a:r>
              <a:rPr lang="en-US" altLang="zh-CN" sz="1900" dirty="0"/>
              <a:t>(), </a:t>
            </a:r>
            <a:r>
              <a:rPr lang="en-US" altLang="zh-CN" sz="1900" dirty="0" err="1"/>
              <a:t>s.end</a:t>
            </a:r>
            <a:r>
              <a:rPr lang="en-US" altLang="zh-CN" sz="1900" dirty="0"/>
              <a:t>());  </a:t>
            </a:r>
            <a:endParaRPr lang="zh-CN" altLang="en-US" sz="1900" dirty="0"/>
          </a:p>
          <a:p>
            <a:r>
              <a:rPr lang="zh-CN" altLang="en-US" sz="1900" dirty="0"/>
              <a:t>	</a:t>
            </a:r>
            <a:r>
              <a:rPr lang="en-US" altLang="zh-CN" sz="1900" dirty="0"/>
              <a:t>copy(</a:t>
            </a:r>
            <a:r>
              <a:rPr lang="en-US" altLang="zh-CN" sz="1900" dirty="0" err="1"/>
              <a:t>s.begin</a:t>
            </a:r>
            <a:r>
              <a:rPr lang="en-US" altLang="zh-CN" sz="1900" dirty="0"/>
              <a:t>(), </a:t>
            </a:r>
            <a:r>
              <a:rPr lang="en-US" altLang="zh-CN" sz="1900" dirty="0" err="1"/>
              <a:t>s.end</a:t>
            </a:r>
            <a:r>
              <a:rPr lang="en-US" altLang="zh-CN" sz="1900" dirty="0"/>
              <a:t>(), result);	//</a:t>
            </a:r>
            <a:r>
              <a:rPr lang="zh-CN" altLang="en-US" sz="1900" dirty="0"/>
              <a:t>将</a:t>
            </a:r>
            <a:r>
              <a:rPr lang="en-US" altLang="zh-CN" sz="1900" dirty="0"/>
              <a:t>s</a:t>
            </a:r>
            <a:r>
              <a:rPr lang="zh-CN" altLang="en-US" sz="1900" dirty="0"/>
              <a:t>序列通过输出迭代器输出</a:t>
            </a:r>
          </a:p>
          <a:p>
            <a:r>
              <a:rPr lang="en-US" altLang="zh-CN" sz="1900" dirty="0"/>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标题 1"/>
          <p:cNvSpPr>
            <a:spLocks noGrp="1"/>
          </p:cNvSpPr>
          <p:nvPr>
            <p:ph type="title"/>
          </p:nvPr>
        </p:nvSpPr>
        <p:spPr>
          <a:xfrm>
            <a:off x="3668637" y="0"/>
            <a:ext cx="7378850" cy="864096"/>
          </a:xfrm>
        </p:spPr>
        <p:txBody>
          <a:bodyPr/>
          <a:lstStyle/>
          <a:p>
            <a:r>
              <a:rPr lang="zh-CN" altLang="en-US" sz="2600" dirty="0">
                <a:solidFill>
                  <a:schemeClr val="accent4"/>
                </a:solidFill>
              </a:rPr>
              <a:t>例</a:t>
            </a:r>
            <a:r>
              <a:rPr lang="en-US" altLang="zh-CN" sz="2600" dirty="0">
                <a:solidFill>
                  <a:schemeClr val="accent4"/>
                </a:solidFill>
              </a:rPr>
              <a:t>10-3 </a:t>
            </a:r>
            <a:r>
              <a:rPr lang="zh-CN" altLang="en-US" sz="2600" dirty="0">
                <a:solidFill>
                  <a:schemeClr val="accent4"/>
                </a:solidFill>
              </a:rPr>
              <a:t>综合运用几种迭代器的示例</a:t>
            </a:r>
          </a:p>
        </p:txBody>
      </p:sp>
      <p:sp>
        <p:nvSpPr>
          <p:cNvPr id="32772" name="内容占位符 2"/>
          <p:cNvSpPr>
            <a:spLocks noGrp="1"/>
          </p:cNvSpPr>
          <p:nvPr>
            <p:ph idx="1"/>
          </p:nvPr>
        </p:nvSpPr>
        <p:spPr>
          <a:xfrm>
            <a:off x="-44996" y="776461"/>
            <a:ext cx="9233992" cy="5305078"/>
          </a:xfrm>
        </p:spPr>
        <p:txBody>
          <a:bodyPr/>
          <a:lstStyle/>
          <a:p>
            <a:r>
              <a:rPr lang="en-US" altLang="zh-CN" sz="1900" dirty="0"/>
              <a:t>int main() {</a:t>
            </a:r>
          </a:p>
          <a:p>
            <a:r>
              <a:rPr lang="en-US" altLang="zh-CN" sz="1900" dirty="0"/>
              <a:t>	//</a:t>
            </a:r>
            <a:r>
              <a:rPr lang="zh-CN" altLang="en-US" sz="1900" dirty="0"/>
              <a:t>将</a:t>
            </a:r>
            <a:r>
              <a:rPr lang="en-US" altLang="zh-CN" sz="1900" dirty="0"/>
              <a:t>s</a:t>
            </a:r>
            <a:r>
              <a:rPr lang="zh-CN" altLang="en-US" sz="1900" dirty="0"/>
              <a:t>数组的内容排序后输出</a:t>
            </a:r>
          </a:p>
          <a:p>
            <a:r>
              <a:rPr lang="zh-CN" altLang="en-US" sz="1900" dirty="0"/>
              <a:t>	</a:t>
            </a:r>
            <a:r>
              <a:rPr lang="en-US" altLang="zh-CN" sz="1900" dirty="0"/>
              <a:t>double a[5] = { 1.2, 2.4, 0.8, 3.3, 3.2 };</a:t>
            </a:r>
          </a:p>
          <a:p>
            <a:r>
              <a:rPr lang="en-US" altLang="zh-CN" sz="1900" dirty="0"/>
              <a:t>	</a:t>
            </a:r>
            <a:r>
              <a:rPr lang="en-US" altLang="zh-CN" sz="1900" dirty="0" err="1"/>
              <a:t>mySort</a:t>
            </a:r>
            <a:r>
              <a:rPr lang="en-US" altLang="zh-CN" sz="1900" dirty="0"/>
              <a:t>&lt;double&gt;(a, a + 5, </a:t>
            </a:r>
            <a:r>
              <a:rPr lang="en-US" altLang="zh-CN" sz="1900" dirty="0" err="1"/>
              <a:t>ostream_iterator</a:t>
            </a:r>
            <a:r>
              <a:rPr lang="en-US" altLang="zh-CN" sz="1900" dirty="0"/>
              <a:t>&lt;double&gt;(</a:t>
            </a:r>
            <a:r>
              <a:rPr lang="en-US" altLang="zh-CN" sz="1900" dirty="0" err="1"/>
              <a:t>cout</a:t>
            </a:r>
            <a:r>
              <a:rPr lang="en-US" altLang="zh-CN" sz="1900" dirty="0"/>
              <a:t>, " "));</a:t>
            </a:r>
          </a:p>
          <a:p>
            <a:r>
              <a:rPr lang="en-US" altLang="zh-CN" sz="1900" dirty="0"/>
              <a:t>	</a:t>
            </a:r>
            <a:r>
              <a:rPr lang="en-US" altLang="zh-CN" sz="1900" dirty="0" err="1"/>
              <a:t>cout</a:t>
            </a:r>
            <a:r>
              <a:rPr lang="en-US" altLang="zh-CN" sz="1900" dirty="0"/>
              <a:t> &lt;&lt; </a:t>
            </a:r>
            <a:r>
              <a:rPr lang="en-US" altLang="zh-CN" sz="1900" dirty="0" err="1"/>
              <a:t>endl</a:t>
            </a:r>
            <a:r>
              <a:rPr lang="en-US" altLang="zh-CN" sz="1900" dirty="0"/>
              <a:t>;</a:t>
            </a:r>
          </a:p>
          <a:p>
            <a:r>
              <a:rPr lang="en-US" altLang="zh-CN" sz="1900" dirty="0"/>
              <a:t>	//</a:t>
            </a:r>
            <a:r>
              <a:rPr lang="zh-CN" altLang="en-US" sz="1900" dirty="0"/>
              <a:t>从标准输入读入若干个整数，将排序后的结果输出</a:t>
            </a:r>
          </a:p>
          <a:p>
            <a:r>
              <a:rPr lang="zh-CN" altLang="en-US" sz="1900" dirty="0"/>
              <a:t>	</a:t>
            </a:r>
            <a:r>
              <a:rPr lang="en-US" altLang="zh-CN" sz="1900" dirty="0" err="1"/>
              <a:t>mySort</a:t>
            </a:r>
            <a:r>
              <a:rPr lang="en-US" altLang="zh-CN" sz="1900" dirty="0"/>
              <a:t>&lt;int&gt;(</a:t>
            </a:r>
            <a:r>
              <a:rPr lang="en-US" altLang="zh-CN" sz="1900" dirty="0" err="1"/>
              <a:t>istream_iterator</a:t>
            </a:r>
            <a:r>
              <a:rPr lang="en-US" altLang="zh-CN" sz="1900" dirty="0"/>
              <a:t>&lt;int&gt;(</a:t>
            </a:r>
            <a:r>
              <a:rPr lang="en-US" altLang="zh-CN" sz="1900" dirty="0" err="1"/>
              <a:t>cin</a:t>
            </a:r>
            <a:r>
              <a:rPr lang="en-US" altLang="zh-CN" sz="1900" dirty="0"/>
              <a:t>), </a:t>
            </a:r>
            <a:r>
              <a:rPr lang="en-US" altLang="zh-CN" sz="1900" dirty="0" err="1"/>
              <a:t>istream_iterator</a:t>
            </a:r>
            <a:r>
              <a:rPr lang="en-US" altLang="zh-CN" sz="1900" dirty="0"/>
              <a:t>&lt;int&gt;(), </a:t>
            </a:r>
            <a:r>
              <a:rPr lang="en-US" altLang="zh-CN" sz="1900" dirty="0" err="1"/>
              <a:t>ostream_iterator</a:t>
            </a:r>
            <a:r>
              <a:rPr lang="en-US" altLang="zh-CN" sz="1900" dirty="0"/>
              <a:t>&lt;int&gt;(</a:t>
            </a:r>
            <a:r>
              <a:rPr lang="en-US" altLang="zh-CN" sz="1900" dirty="0" err="1"/>
              <a:t>cout</a:t>
            </a:r>
            <a:r>
              <a:rPr lang="en-US" altLang="zh-CN" sz="1900" dirty="0"/>
              <a:t>, " "));</a:t>
            </a:r>
          </a:p>
          <a:p>
            <a:r>
              <a:rPr lang="en-US" altLang="zh-CN" sz="1900" dirty="0"/>
              <a:t>	</a:t>
            </a:r>
            <a:r>
              <a:rPr lang="en-US" altLang="zh-CN" sz="1900" dirty="0" err="1"/>
              <a:t>cout</a:t>
            </a:r>
            <a:r>
              <a:rPr lang="en-US" altLang="zh-CN" sz="1900" dirty="0"/>
              <a:t> &lt;&lt; </a:t>
            </a:r>
            <a:r>
              <a:rPr lang="en-US" altLang="zh-CN" sz="1900" dirty="0" err="1"/>
              <a:t>endl</a:t>
            </a:r>
            <a:r>
              <a:rPr lang="en-US" altLang="zh-CN" sz="1900" dirty="0"/>
              <a:t>;</a:t>
            </a:r>
          </a:p>
          <a:p>
            <a:r>
              <a:rPr lang="en-US" altLang="zh-CN" sz="1900" dirty="0"/>
              <a:t>	return 0;</a:t>
            </a:r>
          </a:p>
          <a:p>
            <a:r>
              <a:rPr lang="en-US" altLang="zh-CN" sz="1900" dirty="0"/>
              <a:t>}</a:t>
            </a:r>
          </a:p>
        </p:txBody>
      </p:sp>
      <p:sp>
        <p:nvSpPr>
          <p:cNvPr id="6" name="TextBox 5"/>
          <p:cNvSpPr txBox="1"/>
          <p:nvPr/>
        </p:nvSpPr>
        <p:spPr>
          <a:xfrm>
            <a:off x="5845894" y="3068960"/>
            <a:ext cx="3024336" cy="1323439"/>
          </a:xfrm>
          <a:prstGeom prst="rect">
            <a:avLst/>
          </a:prstGeom>
          <a:solidFill>
            <a:srgbClr val="FFFF00"/>
          </a:solidFill>
        </p:spPr>
        <p:txBody>
          <a:bodyPr wrap="square">
            <a:spAutoFit/>
          </a:bodyPr>
          <a:lstStyle/>
          <a:p>
            <a:pPr>
              <a:defRPr/>
            </a:pPr>
            <a:r>
              <a:rPr lang="zh-CN" altLang="en-US" sz="2000" dirty="0">
                <a:latin typeface="Consolas" pitchFamily="49" charset="0"/>
                <a:ea typeface="+mn-ea"/>
              </a:rPr>
              <a:t>运行结果：</a:t>
            </a:r>
            <a:endParaRPr lang="en-US" altLang="zh-CN" sz="2000" dirty="0">
              <a:latin typeface="Consolas" pitchFamily="49" charset="0"/>
              <a:ea typeface="+mn-ea"/>
            </a:endParaRPr>
          </a:p>
          <a:p>
            <a:pPr>
              <a:defRPr/>
            </a:pPr>
            <a:r>
              <a:rPr lang="en-US" sz="2000" dirty="0">
                <a:latin typeface="Consolas" pitchFamily="49" charset="0"/>
                <a:ea typeface="+mn-ea"/>
              </a:rPr>
              <a:t>0.8 1.2 2.4 3.2 3.3</a:t>
            </a:r>
            <a:endParaRPr lang="zh-CN" altLang="en-US" sz="2000" dirty="0">
              <a:latin typeface="Consolas" pitchFamily="49" charset="0"/>
              <a:ea typeface="+mn-ea"/>
            </a:endParaRPr>
          </a:p>
          <a:p>
            <a:pPr>
              <a:defRPr/>
            </a:pPr>
            <a:r>
              <a:rPr lang="en-US" sz="2000" dirty="0">
                <a:latin typeface="Consolas" pitchFamily="49" charset="0"/>
                <a:ea typeface="+mn-ea"/>
              </a:rPr>
              <a:t>2 -4 5 8 -1 3 6 -5</a:t>
            </a:r>
            <a:endParaRPr lang="zh-CN" altLang="en-US" sz="2000" dirty="0">
              <a:latin typeface="Consolas" pitchFamily="49" charset="0"/>
              <a:ea typeface="+mn-ea"/>
            </a:endParaRPr>
          </a:p>
          <a:p>
            <a:pPr>
              <a:defRPr/>
            </a:pPr>
            <a:r>
              <a:rPr lang="en-US" sz="2000" dirty="0">
                <a:latin typeface="Consolas" pitchFamily="49" charset="0"/>
                <a:ea typeface="+mn-ea"/>
              </a:rPr>
              <a:t>-5 -4 -1 2 3 5 6 8</a:t>
            </a:r>
            <a:endParaRPr lang="zh-CN" altLang="en-US" sz="2000" dirty="0">
              <a:latin typeface="Consolas" pitchFamily="49" charset="0"/>
              <a:ea typeface="+mn-ea"/>
            </a:endParaRPr>
          </a:p>
        </p:txBody>
      </p:sp>
      <p:sp>
        <p:nvSpPr>
          <p:cNvPr id="2" name="文本框 1">
            <a:extLst>
              <a:ext uri="{FF2B5EF4-FFF2-40B4-BE49-F238E27FC236}">
                <a16:creationId xmlns:a16="http://schemas.microsoft.com/office/drawing/2014/main" id="{7479E1F2-E8C6-4307-60E8-015177D07646}"/>
              </a:ext>
            </a:extLst>
          </p:cNvPr>
          <p:cNvSpPr txBox="1"/>
          <p:nvPr/>
        </p:nvSpPr>
        <p:spPr>
          <a:xfrm>
            <a:off x="611560" y="4313639"/>
            <a:ext cx="7560840" cy="615553"/>
          </a:xfrm>
          <a:prstGeom prst="rect">
            <a:avLst/>
          </a:prstGeom>
          <a:noFill/>
        </p:spPr>
        <p:txBody>
          <a:bodyPr wrap="square" rtlCol="0">
            <a:spAutoFit/>
          </a:bodyPr>
          <a:lstStyle/>
          <a:p>
            <a:r>
              <a:rPr lang="en-US" altLang="zh-CN" sz="1700" dirty="0">
                <a:latin typeface="微软雅黑" panose="020B0503020204020204" pitchFamily="34" charset="-122"/>
                <a:ea typeface="微软雅黑" panose="020B0503020204020204" pitchFamily="34" charset="-122"/>
              </a:rPr>
              <a:t>template&lt;class </a:t>
            </a:r>
            <a:r>
              <a:rPr lang="en-US" altLang="zh-CN" sz="1700" dirty="0" err="1">
                <a:latin typeface="微软雅黑" panose="020B0503020204020204" pitchFamily="34" charset="-122"/>
                <a:ea typeface="微软雅黑" panose="020B0503020204020204" pitchFamily="34" charset="-122"/>
              </a:rPr>
              <a:t>RandomAccessIterator</a:t>
            </a:r>
            <a:r>
              <a:rPr lang="en-US" altLang="zh-CN" sz="1700" dirty="0">
                <a:latin typeface="微软雅黑" panose="020B0503020204020204" pitchFamily="34" charset="-122"/>
                <a:ea typeface="微软雅黑" panose="020B0503020204020204" pitchFamily="34" charset="-122"/>
              </a:rPr>
              <a:t>&gt;</a:t>
            </a:r>
          </a:p>
          <a:p>
            <a:r>
              <a:rPr lang="en-US" altLang="zh-CN" sz="1700" dirty="0">
                <a:latin typeface="微软雅黑" panose="020B0503020204020204" pitchFamily="34" charset="-122"/>
                <a:ea typeface="微软雅黑" panose="020B0503020204020204" pitchFamily="34" charset="-122"/>
              </a:rPr>
              <a:t>void sort(</a:t>
            </a:r>
            <a:r>
              <a:rPr lang="en-US" altLang="zh-CN" sz="1700" dirty="0" err="1">
                <a:latin typeface="微软雅黑" panose="020B0503020204020204" pitchFamily="34" charset="-122"/>
                <a:ea typeface="微软雅黑" panose="020B0503020204020204" pitchFamily="34" charset="-122"/>
              </a:rPr>
              <a:t>RandomAccessIterator</a:t>
            </a:r>
            <a:r>
              <a:rPr lang="en-US" altLang="zh-CN" sz="1700" dirty="0">
                <a:latin typeface="微软雅黑" panose="020B0503020204020204" pitchFamily="34" charset="-122"/>
                <a:ea typeface="微软雅黑" panose="020B0503020204020204" pitchFamily="34" charset="-122"/>
              </a:rPr>
              <a:t> first, </a:t>
            </a:r>
            <a:r>
              <a:rPr lang="en-US" altLang="zh-CN" sz="1700" dirty="0" err="1">
                <a:latin typeface="微软雅黑" panose="020B0503020204020204" pitchFamily="34" charset="-122"/>
                <a:ea typeface="微软雅黑" panose="020B0503020204020204" pitchFamily="34" charset="-122"/>
              </a:rPr>
              <a:t>RandomAccessIterator</a:t>
            </a:r>
            <a:r>
              <a:rPr lang="en-US" altLang="zh-CN" sz="1700" dirty="0">
                <a:latin typeface="微软雅黑" panose="020B0503020204020204" pitchFamily="34" charset="-122"/>
                <a:ea typeface="微软雅黑" panose="020B0503020204020204" pitchFamily="34" charset="-122"/>
              </a:rPr>
              <a:t> last);</a:t>
            </a:r>
            <a:endParaRPr lang="zh-CN" altLang="en-US" sz="17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1A030F68-A554-64C8-4059-F5B7EA18D721}"/>
              </a:ext>
            </a:extLst>
          </p:cNvPr>
          <p:cNvSpPr txBox="1"/>
          <p:nvPr/>
        </p:nvSpPr>
        <p:spPr>
          <a:xfrm>
            <a:off x="611560" y="5090100"/>
            <a:ext cx="7560840" cy="615553"/>
          </a:xfrm>
          <a:prstGeom prst="rect">
            <a:avLst/>
          </a:prstGeom>
          <a:noFill/>
        </p:spPr>
        <p:txBody>
          <a:bodyPr wrap="square" rtlCol="0">
            <a:spAutoFit/>
          </a:bodyPr>
          <a:lstStyle/>
          <a:p>
            <a:r>
              <a:rPr lang="en-US" altLang="zh-CN" sz="1700" dirty="0">
                <a:latin typeface="微软雅黑" panose="020B0503020204020204" pitchFamily="34" charset="-122"/>
                <a:ea typeface="微软雅黑" panose="020B0503020204020204" pitchFamily="34" charset="-122"/>
              </a:rPr>
              <a:t>template&lt;class </a:t>
            </a:r>
            <a:r>
              <a:rPr lang="en-US" altLang="zh-CN" sz="1700" dirty="0" err="1">
                <a:latin typeface="微软雅黑" panose="020B0503020204020204" pitchFamily="34" charset="-122"/>
                <a:ea typeface="微软雅黑" panose="020B0503020204020204" pitchFamily="34" charset="-122"/>
              </a:rPr>
              <a:t>InputIt</a:t>
            </a:r>
            <a:r>
              <a:rPr lang="en-US" altLang="zh-CN" sz="1700" dirty="0">
                <a:latin typeface="微软雅黑" panose="020B0503020204020204" pitchFamily="34" charset="-122"/>
                <a:ea typeface="微软雅黑" panose="020B0503020204020204" pitchFamily="34" charset="-122"/>
              </a:rPr>
              <a:t>, class </a:t>
            </a:r>
            <a:r>
              <a:rPr lang="en-US" altLang="zh-CN" sz="1700" dirty="0" err="1">
                <a:latin typeface="微软雅黑" panose="020B0503020204020204" pitchFamily="34" charset="-122"/>
                <a:ea typeface="微软雅黑" panose="020B0503020204020204" pitchFamily="34" charset="-122"/>
              </a:rPr>
              <a:t>OutputIt</a:t>
            </a:r>
            <a:r>
              <a:rPr lang="en-US" altLang="zh-CN" sz="1700" dirty="0">
                <a:latin typeface="微软雅黑" panose="020B0503020204020204" pitchFamily="34" charset="-122"/>
                <a:ea typeface="微软雅黑" panose="020B0503020204020204" pitchFamily="34" charset="-122"/>
              </a:rPr>
              <a:t>&gt;</a:t>
            </a:r>
          </a:p>
          <a:p>
            <a:r>
              <a:rPr lang="en-US" altLang="zh-CN" sz="1700" dirty="0">
                <a:latin typeface="微软雅黑" panose="020B0503020204020204" pitchFamily="34" charset="-122"/>
                <a:ea typeface="微软雅黑" panose="020B0503020204020204" pitchFamily="34" charset="-122"/>
              </a:rPr>
              <a:t>void sort(</a:t>
            </a:r>
            <a:r>
              <a:rPr lang="en-US" altLang="zh-CN" sz="1700" dirty="0" err="1">
                <a:latin typeface="微软雅黑" panose="020B0503020204020204" pitchFamily="34" charset="-122"/>
                <a:ea typeface="微软雅黑" panose="020B0503020204020204" pitchFamily="34" charset="-122"/>
              </a:rPr>
              <a:t>InputIt</a:t>
            </a:r>
            <a:r>
              <a:rPr lang="en-US" altLang="zh-CN" sz="1700" dirty="0">
                <a:latin typeface="微软雅黑" panose="020B0503020204020204" pitchFamily="34" charset="-122"/>
                <a:ea typeface="微软雅黑" panose="020B0503020204020204" pitchFamily="34" charset="-122"/>
              </a:rPr>
              <a:t> first, </a:t>
            </a:r>
            <a:r>
              <a:rPr lang="en-US" altLang="zh-CN" sz="1700" dirty="0" err="1">
                <a:latin typeface="微软雅黑" panose="020B0503020204020204" pitchFamily="34" charset="-122"/>
                <a:ea typeface="微软雅黑" panose="020B0503020204020204" pitchFamily="34" charset="-122"/>
              </a:rPr>
              <a:t>InputIt</a:t>
            </a:r>
            <a:r>
              <a:rPr lang="en-US" altLang="zh-CN" sz="1700" dirty="0">
                <a:latin typeface="微软雅黑" panose="020B0503020204020204" pitchFamily="34" charset="-122"/>
                <a:ea typeface="微软雅黑" panose="020B0503020204020204" pitchFamily="34" charset="-122"/>
              </a:rPr>
              <a:t> last, </a:t>
            </a:r>
            <a:r>
              <a:rPr lang="en-US" altLang="zh-CN" sz="1700" dirty="0" err="1">
                <a:latin typeface="微软雅黑" panose="020B0503020204020204" pitchFamily="34" charset="-122"/>
                <a:ea typeface="微软雅黑" panose="020B0503020204020204" pitchFamily="34" charset="-122"/>
              </a:rPr>
              <a:t>OutputIt</a:t>
            </a:r>
            <a:r>
              <a:rPr lang="en-US" altLang="zh-CN" sz="1700" dirty="0">
                <a:latin typeface="微软雅黑" panose="020B0503020204020204" pitchFamily="34" charset="-122"/>
                <a:ea typeface="微软雅黑" panose="020B0503020204020204" pitchFamily="34" charset="-122"/>
              </a:rPr>
              <a:t> result);</a:t>
            </a:r>
            <a:endParaRPr lang="zh-CN" altLang="en-US" sz="170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07504" y="44624"/>
            <a:ext cx="9248368" cy="1066800"/>
          </a:xfrm>
        </p:spPr>
        <p:txBody>
          <a:bodyPr/>
          <a:lstStyle/>
          <a:p>
            <a:pPr eaLnBrk="1" hangingPunct="1"/>
            <a:r>
              <a:rPr lang="zh-CN" altLang="en-US" dirty="0"/>
              <a:t>迭代器的辅助函数</a:t>
            </a:r>
          </a:p>
        </p:txBody>
      </p:sp>
      <p:sp>
        <p:nvSpPr>
          <p:cNvPr id="33795" name="内容占位符 2"/>
          <p:cNvSpPr>
            <a:spLocks noGrp="1"/>
          </p:cNvSpPr>
          <p:nvPr>
            <p:ph idx="1"/>
          </p:nvPr>
        </p:nvSpPr>
        <p:spPr>
          <a:xfrm>
            <a:off x="107504" y="1340768"/>
            <a:ext cx="8750746" cy="3164358"/>
          </a:xfrm>
        </p:spPr>
        <p:txBody>
          <a:bodyPr/>
          <a:lstStyle/>
          <a:p>
            <a:pPr eaLnBrk="1" hangingPunct="1">
              <a:spcBef>
                <a:spcPts val="1200"/>
              </a:spcBef>
            </a:pPr>
            <a:r>
              <a:rPr lang="en-US" altLang="zh-CN" sz="2200" dirty="0"/>
              <a:t>STL</a:t>
            </a:r>
            <a:r>
              <a:rPr lang="zh-CN" altLang="en-US" sz="2200" dirty="0"/>
              <a:t>为迭代器提供了两个辅助函数模板</a:t>
            </a:r>
            <a:r>
              <a:rPr lang="en-US" altLang="zh-CN" sz="2200" dirty="0"/>
              <a:t>——advance</a:t>
            </a:r>
            <a:r>
              <a:rPr lang="zh-CN" altLang="en-US" sz="2200" dirty="0"/>
              <a:t>和</a:t>
            </a:r>
            <a:r>
              <a:rPr lang="en-US" altLang="zh-CN" sz="2200" dirty="0"/>
              <a:t>distance</a:t>
            </a:r>
            <a:r>
              <a:rPr lang="zh-CN" altLang="en-US" sz="2200" dirty="0"/>
              <a:t>，为所有迭代器提供了一些原本只有随机访问迭代器才有的访问能力。</a:t>
            </a:r>
            <a:endParaRPr lang="en-US" altLang="zh-CN" sz="2200" dirty="0"/>
          </a:p>
          <a:p>
            <a:pPr eaLnBrk="1" hangingPunct="1">
              <a:spcBef>
                <a:spcPts val="1200"/>
              </a:spcBef>
            </a:pPr>
            <a:r>
              <a:rPr lang="en-US" altLang="zh-CN" sz="2200" dirty="0"/>
              <a:t>advance(p, n)</a:t>
            </a:r>
          </a:p>
          <a:p>
            <a:pPr lvl="1" eaLnBrk="1" hangingPunct="1">
              <a:spcBef>
                <a:spcPts val="1200"/>
              </a:spcBef>
            </a:pPr>
            <a:r>
              <a:rPr lang="zh-CN" altLang="en-US" sz="2000" dirty="0"/>
              <a:t>对</a:t>
            </a:r>
            <a:r>
              <a:rPr lang="en-US" altLang="zh-CN" sz="2000" dirty="0"/>
              <a:t>p</a:t>
            </a:r>
            <a:r>
              <a:rPr lang="zh-CN" altLang="en-US" sz="2000" dirty="0"/>
              <a:t>执行</a:t>
            </a:r>
            <a:r>
              <a:rPr lang="en-US" altLang="zh-CN" sz="2000" dirty="0"/>
              <a:t>n</a:t>
            </a:r>
            <a:r>
              <a:rPr lang="zh-CN" altLang="en-US" sz="2000" dirty="0"/>
              <a:t>次自增操作</a:t>
            </a:r>
            <a:endParaRPr lang="en-US" altLang="zh-CN" sz="2000" dirty="0"/>
          </a:p>
          <a:p>
            <a:pPr eaLnBrk="1" hangingPunct="1">
              <a:spcBef>
                <a:spcPts val="1200"/>
              </a:spcBef>
            </a:pPr>
            <a:r>
              <a:rPr lang="en-US" altLang="zh-CN" sz="2200" dirty="0"/>
              <a:t>distance(first, last)</a:t>
            </a:r>
          </a:p>
          <a:p>
            <a:pPr lvl="1" eaLnBrk="1" hangingPunct="1">
              <a:spcBef>
                <a:spcPts val="1200"/>
              </a:spcBef>
            </a:pPr>
            <a:r>
              <a:rPr lang="zh-CN" altLang="en-US" sz="2000" dirty="0"/>
              <a:t>计算两个迭代器</a:t>
            </a:r>
            <a:r>
              <a:rPr lang="en-US" altLang="zh-CN" sz="2000" dirty="0"/>
              <a:t>first</a:t>
            </a:r>
            <a:r>
              <a:rPr lang="zh-CN" altLang="en-US" sz="2000" dirty="0"/>
              <a:t>和</a:t>
            </a:r>
            <a:r>
              <a:rPr lang="en-US" altLang="zh-CN" sz="2000" dirty="0"/>
              <a:t>last</a:t>
            </a:r>
            <a:r>
              <a:rPr lang="zh-CN" altLang="en-US" sz="2000" dirty="0"/>
              <a:t>的距离，即对</a:t>
            </a:r>
            <a:r>
              <a:rPr lang="en-US" altLang="zh-CN" sz="2000" dirty="0"/>
              <a:t>first</a:t>
            </a:r>
            <a:r>
              <a:rPr lang="zh-CN" altLang="en-US" sz="2000" dirty="0"/>
              <a:t>执行多少次“</a:t>
            </a:r>
            <a:r>
              <a:rPr lang="en-US" altLang="zh-CN" sz="2000" dirty="0"/>
              <a:t>++</a:t>
            </a:r>
            <a:r>
              <a:rPr lang="zh-CN" altLang="en-US" sz="2000" dirty="0"/>
              <a:t>”操作后能够使得</a:t>
            </a:r>
            <a:r>
              <a:rPr lang="en-US" altLang="zh-CN" sz="2000" dirty="0"/>
              <a:t>first == last</a:t>
            </a:r>
          </a:p>
        </p:txBody>
      </p:sp>
      <p:sp>
        <p:nvSpPr>
          <p:cNvPr id="2" name="灯片编号占位符 1">
            <a:extLst>
              <a:ext uri="{FF2B5EF4-FFF2-40B4-BE49-F238E27FC236}">
                <a16:creationId xmlns:a16="http://schemas.microsoft.com/office/drawing/2014/main" id="{092F3CB6-8B14-4745-8B6A-48B276B1509C}"/>
              </a:ext>
            </a:extLst>
          </p:cNvPr>
          <p:cNvSpPr>
            <a:spLocks noGrp="1"/>
          </p:cNvSpPr>
          <p:nvPr>
            <p:ph type="sldNum" sz="quarter" idx="4"/>
          </p:nvPr>
        </p:nvSpPr>
        <p:spPr/>
        <p:txBody>
          <a:bodyPr/>
          <a:lstStyle/>
          <a:p>
            <a:fld id="{EE27C1A0-FD57-4FBA-811A-8EA0C630CB97}" type="slidenum">
              <a:rPr lang="zh-CN" altLang="en-US" smtClean="0"/>
              <a:pPr/>
              <a:t>33</a:t>
            </a:fld>
            <a:endParaRPr lang="zh-CN"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ABA89-AD68-BF66-9872-94AF88A4973C}"/>
              </a:ext>
            </a:extLst>
          </p:cNvPr>
          <p:cNvSpPr>
            <a:spLocks noGrp="1"/>
          </p:cNvSpPr>
          <p:nvPr>
            <p:ph type="title"/>
          </p:nvPr>
        </p:nvSpPr>
        <p:spPr>
          <a:xfrm>
            <a:off x="456962" y="116632"/>
            <a:ext cx="8230076" cy="1066800"/>
          </a:xfrm>
        </p:spPr>
        <p:txBody>
          <a:bodyPr/>
          <a:lstStyle/>
          <a:p>
            <a:r>
              <a:rPr lang="zh-CN" altLang="en-US" dirty="0"/>
              <a:t>课堂小测</a:t>
            </a:r>
          </a:p>
        </p:txBody>
      </p:sp>
      <p:sp>
        <p:nvSpPr>
          <p:cNvPr id="3" name="内容占位符 2">
            <a:extLst>
              <a:ext uri="{FF2B5EF4-FFF2-40B4-BE49-F238E27FC236}">
                <a16:creationId xmlns:a16="http://schemas.microsoft.com/office/drawing/2014/main" id="{255599A1-0AFE-3391-D2BB-882BD1D4C1FD}"/>
              </a:ext>
            </a:extLst>
          </p:cNvPr>
          <p:cNvSpPr>
            <a:spLocks noGrp="1"/>
          </p:cNvSpPr>
          <p:nvPr>
            <p:ph idx="1"/>
          </p:nvPr>
        </p:nvSpPr>
        <p:spPr>
          <a:xfrm>
            <a:off x="456962" y="1399456"/>
            <a:ext cx="8230076" cy="4224958"/>
          </a:xfrm>
        </p:spPr>
        <p:txBody>
          <a:bodyPr/>
          <a:lstStyle/>
          <a:p>
            <a:pPr algn="l"/>
            <a:r>
              <a:rPr lang="zh-CN" altLang="en-US" sz="2200" b="0" i="0" dirty="0">
                <a:solidFill>
                  <a:srgbClr val="333333"/>
                </a:solidFill>
                <a:effectLst/>
                <a:latin typeface="-apple-system"/>
              </a:rPr>
              <a:t>下列关于迭代器，说法正确的是</a:t>
            </a:r>
          </a:p>
          <a:p>
            <a:pPr marL="109537" indent="0" algn="l">
              <a:buNone/>
            </a:pPr>
            <a:r>
              <a:rPr lang="en-US" altLang="zh-CN" sz="2200" b="0" i="0" dirty="0">
                <a:solidFill>
                  <a:srgbClr val="1769FE"/>
                </a:solidFill>
                <a:effectLst/>
                <a:latin typeface="-apple-system"/>
              </a:rPr>
              <a:t>A </a:t>
            </a:r>
            <a:r>
              <a:rPr lang="zh-CN" altLang="en-US" sz="2200" b="0" i="0" dirty="0">
                <a:solidFill>
                  <a:srgbClr val="333333"/>
                </a:solidFill>
                <a:effectLst/>
                <a:latin typeface="-apple-system"/>
              </a:rPr>
              <a:t>迭代器不直接操作容器中的数据，而是通过算法间接操作</a:t>
            </a:r>
          </a:p>
          <a:p>
            <a:pPr marL="109537" indent="0" algn="l">
              <a:buNone/>
            </a:pPr>
            <a:r>
              <a:rPr lang="en-US" altLang="zh-CN" sz="2200" i="0" dirty="0">
                <a:solidFill>
                  <a:srgbClr val="1769FE"/>
                </a:solidFill>
                <a:effectLst/>
                <a:latin typeface="-apple-system"/>
              </a:rPr>
              <a:t>B </a:t>
            </a:r>
            <a:r>
              <a:rPr lang="zh-CN" altLang="en-US" sz="2200" b="0" i="0" dirty="0">
                <a:solidFill>
                  <a:srgbClr val="333333"/>
                </a:solidFill>
                <a:effectLst/>
                <a:latin typeface="-apple-system"/>
              </a:rPr>
              <a:t>算法和迭代器之间不是相互独立而是互相依赖的</a:t>
            </a:r>
          </a:p>
          <a:p>
            <a:pPr marL="109537" indent="0" algn="l">
              <a:buNone/>
            </a:pPr>
            <a:r>
              <a:rPr lang="en-US" altLang="zh-CN" sz="2200" dirty="0">
                <a:solidFill>
                  <a:srgbClr val="1769FE"/>
                </a:solidFill>
                <a:latin typeface="-apple-system"/>
              </a:rPr>
              <a:t>C </a:t>
            </a:r>
            <a:r>
              <a:rPr lang="zh-CN" altLang="en-US" sz="2200" b="0" i="0" dirty="0">
                <a:solidFill>
                  <a:srgbClr val="333333"/>
                </a:solidFill>
                <a:effectLst/>
                <a:latin typeface="-apple-system"/>
              </a:rPr>
              <a:t>迭代器是算法和容器的桥梁</a:t>
            </a:r>
          </a:p>
          <a:p>
            <a:endParaRPr lang="zh-CN" altLang="en-US" dirty="0"/>
          </a:p>
        </p:txBody>
      </p:sp>
      <p:sp>
        <p:nvSpPr>
          <p:cNvPr id="4" name="灯片编号占位符 3">
            <a:extLst>
              <a:ext uri="{FF2B5EF4-FFF2-40B4-BE49-F238E27FC236}">
                <a16:creationId xmlns:a16="http://schemas.microsoft.com/office/drawing/2014/main" id="{8F853233-B1FB-3F26-DA79-857E6C2A6898}"/>
              </a:ext>
            </a:extLst>
          </p:cNvPr>
          <p:cNvSpPr>
            <a:spLocks noGrp="1"/>
          </p:cNvSpPr>
          <p:nvPr>
            <p:ph type="sldNum" sz="quarter" idx="4"/>
          </p:nvPr>
        </p:nvSpPr>
        <p:spPr/>
        <p:txBody>
          <a:bodyPr/>
          <a:lstStyle/>
          <a:p>
            <a:fld id="{EE27C1A0-FD57-4FBA-811A-8EA0C630CB97}" type="slidenum">
              <a:rPr lang="zh-CN" altLang="en-US" smtClean="0"/>
              <a:pPr/>
              <a:t>34</a:t>
            </a:fld>
            <a:endParaRPr lang="zh-CN" altLang="en-US"/>
          </a:p>
        </p:txBody>
      </p:sp>
    </p:spTree>
    <p:extLst>
      <p:ext uri="{BB962C8B-B14F-4D97-AF65-F5344CB8AC3E}">
        <p14:creationId xmlns:p14="http://schemas.microsoft.com/office/powerpoint/2010/main" val="3324663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611560" y="1069802"/>
            <a:ext cx="7772400" cy="1362075"/>
          </a:xfrm>
        </p:spPr>
        <p:txBody>
          <a:bodyPr/>
          <a:lstStyle/>
          <a:p>
            <a:pPr eaLnBrk="1" hangingPunct="1"/>
            <a:r>
              <a:rPr lang="zh-CN" altLang="en-US" dirty="0"/>
              <a:t>容器的基本功能与分类</a:t>
            </a:r>
          </a:p>
        </p:txBody>
      </p:sp>
      <p:sp>
        <p:nvSpPr>
          <p:cNvPr id="34819" name="内容占位符 2"/>
          <p:cNvSpPr>
            <a:spLocks noGrp="1"/>
          </p:cNvSpPr>
          <p:nvPr>
            <p:ph type="body" idx="1"/>
          </p:nvPr>
        </p:nvSpPr>
        <p:spPr>
          <a:xfrm>
            <a:off x="611560" y="2639368"/>
            <a:ext cx="7772400" cy="1509712"/>
          </a:xfrm>
        </p:spPr>
        <p:txBody>
          <a:bodyPr/>
          <a:lstStyle/>
          <a:p>
            <a:pPr eaLnBrk="1" hangingPunct="1">
              <a:lnSpc>
                <a:spcPct val="90000"/>
              </a:lnSpc>
              <a:spcAft>
                <a:spcPts val="1200"/>
              </a:spcAft>
            </a:pPr>
            <a:r>
              <a:rPr lang="zh-CN" altLang="en-US" dirty="0"/>
              <a:t>容器类是容纳、包含一组元素或元素集合的对象。</a:t>
            </a:r>
          </a:p>
          <a:p>
            <a:pPr eaLnBrk="1" hangingPunct="1">
              <a:lnSpc>
                <a:spcPct val="90000"/>
              </a:lnSpc>
              <a:spcAft>
                <a:spcPts val="1200"/>
              </a:spcAft>
            </a:pPr>
            <a:r>
              <a:rPr lang="zh-CN" altLang="en-US" dirty="0"/>
              <a:t>基于容器中元素的组织方式：顺序容器、关联容器</a:t>
            </a:r>
            <a:endParaRPr lang="en-US" altLang="zh-CN" dirty="0"/>
          </a:p>
          <a:p>
            <a:pPr eaLnBrk="1" hangingPunct="1">
              <a:lnSpc>
                <a:spcPct val="90000"/>
              </a:lnSpc>
              <a:spcAft>
                <a:spcPts val="1200"/>
              </a:spcAft>
            </a:pPr>
            <a:r>
              <a:rPr lang="zh-CN" altLang="en-US" dirty="0"/>
              <a:t>按照与容器所关联的迭代器类型划分：可逆容器</a:t>
            </a:r>
            <a:r>
              <a:rPr lang="en-US" altLang="zh-CN" dirty="0">
                <a:sym typeface="Wingdings" panose="05000000000000000000" pitchFamily="2" charset="2"/>
              </a:rPr>
              <a:t></a:t>
            </a:r>
            <a:r>
              <a:rPr lang="zh-CN" altLang="en-US" dirty="0"/>
              <a:t>随机访问容器</a:t>
            </a:r>
          </a:p>
        </p:txBody>
      </p:sp>
      <p:sp>
        <p:nvSpPr>
          <p:cNvPr id="2" name="灯片编号占位符 1">
            <a:extLst>
              <a:ext uri="{FF2B5EF4-FFF2-40B4-BE49-F238E27FC236}">
                <a16:creationId xmlns:a16="http://schemas.microsoft.com/office/drawing/2014/main" id="{F14DAA93-0448-4DD7-A62D-9BC9D3468833}"/>
              </a:ext>
            </a:extLst>
          </p:cNvPr>
          <p:cNvSpPr>
            <a:spLocks noGrp="1"/>
          </p:cNvSpPr>
          <p:nvPr>
            <p:ph type="sldNum" sz="quarter" idx="4"/>
          </p:nvPr>
        </p:nvSpPr>
        <p:spPr/>
        <p:txBody>
          <a:bodyPr/>
          <a:lstStyle/>
          <a:p>
            <a:fld id="{EE27C1A0-FD57-4FBA-811A-8EA0C630CB97}" type="slidenum">
              <a:rPr lang="zh-CN" altLang="en-US" smtClean="0"/>
              <a:pPr/>
              <a:t>35</a:t>
            </a:fld>
            <a:endParaRPr lang="zh-CN"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07504" y="44624"/>
            <a:ext cx="10979150" cy="1066800"/>
          </a:xfrm>
        </p:spPr>
        <p:txBody>
          <a:bodyPr/>
          <a:lstStyle/>
          <a:p>
            <a:pPr eaLnBrk="1" hangingPunct="1"/>
            <a:r>
              <a:rPr lang="zh-CN" altLang="en-US" dirty="0"/>
              <a:t>容器的分类</a:t>
            </a:r>
          </a:p>
        </p:txBody>
      </p:sp>
      <p:pic>
        <p:nvPicPr>
          <p:cNvPr id="42" name="图片 41"/>
          <p:cNvPicPr>
            <a:picLocks noChangeAspect="1"/>
          </p:cNvPicPr>
          <p:nvPr/>
        </p:nvPicPr>
        <p:blipFill>
          <a:blip r:embed="rId2"/>
          <a:stretch>
            <a:fillRect/>
          </a:stretch>
        </p:blipFill>
        <p:spPr>
          <a:xfrm>
            <a:off x="179512" y="1101227"/>
            <a:ext cx="8784976" cy="3551438"/>
          </a:xfrm>
          <a:prstGeom prst="rect">
            <a:avLst/>
          </a:prstGeom>
        </p:spPr>
      </p:pic>
      <p:sp>
        <p:nvSpPr>
          <p:cNvPr id="2" name="灯片编号占位符 1">
            <a:extLst>
              <a:ext uri="{FF2B5EF4-FFF2-40B4-BE49-F238E27FC236}">
                <a16:creationId xmlns:a16="http://schemas.microsoft.com/office/drawing/2014/main" id="{836FAE3C-ED81-498D-909A-5268F92C7464}"/>
              </a:ext>
            </a:extLst>
          </p:cNvPr>
          <p:cNvSpPr>
            <a:spLocks noGrp="1"/>
          </p:cNvSpPr>
          <p:nvPr>
            <p:ph type="sldNum" sz="quarter" idx="4"/>
          </p:nvPr>
        </p:nvSpPr>
        <p:spPr/>
        <p:txBody>
          <a:bodyPr/>
          <a:lstStyle/>
          <a:p>
            <a:fld id="{EE27C1A0-FD57-4FBA-811A-8EA0C630CB97}" type="slidenum">
              <a:rPr lang="zh-CN" altLang="en-US" smtClean="0"/>
              <a:pPr/>
              <a:t>36</a:t>
            </a:fld>
            <a:endParaRPr lang="zh-CN" altLang="en-US"/>
          </a:p>
        </p:txBody>
      </p:sp>
      <p:sp>
        <p:nvSpPr>
          <p:cNvPr id="3" name="文本框 2">
            <a:extLst>
              <a:ext uri="{FF2B5EF4-FFF2-40B4-BE49-F238E27FC236}">
                <a16:creationId xmlns:a16="http://schemas.microsoft.com/office/drawing/2014/main" id="{70E49963-578D-B5F3-500C-172B92683394}"/>
              </a:ext>
            </a:extLst>
          </p:cNvPr>
          <p:cNvSpPr txBox="1"/>
          <p:nvPr/>
        </p:nvSpPr>
        <p:spPr>
          <a:xfrm>
            <a:off x="1331640" y="4652665"/>
            <a:ext cx="2160240" cy="461665"/>
          </a:xfrm>
          <a:prstGeom prst="rect">
            <a:avLst/>
          </a:prstGeom>
          <a:noFill/>
        </p:spPr>
        <p:txBody>
          <a:bodyPr wrap="square" rtlCol="0">
            <a:spAutoFit/>
          </a:bodyPr>
          <a:lstStyle/>
          <a:p>
            <a:r>
              <a:rPr lang="zh-CN" altLang="en-US" dirty="0"/>
              <a:t>按组织方式分</a:t>
            </a:r>
          </a:p>
        </p:txBody>
      </p:sp>
      <p:sp>
        <p:nvSpPr>
          <p:cNvPr id="4" name="文本框 3">
            <a:extLst>
              <a:ext uri="{FF2B5EF4-FFF2-40B4-BE49-F238E27FC236}">
                <a16:creationId xmlns:a16="http://schemas.microsoft.com/office/drawing/2014/main" id="{3C6CB728-5606-0813-5937-C1CDEB640465}"/>
              </a:ext>
            </a:extLst>
          </p:cNvPr>
          <p:cNvSpPr txBox="1"/>
          <p:nvPr/>
        </p:nvSpPr>
        <p:spPr>
          <a:xfrm>
            <a:off x="5652120" y="4624065"/>
            <a:ext cx="2448272" cy="461665"/>
          </a:xfrm>
          <a:prstGeom prst="rect">
            <a:avLst/>
          </a:prstGeom>
          <a:noFill/>
        </p:spPr>
        <p:txBody>
          <a:bodyPr wrap="square" rtlCol="0">
            <a:spAutoFit/>
          </a:bodyPr>
          <a:lstStyle/>
          <a:p>
            <a:r>
              <a:rPr lang="zh-CN" altLang="en-US" dirty="0"/>
              <a:t>按迭代器类型分</a:t>
            </a:r>
          </a:p>
        </p:txBody>
      </p:sp>
    </p:spTree>
    <p:extLst>
      <p:ext uri="{BB962C8B-B14F-4D97-AF65-F5344CB8AC3E}">
        <p14:creationId xmlns:p14="http://schemas.microsoft.com/office/powerpoint/2010/main" val="111588363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87322" y="44624"/>
            <a:ext cx="10979150" cy="1066800"/>
          </a:xfrm>
        </p:spPr>
        <p:txBody>
          <a:bodyPr/>
          <a:lstStyle/>
          <a:p>
            <a:pPr eaLnBrk="1" hangingPunct="1"/>
            <a:r>
              <a:rPr lang="zh-CN" altLang="en-US" dirty="0"/>
              <a:t>容器的分类（续）</a:t>
            </a:r>
          </a:p>
        </p:txBody>
      </p:sp>
      <p:sp>
        <p:nvSpPr>
          <p:cNvPr id="6" name="Text Box 2"/>
          <p:cNvSpPr txBox="1">
            <a:spLocks noChangeArrowheads="1"/>
          </p:cNvSpPr>
          <p:nvPr/>
        </p:nvSpPr>
        <p:spPr bwMode="auto">
          <a:xfrm>
            <a:off x="745148" y="2146867"/>
            <a:ext cx="2163763" cy="357188"/>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容器</a:t>
            </a:r>
            <a:r>
              <a:rPr lang="en-US" altLang="zh-CN" sz="1600" dirty="0">
                <a:solidFill>
                  <a:schemeClr val="bg1"/>
                </a:solidFill>
                <a:latin typeface="Times New Roman" pitchFamily="18" charset="0"/>
              </a:rPr>
              <a:t>(Container)</a:t>
            </a:r>
            <a:endParaRPr lang="zh-CN" altLang="zh-CN" sz="1600" dirty="0">
              <a:solidFill>
                <a:schemeClr val="bg1"/>
              </a:solidFill>
              <a:latin typeface="Times New Roman" pitchFamily="18" charset="0"/>
            </a:endParaRPr>
          </a:p>
        </p:txBody>
      </p:sp>
      <p:grpSp>
        <p:nvGrpSpPr>
          <p:cNvPr id="2" name="组合 59"/>
          <p:cNvGrpSpPr>
            <a:grpSpLocks/>
          </p:cNvGrpSpPr>
          <p:nvPr/>
        </p:nvGrpSpPr>
        <p:grpSpPr bwMode="auto">
          <a:xfrm>
            <a:off x="157772" y="4046708"/>
            <a:ext cx="3336925" cy="1243410"/>
            <a:chOff x="5715008" y="4400187"/>
            <a:chExt cx="2500330" cy="1243390"/>
          </a:xfrm>
        </p:grpSpPr>
        <p:sp>
          <p:nvSpPr>
            <p:cNvPr id="8" name="Text Box 4"/>
            <p:cNvSpPr txBox="1">
              <a:spLocks noChangeArrowheads="1"/>
            </p:cNvSpPr>
            <p:nvPr/>
          </p:nvSpPr>
          <p:spPr bwMode="auto">
            <a:xfrm>
              <a:off x="5715008" y="5016525"/>
              <a:ext cx="2500330" cy="627052"/>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随机访问容器</a:t>
              </a:r>
              <a:br>
                <a:rPr lang="zh-CN" altLang="en-US" sz="1600" dirty="0">
                  <a:solidFill>
                    <a:schemeClr val="bg1"/>
                  </a:solidFill>
                  <a:latin typeface="Times New Roman" pitchFamily="18" charset="0"/>
                </a:rPr>
              </a:br>
              <a:r>
                <a:rPr lang="en-US" altLang="zh-CN" sz="1600" dirty="0">
                  <a:solidFill>
                    <a:schemeClr val="bg1"/>
                  </a:solidFill>
                  <a:latin typeface="Times New Roman" pitchFamily="18" charset="0"/>
                </a:rPr>
                <a:t>(Random Access Container)</a:t>
              </a:r>
              <a:endParaRPr lang="zh-CN" altLang="zh-CN" sz="1600" dirty="0">
                <a:solidFill>
                  <a:schemeClr val="bg1"/>
                </a:solidFill>
                <a:latin typeface="Times New Roman" pitchFamily="18" charset="0"/>
              </a:endParaRPr>
            </a:p>
          </p:txBody>
        </p:sp>
        <p:cxnSp>
          <p:nvCxnSpPr>
            <p:cNvPr id="9" name="AutoShape 5"/>
            <p:cNvCxnSpPr>
              <a:cxnSpLocks noChangeShapeType="1"/>
              <a:stCxn id="11" idx="2"/>
              <a:endCxn id="8" idx="0"/>
            </p:cNvCxnSpPr>
            <p:nvPr/>
          </p:nvCxnSpPr>
          <p:spPr bwMode="auto">
            <a:xfrm>
              <a:off x="6965173" y="4400187"/>
              <a:ext cx="0" cy="616338"/>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grpSp>
      <p:grpSp>
        <p:nvGrpSpPr>
          <p:cNvPr id="3" name="组合 58"/>
          <p:cNvGrpSpPr>
            <a:grpSpLocks/>
          </p:cNvGrpSpPr>
          <p:nvPr/>
        </p:nvGrpSpPr>
        <p:grpSpPr bwMode="auto">
          <a:xfrm>
            <a:off x="157772" y="2432047"/>
            <a:ext cx="3336925" cy="1614661"/>
            <a:chOff x="5715008" y="2776404"/>
            <a:chExt cx="2500330" cy="1613859"/>
          </a:xfrm>
        </p:grpSpPr>
        <p:sp>
          <p:nvSpPr>
            <p:cNvPr id="11" name="Text Box 3"/>
            <p:cNvSpPr txBox="1">
              <a:spLocks noChangeArrowheads="1"/>
            </p:cNvSpPr>
            <p:nvPr/>
          </p:nvSpPr>
          <p:spPr bwMode="auto">
            <a:xfrm>
              <a:off x="5715008" y="3785725"/>
              <a:ext cx="2500330" cy="604538"/>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可逆容器</a:t>
              </a:r>
              <a:endParaRPr lang="en-US" altLang="zh-CN" sz="1600" dirty="0">
                <a:solidFill>
                  <a:schemeClr val="bg1"/>
                </a:solidFill>
                <a:latin typeface="Times New Roman" pitchFamily="18" charset="0"/>
              </a:endParaRPr>
            </a:p>
            <a:p>
              <a:pPr algn="ctr">
                <a:defRPr/>
              </a:pPr>
              <a:r>
                <a:rPr lang="en-US" altLang="zh-CN" sz="1600" dirty="0">
                  <a:solidFill>
                    <a:schemeClr val="bg1"/>
                  </a:solidFill>
                  <a:latin typeface="Times New Roman" pitchFamily="18" charset="0"/>
                </a:rPr>
                <a:t>(Reversible Container)</a:t>
              </a:r>
              <a:endParaRPr lang="zh-CN" altLang="zh-CN" sz="1600" dirty="0">
                <a:solidFill>
                  <a:schemeClr val="bg1"/>
                </a:solidFill>
                <a:latin typeface="Times New Roman" pitchFamily="18" charset="0"/>
              </a:endParaRPr>
            </a:p>
          </p:txBody>
        </p:sp>
        <p:cxnSp>
          <p:nvCxnSpPr>
            <p:cNvPr id="12" name="AutoShape 6"/>
            <p:cNvCxnSpPr>
              <a:cxnSpLocks noChangeShapeType="1"/>
              <a:stCxn id="6" idx="2"/>
              <a:endCxn id="11" idx="0"/>
            </p:cNvCxnSpPr>
            <p:nvPr/>
          </p:nvCxnSpPr>
          <p:spPr bwMode="auto">
            <a:xfrm flipH="1">
              <a:off x="6965173" y="2776404"/>
              <a:ext cx="596" cy="1009321"/>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grpSp>
      <p:sp>
        <p:nvSpPr>
          <p:cNvPr id="13" name="Text Box 8"/>
          <p:cNvSpPr txBox="1">
            <a:spLocks noChangeArrowheads="1"/>
          </p:cNvSpPr>
          <p:nvPr/>
        </p:nvSpPr>
        <p:spPr bwMode="auto">
          <a:xfrm>
            <a:off x="4801210" y="1361056"/>
            <a:ext cx="2532062" cy="384175"/>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容器</a:t>
            </a:r>
            <a:r>
              <a:rPr lang="en-US" altLang="zh-CN" sz="1600" dirty="0">
                <a:solidFill>
                  <a:schemeClr val="bg1"/>
                </a:solidFill>
                <a:latin typeface="Times New Roman" pitchFamily="18" charset="0"/>
              </a:rPr>
              <a:t>(Container)</a:t>
            </a:r>
            <a:endParaRPr lang="zh-CN" altLang="zh-CN" sz="1600" dirty="0">
              <a:solidFill>
                <a:schemeClr val="bg1"/>
              </a:solidFill>
              <a:latin typeface="Times New Roman" pitchFamily="18" charset="0"/>
            </a:endParaRPr>
          </a:p>
        </p:txBody>
      </p:sp>
      <p:grpSp>
        <p:nvGrpSpPr>
          <p:cNvPr id="4" name="组合 57"/>
          <p:cNvGrpSpPr>
            <a:grpSpLocks/>
          </p:cNvGrpSpPr>
          <p:nvPr/>
        </p:nvGrpSpPr>
        <p:grpSpPr bwMode="auto">
          <a:xfrm>
            <a:off x="3985235" y="1673223"/>
            <a:ext cx="5065712" cy="1224533"/>
            <a:chOff x="1631971" y="2026656"/>
            <a:chExt cx="3797285" cy="1224540"/>
          </a:xfrm>
        </p:grpSpPr>
        <p:cxnSp>
          <p:nvCxnSpPr>
            <p:cNvPr id="15" name="AutoShape 7"/>
            <p:cNvCxnSpPr>
              <a:cxnSpLocks noChangeShapeType="1"/>
              <a:endCxn id="16" idx="0"/>
            </p:cNvCxnSpPr>
            <p:nvPr/>
          </p:nvCxnSpPr>
          <p:spPr bwMode="auto">
            <a:xfrm flipH="1">
              <a:off x="2213285" y="2098665"/>
              <a:ext cx="1016852" cy="473077"/>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sp>
          <p:nvSpPr>
            <p:cNvPr id="16" name="Text Box 9"/>
            <p:cNvSpPr txBox="1">
              <a:spLocks noChangeArrowheads="1"/>
            </p:cNvSpPr>
            <p:nvPr/>
          </p:nvSpPr>
          <p:spPr bwMode="auto">
            <a:xfrm>
              <a:off x="1631971" y="2571742"/>
              <a:ext cx="1162628" cy="679454"/>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顺序容器</a:t>
              </a:r>
              <a:r>
                <a:rPr lang="en-US" altLang="zh-CN" sz="1600" dirty="0">
                  <a:solidFill>
                    <a:schemeClr val="bg1"/>
                  </a:solidFill>
                  <a:latin typeface="Times New Roman" pitchFamily="18" charset="0"/>
                </a:rPr>
                <a:t>(Sequence)</a:t>
              </a:r>
              <a:endParaRPr lang="zh-CN" altLang="zh-CN" sz="1600" dirty="0">
                <a:solidFill>
                  <a:schemeClr val="bg1"/>
                </a:solidFill>
                <a:latin typeface="Times New Roman" pitchFamily="18" charset="0"/>
              </a:endParaRPr>
            </a:p>
          </p:txBody>
        </p:sp>
        <p:sp>
          <p:nvSpPr>
            <p:cNvPr id="17" name="Text Box 10"/>
            <p:cNvSpPr txBox="1">
              <a:spLocks noChangeArrowheads="1"/>
            </p:cNvSpPr>
            <p:nvPr/>
          </p:nvSpPr>
          <p:spPr bwMode="auto">
            <a:xfrm>
              <a:off x="3256319" y="2525704"/>
              <a:ext cx="2172937" cy="679454"/>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a:solidFill>
                    <a:schemeClr val="bg1"/>
                  </a:solidFill>
                  <a:latin typeface="Times New Roman" pitchFamily="18" charset="0"/>
                </a:rPr>
                <a:t>关联容器（有序、无序）</a:t>
              </a:r>
              <a:br>
                <a:rPr lang="zh-CN" altLang="en-US" sz="1600" dirty="0">
                  <a:solidFill>
                    <a:schemeClr val="bg1"/>
                  </a:solidFill>
                  <a:latin typeface="Times New Roman" pitchFamily="18" charset="0"/>
                </a:rPr>
              </a:br>
              <a:r>
                <a:rPr lang="en-US" altLang="zh-CN" sz="1600" dirty="0">
                  <a:solidFill>
                    <a:schemeClr val="bg1"/>
                  </a:solidFill>
                  <a:latin typeface="Times New Roman" pitchFamily="18" charset="0"/>
                </a:rPr>
                <a:t>(Associative Container)</a:t>
              </a:r>
              <a:endParaRPr lang="zh-CN" altLang="zh-CN" sz="1600" dirty="0">
                <a:solidFill>
                  <a:schemeClr val="bg1"/>
                </a:solidFill>
                <a:latin typeface="Times New Roman" pitchFamily="18" charset="0"/>
              </a:endParaRPr>
            </a:p>
          </p:txBody>
        </p:sp>
        <p:cxnSp>
          <p:nvCxnSpPr>
            <p:cNvPr id="18" name="AutoShape 11"/>
            <p:cNvCxnSpPr>
              <a:cxnSpLocks noChangeShapeType="1"/>
              <a:stCxn id="13" idx="2"/>
              <a:endCxn id="17" idx="0"/>
            </p:cNvCxnSpPr>
            <p:nvPr/>
          </p:nvCxnSpPr>
          <p:spPr bwMode="auto">
            <a:xfrm>
              <a:off x="3192654" y="2026656"/>
              <a:ext cx="1150134" cy="499048"/>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grpSp>
      <p:grpSp>
        <p:nvGrpSpPr>
          <p:cNvPr id="5" name="组合 54"/>
          <p:cNvGrpSpPr>
            <a:grpSpLocks/>
          </p:cNvGrpSpPr>
          <p:nvPr/>
        </p:nvGrpSpPr>
        <p:grpSpPr bwMode="auto">
          <a:xfrm>
            <a:off x="4190022" y="4575743"/>
            <a:ext cx="1239838" cy="785813"/>
            <a:chOff x="1785918" y="4929198"/>
            <a:chExt cx="928694" cy="785818"/>
          </a:xfrm>
        </p:grpSpPr>
        <p:sp>
          <p:nvSpPr>
            <p:cNvPr id="35865" name="矩形 23"/>
            <p:cNvSpPr>
              <a:spLocks noChangeArrowheads="1"/>
            </p:cNvSpPr>
            <p:nvPr/>
          </p:nvSpPr>
          <p:spPr bwMode="auto">
            <a:xfrm>
              <a:off x="1785918" y="4929198"/>
              <a:ext cx="928694" cy="357190"/>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vector</a:t>
              </a:r>
              <a:endParaRPr lang="zh-CN" altLang="en-US" sz="1600">
                <a:solidFill>
                  <a:schemeClr val="bg1"/>
                </a:solidFill>
              </a:endParaRPr>
            </a:p>
          </p:txBody>
        </p:sp>
        <p:sp>
          <p:nvSpPr>
            <p:cNvPr id="35866" name="矩形 23"/>
            <p:cNvSpPr>
              <a:spLocks noChangeArrowheads="1"/>
            </p:cNvSpPr>
            <p:nvPr/>
          </p:nvSpPr>
          <p:spPr bwMode="auto">
            <a:xfrm>
              <a:off x="1785918" y="5357826"/>
              <a:ext cx="928694" cy="357190"/>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deque</a:t>
              </a:r>
              <a:endParaRPr lang="zh-CN" altLang="en-US" sz="1600">
                <a:solidFill>
                  <a:schemeClr val="bg1"/>
                </a:solidFill>
              </a:endParaRPr>
            </a:p>
          </p:txBody>
        </p:sp>
      </p:grpSp>
      <p:sp>
        <p:nvSpPr>
          <p:cNvPr id="22" name="矩形 23"/>
          <p:cNvSpPr>
            <a:spLocks noChangeArrowheads="1"/>
          </p:cNvSpPr>
          <p:nvPr/>
        </p:nvSpPr>
        <p:spPr bwMode="auto">
          <a:xfrm>
            <a:off x="4190022" y="3504181"/>
            <a:ext cx="1239838" cy="357187"/>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list</a:t>
            </a:r>
            <a:endParaRPr lang="zh-CN" altLang="en-US" sz="1600">
              <a:solidFill>
                <a:schemeClr val="bg1"/>
              </a:solidFill>
            </a:endParaRPr>
          </a:p>
        </p:txBody>
      </p:sp>
      <p:grpSp>
        <p:nvGrpSpPr>
          <p:cNvPr id="7" name="组合 53"/>
          <p:cNvGrpSpPr>
            <a:grpSpLocks/>
          </p:cNvGrpSpPr>
          <p:nvPr/>
        </p:nvGrpSpPr>
        <p:grpSpPr bwMode="auto">
          <a:xfrm>
            <a:off x="6477611" y="3289868"/>
            <a:ext cx="2287587" cy="785813"/>
            <a:chOff x="3500430" y="4929198"/>
            <a:chExt cx="1714512" cy="785818"/>
          </a:xfrm>
        </p:grpSpPr>
        <p:sp>
          <p:nvSpPr>
            <p:cNvPr id="35861" name="矩形 23"/>
            <p:cNvSpPr>
              <a:spLocks noChangeArrowheads="1"/>
            </p:cNvSpPr>
            <p:nvPr/>
          </p:nvSpPr>
          <p:spPr bwMode="auto">
            <a:xfrm>
              <a:off x="4143372" y="4929198"/>
              <a:ext cx="1071570" cy="357190"/>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multiset</a:t>
              </a:r>
              <a:endParaRPr lang="zh-CN" altLang="en-US" sz="1600">
                <a:solidFill>
                  <a:schemeClr val="bg1"/>
                </a:solidFill>
              </a:endParaRPr>
            </a:p>
          </p:txBody>
        </p:sp>
        <p:sp>
          <p:nvSpPr>
            <p:cNvPr id="35862" name="矩形 23"/>
            <p:cNvSpPr>
              <a:spLocks noChangeArrowheads="1"/>
            </p:cNvSpPr>
            <p:nvPr/>
          </p:nvSpPr>
          <p:spPr bwMode="auto">
            <a:xfrm>
              <a:off x="4143372" y="5357826"/>
              <a:ext cx="1071570" cy="357190"/>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multimap</a:t>
              </a:r>
              <a:endParaRPr lang="zh-CN" altLang="en-US" sz="1600">
                <a:solidFill>
                  <a:schemeClr val="bg1"/>
                </a:solidFill>
              </a:endParaRPr>
            </a:p>
          </p:txBody>
        </p:sp>
        <p:sp>
          <p:nvSpPr>
            <p:cNvPr id="35863" name="矩形 23"/>
            <p:cNvSpPr>
              <a:spLocks noChangeArrowheads="1"/>
            </p:cNvSpPr>
            <p:nvPr/>
          </p:nvSpPr>
          <p:spPr bwMode="auto">
            <a:xfrm>
              <a:off x="3500430" y="4929198"/>
              <a:ext cx="571504" cy="357190"/>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set</a:t>
              </a:r>
              <a:endParaRPr lang="zh-CN" altLang="en-US" sz="1600">
                <a:solidFill>
                  <a:schemeClr val="bg1"/>
                </a:solidFill>
              </a:endParaRPr>
            </a:p>
          </p:txBody>
        </p:sp>
        <p:sp>
          <p:nvSpPr>
            <p:cNvPr id="35864" name="矩形 23"/>
            <p:cNvSpPr>
              <a:spLocks noChangeArrowheads="1"/>
            </p:cNvSpPr>
            <p:nvPr/>
          </p:nvSpPr>
          <p:spPr bwMode="auto">
            <a:xfrm>
              <a:off x="3500430" y="5357826"/>
              <a:ext cx="571504" cy="357190"/>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map</a:t>
              </a:r>
              <a:endParaRPr lang="zh-CN" altLang="en-US" sz="1600">
                <a:solidFill>
                  <a:schemeClr val="bg1"/>
                </a:solidFill>
              </a:endParaRPr>
            </a:p>
          </p:txBody>
        </p:sp>
      </p:grpSp>
      <p:grpSp>
        <p:nvGrpSpPr>
          <p:cNvPr id="10" name="组合 55"/>
          <p:cNvGrpSpPr>
            <a:grpSpLocks/>
          </p:cNvGrpSpPr>
          <p:nvPr/>
        </p:nvGrpSpPr>
        <p:grpSpPr bwMode="auto">
          <a:xfrm>
            <a:off x="157772" y="3146993"/>
            <a:ext cx="9053513" cy="2428875"/>
            <a:chOff x="1500166" y="3500438"/>
            <a:chExt cx="6786610" cy="2428892"/>
          </a:xfrm>
        </p:grpSpPr>
        <p:cxnSp>
          <p:nvCxnSpPr>
            <p:cNvPr id="29" name="直接连接符 28"/>
            <p:cNvCxnSpPr/>
            <p:nvPr/>
          </p:nvCxnSpPr>
          <p:spPr bwMode="auto">
            <a:xfrm>
              <a:off x="1500166" y="3500438"/>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30" name="直接连接符 29"/>
            <p:cNvCxnSpPr/>
            <p:nvPr/>
          </p:nvCxnSpPr>
          <p:spPr bwMode="auto">
            <a:xfrm>
              <a:off x="1500166" y="4643446"/>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31" name="直接连接符 30"/>
            <p:cNvCxnSpPr/>
            <p:nvPr/>
          </p:nvCxnSpPr>
          <p:spPr bwMode="auto">
            <a:xfrm>
              <a:off x="1500166" y="5929330"/>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grpSp>
      <p:grpSp>
        <p:nvGrpSpPr>
          <p:cNvPr id="14" name="组合 56"/>
          <p:cNvGrpSpPr>
            <a:grpSpLocks/>
          </p:cNvGrpSpPr>
          <p:nvPr/>
        </p:nvGrpSpPr>
        <p:grpSpPr bwMode="auto">
          <a:xfrm>
            <a:off x="3685197" y="2146867"/>
            <a:ext cx="5526088" cy="3429000"/>
            <a:chOff x="1428728" y="2500306"/>
            <a:chExt cx="4143404" cy="3429024"/>
          </a:xfrm>
        </p:grpSpPr>
        <p:cxnSp>
          <p:nvCxnSpPr>
            <p:cNvPr id="33" name="直接连接符 32"/>
            <p:cNvCxnSpPr/>
            <p:nvPr/>
          </p:nvCxnSpPr>
          <p:spPr bwMode="auto">
            <a:xfrm rot="5400000">
              <a:off x="-285784" y="4214818"/>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34" name="直接连接符 33"/>
            <p:cNvCxnSpPr/>
            <p:nvPr/>
          </p:nvCxnSpPr>
          <p:spPr bwMode="auto">
            <a:xfrm rot="5400000">
              <a:off x="1285400" y="4214818"/>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35" name="直接连接符 34"/>
            <p:cNvCxnSpPr/>
            <p:nvPr/>
          </p:nvCxnSpPr>
          <p:spPr bwMode="auto">
            <a:xfrm rot="5400000">
              <a:off x="3857620" y="4214818"/>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grpSp>
      <p:sp>
        <p:nvSpPr>
          <p:cNvPr id="19" name="椭圆形标注 18"/>
          <p:cNvSpPr/>
          <p:nvPr/>
        </p:nvSpPr>
        <p:spPr>
          <a:xfrm>
            <a:off x="7608170" y="495546"/>
            <a:ext cx="1187621" cy="513184"/>
          </a:xfrm>
          <a:prstGeom prst="wedgeEllipseCallout">
            <a:avLst>
              <a:gd name="adj1" fmla="val -84592"/>
              <a:gd name="adj2" fmla="val 60701"/>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例如</a:t>
            </a:r>
          </a:p>
        </p:txBody>
      </p:sp>
      <p:sp>
        <p:nvSpPr>
          <p:cNvPr id="20" name="灯片编号占位符 19">
            <a:extLst>
              <a:ext uri="{FF2B5EF4-FFF2-40B4-BE49-F238E27FC236}">
                <a16:creationId xmlns:a16="http://schemas.microsoft.com/office/drawing/2014/main" id="{E772C7CD-D52E-4577-B109-7C76FDCF3629}"/>
              </a:ext>
            </a:extLst>
          </p:cNvPr>
          <p:cNvSpPr>
            <a:spLocks noGrp="1"/>
          </p:cNvSpPr>
          <p:nvPr>
            <p:ph type="sldNum" sz="quarter" idx="4"/>
          </p:nvPr>
        </p:nvSpPr>
        <p:spPr/>
        <p:txBody>
          <a:bodyPr/>
          <a:lstStyle/>
          <a:p>
            <a:fld id="{EE27C1A0-FD57-4FBA-811A-8EA0C630CB97}" type="slidenum">
              <a:rPr lang="zh-CN" altLang="en-US" smtClean="0"/>
              <a:pPr/>
              <a:t>37</a:t>
            </a:fld>
            <a:endParaRPr lang="zh-CN" altLang="en-US"/>
          </a:p>
        </p:txBody>
      </p:sp>
    </p:spTree>
    <p:extLst>
      <p:ext uri="{BB962C8B-B14F-4D97-AF65-F5344CB8AC3E}">
        <p14:creationId xmlns:p14="http://schemas.microsoft.com/office/powerpoint/2010/main" val="29694396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lide(fromTop)">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slide(fromTop)">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lide(fromTop)">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1+#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ssolve">
                                      <p:cBhvr>
                                        <p:cTn id="40" dur="500"/>
                                        <p:tgtEl>
                                          <p:spTgt spid="22"/>
                                        </p:tgtEl>
                                      </p:cBhvr>
                                    </p:animEffect>
                                  </p:childTnLst>
                                </p:cTn>
                              </p:par>
                              <p:par>
                                <p:cTn id="41" presetID="9"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dissolve">
                                      <p:cBhvr>
                                        <p:cTn id="43" dur="500"/>
                                        <p:tgtEl>
                                          <p:spTgt spid="5"/>
                                        </p:tgtEl>
                                      </p:cBhvr>
                                    </p:animEffect>
                                  </p:childTnLst>
                                </p:cTn>
                              </p:par>
                              <p:par>
                                <p:cTn id="44" presetID="9" presetClass="entr" presetSubtype="0" fill="hold"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dissolv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20156" y="44624"/>
            <a:ext cx="9238207" cy="1066800"/>
          </a:xfrm>
        </p:spPr>
        <p:txBody>
          <a:bodyPr/>
          <a:lstStyle/>
          <a:p>
            <a:pPr eaLnBrk="1" hangingPunct="1"/>
            <a:r>
              <a:rPr lang="zh-CN" altLang="en-US" dirty="0"/>
              <a:t>容器的通用功能</a:t>
            </a:r>
          </a:p>
        </p:txBody>
      </p:sp>
      <p:sp>
        <p:nvSpPr>
          <p:cNvPr id="3" name="内容占位符 2"/>
          <p:cNvSpPr>
            <a:spLocks noGrp="1"/>
          </p:cNvSpPr>
          <p:nvPr>
            <p:ph idx="1"/>
          </p:nvPr>
        </p:nvSpPr>
        <p:spPr>
          <a:xfrm>
            <a:off x="20156" y="1111425"/>
            <a:ext cx="9123843" cy="4500563"/>
          </a:xfrm>
        </p:spPr>
        <p:txBody>
          <a:bodyPr>
            <a:normAutofit lnSpcReduction="10000"/>
          </a:bodyPr>
          <a:lstStyle/>
          <a:p>
            <a:pPr marL="365760" indent="-256032" eaLnBrk="1" fontAlgn="auto" hangingPunct="1">
              <a:spcAft>
                <a:spcPts val="0"/>
              </a:spcAft>
              <a:buClr>
                <a:schemeClr val="accent3"/>
              </a:buClr>
              <a:buFont typeface="Georgia"/>
              <a:buChar char="•"/>
              <a:defRPr/>
            </a:pPr>
            <a:r>
              <a:rPr lang="zh-CN" altLang="en-US" sz="2200" dirty="0">
                <a:latin typeface="宋体" pitchFamily="2" charset="-122"/>
              </a:rPr>
              <a:t>容器的通用功能</a:t>
            </a:r>
            <a:endParaRPr lang="en-US" altLang="zh-CN" sz="2200" dirty="0">
              <a:latin typeface="宋体" pitchFamily="2" charset="-122"/>
            </a:endParaRPr>
          </a:p>
          <a:p>
            <a:pPr marL="658368" lvl="1" indent="-246888" eaLnBrk="1" fontAlgn="auto" hangingPunct="1">
              <a:spcAft>
                <a:spcPts val="0"/>
              </a:spcAft>
              <a:buFont typeface="Georgia"/>
              <a:buChar char="▫"/>
              <a:defRPr/>
            </a:pPr>
            <a:r>
              <a:rPr lang="zh-CN" altLang="en-US" sz="2000" dirty="0"/>
              <a:t>用默认构造函数构造空容器：</a:t>
            </a:r>
            <a:r>
              <a:rPr lang="en-US" altLang="zh-CN" sz="2000" dirty="0"/>
              <a:t>S s1</a:t>
            </a:r>
          </a:p>
          <a:p>
            <a:pPr marL="658368" lvl="1" indent="-246888" eaLnBrk="1" fontAlgn="auto" hangingPunct="1">
              <a:spcAft>
                <a:spcPts val="0"/>
              </a:spcAft>
              <a:buFont typeface="Georgia"/>
              <a:buChar char="▫"/>
              <a:defRPr/>
            </a:pPr>
            <a:r>
              <a:rPr lang="zh-CN" altLang="en-US" sz="2000" dirty="0"/>
              <a:t>支持关系运算符：</a:t>
            </a:r>
            <a:r>
              <a:rPr lang="en-US" altLang="zh-CN" sz="2000" dirty="0"/>
              <a:t>==</a:t>
            </a:r>
            <a:r>
              <a:rPr lang="zh-CN" altLang="en-US" sz="2000" dirty="0"/>
              <a:t>、</a:t>
            </a:r>
            <a:r>
              <a:rPr lang="en-US" altLang="zh-CN" sz="2000" dirty="0"/>
              <a:t>!=</a:t>
            </a:r>
            <a:r>
              <a:rPr lang="zh-CN" altLang="en-US" sz="2000" dirty="0"/>
              <a:t>、</a:t>
            </a:r>
            <a:r>
              <a:rPr lang="en-US" altLang="zh-CN" sz="2000" dirty="0"/>
              <a:t>&lt;</a:t>
            </a:r>
            <a:r>
              <a:rPr lang="zh-CN" altLang="en-US" sz="2000" dirty="0"/>
              <a:t>、</a:t>
            </a:r>
            <a:r>
              <a:rPr lang="en-US" altLang="zh-CN" sz="2000" dirty="0"/>
              <a:t>&lt;=</a:t>
            </a:r>
            <a:r>
              <a:rPr lang="zh-CN" altLang="en-US" sz="2000" dirty="0"/>
              <a:t>、</a:t>
            </a:r>
            <a:r>
              <a:rPr lang="en-US" altLang="zh-CN" sz="2000" dirty="0"/>
              <a:t>&gt;</a:t>
            </a:r>
            <a:r>
              <a:rPr lang="zh-CN" altLang="en-US" sz="2000" dirty="0"/>
              <a:t>、</a:t>
            </a:r>
            <a:r>
              <a:rPr lang="en-US" altLang="zh-CN" sz="2000" dirty="0"/>
              <a:t>&gt;=</a:t>
            </a:r>
          </a:p>
          <a:p>
            <a:pPr marL="658368" lvl="1" indent="-246888" eaLnBrk="1" fontAlgn="auto" hangingPunct="1">
              <a:spcAft>
                <a:spcPts val="0"/>
              </a:spcAft>
              <a:buFont typeface="Georgia"/>
              <a:buChar char="▫"/>
              <a:defRPr/>
            </a:pPr>
            <a:r>
              <a:rPr lang="en-US" altLang="zh-CN" sz="2000" dirty="0"/>
              <a:t>s1.begin()</a:t>
            </a:r>
            <a:r>
              <a:rPr lang="zh-CN" altLang="en-US" sz="2000" dirty="0"/>
              <a:t>、</a:t>
            </a:r>
            <a:r>
              <a:rPr lang="en-US" altLang="zh-CN" sz="2000" dirty="0"/>
              <a:t>s1.end()</a:t>
            </a:r>
            <a:r>
              <a:rPr lang="zh-CN" altLang="en-US" sz="2000" dirty="0"/>
              <a:t>：获得容器首、尾（最后一个元素的</a:t>
            </a:r>
            <a:r>
              <a:rPr lang="zh-CN" altLang="en-US" sz="2000" b="1" dirty="0"/>
              <a:t>下一个</a:t>
            </a:r>
            <a:r>
              <a:rPr lang="zh-CN" altLang="en-US" sz="2000" dirty="0"/>
              <a:t>）迭代器</a:t>
            </a:r>
            <a:endParaRPr lang="en-US" altLang="zh-CN" sz="2000" dirty="0"/>
          </a:p>
          <a:p>
            <a:pPr marL="658368" lvl="1" indent="-246888" eaLnBrk="1" fontAlgn="auto" hangingPunct="1">
              <a:spcAft>
                <a:spcPts val="0"/>
              </a:spcAft>
              <a:buFont typeface="Georgia"/>
              <a:buChar char="▫"/>
              <a:defRPr/>
            </a:pPr>
            <a:r>
              <a:rPr lang="en-US" altLang="zh-CN" sz="2000" dirty="0"/>
              <a:t>s1.cbegin() </a:t>
            </a:r>
            <a:r>
              <a:rPr lang="zh-CN" altLang="en-US" sz="2000" dirty="0"/>
              <a:t>、</a:t>
            </a:r>
            <a:r>
              <a:rPr lang="en-US" altLang="zh-CN" sz="2000" dirty="0"/>
              <a:t>s1.cend()</a:t>
            </a:r>
            <a:r>
              <a:rPr lang="zh-CN" altLang="en-US" sz="2000" dirty="0"/>
              <a:t>：获取容器首、尾（最后一个元素的</a:t>
            </a:r>
            <a:r>
              <a:rPr lang="zh-CN" altLang="en-US" sz="2000" b="1" dirty="0"/>
              <a:t>下一个</a:t>
            </a:r>
            <a:r>
              <a:rPr lang="zh-CN" altLang="en-US" sz="2000" dirty="0"/>
              <a:t>）常迭代器，不需要改变容器时更加安全</a:t>
            </a:r>
            <a:endParaRPr lang="en-US" altLang="zh-CN" sz="2000" dirty="0"/>
          </a:p>
          <a:p>
            <a:pPr marL="658368" lvl="1" indent="-246888" eaLnBrk="1" fontAlgn="auto" hangingPunct="1">
              <a:spcAft>
                <a:spcPts val="0"/>
              </a:spcAft>
              <a:buFont typeface="Georgia"/>
              <a:buChar char="▫"/>
              <a:defRPr/>
            </a:pPr>
            <a:r>
              <a:rPr lang="en-US" altLang="zh-CN" sz="2000" dirty="0"/>
              <a:t>s1.clear()</a:t>
            </a:r>
            <a:r>
              <a:rPr lang="zh-CN" altLang="en-US" sz="2000" dirty="0"/>
              <a:t>：将容器清空</a:t>
            </a:r>
            <a:endParaRPr lang="en-US" altLang="zh-CN" sz="2000" dirty="0"/>
          </a:p>
          <a:p>
            <a:pPr marL="658368" lvl="1" indent="-246888" eaLnBrk="1" fontAlgn="auto" hangingPunct="1">
              <a:spcAft>
                <a:spcPts val="0"/>
              </a:spcAft>
              <a:buFont typeface="Georgia"/>
              <a:buChar char="▫"/>
              <a:defRPr/>
            </a:pPr>
            <a:r>
              <a:rPr lang="en-US" altLang="zh-CN" sz="2000" dirty="0"/>
              <a:t>s1.empty()</a:t>
            </a:r>
            <a:r>
              <a:rPr lang="zh-CN" altLang="en-US" sz="2000" dirty="0"/>
              <a:t>：判断容器是否为空</a:t>
            </a:r>
            <a:endParaRPr lang="en-US" altLang="zh-CN" sz="2000" dirty="0"/>
          </a:p>
          <a:p>
            <a:pPr marL="658368" lvl="1" indent="-246888" eaLnBrk="1" fontAlgn="auto" hangingPunct="1">
              <a:spcAft>
                <a:spcPts val="0"/>
              </a:spcAft>
              <a:buFont typeface="Georgia"/>
              <a:buChar char="▫"/>
              <a:defRPr/>
            </a:pPr>
            <a:r>
              <a:rPr lang="en-US" altLang="zh-CN" sz="2000" dirty="0"/>
              <a:t>s1.size()</a:t>
            </a:r>
            <a:r>
              <a:rPr lang="zh-CN" altLang="en-US" sz="2000" dirty="0"/>
              <a:t>：得到容器元素个数</a:t>
            </a:r>
            <a:endParaRPr lang="en-US" altLang="zh-CN" sz="2000" dirty="0"/>
          </a:p>
          <a:p>
            <a:pPr marL="658368" lvl="1" indent="-246888" eaLnBrk="1" fontAlgn="auto" hangingPunct="1">
              <a:spcAft>
                <a:spcPts val="0"/>
              </a:spcAft>
              <a:buFont typeface="Georgia"/>
              <a:buChar char="▫"/>
              <a:defRPr/>
            </a:pPr>
            <a:r>
              <a:rPr lang="en-US" altLang="zh-CN" sz="2000" dirty="0"/>
              <a:t>s1.swap(s2)</a:t>
            </a:r>
            <a:r>
              <a:rPr lang="zh-CN" altLang="en-US" sz="2000" dirty="0"/>
              <a:t>：将</a:t>
            </a:r>
            <a:r>
              <a:rPr lang="en-US" altLang="zh-CN" sz="2000" dirty="0"/>
              <a:t>s1</a:t>
            </a:r>
            <a:r>
              <a:rPr lang="zh-CN" altLang="en-US" sz="2000" dirty="0"/>
              <a:t>和</a:t>
            </a:r>
            <a:r>
              <a:rPr lang="en-US" altLang="zh-CN" sz="2000" dirty="0"/>
              <a:t>s2</a:t>
            </a:r>
            <a:r>
              <a:rPr lang="zh-CN" altLang="en-US" sz="2000" dirty="0"/>
              <a:t>两容器内容交换</a:t>
            </a:r>
            <a:endParaRPr lang="en-US" altLang="zh-CN" sz="2000" dirty="0"/>
          </a:p>
          <a:p>
            <a:pPr marL="365760" indent="-256032" eaLnBrk="1" fontAlgn="auto" hangingPunct="1">
              <a:spcAft>
                <a:spcPts val="0"/>
              </a:spcAft>
              <a:buClr>
                <a:schemeClr val="accent3"/>
              </a:buClr>
              <a:buFont typeface="Georgia"/>
              <a:buChar char="•"/>
              <a:defRPr/>
            </a:pPr>
            <a:r>
              <a:rPr lang="zh-CN" altLang="en-US" sz="2200" dirty="0">
                <a:latin typeface="宋体" pitchFamily="2" charset="-122"/>
              </a:rPr>
              <a:t>相关数据类型（</a:t>
            </a:r>
            <a:r>
              <a:rPr lang="en-US" altLang="zh-CN" sz="2200" dirty="0"/>
              <a:t>S</a:t>
            </a:r>
            <a:r>
              <a:rPr lang="zh-CN" altLang="en-US" sz="2200" dirty="0">
                <a:latin typeface="宋体" pitchFamily="2" charset="-122"/>
              </a:rPr>
              <a:t>表示容器类型）</a:t>
            </a:r>
            <a:endParaRPr lang="en-US" altLang="zh-CN" sz="2200" dirty="0">
              <a:latin typeface="宋体" pitchFamily="2" charset="-122"/>
            </a:endParaRPr>
          </a:p>
          <a:p>
            <a:pPr marL="658368" lvl="1" indent="-246888" eaLnBrk="1" fontAlgn="auto" hangingPunct="1">
              <a:spcAft>
                <a:spcPts val="0"/>
              </a:spcAft>
              <a:buFont typeface="Georgia"/>
              <a:buChar char="▫"/>
              <a:defRPr/>
            </a:pPr>
            <a:r>
              <a:rPr lang="en-US" altLang="zh-CN" sz="2000" dirty="0"/>
              <a:t>S::</a:t>
            </a:r>
            <a:r>
              <a:rPr lang="en-US" altLang="zh-CN" sz="2000" dirty="0" err="1"/>
              <a:t>iterator</a:t>
            </a:r>
            <a:r>
              <a:rPr lang="zh-CN" altLang="en-US" sz="2000" dirty="0"/>
              <a:t>：指向容器元素的普通迭代器类型</a:t>
            </a:r>
            <a:endParaRPr lang="en-US" altLang="zh-CN" sz="2000" dirty="0"/>
          </a:p>
          <a:p>
            <a:pPr marL="658368" lvl="1" indent="-246888" eaLnBrk="1" fontAlgn="auto" hangingPunct="1">
              <a:spcAft>
                <a:spcPts val="0"/>
              </a:spcAft>
              <a:buFont typeface="Georgia"/>
              <a:buChar char="▫"/>
              <a:defRPr/>
            </a:pPr>
            <a:r>
              <a:rPr lang="en-US" altLang="zh-CN" sz="2000" dirty="0"/>
              <a:t>S::</a:t>
            </a:r>
            <a:r>
              <a:rPr lang="en-US" altLang="zh-CN" sz="2000" dirty="0" err="1"/>
              <a:t>const_iterator</a:t>
            </a:r>
            <a:r>
              <a:rPr lang="zh-CN" altLang="en-US" sz="2000" dirty="0"/>
              <a:t>：常迭代器类型</a:t>
            </a:r>
            <a:endParaRPr lang="en-US" altLang="zh-CN" sz="2000" dirty="0"/>
          </a:p>
        </p:txBody>
      </p:sp>
      <p:sp>
        <p:nvSpPr>
          <p:cNvPr id="2" name="灯片编号占位符 1">
            <a:extLst>
              <a:ext uri="{FF2B5EF4-FFF2-40B4-BE49-F238E27FC236}">
                <a16:creationId xmlns:a16="http://schemas.microsoft.com/office/drawing/2014/main" id="{88CCB71A-7013-4014-A5B4-7CE201A72A6E}"/>
              </a:ext>
            </a:extLst>
          </p:cNvPr>
          <p:cNvSpPr>
            <a:spLocks noGrp="1"/>
          </p:cNvSpPr>
          <p:nvPr>
            <p:ph type="sldNum" sz="quarter" idx="4"/>
          </p:nvPr>
        </p:nvSpPr>
        <p:spPr/>
        <p:txBody>
          <a:bodyPr/>
          <a:lstStyle/>
          <a:p>
            <a:fld id="{EE27C1A0-FD57-4FBA-811A-8EA0C630CB97}" type="slidenum">
              <a:rPr lang="zh-CN" altLang="en-US" smtClean="0"/>
              <a:pPr/>
              <a:t>38</a:t>
            </a:fld>
            <a:endParaRPr lang="zh-CN" alt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107504" y="-27384"/>
            <a:ext cx="10979150" cy="1066800"/>
          </a:xfrm>
        </p:spPr>
        <p:txBody>
          <a:bodyPr/>
          <a:lstStyle/>
          <a:p>
            <a:pPr eaLnBrk="1" hangingPunct="1"/>
            <a:r>
              <a:rPr lang="zh-CN" altLang="en-US" dirty="0"/>
              <a:t>对可逆容器的访问</a:t>
            </a:r>
          </a:p>
        </p:txBody>
      </p:sp>
      <p:sp>
        <p:nvSpPr>
          <p:cNvPr id="37891" name="内容占位符 2"/>
          <p:cNvSpPr>
            <a:spLocks noGrp="1"/>
          </p:cNvSpPr>
          <p:nvPr>
            <p:ph idx="1"/>
          </p:nvPr>
        </p:nvSpPr>
        <p:spPr>
          <a:xfrm>
            <a:off x="0" y="1057110"/>
            <a:ext cx="9144000" cy="3571875"/>
          </a:xfrm>
        </p:spPr>
        <p:txBody>
          <a:bodyPr/>
          <a:lstStyle/>
          <a:p>
            <a:pPr eaLnBrk="1" hangingPunct="1"/>
            <a:r>
              <a:rPr lang="en-US" altLang="zh-CN" sz="2400" dirty="0"/>
              <a:t>STL</a:t>
            </a:r>
            <a:r>
              <a:rPr lang="zh-CN" altLang="en-US" sz="2400" dirty="0"/>
              <a:t>为每个可逆容器都提供了逆向迭代器，逆向迭代器可以通过下面的成员函数得到：</a:t>
            </a:r>
            <a:endParaRPr lang="en-US" altLang="zh-CN" sz="2400" dirty="0"/>
          </a:p>
          <a:p>
            <a:pPr lvl="1" eaLnBrk="1" hangingPunct="1"/>
            <a:r>
              <a:rPr lang="en-US" altLang="zh-CN" sz="2200" dirty="0"/>
              <a:t>s1.rbegin()</a:t>
            </a:r>
            <a:r>
              <a:rPr lang="zh-CN" altLang="en-US" sz="2200" dirty="0"/>
              <a:t> ：指向容器尾的逆向迭代器</a:t>
            </a:r>
            <a:endParaRPr lang="en-US" altLang="zh-CN" sz="2200" dirty="0"/>
          </a:p>
          <a:p>
            <a:pPr lvl="1" eaLnBrk="1" hangingPunct="1"/>
            <a:r>
              <a:rPr lang="en-US" altLang="zh-CN" sz="2200" dirty="0"/>
              <a:t>s1.rend()</a:t>
            </a:r>
            <a:r>
              <a:rPr lang="zh-CN" altLang="en-US" sz="2200" dirty="0"/>
              <a:t>：指向容器首的逆向迭代器</a:t>
            </a:r>
            <a:endParaRPr lang="en-US" altLang="zh-CN" sz="2200" dirty="0"/>
          </a:p>
          <a:p>
            <a:pPr eaLnBrk="1" hangingPunct="1"/>
            <a:r>
              <a:rPr lang="zh-CN" altLang="en-US" sz="2400" dirty="0"/>
              <a:t>逆向迭代器的类型名的表示方式如下</a:t>
            </a:r>
            <a:r>
              <a:rPr lang="zh-CN" altLang="en-US" sz="2400" dirty="0">
                <a:latin typeface="宋体" pitchFamily="2" charset="-122"/>
              </a:rPr>
              <a:t>（</a:t>
            </a:r>
            <a:r>
              <a:rPr lang="en-US" altLang="zh-CN" sz="2400" dirty="0">
                <a:latin typeface="宋体" pitchFamily="2" charset="-122"/>
              </a:rPr>
              <a:t>S</a:t>
            </a:r>
            <a:r>
              <a:rPr lang="zh-CN" altLang="en-US" sz="2400" dirty="0">
                <a:latin typeface="宋体" pitchFamily="2" charset="-122"/>
              </a:rPr>
              <a:t>表示容器类型）</a:t>
            </a:r>
            <a:r>
              <a:rPr lang="zh-CN" altLang="en-US" sz="2400" dirty="0"/>
              <a:t>：</a:t>
            </a:r>
            <a:endParaRPr lang="en-US" altLang="zh-CN" sz="2400" dirty="0"/>
          </a:p>
          <a:p>
            <a:pPr lvl="1" eaLnBrk="1" hangingPunct="1"/>
            <a:r>
              <a:rPr lang="en-US" altLang="zh-CN" sz="2200" dirty="0"/>
              <a:t>S::reverse_iterator</a:t>
            </a:r>
            <a:r>
              <a:rPr lang="zh-CN" altLang="en-US" sz="2200" dirty="0"/>
              <a:t>：逆向迭代器类型</a:t>
            </a:r>
            <a:endParaRPr lang="en-US" altLang="zh-CN" sz="2200" dirty="0"/>
          </a:p>
          <a:p>
            <a:pPr lvl="1" eaLnBrk="1" hangingPunct="1"/>
            <a:r>
              <a:rPr lang="en-US" altLang="zh-CN" sz="2200" dirty="0"/>
              <a:t>S::const_reverse_iterator</a:t>
            </a:r>
            <a:r>
              <a:rPr lang="zh-CN" altLang="en-US" sz="2200" dirty="0"/>
              <a:t>：逆向常迭代器类型</a:t>
            </a:r>
            <a:endParaRPr lang="en-US" altLang="zh-CN" sz="2200" dirty="0"/>
          </a:p>
        </p:txBody>
      </p:sp>
      <p:sp>
        <p:nvSpPr>
          <p:cNvPr id="2" name="灯片编号占位符 1">
            <a:extLst>
              <a:ext uri="{FF2B5EF4-FFF2-40B4-BE49-F238E27FC236}">
                <a16:creationId xmlns:a16="http://schemas.microsoft.com/office/drawing/2014/main" id="{336ABE79-A8D5-46D3-B76A-CFDF0A303C62}"/>
              </a:ext>
            </a:extLst>
          </p:cNvPr>
          <p:cNvSpPr>
            <a:spLocks noGrp="1"/>
          </p:cNvSpPr>
          <p:nvPr>
            <p:ph type="sldNum" sz="quarter" idx="4"/>
          </p:nvPr>
        </p:nvSpPr>
        <p:spPr/>
        <p:txBody>
          <a:bodyPr/>
          <a:lstStyle/>
          <a:p>
            <a:fld id="{EE27C1A0-FD57-4FBA-811A-8EA0C630CB97}" type="slidenum">
              <a:rPr lang="zh-CN" altLang="en-US" smtClean="0"/>
              <a:pPr/>
              <a:t>39</a:t>
            </a:fld>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395536" y="1628800"/>
            <a:ext cx="7772400" cy="1362075"/>
          </a:xfrm>
        </p:spPr>
        <p:txBody>
          <a:bodyPr/>
          <a:lstStyle/>
          <a:p>
            <a:pPr eaLnBrk="1" hangingPunct="1"/>
            <a:r>
              <a:rPr lang="zh-CN" altLang="en-US" dirty="0"/>
              <a:t>泛型程序设计的基本概念</a:t>
            </a:r>
          </a:p>
        </p:txBody>
      </p:sp>
      <p:sp>
        <p:nvSpPr>
          <p:cNvPr id="14339" name="内容占位符 2"/>
          <p:cNvSpPr>
            <a:spLocks noGrp="1"/>
          </p:cNvSpPr>
          <p:nvPr>
            <p:ph type="body" idx="1"/>
          </p:nvPr>
        </p:nvSpPr>
        <p:spPr>
          <a:xfrm>
            <a:off x="395536" y="3212976"/>
            <a:ext cx="8784190" cy="2222152"/>
          </a:xfrm>
        </p:spPr>
        <p:txBody>
          <a:bodyPr/>
          <a:lstStyle/>
          <a:p>
            <a:pPr eaLnBrk="1" hangingPunct="1">
              <a:lnSpc>
                <a:spcPct val="150000"/>
              </a:lnSpc>
              <a:spcBef>
                <a:spcPct val="0"/>
              </a:spcBef>
            </a:pPr>
            <a:r>
              <a:rPr lang="zh-CN" altLang="en-US" sz="2400" dirty="0"/>
              <a:t>编写不依赖于具体数据类型的程序</a:t>
            </a:r>
            <a:endParaRPr lang="en-US" altLang="zh-CN" sz="2400" dirty="0"/>
          </a:p>
          <a:p>
            <a:pPr eaLnBrk="1" hangingPunct="1">
              <a:lnSpc>
                <a:spcPct val="150000"/>
              </a:lnSpc>
              <a:spcBef>
                <a:spcPct val="0"/>
              </a:spcBef>
            </a:pPr>
            <a:r>
              <a:rPr lang="zh-CN" altLang="en-US" sz="2400" dirty="0"/>
              <a:t>将算法从特定的数据结构中抽象出来，成为通用的</a:t>
            </a:r>
          </a:p>
          <a:p>
            <a:pPr eaLnBrk="1" hangingPunct="1">
              <a:lnSpc>
                <a:spcPct val="150000"/>
              </a:lnSpc>
              <a:spcBef>
                <a:spcPct val="0"/>
              </a:spcBef>
            </a:pPr>
            <a:r>
              <a:rPr lang="en-US" altLang="zh-CN" sz="2400" dirty="0"/>
              <a:t>C++</a:t>
            </a:r>
            <a:r>
              <a:rPr lang="zh-CN" altLang="en-US" sz="2400" dirty="0"/>
              <a:t>的模板为泛型程序设计奠定了关键的基础</a:t>
            </a:r>
            <a:endParaRPr lang="en-US" altLang="zh-CN" sz="2400" dirty="0"/>
          </a:p>
        </p:txBody>
      </p:sp>
      <p:sp>
        <p:nvSpPr>
          <p:cNvPr id="2" name="灯片编号占位符 1">
            <a:extLst>
              <a:ext uri="{FF2B5EF4-FFF2-40B4-BE49-F238E27FC236}">
                <a16:creationId xmlns:a16="http://schemas.microsoft.com/office/drawing/2014/main" id="{B387B7F6-5C27-4227-B6FE-3092A3CC6EAE}"/>
              </a:ext>
            </a:extLst>
          </p:cNvPr>
          <p:cNvSpPr>
            <a:spLocks noGrp="1"/>
          </p:cNvSpPr>
          <p:nvPr>
            <p:ph type="sldNum" sz="quarter" idx="4"/>
          </p:nvPr>
        </p:nvSpPr>
        <p:spPr/>
        <p:txBody>
          <a:bodyPr/>
          <a:lstStyle/>
          <a:p>
            <a:fld id="{EE27C1A0-FD57-4FBA-811A-8EA0C630CB97}" type="slidenum">
              <a:rPr lang="zh-CN" altLang="en-US" smtClean="0"/>
              <a:pPr/>
              <a:t>4</a:t>
            </a:fld>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179512" y="332656"/>
            <a:ext cx="10979150" cy="1066800"/>
          </a:xfrm>
        </p:spPr>
        <p:txBody>
          <a:bodyPr/>
          <a:lstStyle/>
          <a:p>
            <a:pPr eaLnBrk="1" hangingPunct="1"/>
            <a:r>
              <a:rPr lang="zh-CN" altLang="en-US" dirty="0"/>
              <a:t>随机访问容器</a:t>
            </a:r>
          </a:p>
        </p:txBody>
      </p:sp>
      <p:sp>
        <p:nvSpPr>
          <p:cNvPr id="38915" name="内容占位符 2"/>
          <p:cNvSpPr>
            <a:spLocks noGrp="1"/>
          </p:cNvSpPr>
          <p:nvPr>
            <p:ph idx="1"/>
          </p:nvPr>
        </p:nvSpPr>
        <p:spPr>
          <a:xfrm>
            <a:off x="608137" y="1685207"/>
            <a:ext cx="10173518" cy="3571875"/>
          </a:xfrm>
        </p:spPr>
        <p:txBody>
          <a:bodyPr/>
          <a:lstStyle/>
          <a:p>
            <a:pPr eaLnBrk="1" hangingPunct="1"/>
            <a:r>
              <a:rPr lang="zh-CN" altLang="en-US" sz="2400" dirty="0"/>
              <a:t>随机访问容器支持对容器的元素进行随机访问</a:t>
            </a:r>
            <a:endParaRPr lang="en-US" altLang="zh-CN" sz="2400" dirty="0"/>
          </a:p>
          <a:p>
            <a:pPr lvl="1" eaLnBrk="1" hangingPunct="1"/>
            <a:r>
              <a:rPr lang="en-US" altLang="zh-CN" sz="2200" dirty="0"/>
              <a:t>s[n]</a:t>
            </a:r>
            <a:r>
              <a:rPr lang="zh-CN" altLang="en-US" sz="2200" dirty="0"/>
              <a:t>：获得容器</a:t>
            </a:r>
            <a:r>
              <a:rPr lang="en-US" altLang="zh-CN" sz="2200" dirty="0"/>
              <a:t>s</a:t>
            </a:r>
            <a:r>
              <a:rPr lang="zh-CN" altLang="en-US" sz="2200" dirty="0"/>
              <a:t>的第</a:t>
            </a:r>
            <a:r>
              <a:rPr lang="en-US" altLang="zh-CN" sz="2200" dirty="0"/>
              <a:t>n</a:t>
            </a:r>
            <a:r>
              <a:rPr lang="zh-CN" altLang="en-US" sz="2200" dirty="0"/>
              <a:t>个元素</a:t>
            </a:r>
          </a:p>
        </p:txBody>
      </p:sp>
      <p:sp>
        <p:nvSpPr>
          <p:cNvPr id="2" name="灯片编号占位符 1">
            <a:extLst>
              <a:ext uri="{FF2B5EF4-FFF2-40B4-BE49-F238E27FC236}">
                <a16:creationId xmlns:a16="http://schemas.microsoft.com/office/drawing/2014/main" id="{4ADC740D-5704-4047-9089-4E0308D9710B}"/>
              </a:ext>
            </a:extLst>
          </p:cNvPr>
          <p:cNvSpPr>
            <a:spLocks noGrp="1"/>
          </p:cNvSpPr>
          <p:nvPr>
            <p:ph type="sldNum" sz="quarter" idx="4"/>
          </p:nvPr>
        </p:nvSpPr>
        <p:spPr/>
        <p:txBody>
          <a:bodyPr/>
          <a:lstStyle/>
          <a:p>
            <a:fld id="{EE27C1A0-FD57-4FBA-811A-8EA0C630CB97}" type="slidenum">
              <a:rPr lang="zh-CN" altLang="en-US" smtClean="0"/>
              <a:pPr/>
              <a:t>40</a:t>
            </a:fld>
            <a:endParaRPr lang="zh-CN"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zh-CN" altLang="en-US"/>
              <a:t>顺序容器的基本功能</a:t>
            </a:r>
          </a:p>
        </p:txBody>
      </p:sp>
      <p:sp>
        <p:nvSpPr>
          <p:cNvPr id="2" name="文本占位符 1"/>
          <p:cNvSpPr>
            <a:spLocks noGrp="1"/>
          </p:cNvSpPr>
          <p:nvPr>
            <p:ph type="body" idx="1"/>
          </p:nvPr>
        </p:nvSpPr>
        <p:spPr>
          <a:xfrm>
            <a:off x="-563590" y="3367088"/>
            <a:ext cx="10368598" cy="1509712"/>
          </a:xfrm>
        </p:spPr>
        <p:txBody>
          <a:bodyPr/>
          <a:lstStyle/>
          <a:p>
            <a:endParaRPr lang="zh-CN" altLang="en-US" dirty="0"/>
          </a:p>
        </p:txBody>
      </p:sp>
      <p:sp>
        <p:nvSpPr>
          <p:cNvPr id="3" name="灯片编号占位符 2">
            <a:extLst>
              <a:ext uri="{FF2B5EF4-FFF2-40B4-BE49-F238E27FC236}">
                <a16:creationId xmlns:a16="http://schemas.microsoft.com/office/drawing/2014/main" id="{70377F6A-8B7F-4DB7-80C2-EFC1CD690FBE}"/>
              </a:ext>
            </a:extLst>
          </p:cNvPr>
          <p:cNvSpPr>
            <a:spLocks noGrp="1"/>
          </p:cNvSpPr>
          <p:nvPr>
            <p:ph type="sldNum" sz="quarter" idx="4"/>
          </p:nvPr>
        </p:nvSpPr>
        <p:spPr/>
        <p:txBody>
          <a:bodyPr/>
          <a:lstStyle/>
          <a:p>
            <a:fld id="{EE27C1A0-FD57-4FBA-811A-8EA0C630CB97}" type="slidenum">
              <a:rPr lang="zh-CN" altLang="en-US" smtClean="0"/>
              <a:pPr/>
              <a:t>41</a:t>
            </a:fld>
            <a:endParaRPr lang="zh-CN"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79512" y="-27384"/>
            <a:ext cx="8230076" cy="1066800"/>
          </a:xfrm>
        </p:spPr>
        <p:txBody>
          <a:bodyPr/>
          <a:lstStyle/>
          <a:p>
            <a:r>
              <a:rPr lang="zh-CN" altLang="en-US" dirty="0"/>
              <a:t>顺序容器</a:t>
            </a:r>
          </a:p>
        </p:txBody>
      </p:sp>
      <p:sp>
        <p:nvSpPr>
          <p:cNvPr id="6" name="内容占位符 5"/>
          <p:cNvSpPr>
            <a:spLocks noGrp="1"/>
          </p:cNvSpPr>
          <p:nvPr>
            <p:ph idx="1"/>
          </p:nvPr>
        </p:nvSpPr>
        <p:spPr>
          <a:xfrm>
            <a:off x="7950" y="1037288"/>
            <a:ext cx="9316578" cy="4224958"/>
          </a:xfrm>
        </p:spPr>
        <p:txBody>
          <a:bodyPr/>
          <a:lstStyle/>
          <a:p>
            <a:r>
              <a:rPr lang="en-US" altLang="zh-CN" sz="2300" dirty="0"/>
              <a:t>STL</a:t>
            </a:r>
            <a:r>
              <a:rPr lang="zh-CN" altLang="en-US" sz="2300" dirty="0"/>
              <a:t>中的顺序容器</a:t>
            </a:r>
            <a:endParaRPr lang="en-US" altLang="zh-CN" sz="2300" dirty="0"/>
          </a:p>
          <a:p>
            <a:pPr lvl="1"/>
            <a:r>
              <a:rPr lang="zh-CN" altLang="en-US" sz="2200" dirty="0"/>
              <a:t>向量（</a:t>
            </a:r>
            <a:r>
              <a:rPr lang="en-US" altLang="zh-CN" sz="2200" dirty="0"/>
              <a:t>vector</a:t>
            </a:r>
            <a:r>
              <a:rPr lang="zh-CN" altLang="en-US" sz="2200" dirty="0"/>
              <a:t>）</a:t>
            </a:r>
            <a:endParaRPr lang="en-US" altLang="zh-CN" sz="2200" dirty="0"/>
          </a:p>
          <a:p>
            <a:pPr lvl="1"/>
            <a:r>
              <a:rPr lang="zh-CN" altLang="en-US" sz="2200" dirty="0"/>
              <a:t>双端队列（</a:t>
            </a:r>
            <a:r>
              <a:rPr lang="en-US" altLang="zh-CN" sz="2200" dirty="0"/>
              <a:t>deque</a:t>
            </a:r>
            <a:r>
              <a:rPr lang="zh-CN" altLang="en-US" sz="2200" dirty="0"/>
              <a:t>）</a:t>
            </a:r>
            <a:endParaRPr lang="en-US" altLang="zh-CN" sz="2200" dirty="0"/>
          </a:p>
          <a:p>
            <a:pPr lvl="1"/>
            <a:r>
              <a:rPr lang="zh-CN" altLang="en-US" sz="2200" dirty="0"/>
              <a:t>列表（</a:t>
            </a:r>
            <a:r>
              <a:rPr lang="en-US" altLang="zh-CN" sz="2200" dirty="0"/>
              <a:t>list</a:t>
            </a:r>
            <a:r>
              <a:rPr lang="zh-CN" altLang="en-US" sz="2200" dirty="0"/>
              <a:t>）</a:t>
            </a:r>
            <a:endParaRPr lang="en-US" altLang="zh-CN" sz="2200" dirty="0"/>
          </a:p>
          <a:p>
            <a:pPr lvl="1"/>
            <a:r>
              <a:rPr lang="zh-CN" altLang="en-US" sz="2200" dirty="0"/>
              <a:t>单向链表（</a:t>
            </a:r>
            <a:r>
              <a:rPr lang="en-US" altLang="zh-CN" sz="2200" dirty="0" err="1"/>
              <a:t>forward_list</a:t>
            </a:r>
            <a:r>
              <a:rPr lang="zh-CN" altLang="en-US" sz="2200" dirty="0"/>
              <a:t>）</a:t>
            </a:r>
            <a:endParaRPr lang="en-US" altLang="zh-CN" sz="2200" dirty="0"/>
          </a:p>
          <a:p>
            <a:pPr lvl="1"/>
            <a:r>
              <a:rPr lang="zh-CN" altLang="en-US" sz="2200" dirty="0"/>
              <a:t>数组（</a:t>
            </a:r>
            <a:r>
              <a:rPr lang="en-US" altLang="zh-CN" sz="2200" dirty="0"/>
              <a:t>array</a:t>
            </a:r>
            <a:r>
              <a:rPr lang="zh-CN" altLang="en-US" sz="2200" dirty="0"/>
              <a:t>）</a:t>
            </a:r>
            <a:endParaRPr lang="en-US" altLang="zh-CN" sz="2200" dirty="0"/>
          </a:p>
          <a:p>
            <a:r>
              <a:rPr lang="zh-CN" altLang="en-US" sz="2300" dirty="0"/>
              <a:t>元素线性排列，可以随时在指定位置插入元素和删除元素。</a:t>
            </a:r>
            <a:endParaRPr lang="en-US" altLang="zh-CN" sz="2300" dirty="0"/>
          </a:p>
          <a:p>
            <a:r>
              <a:rPr lang="zh-CN" altLang="en-US" sz="2300" dirty="0"/>
              <a:t>必须符合</a:t>
            </a:r>
            <a:r>
              <a:rPr lang="en-US" altLang="zh-CN" sz="2300" dirty="0"/>
              <a:t>Assignable</a:t>
            </a:r>
            <a:r>
              <a:rPr lang="zh-CN" altLang="en-US" sz="2300" dirty="0"/>
              <a:t>这一概念（即具有公有的复制构造函数并可以用“</a:t>
            </a:r>
            <a:r>
              <a:rPr lang="en-US" altLang="zh-CN" sz="2300" dirty="0"/>
              <a:t>=”</a:t>
            </a:r>
            <a:r>
              <a:rPr lang="zh-CN" altLang="en-US" sz="2300" dirty="0"/>
              <a:t>赋值）。</a:t>
            </a:r>
            <a:endParaRPr lang="en-US" altLang="zh-CN" sz="2300" dirty="0"/>
          </a:p>
          <a:p>
            <a:r>
              <a:rPr lang="en-US" altLang="zh-CN" sz="2300" dirty="0"/>
              <a:t>array</a:t>
            </a:r>
            <a:r>
              <a:rPr lang="zh-CN" altLang="en-US" sz="2300" dirty="0"/>
              <a:t>对象的大小固定，</a:t>
            </a:r>
            <a:r>
              <a:rPr lang="en-US" altLang="zh-CN" sz="2300" dirty="0" err="1"/>
              <a:t>forward_list</a:t>
            </a:r>
            <a:r>
              <a:rPr lang="zh-CN" altLang="en-US" sz="2300" dirty="0"/>
              <a:t>有特殊的添加和删除操作。</a:t>
            </a:r>
          </a:p>
        </p:txBody>
      </p:sp>
      <p:sp>
        <p:nvSpPr>
          <p:cNvPr id="4" name="灯片编号占位符 3"/>
          <p:cNvSpPr>
            <a:spLocks noGrp="1"/>
          </p:cNvSpPr>
          <p:nvPr>
            <p:ph type="sldNum" sz="quarter" idx="4"/>
          </p:nvPr>
        </p:nvSpPr>
        <p:spPr>
          <a:xfrm>
            <a:off x="9655175" y="1588"/>
            <a:ext cx="1016000" cy="366712"/>
          </a:xfrm>
          <a:prstGeom prst="rect">
            <a:avLst/>
          </a:prstGeom>
        </p:spPr>
        <p:txBody>
          <a:bodyPr/>
          <a:lstStyle/>
          <a:p>
            <a:fld id="{D0B7D45E-10BF-4C0C-A62C-EB6D68DC80A6}" type="slidenum">
              <a:rPr lang="en-US" altLang="zh-CN" smtClean="0"/>
              <a:pPr/>
              <a:t>42</a:t>
            </a:fld>
            <a:endParaRPr lang="en-US" altLang="zh-CN"/>
          </a:p>
        </p:txBody>
      </p:sp>
      <p:sp>
        <p:nvSpPr>
          <p:cNvPr id="7" name="右大括号 6"/>
          <p:cNvSpPr/>
          <p:nvPr/>
        </p:nvSpPr>
        <p:spPr>
          <a:xfrm>
            <a:off x="4139952" y="1570408"/>
            <a:ext cx="432048" cy="1343509"/>
          </a:xfrm>
          <a:prstGeom prst="rightBrace">
            <a:avLst>
              <a:gd name="adj1" fmla="val 4696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8" name="文本框 7"/>
          <p:cNvSpPr txBox="1"/>
          <p:nvPr/>
        </p:nvSpPr>
        <p:spPr>
          <a:xfrm>
            <a:off x="4665172" y="1857441"/>
            <a:ext cx="3744416" cy="769441"/>
          </a:xfrm>
          <a:prstGeom prst="rect">
            <a:avLst/>
          </a:prstGeom>
          <a:noFill/>
        </p:spPr>
        <p:txBody>
          <a:bodyPr wrap="square" rtlCol="0">
            <a:spAutoFit/>
          </a:bodyPr>
          <a:lstStyle/>
          <a:p>
            <a:r>
              <a:rPr lang="zh-CN" altLang="zh-CN" sz="2200" dirty="0">
                <a:latin typeface="微软雅黑" panose="020B0503020204020204" pitchFamily="34" charset="-122"/>
                <a:ea typeface="微软雅黑" panose="020B0503020204020204" pitchFamily="34" charset="-122"/>
              </a:rPr>
              <a:t>在逻辑上可看作是一个长度可扩展的数组</a:t>
            </a: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553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179512" y="260648"/>
            <a:ext cx="8599897" cy="1066800"/>
          </a:xfrm>
        </p:spPr>
        <p:txBody>
          <a:bodyPr/>
          <a:lstStyle/>
          <a:p>
            <a:r>
              <a:rPr lang="zh-CN" altLang="en-US" dirty="0"/>
              <a:t>顺序容器的接口</a:t>
            </a:r>
            <a:r>
              <a:rPr lang="zh-CN" altLang="en-US" sz="2400" dirty="0"/>
              <a:t>（不包含单向链表（</a:t>
            </a:r>
            <a:r>
              <a:rPr lang="en-US" altLang="zh-CN" sz="2400" dirty="0" err="1"/>
              <a:t>forward_list</a:t>
            </a:r>
            <a:r>
              <a:rPr lang="zh-CN" altLang="en-US" sz="2400" dirty="0"/>
              <a:t>）和数组（</a:t>
            </a:r>
            <a:r>
              <a:rPr lang="en-US" altLang="zh-CN" sz="2400" dirty="0"/>
              <a:t>array</a:t>
            </a:r>
            <a:r>
              <a:rPr lang="zh-CN" altLang="en-US" sz="2400" dirty="0"/>
              <a:t>））</a:t>
            </a:r>
            <a:endParaRPr lang="zh-CN" altLang="en-US" sz="3600" dirty="0"/>
          </a:p>
        </p:txBody>
      </p:sp>
      <p:sp>
        <p:nvSpPr>
          <p:cNvPr id="40963" name="内容占位符 2"/>
          <p:cNvSpPr>
            <a:spLocks noGrp="1"/>
          </p:cNvSpPr>
          <p:nvPr>
            <p:ph idx="1"/>
          </p:nvPr>
        </p:nvSpPr>
        <p:spPr>
          <a:xfrm>
            <a:off x="-4502" y="1436290"/>
            <a:ext cx="8896981" cy="4512990"/>
          </a:xfrm>
        </p:spPr>
        <p:txBody>
          <a:bodyPr/>
          <a:lstStyle/>
          <a:p>
            <a:r>
              <a:rPr lang="zh-CN" altLang="en-US" sz="2400" dirty="0"/>
              <a:t>构造函数 </a:t>
            </a:r>
            <a:r>
              <a:rPr lang="en-US" altLang="zh-CN" sz="2400" dirty="0"/>
              <a:t>(S</a:t>
            </a:r>
            <a:r>
              <a:rPr lang="zh-CN" altLang="en-US" sz="2400" dirty="0"/>
              <a:t>是容器类型名，</a:t>
            </a:r>
            <a:r>
              <a:rPr lang="en-US" altLang="zh-CN" sz="2400" dirty="0"/>
              <a:t>T</a:t>
            </a:r>
            <a:r>
              <a:rPr lang="zh-CN" altLang="en-US" sz="2400" dirty="0"/>
              <a:t>为</a:t>
            </a:r>
            <a:r>
              <a:rPr lang="en-US" altLang="zh-CN" sz="2400" dirty="0"/>
              <a:t>S</a:t>
            </a:r>
            <a:r>
              <a:rPr lang="zh-CN" altLang="en-US" sz="2400" dirty="0"/>
              <a:t>容器的元素类型，</a:t>
            </a:r>
            <a:r>
              <a:rPr lang="en-US" altLang="zh-CN" sz="2400" dirty="0"/>
              <a:t>t</a:t>
            </a:r>
            <a:r>
              <a:rPr lang="zh-CN" altLang="en-US" sz="2400" dirty="0"/>
              <a:t>是</a:t>
            </a:r>
            <a:r>
              <a:rPr lang="en-US" altLang="zh-CN" sz="2400" dirty="0"/>
              <a:t>T</a:t>
            </a:r>
            <a:r>
              <a:rPr lang="zh-CN" altLang="en-US" sz="2400" dirty="0"/>
              <a:t>类型的一个实例，</a:t>
            </a:r>
            <a:r>
              <a:rPr lang="en-US" altLang="zh-CN" sz="2400" dirty="0"/>
              <a:t>n</a:t>
            </a:r>
            <a:r>
              <a:rPr lang="zh-CN" altLang="en-US" sz="2400" dirty="0"/>
              <a:t>表示一个整形数据</a:t>
            </a:r>
            <a:r>
              <a:rPr lang="en-US" altLang="zh-CN" sz="2400" dirty="0"/>
              <a:t>)</a:t>
            </a:r>
          </a:p>
          <a:p>
            <a:pPr lvl="1"/>
            <a:r>
              <a:rPr lang="en-US" altLang="zh-CN" sz="2200" dirty="0"/>
              <a:t>S s(n, t);      </a:t>
            </a:r>
            <a:r>
              <a:rPr lang="zh-CN" altLang="en-US" sz="2200" dirty="0"/>
              <a:t>构造一个由</a:t>
            </a:r>
            <a:r>
              <a:rPr lang="en-US" altLang="zh-CN" sz="2200" dirty="0"/>
              <a:t>n</a:t>
            </a:r>
            <a:r>
              <a:rPr lang="zh-CN" altLang="en-US" sz="2200" dirty="0"/>
              <a:t>个</a:t>
            </a:r>
            <a:r>
              <a:rPr lang="en-US" altLang="zh-CN" sz="2200" dirty="0"/>
              <a:t>t</a:t>
            </a:r>
            <a:r>
              <a:rPr lang="zh-CN" altLang="en-US" sz="2200" dirty="0"/>
              <a:t>元素构成的容器实例</a:t>
            </a:r>
            <a:r>
              <a:rPr lang="en-US" altLang="zh-CN" sz="2200" dirty="0"/>
              <a:t>s</a:t>
            </a:r>
          </a:p>
          <a:p>
            <a:pPr lvl="1"/>
            <a:r>
              <a:rPr lang="en-US" altLang="zh-CN" sz="2200" dirty="0"/>
              <a:t>S s(n);         </a:t>
            </a:r>
            <a:r>
              <a:rPr lang="zh-CN" altLang="en-US" sz="2200" dirty="0"/>
              <a:t>构造一个有</a:t>
            </a:r>
            <a:r>
              <a:rPr lang="en-US" altLang="zh-CN" sz="2200" dirty="0"/>
              <a:t>n</a:t>
            </a:r>
            <a:r>
              <a:rPr lang="zh-CN" altLang="en-US" sz="2200" dirty="0"/>
              <a:t>个元素的容器实例</a:t>
            </a:r>
            <a:r>
              <a:rPr lang="en-US" altLang="zh-CN" sz="2200" dirty="0"/>
              <a:t>s</a:t>
            </a:r>
            <a:r>
              <a:rPr lang="zh-CN" altLang="en-US" sz="2200" dirty="0"/>
              <a:t>，每个元素都是</a:t>
            </a:r>
            <a:r>
              <a:rPr lang="en-US" altLang="zh-CN" sz="2200" dirty="0"/>
              <a:t>T()</a:t>
            </a:r>
          </a:p>
          <a:p>
            <a:pPr lvl="1"/>
            <a:r>
              <a:rPr lang="en-US" altLang="zh-CN" sz="2200" dirty="0"/>
              <a:t>S s(q1, q2); </a:t>
            </a:r>
            <a:r>
              <a:rPr lang="zh-CN" altLang="en-US" sz="2200" dirty="0"/>
              <a:t>将</a:t>
            </a:r>
            <a:r>
              <a:rPr lang="en-US" altLang="zh-CN" sz="2200" dirty="0"/>
              <a:t>[q1, q2)</a:t>
            </a:r>
            <a:r>
              <a:rPr lang="zh-CN" altLang="en-US" sz="2200" dirty="0"/>
              <a:t>区间内的数据作为</a:t>
            </a:r>
            <a:r>
              <a:rPr lang="en-US" altLang="zh-CN" sz="2200" dirty="0"/>
              <a:t>s</a:t>
            </a:r>
            <a:r>
              <a:rPr lang="zh-CN" altLang="en-US" sz="2200" dirty="0"/>
              <a:t>的元素构造</a:t>
            </a:r>
            <a:r>
              <a:rPr lang="en-US" altLang="zh-CN" sz="2200" dirty="0"/>
              <a:t>s</a:t>
            </a:r>
          </a:p>
          <a:p>
            <a:pPr lvl="1"/>
            <a:endParaRPr lang="en-US" altLang="zh-CN" sz="2200" dirty="0"/>
          </a:p>
        </p:txBody>
      </p:sp>
      <p:sp>
        <p:nvSpPr>
          <p:cNvPr id="2" name="灯片编号占位符 1">
            <a:extLst>
              <a:ext uri="{FF2B5EF4-FFF2-40B4-BE49-F238E27FC236}">
                <a16:creationId xmlns:a16="http://schemas.microsoft.com/office/drawing/2014/main" id="{5A83A84D-8638-444F-9017-78EA5291B9F5}"/>
              </a:ext>
            </a:extLst>
          </p:cNvPr>
          <p:cNvSpPr>
            <a:spLocks noGrp="1"/>
          </p:cNvSpPr>
          <p:nvPr>
            <p:ph type="sldNum" sz="quarter" idx="4"/>
          </p:nvPr>
        </p:nvSpPr>
        <p:spPr/>
        <p:txBody>
          <a:bodyPr/>
          <a:lstStyle/>
          <a:p>
            <a:fld id="{EE27C1A0-FD57-4FBA-811A-8EA0C630CB97}" type="slidenum">
              <a:rPr lang="zh-CN" altLang="en-US" smtClean="0"/>
              <a:pPr/>
              <a:t>43</a:t>
            </a:fld>
            <a:endParaRPr lang="zh-CN" altLang="en-US"/>
          </a:p>
        </p:txBody>
      </p:sp>
    </p:spTree>
    <p:extLst>
      <p:ext uri="{BB962C8B-B14F-4D97-AF65-F5344CB8AC3E}">
        <p14:creationId xmlns:p14="http://schemas.microsoft.com/office/powerpoint/2010/main" val="231704518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323528" y="201227"/>
            <a:ext cx="8671905" cy="1066800"/>
          </a:xfrm>
        </p:spPr>
        <p:txBody>
          <a:bodyPr/>
          <a:lstStyle/>
          <a:p>
            <a:r>
              <a:rPr lang="zh-CN" altLang="en-US" dirty="0"/>
              <a:t>顺序容器的接口</a:t>
            </a:r>
            <a:r>
              <a:rPr lang="zh-CN" altLang="en-US" sz="2400" dirty="0"/>
              <a:t>（不包含单向链表（</a:t>
            </a:r>
            <a:r>
              <a:rPr lang="en-US" altLang="zh-CN" sz="2400" dirty="0" err="1"/>
              <a:t>forward_list</a:t>
            </a:r>
            <a:r>
              <a:rPr lang="zh-CN" altLang="en-US" sz="2400" dirty="0"/>
              <a:t>）和数组（</a:t>
            </a:r>
            <a:r>
              <a:rPr lang="en-US" altLang="zh-CN" sz="2400" dirty="0"/>
              <a:t>array</a:t>
            </a:r>
            <a:r>
              <a:rPr lang="zh-CN" altLang="en-US" sz="2400" dirty="0"/>
              <a:t>））</a:t>
            </a:r>
            <a:endParaRPr lang="zh-CN" altLang="en-US" sz="3600" dirty="0"/>
          </a:p>
        </p:txBody>
      </p:sp>
      <p:sp>
        <p:nvSpPr>
          <p:cNvPr id="40963" name="内容占位符 2"/>
          <p:cNvSpPr>
            <a:spLocks noGrp="1"/>
          </p:cNvSpPr>
          <p:nvPr>
            <p:ph idx="1"/>
          </p:nvPr>
        </p:nvSpPr>
        <p:spPr>
          <a:xfrm>
            <a:off x="98452" y="1436290"/>
            <a:ext cx="8896981" cy="4512990"/>
          </a:xfrm>
        </p:spPr>
        <p:txBody>
          <a:bodyPr/>
          <a:lstStyle/>
          <a:p>
            <a:r>
              <a:rPr lang="zh-CN" altLang="en-US" sz="2400" dirty="0"/>
              <a:t>赋值函数</a:t>
            </a:r>
            <a:endParaRPr lang="en-US" altLang="zh-CN" sz="2400" dirty="0"/>
          </a:p>
          <a:p>
            <a:pPr lvl="1"/>
            <a:r>
              <a:rPr lang="en-US" altLang="zh-CN" sz="2100" dirty="0" err="1"/>
              <a:t>s.assign</a:t>
            </a:r>
            <a:r>
              <a:rPr lang="en-US" altLang="zh-CN" sz="2100" dirty="0"/>
              <a:t>(n, t)   </a:t>
            </a:r>
            <a:r>
              <a:rPr lang="zh-CN" altLang="en-US" sz="2100" dirty="0"/>
              <a:t>赋值后的容器由</a:t>
            </a:r>
            <a:r>
              <a:rPr lang="en-US" altLang="zh-CN" sz="2100" dirty="0"/>
              <a:t>n</a:t>
            </a:r>
            <a:r>
              <a:rPr lang="zh-CN" altLang="en-US" sz="2100" dirty="0"/>
              <a:t>个</a:t>
            </a:r>
            <a:r>
              <a:rPr lang="en-US" altLang="zh-CN" sz="2100" dirty="0"/>
              <a:t>t</a:t>
            </a:r>
            <a:r>
              <a:rPr lang="zh-CN" altLang="en-US" sz="2100" dirty="0"/>
              <a:t>元素构成</a:t>
            </a:r>
            <a:endParaRPr lang="en-US" altLang="zh-CN" sz="2100" dirty="0"/>
          </a:p>
          <a:p>
            <a:pPr lvl="1"/>
            <a:r>
              <a:rPr lang="en-US" altLang="zh-CN" sz="2100" dirty="0" err="1"/>
              <a:t>s.assign</a:t>
            </a:r>
            <a:r>
              <a:rPr lang="en-US" altLang="zh-CN" sz="2100" dirty="0"/>
              <a:t>(n)      </a:t>
            </a:r>
            <a:r>
              <a:rPr lang="zh-CN" altLang="en-US" sz="2100" dirty="0"/>
              <a:t>赋值后的容器有</a:t>
            </a:r>
            <a:r>
              <a:rPr lang="en-US" altLang="zh-CN" sz="2100" dirty="0"/>
              <a:t>n</a:t>
            </a:r>
            <a:r>
              <a:rPr lang="zh-CN" altLang="en-US" sz="2100" dirty="0"/>
              <a:t>个元素的容器实例</a:t>
            </a:r>
            <a:r>
              <a:rPr lang="en-US" altLang="zh-CN" sz="2100" dirty="0"/>
              <a:t>s</a:t>
            </a:r>
            <a:r>
              <a:rPr lang="zh-CN" altLang="en-US" sz="2100" dirty="0"/>
              <a:t>，每个元素为</a:t>
            </a:r>
            <a:r>
              <a:rPr lang="en-US" altLang="zh-CN" sz="2100" dirty="0"/>
              <a:t>T()</a:t>
            </a:r>
          </a:p>
          <a:p>
            <a:pPr lvl="1"/>
            <a:r>
              <a:rPr lang="en-US" altLang="zh-CN" sz="2100" dirty="0" err="1"/>
              <a:t>s.assign</a:t>
            </a:r>
            <a:r>
              <a:rPr lang="en-US" altLang="zh-CN" sz="2100" dirty="0"/>
              <a:t>(q1,q2)  </a:t>
            </a:r>
            <a:r>
              <a:rPr lang="zh-CN" altLang="en-US" sz="2100" dirty="0"/>
              <a:t>赋值后的容器的元素为</a:t>
            </a:r>
            <a:r>
              <a:rPr lang="en-US" altLang="zh-CN" sz="2100" dirty="0"/>
              <a:t>[q1, q2)</a:t>
            </a:r>
            <a:r>
              <a:rPr lang="zh-CN" altLang="en-US" sz="2100" dirty="0"/>
              <a:t>区间内的数据</a:t>
            </a:r>
            <a:endParaRPr lang="en-US" altLang="zh-CN" sz="2100" dirty="0"/>
          </a:p>
        </p:txBody>
      </p:sp>
      <p:sp>
        <p:nvSpPr>
          <p:cNvPr id="2" name="灯片编号占位符 1">
            <a:extLst>
              <a:ext uri="{FF2B5EF4-FFF2-40B4-BE49-F238E27FC236}">
                <a16:creationId xmlns:a16="http://schemas.microsoft.com/office/drawing/2014/main" id="{5A83A84D-8638-444F-9017-78EA5291B9F5}"/>
              </a:ext>
            </a:extLst>
          </p:cNvPr>
          <p:cNvSpPr>
            <a:spLocks noGrp="1"/>
          </p:cNvSpPr>
          <p:nvPr>
            <p:ph type="sldNum" sz="quarter" idx="4"/>
          </p:nvPr>
        </p:nvSpPr>
        <p:spPr/>
        <p:txBody>
          <a:bodyPr/>
          <a:lstStyle/>
          <a:p>
            <a:fld id="{EE27C1A0-FD57-4FBA-811A-8EA0C630CB97}" type="slidenum">
              <a:rPr lang="zh-CN" altLang="en-US" smtClean="0"/>
              <a:pPr/>
              <a:t>44</a:t>
            </a:fld>
            <a:endParaRPr lang="zh-CN" altLang="en-US"/>
          </a:p>
        </p:txBody>
      </p:sp>
    </p:spTree>
    <p:extLst>
      <p:ext uri="{BB962C8B-B14F-4D97-AF65-F5344CB8AC3E}">
        <p14:creationId xmlns:p14="http://schemas.microsoft.com/office/powerpoint/2010/main" val="391905894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323528" y="201227"/>
            <a:ext cx="8671905" cy="1066800"/>
          </a:xfrm>
        </p:spPr>
        <p:txBody>
          <a:bodyPr/>
          <a:lstStyle/>
          <a:p>
            <a:r>
              <a:rPr lang="zh-CN" altLang="en-US" dirty="0"/>
              <a:t>顺序容器的接口</a:t>
            </a:r>
            <a:r>
              <a:rPr lang="zh-CN" altLang="en-US" sz="2400" dirty="0"/>
              <a:t>（不包含单向链表（</a:t>
            </a:r>
            <a:r>
              <a:rPr lang="en-US" altLang="zh-CN" sz="2400" dirty="0" err="1"/>
              <a:t>forward_list</a:t>
            </a:r>
            <a:r>
              <a:rPr lang="zh-CN" altLang="en-US" sz="2400" dirty="0"/>
              <a:t>）和数组（</a:t>
            </a:r>
            <a:r>
              <a:rPr lang="en-US" altLang="zh-CN" sz="2400" dirty="0"/>
              <a:t>array</a:t>
            </a:r>
            <a:r>
              <a:rPr lang="zh-CN" altLang="en-US" sz="2400" dirty="0"/>
              <a:t>））</a:t>
            </a:r>
            <a:endParaRPr lang="zh-CN" altLang="en-US" sz="3600" dirty="0"/>
          </a:p>
        </p:txBody>
      </p:sp>
      <p:sp>
        <p:nvSpPr>
          <p:cNvPr id="40963" name="内容占位符 2"/>
          <p:cNvSpPr>
            <a:spLocks noGrp="1"/>
          </p:cNvSpPr>
          <p:nvPr>
            <p:ph idx="1"/>
          </p:nvPr>
        </p:nvSpPr>
        <p:spPr>
          <a:xfrm>
            <a:off x="98452" y="1340768"/>
            <a:ext cx="8896981" cy="4512990"/>
          </a:xfrm>
        </p:spPr>
        <p:txBody>
          <a:bodyPr/>
          <a:lstStyle/>
          <a:p>
            <a:r>
              <a:rPr lang="zh-CN" altLang="en-US" sz="2400" dirty="0"/>
              <a:t>插入、删除等函数</a:t>
            </a:r>
          </a:p>
          <a:p>
            <a:pPr lvl="1"/>
            <a:r>
              <a:rPr lang="en-US" altLang="zh-CN" sz="2000" dirty="0" err="1"/>
              <a:t>s.insert</a:t>
            </a:r>
            <a:r>
              <a:rPr lang="en-US" altLang="zh-CN" sz="2000" dirty="0"/>
              <a:t>(p1, t)  </a:t>
            </a:r>
            <a:r>
              <a:rPr lang="zh-CN" altLang="en-US" sz="2000" dirty="0"/>
              <a:t>在</a:t>
            </a:r>
            <a:r>
              <a:rPr lang="en-US" altLang="zh-CN" sz="2000" dirty="0"/>
              <a:t>s</a:t>
            </a:r>
            <a:r>
              <a:rPr lang="zh-CN" altLang="en-US" sz="2000" dirty="0"/>
              <a:t>容器中</a:t>
            </a:r>
            <a:r>
              <a:rPr lang="en-US" altLang="zh-CN" sz="2000" dirty="0"/>
              <a:t>p1</a:t>
            </a:r>
            <a:r>
              <a:rPr lang="zh-CN" altLang="en-US" sz="2000" dirty="0"/>
              <a:t>所指向的位置插入一个新的元素</a:t>
            </a:r>
            <a:r>
              <a:rPr lang="en-US" altLang="zh-CN" sz="2000" dirty="0"/>
              <a:t>t</a:t>
            </a:r>
            <a:r>
              <a:rPr lang="zh-CN" altLang="en-US" sz="2000" dirty="0"/>
              <a:t>，插入后的元素在</a:t>
            </a:r>
            <a:r>
              <a:rPr lang="en-US" altLang="zh-CN" sz="2000" dirty="0"/>
              <a:t>p1</a:t>
            </a:r>
            <a:r>
              <a:rPr lang="zh-CN" altLang="en-US" sz="2000" dirty="0"/>
              <a:t>和</a:t>
            </a:r>
            <a:r>
              <a:rPr lang="en-US" altLang="zh-CN" sz="2000" dirty="0"/>
              <a:t>p1-1</a:t>
            </a:r>
            <a:r>
              <a:rPr lang="zh-CN" altLang="en-US" sz="2000" dirty="0"/>
              <a:t>所指向的元素之间，返回新插入的元素</a:t>
            </a:r>
            <a:endParaRPr lang="en-US" altLang="zh-CN" sz="2000" dirty="0"/>
          </a:p>
          <a:p>
            <a:pPr lvl="1"/>
            <a:r>
              <a:rPr lang="en-US" altLang="zh-CN" sz="2000" dirty="0" err="1"/>
              <a:t>s.insert</a:t>
            </a:r>
            <a:r>
              <a:rPr lang="en-US" altLang="zh-CN" sz="2000" dirty="0"/>
              <a:t>(p1, n, t)   </a:t>
            </a:r>
            <a:r>
              <a:rPr lang="zh-CN" altLang="en-US" sz="2000" dirty="0"/>
              <a:t>插入</a:t>
            </a:r>
            <a:r>
              <a:rPr lang="en-US" altLang="zh-CN" sz="2000" dirty="0"/>
              <a:t>n</a:t>
            </a:r>
            <a:r>
              <a:rPr lang="zh-CN" altLang="en-US" sz="2000" dirty="0"/>
              <a:t>个新的元素。。。</a:t>
            </a:r>
            <a:endParaRPr lang="en-US" altLang="zh-CN" sz="2000" dirty="0"/>
          </a:p>
          <a:p>
            <a:pPr lvl="1"/>
            <a:r>
              <a:rPr lang="en-US" altLang="zh-CN" sz="2000" dirty="0" err="1"/>
              <a:t>s.emplace</a:t>
            </a:r>
            <a:r>
              <a:rPr lang="en-US" altLang="zh-CN" sz="2000" dirty="0"/>
              <a:t>(p1, </a:t>
            </a:r>
            <a:r>
              <a:rPr lang="en-US" altLang="zh-CN" sz="2000" dirty="0" err="1"/>
              <a:t>args</a:t>
            </a:r>
            <a:r>
              <a:rPr lang="en-US" altLang="zh-CN" sz="2000" dirty="0"/>
              <a:t>) </a:t>
            </a:r>
            <a:r>
              <a:rPr lang="zh-CN" altLang="en-US" sz="2000" dirty="0"/>
              <a:t>将参数</a:t>
            </a:r>
            <a:r>
              <a:rPr lang="en-US" altLang="zh-CN" sz="2000" dirty="0" err="1"/>
              <a:t>args</a:t>
            </a:r>
            <a:r>
              <a:rPr lang="zh-CN" altLang="en-US" sz="2000" dirty="0"/>
              <a:t>传递给</a:t>
            </a:r>
            <a:r>
              <a:rPr lang="en-US" altLang="zh-CN" sz="2000" dirty="0"/>
              <a:t>T</a:t>
            </a:r>
            <a:r>
              <a:rPr lang="zh-CN" altLang="en-US" sz="2000" dirty="0"/>
              <a:t>的构造函数构造新元素，在</a:t>
            </a:r>
            <a:r>
              <a:rPr lang="en-US" altLang="zh-CN" sz="2000" dirty="0"/>
              <a:t>s</a:t>
            </a:r>
            <a:r>
              <a:rPr lang="zh-CN" altLang="en-US" sz="2000" dirty="0"/>
              <a:t>容器中</a:t>
            </a:r>
            <a:r>
              <a:rPr lang="en-US" altLang="zh-CN" sz="2000" dirty="0"/>
              <a:t>p1</a:t>
            </a:r>
            <a:r>
              <a:rPr lang="zh-CN" altLang="en-US" sz="2000" dirty="0"/>
              <a:t>所指向的位置插入该元素</a:t>
            </a:r>
            <a:endParaRPr lang="en-US" altLang="zh-CN" sz="2000" dirty="0"/>
          </a:p>
          <a:p>
            <a:pPr lvl="1"/>
            <a:r>
              <a:rPr lang="en-US" altLang="zh-CN" sz="2000" dirty="0"/>
              <a:t>s1.erase(p1)  </a:t>
            </a:r>
            <a:r>
              <a:rPr lang="zh-CN" altLang="en-US" sz="2000" dirty="0"/>
              <a:t>删除</a:t>
            </a:r>
            <a:r>
              <a:rPr lang="en-US" altLang="zh-CN" sz="2000" dirty="0"/>
              <a:t>s1</a:t>
            </a:r>
            <a:r>
              <a:rPr lang="zh-CN" altLang="en-US" sz="2000" dirty="0"/>
              <a:t>容器中</a:t>
            </a:r>
            <a:r>
              <a:rPr lang="en-US" altLang="zh-CN" sz="2000" dirty="0"/>
              <a:t>p1</a:t>
            </a:r>
            <a:r>
              <a:rPr lang="zh-CN" altLang="en-US" sz="2000" dirty="0"/>
              <a:t>所指向的元素，返回被删除的下一个元素的迭代器</a:t>
            </a:r>
            <a:endParaRPr lang="en-US" altLang="zh-CN" sz="2000" dirty="0"/>
          </a:p>
          <a:p>
            <a:pPr lvl="1"/>
            <a:r>
              <a:rPr lang="en-US" altLang="zh-CN" sz="2000" dirty="0"/>
              <a:t>s1.erase(p1, p2) </a:t>
            </a:r>
            <a:r>
              <a:rPr lang="zh-CN" altLang="en-US" sz="2000" dirty="0"/>
              <a:t>删除</a:t>
            </a:r>
            <a:r>
              <a:rPr lang="en-US" altLang="zh-CN" sz="2000" dirty="0"/>
              <a:t>s1</a:t>
            </a:r>
            <a:r>
              <a:rPr lang="zh-CN" altLang="en-US" sz="2000" dirty="0"/>
              <a:t>容器中</a:t>
            </a:r>
            <a:r>
              <a:rPr lang="en-US" altLang="zh-CN" sz="2000" dirty="0"/>
              <a:t>[p1, p2)</a:t>
            </a:r>
            <a:r>
              <a:rPr lang="zh-CN" altLang="en-US" sz="2000" dirty="0"/>
              <a:t>区间内的元素，返回最后一个被删除的元素的下一个元素的迭代器 。。。</a:t>
            </a:r>
            <a:endParaRPr lang="en-US" altLang="zh-CN" sz="2000" dirty="0"/>
          </a:p>
          <a:p>
            <a:pPr lvl="1"/>
            <a:r>
              <a:rPr lang="en-US" altLang="zh-CN" sz="2000" dirty="0"/>
              <a:t>s1.push_back(t) </a:t>
            </a:r>
            <a:r>
              <a:rPr lang="zh-CN" altLang="en-US" sz="2000" dirty="0"/>
              <a:t>向容器尾部插入元素</a:t>
            </a:r>
            <a:r>
              <a:rPr lang="en-US" altLang="zh-CN" sz="2000" dirty="0"/>
              <a:t>t</a:t>
            </a:r>
          </a:p>
          <a:p>
            <a:pPr lvl="1"/>
            <a:r>
              <a:rPr lang="en-US" altLang="zh-CN" sz="2000" dirty="0"/>
              <a:t>s1.push_front(t) </a:t>
            </a:r>
            <a:r>
              <a:rPr lang="zh-CN" altLang="en-US" sz="2000" dirty="0"/>
              <a:t>向容器头部插入元素</a:t>
            </a:r>
            <a:r>
              <a:rPr lang="en-US" altLang="zh-CN" sz="2000" dirty="0"/>
              <a:t>t </a:t>
            </a:r>
            <a:r>
              <a:rPr lang="zh-CN" altLang="en-US" sz="2000" dirty="0"/>
              <a:t>。。。</a:t>
            </a:r>
            <a:endParaRPr lang="en-US" altLang="zh-CN" sz="2000" dirty="0"/>
          </a:p>
        </p:txBody>
      </p:sp>
      <p:sp>
        <p:nvSpPr>
          <p:cNvPr id="2" name="灯片编号占位符 1">
            <a:extLst>
              <a:ext uri="{FF2B5EF4-FFF2-40B4-BE49-F238E27FC236}">
                <a16:creationId xmlns:a16="http://schemas.microsoft.com/office/drawing/2014/main" id="{5A83A84D-8638-444F-9017-78EA5291B9F5}"/>
              </a:ext>
            </a:extLst>
          </p:cNvPr>
          <p:cNvSpPr>
            <a:spLocks noGrp="1"/>
          </p:cNvSpPr>
          <p:nvPr>
            <p:ph type="sldNum" sz="quarter" idx="4"/>
          </p:nvPr>
        </p:nvSpPr>
        <p:spPr/>
        <p:txBody>
          <a:bodyPr/>
          <a:lstStyle/>
          <a:p>
            <a:fld id="{EE27C1A0-FD57-4FBA-811A-8EA0C630CB97}" type="slidenum">
              <a:rPr lang="zh-CN" altLang="en-US" smtClean="0"/>
              <a:pPr/>
              <a:t>45</a:t>
            </a:fld>
            <a:endParaRPr lang="zh-CN" altLang="en-US"/>
          </a:p>
        </p:txBody>
      </p:sp>
    </p:spTree>
    <p:extLst>
      <p:ext uri="{BB962C8B-B14F-4D97-AF65-F5344CB8AC3E}">
        <p14:creationId xmlns:p14="http://schemas.microsoft.com/office/powerpoint/2010/main" val="356267003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标题 1"/>
          <p:cNvSpPr>
            <a:spLocks noGrp="1"/>
          </p:cNvSpPr>
          <p:nvPr>
            <p:ph type="title"/>
          </p:nvPr>
        </p:nvSpPr>
        <p:spPr>
          <a:xfrm>
            <a:off x="4788024" y="34055"/>
            <a:ext cx="6921888" cy="864096"/>
          </a:xfrm>
        </p:spPr>
        <p:txBody>
          <a:bodyPr/>
          <a:lstStyle/>
          <a:p>
            <a:pPr eaLnBrk="1" hangingPunct="1"/>
            <a:r>
              <a:rPr lang="zh-CN" altLang="en-US" sz="2600" dirty="0"/>
              <a:t>例</a:t>
            </a:r>
            <a:r>
              <a:rPr lang="en-US" altLang="zh-CN" sz="2600" dirty="0"/>
              <a:t>10-4 </a:t>
            </a:r>
            <a:r>
              <a:rPr lang="zh-CN" altLang="en-US" sz="2600" dirty="0"/>
              <a:t>顺序容器的基本操作</a:t>
            </a:r>
          </a:p>
        </p:txBody>
      </p:sp>
      <p:sp>
        <p:nvSpPr>
          <p:cNvPr id="3" name="内容占位符 2"/>
          <p:cNvSpPr>
            <a:spLocks noGrp="1"/>
          </p:cNvSpPr>
          <p:nvPr>
            <p:ph idx="1"/>
          </p:nvPr>
        </p:nvSpPr>
        <p:spPr>
          <a:xfrm>
            <a:off x="171028" y="332656"/>
            <a:ext cx="9233992" cy="5305078"/>
          </a:xfrm>
        </p:spPr>
        <p:txBody>
          <a:bodyPr>
            <a:normAutofit/>
          </a:bodyPr>
          <a:lstStyle/>
          <a:p>
            <a:pPr marL="365760" indent="-256032" eaLnBrk="1" fontAlgn="auto" hangingPunct="1">
              <a:spcAft>
                <a:spcPts val="0"/>
              </a:spcAft>
              <a:buClr>
                <a:schemeClr val="accent3"/>
              </a:buClr>
              <a:defRPr/>
            </a:pPr>
            <a:r>
              <a:rPr lang="en-US" altLang="zh-CN" sz="2200" dirty="0"/>
              <a:t>//10_4.cpp</a:t>
            </a:r>
          </a:p>
          <a:p>
            <a:pPr marL="365760" indent="-256032" eaLnBrk="1" fontAlgn="auto" hangingPunct="1">
              <a:spcAft>
                <a:spcPts val="0"/>
              </a:spcAft>
              <a:buClr>
                <a:schemeClr val="accent3"/>
              </a:buClr>
              <a:defRPr/>
            </a:pPr>
            <a:r>
              <a:rPr lang="en-US" altLang="zh-CN" sz="2200" dirty="0"/>
              <a:t>#include &lt;iostream&gt;</a:t>
            </a:r>
          </a:p>
          <a:p>
            <a:pPr marL="365760" indent="-256032" eaLnBrk="1" fontAlgn="auto" hangingPunct="1">
              <a:spcAft>
                <a:spcPts val="0"/>
              </a:spcAft>
              <a:buClr>
                <a:schemeClr val="accent3"/>
              </a:buClr>
              <a:defRPr/>
            </a:pPr>
            <a:r>
              <a:rPr lang="en-US" altLang="zh-CN" sz="2200" dirty="0"/>
              <a:t>#include &lt;list&gt;</a:t>
            </a:r>
          </a:p>
          <a:p>
            <a:pPr marL="365760" indent="-256032" eaLnBrk="1" fontAlgn="auto" hangingPunct="1">
              <a:spcAft>
                <a:spcPts val="0"/>
              </a:spcAft>
              <a:buClr>
                <a:schemeClr val="accent3"/>
              </a:buClr>
              <a:defRPr/>
            </a:pPr>
            <a:r>
              <a:rPr lang="en-US" altLang="zh-CN" sz="2200" dirty="0"/>
              <a:t>#include &lt;deque&gt;</a:t>
            </a:r>
          </a:p>
          <a:p>
            <a:pPr marL="365760" indent="-256032" eaLnBrk="1" fontAlgn="auto" hangingPunct="1">
              <a:spcAft>
                <a:spcPts val="0"/>
              </a:spcAft>
              <a:buClr>
                <a:schemeClr val="accent3"/>
              </a:buClr>
              <a:defRPr/>
            </a:pPr>
            <a:endParaRPr lang="en-US" altLang="zh-CN" sz="2200" dirty="0"/>
          </a:p>
          <a:p>
            <a:pPr marL="365760" indent="-256032" eaLnBrk="1" fontAlgn="auto" hangingPunct="1">
              <a:spcAft>
                <a:spcPts val="0"/>
              </a:spcAft>
              <a:buClr>
                <a:schemeClr val="accent3"/>
              </a:buClr>
              <a:defRPr/>
            </a:pPr>
            <a:r>
              <a:rPr lang="en-US" altLang="zh-CN" sz="1800" dirty="0"/>
              <a:t>//</a:t>
            </a:r>
            <a:r>
              <a:rPr lang="zh-CN" altLang="en-US" sz="1800" dirty="0"/>
              <a:t>输出指定的顺序容器的元素</a:t>
            </a:r>
          </a:p>
          <a:p>
            <a:pPr marL="365760" indent="-256032" eaLnBrk="1" fontAlgn="auto" hangingPunct="1">
              <a:spcAft>
                <a:spcPts val="0"/>
              </a:spcAft>
              <a:buClr>
                <a:schemeClr val="accent3"/>
              </a:buClr>
              <a:defRPr/>
            </a:pPr>
            <a:r>
              <a:rPr lang="en-US" altLang="zh-CN" sz="2200" dirty="0"/>
              <a:t>template &lt;class T&gt;</a:t>
            </a:r>
          </a:p>
          <a:p>
            <a:pPr marL="365760" indent="-256032" eaLnBrk="1" fontAlgn="auto" hangingPunct="1">
              <a:spcAft>
                <a:spcPts val="0"/>
              </a:spcAft>
              <a:buClr>
                <a:schemeClr val="accent3"/>
              </a:buClr>
              <a:defRPr/>
            </a:pPr>
            <a:r>
              <a:rPr lang="en-US" altLang="zh-CN" sz="2200" dirty="0"/>
              <a:t>void </a:t>
            </a:r>
            <a:r>
              <a:rPr lang="en-US" altLang="zh-CN" sz="2200" dirty="0" err="1"/>
              <a:t>printContainer</a:t>
            </a:r>
            <a:r>
              <a:rPr lang="en-US" altLang="zh-CN" sz="2200" dirty="0"/>
              <a:t>(const char* msg, const T&amp; s) {</a:t>
            </a:r>
          </a:p>
          <a:p>
            <a:pPr marL="365760" indent="-256032" eaLnBrk="1" fontAlgn="auto" hangingPunct="1">
              <a:spcAft>
                <a:spcPts val="0"/>
              </a:spcAft>
              <a:buClr>
                <a:schemeClr val="accent3"/>
              </a:buClr>
              <a:defRPr/>
            </a:pPr>
            <a:r>
              <a:rPr lang="en-US" altLang="zh-CN" sz="2200" dirty="0"/>
              <a:t>	</a:t>
            </a:r>
            <a:r>
              <a:rPr lang="en-US" altLang="zh-CN" sz="2200" dirty="0" err="1"/>
              <a:t>cout</a:t>
            </a:r>
            <a:r>
              <a:rPr lang="en-US" altLang="zh-CN" sz="2200" dirty="0"/>
              <a:t> &lt;&lt; msg &lt;&lt; ": ";</a:t>
            </a:r>
          </a:p>
          <a:p>
            <a:pPr marL="365760" indent="-256032" eaLnBrk="1" fontAlgn="auto" hangingPunct="1">
              <a:spcAft>
                <a:spcPts val="0"/>
              </a:spcAft>
              <a:buClr>
                <a:schemeClr val="accent3"/>
              </a:buClr>
              <a:defRPr/>
            </a:pPr>
            <a:r>
              <a:rPr lang="en-US" altLang="zh-CN" sz="2200" dirty="0"/>
              <a:t>	copy(</a:t>
            </a:r>
            <a:r>
              <a:rPr lang="en-US" altLang="zh-CN" sz="2200" dirty="0" err="1"/>
              <a:t>s.</a:t>
            </a:r>
            <a:r>
              <a:rPr lang="en-US" altLang="zh-CN" sz="2200" dirty="0" err="1">
                <a:solidFill>
                  <a:srgbClr val="C00000"/>
                </a:solidFill>
              </a:rPr>
              <a:t>begin</a:t>
            </a:r>
            <a:r>
              <a:rPr lang="en-US" altLang="zh-CN" sz="2200" dirty="0">
                <a:solidFill>
                  <a:srgbClr val="C00000"/>
                </a:solidFill>
              </a:rPr>
              <a:t>()</a:t>
            </a:r>
            <a:r>
              <a:rPr lang="en-US" altLang="zh-CN" sz="2200" dirty="0"/>
              <a:t>, </a:t>
            </a:r>
            <a:r>
              <a:rPr lang="en-US" altLang="zh-CN" sz="2200" dirty="0" err="1"/>
              <a:t>s.</a:t>
            </a:r>
            <a:r>
              <a:rPr lang="en-US" altLang="zh-CN" sz="2200" dirty="0" err="1">
                <a:solidFill>
                  <a:srgbClr val="C00000"/>
                </a:solidFill>
              </a:rPr>
              <a:t>end</a:t>
            </a:r>
            <a:r>
              <a:rPr lang="en-US" altLang="zh-CN" sz="2200" dirty="0">
                <a:solidFill>
                  <a:srgbClr val="C00000"/>
                </a:solidFill>
              </a:rPr>
              <a:t>()</a:t>
            </a:r>
            <a:r>
              <a:rPr lang="en-US" altLang="zh-CN" sz="2200" dirty="0"/>
              <a:t>, </a:t>
            </a:r>
            <a:r>
              <a:rPr lang="en-US" altLang="zh-CN" sz="2200" dirty="0" err="1"/>
              <a:t>ostream_iterator</a:t>
            </a:r>
            <a:r>
              <a:rPr lang="en-US" altLang="zh-CN" sz="2200" dirty="0"/>
              <a:t>&lt;int&gt;(</a:t>
            </a:r>
            <a:r>
              <a:rPr lang="en-US" altLang="zh-CN" sz="2200" dirty="0" err="1"/>
              <a:t>cout</a:t>
            </a:r>
            <a:r>
              <a:rPr lang="en-US" altLang="zh-CN" sz="2200" dirty="0"/>
              <a:t>, " "));</a:t>
            </a:r>
          </a:p>
          <a:p>
            <a:pPr marL="365760" indent="-256032" eaLnBrk="1" fontAlgn="auto" hangingPunct="1">
              <a:spcAft>
                <a:spcPts val="0"/>
              </a:spcAft>
              <a:buClr>
                <a:schemeClr val="accent3"/>
              </a:buClr>
              <a:defRPr/>
            </a:pPr>
            <a:r>
              <a:rPr lang="en-US" altLang="zh-CN" sz="2200" dirty="0"/>
              <a:t>	</a:t>
            </a:r>
            <a:r>
              <a:rPr lang="en-US" altLang="zh-CN" sz="2200" dirty="0" err="1"/>
              <a:t>cout</a:t>
            </a:r>
            <a:r>
              <a:rPr lang="en-US" altLang="zh-CN" sz="2200" dirty="0"/>
              <a:t> &lt;&lt; </a:t>
            </a:r>
            <a:r>
              <a:rPr lang="en-US" altLang="zh-CN" sz="2200" dirty="0" err="1"/>
              <a:t>endl</a:t>
            </a:r>
            <a:r>
              <a:rPr lang="en-US" altLang="zh-CN" sz="2200" dirty="0"/>
              <a:t>;</a:t>
            </a:r>
          </a:p>
          <a:p>
            <a:pPr marL="365760" indent="-256032" eaLnBrk="1" fontAlgn="auto" hangingPunct="1">
              <a:spcAft>
                <a:spcPts val="0"/>
              </a:spcAft>
              <a:buClr>
                <a:schemeClr val="accent3"/>
              </a:buClr>
              <a:defRPr/>
            </a:pPr>
            <a:r>
              <a:rPr lang="en-US" altLang="zh-CN" sz="2200" dirty="0"/>
              <a:t>}</a:t>
            </a:r>
          </a:p>
          <a:p>
            <a:pPr marL="365760" indent="-256032" eaLnBrk="1" fontAlgn="auto" hangingPunct="1">
              <a:spcAft>
                <a:spcPts val="0"/>
              </a:spcAft>
              <a:buClr>
                <a:schemeClr val="accent3"/>
              </a:buClr>
              <a:defRPr/>
            </a:pPr>
            <a:r>
              <a:rPr lang="en-US" altLang="zh-CN" sz="2200" dirty="0"/>
              <a:t> </a:t>
            </a:r>
          </a:p>
          <a:p>
            <a:pPr marL="365760" indent="-256032" eaLnBrk="1" fontAlgn="auto" hangingPunct="1">
              <a:spcAft>
                <a:spcPts val="0"/>
              </a:spcAft>
              <a:buClr>
                <a:schemeClr val="accent3"/>
              </a:buClr>
              <a:defRPr/>
            </a:pPr>
            <a:endParaRPr lang="zh-CN" altLang="en-US" sz="2200"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4572000" y="0"/>
            <a:ext cx="6921888" cy="864096"/>
          </a:xfrm>
        </p:spPr>
        <p:txBody>
          <a:bodyPr/>
          <a:lstStyle/>
          <a:p>
            <a:pPr eaLnBrk="1" hangingPunct="1"/>
            <a:r>
              <a:rPr lang="zh-CN" altLang="en-US" sz="2600" dirty="0"/>
              <a:t>例</a:t>
            </a:r>
            <a:r>
              <a:rPr lang="en-US" altLang="zh-CN" sz="2600" dirty="0"/>
              <a:t>10-4 </a:t>
            </a:r>
            <a:r>
              <a:rPr lang="zh-CN" altLang="en-US" sz="2600" dirty="0"/>
              <a:t>顺序容器的基本操作</a:t>
            </a:r>
          </a:p>
        </p:txBody>
      </p:sp>
      <p:sp>
        <p:nvSpPr>
          <p:cNvPr id="3" name="内容占位符 2"/>
          <p:cNvSpPr>
            <a:spLocks noGrp="1"/>
          </p:cNvSpPr>
          <p:nvPr>
            <p:ph idx="1"/>
          </p:nvPr>
        </p:nvSpPr>
        <p:spPr>
          <a:xfrm>
            <a:off x="0" y="548680"/>
            <a:ext cx="9233992" cy="5449094"/>
          </a:xfrm>
        </p:spPr>
        <p:txBody>
          <a:bodyPr>
            <a:noAutofit/>
          </a:bodyPr>
          <a:lstStyle/>
          <a:p>
            <a:pPr marL="365760" indent="-256032" eaLnBrk="1" fontAlgn="auto" hangingPunct="1">
              <a:spcAft>
                <a:spcPts val="0"/>
              </a:spcAft>
              <a:buClr>
                <a:schemeClr val="accent3"/>
              </a:buClr>
              <a:defRPr/>
            </a:pPr>
            <a:r>
              <a:rPr lang="en-US" altLang="zh-CN" sz="2200" dirty="0"/>
              <a:t>int main() {</a:t>
            </a:r>
          </a:p>
          <a:p>
            <a:pPr marL="365760" indent="-256032" eaLnBrk="1" fontAlgn="auto" hangingPunct="1">
              <a:spcAft>
                <a:spcPts val="0"/>
              </a:spcAft>
              <a:buClr>
                <a:schemeClr val="accent3"/>
              </a:buClr>
              <a:defRPr/>
            </a:pPr>
            <a:r>
              <a:rPr lang="en-US" altLang="zh-CN" sz="2200" dirty="0"/>
              <a:t>	</a:t>
            </a:r>
            <a:r>
              <a:rPr lang="en-US" altLang="zh-CN" sz="1800" dirty="0"/>
              <a:t>//</a:t>
            </a:r>
            <a:r>
              <a:rPr lang="zh-CN" altLang="en-US" sz="1800" dirty="0"/>
              <a:t>从标准输入读入</a:t>
            </a:r>
            <a:r>
              <a:rPr lang="en-US" altLang="zh-CN" sz="1800" dirty="0"/>
              <a:t>10</a:t>
            </a:r>
            <a:r>
              <a:rPr lang="zh-CN" altLang="en-US" sz="1800" dirty="0"/>
              <a:t>个整数，将它们分别从</a:t>
            </a:r>
            <a:r>
              <a:rPr lang="en-US" altLang="zh-CN" sz="1800" dirty="0"/>
              <a:t>s</a:t>
            </a:r>
            <a:r>
              <a:rPr lang="zh-CN" altLang="en-US" sz="1800" dirty="0"/>
              <a:t>的头部加入</a:t>
            </a:r>
          </a:p>
          <a:p>
            <a:pPr marL="365760" indent="-256032" eaLnBrk="1" fontAlgn="auto" hangingPunct="1">
              <a:spcAft>
                <a:spcPts val="0"/>
              </a:spcAft>
              <a:buClr>
                <a:schemeClr val="accent3"/>
              </a:buClr>
              <a:defRPr/>
            </a:pPr>
            <a:r>
              <a:rPr lang="zh-CN" altLang="en-US" sz="2200" dirty="0"/>
              <a:t>	</a:t>
            </a:r>
            <a:r>
              <a:rPr lang="en-US" altLang="zh-CN" sz="2200" dirty="0"/>
              <a:t>deque&lt;int&gt; s;</a:t>
            </a:r>
          </a:p>
          <a:p>
            <a:pPr marL="365760" indent="-256032" eaLnBrk="1" fontAlgn="auto" hangingPunct="1">
              <a:spcAft>
                <a:spcPts val="0"/>
              </a:spcAft>
              <a:buClr>
                <a:schemeClr val="accent3"/>
              </a:buClr>
              <a:defRPr/>
            </a:pPr>
            <a:r>
              <a:rPr lang="en-US" altLang="zh-CN" sz="2200" dirty="0"/>
              <a:t>	for (int </a:t>
            </a:r>
            <a:r>
              <a:rPr lang="en-US" altLang="zh-CN" sz="2200" dirty="0" err="1"/>
              <a:t>i</a:t>
            </a:r>
            <a:r>
              <a:rPr lang="en-US" altLang="zh-CN" sz="2200" dirty="0"/>
              <a:t> = 0; </a:t>
            </a:r>
            <a:r>
              <a:rPr lang="en-US" altLang="zh-CN" sz="2200" dirty="0" err="1"/>
              <a:t>i</a:t>
            </a:r>
            <a:r>
              <a:rPr lang="en-US" altLang="zh-CN" sz="2200" dirty="0"/>
              <a:t> &lt; 10; </a:t>
            </a:r>
            <a:r>
              <a:rPr lang="en-US" altLang="zh-CN" sz="2200" dirty="0" err="1"/>
              <a:t>i</a:t>
            </a:r>
            <a:r>
              <a:rPr lang="en-US" altLang="zh-CN" sz="2200" dirty="0"/>
              <a:t>++) {</a:t>
            </a:r>
          </a:p>
          <a:p>
            <a:pPr marL="365760" indent="-256032" eaLnBrk="1" fontAlgn="auto" hangingPunct="1">
              <a:spcAft>
                <a:spcPts val="0"/>
              </a:spcAft>
              <a:buClr>
                <a:schemeClr val="accent3"/>
              </a:buClr>
              <a:defRPr/>
            </a:pPr>
            <a:r>
              <a:rPr lang="en-US" altLang="zh-CN" sz="2200" dirty="0"/>
              <a:t>		int x;</a:t>
            </a:r>
          </a:p>
          <a:p>
            <a:pPr marL="365760" indent="-256032" eaLnBrk="1" fontAlgn="auto" hangingPunct="1">
              <a:spcAft>
                <a:spcPts val="0"/>
              </a:spcAft>
              <a:buClr>
                <a:schemeClr val="accent3"/>
              </a:buClr>
              <a:defRPr/>
            </a:pPr>
            <a:r>
              <a:rPr lang="en-US" altLang="zh-CN" sz="2200" dirty="0"/>
              <a:t>		</a:t>
            </a:r>
            <a:r>
              <a:rPr lang="en-US" altLang="zh-CN" sz="2200" dirty="0" err="1"/>
              <a:t>cin</a:t>
            </a:r>
            <a:r>
              <a:rPr lang="en-US" altLang="zh-CN" sz="2200" dirty="0"/>
              <a:t> &gt;&gt; x;</a:t>
            </a:r>
          </a:p>
          <a:p>
            <a:pPr marL="365760" indent="-256032" eaLnBrk="1" fontAlgn="auto" hangingPunct="1">
              <a:spcAft>
                <a:spcPts val="0"/>
              </a:spcAft>
              <a:buClr>
                <a:schemeClr val="accent3"/>
              </a:buClr>
              <a:defRPr/>
            </a:pPr>
            <a:r>
              <a:rPr lang="en-US" altLang="zh-CN" sz="2200" dirty="0"/>
              <a:t>		</a:t>
            </a:r>
            <a:r>
              <a:rPr lang="en-US" altLang="zh-CN" sz="2200" dirty="0" err="1"/>
              <a:t>s.</a:t>
            </a:r>
            <a:r>
              <a:rPr lang="en-US" altLang="zh-CN" sz="2200" dirty="0" err="1">
                <a:solidFill>
                  <a:srgbClr val="C00000"/>
                </a:solidFill>
              </a:rPr>
              <a:t>push_front</a:t>
            </a:r>
            <a:r>
              <a:rPr lang="en-US" altLang="zh-CN" sz="2200" dirty="0"/>
              <a:t>(x);</a:t>
            </a:r>
          </a:p>
          <a:p>
            <a:pPr marL="365760" indent="-256032" eaLnBrk="1" fontAlgn="auto" hangingPunct="1">
              <a:spcAft>
                <a:spcPts val="0"/>
              </a:spcAft>
              <a:buClr>
                <a:schemeClr val="accent3"/>
              </a:buClr>
              <a:defRPr/>
            </a:pPr>
            <a:r>
              <a:rPr lang="en-US" altLang="zh-CN" sz="2200" dirty="0"/>
              <a:t>	}</a:t>
            </a:r>
          </a:p>
          <a:p>
            <a:pPr marL="365760" indent="-256032" eaLnBrk="1" fontAlgn="auto" hangingPunct="1">
              <a:spcAft>
                <a:spcPts val="0"/>
              </a:spcAft>
              <a:buClr>
                <a:schemeClr val="accent3"/>
              </a:buClr>
              <a:defRPr/>
            </a:pPr>
            <a:r>
              <a:rPr lang="en-US" altLang="zh-CN" sz="2200" dirty="0"/>
              <a:t>	</a:t>
            </a:r>
            <a:r>
              <a:rPr lang="en-US" altLang="zh-CN" sz="2200" dirty="0" err="1"/>
              <a:t>printContainer</a:t>
            </a:r>
            <a:r>
              <a:rPr lang="en-US" altLang="zh-CN" sz="2200" dirty="0"/>
              <a:t>("deque at first", s);</a:t>
            </a:r>
          </a:p>
          <a:p>
            <a:pPr marL="365760" indent="-256032" eaLnBrk="1" fontAlgn="auto" hangingPunct="1">
              <a:spcAft>
                <a:spcPts val="0"/>
              </a:spcAft>
              <a:buClr>
                <a:schemeClr val="accent3"/>
              </a:buClr>
              <a:defRPr/>
            </a:pPr>
            <a:r>
              <a:rPr lang="en-US" altLang="zh-CN" sz="2200" dirty="0"/>
              <a:t>	</a:t>
            </a:r>
            <a:r>
              <a:rPr lang="en-US" altLang="zh-CN" sz="1800" dirty="0"/>
              <a:t>//</a:t>
            </a:r>
            <a:r>
              <a:rPr lang="zh-CN" altLang="en-US" sz="1800" dirty="0"/>
              <a:t>用</a:t>
            </a:r>
            <a:r>
              <a:rPr lang="en-US" altLang="zh-CN" sz="1800" dirty="0"/>
              <a:t>s</a:t>
            </a:r>
            <a:r>
              <a:rPr lang="zh-CN" altLang="en-US" sz="1800" dirty="0"/>
              <a:t>容器的内容的逆序构造列表容器</a:t>
            </a:r>
            <a:r>
              <a:rPr lang="en-US" altLang="zh-CN" sz="1800" dirty="0"/>
              <a:t>l</a:t>
            </a:r>
          </a:p>
          <a:p>
            <a:pPr marL="365760" indent="-256032" eaLnBrk="1" fontAlgn="auto" hangingPunct="1">
              <a:spcAft>
                <a:spcPts val="0"/>
              </a:spcAft>
              <a:buClr>
                <a:schemeClr val="accent3"/>
              </a:buClr>
              <a:defRPr/>
            </a:pPr>
            <a:r>
              <a:rPr lang="en-US" altLang="zh-CN" sz="2200" dirty="0"/>
              <a:t>	list&lt;int&gt; l(</a:t>
            </a:r>
            <a:r>
              <a:rPr lang="en-US" altLang="zh-CN" sz="2200" dirty="0" err="1"/>
              <a:t>s.</a:t>
            </a:r>
            <a:r>
              <a:rPr lang="en-US" altLang="zh-CN" sz="2200" dirty="0" err="1">
                <a:solidFill>
                  <a:srgbClr val="C00000"/>
                </a:solidFill>
              </a:rPr>
              <a:t>rbegin</a:t>
            </a:r>
            <a:r>
              <a:rPr lang="en-US" altLang="zh-CN" sz="2200" dirty="0">
                <a:solidFill>
                  <a:srgbClr val="C00000"/>
                </a:solidFill>
              </a:rPr>
              <a:t>()</a:t>
            </a:r>
            <a:r>
              <a:rPr lang="en-US" altLang="zh-CN" sz="2200" dirty="0"/>
              <a:t>, </a:t>
            </a:r>
            <a:r>
              <a:rPr lang="en-US" altLang="zh-CN" sz="2200" dirty="0" err="1"/>
              <a:t>s.</a:t>
            </a:r>
            <a:r>
              <a:rPr lang="en-US" altLang="zh-CN" sz="2200" dirty="0" err="1">
                <a:solidFill>
                  <a:srgbClr val="C00000"/>
                </a:solidFill>
              </a:rPr>
              <a:t>rend</a:t>
            </a:r>
            <a:r>
              <a:rPr lang="en-US" altLang="zh-CN" sz="2200" dirty="0">
                <a:solidFill>
                  <a:srgbClr val="C00000"/>
                </a:solidFill>
              </a:rPr>
              <a:t>()</a:t>
            </a:r>
            <a:r>
              <a:rPr lang="en-US" altLang="zh-CN" sz="2200" dirty="0"/>
              <a:t>);</a:t>
            </a:r>
          </a:p>
          <a:p>
            <a:pPr marL="365760" indent="-256032" eaLnBrk="1" fontAlgn="auto" hangingPunct="1">
              <a:spcAft>
                <a:spcPts val="0"/>
              </a:spcAft>
              <a:buClr>
                <a:schemeClr val="accent3"/>
              </a:buClr>
              <a:defRPr/>
            </a:pPr>
            <a:r>
              <a:rPr lang="en-US" altLang="zh-CN" sz="2200" dirty="0"/>
              <a:t>	</a:t>
            </a:r>
            <a:r>
              <a:rPr lang="en-US" altLang="zh-CN" sz="2200" dirty="0" err="1"/>
              <a:t>printContainer</a:t>
            </a:r>
            <a:r>
              <a:rPr lang="en-US" altLang="zh-CN" sz="2200" dirty="0"/>
              <a:t>("list at first", l);</a:t>
            </a:r>
          </a:p>
        </p:txBody>
      </p:sp>
      <p:sp>
        <p:nvSpPr>
          <p:cNvPr id="5" name="内容占位符 2"/>
          <p:cNvSpPr txBox="1">
            <a:spLocks/>
          </p:cNvSpPr>
          <p:nvPr/>
        </p:nvSpPr>
        <p:spPr bwMode="auto">
          <a:xfrm>
            <a:off x="4860032" y="1628800"/>
            <a:ext cx="4176464" cy="1493501"/>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itchFamily="34" charset="-122"/>
                <a:ea typeface="微软雅黑"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itchFamily="34" charset="-122"/>
                <a:ea typeface="微软雅黑"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itchFamily="34" charset="-122"/>
                <a:ea typeface="微软雅黑"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itchFamily="34" charset="-122"/>
                <a:ea typeface="微软雅黑"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200" kern="1200">
                <a:solidFill>
                  <a:srgbClr val="A04DA3"/>
                </a:solidFill>
                <a:latin typeface="微软雅黑" pitchFamily="34" charset="-122"/>
                <a:ea typeface="微软雅黑"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eaLnBrk="1" fontAlgn="auto" hangingPunct="1">
              <a:spcAft>
                <a:spcPts val="0"/>
              </a:spcAft>
              <a:buClr>
                <a:schemeClr val="accent3"/>
              </a:buClr>
              <a:buNone/>
              <a:defRPr/>
            </a:pPr>
            <a:r>
              <a:rPr kumimoji="0" lang="zh-CN" altLang="en-US" sz="1800" dirty="0"/>
              <a:t>运行结果如下： </a:t>
            </a:r>
          </a:p>
          <a:p>
            <a:pPr marL="365760" indent="-256032" eaLnBrk="1" fontAlgn="auto" hangingPunct="1">
              <a:spcAft>
                <a:spcPts val="0"/>
              </a:spcAft>
              <a:buClr>
                <a:schemeClr val="accent3"/>
              </a:buClr>
              <a:buNone/>
              <a:defRPr/>
            </a:pPr>
            <a:r>
              <a:rPr kumimoji="0" lang="en-US" sz="1800" dirty="0"/>
              <a:t>   0 9 8 6 4 3 2 1 5 4</a:t>
            </a:r>
            <a:endParaRPr kumimoji="0" lang="zh-CN" altLang="en-US" sz="1800" dirty="0"/>
          </a:p>
          <a:p>
            <a:pPr marL="365760" indent="-256032" eaLnBrk="1" fontAlgn="auto" hangingPunct="1">
              <a:spcAft>
                <a:spcPts val="0"/>
              </a:spcAft>
              <a:buClr>
                <a:schemeClr val="accent3"/>
              </a:buClr>
              <a:buNone/>
              <a:defRPr/>
            </a:pPr>
            <a:r>
              <a:rPr kumimoji="0" lang="en-US" sz="1800" dirty="0"/>
              <a:t>   deque at first: 4 5 1 2 3 4 6 8 9 0</a:t>
            </a:r>
          </a:p>
          <a:p>
            <a:pPr marL="365760" indent="-256032" eaLnBrk="1" fontAlgn="auto" hangingPunct="1">
              <a:spcAft>
                <a:spcPts val="0"/>
              </a:spcAft>
              <a:buClr>
                <a:schemeClr val="accent3"/>
              </a:buClr>
              <a:buNone/>
              <a:defRPr/>
            </a:pPr>
            <a:r>
              <a:rPr kumimoji="0" lang="en-US" sz="1800" dirty="0"/>
              <a:t>   list at first: 0 9 8 6 4 3 2 1 5 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4716016" y="0"/>
            <a:ext cx="4607050" cy="864096"/>
          </a:xfrm>
        </p:spPr>
        <p:txBody>
          <a:bodyPr/>
          <a:lstStyle/>
          <a:p>
            <a:pPr eaLnBrk="1" hangingPunct="1"/>
            <a:r>
              <a:rPr lang="zh-CN" altLang="en-US" sz="2600" dirty="0"/>
              <a:t>例</a:t>
            </a:r>
            <a:r>
              <a:rPr lang="en-US" altLang="zh-CN" sz="2600" dirty="0"/>
              <a:t>10-4 </a:t>
            </a:r>
            <a:r>
              <a:rPr lang="zh-CN" altLang="en-US" sz="2600" dirty="0"/>
              <a:t>顺序容器的基本操作</a:t>
            </a:r>
          </a:p>
        </p:txBody>
      </p:sp>
      <p:sp>
        <p:nvSpPr>
          <p:cNvPr id="3" name="内容占位符 2"/>
          <p:cNvSpPr>
            <a:spLocks noGrp="1"/>
          </p:cNvSpPr>
          <p:nvPr>
            <p:ph idx="1"/>
          </p:nvPr>
        </p:nvSpPr>
        <p:spPr>
          <a:xfrm>
            <a:off x="0" y="540943"/>
            <a:ext cx="10746159" cy="5377086"/>
          </a:xfrm>
        </p:spPr>
        <p:txBody>
          <a:bodyPr>
            <a:noAutofit/>
          </a:bodyPr>
          <a:lstStyle/>
          <a:p>
            <a:pPr marL="365760" indent="-256032" eaLnBrk="1" fontAlgn="auto" hangingPunct="1">
              <a:spcAft>
                <a:spcPts val="0"/>
              </a:spcAft>
              <a:buClr>
                <a:schemeClr val="accent3"/>
              </a:buClr>
              <a:defRPr/>
            </a:pPr>
            <a:r>
              <a:rPr lang="en-US" altLang="zh-CN" sz="1800" dirty="0"/>
              <a:t>	//</a:t>
            </a:r>
            <a:r>
              <a:rPr lang="zh-CN" altLang="en-US" sz="1800" dirty="0"/>
              <a:t>将列表容器</a:t>
            </a:r>
            <a:r>
              <a:rPr lang="en-US" altLang="zh-CN" sz="1800" dirty="0"/>
              <a:t>l</a:t>
            </a:r>
            <a:r>
              <a:rPr lang="zh-CN" altLang="en-US" sz="1800" dirty="0"/>
              <a:t>的每相邻两个元素顺序颠倒</a:t>
            </a:r>
          </a:p>
          <a:p>
            <a:pPr marL="365760" indent="-256032" eaLnBrk="1" fontAlgn="auto" hangingPunct="1">
              <a:spcAft>
                <a:spcPts val="0"/>
              </a:spcAft>
              <a:buClr>
                <a:schemeClr val="accent3"/>
              </a:buClr>
              <a:defRPr/>
            </a:pPr>
            <a:r>
              <a:rPr lang="zh-CN" altLang="en-US" sz="2200" dirty="0"/>
              <a:t>	</a:t>
            </a:r>
            <a:r>
              <a:rPr lang="en-US" altLang="zh-CN" sz="2200" dirty="0"/>
              <a:t>list&lt;</a:t>
            </a:r>
            <a:r>
              <a:rPr lang="en-US" altLang="zh-CN" sz="2200" dirty="0" err="1"/>
              <a:t>int</a:t>
            </a:r>
            <a:r>
              <a:rPr lang="en-US" altLang="zh-CN" sz="2200" dirty="0"/>
              <a:t>&gt;::</a:t>
            </a:r>
            <a:r>
              <a:rPr lang="en-US" altLang="zh-CN" sz="2200" dirty="0" err="1">
                <a:solidFill>
                  <a:srgbClr val="C00000"/>
                </a:solidFill>
              </a:rPr>
              <a:t>iterator</a:t>
            </a:r>
            <a:r>
              <a:rPr lang="en-US" altLang="zh-CN" sz="2200" dirty="0"/>
              <a:t> </a:t>
            </a:r>
            <a:r>
              <a:rPr lang="en-US" altLang="zh-CN" sz="2200" dirty="0" err="1"/>
              <a:t>iter</a:t>
            </a:r>
            <a:r>
              <a:rPr lang="en-US" altLang="zh-CN" sz="2200" dirty="0"/>
              <a:t> = </a:t>
            </a:r>
            <a:r>
              <a:rPr lang="en-US" altLang="zh-CN" sz="2200" dirty="0" err="1"/>
              <a:t>l.</a:t>
            </a:r>
            <a:r>
              <a:rPr lang="en-US" altLang="zh-CN" sz="2200" dirty="0" err="1">
                <a:solidFill>
                  <a:srgbClr val="C00000"/>
                </a:solidFill>
              </a:rPr>
              <a:t>begin</a:t>
            </a:r>
            <a:r>
              <a:rPr lang="en-US" altLang="zh-CN" sz="2200" dirty="0"/>
              <a:t>();</a:t>
            </a:r>
          </a:p>
          <a:p>
            <a:pPr marL="365760" indent="-256032" eaLnBrk="1" fontAlgn="auto" hangingPunct="1">
              <a:spcAft>
                <a:spcPts val="0"/>
              </a:spcAft>
              <a:buClr>
                <a:schemeClr val="accent3"/>
              </a:buClr>
              <a:defRPr/>
            </a:pPr>
            <a:r>
              <a:rPr lang="en-US" altLang="zh-CN" sz="2200" dirty="0"/>
              <a:t>	while (</a:t>
            </a:r>
            <a:r>
              <a:rPr lang="en-US" altLang="zh-CN" sz="2200" dirty="0" err="1"/>
              <a:t>iter</a:t>
            </a:r>
            <a:r>
              <a:rPr lang="en-US" altLang="zh-CN" sz="2200" dirty="0"/>
              <a:t> != </a:t>
            </a:r>
            <a:r>
              <a:rPr lang="en-US" altLang="zh-CN" sz="2200" dirty="0" err="1"/>
              <a:t>l.end</a:t>
            </a:r>
            <a:r>
              <a:rPr lang="en-US" altLang="zh-CN" sz="2200" dirty="0"/>
              <a:t>()) {</a:t>
            </a:r>
          </a:p>
          <a:p>
            <a:pPr marL="365760" indent="-256032" eaLnBrk="1" fontAlgn="auto" hangingPunct="1">
              <a:spcAft>
                <a:spcPts val="0"/>
              </a:spcAft>
              <a:buClr>
                <a:schemeClr val="accent3"/>
              </a:buClr>
              <a:defRPr/>
            </a:pPr>
            <a:r>
              <a:rPr lang="en-US" altLang="zh-CN" sz="2200" dirty="0"/>
              <a:t>		</a:t>
            </a:r>
            <a:r>
              <a:rPr lang="en-US" altLang="zh-CN" sz="2200" dirty="0" err="1"/>
              <a:t>int</a:t>
            </a:r>
            <a:r>
              <a:rPr lang="en-US" altLang="zh-CN" sz="2200" dirty="0"/>
              <a:t> v = *</a:t>
            </a:r>
            <a:r>
              <a:rPr lang="en-US" altLang="zh-CN" sz="2200" dirty="0" err="1"/>
              <a:t>iter</a:t>
            </a:r>
            <a:r>
              <a:rPr lang="en-US" altLang="zh-CN" sz="2200" dirty="0"/>
              <a:t>;	</a:t>
            </a:r>
          </a:p>
          <a:p>
            <a:pPr marL="365760" indent="-256032" eaLnBrk="1" fontAlgn="auto" hangingPunct="1">
              <a:spcAft>
                <a:spcPts val="0"/>
              </a:spcAft>
              <a:buClr>
                <a:schemeClr val="accent3"/>
              </a:buClr>
              <a:defRPr/>
            </a:pPr>
            <a:r>
              <a:rPr lang="en-US" altLang="zh-CN" sz="2200" dirty="0"/>
              <a:t>		</a:t>
            </a:r>
            <a:r>
              <a:rPr lang="en-US" altLang="zh-CN" sz="2200" dirty="0" err="1"/>
              <a:t>iter</a:t>
            </a:r>
            <a:r>
              <a:rPr lang="en-US" altLang="zh-CN" sz="2200" dirty="0"/>
              <a:t> = </a:t>
            </a:r>
            <a:r>
              <a:rPr lang="en-US" altLang="zh-CN" sz="2200" dirty="0" err="1"/>
              <a:t>l.</a:t>
            </a:r>
            <a:r>
              <a:rPr lang="en-US" altLang="zh-CN" sz="2200" dirty="0" err="1">
                <a:solidFill>
                  <a:srgbClr val="C00000"/>
                </a:solidFill>
              </a:rPr>
              <a:t>erase</a:t>
            </a:r>
            <a:r>
              <a:rPr lang="en-US" altLang="zh-CN" sz="2200" dirty="0"/>
              <a:t>(</a:t>
            </a:r>
            <a:r>
              <a:rPr lang="en-US" altLang="zh-CN" sz="2200" dirty="0" err="1"/>
              <a:t>iter</a:t>
            </a:r>
            <a:r>
              <a:rPr lang="en-US" altLang="zh-CN" sz="2200" dirty="0"/>
              <a:t>);</a:t>
            </a:r>
          </a:p>
          <a:p>
            <a:pPr marL="365760" indent="-256032" eaLnBrk="1" fontAlgn="auto" hangingPunct="1">
              <a:spcAft>
                <a:spcPts val="0"/>
              </a:spcAft>
              <a:buClr>
                <a:schemeClr val="accent3"/>
              </a:buClr>
              <a:defRPr/>
            </a:pPr>
            <a:r>
              <a:rPr lang="en-US" altLang="zh-CN" sz="2200" dirty="0"/>
              <a:t>		</a:t>
            </a:r>
            <a:r>
              <a:rPr lang="en-US" altLang="zh-CN" sz="2200" dirty="0" err="1"/>
              <a:t>l.</a:t>
            </a:r>
            <a:r>
              <a:rPr lang="en-US" altLang="zh-CN" sz="2200" dirty="0" err="1">
                <a:solidFill>
                  <a:srgbClr val="C00000"/>
                </a:solidFill>
              </a:rPr>
              <a:t>insert</a:t>
            </a:r>
            <a:r>
              <a:rPr lang="en-US" altLang="zh-CN" sz="2200" dirty="0"/>
              <a:t>(++</a:t>
            </a:r>
            <a:r>
              <a:rPr lang="en-US" altLang="zh-CN" sz="2200" dirty="0" err="1"/>
              <a:t>iter</a:t>
            </a:r>
            <a:r>
              <a:rPr lang="en-US" altLang="zh-CN" sz="2200" dirty="0"/>
              <a:t>, v);</a:t>
            </a:r>
          </a:p>
          <a:p>
            <a:pPr marL="365760" indent="-256032" eaLnBrk="1" fontAlgn="auto" hangingPunct="1">
              <a:spcAft>
                <a:spcPts val="0"/>
              </a:spcAft>
              <a:buClr>
                <a:schemeClr val="accent3"/>
              </a:buClr>
              <a:defRPr/>
            </a:pPr>
            <a:r>
              <a:rPr lang="en-US" altLang="zh-CN" sz="2200" dirty="0"/>
              <a:t>	}</a:t>
            </a:r>
          </a:p>
          <a:p>
            <a:pPr marL="365760" indent="-256032" eaLnBrk="1" fontAlgn="auto" hangingPunct="1">
              <a:spcAft>
                <a:spcPts val="0"/>
              </a:spcAft>
              <a:buClr>
                <a:schemeClr val="accent3"/>
              </a:buClr>
              <a:defRPr/>
            </a:pPr>
            <a:r>
              <a:rPr lang="en-US" altLang="zh-CN" sz="2200" dirty="0"/>
              <a:t>	</a:t>
            </a:r>
            <a:r>
              <a:rPr lang="en-US" altLang="zh-CN" sz="2200" dirty="0" err="1"/>
              <a:t>printContainer</a:t>
            </a:r>
            <a:r>
              <a:rPr lang="en-US" altLang="zh-CN" sz="2200" dirty="0"/>
              <a:t>("list at last", l);</a:t>
            </a:r>
          </a:p>
          <a:p>
            <a:pPr marL="365760" indent="-256032" eaLnBrk="1" fontAlgn="auto" hangingPunct="1">
              <a:spcAft>
                <a:spcPts val="0"/>
              </a:spcAft>
              <a:buClr>
                <a:schemeClr val="accent3"/>
              </a:buClr>
              <a:defRPr/>
            </a:pPr>
            <a:r>
              <a:rPr lang="en-US" altLang="zh-CN" sz="2200" dirty="0"/>
              <a:t>	</a:t>
            </a:r>
            <a:r>
              <a:rPr lang="en-US" altLang="zh-CN" sz="1800" dirty="0"/>
              <a:t>//</a:t>
            </a:r>
            <a:r>
              <a:rPr lang="zh-CN" altLang="en-US" sz="1800" dirty="0"/>
              <a:t>用列表容器</a:t>
            </a:r>
            <a:r>
              <a:rPr lang="en-US" altLang="zh-CN" sz="1800" dirty="0"/>
              <a:t>l</a:t>
            </a:r>
            <a:r>
              <a:rPr lang="zh-CN" altLang="en-US" sz="1800" dirty="0"/>
              <a:t>的内容给</a:t>
            </a:r>
            <a:r>
              <a:rPr lang="en-US" altLang="zh-CN" sz="1800" dirty="0"/>
              <a:t>s</a:t>
            </a:r>
            <a:r>
              <a:rPr lang="zh-CN" altLang="en-US" sz="1800" dirty="0"/>
              <a:t>赋值，将</a:t>
            </a:r>
            <a:r>
              <a:rPr lang="en-US" altLang="zh-CN" sz="1800" dirty="0"/>
              <a:t>s</a:t>
            </a:r>
            <a:r>
              <a:rPr lang="zh-CN" altLang="en-US" sz="1800" dirty="0"/>
              <a:t>输出</a:t>
            </a:r>
          </a:p>
          <a:p>
            <a:pPr marL="365760" indent="-256032" eaLnBrk="1" fontAlgn="auto" hangingPunct="1">
              <a:spcAft>
                <a:spcPts val="0"/>
              </a:spcAft>
              <a:buClr>
                <a:schemeClr val="accent3"/>
              </a:buClr>
              <a:defRPr/>
            </a:pPr>
            <a:r>
              <a:rPr lang="zh-CN" altLang="en-US" sz="2200" dirty="0"/>
              <a:t>	</a:t>
            </a:r>
            <a:r>
              <a:rPr lang="en-US" altLang="zh-CN" sz="2200" dirty="0" err="1"/>
              <a:t>s.</a:t>
            </a:r>
            <a:r>
              <a:rPr lang="en-US" altLang="zh-CN" sz="2200" dirty="0" err="1">
                <a:solidFill>
                  <a:srgbClr val="C00000"/>
                </a:solidFill>
              </a:rPr>
              <a:t>assign</a:t>
            </a:r>
            <a:r>
              <a:rPr lang="en-US" altLang="zh-CN" sz="2200" dirty="0"/>
              <a:t>(</a:t>
            </a:r>
            <a:r>
              <a:rPr lang="en-US" altLang="zh-CN" sz="2200" dirty="0" err="1"/>
              <a:t>l.</a:t>
            </a:r>
            <a:r>
              <a:rPr lang="en-US" altLang="zh-CN" sz="2200" dirty="0" err="1">
                <a:solidFill>
                  <a:srgbClr val="C00000"/>
                </a:solidFill>
              </a:rPr>
              <a:t>begin</a:t>
            </a:r>
            <a:r>
              <a:rPr lang="en-US" altLang="zh-CN" sz="2200" dirty="0"/>
              <a:t>(), </a:t>
            </a:r>
            <a:r>
              <a:rPr lang="en-US" altLang="zh-CN" sz="2200" dirty="0" err="1"/>
              <a:t>l.</a:t>
            </a:r>
            <a:r>
              <a:rPr lang="en-US" altLang="zh-CN" sz="2200" dirty="0" err="1">
                <a:solidFill>
                  <a:srgbClr val="C00000"/>
                </a:solidFill>
              </a:rPr>
              <a:t>end</a:t>
            </a:r>
            <a:r>
              <a:rPr lang="en-US" altLang="zh-CN" sz="2200" dirty="0"/>
              <a:t>());</a:t>
            </a:r>
          </a:p>
          <a:p>
            <a:pPr marL="365760" indent="-256032" eaLnBrk="1" fontAlgn="auto" hangingPunct="1">
              <a:spcAft>
                <a:spcPts val="0"/>
              </a:spcAft>
              <a:buClr>
                <a:schemeClr val="accent3"/>
              </a:buClr>
              <a:defRPr/>
            </a:pPr>
            <a:r>
              <a:rPr lang="en-US" altLang="zh-CN" sz="2200" dirty="0"/>
              <a:t>	</a:t>
            </a:r>
            <a:r>
              <a:rPr lang="en-US" altLang="zh-CN" sz="2200" dirty="0" err="1"/>
              <a:t>printContainer</a:t>
            </a:r>
            <a:r>
              <a:rPr lang="en-US" altLang="zh-CN" sz="2200" dirty="0"/>
              <a:t>("</a:t>
            </a:r>
            <a:r>
              <a:rPr lang="en-US" altLang="zh-CN" sz="2200" dirty="0" err="1"/>
              <a:t>deque</a:t>
            </a:r>
            <a:r>
              <a:rPr lang="en-US" altLang="zh-CN" sz="2200" dirty="0"/>
              <a:t> at last", s);</a:t>
            </a:r>
          </a:p>
          <a:p>
            <a:pPr marL="365760" indent="-256032" eaLnBrk="1" fontAlgn="auto" hangingPunct="1">
              <a:spcAft>
                <a:spcPts val="0"/>
              </a:spcAft>
              <a:buClr>
                <a:schemeClr val="accent3"/>
              </a:buClr>
              <a:defRPr/>
            </a:pPr>
            <a:r>
              <a:rPr lang="en-US" altLang="zh-CN" sz="2200" dirty="0"/>
              <a:t>	return 0;</a:t>
            </a:r>
          </a:p>
          <a:p>
            <a:pPr marL="365760" indent="-256032" eaLnBrk="1" fontAlgn="auto" hangingPunct="1">
              <a:spcAft>
                <a:spcPts val="0"/>
              </a:spcAft>
              <a:buClr>
                <a:schemeClr val="accent3"/>
              </a:buClr>
              <a:defRPr/>
            </a:pPr>
            <a:r>
              <a:rPr lang="en-US" altLang="zh-CN" sz="2200" dirty="0"/>
              <a:t>}</a:t>
            </a:r>
          </a:p>
        </p:txBody>
      </p:sp>
      <p:sp>
        <p:nvSpPr>
          <p:cNvPr id="14" name="内容占位符 2"/>
          <p:cNvSpPr txBox="1">
            <a:spLocks/>
          </p:cNvSpPr>
          <p:nvPr/>
        </p:nvSpPr>
        <p:spPr bwMode="auto">
          <a:xfrm>
            <a:off x="4860032" y="1484562"/>
            <a:ext cx="4176464" cy="1906500"/>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itchFamily="34" charset="-122"/>
                <a:ea typeface="微软雅黑"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itchFamily="34" charset="-122"/>
                <a:ea typeface="微软雅黑"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itchFamily="34" charset="-122"/>
                <a:ea typeface="微软雅黑"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itchFamily="34" charset="-122"/>
                <a:ea typeface="微软雅黑"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200" kern="1200">
                <a:solidFill>
                  <a:srgbClr val="A04DA3"/>
                </a:solidFill>
                <a:latin typeface="微软雅黑" pitchFamily="34" charset="-122"/>
                <a:ea typeface="微软雅黑"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eaLnBrk="1" fontAlgn="auto" hangingPunct="1">
              <a:spcAft>
                <a:spcPts val="0"/>
              </a:spcAft>
              <a:buClr>
                <a:schemeClr val="accent3"/>
              </a:buClr>
              <a:buNone/>
              <a:defRPr/>
            </a:pPr>
            <a:r>
              <a:rPr kumimoji="0" lang="zh-CN" altLang="en-US" sz="1800" dirty="0"/>
              <a:t>运行结果如下： </a:t>
            </a:r>
          </a:p>
          <a:p>
            <a:pPr marL="365760" indent="-256032" eaLnBrk="1" fontAlgn="auto" hangingPunct="1">
              <a:spcAft>
                <a:spcPts val="0"/>
              </a:spcAft>
              <a:buClr>
                <a:schemeClr val="accent3"/>
              </a:buClr>
              <a:buNone/>
              <a:defRPr/>
            </a:pPr>
            <a:r>
              <a:rPr kumimoji="0" lang="en-US" sz="1800" dirty="0"/>
              <a:t>   0 9 8 6 4 3 2 1 5 4</a:t>
            </a:r>
            <a:endParaRPr kumimoji="0" lang="zh-CN" altLang="en-US" sz="1800" dirty="0"/>
          </a:p>
          <a:p>
            <a:pPr marL="365760" indent="-256032" eaLnBrk="1" fontAlgn="auto" hangingPunct="1">
              <a:spcAft>
                <a:spcPts val="0"/>
              </a:spcAft>
              <a:buClr>
                <a:schemeClr val="accent3"/>
              </a:buClr>
              <a:buNone/>
              <a:defRPr/>
            </a:pPr>
            <a:r>
              <a:rPr kumimoji="0" lang="en-US" sz="1800" dirty="0"/>
              <a:t>   deque at first: 4 5 1 2 3 4 6 8 9 0</a:t>
            </a:r>
            <a:endParaRPr kumimoji="0" lang="zh-CN" altLang="en-US" sz="1800" dirty="0"/>
          </a:p>
          <a:p>
            <a:pPr marL="365760" indent="-256032" eaLnBrk="1" fontAlgn="auto" hangingPunct="1">
              <a:spcAft>
                <a:spcPts val="0"/>
              </a:spcAft>
              <a:buClr>
                <a:schemeClr val="accent3"/>
              </a:buClr>
              <a:buNone/>
              <a:defRPr/>
            </a:pPr>
            <a:r>
              <a:rPr kumimoji="0" lang="en-US" sz="1800" dirty="0"/>
              <a:t>   list at first: 0 9 8 6 4 3 2 1 5 4</a:t>
            </a:r>
            <a:endParaRPr kumimoji="0" lang="zh-CN" altLang="en-US" sz="1800" dirty="0"/>
          </a:p>
          <a:p>
            <a:pPr marL="365760" indent="-256032" eaLnBrk="1" fontAlgn="auto" hangingPunct="1">
              <a:spcAft>
                <a:spcPts val="0"/>
              </a:spcAft>
              <a:buClr>
                <a:schemeClr val="accent3"/>
              </a:buClr>
              <a:buNone/>
              <a:defRPr/>
            </a:pPr>
            <a:r>
              <a:rPr kumimoji="0" lang="en-US" sz="1800" dirty="0"/>
              <a:t>   list at last: 9 0 6 8 3 4 1 2 4 5</a:t>
            </a:r>
            <a:endParaRPr kumimoji="0" lang="zh-CN" altLang="en-US" sz="1800" dirty="0"/>
          </a:p>
          <a:p>
            <a:pPr marL="365760" indent="-256032" eaLnBrk="1" fontAlgn="auto" hangingPunct="1">
              <a:spcAft>
                <a:spcPts val="0"/>
              </a:spcAft>
              <a:buClr>
                <a:schemeClr val="accent3"/>
              </a:buClr>
              <a:buNone/>
              <a:defRPr/>
            </a:pPr>
            <a:r>
              <a:rPr kumimoji="0" lang="en-US" sz="1800" dirty="0"/>
              <a:t>   deque at last: 9 0 6 8 3 4 1 2 4 5</a:t>
            </a:r>
            <a:endParaRPr kumimoji="0" lang="zh-CN" altLang="en-US" sz="1800" dirty="0"/>
          </a:p>
          <a:p>
            <a:pPr marL="365760" indent="-256032" eaLnBrk="1" fontAlgn="auto" hangingPunct="1">
              <a:spcAft>
                <a:spcPts val="0"/>
              </a:spcAft>
              <a:buClr>
                <a:schemeClr val="accent3"/>
              </a:buClr>
              <a:buFont typeface="Georgia"/>
              <a:buChar char="•"/>
              <a:defRPr/>
            </a:pPr>
            <a:endParaRPr kumimoji="0" lang="zh-CN" alt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1" fontAlgn="auto" hangingPunct="1">
              <a:spcAft>
                <a:spcPts val="0"/>
              </a:spcAft>
              <a:defRPr/>
            </a:pPr>
            <a:r>
              <a:rPr lang="en-US" altLang="zh-CN" dirty="0"/>
              <a:t>5</a:t>
            </a:r>
            <a:r>
              <a:rPr lang="zh-CN" altLang="en-US" dirty="0"/>
              <a:t>种顺序容器的特性</a:t>
            </a:r>
          </a:p>
        </p:txBody>
      </p:sp>
      <p:sp>
        <p:nvSpPr>
          <p:cNvPr id="46083" name="内容占位符 2"/>
          <p:cNvSpPr>
            <a:spLocks noGrp="1"/>
          </p:cNvSpPr>
          <p:nvPr>
            <p:ph type="body" idx="1"/>
          </p:nvPr>
        </p:nvSpPr>
        <p:spPr/>
        <p:txBody>
          <a:bodyPr/>
          <a:lstStyle/>
          <a:p>
            <a:pPr eaLnBrk="1" hangingPunct="1"/>
            <a:r>
              <a:rPr lang="zh-CN" altLang="en-US" sz="2400" dirty="0"/>
              <a:t>向量、双端队列、列表、单向链表、数组</a:t>
            </a:r>
          </a:p>
        </p:txBody>
      </p:sp>
      <p:sp>
        <p:nvSpPr>
          <p:cNvPr id="3" name="灯片编号占位符 2">
            <a:extLst>
              <a:ext uri="{FF2B5EF4-FFF2-40B4-BE49-F238E27FC236}">
                <a16:creationId xmlns:a16="http://schemas.microsoft.com/office/drawing/2014/main" id="{6F18F148-072E-469C-9AB1-1B83DC9AB83E}"/>
              </a:ext>
            </a:extLst>
          </p:cNvPr>
          <p:cNvSpPr>
            <a:spLocks noGrp="1"/>
          </p:cNvSpPr>
          <p:nvPr>
            <p:ph type="sldNum" sz="quarter" idx="4"/>
          </p:nvPr>
        </p:nvSpPr>
        <p:spPr/>
        <p:txBody>
          <a:bodyPr/>
          <a:lstStyle/>
          <a:p>
            <a:fld id="{EE27C1A0-FD57-4FBA-811A-8EA0C630CB97}" type="slidenum">
              <a:rPr lang="zh-CN" altLang="en-US" smtClean="0"/>
              <a:pPr/>
              <a:t>49</a:t>
            </a:fld>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2"/>
          <p:cNvSpPr>
            <a:spLocks noGrp="1"/>
          </p:cNvSpPr>
          <p:nvPr>
            <p:ph type="title"/>
          </p:nvPr>
        </p:nvSpPr>
        <p:spPr>
          <a:xfrm>
            <a:off x="18529" y="-27384"/>
            <a:ext cx="9453127" cy="1066800"/>
          </a:xfrm>
        </p:spPr>
        <p:txBody>
          <a:bodyPr/>
          <a:lstStyle/>
          <a:p>
            <a:r>
              <a:rPr lang="zh-CN" altLang="en-US" dirty="0"/>
              <a:t>术语：概念</a:t>
            </a:r>
            <a:r>
              <a:rPr lang="en-US" altLang="zh-CN" dirty="0"/>
              <a:t> (concept)</a:t>
            </a:r>
            <a:endParaRPr lang="zh-CN" altLang="en-US" dirty="0"/>
          </a:p>
        </p:txBody>
      </p:sp>
      <p:sp>
        <p:nvSpPr>
          <p:cNvPr id="15363" name="内容占位符 3"/>
          <p:cNvSpPr>
            <a:spLocks noGrp="1"/>
          </p:cNvSpPr>
          <p:nvPr>
            <p:ph idx="1"/>
          </p:nvPr>
        </p:nvSpPr>
        <p:spPr>
          <a:xfrm>
            <a:off x="-108519" y="908720"/>
            <a:ext cx="9361039" cy="4536504"/>
          </a:xfrm>
        </p:spPr>
        <p:txBody>
          <a:bodyPr/>
          <a:lstStyle/>
          <a:p>
            <a:pPr eaLnBrk="1" hangingPunct="1">
              <a:spcBef>
                <a:spcPts val="600"/>
              </a:spcBef>
            </a:pPr>
            <a:r>
              <a:rPr lang="zh-CN" altLang="en-US" sz="2400" dirty="0"/>
              <a:t>用来界定具备一定功能的数据类型。例如：</a:t>
            </a:r>
            <a:endParaRPr lang="en-US" altLang="zh-CN" sz="2400" dirty="0"/>
          </a:p>
          <a:p>
            <a:pPr lvl="1" eaLnBrk="1" hangingPunct="1">
              <a:spcBef>
                <a:spcPts val="600"/>
              </a:spcBef>
            </a:pPr>
            <a:r>
              <a:rPr lang="zh-CN" altLang="en-US" sz="2200" dirty="0"/>
              <a:t>将“可以比大小的所有数据类型（有比较运算符）”这一概念记为</a:t>
            </a:r>
            <a:r>
              <a:rPr lang="en-US" altLang="zh-CN" sz="2200" dirty="0"/>
              <a:t>Comparable</a:t>
            </a:r>
          </a:p>
          <a:p>
            <a:pPr lvl="1" eaLnBrk="1" hangingPunct="1">
              <a:spcBef>
                <a:spcPts val="600"/>
              </a:spcBef>
            </a:pPr>
            <a:r>
              <a:rPr lang="zh-CN" altLang="en-US" sz="2200" dirty="0"/>
              <a:t>将“具有公有的复制构造函数并可以用‘</a:t>
            </a:r>
            <a:r>
              <a:rPr lang="en-US" altLang="zh-CN" sz="2200" dirty="0"/>
              <a:t>=’</a:t>
            </a:r>
            <a:r>
              <a:rPr lang="zh-CN" altLang="en-US" sz="2200" dirty="0"/>
              <a:t>赋值的数据类型”这一概念记为</a:t>
            </a:r>
            <a:r>
              <a:rPr lang="en-US" altLang="zh-CN" sz="2200" dirty="0"/>
              <a:t>Assignable</a:t>
            </a:r>
          </a:p>
          <a:p>
            <a:pPr lvl="1" eaLnBrk="1" hangingPunct="1">
              <a:spcBef>
                <a:spcPts val="600"/>
              </a:spcBef>
            </a:pPr>
            <a:r>
              <a:rPr lang="zh-CN" altLang="en-US" sz="2200" dirty="0"/>
              <a:t>将“可以比大小、具有公有的复制构造函数并可以用‘</a:t>
            </a:r>
            <a:r>
              <a:rPr lang="en-US" altLang="zh-CN" sz="2200" dirty="0"/>
              <a:t>=’</a:t>
            </a:r>
            <a:r>
              <a:rPr lang="zh-CN" altLang="en-US" sz="2200" dirty="0"/>
              <a:t>赋值的所有数据类型”这个概念记作</a:t>
            </a:r>
            <a:r>
              <a:rPr lang="en-US" altLang="zh-CN" sz="2200" dirty="0"/>
              <a:t>Sortable</a:t>
            </a:r>
            <a:r>
              <a:rPr lang="zh-CN" altLang="en-US" sz="2200" dirty="0"/>
              <a:t>。</a:t>
            </a:r>
            <a:endParaRPr lang="en-US" altLang="zh-CN" sz="2200" dirty="0"/>
          </a:p>
        </p:txBody>
      </p:sp>
      <p:sp>
        <p:nvSpPr>
          <p:cNvPr id="2" name="灯片编号占位符 1">
            <a:extLst>
              <a:ext uri="{FF2B5EF4-FFF2-40B4-BE49-F238E27FC236}">
                <a16:creationId xmlns:a16="http://schemas.microsoft.com/office/drawing/2014/main" id="{E795D42F-2CBA-4907-8987-F195D507822A}"/>
              </a:ext>
            </a:extLst>
          </p:cNvPr>
          <p:cNvSpPr>
            <a:spLocks noGrp="1"/>
          </p:cNvSpPr>
          <p:nvPr>
            <p:ph type="sldNum" sz="quarter" idx="4"/>
          </p:nvPr>
        </p:nvSpPr>
        <p:spPr/>
        <p:txBody>
          <a:bodyPr/>
          <a:lstStyle/>
          <a:p>
            <a:fld id="{EE27C1A0-FD57-4FBA-811A-8EA0C630CB97}" type="slidenum">
              <a:rPr lang="zh-CN" altLang="en-US" smtClean="0"/>
              <a:pPr/>
              <a:t>5</a:t>
            </a:fld>
            <a:endParaRPr lang="zh-CN" altLang="en-US"/>
          </a:p>
        </p:txBody>
      </p:sp>
    </p:spTree>
    <p:extLst>
      <p:ext uri="{BB962C8B-B14F-4D97-AF65-F5344CB8AC3E}">
        <p14:creationId xmlns:p14="http://schemas.microsoft.com/office/powerpoint/2010/main" val="349987115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2" y="-27384"/>
            <a:ext cx="8230076" cy="1066800"/>
          </a:xfrm>
        </p:spPr>
        <p:txBody>
          <a:bodyPr/>
          <a:lstStyle/>
          <a:p>
            <a:r>
              <a:rPr lang="zh-CN" altLang="en-US" dirty="0"/>
              <a:t>向量（</a:t>
            </a:r>
            <a:r>
              <a:rPr lang="en-US" altLang="zh-CN" dirty="0"/>
              <a:t>Vector</a:t>
            </a:r>
            <a:r>
              <a:rPr lang="zh-CN" altLang="en-US" dirty="0"/>
              <a:t>）</a:t>
            </a:r>
          </a:p>
        </p:txBody>
      </p:sp>
      <p:sp>
        <p:nvSpPr>
          <p:cNvPr id="46083" name="内容占位符 2"/>
          <p:cNvSpPr>
            <a:spLocks noGrp="1"/>
          </p:cNvSpPr>
          <p:nvPr>
            <p:ph idx="1"/>
          </p:nvPr>
        </p:nvSpPr>
        <p:spPr>
          <a:xfrm>
            <a:off x="10264" y="1037104"/>
            <a:ext cx="9035710" cy="4224958"/>
          </a:xfrm>
        </p:spPr>
        <p:txBody>
          <a:bodyPr/>
          <a:lstStyle/>
          <a:p>
            <a:r>
              <a:rPr lang="zh-CN" altLang="en-US" sz="2400" dirty="0"/>
              <a:t>特点</a:t>
            </a:r>
            <a:endParaRPr lang="en-US" altLang="zh-CN" sz="2400" dirty="0"/>
          </a:p>
          <a:p>
            <a:pPr lvl="1"/>
            <a:r>
              <a:rPr lang="zh-CN" altLang="en-US" sz="2200" dirty="0"/>
              <a:t>一个可以扩展的动态数组</a:t>
            </a:r>
            <a:endParaRPr lang="en-US" altLang="zh-CN" sz="2200" dirty="0"/>
          </a:p>
          <a:p>
            <a:pPr lvl="1"/>
            <a:r>
              <a:rPr lang="zh-CN" altLang="en-US" sz="2200" dirty="0"/>
              <a:t>随机访问、在尾部插入或删除元素快</a:t>
            </a:r>
            <a:endParaRPr lang="en-US" altLang="zh-CN" sz="2200" dirty="0"/>
          </a:p>
          <a:p>
            <a:pPr lvl="1"/>
            <a:r>
              <a:rPr lang="zh-CN" altLang="en-US" sz="2200" dirty="0"/>
              <a:t>在中间或头部插入或删除元素慢</a:t>
            </a:r>
            <a:endParaRPr lang="en-US" altLang="zh-CN" sz="2200" dirty="0"/>
          </a:p>
          <a:p>
            <a:r>
              <a:rPr lang="zh-CN" altLang="en-US" sz="2400" dirty="0"/>
              <a:t>向量的容量</a:t>
            </a:r>
            <a:endParaRPr lang="en-US" altLang="zh-CN" sz="2400" dirty="0"/>
          </a:p>
          <a:p>
            <a:pPr lvl="1"/>
            <a:r>
              <a:rPr lang="zh-CN" altLang="en-US" sz="2200" dirty="0"/>
              <a:t>容量</a:t>
            </a:r>
            <a:r>
              <a:rPr lang="en-US" altLang="zh-CN" sz="2200" dirty="0"/>
              <a:t>(capacity)</a:t>
            </a:r>
            <a:r>
              <a:rPr lang="zh-CN" altLang="en-US" sz="2200" dirty="0"/>
              <a:t>：实际分配空间的大小</a:t>
            </a:r>
            <a:endParaRPr lang="en-US" altLang="zh-CN" sz="2200" dirty="0"/>
          </a:p>
          <a:p>
            <a:pPr lvl="1"/>
            <a:r>
              <a:rPr lang="en-US" altLang="zh-CN" sz="2200" dirty="0" err="1"/>
              <a:t>s.capacity</a:t>
            </a:r>
            <a:r>
              <a:rPr lang="en-US" altLang="zh-CN" sz="2200" dirty="0"/>
              <a:t>()</a:t>
            </a:r>
            <a:r>
              <a:rPr lang="zh-CN" altLang="en-US" sz="2200" dirty="0"/>
              <a:t> ：返回当前容量</a:t>
            </a:r>
            <a:endParaRPr lang="en-US" altLang="zh-CN" sz="2200" dirty="0"/>
          </a:p>
          <a:p>
            <a:pPr lvl="1"/>
            <a:r>
              <a:rPr lang="en-US" altLang="zh-CN" sz="2200" dirty="0" err="1"/>
              <a:t>s.reserve</a:t>
            </a:r>
            <a:r>
              <a:rPr lang="en-US" altLang="zh-CN" sz="2200" dirty="0"/>
              <a:t>(n)</a:t>
            </a:r>
            <a:r>
              <a:rPr lang="zh-CN" altLang="en-US" sz="2200" dirty="0"/>
              <a:t>：若容量小于</a:t>
            </a:r>
            <a:r>
              <a:rPr lang="en-US" altLang="zh-CN" sz="2200" dirty="0"/>
              <a:t>n</a:t>
            </a:r>
            <a:r>
              <a:rPr lang="zh-CN" altLang="en-US" sz="2200" dirty="0"/>
              <a:t>，则对</a:t>
            </a:r>
            <a:r>
              <a:rPr lang="en-US" altLang="zh-CN" sz="2200" dirty="0"/>
              <a:t>s</a:t>
            </a:r>
            <a:r>
              <a:rPr lang="zh-CN" altLang="en-US" sz="2200" dirty="0"/>
              <a:t>进行扩展，使其容量至少为</a:t>
            </a:r>
            <a:r>
              <a:rPr lang="en-US" altLang="zh-CN" sz="2200" dirty="0"/>
              <a:t>n</a:t>
            </a:r>
          </a:p>
          <a:p>
            <a:pPr lvl="1"/>
            <a:r>
              <a:rPr lang="en-US" altLang="zh-CN" sz="2200" dirty="0" err="1"/>
              <a:t>s.shrink_to_fit</a:t>
            </a:r>
            <a:r>
              <a:rPr lang="en-US" altLang="zh-CN" sz="2200" dirty="0"/>
              <a:t>():</a:t>
            </a:r>
            <a:r>
              <a:rPr lang="zh-CN" altLang="en-US" sz="2200" dirty="0"/>
              <a:t> 回收未使用的元素空间，即</a:t>
            </a:r>
            <a:r>
              <a:rPr lang="en-US" altLang="zh-CN" sz="2200" dirty="0"/>
              <a:t>size</a:t>
            </a:r>
            <a:r>
              <a:rPr lang="zh-CN" altLang="en-US" sz="2200" dirty="0"/>
              <a:t>和</a:t>
            </a:r>
            <a:r>
              <a:rPr lang="en-US" altLang="zh-CN" sz="2200" dirty="0"/>
              <a:t>capacity</a:t>
            </a:r>
            <a:r>
              <a:rPr lang="zh-CN" altLang="en-US" sz="2200" dirty="0"/>
              <a:t>函数返回值相等</a:t>
            </a:r>
          </a:p>
        </p:txBody>
      </p:sp>
      <p:sp>
        <p:nvSpPr>
          <p:cNvPr id="6" name="灯片编号占位符 5">
            <a:extLst>
              <a:ext uri="{FF2B5EF4-FFF2-40B4-BE49-F238E27FC236}">
                <a16:creationId xmlns:a16="http://schemas.microsoft.com/office/drawing/2014/main" id="{AD4FBEC8-130E-4C38-9270-6062BA031EFD}"/>
              </a:ext>
            </a:extLst>
          </p:cNvPr>
          <p:cNvSpPr>
            <a:spLocks noGrp="1"/>
          </p:cNvSpPr>
          <p:nvPr>
            <p:ph type="sldNum" sz="quarter" idx="4"/>
          </p:nvPr>
        </p:nvSpPr>
        <p:spPr/>
        <p:txBody>
          <a:bodyPr/>
          <a:lstStyle/>
          <a:p>
            <a:fld id="{EE27C1A0-FD57-4FBA-811A-8EA0C630CB97}" type="slidenum">
              <a:rPr lang="zh-CN" altLang="en-US" smtClean="0"/>
              <a:pPr/>
              <a:t>50</a:t>
            </a:fld>
            <a:endParaRPr lang="zh-CN" altLang="en-US"/>
          </a:p>
        </p:txBody>
      </p:sp>
    </p:spTree>
    <p:extLst>
      <p:ext uri="{BB962C8B-B14F-4D97-AF65-F5344CB8AC3E}">
        <p14:creationId xmlns:p14="http://schemas.microsoft.com/office/powerpoint/2010/main" val="178631727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179512" y="12749"/>
            <a:ext cx="10979150" cy="1066800"/>
          </a:xfrm>
        </p:spPr>
        <p:txBody>
          <a:bodyPr/>
          <a:lstStyle/>
          <a:p>
            <a:pPr eaLnBrk="1" hangingPunct="1"/>
            <a:r>
              <a:rPr lang="zh-CN" altLang="en-US" dirty="0"/>
              <a:t>双端队列（</a:t>
            </a:r>
            <a:r>
              <a:rPr lang="en-US" altLang="zh-CN" dirty="0"/>
              <a:t>deque</a:t>
            </a:r>
            <a:r>
              <a:rPr lang="zh-CN" altLang="en-US" dirty="0"/>
              <a:t>）</a:t>
            </a:r>
          </a:p>
        </p:txBody>
      </p:sp>
      <p:sp>
        <p:nvSpPr>
          <p:cNvPr id="47107" name="内容占位符 2"/>
          <p:cNvSpPr>
            <a:spLocks noGrp="1"/>
          </p:cNvSpPr>
          <p:nvPr>
            <p:ph idx="1"/>
          </p:nvPr>
        </p:nvSpPr>
        <p:spPr>
          <a:xfrm>
            <a:off x="179512" y="1293862"/>
            <a:ext cx="5775325" cy="3143250"/>
          </a:xfrm>
        </p:spPr>
        <p:txBody>
          <a:bodyPr/>
          <a:lstStyle/>
          <a:p>
            <a:pPr eaLnBrk="1" hangingPunct="1">
              <a:lnSpc>
                <a:spcPct val="200000"/>
              </a:lnSpc>
            </a:pPr>
            <a:r>
              <a:rPr lang="zh-CN" altLang="en-US" sz="2400" dirty="0"/>
              <a:t>特点</a:t>
            </a:r>
            <a:endParaRPr lang="en-US" altLang="zh-CN" sz="2400" dirty="0"/>
          </a:p>
          <a:p>
            <a:pPr lvl="1" eaLnBrk="1" hangingPunct="1">
              <a:lnSpc>
                <a:spcPct val="200000"/>
              </a:lnSpc>
            </a:pPr>
            <a:r>
              <a:rPr lang="zh-CN" altLang="en-US" sz="2200" dirty="0"/>
              <a:t>在两端插入或删除元素快</a:t>
            </a:r>
            <a:endParaRPr lang="en-US" altLang="zh-CN" sz="2200" dirty="0"/>
          </a:p>
          <a:p>
            <a:pPr lvl="1" eaLnBrk="1" hangingPunct="1">
              <a:lnSpc>
                <a:spcPct val="200000"/>
              </a:lnSpc>
            </a:pPr>
            <a:r>
              <a:rPr lang="zh-CN" altLang="en-US" sz="2200" dirty="0"/>
              <a:t>在中间插入或删除元素慢</a:t>
            </a:r>
            <a:endParaRPr lang="en-US" altLang="zh-CN" sz="2200" dirty="0"/>
          </a:p>
          <a:p>
            <a:pPr lvl="1" eaLnBrk="1" hangingPunct="1">
              <a:lnSpc>
                <a:spcPct val="200000"/>
              </a:lnSpc>
            </a:pPr>
            <a:r>
              <a:rPr lang="zh-CN" altLang="en-US" sz="2200" dirty="0"/>
              <a:t>支持随机访问</a:t>
            </a:r>
            <a:endParaRPr lang="en-US" altLang="zh-CN" sz="2200" dirty="0"/>
          </a:p>
        </p:txBody>
      </p:sp>
      <p:sp>
        <p:nvSpPr>
          <p:cNvPr id="2" name="灯片编号占位符 1">
            <a:extLst>
              <a:ext uri="{FF2B5EF4-FFF2-40B4-BE49-F238E27FC236}">
                <a16:creationId xmlns:a16="http://schemas.microsoft.com/office/drawing/2014/main" id="{82B3FDD4-FBE2-4569-8421-58619D082B90}"/>
              </a:ext>
            </a:extLst>
          </p:cNvPr>
          <p:cNvSpPr>
            <a:spLocks noGrp="1"/>
          </p:cNvSpPr>
          <p:nvPr>
            <p:ph type="sldNum" sz="quarter" idx="4"/>
          </p:nvPr>
        </p:nvSpPr>
        <p:spPr/>
        <p:txBody>
          <a:bodyPr/>
          <a:lstStyle/>
          <a:p>
            <a:fld id="{EE27C1A0-FD57-4FBA-811A-8EA0C630CB97}" type="slidenum">
              <a:rPr lang="zh-CN" altLang="en-US" smtClean="0"/>
              <a:pPr/>
              <a:t>51</a:t>
            </a:fld>
            <a:endParaRPr lang="zh-CN" altLang="en-US"/>
          </a:p>
        </p:txBody>
      </p:sp>
      <p:pic>
        <p:nvPicPr>
          <p:cNvPr id="1026" name="Picture 2" descr="C# 数据结构】队列queue - 小林野夫- 博客园">
            <a:extLst>
              <a:ext uri="{FF2B5EF4-FFF2-40B4-BE49-F238E27FC236}">
                <a16:creationId xmlns:a16="http://schemas.microsoft.com/office/drawing/2014/main" id="{2226C936-79F2-3E6D-7571-E097B47A44F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63" t="10559" r="9050" b="9375"/>
          <a:stretch/>
        </p:blipFill>
        <p:spPr bwMode="auto">
          <a:xfrm>
            <a:off x="4436018" y="1952835"/>
            <a:ext cx="4492675" cy="29523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标题 1"/>
          <p:cNvSpPr>
            <a:spLocks noGrp="1"/>
          </p:cNvSpPr>
          <p:nvPr>
            <p:ph type="title"/>
          </p:nvPr>
        </p:nvSpPr>
        <p:spPr>
          <a:xfrm>
            <a:off x="6602346" y="116632"/>
            <a:ext cx="2880320" cy="864096"/>
          </a:xfrm>
        </p:spPr>
        <p:txBody>
          <a:bodyPr/>
          <a:lstStyle/>
          <a:p>
            <a:r>
              <a:rPr lang="zh-CN" altLang="en-US" sz="2400" dirty="0"/>
              <a:t>例</a:t>
            </a:r>
            <a:r>
              <a:rPr lang="en-US" altLang="zh-CN" sz="2400" dirty="0"/>
              <a:t>10-5 </a:t>
            </a:r>
            <a:r>
              <a:rPr lang="zh-CN" altLang="en-US" sz="2400" dirty="0"/>
              <a:t>奇偶排序：双端队列的应用</a:t>
            </a:r>
          </a:p>
        </p:txBody>
      </p:sp>
      <p:sp>
        <p:nvSpPr>
          <p:cNvPr id="3" name="内容占位符 2"/>
          <p:cNvSpPr>
            <a:spLocks noGrp="1"/>
          </p:cNvSpPr>
          <p:nvPr>
            <p:ph idx="1"/>
          </p:nvPr>
        </p:nvSpPr>
        <p:spPr>
          <a:xfrm>
            <a:off x="12805" y="260648"/>
            <a:ext cx="9450015" cy="5832648"/>
          </a:xfrm>
        </p:spPr>
        <p:txBody>
          <a:bodyPr/>
          <a:lstStyle/>
          <a:p>
            <a:pPr>
              <a:spcAft>
                <a:spcPts val="600"/>
              </a:spcAft>
            </a:pPr>
            <a:r>
              <a:rPr lang="zh-CN" altLang="en-US" sz="1800" dirty="0"/>
              <a:t>先按照从大到小顺序输出奇数，再按照从小到大顺序输出偶数</a:t>
            </a:r>
            <a:endParaRPr lang="en-US" altLang="zh-CN" sz="2000" dirty="0"/>
          </a:p>
          <a:p>
            <a:r>
              <a:rPr lang="en-US" altLang="zh-CN" sz="1600" dirty="0"/>
              <a:t>// </a:t>
            </a:r>
            <a:r>
              <a:rPr lang="zh-CN" altLang="en-US" sz="1600" dirty="0"/>
              <a:t>头部分省略</a:t>
            </a:r>
            <a:endParaRPr lang="en-US" altLang="zh-CN" sz="1600" dirty="0"/>
          </a:p>
          <a:p>
            <a:r>
              <a:rPr lang="en-US" altLang="zh-CN" sz="1600" dirty="0"/>
              <a:t>int main() {</a:t>
            </a:r>
          </a:p>
          <a:p>
            <a:r>
              <a:rPr lang="en-US" altLang="zh-CN" sz="1600" dirty="0"/>
              <a:t>    </a:t>
            </a:r>
            <a:r>
              <a:rPr lang="en-US" altLang="zh-CN" sz="1600" dirty="0" err="1"/>
              <a:t>istream_iterator</a:t>
            </a:r>
            <a:r>
              <a:rPr lang="en-US" altLang="zh-CN" sz="1600" dirty="0"/>
              <a:t>&lt;int&gt; i1(</a:t>
            </a:r>
            <a:r>
              <a:rPr lang="en-US" altLang="zh-CN" sz="1600" dirty="0" err="1"/>
              <a:t>cin</a:t>
            </a:r>
            <a:r>
              <a:rPr lang="en-US" altLang="zh-CN" sz="1600" dirty="0"/>
              <a:t>), i2;	//</a:t>
            </a:r>
            <a:r>
              <a:rPr lang="zh-CN" altLang="en-US" sz="1600" dirty="0"/>
              <a:t>建立一对输入流迭代器</a:t>
            </a:r>
          </a:p>
          <a:p>
            <a:r>
              <a:rPr lang="en-US" altLang="zh-CN" sz="1600" dirty="0"/>
              <a:t>    vector&lt;int&gt; s1(i1, i2);	//</a:t>
            </a:r>
            <a:r>
              <a:rPr lang="zh-CN" altLang="en-US" sz="1600" dirty="0"/>
              <a:t>通过输入流迭代器从标准输入流中输入数据</a:t>
            </a:r>
          </a:p>
          <a:p>
            <a:r>
              <a:rPr lang="en-US" altLang="zh-CN" sz="1600" dirty="0"/>
              <a:t>    sort(s1.begin(), s1.end());	//</a:t>
            </a:r>
            <a:r>
              <a:rPr lang="zh-CN" altLang="en-US" sz="1600" dirty="0"/>
              <a:t>将输入的整数排序</a:t>
            </a:r>
          </a:p>
          <a:p>
            <a:r>
              <a:rPr lang="en-US" altLang="zh-CN" sz="1600" dirty="0"/>
              <a:t>    deque&lt;int&gt; s2;</a:t>
            </a:r>
          </a:p>
          <a:p>
            <a:r>
              <a:rPr lang="en-US" altLang="zh-CN" sz="1600" dirty="0"/>
              <a:t>    //</a:t>
            </a:r>
            <a:r>
              <a:rPr lang="zh-CN" altLang="en-US" sz="1600" dirty="0"/>
              <a:t>以下循环遍历</a:t>
            </a:r>
            <a:r>
              <a:rPr lang="en-US" altLang="zh-CN" sz="1600" dirty="0"/>
              <a:t>s1</a:t>
            </a:r>
          </a:p>
          <a:p>
            <a:r>
              <a:rPr lang="en-US" altLang="zh-CN" sz="1600" dirty="0"/>
              <a:t>    for (vector&lt;int&gt;::iterator </a:t>
            </a:r>
            <a:r>
              <a:rPr lang="en-US" altLang="zh-CN" sz="1600" dirty="0" err="1"/>
              <a:t>iter</a:t>
            </a:r>
            <a:r>
              <a:rPr lang="en-US" altLang="zh-CN" sz="1600" dirty="0"/>
              <a:t> = s1.begin(); </a:t>
            </a:r>
            <a:r>
              <a:rPr lang="en-US" altLang="zh-CN" sz="1600" dirty="0" err="1"/>
              <a:t>iter</a:t>
            </a:r>
            <a:r>
              <a:rPr lang="en-US" altLang="zh-CN" sz="1600" dirty="0"/>
              <a:t> != s1.end(); ++</a:t>
            </a:r>
            <a:r>
              <a:rPr lang="en-US" altLang="zh-CN" sz="1600" dirty="0" err="1"/>
              <a:t>iter</a:t>
            </a:r>
            <a:r>
              <a:rPr lang="en-US" altLang="zh-CN" sz="1600" dirty="0"/>
              <a:t>) </a:t>
            </a:r>
          </a:p>
          <a:p>
            <a:r>
              <a:rPr lang="en-US" altLang="zh-CN" sz="1600" dirty="0"/>
              <a:t>    {</a:t>
            </a:r>
          </a:p>
          <a:p>
            <a:r>
              <a:rPr lang="en-US" altLang="zh-CN" sz="1600" dirty="0"/>
              <a:t>         if (*</a:t>
            </a:r>
            <a:r>
              <a:rPr lang="en-US" altLang="zh-CN" sz="1600" dirty="0" err="1"/>
              <a:t>iter</a:t>
            </a:r>
            <a:r>
              <a:rPr lang="en-US" altLang="zh-CN" sz="1600" dirty="0"/>
              <a:t> % 2 == 0)	//</a:t>
            </a:r>
            <a:r>
              <a:rPr lang="zh-CN" altLang="en-US" sz="1600" dirty="0"/>
              <a:t>偶数放到</a:t>
            </a:r>
            <a:r>
              <a:rPr lang="en-US" altLang="zh-CN" sz="1600" dirty="0"/>
              <a:t>s2</a:t>
            </a:r>
            <a:r>
              <a:rPr lang="zh-CN" altLang="en-US" sz="1600" dirty="0"/>
              <a:t>尾部</a:t>
            </a:r>
          </a:p>
          <a:p>
            <a:r>
              <a:rPr lang="zh-CN" altLang="en-US" sz="1600" dirty="0"/>
              <a:t>             </a:t>
            </a:r>
            <a:r>
              <a:rPr lang="en-US" altLang="zh-CN" sz="1600" dirty="0"/>
              <a:t>s2.push_back(*</a:t>
            </a:r>
            <a:r>
              <a:rPr lang="en-US" altLang="zh-CN" sz="1600" dirty="0" err="1"/>
              <a:t>iter</a:t>
            </a:r>
            <a:r>
              <a:rPr lang="en-US" altLang="zh-CN" sz="1600" dirty="0"/>
              <a:t>);</a:t>
            </a:r>
          </a:p>
          <a:p>
            <a:r>
              <a:rPr lang="en-US" altLang="zh-CN" sz="1600" dirty="0"/>
              <a:t>         else		//</a:t>
            </a:r>
            <a:r>
              <a:rPr lang="zh-CN" altLang="en-US" sz="1600" dirty="0"/>
              <a:t>奇数放到</a:t>
            </a:r>
            <a:r>
              <a:rPr lang="en-US" altLang="zh-CN" sz="1600" dirty="0"/>
              <a:t>s2</a:t>
            </a:r>
            <a:r>
              <a:rPr lang="zh-CN" altLang="en-US" sz="1600" dirty="0"/>
              <a:t>首部</a:t>
            </a:r>
          </a:p>
          <a:p>
            <a:r>
              <a:rPr lang="zh-CN" altLang="en-US" sz="1600" dirty="0"/>
              <a:t>             </a:t>
            </a:r>
            <a:r>
              <a:rPr lang="en-US" altLang="zh-CN" sz="1600" dirty="0"/>
              <a:t>s2.push_front(*</a:t>
            </a:r>
            <a:r>
              <a:rPr lang="en-US" altLang="zh-CN" sz="1600" dirty="0" err="1"/>
              <a:t>iter</a:t>
            </a:r>
            <a:r>
              <a:rPr lang="en-US" altLang="zh-CN" sz="1600" dirty="0"/>
              <a:t>);</a:t>
            </a:r>
          </a:p>
          <a:p>
            <a:r>
              <a:rPr lang="en-US" altLang="zh-CN" sz="1600" dirty="0"/>
              <a:t>    }</a:t>
            </a:r>
          </a:p>
          <a:p>
            <a:r>
              <a:rPr lang="en-US" altLang="zh-CN" sz="1600" dirty="0"/>
              <a:t>    //</a:t>
            </a:r>
            <a:r>
              <a:rPr lang="zh-CN" altLang="en-US" sz="1600" dirty="0"/>
              <a:t>将</a:t>
            </a:r>
            <a:r>
              <a:rPr lang="en-US" altLang="zh-CN" sz="1600" dirty="0"/>
              <a:t>s2</a:t>
            </a:r>
            <a:r>
              <a:rPr lang="zh-CN" altLang="en-US" sz="1600" dirty="0"/>
              <a:t>的结果输出</a:t>
            </a:r>
          </a:p>
          <a:p>
            <a:r>
              <a:rPr lang="en-US" altLang="zh-CN" sz="1600" dirty="0"/>
              <a:t>    copy(s2.begin(), s2.end(), </a:t>
            </a:r>
            <a:r>
              <a:rPr lang="en-US" altLang="zh-CN" sz="1600" dirty="0" err="1"/>
              <a:t>ostream_iterator</a:t>
            </a:r>
            <a:r>
              <a:rPr lang="en-US" altLang="zh-CN" sz="1600" dirty="0"/>
              <a:t>&lt;int&gt;(</a:t>
            </a:r>
            <a:r>
              <a:rPr lang="en-US" altLang="zh-CN" sz="1600" dirty="0" err="1"/>
              <a:t>cout</a:t>
            </a:r>
            <a:r>
              <a:rPr lang="en-US" altLang="zh-CN" sz="1600" dirty="0"/>
              <a:t>, " "));</a:t>
            </a:r>
          </a:p>
          <a:p>
            <a:r>
              <a:rPr lang="en-US" altLang="zh-CN" sz="1600" dirty="0"/>
              <a:t>    </a:t>
            </a:r>
            <a:r>
              <a:rPr lang="en-US" altLang="zh-CN" sz="1600" dirty="0" err="1"/>
              <a:t>cout</a:t>
            </a:r>
            <a:r>
              <a:rPr lang="en-US" altLang="zh-CN" sz="1600" dirty="0"/>
              <a:t> &lt;&lt; </a:t>
            </a:r>
            <a:r>
              <a:rPr lang="en-US" altLang="zh-CN" sz="1600" dirty="0" err="1"/>
              <a:t>endl</a:t>
            </a:r>
            <a:r>
              <a:rPr lang="en-US" altLang="zh-CN" sz="1600" dirty="0"/>
              <a:t>;</a:t>
            </a:r>
          </a:p>
          <a:p>
            <a:r>
              <a:rPr lang="en-US" altLang="zh-CN" sz="1600" dirty="0"/>
              <a:t>    return 0;</a:t>
            </a:r>
          </a:p>
          <a:p>
            <a:r>
              <a:rPr lang="en-US" altLang="zh-CN" sz="1600" dirty="0"/>
              <a:t>}</a:t>
            </a:r>
            <a:endParaRPr lang="zh-CN" altLang="en-US" sz="1600"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107504" y="44624"/>
            <a:ext cx="8928206" cy="1066800"/>
          </a:xfrm>
        </p:spPr>
        <p:txBody>
          <a:bodyPr/>
          <a:lstStyle/>
          <a:p>
            <a:pPr eaLnBrk="1" hangingPunct="1"/>
            <a:r>
              <a:rPr lang="zh-CN" altLang="en-US" dirty="0"/>
              <a:t>列表</a:t>
            </a:r>
            <a:r>
              <a:rPr lang="en-US" altLang="zh-CN" dirty="0"/>
              <a:t>(list)</a:t>
            </a:r>
            <a:endParaRPr lang="zh-CN" altLang="en-US" dirty="0"/>
          </a:p>
        </p:txBody>
      </p:sp>
      <p:sp>
        <p:nvSpPr>
          <p:cNvPr id="49155" name="内容占位符 2"/>
          <p:cNvSpPr>
            <a:spLocks noGrp="1"/>
          </p:cNvSpPr>
          <p:nvPr>
            <p:ph idx="1"/>
          </p:nvPr>
        </p:nvSpPr>
        <p:spPr>
          <a:xfrm>
            <a:off x="85800" y="1103320"/>
            <a:ext cx="8712968" cy="4071937"/>
          </a:xfrm>
        </p:spPr>
        <p:txBody>
          <a:bodyPr/>
          <a:lstStyle/>
          <a:p>
            <a:pPr eaLnBrk="1" hangingPunct="1">
              <a:lnSpc>
                <a:spcPct val="125000"/>
              </a:lnSpc>
              <a:spcBef>
                <a:spcPts val="0"/>
              </a:spcBef>
            </a:pPr>
            <a:r>
              <a:rPr lang="zh-CN" altLang="en-US" sz="2400" dirty="0"/>
              <a:t>特点</a:t>
            </a:r>
            <a:endParaRPr lang="en-US" altLang="zh-CN" sz="2400" dirty="0"/>
          </a:p>
          <a:p>
            <a:pPr lvl="1" eaLnBrk="1" hangingPunct="1">
              <a:lnSpc>
                <a:spcPct val="125000"/>
              </a:lnSpc>
              <a:spcBef>
                <a:spcPts val="0"/>
              </a:spcBef>
            </a:pPr>
            <a:r>
              <a:rPr lang="zh-CN" altLang="en-US" sz="2200" dirty="0"/>
              <a:t>在任意位置插入和删除元素都很快</a:t>
            </a:r>
            <a:endParaRPr lang="en-US" altLang="zh-CN" sz="2200" dirty="0"/>
          </a:p>
          <a:p>
            <a:pPr lvl="1" eaLnBrk="1" hangingPunct="1">
              <a:lnSpc>
                <a:spcPct val="125000"/>
              </a:lnSpc>
              <a:spcBef>
                <a:spcPts val="0"/>
              </a:spcBef>
            </a:pPr>
            <a:r>
              <a:rPr lang="zh-CN" altLang="en-US" sz="2200" dirty="0"/>
              <a:t>不支持随机访问</a:t>
            </a:r>
            <a:endParaRPr lang="en-US" altLang="zh-CN" sz="2200" dirty="0"/>
          </a:p>
          <a:p>
            <a:pPr lvl="1" eaLnBrk="1" hangingPunct="1">
              <a:lnSpc>
                <a:spcPct val="125000"/>
              </a:lnSpc>
              <a:spcBef>
                <a:spcPts val="0"/>
              </a:spcBef>
            </a:pPr>
            <a:r>
              <a:rPr lang="zh-CN" altLang="en-US" sz="2200" dirty="0"/>
              <a:t>列表容器一般就是实现为一个链表，可双向遍历</a:t>
            </a:r>
            <a:endParaRPr lang="en-US" altLang="zh-CN" sz="2200" dirty="0"/>
          </a:p>
          <a:p>
            <a:pPr eaLnBrk="1" hangingPunct="1">
              <a:lnSpc>
                <a:spcPct val="125000"/>
              </a:lnSpc>
              <a:spcBef>
                <a:spcPts val="0"/>
              </a:spcBef>
            </a:pPr>
            <a:r>
              <a:rPr lang="zh-CN" altLang="en-US" sz="2400" dirty="0"/>
              <a:t>接合</a:t>
            </a:r>
            <a:r>
              <a:rPr lang="en-US" altLang="zh-CN" sz="2400" dirty="0"/>
              <a:t>(splice)</a:t>
            </a:r>
            <a:r>
              <a:rPr lang="zh-CN" altLang="en-US" sz="2400" dirty="0"/>
              <a:t>操作</a:t>
            </a:r>
            <a:endParaRPr lang="en-US" altLang="zh-CN" sz="2400" dirty="0"/>
          </a:p>
          <a:p>
            <a:pPr lvl="1" eaLnBrk="1" hangingPunct="1">
              <a:lnSpc>
                <a:spcPct val="125000"/>
              </a:lnSpc>
              <a:spcBef>
                <a:spcPts val="0"/>
              </a:spcBef>
            </a:pPr>
            <a:r>
              <a:rPr lang="en-US" altLang="zh-CN" sz="2000" dirty="0"/>
              <a:t>s1.splice(p, s2):  </a:t>
            </a:r>
            <a:r>
              <a:rPr lang="zh-CN" altLang="en-US" sz="2000" dirty="0"/>
              <a:t>将</a:t>
            </a:r>
            <a:r>
              <a:rPr lang="en-US" altLang="zh-CN" sz="2000" dirty="0"/>
              <a:t>s2</a:t>
            </a:r>
            <a:r>
              <a:rPr lang="zh-CN" altLang="en-US" sz="2000" dirty="0"/>
              <a:t>列表的所有元素插入到</a:t>
            </a:r>
            <a:r>
              <a:rPr lang="en-US" altLang="zh-CN" sz="2000" dirty="0"/>
              <a:t>s1</a:t>
            </a:r>
            <a:r>
              <a:rPr lang="zh-CN" altLang="en-US" sz="2000" dirty="0"/>
              <a:t>列表中</a:t>
            </a:r>
            <a:r>
              <a:rPr lang="en-US" altLang="zh-CN" sz="2000" dirty="0"/>
              <a:t>p-1</a:t>
            </a:r>
            <a:r>
              <a:rPr lang="zh-CN" altLang="en-US" sz="2000" dirty="0"/>
              <a:t>和</a:t>
            </a:r>
            <a:r>
              <a:rPr lang="en-US" altLang="zh-CN" sz="2000" dirty="0"/>
              <a:t>p</a:t>
            </a:r>
            <a:r>
              <a:rPr lang="zh-CN" altLang="en-US" sz="2000" dirty="0"/>
              <a:t>之间，将</a:t>
            </a:r>
            <a:r>
              <a:rPr lang="en-US" altLang="zh-CN" sz="2000" dirty="0"/>
              <a:t>s2</a:t>
            </a:r>
            <a:r>
              <a:rPr lang="zh-CN" altLang="en-US" sz="2000" dirty="0"/>
              <a:t>列表清空</a:t>
            </a:r>
            <a:endParaRPr lang="en-US" altLang="zh-CN" sz="2000" dirty="0"/>
          </a:p>
          <a:p>
            <a:pPr lvl="1" eaLnBrk="1" hangingPunct="1">
              <a:lnSpc>
                <a:spcPct val="125000"/>
              </a:lnSpc>
              <a:spcBef>
                <a:spcPts val="0"/>
              </a:spcBef>
            </a:pPr>
            <a:r>
              <a:rPr lang="en-US" altLang="zh-CN" sz="2000" dirty="0"/>
              <a:t>s1.splice(p, s2, q1, q2)</a:t>
            </a:r>
            <a:r>
              <a:rPr lang="zh-CN" altLang="en-US" sz="2000" dirty="0"/>
              <a:t>：将</a:t>
            </a:r>
            <a:r>
              <a:rPr lang="en-US" altLang="zh-CN" sz="2000" dirty="0"/>
              <a:t>s2</a:t>
            </a:r>
            <a:r>
              <a:rPr lang="zh-CN" altLang="en-US" sz="2000" dirty="0"/>
              <a:t>中</a:t>
            </a:r>
            <a:r>
              <a:rPr lang="en-US" altLang="zh-CN" sz="2000" dirty="0"/>
              <a:t>[q1, q2)</a:t>
            </a:r>
            <a:r>
              <a:rPr lang="zh-CN" altLang="en-US" sz="2000" dirty="0"/>
              <a:t>移动到</a:t>
            </a:r>
            <a:r>
              <a:rPr lang="en-US" altLang="zh-CN" sz="2000" dirty="0"/>
              <a:t>s1</a:t>
            </a:r>
            <a:r>
              <a:rPr lang="zh-CN" altLang="en-US" sz="2000" dirty="0"/>
              <a:t>中</a:t>
            </a:r>
            <a:r>
              <a:rPr lang="en-US" altLang="zh-CN" sz="2000" dirty="0"/>
              <a:t>p-1</a:t>
            </a:r>
            <a:r>
              <a:rPr lang="zh-CN" altLang="en-US" sz="2000" dirty="0"/>
              <a:t>和</a:t>
            </a:r>
            <a:r>
              <a:rPr lang="en-US" altLang="zh-CN" sz="2000" dirty="0"/>
              <a:t>p</a:t>
            </a:r>
            <a:r>
              <a:rPr lang="zh-CN" altLang="en-US" sz="2000" dirty="0"/>
              <a:t>之间，将</a:t>
            </a:r>
            <a:r>
              <a:rPr lang="en-US" altLang="zh-CN" sz="2000" dirty="0"/>
              <a:t>[q1, q2)</a:t>
            </a:r>
            <a:r>
              <a:rPr lang="zh-CN" altLang="en-US" sz="2000" dirty="0"/>
              <a:t>区间内的元素从</a:t>
            </a:r>
            <a:r>
              <a:rPr lang="en-US" altLang="zh-CN" sz="2000" dirty="0"/>
              <a:t>s2</a:t>
            </a:r>
            <a:r>
              <a:rPr lang="zh-CN" altLang="en-US" sz="2000" dirty="0"/>
              <a:t>列表中删除</a:t>
            </a:r>
            <a:endParaRPr lang="en-US" altLang="zh-CN" sz="2000" dirty="0"/>
          </a:p>
        </p:txBody>
      </p:sp>
      <p:sp>
        <p:nvSpPr>
          <p:cNvPr id="2" name="灯片编号占位符 1">
            <a:extLst>
              <a:ext uri="{FF2B5EF4-FFF2-40B4-BE49-F238E27FC236}">
                <a16:creationId xmlns:a16="http://schemas.microsoft.com/office/drawing/2014/main" id="{664927C1-9CEE-47DC-BC4F-E2C56166384D}"/>
              </a:ext>
            </a:extLst>
          </p:cNvPr>
          <p:cNvSpPr>
            <a:spLocks noGrp="1"/>
          </p:cNvSpPr>
          <p:nvPr>
            <p:ph type="sldNum" sz="quarter" idx="4"/>
          </p:nvPr>
        </p:nvSpPr>
        <p:spPr/>
        <p:txBody>
          <a:bodyPr/>
          <a:lstStyle/>
          <a:p>
            <a:fld id="{EE27C1A0-FD57-4FBA-811A-8EA0C630CB97}" type="slidenum">
              <a:rPr lang="zh-CN" altLang="en-US" smtClean="0"/>
              <a:pPr/>
              <a:t>53</a:t>
            </a:fld>
            <a:endParaRPr lang="zh-CN" altLang="en-US"/>
          </a:p>
        </p:txBody>
      </p:sp>
      <p:pic>
        <p:nvPicPr>
          <p:cNvPr id="4" name="图片 3">
            <a:extLst>
              <a:ext uri="{FF2B5EF4-FFF2-40B4-BE49-F238E27FC236}">
                <a16:creationId xmlns:a16="http://schemas.microsoft.com/office/drawing/2014/main" id="{30420722-FD1F-15FD-B5E7-29C403732B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6295" y="836193"/>
            <a:ext cx="3989415" cy="1230736"/>
          </a:xfrm>
          <a:prstGeom prst="rect">
            <a:avLst/>
          </a:prstGeo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标题 1"/>
          <p:cNvSpPr>
            <a:spLocks noGrp="1"/>
          </p:cNvSpPr>
          <p:nvPr>
            <p:ph type="title"/>
          </p:nvPr>
        </p:nvSpPr>
        <p:spPr>
          <a:xfrm>
            <a:off x="4580899" y="-103262"/>
            <a:ext cx="4680520" cy="864096"/>
          </a:xfrm>
        </p:spPr>
        <p:txBody>
          <a:bodyPr/>
          <a:lstStyle/>
          <a:p>
            <a:pPr eaLnBrk="1" hangingPunct="1"/>
            <a:r>
              <a:rPr lang="zh-CN" altLang="en-US" sz="2600" dirty="0"/>
              <a:t>例</a:t>
            </a:r>
            <a:r>
              <a:rPr lang="en-US" altLang="zh-CN" sz="2600" dirty="0"/>
              <a:t>10-6</a:t>
            </a:r>
            <a:r>
              <a:rPr lang="zh-CN" altLang="en-US" sz="2600" dirty="0"/>
              <a:t>列表容器的</a:t>
            </a:r>
            <a:r>
              <a:rPr lang="en-US" altLang="zh-CN" sz="2600" dirty="0"/>
              <a:t>splice</a:t>
            </a:r>
            <a:r>
              <a:rPr lang="zh-CN" altLang="en-US" sz="2600" dirty="0"/>
              <a:t>操作</a:t>
            </a:r>
          </a:p>
        </p:txBody>
      </p:sp>
      <p:sp>
        <p:nvSpPr>
          <p:cNvPr id="3" name="内容占位符 2"/>
          <p:cNvSpPr>
            <a:spLocks noGrp="1"/>
          </p:cNvSpPr>
          <p:nvPr>
            <p:ph idx="1"/>
          </p:nvPr>
        </p:nvSpPr>
        <p:spPr>
          <a:xfrm>
            <a:off x="107504" y="116632"/>
            <a:ext cx="9233992" cy="5665118"/>
          </a:xfrm>
        </p:spPr>
        <p:txBody>
          <a:bodyPr>
            <a:noAutofit/>
          </a:bodyPr>
          <a:lstStyle/>
          <a:p>
            <a:pPr marL="365760" indent="-256032" eaLnBrk="1" fontAlgn="auto" hangingPunct="1">
              <a:spcAft>
                <a:spcPts val="0"/>
              </a:spcAft>
              <a:buClr>
                <a:schemeClr val="accent3"/>
              </a:buClr>
              <a:defRPr/>
            </a:pPr>
            <a:r>
              <a:rPr lang="en-US" altLang="zh-CN" sz="1800" dirty="0"/>
              <a:t>// </a:t>
            </a:r>
            <a:r>
              <a:rPr lang="zh-CN" altLang="en-US" sz="1800" dirty="0"/>
              <a:t>头部分省略</a:t>
            </a:r>
            <a:endParaRPr lang="en-US" altLang="zh-CN" sz="1800" dirty="0"/>
          </a:p>
          <a:p>
            <a:pPr marL="365760" indent="-256032" eaLnBrk="1" fontAlgn="auto" hangingPunct="1">
              <a:spcAft>
                <a:spcPts val="0"/>
              </a:spcAft>
              <a:buClr>
                <a:schemeClr val="accent3"/>
              </a:buClr>
              <a:defRPr/>
            </a:pPr>
            <a:r>
              <a:rPr lang="en-US" altLang="zh-CN" sz="1800" dirty="0" err="1"/>
              <a:t>int</a:t>
            </a:r>
            <a:r>
              <a:rPr lang="en-US" altLang="zh-CN" sz="1800" dirty="0"/>
              <a:t> main() {</a:t>
            </a:r>
          </a:p>
          <a:p>
            <a:pPr marL="365760" indent="-256032" eaLnBrk="1" fontAlgn="auto" hangingPunct="1">
              <a:spcAft>
                <a:spcPts val="0"/>
              </a:spcAft>
              <a:buClr>
                <a:schemeClr val="accent3"/>
              </a:buClr>
              <a:defRPr/>
            </a:pPr>
            <a:r>
              <a:rPr lang="en-US" altLang="zh-CN" sz="1800" dirty="0"/>
              <a:t>	string names1[] = { "Alice", "Helen", "Lucy", "Susan" };</a:t>
            </a:r>
          </a:p>
          <a:p>
            <a:pPr marL="365760" indent="-256032" eaLnBrk="1" fontAlgn="auto" hangingPunct="1">
              <a:spcAft>
                <a:spcPts val="0"/>
              </a:spcAft>
              <a:buClr>
                <a:schemeClr val="accent3"/>
              </a:buClr>
              <a:defRPr/>
            </a:pPr>
            <a:r>
              <a:rPr lang="en-US" altLang="zh-CN" sz="1800" dirty="0"/>
              <a:t>	string names2[] = { "Bob", "David", "Levin", "Mike" };</a:t>
            </a:r>
          </a:p>
          <a:p>
            <a:pPr marL="365760" indent="-256032" eaLnBrk="1" fontAlgn="auto" hangingPunct="1">
              <a:spcAft>
                <a:spcPts val="0"/>
              </a:spcAft>
              <a:buClr>
                <a:schemeClr val="accent3"/>
              </a:buClr>
              <a:defRPr/>
            </a:pPr>
            <a:r>
              <a:rPr lang="en-US" altLang="zh-CN" sz="1800" dirty="0"/>
              <a:t>	//</a:t>
            </a:r>
            <a:r>
              <a:rPr lang="zh-CN" altLang="en-US" sz="1800" dirty="0"/>
              <a:t>用</a:t>
            </a:r>
            <a:r>
              <a:rPr lang="en-US" altLang="zh-CN" sz="1800" dirty="0"/>
              <a:t>names1</a:t>
            </a:r>
            <a:r>
              <a:rPr lang="zh-CN" altLang="en-US" sz="1800" dirty="0"/>
              <a:t>数组的内容构造列表</a:t>
            </a:r>
            <a:r>
              <a:rPr lang="en-US" altLang="zh-CN" sz="1800" dirty="0"/>
              <a:t>s1</a:t>
            </a:r>
          </a:p>
          <a:p>
            <a:pPr marL="365760" indent="-256032" eaLnBrk="1" fontAlgn="auto" hangingPunct="1">
              <a:spcAft>
                <a:spcPts val="0"/>
              </a:spcAft>
              <a:buClr>
                <a:schemeClr val="accent3"/>
              </a:buClr>
              <a:defRPr/>
            </a:pPr>
            <a:r>
              <a:rPr lang="en-US" altLang="zh-CN" sz="1800" dirty="0"/>
              <a:t>    list&lt;string&gt; s1(names1, names1 + 4); </a:t>
            </a:r>
          </a:p>
          <a:p>
            <a:pPr marL="365760" indent="-256032" eaLnBrk="1" fontAlgn="auto" hangingPunct="1">
              <a:spcAft>
                <a:spcPts val="0"/>
              </a:spcAft>
              <a:buClr>
                <a:schemeClr val="accent3"/>
              </a:buClr>
              <a:defRPr/>
            </a:pPr>
            <a:r>
              <a:rPr lang="en-US" altLang="zh-CN" sz="1800" dirty="0"/>
              <a:t>	//</a:t>
            </a:r>
            <a:r>
              <a:rPr lang="zh-CN" altLang="en-US" sz="1800" dirty="0"/>
              <a:t>用</a:t>
            </a:r>
            <a:r>
              <a:rPr lang="en-US" altLang="zh-CN" sz="1800" dirty="0"/>
              <a:t>names2</a:t>
            </a:r>
            <a:r>
              <a:rPr lang="zh-CN" altLang="en-US" sz="1800" dirty="0"/>
              <a:t>数组的内容构造列表</a:t>
            </a:r>
            <a:r>
              <a:rPr lang="en-US" altLang="zh-CN" sz="1800" dirty="0"/>
              <a:t>s2</a:t>
            </a:r>
          </a:p>
          <a:p>
            <a:pPr marL="365760" indent="-256032" eaLnBrk="1" fontAlgn="auto" hangingPunct="1">
              <a:spcAft>
                <a:spcPts val="0"/>
              </a:spcAft>
              <a:buClr>
                <a:schemeClr val="accent3"/>
              </a:buClr>
              <a:defRPr/>
            </a:pPr>
            <a:r>
              <a:rPr lang="en-US" altLang="zh-CN" sz="1800" dirty="0"/>
              <a:t>    list&lt;string&gt; s2(names2, names2 + 4); </a:t>
            </a:r>
          </a:p>
          <a:p>
            <a:pPr marL="365760" indent="-256032" eaLnBrk="1" fontAlgn="auto" hangingPunct="1">
              <a:spcAft>
                <a:spcPts val="0"/>
              </a:spcAft>
              <a:buClr>
                <a:schemeClr val="accent3"/>
              </a:buClr>
              <a:defRPr/>
            </a:pPr>
            <a:r>
              <a:rPr lang="en-US" altLang="zh-CN" sz="1800" dirty="0"/>
              <a:t> </a:t>
            </a:r>
          </a:p>
          <a:p>
            <a:pPr marL="365760" indent="-256032" eaLnBrk="1" fontAlgn="auto" hangingPunct="1">
              <a:spcAft>
                <a:spcPts val="0"/>
              </a:spcAft>
              <a:buClr>
                <a:schemeClr val="accent3"/>
              </a:buClr>
              <a:defRPr/>
            </a:pPr>
            <a:r>
              <a:rPr lang="en-US" altLang="zh-CN" sz="1800" dirty="0"/>
              <a:t>	//</a:t>
            </a:r>
            <a:r>
              <a:rPr lang="zh-CN" altLang="en-US" sz="1800" dirty="0"/>
              <a:t>将</a:t>
            </a:r>
            <a:r>
              <a:rPr lang="en-US" altLang="zh-CN" sz="1800" dirty="0"/>
              <a:t>s1</a:t>
            </a:r>
            <a:r>
              <a:rPr lang="zh-CN" altLang="en-US" sz="1800" dirty="0"/>
              <a:t>的第一个元素放到</a:t>
            </a:r>
            <a:r>
              <a:rPr lang="en-US" altLang="zh-CN" sz="1800" dirty="0"/>
              <a:t>s2</a:t>
            </a:r>
            <a:r>
              <a:rPr lang="zh-CN" altLang="en-US" sz="1800" dirty="0"/>
              <a:t>的最后</a:t>
            </a:r>
          </a:p>
          <a:p>
            <a:pPr marL="365760" indent="-256032" eaLnBrk="1" fontAlgn="auto" hangingPunct="1">
              <a:spcAft>
                <a:spcPts val="0"/>
              </a:spcAft>
              <a:buClr>
                <a:schemeClr val="accent3"/>
              </a:buClr>
              <a:defRPr/>
            </a:pPr>
            <a:r>
              <a:rPr lang="zh-CN" altLang="en-US" sz="1800" dirty="0"/>
              <a:t>    </a:t>
            </a:r>
            <a:r>
              <a:rPr lang="en-US" altLang="zh-CN" sz="1800" dirty="0">
                <a:solidFill>
                  <a:schemeClr val="accent3"/>
                </a:solidFill>
              </a:rPr>
              <a:t>s2.splice(s2.end(), s1, s1.begin());</a:t>
            </a:r>
          </a:p>
          <a:p>
            <a:pPr marL="365760" indent="-256032" eaLnBrk="1" fontAlgn="auto" hangingPunct="1">
              <a:spcAft>
                <a:spcPts val="0"/>
              </a:spcAft>
              <a:buClr>
                <a:schemeClr val="accent3"/>
              </a:buClr>
              <a:defRPr/>
            </a:pPr>
            <a:r>
              <a:rPr lang="en-US" altLang="zh-CN" sz="1800" dirty="0"/>
              <a:t>    list&lt;string&gt;::iterator iter1 = s1.begin(); //iter1</a:t>
            </a:r>
            <a:r>
              <a:rPr lang="zh-CN" altLang="en-US" sz="1800" dirty="0"/>
              <a:t>指向</a:t>
            </a:r>
            <a:r>
              <a:rPr lang="en-US" altLang="zh-CN" sz="1800" dirty="0"/>
              <a:t>s1</a:t>
            </a:r>
            <a:r>
              <a:rPr lang="zh-CN" altLang="en-US" sz="1800" dirty="0"/>
              <a:t>首</a:t>
            </a:r>
          </a:p>
          <a:p>
            <a:pPr marL="365760" indent="-256032" eaLnBrk="1" fontAlgn="auto" hangingPunct="1">
              <a:spcAft>
                <a:spcPts val="0"/>
              </a:spcAft>
              <a:buClr>
                <a:schemeClr val="accent3"/>
              </a:buClr>
              <a:defRPr/>
            </a:pPr>
            <a:r>
              <a:rPr lang="zh-CN" altLang="en-US" sz="1800" dirty="0"/>
              <a:t>    </a:t>
            </a:r>
            <a:r>
              <a:rPr lang="en-US" altLang="zh-CN" sz="1800" dirty="0"/>
              <a:t>advance(iter1, 2); //iter1</a:t>
            </a:r>
            <a:r>
              <a:rPr lang="zh-CN" altLang="en-US" sz="1800" dirty="0"/>
              <a:t>前进</a:t>
            </a:r>
            <a:r>
              <a:rPr lang="en-US" altLang="zh-CN" sz="1800" dirty="0"/>
              <a:t>2</a:t>
            </a:r>
            <a:r>
              <a:rPr lang="zh-CN" altLang="en-US" sz="1800" dirty="0"/>
              <a:t>个元素，它将指向</a:t>
            </a:r>
            <a:r>
              <a:rPr lang="en-US" altLang="zh-CN" sz="1800" dirty="0"/>
              <a:t>s1</a:t>
            </a:r>
            <a:r>
              <a:rPr lang="zh-CN" altLang="en-US" sz="1800" dirty="0"/>
              <a:t>第</a:t>
            </a:r>
            <a:r>
              <a:rPr lang="en-US" altLang="zh-CN" sz="1800" dirty="0"/>
              <a:t>3</a:t>
            </a:r>
            <a:r>
              <a:rPr lang="zh-CN" altLang="en-US" sz="1800" dirty="0"/>
              <a:t>个元素</a:t>
            </a:r>
          </a:p>
          <a:p>
            <a:pPr marL="365760" indent="-256032" eaLnBrk="1" fontAlgn="auto" hangingPunct="1">
              <a:spcAft>
                <a:spcPts val="0"/>
              </a:spcAft>
              <a:buClr>
                <a:schemeClr val="accent3"/>
              </a:buClr>
              <a:defRPr/>
            </a:pPr>
            <a:r>
              <a:rPr lang="zh-CN" altLang="en-US" sz="1800" dirty="0"/>
              <a:t>    </a:t>
            </a:r>
            <a:r>
              <a:rPr lang="en-US" altLang="zh-CN" sz="1800" dirty="0"/>
              <a:t>list&lt;string&gt;::iterator iter2 = s2.begin();  //iter2</a:t>
            </a:r>
            <a:r>
              <a:rPr lang="zh-CN" altLang="en-US" sz="1800" dirty="0"/>
              <a:t>指向</a:t>
            </a:r>
            <a:r>
              <a:rPr lang="en-US" altLang="zh-CN" sz="1800" dirty="0"/>
              <a:t>s2</a:t>
            </a:r>
            <a:r>
              <a:rPr lang="zh-CN" altLang="en-US" sz="1800" dirty="0"/>
              <a:t>首</a:t>
            </a:r>
          </a:p>
          <a:p>
            <a:pPr marL="365760" indent="-256032" eaLnBrk="1" fontAlgn="auto" hangingPunct="1">
              <a:spcAft>
                <a:spcPts val="0"/>
              </a:spcAft>
              <a:buClr>
                <a:schemeClr val="accent3"/>
              </a:buClr>
              <a:defRPr/>
            </a:pPr>
            <a:r>
              <a:rPr lang="zh-CN" altLang="en-US" sz="1800" dirty="0"/>
              <a:t>    </a:t>
            </a:r>
            <a:r>
              <a:rPr lang="en-US" altLang="zh-CN" sz="1800" dirty="0"/>
              <a:t>++iter2; //iter2</a:t>
            </a:r>
            <a:r>
              <a:rPr lang="zh-CN" altLang="en-US" sz="1800" dirty="0"/>
              <a:t>前进</a:t>
            </a:r>
            <a:r>
              <a:rPr lang="en-US" altLang="zh-CN" sz="1800" dirty="0"/>
              <a:t>1</a:t>
            </a:r>
            <a:r>
              <a:rPr lang="zh-CN" altLang="en-US" sz="1800" dirty="0"/>
              <a:t>个元素，它将指向</a:t>
            </a:r>
            <a:r>
              <a:rPr lang="en-US" altLang="zh-CN" sz="1800" dirty="0"/>
              <a:t>s2</a:t>
            </a:r>
            <a:r>
              <a:rPr lang="zh-CN" altLang="en-US" sz="1800" dirty="0"/>
              <a:t>第</a:t>
            </a:r>
            <a:r>
              <a:rPr lang="en-US" altLang="zh-CN" sz="1800" dirty="0"/>
              <a:t>2</a:t>
            </a:r>
            <a:r>
              <a:rPr lang="zh-CN" altLang="en-US" sz="1800" dirty="0"/>
              <a:t>个元素</a:t>
            </a:r>
            <a:endParaRPr lang="en-US" altLang="zh-CN" sz="1800" dirty="0"/>
          </a:p>
          <a:p>
            <a:pPr>
              <a:spcAft>
                <a:spcPts val="0"/>
              </a:spcAft>
              <a:defRPr/>
            </a:pPr>
            <a:r>
              <a:rPr lang="en-US" altLang="zh-CN" sz="1800" dirty="0"/>
              <a:t>    </a:t>
            </a:r>
            <a:endParaRPr lang="zh-CN" altLang="en-US" sz="1800" dirty="0"/>
          </a:p>
        </p:txBody>
      </p:sp>
    </p:spTree>
    <p:extLst>
      <p:ext uri="{BB962C8B-B14F-4D97-AF65-F5344CB8AC3E}">
        <p14:creationId xmlns:p14="http://schemas.microsoft.com/office/powerpoint/2010/main" val="138107135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标题 1"/>
          <p:cNvSpPr>
            <a:spLocks noGrp="1"/>
          </p:cNvSpPr>
          <p:nvPr>
            <p:ph type="title"/>
          </p:nvPr>
        </p:nvSpPr>
        <p:spPr>
          <a:xfrm>
            <a:off x="4580899" y="-103262"/>
            <a:ext cx="4680520" cy="864096"/>
          </a:xfrm>
        </p:spPr>
        <p:txBody>
          <a:bodyPr/>
          <a:lstStyle/>
          <a:p>
            <a:pPr eaLnBrk="1" hangingPunct="1"/>
            <a:r>
              <a:rPr lang="zh-CN" altLang="en-US" sz="2600" dirty="0"/>
              <a:t>例</a:t>
            </a:r>
            <a:r>
              <a:rPr lang="en-US" altLang="zh-CN" sz="2600" dirty="0"/>
              <a:t>10-6</a:t>
            </a:r>
            <a:r>
              <a:rPr lang="zh-CN" altLang="en-US" sz="2600" dirty="0"/>
              <a:t>列表容器的</a:t>
            </a:r>
            <a:r>
              <a:rPr lang="en-US" altLang="zh-CN" sz="2600" dirty="0"/>
              <a:t>splice</a:t>
            </a:r>
            <a:r>
              <a:rPr lang="zh-CN" altLang="en-US" sz="2600" dirty="0"/>
              <a:t>操作</a:t>
            </a:r>
          </a:p>
        </p:txBody>
      </p:sp>
      <p:sp>
        <p:nvSpPr>
          <p:cNvPr id="3" name="内容占位符 2"/>
          <p:cNvSpPr>
            <a:spLocks noGrp="1"/>
          </p:cNvSpPr>
          <p:nvPr>
            <p:ph idx="1"/>
          </p:nvPr>
        </p:nvSpPr>
        <p:spPr>
          <a:xfrm>
            <a:off x="62807" y="705216"/>
            <a:ext cx="9233992" cy="5665118"/>
          </a:xfrm>
        </p:spPr>
        <p:txBody>
          <a:bodyPr>
            <a:noAutofit/>
          </a:bodyPr>
          <a:lstStyle/>
          <a:p>
            <a:pPr marL="365760" indent="-256032" eaLnBrk="1" fontAlgn="auto" hangingPunct="1">
              <a:spcAft>
                <a:spcPts val="0"/>
              </a:spcAft>
              <a:buClr>
                <a:schemeClr val="accent3"/>
              </a:buClr>
              <a:defRPr/>
            </a:pPr>
            <a:r>
              <a:rPr lang="en-US" altLang="zh-CN" sz="1800" dirty="0"/>
              <a:t>    list&lt;string&gt;::iterator iter3 = iter2; //</a:t>
            </a:r>
            <a:r>
              <a:rPr lang="zh-CN" altLang="en-US" sz="1800" dirty="0"/>
              <a:t>用</a:t>
            </a:r>
            <a:r>
              <a:rPr lang="en-US" altLang="zh-CN" sz="1800" dirty="0"/>
              <a:t>iter2</a:t>
            </a:r>
            <a:r>
              <a:rPr lang="zh-CN" altLang="en-US" sz="1800" dirty="0"/>
              <a:t>初始化</a:t>
            </a:r>
            <a:r>
              <a:rPr lang="en-US" altLang="zh-CN" sz="1800" dirty="0"/>
              <a:t>iter3</a:t>
            </a:r>
          </a:p>
          <a:p>
            <a:pPr>
              <a:spcAft>
                <a:spcPts val="0"/>
              </a:spcAft>
              <a:defRPr/>
            </a:pPr>
            <a:r>
              <a:rPr lang="en-US" altLang="zh-CN" sz="1800" dirty="0"/>
              <a:t>    advance(iter3, 2); //iter3</a:t>
            </a:r>
            <a:r>
              <a:rPr lang="zh-CN" altLang="en-US" sz="1800" dirty="0"/>
              <a:t>前进</a:t>
            </a:r>
            <a:r>
              <a:rPr lang="en-US" altLang="zh-CN" sz="1800" dirty="0"/>
              <a:t>2</a:t>
            </a:r>
            <a:r>
              <a:rPr lang="zh-CN" altLang="en-US" sz="1800" dirty="0"/>
              <a:t>个元素，它将指向</a:t>
            </a:r>
            <a:r>
              <a:rPr lang="en-US" altLang="zh-CN" sz="1800" dirty="0"/>
              <a:t>s2</a:t>
            </a:r>
            <a:r>
              <a:rPr lang="zh-CN" altLang="en-US" sz="1800" dirty="0"/>
              <a:t>第</a:t>
            </a:r>
            <a:r>
              <a:rPr lang="en-US" altLang="zh-CN" sz="1800" dirty="0"/>
              <a:t>4</a:t>
            </a:r>
            <a:r>
              <a:rPr lang="zh-CN" altLang="en-US" sz="1800" dirty="0"/>
              <a:t>个元素</a:t>
            </a:r>
          </a:p>
          <a:p>
            <a:pPr>
              <a:spcAft>
                <a:spcPts val="0"/>
              </a:spcAft>
              <a:defRPr/>
            </a:pPr>
            <a:r>
              <a:rPr lang="en-US" altLang="zh-CN" sz="1800" dirty="0"/>
              <a:t>    //</a:t>
            </a:r>
            <a:r>
              <a:rPr lang="zh-CN" altLang="en-US" sz="1800" dirty="0"/>
              <a:t>将</a:t>
            </a:r>
            <a:r>
              <a:rPr lang="en-US" altLang="zh-CN" sz="1800" dirty="0"/>
              <a:t>[iter2, iter3)</a:t>
            </a:r>
            <a:r>
              <a:rPr lang="zh-CN" altLang="en-US" sz="1800" dirty="0"/>
              <a:t>范围内的结点接到</a:t>
            </a:r>
            <a:r>
              <a:rPr lang="en-US" altLang="zh-CN" sz="1800" dirty="0"/>
              <a:t>s1</a:t>
            </a:r>
            <a:r>
              <a:rPr lang="zh-CN" altLang="en-US" sz="1800" dirty="0"/>
              <a:t>中</a:t>
            </a:r>
            <a:r>
              <a:rPr lang="en-US" altLang="zh-CN" sz="1800" dirty="0"/>
              <a:t>iter1</a:t>
            </a:r>
            <a:r>
              <a:rPr lang="zh-CN" altLang="en-US" sz="1800" dirty="0"/>
              <a:t>指向的结点前</a:t>
            </a:r>
          </a:p>
          <a:p>
            <a:pPr>
              <a:spcAft>
                <a:spcPts val="0"/>
              </a:spcAft>
              <a:defRPr/>
            </a:pPr>
            <a:r>
              <a:rPr lang="en-US" altLang="zh-CN" sz="1800" dirty="0"/>
              <a:t>    s1.splice(iter1, s2, iter2, iter3); </a:t>
            </a:r>
          </a:p>
          <a:p>
            <a:pPr>
              <a:spcAft>
                <a:spcPts val="0"/>
              </a:spcAft>
              <a:defRPr/>
            </a:pPr>
            <a:r>
              <a:rPr lang="en-US" altLang="zh-CN" sz="1800" dirty="0"/>
              <a:t> </a:t>
            </a:r>
          </a:p>
          <a:p>
            <a:pPr>
              <a:spcAft>
                <a:spcPts val="0"/>
              </a:spcAft>
              <a:defRPr/>
            </a:pPr>
            <a:r>
              <a:rPr lang="en-US" altLang="zh-CN" sz="1800" dirty="0"/>
              <a:t>    //</a:t>
            </a:r>
            <a:r>
              <a:rPr lang="zh-CN" altLang="en-US" sz="1800" dirty="0"/>
              <a:t>分别将</a:t>
            </a:r>
            <a:r>
              <a:rPr lang="en-US" altLang="zh-CN" sz="1800" dirty="0"/>
              <a:t>s1</a:t>
            </a:r>
            <a:r>
              <a:rPr lang="zh-CN" altLang="en-US" sz="1800" dirty="0"/>
              <a:t>和</a:t>
            </a:r>
            <a:r>
              <a:rPr lang="en-US" altLang="zh-CN" sz="1800" dirty="0"/>
              <a:t>s2</a:t>
            </a:r>
            <a:r>
              <a:rPr lang="zh-CN" altLang="en-US" sz="1800" dirty="0"/>
              <a:t>输出</a:t>
            </a:r>
          </a:p>
          <a:p>
            <a:pPr>
              <a:spcAft>
                <a:spcPts val="0"/>
              </a:spcAft>
              <a:defRPr/>
            </a:pPr>
            <a:r>
              <a:rPr lang="en-US" altLang="zh-CN" sz="1800" dirty="0"/>
              <a:t>    copy(s1.begin(), s1.end(), </a:t>
            </a:r>
            <a:r>
              <a:rPr lang="en-US" altLang="zh-CN" sz="1800" dirty="0" err="1"/>
              <a:t>ostream_iterator</a:t>
            </a:r>
            <a:r>
              <a:rPr lang="en-US" altLang="zh-CN" sz="1800" dirty="0"/>
              <a:t>&lt;string&gt;(</a:t>
            </a:r>
            <a:r>
              <a:rPr lang="en-US" altLang="zh-CN" sz="1800" dirty="0" err="1"/>
              <a:t>cout</a:t>
            </a:r>
            <a:r>
              <a:rPr lang="en-US" altLang="zh-CN" sz="1800" dirty="0"/>
              <a:t>, " "));</a:t>
            </a:r>
          </a:p>
          <a:p>
            <a:pPr>
              <a:spcAft>
                <a:spcPts val="0"/>
              </a:spcAft>
              <a:defRPr/>
            </a:pPr>
            <a:r>
              <a:rPr lang="en-US" altLang="zh-CN" sz="1800" dirty="0"/>
              <a:t>    </a:t>
            </a:r>
            <a:r>
              <a:rPr lang="en-US" altLang="zh-CN" sz="1800" dirty="0" err="1"/>
              <a:t>cout</a:t>
            </a:r>
            <a:r>
              <a:rPr lang="en-US" altLang="zh-CN" sz="1800" dirty="0"/>
              <a:t> &lt;&lt; </a:t>
            </a:r>
            <a:r>
              <a:rPr lang="en-US" altLang="zh-CN" sz="1800" dirty="0" err="1"/>
              <a:t>endl</a:t>
            </a:r>
            <a:r>
              <a:rPr lang="en-US" altLang="zh-CN" sz="1800" dirty="0"/>
              <a:t>;</a:t>
            </a:r>
          </a:p>
          <a:p>
            <a:pPr>
              <a:spcAft>
                <a:spcPts val="0"/>
              </a:spcAft>
              <a:defRPr/>
            </a:pPr>
            <a:r>
              <a:rPr lang="en-US" altLang="zh-CN" sz="1800" dirty="0"/>
              <a:t>    copy(s2.begin(), s2.end(), </a:t>
            </a:r>
            <a:r>
              <a:rPr lang="en-US" altLang="zh-CN" sz="1800" dirty="0" err="1"/>
              <a:t>ostream_iterator</a:t>
            </a:r>
            <a:r>
              <a:rPr lang="en-US" altLang="zh-CN" sz="1800" dirty="0"/>
              <a:t>&lt;string&gt;(</a:t>
            </a:r>
            <a:r>
              <a:rPr lang="en-US" altLang="zh-CN" sz="1800" dirty="0" err="1"/>
              <a:t>cout</a:t>
            </a:r>
            <a:r>
              <a:rPr lang="en-US" altLang="zh-CN" sz="1800" dirty="0"/>
              <a:t>, " "));</a:t>
            </a:r>
          </a:p>
          <a:p>
            <a:pPr>
              <a:spcAft>
                <a:spcPts val="0"/>
              </a:spcAft>
              <a:defRPr/>
            </a:pPr>
            <a:r>
              <a:rPr lang="en-US" altLang="zh-CN" sz="1800" dirty="0"/>
              <a:t>    </a:t>
            </a:r>
            <a:r>
              <a:rPr lang="en-US" altLang="zh-CN" sz="1800" dirty="0" err="1"/>
              <a:t>cout</a:t>
            </a:r>
            <a:r>
              <a:rPr lang="en-US" altLang="zh-CN" sz="1800" dirty="0"/>
              <a:t> &lt;&lt; </a:t>
            </a:r>
            <a:r>
              <a:rPr lang="en-US" altLang="zh-CN" sz="1800" dirty="0" err="1"/>
              <a:t>endl</a:t>
            </a:r>
            <a:r>
              <a:rPr lang="en-US" altLang="zh-CN" sz="1800" dirty="0"/>
              <a:t>;</a:t>
            </a:r>
          </a:p>
          <a:p>
            <a:pPr>
              <a:spcAft>
                <a:spcPts val="0"/>
              </a:spcAft>
              <a:defRPr/>
            </a:pPr>
            <a:r>
              <a:rPr lang="en-US" altLang="zh-CN" sz="1800" dirty="0"/>
              <a:t>    return 0;</a:t>
            </a:r>
          </a:p>
          <a:p>
            <a:pPr>
              <a:spcAft>
                <a:spcPts val="0"/>
              </a:spcAft>
              <a:defRPr/>
            </a:pPr>
            <a:r>
              <a:rPr lang="en-US" altLang="zh-CN" sz="1800" dirty="0"/>
              <a:t>}</a:t>
            </a:r>
            <a:endParaRPr lang="zh-CN" altLang="en-US" sz="1800" dirty="0"/>
          </a:p>
        </p:txBody>
      </p:sp>
      <p:sp>
        <p:nvSpPr>
          <p:cNvPr id="2" name="TextBox 6">
            <a:extLst>
              <a:ext uri="{FF2B5EF4-FFF2-40B4-BE49-F238E27FC236}">
                <a16:creationId xmlns:a16="http://schemas.microsoft.com/office/drawing/2014/main" id="{4775CD57-6D5A-EE4D-584F-B4C6402A803E}"/>
              </a:ext>
            </a:extLst>
          </p:cNvPr>
          <p:cNvSpPr txBox="1"/>
          <p:nvPr/>
        </p:nvSpPr>
        <p:spPr>
          <a:xfrm>
            <a:off x="5580112" y="3645024"/>
            <a:ext cx="3168352" cy="1200329"/>
          </a:xfrm>
          <a:prstGeom prst="rect">
            <a:avLst/>
          </a:prstGeom>
          <a:solidFill>
            <a:srgbClr val="FFFF66"/>
          </a:solidFill>
        </p:spPr>
        <p:txBody>
          <a:bodyPr wrap="square">
            <a:spAutoFit/>
          </a:bodyPr>
          <a:lstStyle/>
          <a:p>
            <a:pPr>
              <a:defRPr/>
            </a:pPr>
            <a:r>
              <a:rPr lang="zh-CN" altLang="en-US" sz="1800" dirty="0">
                <a:latin typeface="Consolas" pitchFamily="49" charset="0"/>
                <a:ea typeface="+mn-ea"/>
              </a:rPr>
              <a:t>运行结果：</a:t>
            </a:r>
            <a:endParaRPr lang="en-US" altLang="zh-CN" sz="1800" dirty="0">
              <a:latin typeface="Consolas" pitchFamily="49" charset="0"/>
              <a:ea typeface="+mn-ea"/>
            </a:endParaRPr>
          </a:p>
          <a:p>
            <a:pPr>
              <a:defRPr/>
            </a:pPr>
            <a:r>
              <a:rPr lang="en-US" sz="1800" dirty="0">
                <a:latin typeface="Consolas" pitchFamily="49" charset="0"/>
              </a:rPr>
              <a:t>Helen Lucy David Levin Susan</a:t>
            </a:r>
            <a:endParaRPr lang="zh-CN" altLang="en-US" sz="1800" dirty="0">
              <a:latin typeface="Consolas" pitchFamily="49" charset="0"/>
            </a:endParaRPr>
          </a:p>
          <a:p>
            <a:pPr>
              <a:defRPr/>
            </a:pPr>
            <a:r>
              <a:rPr lang="en-US" sz="1800" dirty="0">
                <a:latin typeface="Consolas" pitchFamily="49" charset="0"/>
              </a:rPr>
              <a:t>Bob Mike Alice</a:t>
            </a:r>
            <a:endParaRPr lang="zh-CN" altLang="en-US" sz="1800" dirty="0">
              <a:latin typeface="Consolas" pitchFamily="49"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4624"/>
            <a:ext cx="8230076" cy="1066800"/>
          </a:xfrm>
        </p:spPr>
        <p:txBody>
          <a:bodyPr/>
          <a:lstStyle/>
          <a:p>
            <a:r>
              <a:rPr lang="zh-CN" altLang="en-US" dirty="0"/>
              <a:t>单向链表（</a:t>
            </a:r>
            <a:r>
              <a:rPr lang="en-US" altLang="zh-CN" dirty="0" err="1"/>
              <a:t>forward_list</a:t>
            </a:r>
            <a:r>
              <a:rPr lang="zh-CN" altLang="en-US" dirty="0"/>
              <a:t>）</a:t>
            </a:r>
          </a:p>
        </p:txBody>
      </p:sp>
      <p:sp>
        <p:nvSpPr>
          <p:cNvPr id="3" name="内容占位符 2"/>
          <p:cNvSpPr>
            <a:spLocks noGrp="1"/>
          </p:cNvSpPr>
          <p:nvPr>
            <p:ph idx="1"/>
          </p:nvPr>
        </p:nvSpPr>
        <p:spPr>
          <a:xfrm>
            <a:off x="179905" y="1316521"/>
            <a:ext cx="8784190" cy="4224958"/>
          </a:xfrm>
        </p:spPr>
        <p:txBody>
          <a:bodyPr/>
          <a:lstStyle/>
          <a:p>
            <a:pPr>
              <a:spcAft>
                <a:spcPts val="600"/>
              </a:spcAft>
            </a:pPr>
            <a:r>
              <a:rPr lang="zh-CN" altLang="zh-CN" sz="2200" dirty="0"/>
              <a:t>单向链表每个</a:t>
            </a:r>
            <a:r>
              <a:rPr lang="zh-CN" altLang="en-US" sz="2200" dirty="0"/>
              <a:t>结点</a:t>
            </a:r>
            <a:r>
              <a:rPr lang="zh-CN" altLang="zh-CN" sz="2200" dirty="0"/>
              <a:t>只有指向下个</a:t>
            </a:r>
            <a:r>
              <a:rPr lang="zh-CN" altLang="en-US" sz="2200" dirty="0"/>
              <a:t>结点</a:t>
            </a:r>
            <a:r>
              <a:rPr lang="zh-CN" altLang="zh-CN" sz="2200" dirty="0"/>
              <a:t>的指针，没有简单的方法来获取一个</a:t>
            </a:r>
            <a:r>
              <a:rPr lang="zh-CN" altLang="en-US" sz="2200" dirty="0"/>
              <a:t>结点</a:t>
            </a:r>
            <a:r>
              <a:rPr lang="zh-CN" altLang="zh-CN" sz="2200" dirty="0"/>
              <a:t>的前驱</a:t>
            </a:r>
            <a:r>
              <a:rPr lang="zh-CN" altLang="en-US" sz="2200" dirty="0"/>
              <a:t>；</a:t>
            </a:r>
            <a:endParaRPr lang="en-US" altLang="zh-CN" sz="2200" dirty="0"/>
          </a:p>
          <a:p>
            <a:pPr>
              <a:spcAft>
                <a:spcPts val="600"/>
              </a:spcAft>
            </a:pPr>
            <a:r>
              <a:rPr lang="zh-CN" altLang="zh-CN" sz="2200" dirty="0"/>
              <a:t>未定义</a:t>
            </a:r>
            <a:r>
              <a:rPr lang="en-US" altLang="zh-CN" sz="2200" dirty="0"/>
              <a:t>insert</a:t>
            </a:r>
            <a:r>
              <a:rPr lang="zh-CN" altLang="zh-CN" sz="2200" dirty="0"/>
              <a:t>、</a:t>
            </a:r>
            <a:r>
              <a:rPr lang="en-US" altLang="zh-CN" sz="2200" dirty="0"/>
              <a:t>emplace</a:t>
            </a:r>
            <a:r>
              <a:rPr lang="zh-CN" altLang="zh-CN" sz="2200" dirty="0"/>
              <a:t>和</a:t>
            </a:r>
            <a:r>
              <a:rPr lang="en-US" altLang="zh-CN" sz="2200" dirty="0"/>
              <a:t>erase</a:t>
            </a:r>
            <a:r>
              <a:rPr lang="zh-CN" altLang="zh-CN" sz="2200" dirty="0"/>
              <a:t>操作，而定义了</a:t>
            </a:r>
            <a:r>
              <a:rPr lang="en-US" altLang="zh-CN" sz="2200" dirty="0" err="1"/>
              <a:t>insert_after</a:t>
            </a:r>
            <a:r>
              <a:rPr lang="zh-CN" altLang="zh-CN" sz="2200" dirty="0"/>
              <a:t>、</a:t>
            </a:r>
            <a:r>
              <a:rPr lang="en-US" altLang="zh-CN" sz="2200" dirty="0" err="1"/>
              <a:t>emplace_after</a:t>
            </a:r>
            <a:r>
              <a:rPr lang="zh-CN" altLang="zh-CN" sz="2200" dirty="0"/>
              <a:t>和</a:t>
            </a:r>
            <a:r>
              <a:rPr lang="en-US" altLang="zh-CN" sz="2200" dirty="0" err="1"/>
              <a:t>erase_after</a:t>
            </a:r>
            <a:r>
              <a:rPr lang="zh-CN" altLang="zh-CN" sz="2200" dirty="0"/>
              <a:t>操作，其参数与</a:t>
            </a:r>
            <a:r>
              <a:rPr lang="en-US" altLang="zh-CN" sz="2200" dirty="0"/>
              <a:t>list</a:t>
            </a:r>
            <a:r>
              <a:rPr lang="zh-CN" altLang="zh-CN" sz="2200" dirty="0"/>
              <a:t>的</a:t>
            </a:r>
            <a:r>
              <a:rPr lang="en-US" altLang="zh-CN" sz="2200" dirty="0"/>
              <a:t>insert</a:t>
            </a:r>
            <a:r>
              <a:rPr lang="zh-CN" altLang="zh-CN" sz="2200" dirty="0"/>
              <a:t>、</a:t>
            </a:r>
            <a:r>
              <a:rPr lang="en-US" altLang="zh-CN" sz="2200" dirty="0"/>
              <a:t>emplace</a:t>
            </a:r>
            <a:r>
              <a:rPr lang="zh-CN" altLang="zh-CN" sz="2200" dirty="0"/>
              <a:t>和</a:t>
            </a:r>
            <a:r>
              <a:rPr lang="en-US" altLang="zh-CN" sz="2200" dirty="0"/>
              <a:t>erase</a:t>
            </a:r>
            <a:r>
              <a:rPr lang="zh-CN" altLang="zh-CN" sz="2200" dirty="0"/>
              <a:t>相同，但并不是插入或删除迭代器</a:t>
            </a:r>
            <a:r>
              <a:rPr lang="en-US" altLang="zh-CN" sz="2200" dirty="0"/>
              <a:t>p1</a:t>
            </a:r>
            <a:r>
              <a:rPr lang="zh-CN" altLang="zh-CN" sz="2200" dirty="0"/>
              <a:t>所指的元素，而是对</a:t>
            </a:r>
            <a:r>
              <a:rPr lang="en-US" altLang="zh-CN" sz="2200" dirty="0"/>
              <a:t>p1</a:t>
            </a:r>
            <a:r>
              <a:rPr lang="zh-CN" altLang="zh-CN" sz="2200" dirty="0"/>
              <a:t>所指元素之后的</a:t>
            </a:r>
            <a:r>
              <a:rPr lang="zh-CN" altLang="en-US" sz="2200" dirty="0"/>
              <a:t>结点</a:t>
            </a:r>
            <a:r>
              <a:rPr lang="zh-CN" altLang="zh-CN" sz="2200" dirty="0"/>
              <a:t>进行操作</a:t>
            </a:r>
            <a:r>
              <a:rPr lang="zh-CN" altLang="en-US" sz="2200" dirty="0"/>
              <a:t>；</a:t>
            </a:r>
            <a:endParaRPr lang="zh-CN" altLang="zh-CN" sz="2200" dirty="0"/>
          </a:p>
          <a:p>
            <a:pPr>
              <a:spcAft>
                <a:spcPts val="600"/>
              </a:spcAft>
            </a:pPr>
            <a:r>
              <a:rPr lang="zh-CN" altLang="en-US" sz="2200" dirty="0"/>
              <a:t>不支持</a:t>
            </a:r>
            <a:r>
              <a:rPr lang="en-US" altLang="zh-CN" sz="2200" dirty="0"/>
              <a:t>size</a:t>
            </a:r>
            <a:r>
              <a:rPr lang="zh-CN" altLang="en-US" sz="2200" dirty="0"/>
              <a:t>操作。</a:t>
            </a:r>
            <a:endParaRPr lang="en-US" altLang="zh-CN" sz="2200" dirty="0"/>
          </a:p>
        </p:txBody>
      </p:sp>
      <p:sp>
        <p:nvSpPr>
          <p:cNvPr id="4" name="灯片编号占位符 3">
            <a:extLst>
              <a:ext uri="{FF2B5EF4-FFF2-40B4-BE49-F238E27FC236}">
                <a16:creationId xmlns:a16="http://schemas.microsoft.com/office/drawing/2014/main" id="{397F2820-AA7C-4DBA-A5E9-A2CBBADC15E3}"/>
              </a:ext>
            </a:extLst>
          </p:cNvPr>
          <p:cNvSpPr>
            <a:spLocks noGrp="1"/>
          </p:cNvSpPr>
          <p:nvPr>
            <p:ph type="sldNum" sz="quarter" idx="4"/>
          </p:nvPr>
        </p:nvSpPr>
        <p:spPr/>
        <p:txBody>
          <a:bodyPr/>
          <a:lstStyle/>
          <a:p>
            <a:fld id="{EE27C1A0-FD57-4FBA-811A-8EA0C630CB97}" type="slidenum">
              <a:rPr lang="zh-CN" altLang="en-US" smtClean="0"/>
              <a:pPr/>
              <a:t>56</a:t>
            </a:fld>
            <a:endParaRPr lang="zh-CN" altLang="en-US"/>
          </a:p>
        </p:txBody>
      </p:sp>
    </p:spTree>
    <p:extLst>
      <p:ext uri="{BB962C8B-B14F-4D97-AF65-F5344CB8AC3E}">
        <p14:creationId xmlns:p14="http://schemas.microsoft.com/office/powerpoint/2010/main" val="40259793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2" y="260648"/>
            <a:ext cx="8230076" cy="1066800"/>
          </a:xfrm>
        </p:spPr>
        <p:txBody>
          <a:bodyPr/>
          <a:lstStyle/>
          <a:p>
            <a:r>
              <a:rPr lang="zh-CN" altLang="en-US" dirty="0"/>
              <a:t>数组（</a:t>
            </a:r>
            <a:r>
              <a:rPr lang="en-US" altLang="zh-CN" dirty="0"/>
              <a:t>array</a:t>
            </a:r>
            <a:r>
              <a:rPr lang="zh-CN" altLang="en-US" dirty="0"/>
              <a:t>）</a:t>
            </a:r>
          </a:p>
        </p:txBody>
      </p:sp>
      <p:sp>
        <p:nvSpPr>
          <p:cNvPr id="3" name="内容占位符 2"/>
          <p:cNvSpPr>
            <a:spLocks noGrp="1"/>
          </p:cNvSpPr>
          <p:nvPr>
            <p:ph idx="1"/>
          </p:nvPr>
        </p:nvSpPr>
        <p:spPr>
          <a:xfrm>
            <a:off x="456962" y="1543472"/>
            <a:ext cx="8230076" cy="4224958"/>
          </a:xfrm>
        </p:spPr>
        <p:txBody>
          <a:bodyPr/>
          <a:lstStyle/>
          <a:p>
            <a:pPr>
              <a:spcAft>
                <a:spcPts val="600"/>
              </a:spcAft>
            </a:pPr>
            <a:r>
              <a:rPr lang="en-US" altLang="zh-CN" sz="2300" dirty="0"/>
              <a:t>array</a:t>
            </a:r>
            <a:r>
              <a:rPr lang="zh-CN" altLang="en-US" sz="2300" dirty="0"/>
              <a:t>是对内置数组的封装，提供了更安全，更方便的使用数组的方式</a:t>
            </a:r>
            <a:endParaRPr lang="en-US" altLang="zh-CN" sz="2300" dirty="0"/>
          </a:p>
          <a:p>
            <a:pPr>
              <a:spcAft>
                <a:spcPts val="600"/>
              </a:spcAft>
            </a:pPr>
            <a:r>
              <a:rPr lang="en-US" altLang="zh-CN" sz="2300" dirty="0"/>
              <a:t>array</a:t>
            </a:r>
            <a:r>
              <a:rPr lang="zh-CN" altLang="en-US" sz="2300" dirty="0"/>
              <a:t>的对象的大小是固定的，定义时除了需要指定元素类型，还需要指定容器大小。</a:t>
            </a:r>
            <a:endParaRPr lang="en-US" altLang="zh-CN" sz="2300" dirty="0"/>
          </a:p>
          <a:p>
            <a:pPr>
              <a:spcAft>
                <a:spcPts val="600"/>
              </a:spcAft>
            </a:pPr>
            <a:r>
              <a:rPr lang="zh-CN" altLang="zh-CN" sz="2300" dirty="0"/>
              <a:t>不能动态地改变容器大小</a:t>
            </a:r>
            <a:endParaRPr lang="zh-CN" altLang="en-US" sz="2300" dirty="0"/>
          </a:p>
        </p:txBody>
      </p:sp>
      <p:sp>
        <p:nvSpPr>
          <p:cNvPr id="4" name="灯片编号占位符 3">
            <a:extLst>
              <a:ext uri="{FF2B5EF4-FFF2-40B4-BE49-F238E27FC236}">
                <a16:creationId xmlns:a16="http://schemas.microsoft.com/office/drawing/2014/main" id="{A3B3C6F7-9217-419C-93E7-D2DC97863457}"/>
              </a:ext>
            </a:extLst>
          </p:cNvPr>
          <p:cNvSpPr>
            <a:spLocks noGrp="1"/>
          </p:cNvSpPr>
          <p:nvPr>
            <p:ph type="sldNum" sz="quarter" idx="4"/>
          </p:nvPr>
        </p:nvSpPr>
        <p:spPr/>
        <p:txBody>
          <a:bodyPr/>
          <a:lstStyle/>
          <a:p>
            <a:fld id="{EE27C1A0-FD57-4FBA-811A-8EA0C630CB97}" type="slidenum">
              <a:rPr lang="zh-CN" altLang="en-US" smtClean="0"/>
              <a:pPr/>
              <a:t>57</a:t>
            </a:fld>
            <a:endParaRPr lang="zh-CN" altLang="en-US"/>
          </a:p>
        </p:txBody>
      </p:sp>
    </p:spTree>
    <p:extLst>
      <p:ext uri="{BB962C8B-B14F-4D97-AF65-F5344CB8AC3E}">
        <p14:creationId xmlns:p14="http://schemas.microsoft.com/office/powerpoint/2010/main" val="25627022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1054" y="-27384"/>
            <a:ext cx="9171238" cy="1066800"/>
          </a:xfrm>
        </p:spPr>
        <p:txBody>
          <a:bodyPr/>
          <a:lstStyle/>
          <a:p>
            <a:pPr eaLnBrk="1" hangingPunct="1"/>
            <a:r>
              <a:rPr lang="zh-CN" altLang="en-US" dirty="0"/>
              <a:t>顺序容器的比较</a:t>
            </a:r>
          </a:p>
        </p:txBody>
      </p:sp>
      <p:sp>
        <p:nvSpPr>
          <p:cNvPr id="52227" name="内容占位符 2"/>
          <p:cNvSpPr>
            <a:spLocks noGrp="1"/>
          </p:cNvSpPr>
          <p:nvPr>
            <p:ph idx="1"/>
          </p:nvPr>
        </p:nvSpPr>
        <p:spPr>
          <a:xfrm>
            <a:off x="-1053" y="1052736"/>
            <a:ext cx="9036764" cy="4500562"/>
          </a:xfrm>
        </p:spPr>
        <p:txBody>
          <a:bodyPr/>
          <a:lstStyle/>
          <a:p>
            <a:pPr eaLnBrk="1" hangingPunct="1"/>
            <a:r>
              <a:rPr lang="en-US" altLang="zh-CN" sz="2400" dirty="0"/>
              <a:t>STL</a:t>
            </a:r>
            <a:r>
              <a:rPr lang="zh-CN" altLang="en-US" sz="2400" dirty="0"/>
              <a:t>所提供的顺序容器各有所长也各有所短，我们在编写程序时应当根据我们对容器所需要执行的操作来决定选择哪一种容器</a:t>
            </a:r>
            <a:r>
              <a:rPr lang="zh-CN" altLang="en-US" dirty="0"/>
              <a:t>。</a:t>
            </a:r>
            <a:endParaRPr lang="en-US" altLang="zh-CN" dirty="0"/>
          </a:p>
          <a:p>
            <a:pPr lvl="1" eaLnBrk="1" hangingPunct="1">
              <a:spcAft>
                <a:spcPts val="600"/>
              </a:spcAft>
            </a:pPr>
            <a:r>
              <a:rPr lang="zh-CN" altLang="en-US" sz="2100" dirty="0"/>
              <a:t>如果需要执行</a:t>
            </a:r>
            <a:r>
              <a:rPr lang="zh-CN" altLang="en-US" sz="2100" b="1" dirty="0"/>
              <a:t>大量的随机访问</a:t>
            </a:r>
            <a:r>
              <a:rPr lang="zh-CN" altLang="en-US" sz="2100" dirty="0"/>
              <a:t>操作，而且当扩展容器时只需要向容器尾部加入新的元素，就应当选择         </a:t>
            </a:r>
            <a:endParaRPr lang="en-US" altLang="zh-CN" sz="2100" dirty="0"/>
          </a:p>
          <a:p>
            <a:pPr lvl="1" eaLnBrk="1" hangingPunct="1">
              <a:spcAft>
                <a:spcPts val="600"/>
              </a:spcAft>
            </a:pPr>
            <a:r>
              <a:rPr lang="zh-CN" altLang="en-US" sz="2100" dirty="0"/>
              <a:t>如果需要</a:t>
            </a:r>
            <a:r>
              <a:rPr lang="zh-CN" altLang="en-US" sz="2100" b="1" dirty="0"/>
              <a:t>少量的随机访问</a:t>
            </a:r>
            <a:r>
              <a:rPr lang="zh-CN" altLang="en-US" sz="2100" dirty="0"/>
              <a:t>操作，需要在容器两端插入或删除元素，则应当选择</a:t>
            </a:r>
            <a:endParaRPr lang="en-US" altLang="zh-CN" sz="2100" dirty="0"/>
          </a:p>
          <a:p>
            <a:pPr lvl="1" eaLnBrk="1" hangingPunct="1">
              <a:spcAft>
                <a:spcPts val="600"/>
              </a:spcAft>
            </a:pPr>
            <a:r>
              <a:rPr lang="zh-CN" altLang="en-US" sz="2100" dirty="0"/>
              <a:t>如果不需要对容器进行随机访问，但是需要在</a:t>
            </a:r>
            <a:r>
              <a:rPr lang="zh-CN" altLang="en-US" sz="2100" b="1" dirty="0"/>
              <a:t>中间位置插入或者删除元素</a:t>
            </a:r>
            <a:r>
              <a:rPr lang="zh-CN" altLang="en-US" sz="2100" dirty="0"/>
              <a:t>，就应当选择</a:t>
            </a:r>
            <a:endParaRPr lang="en-US" altLang="zh-CN" sz="2100" dirty="0"/>
          </a:p>
          <a:p>
            <a:pPr lvl="1" eaLnBrk="1" hangingPunct="1">
              <a:spcAft>
                <a:spcPts val="600"/>
              </a:spcAft>
            </a:pPr>
            <a:r>
              <a:rPr lang="zh-CN" altLang="en-US" sz="2100" dirty="0"/>
              <a:t>如果需要</a:t>
            </a:r>
            <a:r>
              <a:rPr lang="zh-CN" altLang="en-US" sz="2100" b="1" dirty="0"/>
              <a:t>数组</a:t>
            </a:r>
            <a:r>
              <a:rPr lang="zh-CN" altLang="en-US" sz="2100" dirty="0"/>
              <a:t>，</a:t>
            </a:r>
            <a:r>
              <a:rPr lang="en-US" altLang="zh-CN" sz="2100" dirty="0"/>
              <a:t>array</a:t>
            </a:r>
            <a:r>
              <a:rPr lang="zh-CN" altLang="zh-CN" sz="2100" dirty="0"/>
              <a:t>相对于内置数组类型而言，是一种更安全、更容易使用的数组类型</a:t>
            </a:r>
            <a:r>
              <a:rPr lang="zh-CN" altLang="en-US" sz="2100" dirty="0"/>
              <a:t>。</a:t>
            </a:r>
          </a:p>
        </p:txBody>
      </p:sp>
      <p:sp>
        <p:nvSpPr>
          <p:cNvPr id="2" name="灯片编号占位符 1">
            <a:extLst>
              <a:ext uri="{FF2B5EF4-FFF2-40B4-BE49-F238E27FC236}">
                <a16:creationId xmlns:a16="http://schemas.microsoft.com/office/drawing/2014/main" id="{3991B019-AB9D-4AB0-BDA2-24D1478073A0}"/>
              </a:ext>
            </a:extLst>
          </p:cNvPr>
          <p:cNvSpPr>
            <a:spLocks noGrp="1"/>
          </p:cNvSpPr>
          <p:nvPr>
            <p:ph type="sldNum" sz="quarter" idx="4"/>
          </p:nvPr>
        </p:nvSpPr>
        <p:spPr/>
        <p:txBody>
          <a:bodyPr/>
          <a:lstStyle/>
          <a:p>
            <a:fld id="{EE27C1A0-FD57-4FBA-811A-8EA0C630CB97}" type="slidenum">
              <a:rPr lang="zh-CN" altLang="en-US" smtClean="0"/>
              <a:pPr/>
              <a:t>58</a:t>
            </a:fld>
            <a:endParaRPr lang="zh-CN" altLang="en-US"/>
          </a:p>
        </p:txBody>
      </p:sp>
      <p:sp>
        <p:nvSpPr>
          <p:cNvPr id="3" name="文本框 2">
            <a:extLst>
              <a:ext uri="{FF2B5EF4-FFF2-40B4-BE49-F238E27FC236}">
                <a16:creationId xmlns:a16="http://schemas.microsoft.com/office/drawing/2014/main" id="{12A26C16-F146-445E-6AF9-BB1BE29C5280}"/>
              </a:ext>
            </a:extLst>
          </p:cNvPr>
          <p:cNvSpPr txBox="1"/>
          <p:nvPr/>
        </p:nvSpPr>
        <p:spPr>
          <a:xfrm>
            <a:off x="4505889" y="2175247"/>
            <a:ext cx="3168352" cy="461665"/>
          </a:xfrm>
          <a:prstGeom prst="rect">
            <a:avLst/>
          </a:prstGeom>
          <a:noFill/>
        </p:spPr>
        <p:txBody>
          <a:bodyPr wrap="square" rtlCol="0">
            <a:spAutoFit/>
          </a:bodyPr>
          <a:lstStyle/>
          <a:p>
            <a:r>
              <a:rPr lang="zh-CN" altLang="en-US" dirty="0"/>
              <a:t>向量容器</a:t>
            </a:r>
            <a:r>
              <a:rPr lang="en-US" altLang="zh-CN" dirty="0"/>
              <a:t>vector</a:t>
            </a:r>
            <a:endParaRPr lang="zh-CN" altLang="en-US" dirty="0"/>
          </a:p>
        </p:txBody>
      </p:sp>
      <p:sp>
        <p:nvSpPr>
          <p:cNvPr id="5" name="文本框 4">
            <a:extLst>
              <a:ext uri="{FF2B5EF4-FFF2-40B4-BE49-F238E27FC236}">
                <a16:creationId xmlns:a16="http://schemas.microsoft.com/office/drawing/2014/main" id="{B760FF2D-F1FC-9F7D-3619-5C4939954D28}"/>
              </a:ext>
            </a:extLst>
          </p:cNvPr>
          <p:cNvSpPr txBox="1"/>
          <p:nvPr/>
        </p:nvSpPr>
        <p:spPr>
          <a:xfrm>
            <a:off x="1763688" y="2924944"/>
            <a:ext cx="4744122" cy="461665"/>
          </a:xfrm>
          <a:prstGeom prst="rect">
            <a:avLst/>
          </a:prstGeom>
          <a:noFill/>
        </p:spPr>
        <p:txBody>
          <a:bodyPr wrap="square">
            <a:spAutoFit/>
          </a:bodyPr>
          <a:lstStyle/>
          <a:p>
            <a:r>
              <a:rPr lang="zh-CN" altLang="en-US" sz="2400" dirty="0"/>
              <a:t>双端队列容器</a:t>
            </a:r>
            <a:r>
              <a:rPr lang="en-US" altLang="zh-CN" sz="2400" dirty="0"/>
              <a:t>deque</a:t>
            </a:r>
            <a:endParaRPr lang="zh-CN" altLang="en-US" dirty="0"/>
          </a:p>
        </p:txBody>
      </p:sp>
      <p:sp>
        <p:nvSpPr>
          <p:cNvPr id="7" name="文本框 6">
            <a:extLst>
              <a:ext uri="{FF2B5EF4-FFF2-40B4-BE49-F238E27FC236}">
                <a16:creationId xmlns:a16="http://schemas.microsoft.com/office/drawing/2014/main" id="{9EC3022C-8FD3-0342-CDE3-E45F0C165B3F}"/>
              </a:ext>
            </a:extLst>
          </p:cNvPr>
          <p:cNvSpPr txBox="1"/>
          <p:nvPr/>
        </p:nvSpPr>
        <p:spPr>
          <a:xfrm>
            <a:off x="2843808" y="3674641"/>
            <a:ext cx="4744122" cy="461665"/>
          </a:xfrm>
          <a:prstGeom prst="rect">
            <a:avLst/>
          </a:prstGeom>
          <a:noFill/>
        </p:spPr>
        <p:txBody>
          <a:bodyPr wrap="square">
            <a:spAutoFit/>
          </a:bodyPr>
          <a:lstStyle/>
          <a:p>
            <a:r>
              <a:rPr lang="zh-CN" altLang="en-US" sz="2400" dirty="0"/>
              <a:t>列表容器</a:t>
            </a:r>
            <a:r>
              <a:rPr lang="en-US" altLang="zh-CN" sz="2400" dirty="0"/>
              <a:t>list</a:t>
            </a:r>
            <a:r>
              <a:rPr lang="zh-CN" altLang="zh-CN" sz="2400" dirty="0"/>
              <a:t>或</a:t>
            </a:r>
            <a:r>
              <a:rPr lang="zh-CN" altLang="en-US" dirty="0"/>
              <a:t>单链表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55BCFA-708D-CA63-27FA-B1BA5B214302}"/>
              </a:ext>
            </a:extLst>
          </p:cNvPr>
          <p:cNvSpPr>
            <a:spLocks noGrp="1"/>
          </p:cNvSpPr>
          <p:nvPr>
            <p:ph type="title"/>
          </p:nvPr>
        </p:nvSpPr>
        <p:spPr>
          <a:xfrm>
            <a:off x="323528" y="48072"/>
            <a:ext cx="8230076" cy="1066800"/>
          </a:xfrm>
        </p:spPr>
        <p:txBody>
          <a:bodyPr/>
          <a:lstStyle/>
          <a:p>
            <a:r>
              <a:rPr lang="zh-CN" altLang="en-US" dirty="0"/>
              <a:t>课堂小测</a:t>
            </a:r>
          </a:p>
        </p:txBody>
      </p:sp>
      <p:sp>
        <p:nvSpPr>
          <p:cNvPr id="3" name="内容占位符 2">
            <a:extLst>
              <a:ext uri="{FF2B5EF4-FFF2-40B4-BE49-F238E27FC236}">
                <a16:creationId xmlns:a16="http://schemas.microsoft.com/office/drawing/2014/main" id="{AD52397D-1841-1919-8A3E-DFF5A908011A}"/>
              </a:ext>
            </a:extLst>
          </p:cNvPr>
          <p:cNvSpPr>
            <a:spLocks noGrp="1"/>
          </p:cNvSpPr>
          <p:nvPr>
            <p:ph idx="1"/>
          </p:nvPr>
        </p:nvSpPr>
        <p:spPr>
          <a:xfrm>
            <a:off x="456962" y="1125797"/>
            <a:ext cx="8230076" cy="4224958"/>
          </a:xfrm>
        </p:spPr>
        <p:txBody>
          <a:bodyPr/>
          <a:lstStyle/>
          <a:p>
            <a:pPr marL="109537" indent="0">
              <a:buNone/>
            </a:pPr>
            <a:r>
              <a:rPr lang="zh-CN" altLang="en-US" sz="2200" dirty="0"/>
              <a:t>以下属于顺序容器模板的有</a:t>
            </a:r>
            <a:r>
              <a:rPr lang="en-US" altLang="zh-CN" sz="2200" dirty="0"/>
              <a:t>(</a:t>
            </a:r>
            <a:r>
              <a:rPr lang="zh-CN" altLang="en-US" sz="2200" dirty="0"/>
              <a:t>多选题</a:t>
            </a:r>
            <a:r>
              <a:rPr lang="en-US" altLang="zh-CN" sz="2200" dirty="0"/>
              <a:t>):</a:t>
            </a:r>
          </a:p>
          <a:p>
            <a:pPr marL="109537" indent="0">
              <a:buNone/>
            </a:pPr>
            <a:r>
              <a:rPr lang="en-US" altLang="zh-CN" sz="2200" dirty="0">
                <a:solidFill>
                  <a:schemeClr val="accent3"/>
                </a:solidFill>
              </a:rPr>
              <a:t>A</a:t>
            </a:r>
            <a:r>
              <a:rPr lang="en-US" altLang="zh-CN" sz="2200" dirty="0"/>
              <a:t> vector</a:t>
            </a:r>
          </a:p>
          <a:p>
            <a:pPr marL="109537" indent="0">
              <a:buNone/>
            </a:pPr>
            <a:r>
              <a:rPr lang="en-US" altLang="zh-CN" sz="2200" dirty="0">
                <a:solidFill>
                  <a:schemeClr val="accent3"/>
                </a:solidFill>
              </a:rPr>
              <a:t>B</a:t>
            </a:r>
            <a:r>
              <a:rPr lang="en-US" altLang="zh-CN" sz="2200" dirty="0"/>
              <a:t> set</a:t>
            </a:r>
          </a:p>
          <a:p>
            <a:pPr marL="109537" indent="0">
              <a:buNone/>
            </a:pPr>
            <a:r>
              <a:rPr lang="en-US" altLang="zh-CN" sz="2200" dirty="0">
                <a:solidFill>
                  <a:schemeClr val="accent3"/>
                </a:solidFill>
              </a:rPr>
              <a:t>C</a:t>
            </a:r>
            <a:r>
              <a:rPr lang="en-US" altLang="zh-CN" sz="2200" dirty="0"/>
              <a:t> list</a:t>
            </a:r>
          </a:p>
          <a:p>
            <a:pPr marL="109537" indent="0">
              <a:buNone/>
            </a:pPr>
            <a:r>
              <a:rPr lang="en-US" altLang="zh-CN" sz="2200" dirty="0">
                <a:solidFill>
                  <a:schemeClr val="accent3"/>
                </a:solidFill>
              </a:rPr>
              <a:t>D</a:t>
            </a:r>
            <a:r>
              <a:rPr lang="en-US" altLang="zh-CN" sz="2200" dirty="0"/>
              <a:t> map</a:t>
            </a:r>
            <a:endParaRPr lang="zh-CN" altLang="en-US" sz="2200" dirty="0"/>
          </a:p>
        </p:txBody>
      </p:sp>
      <p:sp>
        <p:nvSpPr>
          <p:cNvPr id="4" name="灯片编号占位符 3">
            <a:extLst>
              <a:ext uri="{FF2B5EF4-FFF2-40B4-BE49-F238E27FC236}">
                <a16:creationId xmlns:a16="http://schemas.microsoft.com/office/drawing/2014/main" id="{23DC3EA9-FFC5-9F1F-8B67-8ED9B60B456E}"/>
              </a:ext>
            </a:extLst>
          </p:cNvPr>
          <p:cNvSpPr>
            <a:spLocks noGrp="1"/>
          </p:cNvSpPr>
          <p:nvPr>
            <p:ph type="sldNum" sz="quarter" idx="4"/>
          </p:nvPr>
        </p:nvSpPr>
        <p:spPr/>
        <p:txBody>
          <a:bodyPr/>
          <a:lstStyle/>
          <a:p>
            <a:fld id="{EE27C1A0-FD57-4FBA-811A-8EA0C630CB97}" type="slidenum">
              <a:rPr lang="zh-CN" altLang="en-US" smtClean="0"/>
              <a:pPr/>
              <a:t>59</a:t>
            </a:fld>
            <a:endParaRPr lang="zh-CN" altLang="en-US"/>
          </a:p>
        </p:txBody>
      </p:sp>
    </p:spTree>
    <p:extLst>
      <p:ext uri="{BB962C8B-B14F-4D97-AF65-F5344CB8AC3E}">
        <p14:creationId xmlns:p14="http://schemas.microsoft.com/office/powerpoint/2010/main" val="2737391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2"/>
          <p:cNvSpPr>
            <a:spLocks noGrp="1"/>
          </p:cNvSpPr>
          <p:nvPr>
            <p:ph type="title"/>
          </p:nvPr>
        </p:nvSpPr>
        <p:spPr>
          <a:xfrm>
            <a:off x="18529" y="-27384"/>
            <a:ext cx="9453127" cy="1066800"/>
          </a:xfrm>
        </p:spPr>
        <p:txBody>
          <a:bodyPr/>
          <a:lstStyle/>
          <a:p>
            <a:r>
              <a:rPr lang="zh-CN" altLang="en-US" dirty="0"/>
              <a:t>术语：概念</a:t>
            </a:r>
          </a:p>
        </p:txBody>
      </p:sp>
      <p:sp>
        <p:nvSpPr>
          <p:cNvPr id="15363" name="内容占位符 3"/>
          <p:cNvSpPr>
            <a:spLocks noGrp="1"/>
          </p:cNvSpPr>
          <p:nvPr>
            <p:ph idx="1"/>
          </p:nvPr>
        </p:nvSpPr>
        <p:spPr>
          <a:xfrm>
            <a:off x="-35725" y="908720"/>
            <a:ext cx="9144229" cy="4536504"/>
          </a:xfrm>
        </p:spPr>
        <p:txBody>
          <a:bodyPr/>
          <a:lstStyle/>
          <a:p>
            <a:pPr lvl="1" eaLnBrk="1" hangingPunct="1">
              <a:spcBef>
                <a:spcPts val="600"/>
              </a:spcBef>
            </a:pPr>
            <a:r>
              <a:rPr lang="zh-CN" altLang="en-US" sz="1800" dirty="0">
                <a:solidFill>
                  <a:schemeClr val="tx1">
                    <a:lumMod val="50000"/>
                    <a:lumOff val="50000"/>
                  </a:schemeClr>
                </a:solidFill>
              </a:rPr>
              <a:t>将“可以比大小的所有数据类型（有比较运算符）”这一概念记为</a:t>
            </a:r>
            <a:r>
              <a:rPr lang="en-US" altLang="zh-CN" sz="1800" dirty="0">
                <a:solidFill>
                  <a:schemeClr val="tx1">
                    <a:lumMod val="50000"/>
                    <a:lumOff val="50000"/>
                  </a:schemeClr>
                </a:solidFill>
              </a:rPr>
              <a:t>Comparable</a:t>
            </a:r>
          </a:p>
          <a:p>
            <a:pPr lvl="1" eaLnBrk="1" hangingPunct="1">
              <a:spcBef>
                <a:spcPts val="0"/>
              </a:spcBef>
            </a:pPr>
            <a:r>
              <a:rPr lang="zh-CN" altLang="en-US" sz="1800" dirty="0">
                <a:solidFill>
                  <a:schemeClr val="tx1">
                    <a:lumMod val="50000"/>
                    <a:lumOff val="50000"/>
                  </a:schemeClr>
                </a:solidFill>
              </a:rPr>
              <a:t>将“具有公有的复制构造函数并可以用‘</a:t>
            </a:r>
            <a:r>
              <a:rPr lang="en-US" altLang="zh-CN" sz="1800" dirty="0">
                <a:solidFill>
                  <a:schemeClr val="tx1">
                    <a:lumMod val="50000"/>
                    <a:lumOff val="50000"/>
                  </a:schemeClr>
                </a:solidFill>
              </a:rPr>
              <a:t>=’</a:t>
            </a:r>
            <a:r>
              <a:rPr lang="zh-CN" altLang="en-US" sz="1800" dirty="0">
                <a:solidFill>
                  <a:schemeClr val="tx1">
                    <a:lumMod val="50000"/>
                    <a:lumOff val="50000"/>
                  </a:schemeClr>
                </a:solidFill>
              </a:rPr>
              <a:t>赋值的数据类型”这一概念记为</a:t>
            </a:r>
            <a:r>
              <a:rPr lang="en-US" altLang="zh-CN" sz="1800" dirty="0">
                <a:solidFill>
                  <a:schemeClr val="tx1">
                    <a:lumMod val="50000"/>
                    <a:lumOff val="50000"/>
                  </a:schemeClr>
                </a:solidFill>
              </a:rPr>
              <a:t>Assignable</a:t>
            </a:r>
          </a:p>
          <a:p>
            <a:pPr lvl="1" eaLnBrk="1" hangingPunct="1">
              <a:spcBef>
                <a:spcPts val="0"/>
              </a:spcBef>
              <a:spcAft>
                <a:spcPts val="600"/>
              </a:spcAft>
            </a:pPr>
            <a:r>
              <a:rPr lang="zh-CN" altLang="en-US" sz="1800" dirty="0">
                <a:solidFill>
                  <a:schemeClr val="tx1">
                    <a:lumMod val="50000"/>
                    <a:lumOff val="50000"/>
                  </a:schemeClr>
                </a:solidFill>
              </a:rPr>
              <a:t>将“可以比大小、具有公有的复制构造函数并可以用‘</a:t>
            </a:r>
            <a:r>
              <a:rPr lang="en-US" altLang="zh-CN" sz="1800" dirty="0">
                <a:solidFill>
                  <a:schemeClr val="tx1">
                    <a:lumMod val="50000"/>
                    <a:lumOff val="50000"/>
                  </a:schemeClr>
                </a:solidFill>
              </a:rPr>
              <a:t>=’</a:t>
            </a:r>
            <a:r>
              <a:rPr lang="zh-CN" altLang="en-US" sz="1800" dirty="0">
                <a:solidFill>
                  <a:schemeClr val="tx1">
                    <a:lumMod val="50000"/>
                    <a:lumOff val="50000"/>
                  </a:schemeClr>
                </a:solidFill>
              </a:rPr>
              <a:t>赋值的所有数据类型”这个概念记作</a:t>
            </a:r>
            <a:r>
              <a:rPr lang="en-US" altLang="zh-CN" sz="1800" dirty="0">
                <a:solidFill>
                  <a:schemeClr val="tx1">
                    <a:lumMod val="50000"/>
                    <a:lumOff val="50000"/>
                  </a:schemeClr>
                </a:solidFill>
              </a:rPr>
              <a:t>Sortable</a:t>
            </a:r>
            <a:r>
              <a:rPr lang="zh-CN" altLang="en-US" sz="1800" dirty="0">
                <a:solidFill>
                  <a:schemeClr val="tx1">
                    <a:lumMod val="50000"/>
                    <a:lumOff val="50000"/>
                  </a:schemeClr>
                </a:solidFill>
              </a:rPr>
              <a:t>。</a:t>
            </a:r>
            <a:endParaRPr lang="en-US" altLang="zh-CN" sz="1800" dirty="0">
              <a:solidFill>
                <a:schemeClr val="tx1">
                  <a:lumMod val="50000"/>
                  <a:lumOff val="50000"/>
                </a:schemeClr>
              </a:solidFill>
            </a:endParaRPr>
          </a:p>
          <a:p>
            <a:pPr eaLnBrk="1" hangingPunct="1">
              <a:spcBef>
                <a:spcPct val="0"/>
              </a:spcBef>
            </a:pPr>
            <a:r>
              <a:rPr lang="zh-CN" altLang="en-US" sz="2300" dirty="0"/>
              <a:t>对于两个不同的概念</a:t>
            </a:r>
            <a:r>
              <a:rPr lang="en-US" altLang="zh-CN" sz="2300" dirty="0"/>
              <a:t>A</a:t>
            </a:r>
            <a:r>
              <a:rPr lang="zh-CN" altLang="en-US" sz="2300" dirty="0"/>
              <a:t>和</a:t>
            </a:r>
            <a:r>
              <a:rPr lang="en-US" altLang="zh-CN" sz="2300" dirty="0"/>
              <a:t>B</a:t>
            </a:r>
            <a:r>
              <a:rPr lang="zh-CN" altLang="en-US" sz="2300" dirty="0"/>
              <a:t>，如果概念</a:t>
            </a:r>
            <a:r>
              <a:rPr lang="en-US" altLang="zh-CN" sz="2300" dirty="0"/>
              <a:t>A</a:t>
            </a:r>
            <a:r>
              <a:rPr lang="zh-CN" altLang="en-US" sz="2300" dirty="0"/>
              <a:t>所需求的所有功能也是概念</a:t>
            </a:r>
            <a:r>
              <a:rPr lang="en-US" altLang="zh-CN" sz="2300" dirty="0"/>
              <a:t>B</a:t>
            </a:r>
            <a:r>
              <a:rPr lang="zh-CN" altLang="en-US" sz="2300" dirty="0"/>
              <a:t>所需求的功能，那么就说概念</a:t>
            </a:r>
            <a:r>
              <a:rPr lang="en-US" altLang="zh-CN" sz="2300" dirty="0"/>
              <a:t>B</a:t>
            </a:r>
            <a:r>
              <a:rPr lang="zh-CN" altLang="en-US" sz="2300" dirty="0"/>
              <a:t>是概念</a:t>
            </a:r>
            <a:r>
              <a:rPr lang="en-US" altLang="zh-CN" sz="2300" dirty="0"/>
              <a:t>A</a:t>
            </a:r>
            <a:r>
              <a:rPr lang="zh-CN" altLang="en-US" sz="2300" dirty="0"/>
              <a:t>的子概念。例如：</a:t>
            </a:r>
            <a:endParaRPr lang="en-US" altLang="zh-CN" sz="2300" dirty="0"/>
          </a:p>
          <a:p>
            <a:pPr lvl="1" eaLnBrk="1" hangingPunct="1">
              <a:spcBef>
                <a:spcPct val="0"/>
              </a:spcBef>
              <a:spcAft>
                <a:spcPts val="600"/>
              </a:spcAft>
            </a:pPr>
            <a:r>
              <a:rPr lang="en-US" altLang="zh-CN" sz="2200" dirty="0"/>
              <a:t>Sortable</a:t>
            </a:r>
            <a:r>
              <a:rPr lang="zh-CN" altLang="en-US" sz="2200" dirty="0"/>
              <a:t>既是</a:t>
            </a:r>
            <a:r>
              <a:rPr lang="en-US" altLang="zh-CN" sz="2200" dirty="0"/>
              <a:t>Comparable</a:t>
            </a:r>
            <a:r>
              <a:rPr lang="zh-CN" altLang="en-US" sz="2200" dirty="0"/>
              <a:t>的子概念，也是</a:t>
            </a:r>
            <a:r>
              <a:rPr lang="en-US" altLang="zh-CN" sz="2200" dirty="0"/>
              <a:t>Assignable</a:t>
            </a:r>
            <a:r>
              <a:rPr lang="zh-CN" altLang="en-US" sz="2200" dirty="0"/>
              <a:t>的子概念</a:t>
            </a:r>
            <a:endParaRPr lang="en-US" altLang="zh-CN" sz="2200" dirty="0"/>
          </a:p>
          <a:p>
            <a:pPr eaLnBrk="1" hangingPunct="1">
              <a:spcBef>
                <a:spcPct val="0"/>
              </a:spcBef>
            </a:pPr>
            <a:r>
              <a:rPr lang="en-US" altLang="zh-CN" sz="2300" dirty="0"/>
              <a:t>ISO/IEC TS 19217:2015 Information technology -- Programming languages -- C++ Extensions for concepts</a:t>
            </a:r>
          </a:p>
        </p:txBody>
      </p:sp>
      <p:sp>
        <p:nvSpPr>
          <p:cNvPr id="2" name="灯片编号占位符 1">
            <a:extLst>
              <a:ext uri="{FF2B5EF4-FFF2-40B4-BE49-F238E27FC236}">
                <a16:creationId xmlns:a16="http://schemas.microsoft.com/office/drawing/2014/main" id="{E795D42F-2CBA-4907-8987-F195D507822A}"/>
              </a:ext>
            </a:extLst>
          </p:cNvPr>
          <p:cNvSpPr>
            <a:spLocks noGrp="1"/>
          </p:cNvSpPr>
          <p:nvPr>
            <p:ph type="sldNum" sz="quarter" idx="4"/>
          </p:nvPr>
        </p:nvSpPr>
        <p:spPr/>
        <p:txBody>
          <a:bodyPr/>
          <a:lstStyle/>
          <a:p>
            <a:fld id="{EE27C1A0-FD57-4FBA-811A-8EA0C630CB97}" type="slidenum">
              <a:rPr lang="zh-CN" altLang="en-US" smtClean="0"/>
              <a:pPr/>
              <a:t>6</a:t>
            </a:fld>
            <a:endParaRPr lang="zh-CN" altLang="en-US"/>
          </a:p>
        </p:txBody>
      </p:sp>
      <p:pic>
        <p:nvPicPr>
          <p:cNvPr id="4" name="图片 3">
            <a:extLst>
              <a:ext uri="{FF2B5EF4-FFF2-40B4-BE49-F238E27FC236}">
                <a16:creationId xmlns:a16="http://schemas.microsoft.com/office/drawing/2014/main" id="{2AC43854-1AB8-CEC5-0699-B3115F4D3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504" y="4293096"/>
            <a:ext cx="7671770" cy="1728192"/>
          </a:xfrm>
          <a:prstGeom prst="rect">
            <a:avLst/>
          </a:prstGeom>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2312" y="1981203"/>
            <a:ext cx="8314183" cy="1362075"/>
          </a:xfrm>
        </p:spPr>
        <p:txBody>
          <a:bodyPr/>
          <a:lstStyle/>
          <a:p>
            <a:r>
              <a:rPr lang="zh-CN" altLang="en-US" dirty="0"/>
              <a:t>顺序容器的插入迭代器与适配器</a:t>
            </a:r>
          </a:p>
        </p:txBody>
      </p:sp>
      <p:sp>
        <p:nvSpPr>
          <p:cNvPr id="3" name="文本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4"/>
          </p:nvPr>
        </p:nvSpPr>
        <p:spPr>
          <a:xfrm>
            <a:off x="9377363" y="1588"/>
            <a:ext cx="1016000" cy="366712"/>
          </a:xfrm>
        </p:spPr>
        <p:txBody>
          <a:bodyPr/>
          <a:lstStyle/>
          <a:p>
            <a:fld id="{D0B7D45E-10BF-4C0C-A62C-EB6D68DC80A6}" type="slidenum">
              <a:rPr lang="en-US" altLang="zh-CN" smtClean="0"/>
              <a:pPr/>
              <a:t>60</a:t>
            </a:fld>
            <a:endParaRPr lang="en-US" altLang="zh-CN"/>
          </a:p>
        </p:txBody>
      </p:sp>
    </p:spTree>
    <p:extLst>
      <p:ext uri="{BB962C8B-B14F-4D97-AF65-F5344CB8AC3E}">
        <p14:creationId xmlns:p14="http://schemas.microsoft.com/office/powerpoint/2010/main" val="35249941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22795" y="116632"/>
            <a:ext cx="9548313" cy="1066800"/>
          </a:xfrm>
        </p:spPr>
        <p:txBody>
          <a:bodyPr/>
          <a:lstStyle/>
          <a:p>
            <a:pPr eaLnBrk="1" hangingPunct="1"/>
            <a:r>
              <a:rPr lang="en-US" altLang="zh-CN" dirty="0"/>
              <a:t>10.4.3 </a:t>
            </a:r>
            <a:r>
              <a:rPr lang="zh-CN" altLang="en-US" dirty="0"/>
              <a:t>顺序容器的插入迭代器</a:t>
            </a:r>
          </a:p>
        </p:txBody>
      </p:sp>
      <p:sp>
        <p:nvSpPr>
          <p:cNvPr id="53251" name="内容占位符 2"/>
          <p:cNvSpPr>
            <a:spLocks noGrp="1"/>
          </p:cNvSpPr>
          <p:nvPr>
            <p:ph idx="1"/>
          </p:nvPr>
        </p:nvSpPr>
        <p:spPr>
          <a:xfrm>
            <a:off x="-108520" y="1196752"/>
            <a:ext cx="9252520" cy="3714750"/>
          </a:xfrm>
        </p:spPr>
        <p:txBody>
          <a:bodyPr/>
          <a:lstStyle/>
          <a:p>
            <a:pPr eaLnBrk="1" hangingPunct="1"/>
            <a:r>
              <a:rPr lang="zh-CN" altLang="en-US" sz="2200" dirty="0">
                <a:latin typeface="Consolas" panose="020B0609020204030204" pitchFamily="49" charset="0"/>
              </a:rPr>
              <a:t>在顺序容器（不包括</a:t>
            </a:r>
            <a:r>
              <a:rPr lang="en-US" altLang="zh-CN" sz="2200" dirty="0">
                <a:latin typeface="Consolas" panose="020B0609020204030204" pitchFamily="49" charset="0"/>
              </a:rPr>
              <a:t>array</a:t>
            </a:r>
            <a:r>
              <a:rPr lang="zh-CN" altLang="en-US" sz="2200" dirty="0">
                <a:latin typeface="Consolas" panose="020B0609020204030204" pitchFamily="49" charset="0"/>
              </a:rPr>
              <a:t>）中插入元素，除了使用</a:t>
            </a:r>
            <a:r>
              <a:rPr lang="en-US" altLang="zh-CN" sz="2200" dirty="0">
                <a:latin typeface="Consolas" panose="020B0609020204030204" pitchFamily="49" charset="0"/>
              </a:rPr>
              <a:t>insert, </a:t>
            </a:r>
            <a:r>
              <a:rPr lang="en-US" altLang="zh-CN" sz="2200" dirty="0" err="1">
                <a:latin typeface="Consolas" panose="020B0609020204030204" pitchFamily="49" charset="0"/>
              </a:rPr>
              <a:t>push_front</a:t>
            </a:r>
            <a:r>
              <a:rPr lang="en-US" altLang="zh-CN" sz="2200" dirty="0">
                <a:latin typeface="Consolas" panose="020B0609020204030204" pitchFamily="49" charset="0"/>
              </a:rPr>
              <a:t>, </a:t>
            </a:r>
            <a:r>
              <a:rPr lang="en-US" altLang="zh-CN" sz="2200" dirty="0" err="1">
                <a:latin typeface="Consolas" panose="020B0609020204030204" pitchFamily="49" charset="0"/>
              </a:rPr>
              <a:t>push_back</a:t>
            </a:r>
            <a:r>
              <a:rPr lang="zh-CN" altLang="en-US" sz="2200" dirty="0">
                <a:latin typeface="Consolas" panose="020B0609020204030204" pitchFamily="49" charset="0"/>
              </a:rPr>
              <a:t>函数，还可以通过插入迭代器。</a:t>
            </a:r>
            <a:endParaRPr lang="en-US" altLang="zh-CN" sz="2200" dirty="0">
              <a:latin typeface="Consolas" panose="020B0609020204030204" pitchFamily="49" charset="0"/>
            </a:endParaRPr>
          </a:p>
          <a:p>
            <a:pPr eaLnBrk="1" hangingPunct="1"/>
            <a:r>
              <a:rPr lang="zh-CN" altLang="en-US" sz="2200" dirty="0">
                <a:latin typeface="Consolas" panose="020B0609020204030204" pitchFamily="49" charset="0"/>
              </a:rPr>
              <a:t>插入迭代器是一种适配器，可通过输出迭代器的接口来向指定元素的指定位置插入元素，无需覆盖已有的元素。</a:t>
            </a:r>
            <a:endParaRPr lang="en-US" altLang="zh-CN" sz="2200" dirty="0">
              <a:latin typeface="Consolas" panose="020B0609020204030204" pitchFamily="49" charset="0"/>
            </a:endParaRPr>
          </a:p>
          <a:p>
            <a:pPr eaLnBrk="1" hangingPunct="1"/>
            <a:r>
              <a:rPr lang="zh-CN" altLang="en-US" sz="2200" dirty="0">
                <a:latin typeface="Consolas" panose="020B0609020204030204" pitchFamily="49" charset="0"/>
              </a:rPr>
              <a:t>输出迭代器有</a:t>
            </a:r>
            <a:r>
              <a:rPr lang="en-US" altLang="zh-CN" sz="2200" dirty="0">
                <a:latin typeface="Consolas" panose="020B0609020204030204" pitchFamily="49" charset="0"/>
              </a:rPr>
              <a:t>3</a:t>
            </a:r>
            <a:r>
              <a:rPr lang="zh-CN" altLang="en-US" sz="2200" dirty="0">
                <a:latin typeface="Consolas" panose="020B0609020204030204" pitchFamily="49" charset="0"/>
              </a:rPr>
              <a:t>种：</a:t>
            </a:r>
            <a:endParaRPr lang="en-US" altLang="zh-CN" sz="2200" dirty="0">
              <a:latin typeface="Consolas" panose="020B0609020204030204" pitchFamily="49" charset="0"/>
            </a:endParaRPr>
          </a:p>
          <a:p>
            <a:pPr lvl="1" eaLnBrk="1" hangingPunct="1"/>
            <a:r>
              <a:rPr lang="en-US" altLang="zh-CN" sz="1800" dirty="0">
                <a:latin typeface="Consolas" panose="020B0609020204030204" pitchFamily="49" charset="0"/>
              </a:rPr>
              <a:t>template&lt;class Container&gt;class </a:t>
            </a:r>
            <a:r>
              <a:rPr lang="en-US" altLang="zh-CN" sz="1800" dirty="0" err="1">
                <a:latin typeface="Consolas" panose="020B0609020204030204" pitchFamily="49" charset="0"/>
              </a:rPr>
              <a:t>front_insert_iterator</a:t>
            </a:r>
            <a:r>
              <a:rPr lang="en-US" altLang="zh-CN" sz="1800" dirty="0">
                <a:latin typeface="Consolas" panose="020B0609020204030204" pitchFamily="49" charset="0"/>
              </a:rPr>
              <a:t>;</a:t>
            </a:r>
          </a:p>
          <a:p>
            <a:pPr lvl="1" eaLnBrk="1" hangingPunct="1"/>
            <a:r>
              <a:rPr lang="en-US" altLang="zh-CN" sz="1800" dirty="0">
                <a:latin typeface="Consolas" panose="020B0609020204030204" pitchFamily="49" charset="0"/>
              </a:rPr>
              <a:t>template&lt;class Container&gt;class </a:t>
            </a:r>
            <a:r>
              <a:rPr lang="en-US" altLang="zh-CN" sz="1800" dirty="0" err="1">
                <a:latin typeface="Consolas" panose="020B0609020204030204" pitchFamily="49" charset="0"/>
              </a:rPr>
              <a:t>back_insert_iterator</a:t>
            </a:r>
            <a:r>
              <a:rPr lang="en-US" altLang="zh-CN" sz="1800" dirty="0">
                <a:latin typeface="Consolas" panose="020B0609020204030204" pitchFamily="49" charset="0"/>
              </a:rPr>
              <a:t>;</a:t>
            </a:r>
          </a:p>
          <a:p>
            <a:pPr lvl="1" eaLnBrk="1" hangingPunct="1"/>
            <a:r>
              <a:rPr lang="en-US" altLang="zh-CN" sz="1800" dirty="0">
                <a:latin typeface="Consolas" panose="020B0609020204030204" pitchFamily="49" charset="0"/>
              </a:rPr>
              <a:t>template&lt;class Container&gt;class </a:t>
            </a:r>
            <a:r>
              <a:rPr lang="en-US" altLang="zh-CN" sz="1800" dirty="0" err="1">
                <a:latin typeface="Consolas" panose="020B0609020204030204" pitchFamily="49" charset="0"/>
              </a:rPr>
              <a:t>insert_iterator</a:t>
            </a:r>
            <a:r>
              <a:rPr lang="en-US" altLang="zh-CN" sz="1800" dirty="0">
                <a:latin typeface="Consolas" panose="020B0609020204030204" pitchFamily="49" charset="0"/>
              </a:rPr>
              <a:t>;</a:t>
            </a:r>
          </a:p>
          <a:p>
            <a:pPr lvl="1" eaLnBrk="1" hangingPunct="1"/>
            <a:endParaRPr lang="en-US" altLang="zh-CN" sz="1800" dirty="0">
              <a:latin typeface="Consolas" panose="020B0609020204030204" pitchFamily="49" charset="0"/>
            </a:endParaRPr>
          </a:p>
        </p:txBody>
      </p:sp>
      <p:sp>
        <p:nvSpPr>
          <p:cNvPr id="2" name="灯片编号占位符 1">
            <a:extLst>
              <a:ext uri="{FF2B5EF4-FFF2-40B4-BE49-F238E27FC236}">
                <a16:creationId xmlns:a16="http://schemas.microsoft.com/office/drawing/2014/main" id="{F3561D89-F648-4FEC-AD25-65698272F630}"/>
              </a:ext>
            </a:extLst>
          </p:cNvPr>
          <p:cNvSpPr>
            <a:spLocks noGrp="1"/>
          </p:cNvSpPr>
          <p:nvPr>
            <p:ph type="sldNum" sz="quarter" idx="4"/>
          </p:nvPr>
        </p:nvSpPr>
        <p:spPr/>
        <p:txBody>
          <a:bodyPr/>
          <a:lstStyle/>
          <a:p>
            <a:fld id="{EE27C1A0-FD57-4FBA-811A-8EA0C630CB97}" type="slidenum">
              <a:rPr lang="zh-CN" altLang="en-US" smtClean="0"/>
              <a:pPr/>
              <a:t>61</a:t>
            </a:fld>
            <a:endParaRPr lang="zh-CN" alt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22795" y="116632"/>
            <a:ext cx="9548313" cy="1066800"/>
          </a:xfrm>
        </p:spPr>
        <p:txBody>
          <a:bodyPr/>
          <a:lstStyle/>
          <a:p>
            <a:pPr eaLnBrk="1" hangingPunct="1"/>
            <a:r>
              <a:rPr lang="en-US" altLang="zh-CN" dirty="0"/>
              <a:t>10.4.3 </a:t>
            </a:r>
            <a:r>
              <a:rPr lang="zh-CN" altLang="en-US" dirty="0"/>
              <a:t>顺序容器的插入迭代器</a:t>
            </a:r>
          </a:p>
        </p:txBody>
      </p:sp>
      <p:sp>
        <p:nvSpPr>
          <p:cNvPr id="53251" name="内容占位符 2"/>
          <p:cNvSpPr>
            <a:spLocks noGrp="1"/>
          </p:cNvSpPr>
          <p:nvPr>
            <p:ph idx="1"/>
          </p:nvPr>
        </p:nvSpPr>
        <p:spPr>
          <a:xfrm>
            <a:off x="-108520" y="1196752"/>
            <a:ext cx="9252520" cy="3714750"/>
          </a:xfrm>
        </p:spPr>
        <p:txBody>
          <a:bodyPr/>
          <a:lstStyle/>
          <a:p>
            <a:pPr eaLnBrk="1" hangingPunct="1"/>
            <a:r>
              <a:rPr lang="zh-CN" altLang="en-US" sz="2200" dirty="0">
                <a:latin typeface="Consolas" panose="020B0609020204030204" pitchFamily="49" charset="0"/>
              </a:rPr>
              <a:t>插入迭代器的实例可以通过构造函数来构造，但一般无需直接调用构造函数，而是可以通过下面的</a:t>
            </a:r>
            <a:r>
              <a:rPr lang="en-US" altLang="zh-CN" sz="2200" dirty="0">
                <a:latin typeface="Consolas" panose="020B0609020204030204" pitchFamily="49" charset="0"/>
              </a:rPr>
              <a:t>3</a:t>
            </a:r>
            <a:r>
              <a:rPr lang="zh-CN" altLang="en-US" sz="2200" dirty="0">
                <a:latin typeface="Consolas" panose="020B0609020204030204" pitchFamily="49" charset="0"/>
              </a:rPr>
              <a:t>个辅助函数</a:t>
            </a:r>
            <a:r>
              <a:rPr lang="en-US" altLang="zh-CN" sz="2200" dirty="0">
                <a:latin typeface="Consolas" panose="020B0609020204030204" pitchFamily="49" charset="0"/>
              </a:rPr>
              <a:t>:</a:t>
            </a:r>
          </a:p>
          <a:p>
            <a:pPr lvl="1" eaLnBrk="1" hangingPunct="1"/>
            <a:r>
              <a:rPr lang="en-US" altLang="zh-CN" sz="1800" dirty="0">
                <a:latin typeface="Consolas" panose="020B0609020204030204" pitchFamily="49" charset="0"/>
              </a:rPr>
              <a:t>template&lt;class Container&gt;</a:t>
            </a:r>
          </a:p>
          <a:p>
            <a:pPr lvl="1" eaLnBrk="1" hangingPunct="1"/>
            <a:r>
              <a:rPr lang="en-US" altLang="zh-CN" sz="1800" dirty="0" err="1">
                <a:latin typeface="Consolas" panose="020B0609020204030204" pitchFamily="49" charset="0"/>
              </a:rPr>
              <a:t>front_insert_iterator</a:t>
            </a:r>
            <a:r>
              <a:rPr lang="en-US" altLang="zh-CN" sz="1800" dirty="0">
                <a:latin typeface="Consolas" panose="020B0609020204030204" pitchFamily="49" charset="0"/>
              </a:rPr>
              <a:t>&lt;Container&gt;</a:t>
            </a:r>
            <a:r>
              <a:rPr lang="en-US" altLang="zh-CN" sz="1800" dirty="0" err="1">
                <a:latin typeface="Consolas" panose="020B0609020204030204" pitchFamily="49" charset="0"/>
              </a:rPr>
              <a:t>front_insert</a:t>
            </a:r>
            <a:r>
              <a:rPr lang="en-US" altLang="zh-CN" sz="1800" dirty="0">
                <a:latin typeface="Consolas" panose="020B0609020204030204" pitchFamily="49" charset="0"/>
              </a:rPr>
              <a:t>(Container&amp; s);</a:t>
            </a:r>
          </a:p>
          <a:p>
            <a:pPr lvl="1" eaLnBrk="1" hangingPunct="1"/>
            <a:r>
              <a:rPr lang="en-US" altLang="zh-CN" sz="1800" dirty="0">
                <a:latin typeface="Consolas" panose="020B0609020204030204" pitchFamily="49" charset="0"/>
              </a:rPr>
              <a:t>template&lt;class Container&gt;</a:t>
            </a:r>
          </a:p>
          <a:p>
            <a:pPr lvl="1" eaLnBrk="1" hangingPunct="1"/>
            <a:r>
              <a:rPr lang="en-US" altLang="zh-CN" sz="1800" dirty="0" err="1">
                <a:latin typeface="Consolas" panose="020B0609020204030204" pitchFamily="49" charset="0"/>
              </a:rPr>
              <a:t>back_insert_iterator</a:t>
            </a:r>
            <a:r>
              <a:rPr lang="en-US" altLang="zh-CN" sz="1800" dirty="0">
                <a:latin typeface="Consolas" panose="020B0609020204030204" pitchFamily="49" charset="0"/>
              </a:rPr>
              <a:t>&lt;Container&gt;</a:t>
            </a:r>
            <a:r>
              <a:rPr lang="en-US" altLang="zh-CN" sz="1800" dirty="0" err="1">
                <a:latin typeface="Consolas" panose="020B0609020204030204" pitchFamily="49" charset="0"/>
              </a:rPr>
              <a:t>back_inserter</a:t>
            </a:r>
            <a:r>
              <a:rPr lang="en-US" altLang="zh-CN" sz="1800" dirty="0">
                <a:latin typeface="Consolas" panose="020B0609020204030204" pitchFamily="49" charset="0"/>
              </a:rPr>
              <a:t>(Container&amp; s);</a:t>
            </a:r>
          </a:p>
          <a:p>
            <a:pPr lvl="1" eaLnBrk="1" hangingPunct="1"/>
            <a:r>
              <a:rPr lang="en-US" altLang="zh-CN" sz="1800" dirty="0">
                <a:latin typeface="Consolas" panose="020B0609020204030204" pitchFamily="49" charset="0"/>
              </a:rPr>
              <a:t>template&lt;class Container&gt;</a:t>
            </a:r>
          </a:p>
          <a:p>
            <a:pPr lvl="1" eaLnBrk="1" hangingPunct="1"/>
            <a:r>
              <a:rPr lang="en-US" altLang="zh-CN" sz="1800" dirty="0" err="1">
                <a:latin typeface="Consolas" panose="020B0609020204030204" pitchFamily="49" charset="0"/>
              </a:rPr>
              <a:t>insert_iterator</a:t>
            </a:r>
            <a:r>
              <a:rPr lang="en-US" altLang="zh-CN" sz="1800" dirty="0">
                <a:latin typeface="Consolas" panose="020B0609020204030204" pitchFamily="49" charset="0"/>
              </a:rPr>
              <a:t>&lt;Container&gt;inserter(Container&amp; s, Iterator </a:t>
            </a:r>
            <a:r>
              <a:rPr lang="en-US" altLang="zh-CN" sz="1800" dirty="0" err="1">
                <a:latin typeface="Consolas" panose="020B0609020204030204" pitchFamily="49" charset="0"/>
              </a:rPr>
              <a:t>i</a:t>
            </a:r>
            <a:r>
              <a:rPr lang="en-US" altLang="zh-CN" sz="1800" dirty="0">
                <a:latin typeface="Consolas" panose="020B0609020204030204" pitchFamily="49" charset="0"/>
              </a:rPr>
              <a:t>);</a:t>
            </a:r>
          </a:p>
          <a:p>
            <a:pPr eaLnBrk="1" hangingPunct="1"/>
            <a:r>
              <a:rPr lang="zh-CN" altLang="en-US" sz="2200" dirty="0">
                <a:latin typeface="Consolas" panose="020B0609020204030204" pitchFamily="49" charset="0"/>
              </a:rPr>
              <a:t>例：</a:t>
            </a:r>
            <a:endParaRPr lang="en-US" altLang="zh-CN" sz="2200" dirty="0">
              <a:latin typeface="Consolas" panose="020B0609020204030204" pitchFamily="49" charset="0"/>
            </a:endParaRPr>
          </a:p>
          <a:p>
            <a:pPr lvl="1" eaLnBrk="1" hangingPunct="1">
              <a:buFontTx/>
              <a:buNone/>
            </a:pPr>
            <a:r>
              <a:rPr lang="en-US" altLang="zh-CN" sz="2000" b="1" dirty="0">
                <a:latin typeface="Consolas" panose="020B0609020204030204" pitchFamily="49" charset="0"/>
              </a:rPr>
              <a:t>list&lt;int&gt; s;</a:t>
            </a:r>
          </a:p>
          <a:p>
            <a:pPr lvl="1" eaLnBrk="1" hangingPunct="1">
              <a:buFontTx/>
              <a:buNone/>
            </a:pPr>
            <a:r>
              <a:rPr lang="en-US" altLang="zh-CN" sz="2000" b="1" dirty="0" err="1">
                <a:latin typeface="Consolas" panose="020B0609020204030204" pitchFamily="49" charset="0"/>
              </a:rPr>
              <a:t>back_inserter</a:t>
            </a:r>
            <a:r>
              <a:rPr lang="en-US" altLang="zh-CN" sz="2000" b="1" dirty="0">
                <a:latin typeface="Consolas" panose="020B0609020204030204" pitchFamily="49" charset="0"/>
              </a:rPr>
              <a:t> </a:t>
            </a:r>
            <a:r>
              <a:rPr lang="en-US" altLang="zh-CN" sz="2000" b="1" dirty="0" err="1">
                <a:latin typeface="Consolas" panose="020B0609020204030204" pitchFamily="49" charset="0"/>
              </a:rPr>
              <a:t>iter</a:t>
            </a:r>
            <a:r>
              <a:rPr lang="en-US" altLang="zh-CN" sz="2000" b="1" dirty="0">
                <a:latin typeface="Consolas" panose="020B0609020204030204" pitchFamily="49" charset="0"/>
              </a:rPr>
              <a:t>(s);</a:t>
            </a:r>
          </a:p>
          <a:p>
            <a:pPr lvl="1" eaLnBrk="1" hangingPunct="1">
              <a:buFontTx/>
              <a:buNone/>
            </a:pPr>
            <a:r>
              <a:rPr lang="en-US" altLang="zh-CN" sz="2000" b="1" dirty="0">
                <a:latin typeface="Consolas" panose="020B0609020204030204" pitchFamily="49" charset="0"/>
              </a:rPr>
              <a:t>*(</a:t>
            </a:r>
            <a:r>
              <a:rPr lang="en-US" altLang="zh-CN" sz="2000" b="1" dirty="0" err="1">
                <a:latin typeface="Consolas" panose="020B0609020204030204" pitchFamily="49" charset="0"/>
              </a:rPr>
              <a:t>iter</a:t>
            </a:r>
            <a:r>
              <a:rPr lang="en-US" altLang="zh-CN" sz="2000" b="1" dirty="0">
                <a:latin typeface="Consolas" panose="020B0609020204030204" pitchFamily="49" charset="0"/>
              </a:rPr>
              <a:t>++) = 5; //</a:t>
            </a:r>
            <a:r>
              <a:rPr lang="zh-CN" altLang="en-US" sz="2000" b="1" dirty="0">
                <a:latin typeface="Consolas" panose="020B0609020204030204" pitchFamily="49" charset="0"/>
              </a:rPr>
              <a:t>通过</a:t>
            </a:r>
            <a:r>
              <a:rPr lang="en-US" altLang="zh-CN" sz="2000" b="1" dirty="0" err="1">
                <a:latin typeface="Consolas" panose="020B0609020204030204" pitchFamily="49" charset="0"/>
              </a:rPr>
              <a:t>iter</a:t>
            </a:r>
            <a:r>
              <a:rPr lang="zh-CN" altLang="en-US" sz="2000" b="1" dirty="0">
                <a:latin typeface="Consolas" panose="020B0609020204030204" pitchFamily="49" charset="0"/>
              </a:rPr>
              <a:t>把</a:t>
            </a:r>
            <a:r>
              <a:rPr lang="en-US" altLang="zh-CN" sz="2000" b="1" dirty="0">
                <a:latin typeface="Consolas" panose="020B0609020204030204" pitchFamily="49" charset="0"/>
              </a:rPr>
              <a:t>5</a:t>
            </a:r>
            <a:r>
              <a:rPr lang="zh-CN" altLang="en-US" sz="2000" b="1" dirty="0">
                <a:latin typeface="Consolas" panose="020B0609020204030204" pitchFamily="49" charset="0"/>
              </a:rPr>
              <a:t>插入</a:t>
            </a:r>
            <a:r>
              <a:rPr lang="en-US" altLang="zh-CN" sz="2000" b="1" dirty="0">
                <a:latin typeface="Consolas" panose="020B0609020204030204" pitchFamily="49" charset="0"/>
              </a:rPr>
              <a:t>s</a:t>
            </a:r>
            <a:r>
              <a:rPr lang="zh-CN" altLang="en-US" sz="2000" b="1" dirty="0">
                <a:latin typeface="Consolas" panose="020B0609020204030204" pitchFamily="49" charset="0"/>
              </a:rPr>
              <a:t>末尾</a:t>
            </a:r>
          </a:p>
          <a:p>
            <a:pPr eaLnBrk="1" hangingPunct="1"/>
            <a:endParaRPr lang="en-US" altLang="zh-CN" sz="2200" dirty="0">
              <a:latin typeface="Consolas" panose="020B0609020204030204" pitchFamily="49" charset="0"/>
            </a:endParaRPr>
          </a:p>
          <a:p>
            <a:pPr lvl="1" eaLnBrk="1" hangingPunct="1"/>
            <a:endParaRPr lang="en-US" altLang="zh-CN" sz="1800" dirty="0">
              <a:latin typeface="Consolas" panose="020B0609020204030204" pitchFamily="49" charset="0"/>
            </a:endParaRPr>
          </a:p>
          <a:p>
            <a:pPr eaLnBrk="1" hangingPunct="1"/>
            <a:endParaRPr lang="en-US" altLang="zh-CN" sz="2200" dirty="0">
              <a:latin typeface="Consolas" panose="020B0609020204030204" pitchFamily="49" charset="0"/>
            </a:endParaRPr>
          </a:p>
        </p:txBody>
      </p:sp>
      <p:sp>
        <p:nvSpPr>
          <p:cNvPr id="2" name="灯片编号占位符 1">
            <a:extLst>
              <a:ext uri="{FF2B5EF4-FFF2-40B4-BE49-F238E27FC236}">
                <a16:creationId xmlns:a16="http://schemas.microsoft.com/office/drawing/2014/main" id="{F3561D89-F648-4FEC-AD25-65698272F630}"/>
              </a:ext>
            </a:extLst>
          </p:cNvPr>
          <p:cNvSpPr>
            <a:spLocks noGrp="1"/>
          </p:cNvSpPr>
          <p:nvPr>
            <p:ph type="sldNum" sz="quarter" idx="4"/>
          </p:nvPr>
        </p:nvSpPr>
        <p:spPr/>
        <p:txBody>
          <a:bodyPr/>
          <a:lstStyle/>
          <a:p>
            <a:fld id="{EE27C1A0-FD57-4FBA-811A-8EA0C630CB97}" type="slidenum">
              <a:rPr lang="zh-CN" altLang="en-US" smtClean="0"/>
              <a:pPr/>
              <a:t>62</a:t>
            </a:fld>
            <a:endParaRPr lang="zh-CN" altLang="en-US"/>
          </a:p>
        </p:txBody>
      </p:sp>
    </p:spTree>
    <p:extLst>
      <p:ext uri="{BB962C8B-B14F-4D97-AF65-F5344CB8AC3E}">
        <p14:creationId xmlns:p14="http://schemas.microsoft.com/office/powerpoint/2010/main" val="17039537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107504" y="-27384"/>
            <a:ext cx="9036496" cy="1066800"/>
          </a:xfrm>
        </p:spPr>
        <p:txBody>
          <a:bodyPr/>
          <a:lstStyle/>
          <a:p>
            <a:pPr eaLnBrk="1" hangingPunct="1"/>
            <a:r>
              <a:rPr lang="en-US" altLang="zh-CN" dirty="0"/>
              <a:t>10.4.4 </a:t>
            </a:r>
            <a:r>
              <a:rPr lang="zh-CN" altLang="en-US" dirty="0"/>
              <a:t>顺序容器的适配器</a:t>
            </a:r>
          </a:p>
        </p:txBody>
      </p:sp>
      <p:sp>
        <p:nvSpPr>
          <p:cNvPr id="55299" name="内容占位符 2"/>
          <p:cNvSpPr>
            <a:spLocks noGrp="1"/>
          </p:cNvSpPr>
          <p:nvPr>
            <p:ph idx="1"/>
          </p:nvPr>
        </p:nvSpPr>
        <p:spPr>
          <a:xfrm>
            <a:off x="-72008" y="1182292"/>
            <a:ext cx="9252520" cy="3286125"/>
          </a:xfrm>
        </p:spPr>
        <p:txBody>
          <a:bodyPr/>
          <a:lstStyle/>
          <a:p>
            <a:pPr eaLnBrk="1" hangingPunct="1">
              <a:lnSpc>
                <a:spcPct val="150000"/>
              </a:lnSpc>
            </a:pPr>
            <a:r>
              <a:rPr lang="zh-CN" altLang="en-US" sz="2400" dirty="0"/>
              <a:t>以顺序容器为基础构建一些常用数据结构，</a:t>
            </a:r>
            <a:r>
              <a:rPr lang="zh-CN" altLang="zh-CN" sz="2400" dirty="0"/>
              <a:t>对顺序容器</a:t>
            </a:r>
            <a:r>
              <a:rPr lang="zh-CN" altLang="en-US" sz="2400" dirty="0"/>
              <a:t>进行</a:t>
            </a:r>
            <a:r>
              <a:rPr lang="zh-CN" altLang="zh-CN" sz="2400" dirty="0"/>
              <a:t>封装</a:t>
            </a:r>
            <a:endParaRPr lang="en-US" altLang="zh-CN" sz="2400" dirty="0"/>
          </a:p>
          <a:p>
            <a:pPr eaLnBrk="1" hangingPunct="1">
              <a:lnSpc>
                <a:spcPct val="150000"/>
              </a:lnSpc>
            </a:pPr>
            <a:r>
              <a:rPr lang="zh-CN" altLang="en-US" sz="2400" dirty="0"/>
              <a:t>例：使用</a:t>
            </a:r>
            <a:r>
              <a:rPr lang="en-US" altLang="zh-CN" sz="2400" dirty="0" err="1"/>
              <a:t>push_back</a:t>
            </a:r>
            <a:r>
              <a:rPr lang="en-US" altLang="zh-CN" sz="2400" dirty="0"/>
              <a:t>, </a:t>
            </a:r>
            <a:r>
              <a:rPr lang="en-US" altLang="zh-CN" sz="2400" dirty="0" err="1"/>
              <a:t>pop_back</a:t>
            </a:r>
            <a:r>
              <a:rPr lang="en-US" altLang="zh-CN" sz="2400" dirty="0"/>
              <a:t>, back</a:t>
            </a:r>
            <a:r>
              <a:rPr lang="zh-CN" altLang="en-US" sz="2400" dirty="0"/>
              <a:t>三个函数，可以将容器作为栈来使用</a:t>
            </a:r>
            <a:endParaRPr lang="en-US" altLang="zh-CN" sz="2400" dirty="0"/>
          </a:p>
          <a:p>
            <a:pPr eaLnBrk="1" hangingPunct="1">
              <a:lnSpc>
                <a:spcPct val="150000"/>
              </a:lnSpc>
            </a:pPr>
            <a:r>
              <a:rPr lang="zh-CN" altLang="en-US" sz="2400" dirty="0"/>
              <a:t>例：利用</a:t>
            </a:r>
            <a:r>
              <a:rPr lang="en-US" altLang="zh-CN" sz="2400" dirty="0" err="1"/>
              <a:t>push_back</a:t>
            </a:r>
            <a:r>
              <a:rPr lang="en-US" altLang="zh-CN" sz="2400" dirty="0"/>
              <a:t>, </a:t>
            </a:r>
            <a:r>
              <a:rPr lang="en-US" altLang="zh-CN" sz="2400" dirty="0" err="1"/>
              <a:t>pop_front</a:t>
            </a:r>
            <a:r>
              <a:rPr lang="en-US" altLang="zh-CN" sz="2400" dirty="0"/>
              <a:t>, front, back</a:t>
            </a:r>
            <a:r>
              <a:rPr lang="zh-CN" altLang="en-US" sz="2400" dirty="0"/>
              <a:t>四个函数，可以双端队列或列表当作一个队列来用。</a:t>
            </a:r>
            <a:endParaRPr lang="en-US" altLang="zh-CN" sz="2400" dirty="0"/>
          </a:p>
        </p:txBody>
      </p:sp>
      <p:sp>
        <p:nvSpPr>
          <p:cNvPr id="2" name="灯片编号占位符 1">
            <a:extLst>
              <a:ext uri="{FF2B5EF4-FFF2-40B4-BE49-F238E27FC236}">
                <a16:creationId xmlns:a16="http://schemas.microsoft.com/office/drawing/2014/main" id="{44D02A7E-A532-40EB-A9B5-91B04D3CE4C5}"/>
              </a:ext>
            </a:extLst>
          </p:cNvPr>
          <p:cNvSpPr>
            <a:spLocks noGrp="1"/>
          </p:cNvSpPr>
          <p:nvPr>
            <p:ph type="sldNum" sz="quarter" idx="4"/>
          </p:nvPr>
        </p:nvSpPr>
        <p:spPr/>
        <p:txBody>
          <a:bodyPr/>
          <a:lstStyle/>
          <a:p>
            <a:fld id="{EE27C1A0-FD57-4FBA-811A-8EA0C630CB97}" type="slidenum">
              <a:rPr lang="zh-CN" altLang="en-US" smtClean="0"/>
              <a:pPr/>
              <a:t>63</a:t>
            </a:fld>
            <a:endParaRPr lang="zh-CN" alt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4624"/>
            <a:ext cx="8230076" cy="1066800"/>
          </a:xfrm>
        </p:spPr>
        <p:txBody>
          <a:bodyPr/>
          <a:lstStyle/>
          <a:p>
            <a:r>
              <a:rPr lang="zh-CN" altLang="en-US" dirty="0"/>
              <a:t>栈和队列模板</a:t>
            </a:r>
          </a:p>
        </p:txBody>
      </p:sp>
      <p:sp>
        <p:nvSpPr>
          <p:cNvPr id="3" name="内容占位符 2"/>
          <p:cNvSpPr>
            <a:spLocks noGrp="1"/>
          </p:cNvSpPr>
          <p:nvPr>
            <p:ph idx="1"/>
          </p:nvPr>
        </p:nvSpPr>
        <p:spPr>
          <a:xfrm>
            <a:off x="395536" y="1327448"/>
            <a:ext cx="8640174" cy="4224958"/>
          </a:xfrm>
        </p:spPr>
        <p:txBody>
          <a:bodyPr/>
          <a:lstStyle/>
          <a:p>
            <a:r>
              <a:rPr lang="zh-CN" altLang="en-US" sz="2400" dirty="0"/>
              <a:t>栈模板</a:t>
            </a:r>
            <a:endParaRPr lang="en-US" altLang="zh-CN" sz="2400" dirty="0"/>
          </a:p>
          <a:p>
            <a:pPr marL="411162" lvl="1" indent="0">
              <a:buNone/>
            </a:pPr>
            <a:r>
              <a:rPr lang="en-US" altLang="zh-CN" sz="2000" dirty="0"/>
              <a:t>template&lt;class T, class Sequence = deque&lt;T&gt;&gt; class stack;</a:t>
            </a:r>
          </a:p>
          <a:p>
            <a:r>
              <a:rPr lang="zh-CN" altLang="en-US" sz="2400" dirty="0"/>
              <a:t>队列模板</a:t>
            </a:r>
            <a:endParaRPr lang="en-US" altLang="zh-CN" sz="2400" dirty="0"/>
          </a:p>
          <a:p>
            <a:pPr marL="411162" lvl="1" indent="0">
              <a:buNone/>
            </a:pPr>
            <a:r>
              <a:rPr lang="en-US" altLang="zh-CN" sz="2000" dirty="0"/>
              <a:t>template&lt;class T, class </a:t>
            </a:r>
            <a:r>
              <a:rPr lang="en-US" altLang="zh-CN" sz="2000" dirty="0" err="1"/>
              <a:t>FrontInsertionSequence</a:t>
            </a:r>
            <a:r>
              <a:rPr lang="en-US" altLang="zh-CN" sz="2000" dirty="0"/>
              <a:t> = deque&lt;T&gt;&gt; class queue;</a:t>
            </a:r>
          </a:p>
          <a:p>
            <a:r>
              <a:rPr lang="zh-CN" altLang="zh-CN" sz="2400" dirty="0"/>
              <a:t>栈可以用任何一种顺序容器作为基础容器，而队列只允许用前插顺序容器（双端队列或列表）</a:t>
            </a:r>
            <a:endParaRPr lang="en-US" altLang="zh-CN" sz="2400" dirty="0"/>
          </a:p>
        </p:txBody>
      </p:sp>
      <p:sp>
        <p:nvSpPr>
          <p:cNvPr id="4" name="灯片编号占位符 3">
            <a:extLst>
              <a:ext uri="{FF2B5EF4-FFF2-40B4-BE49-F238E27FC236}">
                <a16:creationId xmlns:a16="http://schemas.microsoft.com/office/drawing/2014/main" id="{8FF24261-0CDC-49E1-83AD-17F6EB0C6A9A}"/>
              </a:ext>
            </a:extLst>
          </p:cNvPr>
          <p:cNvSpPr>
            <a:spLocks noGrp="1"/>
          </p:cNvSpPr>
          <p:nvPr>
            <p:ph type="sldNum" sz="quarter" idx="4"/>
          </p:nvPr>
        </p:nvSpPr>
        <p:spPr/>
        <p:txBody>
          <a:bodyPr/>
          <a:lstStyle/>
          <a:p>
            <a:fld id="{EE27C1A0-FD57-4FBA-811A-8EA0C630CB97}" type="slidenum">
              <a:rPr lang="zh-CN" altLang="en-US" smtClean="0"/>
              <a:pPr/>
              <a:t>64</a:t>
            </a:fld>
            <a:endParaRPr lang="zh-CN" altLang="en-US"/>
          </a:p>
        </p:txBody>
      </p:sp>
    </p:spTree>
    <p:extLst>
      <p:ext uri="{BB962C8B-B14F-4D97-AF65-F5344CB8AC3E}">
        <p14:creationId xmlns:p14="http://schemas.microsoft.com/office/powerpoint/2010/main" val="30367452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994792"/>
          </a:xfrm>
        </p:spPr>
        <p:txBody>
          <a:bodyPr/>
          <a:lstStyle/>
          <a:p>
            <a:r>
              <a:rPr lang="zh-CN" altLang="en-US"/>
              <a:t>栈和队列共同支持的操作</a:t>
            </a:r>
          </a:p>
        </p:txBody>
      </p:sp>
      <p:sp>
        <p:nvSpPr>
          <p:cNvPr id="3" name="内容占位符 2"/>
          <p:cNvSpPr>
            <a:spLocks noGrp="1"/>
          </p:cNvSpPr>
          <p:nvPr>
            <p:ph idx="1"/>
          </p:nvPr>
        </p:nvSpPr>
        <p:spPr>
          <a:xfrm>
            <a:off x="0" y="1255440"/>
            <a:ext cx="9144000" cy="4296966"/>
          </a:xfrm>
        </p:spPr>
        <p:txBody>
          <a:bodyPr/>
          <a:lstStyle/>
          <a:p>
            <a:r>
              <a:rPr lang="en-US" altLang="zh-CN" sz="2300" dirty="0"/>
              <a:t>s1 op s2   op</a:t>
            </a:r>
            <a:r>
              <a:rPr lang="zh-CN" altLang="en-US" sz="2300" dirty="0"/>
              <a:t>可以是</a:t>
            </a:r>
            <a:r>
              <a:rPr lang="en-US" altLang="zh-CN" sz="2300" dirty="0"/>
              <a:t>==</a:t>
            </a:r>
            <a:r>
              <a:rPr lang="zh-CN" altLang="en-US" sz="2300" dirty="0"/>
              <a:t>、</a:t>
            </a:r>
            <a:r>
              <a:rPr lang="en-US" altLang="zh-CN" sz="2300" dirty="0"/>
              <a:t>!=</a:t>
            </a:r>
            <a:r>
              <a:rPr lang="zh-CN" altLang="en-US" sz="2300" dirty="0"/>
              <a:t>、</a:t>
            </a:r>
            <a:r>
              <a:rPr lang="en-US" altLang="zh-CN" sz="2300" dirty="0"/>
              <a:t>&lt;</a:t>
            </a:r>
            <a:r>
              <a:rPr lang="zh-CN" altLang="en-US" sz="2300" dirty="0"/>
              <a:t>、</a:t>
            </a:r>
            <a:r>
              <a:rPr lang="en-US" altLang="zh-CN" sz="2300" dirty="0"/>
              <a:t>&lt;=</a:t>
            </a:r>
            <a:r>
              <a:rPr lang="zh-CN" altLang="en-US" sz="2300" dirty="0"/>
              <a:t>、</a:t>
            </a:r>
            <a:r>
              <a:rPr lang="en-US" altLang="zh-CN" sz="2300" dirty="0"/>
              <a:t>&gt;</a:t>
            </a:r>
            <a:r>
              <a:rPr lang="zh-CN" altLang="en-US" sz="2300" dirty="0"/>
              <a:t>、</a:t>
            </a:r>
            <a:r>
              <a:rPr lang="en-US" altLang="zh-CN" sz="2300" dirty="0"/>
              <a:t>&gt;=</a:t>
            </a:r>
            <a:r>
              <a:rPr lang="zh-CN" altLang="en-US" sz="2300" dirty="0"/>
              <a:t>之一，它会对两个容器适配器之间的元素按字典序进行比较</a:t>
            </a:r>
          </a:p>
          <a:p>
            <a:r>
              <a:rPr lang="en-US" altLang="zh-CN" sz="2300" dirty="0" err="1"/>
              <a:t>s.size</a:t>
            </a:r>
            <a:r>
              <a:rPr lang="en-US" altLang="zh-CN" sz="2300" dirty="0"/>
              <a:t>()	</a:t>
            </a:r>
            <a:r>
              <a:rPr lang="zh-CN" altLang="en-US" sz="2300" dirty="0"/>
              <a:t>返回</a:t>
            </a:r>
            <a:r>
              <a:rPr lang="en-US" altLang="zh-CN" sz="2300" dirty="0"/>
              <a:t>s</a:t>
            </a:r>
            <a:r>
              <a:rPr lang="zh-CN" altLang="en-US" sz="2300" dirty="0"/>
              <a:t>的元素个数</a:t>
            </a:r>
          </a:p>
          <a:p>
            <a:r>
              <a:rPr lang="en-US" altLang="zh-CN" sz="2300" dirty="0" err="1"/>
              <a:t>s.empty</a:t>
            </a:r>
            <a:r>
              <a:rPr lang="en-US" altLang="zh-CN" sz="2300" dirty="0"/>
              <a:t>()   </a:t>
            </a:r>
            <a:r>
              <a:rPr lang="zh-CN" altLang="en-US" sz="2300" dirty="0"/>
              <a:t>返回</a:t>
            </a:r>
            <a:r>
              <a:rPr lang="en-US" altLang="zh-CN" sz="2300" dirty="0"/>
              <a:t>s</a:t>
            </a:r>
            <a:r>
              <a:rPr lang="zh-CN" altLang="en-US" sz="2300" dirty="0"/>
              <a:t>是否为空</a:t>
            </a:r>
          </a:p>
          <a:p>
            <a:r>
              <a:rPr lang="en-US" altLang="zh-CN" sz="2300" dirty="0" err="1"/>
              <a:t>s.push</a:t>
            </a:r>
            <a:r>
              <a:rPr lang="en-US" altLang="zh-CN" sz="2300" dirty="0"/>
              <a:t>(t)	   </a:t>
            </a:r>
            <a:r>
              <a:rPr lang="zh-CN" altLang="en-US" sz="2300" dirty="0"/>
              <a:t>将元素</a:t>
            </a:r>
            <a:r>
              <a:rPr lang="en-US" altLang="zh-CN" sz="2300" dirty="0"/>
              <a:t>t</a:t>
            </a:r>
            <a:r>
              <a:rPr lang="zh-CN" altLang="en-US" sz="2300" dirty="0"/>
              <a:t>压入到</a:t>
            </a:r>
            <a:r>
              <a:rPr lang="en-US" altLang="zh-CN" sz="2300" dirty="0"/>
              <a:t>s</a:t>
            </a:r>
            <a:r>
              <a:rPr lang="zh-CN" altLang="en-US" sz="2300" dirty="0"/>
              <a:t>中</a:t>
            </a:r>
          </a:p>
          <a:p>
            <a:r>
              <a:rPr lang="en-US" altLang="zh-CN" sz="2300" dirty="0" err="1"/>
              <a:t>s.pop</a:t>
            </a:r>
            <a:r>
              <a:rPr lang="en-US" altLang="zh-CN" sz="2300" dirty="0"/>
              <a:t>()   </a:t>
            </a:r>
            <a:r>
              <a:rPr lang="zh-CN" altLang="en-US" sz="2300" dirty="0"/>
              <a:t>将一个元素从</a:t>
            </a:r>
            <a:r>
              <a:rPr lang="en-US" altLang="zh-CN" sz="2300" dirty="0"/>
              <a:t>s</a:t>
            </a:r>
            <a:r>
              <a:rPr lang="zh-CN" altLang="en-US" sz="2300" dirty="0"/>
              <a:t>中弹出，对于栈来说，每次弹出的是最后被压入的元素，而对于队列，每次被弹出的是最先被压入的元素</a:t>
            </a:r>
          </a:p>
          <a:p>
            <a:r>
              <a:rPr lang="zh-CN" altLang="en-US" sz="2300" dirty="0"/>
              <a:t>不支持迭代器，因为它们不允许对任意元素进行访问</a:t>
            </a:r>
            <a:endParaRPr lang="en-US" altLang="zh-CN" sz="2300" dirty="0"/>
          </a:p>
        </p:txBody>
      </p:sp>
      <p:sp>
        <p:nvSpPr>
          <p:cNvPr id="4" name="灯片编号占位符 3">
            <a:extLst>
              <a:ext uri="{FF2B5EF4-FFF2-40B4-BE49-F238E27FC236}">
                <a16:creationId xmlns:a16="http://schemas.microsoft.com/office/drawing/2014/main" id="{A67536B6-82AF-4E28-B2B2-984A874BA031}"/>
              </a:ext>
            </a:extLst>
          </p:cNvPr>
          <p:cNvSpPr>
            <a:spLocks noGrp="1"/>
          </p:cNvSpPr>
          <p:nvPr>
            <p:ph type="sldNum" sz="quarter" idx="4"/>
          </p:nvPr>
        </p:nvSpPr>
        <p:spPr/>
        <p:txBody>
          <a:bodyPr/>
          <a:lstStyle/>
          <a:p>
            <a:fld id="{EE27C1A0-FD57-4FBA-811A-8EA0C630CB97}" type="slidenum">
              <a:rPr lang="zh-CN" altLang="en-US" smtClean="0"/>
              <a:pPr/>
              <a:t>65</a:t>
            </a:fld>
            <a:endParaRPr lang="zh-CN" altLang="en-US"/>
          </a:p>
        </p:txBody>
      </p:sp>
    </p:spTree>
    <p:extLst>
      <p:ext uri="{BB962C8B-B14F-4D97-AF65-F5344CB8AC3E}">
        <p14:creationId xmlns:p14="http://schemas.microsoft.com/office/powerpoint/2010/main" val="33136811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384"/>
            <a:ext cx="10979150" cy="994792"/>
          </a:xfrm>
        </p:spPr>
        <p:txBody>
          <a:bodyPr/>
          <a:lstStyle/>
          <a:p>
            <a:r>
              <a:rPr lang="zh-CN" altLang="en-US" dirty="0"/>
              <a:t>栈和队列不同的操作</a:t>
            </a:r>
          </a:p>
        </p:txBody>
      </p:sp>
      <p:sp>
        <p:nvSpPr>
          <p:cNvPr id="3" name="内容占位符 2"/>
          <p:cNvSpPr>
            <a:spLocks noGrp="1"/>
          </p:cNvSpPr>
          <p:nvPr>
            <p:ph idx="1"/>
          </p:nvPr>
        </p:nvSpPr>
        <p:spPr>
          <a:xfrm>
            <a:off x="251520" y="1111424"/>
            <a:ext cx="10979150" cy="4368974"/>
          </a:xfrm>
        </p:spPr>
        <p:txBody>
          <a:bodyPr/>
          <a:lstStyle/>
          <a:p>
            <a:r>
              <a:rPr lang="zh-CN" altLang="en-US" sz="2400" dirty="0"/>
              <a:t>栈的操作</a:t>
            </a:r>
            <a:endParaRPr lang="en-US" altLang="zh-CN" sz="2400" dirty="0"/>
          </a:p>
          <a:p>
            <a:pPr lvl="1">
              <a:spcAft>
                <a:spcPts val="600"/>
              </a:spcAft>
            </a:pPr>
            <a:r>
              <a:rPr lang="en-US" altLang="zh-CN" dirty="0" err="1"/>
              <a:t>s.top</a:t>
            </a:r>
            <a:r>
              <a:rPr lang="en-US" altLang="zh-CN" dirty="0"/>
              <a:t>()	</a:t>
            </a:r>
            <a:r>
              <a:rPr lang="zh-CN" altLang="en-US" dirty="0"/>
              <a:t>返回栈顶元素的引用</a:t>
            </a:r>
            <a:endParaRPr lang="en-US" altLang="zh-CN" dirty="0"/>
          </a:p>
          <a:p>
            <a:r>
              <a:rPr lang="zh-CN" altLang="en-US" sz="2400" dirty="0"/>
              <a:t>队列操作</a:t>
            </a:r>
            <a:endParaRPr lang="en-US" altLang="zh-CN" sz="2400" dirty="0"/>
          </a:p>
          <a:p>
            <a:pPr lvl="1"/>
            <a:r>
              <a:rPr lang="en-US" altLang="zh-CN" dirty="0" err="1"/>
              <a:t>s.front</a:t>
            </a:r>
            <a:r>
              <a:rPr lang="en-US" altLang="zh-CN" dirty="0"/>
              <a:t>()	</a:t>
            </a:r>
            <a:r>
              <a:rPr lang="zh-CN" altLang="en-US" dirty="0"/>
              <a:t>获得队头元素的引用</a:t>
            </a:r>
          </a:p>
          <a:p>
            <a:pPr lvl="1"/>
            <a:r>
              <a:rPr lang="en-US" altLang="zh-CN" dirty="0" err="1"/>
              <a:t>s.back</a:t>
            </a:r>
            <a:r>
              <a:rPr lang="en-US" altLang="zh-CN" dirty="0"/>
              <a:t>()	</a:t>
            </a:r>
            <a:r>
              <a:rPr lang="zh-CN" altLang="en-US" dirty="0"/>
              <a:t>获得队尾元素的引用</a:t>
            </a:r>
          </a:p>
        </p:txBody>
      </p:sp>
      <p:sp>
        <p:nvSpPr>
          <p:cNvPr id="4" name="灯片编号占位符 3">
            <a:extLst>
              <a:ext uri="{FF2B5EF4-FFF2-40B4-BE49-F238E27FC236}">
                <a16:creationId xmlns:a16="http://schemas.microsoft.com/office/drawing/2014/main" id="{02698B49-6F46-406C-A776-0B5B0DDC87F2}"/>
              </a:ext>
            </a:extLst>
          </p:cNvPr>
          <p:cNvSpPr>
            <a:spLocks noGrp="1"/>
          </p:cNvSpPr>
          <p:nvPr>
            <p:ph type="sldNum" sz="quarter" idx="4"/>
          </p:nvPr>
        </p:nvSpPr>
        <p:spPr/>
        <p:txBody>
          <a:bodyPr/>
          <a:lstStyle/>
          <a:p>
            <a:fld id="{EE27C1A0-FD57-4FBA-811A-8EA0C630CB97}" type="slidenum">
              <a:rPr lang="zh-CN" altLang="en-US" smtClean="0"/>
              <a:pPr/>
              <a:t>66</a:t>
            </a:fld>
            <a:endParaRPr lang="zh-CN" altLang="en-US"/>
          </a:p>
        </p:txBody>
      </p:sp>
    </p:spTree>
    <p:extLst>
      <p:ext uri="{BB962C8B-B14F-4D97-AF65-F5344CB8AC3E}">
        <p14:creationId xmlns:p14="http://schemas.microsoft.com/office/powerpoint/2010/main" val="26283265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标题 1"/>
          <p:cNvSpPr>
            <a:spLocks noGrp="1"/>
          </p:cNvSpPr>
          <p:nvPr>
            <p:ph type="title"/>
          </p:nvPr>
        </p:nvSpPr>
        <p:spPr>
          <a:xfrm>
            <a:off x="4734671" y="-24455"/>
            <a:ext cx="4535042" cy="864096"/>
          </a:xfrm>
        </p:spPr>
        <p:txBody>
          <a:bodyPr/>
          <a:lstStyle/>
          <a:p>
            <a:pPr eaLnBrk="1" hangingPunct="1"/>
            <a:r>
              <a:rPr lang="zh-CN" altLang="en-US" sz="2600" dirty="0"/>
              <a:t>例</a:t>
            </a:r>
            <a:r>
              <a:rPr lang="en-US" altLang="zh-CN" sz="2600" dirty="0"/>
              <a:t>10-7 </a:t>
            </a:r>
            <a:r>
              <a:rPr lang="zh-CN" altLang="en-US" sz="2600" dirty="0"/>
              <a:t>利用栈反向输出单词</a:t>
            </a:r>
          </a:p>
        </p:txBody>
      </p:sp>
      <p:sp>
        <p:nvSpPr>
          <p:cNvPr id="3" name="内容占位符 2"/>
          <p:cNvSpPr>
            <a:spLocks noGrp="1"/>
          </p:cNvSpPr>
          <p:nvPr>
            <p:ph idx="1"/>
          </p:nvPr>
        </p:nvSpPr>
        <p:spPr>
          <a:xfrm>
            <a:off x="80303" y="260648"/>
            <a:ext cx="6921889" cy="5305078"/>
          </a:xfrm>
        </p:spPr>
        <p:txBody>
          <a:bodyPr>
            <a:noAutofit/>
          </a:bodyPr>
          <a:lstStyle/>
          <a:p>
            <a:pPr marL="365760" indent="-256032" eaLnBrk="1" fontAlgn="auto" hangingPunct="1">
              <a:spcAft>
                <a:spcPts val="0"/>
              </a:spcAft>
              <a:buClr>
                <a:schemeClr val="accent3"/>
              </a:buClr>
              <a:defRPr/>
            </a:pPr>
            <a:r>
              <a:rPr lang="en-US" altLang="zh-CN" sz="2000" dirty="0"/>
              <a:t>//10_7.cpp</a:t>
            </a:r>
            <a:r>
              <a:rPr lang="zh-CN" altLang="en-US" sz="2000" dirty="0"/>
              <a:t>， 省略头部分</a:t>
            </a:r>
            <a:endParaRPr lang="en-US" altLang="zh-CN" sz="2000" dirty="0"/>
          </a:p>
          <a:p>
            <a:pPr marL="365760" indent="-256032" eaLnBrk="1" fontAlgn="auto" hangingPunct="1">
              <a:spcAft>
                <a:spcPts val="0"/>
              </a:spcAft>
              <a:buClr>
                <a:schemeClr val="accent3"/>
              </a:buClr>
              <a:defRPr/>
            </a:pPr>
            <a:r>
              <a:rPr lang="en-US" altLang="zh-CN" sz="2000" dirty="0" err="1"/>
              <a:t>int</a:t>
            </a:r>
            <a:r>
              <a:rPr lang="en-US" altLang="zh-CN" sz="2000" dirty="0"/>
              <a:t> main() {</a:t>
            </a:r>
          </a:p>
          <a:p>
            <a:pPr marL="365760" indent="-256032" eaLnBrk="1" fontAlgn="auto" hangingPunct="1">
              <a:spcAft>
                <a:spcPts val="0"/>
              </a:spcAft>
              <a:buClr>
                <a:schemeClr val="accent3"/>
              </a:buClr>
              <a:defRPr/>
            </a:pPr>
            <a:r>
              <a:rPr lang="en-US" altLang="zh-CN" sz="2000" dirty="0"/>
              <a:t>	</a:t>
            </a:r>
            <a:r>
              <a:rPr lang="en-US" altLang="zh-CN" sz="2000" dirty="0">
                <a:solidFill>
                  <a:schemeClr val="accent3"/>
                </a:solidFill>
              </a:rPr>
              <a:t>stack&lt;char&gt; s;     </a:t>
            </a:r>
            <a:r>
              <a:rPr lang="en-US" altLang="zh-CN" sz="2000" dirty="0"/>
              <a:t>//include&lt;stack&gt;</a:t>
            </a:r>
            <a:endParaRPr lang="en-US" altLang="zh-CN" sz="2000" dirty="0">
              <a:solidFill>
                <a:schemeClr val="accent3"/>
              </a:solidFill>
            </a:endParaRPr>
          </a:p>
          <a:p>
            <a:pPr marL="365760" indent="-256032" eaLnBrk="1" fontAlgn="auto" hangingPunct="1">
              <a:spcAft>
                <a:spcPts val="0"/>
              </a:spcAft>
              <a:buClr>
                <a:schemeClr val="accent3"/>
              </a:buClr>
              <a:defRPr/>
            </a:pPr>
            <a:r>
              <a:rPr lang="en-US" altLang="zh-CN" sz="2000" dirty="0"/>
              <a:t>	string str;             //include&lt;string&gt;</a:t>
            </a:r>
          </a:p>
          <a:p>
            <a:pPr marL="365760" indent="-256032" eaLnBrk="1" fontAlgn="auto" hangingPunct="1">
              <a:spcAft>
                <a:spcPts val="0"/>
              </a:spcAft>
              <a:buClr>
                <a:schemeClr val="accent3"/>
              </a:buClr>
              <a:defRPr/>
            </a:pPr>
            <a:r>
              <a:rPr lang="en-US" altLang="zh-CN" sz="2000" dirty="0"/>
              <a:t>	</a:t>
            </a:r>
            <a:r>
              <a:rPr lang="en-US" altLang="zh-CN" sz="2000" dirty="0" err="1"/>
              <a:t>cin</a:t>
            </a:r>
            <a:r>
              <a:rPr lang="en-US" altLang="zh-CN" sz="2000" dirty="0"/>
              <a:t> &gt;&gt; str;	        //</a:t>
            </a:r>
            <a:r>
              <a:rPr lang="zh-CN" altLang="en-US" sz="2000" dirty="0"/>
              <a:t>从键盘输入一个字符串</a:t>
            </a:r>
          </a:p>
          <a:p>
            <a:pPr marL="365760" indent="-256032" eaLnBrk="1" fontAlgn="auto" hangingPunct="1">
              <a:spcAft>
                <a:spcPts val="0"/>
              </a:spcAft>
              <a:buClr>
                <a:schemeClr val="accent3"/>
              </a:buClr>
              <a:defRPr/>
            </a:pPr>
            <a:r>
              <a:rPr lang="zh-CN" altLang="en-US" sz="2000" dirty="0"/>
              <a:t>	</a:t>
            </a:r>
            <a:r>
              <a:rPr lang="en-US" altLang="zh-CN" sz="2000" dirty="0"/>
              <a:t>//</a:t>
            </a:r>
            <a:r>
              <a:rPr lang="zh-CN" altLang="en-US" sz="2000" dirty="0"/>
              <a:t>将字符串的每个元素顺序压入栈中</a:t>
            </a:r>
          </a:p>
          <a:p>
            <a:pPr marL="365760" indent="-256032" eaLnBrk="1" fontAlgn="auto" hangingPunct="1">
              <a:spcAft>
                <a:spcPts val="0"/>
              </a:spcAft>
              <a:buClr>
                <a:schemeClr val="accent3"/>
              </a:buClr>
              <a:defRPr/>
            </a:pPr>
            <a:r>
              <a:rPr lang="zh-CN" altLang="en-US" sz="2000" dirty="0"/>
              <a:t>	</a:t>
            </a:r>
            <a:r>
              <a:rPr lang="en-US" altLang="zh-CN" sz="2000" dirty="0"/>
              <a:t>for (string::</a:t>
            </a:r>
            <a:r>
              <a:rPr lang="en-US" altLang="zh-CN" sz="2000" dirty="0" err="1"/>
              <a:t>iterator</a:t>
            </a:r>
            <a:r>
              <a:rPr lang="en-US" altLang="zh-CN" sz="2000" dirty="0"/>
              <a:t> </a:t>
            </a:r>
            <a:r>
              <a:rPr lang="en-US" altLang="zh-CN" sz="2000" dirty="0" err="1"/>
              <a:t>iter</a:t>
            </a:r>
            <a:r>
              <a:rPr lang="en-US" altLang="zh-CN" sz="2000" dirty="0"/>
              <a:t> = </a:t>
            </a:r>
            <a:r>
              <a:rPr lang="en-US" altLang="zh-CN" sz="2000" dirty="0" err="1"/>
              <a:t>str.begin</a:t>
            </a:r>
            <a:r>
              <a:rPr lang="en-US" altLang="zh-CN" sz="2000" dirty="0"/>
              <a:t>(); </a:t>
            </a:r>
            <a:r>
              <a:rPr lang="en-US" altLang="zh-CN" sz="2000" dirty="0" err="1"/>
              <a:t>iter</a:t>
            </a:r>
            <a:r>
              <a:rPr lang="en-US" altLang="zh-CN" sz="2000" dirty="0"/>
              <a:t> != </a:t>
            </a:r>
            <a:r>
              <a:rPr lang="en-US" altLang="zh-CN" sz="2000" dirty="0" err="1"/>
              <a:t>str.end</a:t>
            </a:r>
            <a:r>
              <a:rPr lang="en-US" altLang="zh-CN" sz="2000" dirty="0"/>
              <a:t>(); ++</a:t>
            </a:r>
            <a:r>
              <a:rPr lang="en-US" altLang="zh-CN" sz="2000" dirty="0" err="1"/>
              <a:t>iter</a:t>
            </a:r>
            <a:r>
              <a:rPr lang="en-US" altLang="zh-CN" sz="2000" dirty="0"/>
              <a:t>)</a:t>
            </a:r>
          </a:p>
          <a:p>
            <a:pPr marL="365760" indent="-256032" eaLnBrk="1" fontAlgn="auto" hangingPunct="1">
              <a:spcAft>
                <a:spcPts val="0"/>
              </a:spcAft>
              <a:buClr>
                <a:schemeClr val="accent3"/>
              </a:buClr>
              <a:defRPr/>
            </a:pPr>
            <a:r>
              <a:rPr lang="en-US" altLang="zh-CN" sz="2000" dirty="0"/>
              <a:t>		</a:t>
            </a:r>
            <a:r>
              <a:rPr lang="en-US" altLang="zh-CN" sz="2000" dirty="0" err="1"/>
              <a:t>s.</a:t>
            </a:r>
            <a:r>
              <a:rPr lang="en-US" altLang="zh-CN" sz="2000" dirty="0" err="1">
                <a:solidFill>
                  <a:srgbClr val="C00000"/>
                </a:solidFill>
              </a:rPr>
              <a:t>push</a:t>
            </a:r>
            <a:r>
              <a:rPr lang="en-US" altLang="zh-CN" sz="2000" dirty="0"/>
              <a:t>(*</a:t>
            </a:r>
            <a:r>
              <a:rPr lang="en-US" altLang="zh-CN" sz="2000" dirty="0" err="1"/>
              <a:t>iter</a:t>
            </a:r>
            <a:r>
              <a:rPr lang="en-US" altLang="zh-CN" sz="2000" dirty="0"/>
              <a:t>);</a:t>
            </a:r>
          </a:p>
          <a:p>
            <a:pPr marL="365760" indent="-256032" eaLnBrk="1" fontAlgn="auto" hangingPunct="1">
              <a:spcAft>
                <a:spcPts val="0"/>
              </a:spcAft>
              <a:buClr>
                <a:schemeClr val="accent3"/>
              </a:buClr>
              <a:defRPr/>
            </a:pPr>
            <a:r>
              <a:rPr lang="en-US" altLang="zh-CN" sz="2000" dirty="0"/>
              <a:t>	//</a:t>
            </a:r>
            <a:r>
              <a:rPr lang="zh-CN" altLang="en-US" sz="2000" dirty="0"/>
              <a:t>将栈中的元素顺序弹出并输出</a:t>
            </a:r>
          </a:p>
          <a:p>
            <a:pPr marL="365760" indent="-256032" eaLnBrk="1" fontAlgn="auto" hangingPunct="1">
              <a:spcAft>
                <a:spcPts val="0"/>
              </a:spcAft>
              <a:buClr>
                <a:schemeClr val="accent3"/>
              </a:buClr>
              <a:defRPr/>
            </a:pPr>
            <a:r>
              <a:rPr lang="zh-CN" altLang="en-US" sz="2000" dirty="0"/>
              <a:t>	</a:t>
            </a:r>
            <a:r>
              <a:rPr lang="en-US" altLang="zh-CN" sz="2000" dirty="0"/>
              <a:t>while (!</a:t>
            </a:r>
            <a:r>
              <a:rPr lang="en-US" altLang="zh-CN" sz="2000" dirty="0" err="1"/>
              <a:t>s.empty</a:t>
            </a:r>
            <a:r>
              <a:rPr lang="en-US" altLang="zh-CN" sz="2000" dirty="0"/>
              <a:t>()) {</a:t>
            </a:r>
          </a:p>
          <a:p>
            <a:pPr marL="365760" indent="-256032" eaLnBrk="1" fontAlgn="auto" hangingPunct="1">
              <a:spcAft>
                <a:spcPts val="0"/>
              </a:spcAft>
              <a:buClr>
                <a:schemeClr val="accent3"/>
              </a:buClr>
              <a:defRPr/>
            </a:pPr>
            <a:r>
              <a:rPr lang="en-US" altLang="zh-CN" sz="2000" dirty="0"/>
              <a:t>		</a:t>
            </a:r>
            <a:r>
              <a:rPr lang="en-US" altLang="zh-CN" sz="2000" dirty="0" err="1"/>
              <a:t>cout</a:t>
            </a:r>
            <a:r>
              <a:rPr lang="en-US" altLang="zh-CN" sz="2000" dirty="0"/>
              <a:t> &lt;&lt; </a:t>
            </a:r>
            <a:r>
              <a:rPr lang="en-US" altLang="zh-CN" sz="2000" dirty="0" err="1"/>
              <a:t>s.</a:t>
            </a:r>
            <a:r>
              <a:rPr lang="en-US" altLang="zh-CN" sz="2000" dirty="0" err="1">
                <a:solidFill>
                  <a:srgbClr val="C00000"/>
                </a:solidFill>
              </a:rPr>
              <a:t>top</a:t>
            </a:r>
            <a:r>
              <a:rPr lang="en-US" altLang="zh-CN" sz="2000" dirty="0"/>
              <a:t>();</a:t>
            </a:r>
          </a:p>
          <a:p>
            <a:pPr marL="365760" indent="-256032" eaLnBrk="1" fontAlgn="auto" hangingPunct="1">
              <a:spcAft>
                <a:spcPts val="0"/>
              </a:spcAft>
              <a:buClr>
                <a:schemeClr val="accent3"/>
              </a:buClr>
              <a:defRPr/>
            </a:pPr>
            <a:r>
              <a:rPr lang="en-US" altLang="zh-CN" sz="2000" dirty="0"/>
              <a:t>		s.</a:t>
            </a:r>
            <a:r>
              <a:rPr lang="en-US" altLang="zh-CN" sz="2000" dirty="0">
                <a:solidFill>
                  <a:srgbClr val="C00000"/>
                </a:solidFill>
              </a:rPr>
              <a:t>pop</a:t>
            </a:r>
            <a:r>
              <a:rPr lang="en-US" altLang="zh-CN" sz="2000" dirty="0"/>
              <a:t>();</a:t>
            </a:r>
          </a:p>
          <a:p>
            <a:pPr marL="365760" indent="-256032" eaLnBrk="1" fontAlgn="auto" hangingPunct="1">
              <a:spcAft>
                <a:spcPts val="0"/>
              </a:spcAft>
              <a:buClr>
                <a:schemeClr val="accent3"/>
              </a:buClr>
              <a:defRPr/>
            </a:pPr>
            <a:r>
              <a:rPr lang="en-US" altLang="zh-CN" sz="2000" dirty="0"/>
              <a:t>	}</a:t>
            </a:r>
          </a:p>
          <a:p>
            <a:pPr marL="365760" indent="-256032" eaLnBrk="1" fontAlgn="auto" hangingPunct="1">
              <a:spcAft>
                <a:spcPts val="0"/>
              </a:spcAft>
              <a:buClr>
                <a:schemeClr val="accent3"/>
              </a:buClr>
              <a:defRPr/>
            </a:pPr>
            <a:r>
              <a:rPr lang="en-US" altLang="zh-CN" sz="2000" dirty="0"/>
              <a:t>	</a:t>
            </a:r>
            <a:r>
              <a:rPr lang="en-US" altLang="zh-CN" sz="2000" dirty="0" err="1"/>
              <a:t>cout</a:t>
            </a:r>
            <a:r>
              <a:rPr lang="en-US" altLang="zh-CN" sz="2000" dirty="0"/>
              <a:t> &lt;&lt; </a:t>
            </a:r>
            <a:r>
              <a:rPr lang="en-US" altLang="zh-CN" sz="2000" dirty="0" err="1"/>
              <a:t>endl</a:t>
            </a:r>
            <a:r>
              <a:rPr lang="en-US" altLang="zh-CN" sz="2000" dirty="0"/>
              <a:t>;</a:t>
            </a:r>
          </a:p>
          <a:p>
            <a:pPr marL="365760" indent="-256032" eaLnBrk="1" fontAlgn="auto" hangingPunct="1">
              <a:spcAft>
                <a:spcPts val="0"/>
              </a:spcAft>
              <a:buClr>
                <a:schemeClr val="accent3"/>
              </a:buClr>
              <a:defRPr/>
            </a:pPr>
            <a:r>
              <a:rPr lang="en-US" altLang="zh-CN" sz="2000" dirty="0"/>
              <a:t>	return 0;</a:t>
            </a:r>
          </a:p>
          <a:p>
            <a:pPr marL="365760" indent="-256032" eaLnBrk="1" fontAlgn="auto" hangingPunct="1">
              <a:spcAft>
                <a:spcPts val="0"/>
              </a:spcAft>
              <a:buClr>
                <a:schemeClr val="accent3"/>
              </a:buClr>
              <a:defRPr/>
            </a:pPr>
            <a:r>
              <a:rPr lang="en-US" altLang="zh-CN" sz="2000" dirty="0"/>
              <a:t>}</a:t>
            </a:r>
          </a:p>
        </p:txBody>
      </p:sp>
      <p:sp>
        <p:nvSpPr>
          <p:cNvPr id="6" name="TextBox 5"/>
          <p:cNvSpPr txBox="1"/>
          <p:nvPr/>
        </p:nvSpPr>
        <p:spPr>
          <a:xfrm>
            <a:off x="5680215" y="3461823"/>
            <a:ext cx="2643954" cy="1107996"/>
          </a:xfrm>
          <a:prstGeom prst="rect">
            <a:avLst/>
          </a:prstGeom>
          <a:solidFill>
            <a:srgbClr val="FFFF66"/>
          </a:solidFill>
        </p:spPr>
        <p:txBody>
          <a:bodyPr wrap="square">
            <a:spAutoFit/>
          </a:bodyPr>
          <a:lstStyle/>
          <a:p>
            <a:pPr>
              <a:defRPr/>
            </a:pPr>
            <a:r>
              <a:rPr lang="zh-CN" altLang="en-US" sz="2200" dirty="0">
                <a:latin typeface="Consolas" pitchFamily="49" charset="0"/>
                <a:ea typeface="+mn-ea"/>
              </a:rPr>
              <a:t>运行结果如下：</a:t>
            </a:r>
            <a:endParaRPr lang="en-US" altLang="zh-CN" sz="2200" dirty="0">
              <a:latin typeface="Consolas" pitchFamily="49" charset="0"/>
              <a:ea typeface="+mn-ea"/>
            </a:endParaRPr>
          </a:p>
          <a:p>
            <a:pPr>
              <a:defRPr/>
            </a:pPr>
            <a:r>
              <a:rPr lang="en-US" sz="2200" dirty="0">
                <a:latin typeface="Consolas" pitchFamily="49" charset="0"/>
                <a:ea typeface="+mn-ea"/>
              </a:rPr>
              <a:t>congratulations</a:t>
            </a:r>
            <a:endParaRPr lang="zh-CN" altLang="en-US" sz="2200" dirty="0">
              <a:latin typeface="Consolas" pitchFamily="49" charset="0"/>
              <a:ea typeface="+mn-ea"/>
            </a:endParaRPr>
          </a:p>
          <a:p>
            <a:pPr>
              <a:defRPr/>
            </a:pPr>
            <a:r>
              <a:rPr lang="en-US" sz="2200" dirty="0" err="1">
                <a:latin typeface="Consolas" pitchFamily="49" charset="0"/>
                <a:ea typeface="+mn-ea"/>
              </a:rPr>
              <a:t>snoitalutargnoc</a:t>
            </a:r>
            <a:endParaRPr lang="zh-CN" altLang="en-US" sz="2200" dirty="0">
              <a:latin typeface="Consolas" pitchFamily="49" charset="0"/>
              <a:ea typeface="+mn-ea"/>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179512" y="44624"/>
            <a:ext cx="8230076" cy="1066800"/>
          </a:xfrm>
        </p:spPr>
        <p:txBody>
          <a:bodyPr/>
          <a:lstStyle/>
          <a:p>
            <a:r>
              <a:rPr lang="zh-CN" altLang="en-US" dirty="0"/>
              <a:t>优先级队列</a:t>
            </a:r>
          </a:p>
        </p:txBody>
      </p:sp>
      <p:sp>
        <p:nvSpPr>
          <p:cNvPr id="57347" name="内容占位符 2"/>
          <p:cNvSpPr>
            <a:spLocks noGrp="1"/>
          </p:cNvSpPr>
          <p:nvPr>
            <p:ph idx="1"/>
          </p:nvPr>
        </p:nvSpPr>
        <p:spPr>
          <a:xfrm>
            <a:off x="0" y="1052736"/>
            <a:ext cx="9035710" cy="4224958"/>
          </a:xfrm>
        </p:spPr>
        <p:txBody>
          <a:bodyPr/>
          <a:lstStyle/>
          <a:p>
            <a:r>
              <a:rPr lang="zh-CN" altLang="en-US" sz="2200" dirty="0"/>
              <a:t>除了栈和队列，</a:t>
            </a:r>
            <a:r>
              <a:rPr lang="en-US" altLang="zh-CN" sz="2200" dirty="0"/>
              <a:t>STL</a:t>
            </a:r>
            <a:r>
              <a:rPr lang="zh-CN" altLang="en-US" sz="2200" dirty="0"/>
              <a:t>还提供了一种功能强大的容器适配器 </a:t>
            </a:r>
            <a:r>
              <a:rPr lang="en-US" altLang="zh-CN" sz="2200" dirty="0"/>
              <a:t>——</a:t>
            </a:r>
            <a:r>
              <a:rPr lang="zh-CN" altLang="en-US" sz="2200" dirty="0"/>
              <a:t>优先级队列</a:t>
            </a:r>
            <a:endParaRPr lang="en-US" altLang="zh-CN" sz="2200" dirty="0"/>
          </a:p>
          <a:p>
            <a:r>
              <a:rPr lang="zh-CN" altLang="en-US" sz="2200" dirty="0"/>
              <a:t>优先级队列也像栈和队列一样支持元素的压入和弹出，但元素弹出的顺序与元素的大小有关，每次弹出的是容器中最“大”的元素。</a:t>
            </a:r>
            <a:endParaRPr lang="en-US" altLang="zh-CN" sz="2200" dirty="0"/>
          </a:p>
          <a:p>
            <a:pPr lvl="1"/>
            <a:r>
              <a:rPr lang="en-US" altLang="zh-CN" sz="1900" dirty="0"/>
              <a:t>template&lt;class T, class Sequence = vector&lt;T&gt;&gt; class </a:t>
            </a:r>
            <a:r>
              <a:rPr lang="en-US" altLang="zh-CN" sz="1900" dirty="0" err="1"/>
              <a:t>priority_queue</a:t>
            </a:r>
            <a:r>
              <a:rPr lang="en-US" altLang="zh-CN" sz="1900" dirty="0"/>
              <a:t>;</a:t>
            </a:r>
          </a:p>
          <a:p>
            <a:r>
              <a:rPr lang="zh-CN" altLang="en-US" sz="2200" dirty="0"/>
              <a:t>优先级队列的基础容器必须是支持随机访问的顺序容器。</a:t>
            </a:r>
            <a:endParaRPr lang="en-US" altLang="zh-CN" sz="2200" dirty="0"/>
          </a:p>
          <a:p>
            <a:r>
              <a:rPr lang="zh-CN" altLang="en-US" sz="2200" dirty="0"/>
              <a:t>支持栈和队列的</a:t>
            </a:r>
            <a:r>
              <a:rPr lang="en-US" altLang="zh-CN" sz="2200" dirty="0"/>
              <a:t>size</a:t>
            </a:r>
            <a:r>
              <a:rPr lang="zh-CN" altLang="en-US" sz="2200" dirty="0"/>
              <a:t>、</a:t>
            </a:r>
            <a:r>
              <a:rPr lang="en-US" altLang="zh-CN" sz="2200" dirty="0"/>
              <a:t>empty</a:t>
            </a:r>
            <a:r>
              <a:rPr lang="zh-CN" altLang="en-US" sz="2200" dirty="0"/>
              <a:t>、</a:t>
            </a:r>
            <a:r>
              <a:rPr lang="en-US" altLang="zh-CN" sz="2200" dirty="0"/>
              <a:t>push</a:t>
            </a:r>
            <a:r>
              <a:rPr lang="zh-CN" altLang="en-US" sz="2200" dirty="0"/>
              <a:t>、</a:t>
            </a:r>
            <a:r>
              <a:rPr lang="en-US" altLang="zh-CN" sz="2200" dirty="0"/>
              <a:t>pop</a:t>
            </a:r>
            <a:r>
              <a:rPr lang="zh-CN" altLang="en-US" sz="2200" dirty="0"/>
              <a:t>几个成员函数，用法与栈和队列相同。</a:t>
            </a:r>
            <a:endParaRPr lang="en-US" altLang="zh-CN" sz="2200" dirty="0"/>
          </a:p>
          <a:p>
            <a:r>
              <a:rPr lang="zh-CN" altLang="en-US" sz="2200" dirty="0"/>
              <a:t>优先级队列不支持比较操作。</a:t>
            </a:r>
            <a:endParaRPr lang="en-US" altLang="zh-CN" sz="2200" dirty="0"/>
          </a:p>
          <a:p>
            <a:r>
              <a:rPr lang="zh-CN" altLang="en-US" sz="2200" dirty="0"/>
              <a:t>与栈类似，优先级队列提供一个</a:t>
            </a:r>
            <a:r>
              <a:rPr lang="en-US" altLang="zh-CN" sz="2200" dirty="0"/>
              <a:t>top</a:t>
            </a:r>
            <a:r>
              <a:rPr lang="zh-CN" altLang="en-US" sz="2200" dirty="0"/>
              <a:t>函数，可以获得下一个即将被弹出元素（即最“大”的元素）的引用。</a:t>
            </a:r>
          </a:p>
        </p:txBody>
      </p:sp>
      <p:sp>
        <p:nvSpPr>
          <p:cNvPr id="2" name="灯片编号占位符 1">
            <a:extLst>
              <a:ext uri="{FF2B5EF4-FFF2-40B4-BE49-F238E27FC236}">
                <a16:creationId xmlns:a16="http://schemas.microsoft.com/office/drawing/2014/main" id="{6378BC44-B8DF-49B1-81E0-3505FA7C8746}"/>
              </a:ext>
            </a:extLst>
          </p:cNvPr>
          <p:cNvSpPr>
            <a:spLocks noGrp="1"/>
          </p:cNvSpPr>
          <p:nvPr>
            <p:ph type="sldNum" sz="quarter" idx="4"/>
          </p:nvPr>
        </p:nvSpPr>
        <p:spPr/>
        <p:txBody>
          <a:bodyPr/>
          <a:lstStyle/>
          <a:p>
            <a:fld id="{EE27C1A0-FD57-4FBA-811A-8EA0C630CB97}" type="slidenum">
              <a:rPr lang="zh-CN" altLang="en-US" smtClean="0"/>
              <a:pPr/>
              <a:t>68</a:t>
            </a:fld>
            <a:endParaRPr lang="zh-CN" alt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92696"/>
            <a:ext cx="8230076" cy="4224958"/>
          </a:xfrm>
        </p:spPr>
        <p:txBody>
          <a:bodyPr/>
          <a:lstStyle/>
          <a:p>
            <a:pPr marL="109537" indent="0" eaLnBrk="1" hangingPunct="1">
              <a:buNone/>
            </a:pPr>
            <a:r>
              <a:rPr lang="zh-CN" altLang="en-US" dirty="0"/>
              <a:t>例</a:t>
            </a:r>
            <a:r>
              <a:rPr lang="en-US" altLang="zh-CN" dirty="0"/>
              <a:t>10-8 </a:t>
            </a:r>
            <a:r>
              <a:rPr lang="zh-CN" altLang="en-US" dirty="0"/>
              <a:t>细胞分裂模拟</a:t>
            </a:r>
            <a:endParaRPr lang="en-US" altLang="zh-CN" dirty="0"/>
          </a:p>
          <a:p>
            <a:pPr marL="109537" indent="0" eaLnBrk="1" hangingPunct="1">
              <a:buNone/>
            </a:pPr>
            <a:endParaRPr lang="zh-CN" altLang="en-US" dirty="0"/>
          </a:p>
          <a:p>
            <a:pPr eaLnBrk="1" hangingPunct="1"/>
            <a:r>
              <a:rPr lang="zh-CN" altLang="en-US" sz="2600" dirty="0"/>
              <a:t>一种细胞在诞生（即上次分裂）后会在</a:t>
            </a:r>
            <a:r>
              <a:rPr lang="en-US" altLang="zh-CN" sz="2600" dirty="0"/>
              <a:t>500</a:t>
            </a:r>
            <a:r>
              <a:rPr lang="zh-CN" altLang="en-US" sz="2600" dirty="0"/>
              <a:t>到</a:t>
            </a:r>
            <a:r>
              <a:rPr lang="en-US" altLang="zh-CN" sz="2600" dirty="0"/>
              <a:t>2000</a:t>
            </a:r>
            <a:r>
              <a:rPr lang="zh-CN" altLang="en-US" sz="2600" dirty="0"/>
              <a:t>秒内分裂为两个细胞，每个细胞又按照同样的规律继续分裂。</a:t>
            </a:r>
          </a:p>
          <a:p>
            <a:pPr marL="109537" indent="0">
              <a:buNone/>
            </a:pPr>
            <a:endParaRPr lang="en-US" altLang="zh-CN" dirty="0"/>
          </a:p>
        </p:txBody>
      </p:sp>
      <p:sp>
        <p:nvSpPr>
          <p:cNvPr id="2" name="灯片编号占位符 1">
            <a:extLst>
              <a:ext uri="{FF2B5EF4-FFF2-40B4-BE49-F238E27FC236}">
                <a16:creationId xmlns:a16="http://schemas.microsoft.com/office/drawing/2014/main" id="{F698B9BD-0820-4870-9119-05EAF0F0301D}"/>
              </a:ext>
            </a:extLst>
          </p:cNvPr>
          <p:cNvSpPr>
            <a:spLocks noGrp="1"/>
          </p:cNvSpPr>
          <p:nvPr>
            <p:ph type="sldNum" sz="quarter" idx="4"/>
          </p:nvPr>
        </p:nvSpPr>
        <p:spPr/>
        <p:txBody>
          <a:bodyPr/>
          <a:lstStyle/>
          <a:p>
            <a:fld id="{EE27C1A0-FD57-4FBA-811A-8EA0C630CB97}" type="slidenum">
              <a:rPr lang="zh-CN" altLang="en-US" smtClean="0"/>
              <a:pPr/>
              <a:t>69</a:t>
            </a:fld>
            <a:endParaRPr lang="zh-CN" altLang="en-US"/>
          </a:p>
        </p:txBody>
      </p:sp>
    </p:spTree>
    <p:extLst>
      <p:ext uri="{BB962C8B-B14F-4D97-AF65-F5344CB8AC3E}">
        <p14:creationId xmlns:p14="http://schemas.microsoft.com/office/powerpoint/2010/main" val="4022216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07504" y="44624"/>
            <a:ext cx="9121782" cy="1066800"/>
          </a:xfrm>
        </p:spPr>
        <p:txBody>
          <a:bodyPr/>
          <a:lstStyle/>
          <a:p>
            <a:r>
              <a:rPr lang="zh-CN" altLang="en-US" dirty="0"/>
              <a:t>术语：模型</a:t>
            </a:r>
          </a:p>
        </p:txBody>
      </p:sp>
      <p:sp>
        <p:nvSpPr>
          <p:cNvPr id="17411" name="内容占位符 2"/>
          <p:cNvSpPr>
            <a:spLocks noGrp="1"/>
          </p:cNvSpPr>
          <p:nvPr>
            <p:ph idx="1"/>
          </p:nvPr>
        </p:nvSpPr>
        <p:spPr>
          <a:xfrm>
            <a:off x="107503" y="1340768"/>
            <a:ext cx="8928207" cy="2500313"/>
          </a:xfrm>
        </p:spPr>
        <p:txBody>
          <a:bodyPr/>
          <a:lstStyle/>
          <a:p>
            <a:r>
              <a:rPr lang="zh-CN" altLang="en-US" sz="2400" dirty="0"/>
              <a:t>模型（</a:t>
            </a:r>
            <a:r>
              <a:rPr lang="en-US" altLang="zh-CN" sz="2400" dirty="0"/>
              <a:t>model</a:t>
            </a:r>
            <a:r>
              <a:rPr lang="zh-CN" altLang="en-US" sz="2400" dirty="0"/>
              <a:t>）：符合一个概念的数据类型称为该概念的模型，例如：</a:t>
            </a:r>
            <a:endParaRPr lang="en-US" altLang="zh-CN" sz="2400" dirty="0"/>
          </a:p>
          <a:p>
            <a:pPr lvl="1"/>
            <a:r>
              <a:rPr lang="en-US" altLang="zh-CN" sz="2200" dirty="0"/>
              <a:t>int</a:t>
            </a:r>
            <a:r>
              <a:rPr lang="zh-CN" altLang="en-US" sz="2200" dirty="0"/>
              <a:t>型是</a:t>
            </a:r>
            <a:r>
              <a:rPr lang="en-US" altLang="zh-CN" sz="2200" dirty="0"/>
              <a:t>Comparable</a:t>
            </a:r>
            <a:r>
              <a:rPr lang="zh-CN" altLang="en-US" sz="2200" dirty="0"/>
              <a:t>概念的模型。</a:t>
            </a:r>
            <a:endParaRPr lang="en-US" altLang="zh-CN" sz="2200" dirty="0"/>
          </a:p>
          <a:p>
            <a:pPr lvl="1"/>
            <a:r>
              <a:rPr lang="en-US" altLang="zh-CN" sz="2200" dirty="0"/>
              <a:t>double</a:t>
            </a:r>
            <a:r>
              <a:rPr lang="zh-CN" altLang="en-US" sz="2200" dirty="0"/>
              <a:t>型是</a:t>
            </a:r>
            <a:r>
              <a:rPr lang="en-US" altLang="zh-CN" sz="2200" dirty="0"/>
              <a:t>Sortable</a:t>
            </a:r>
            <a:r>
              <a:rPr lang="zh-CN" altLang="en-US" sz="2200" dirty="0"/>
              <a:t>概念的模型。</a:t>
            </a:r>
            <a:endParaRPr lang="en-US" altLang="zh-CN" sz="2200" dirty="0"/>
          </a:p>
        </p:txBody>
      </p:sp>
      <p:sp>
        <p:nvSpPr>
          <p:cNvPr id="2" name="灯片编号占位符 1">
            <a:extLst>
              <a:ext uri="{FF2B5EF4-FFF2-40B4-BE49-F238E27FC236}">
                <a16:creationId xmlns:a16="http://schemas.microsoft.com/office/drawing/2014/main" id="{22AEA86F-9141-49AE-83F6-E7BE772D64D8}"/>
              </a:ext>
            </a:extLst>
          </p:cNvPr>
          <p:cNvSpPr>
            <a:spLocks noGrp="1"/>
          </p:cNvSpPr>
          <p:nvPr>
            <p:ph type="sldNum" sz="quarter" idx="4"/>
          </p:nvPr>
        </p:nvSpPr>
        <p:spPr/>
        <p:txBody>
          <a:bodyPr/>
          <a:lstStyle/>
          <a:p>
            <a:fld id="{EE27C1A0-FD57-4FBA-811A-8EA0C630CB97}" type="slidenum">
              <a:rPr lang="zh-CN" altLang="en-US" smtClean="0"/>
              <a:pPr/>
              <a:t>7</a:t>
            </a:fld>
            <a:endParaRPr lang="zh-CN" alt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01507" y="0"/>
            <a:ext cx="3454922" cy="864096"/>
          </a:xfrm>
        </p:spPr>
        <p:txBody>
          <a:bodyPr/>
          <a:lstStyle/>
          <a:p>
            <a:r>
              <a:rPr lang="zh-CN" altLang="en-US" sz="2600" dirty="0"/>
              <a:t>例</a:t>
            </a:r>
            <a:r>
              <a:rPr lang="en-US" altLang="zh-CN" sz="2600" dirty="0"/>
              <a:t>10-8</a:t>
            </a:r>
            <a:r>
              <a:rPr lang="zh-CN" altLang="en-US" sz="2600" dirty="0"/>
              <a:t>细胞分裂模拟</a:t>
            </a:r>
          </a:p>
        </p:txBody>
      </p:sp>
      <p:sp>
        <p:nvSpPr>
          <p:cNvPr id="3" name="内容占位符 2"/>
          <p:cNvSpPr>
            <a:spLocks noGrp="1"/>
          </p:cNvSpPr>
          <p:nvPr>
            <p:ph idx="1"/>
          </p:nvPr>
        </p:nvSpPr>
        <p:spPr>
          <a:xfrm>
            <a:off x="24958" y="548680"/>
            <a:ext cx="6921889" cy="5305078"/>
          </a:xfrm>
        </p:spPr>
        <p:txBody>
          <a:bodyPr/>
          <a:lstStyle/>
          <a:p>
            <a:r>
              <a:rPr lang="en-US" altLang="zh-CN" sz="2000" dirty="0"/>
              <a:t>// 10.8.cpp, </a:t>
            </a:r>
            <a:r>
              <a:rPr lang="zh-CN" altLang="en-US" sz="2000" dirty="0"/>
              <a:t>头部分省略</a:t>
            </a:r>
            <a:endParaRPr lang="en-US" altLang="zh-CN" sz="2000" dirty="0"/>
          </a:p>
          <a:p>
            <a:r>
              <a:rPr lang="en-US" altLang="zh-CN" sz="2000" dirty="0"/>
              <a:t>const int SPLIT_TIME_MIN = 500;    //</a:t>
            </a:r>
            <a:r>
              <a:rPr lang="zh-CN" altLang="en-US" sz="2000" dirty="0"/>
              <a:t>细胞分裂最短时间</a:t>
            </a:r>
          </a:p>
          <a:p>
            <a:r>
              <a:rPr lang="en-US" altLang="zh-CN" sz="2000" dirty="0"/>
              <a:t>const int SPLIT_TIME_MAX = 2000;  //</a:t>
            </a:r>
            <a:r>
              <a:rPr lang="zh-CN" altLang="en-US" sz="2000" dirty="0"/>
              <a:t>细胞分裂最长时间</a:t>
            </a:r>
          </a:p>
          <a:p>
            <a:r>
              <a:rPr lang="zh-CN" altLang="en-US" sz="2000" dirty="0"/>
              <a:t> </a:t>
            </a:r>
          </a:p>
          <a:p>
            <a:r>
              <a:rPr lang="en-US" altLang="zh-CN" sz="2000" dirty="0"/>
              <a:t>class Cell;</a:t>
            </a:r>
          </a:p>
          <a:p>
            <a:r>
              <a:rPr lang="en-US" altLang="zh-CN" sz="2000" dirty="0" err="1"/>
              <a:t>priority_queue</a:t>
            </a:r>
            <a:r>
              <a:rPr lang="en-US" altLang="zh-CN" sz="2000" dirty="0"/>
              <a:t>&lt;Cell&gt; </a:t>
            </a:r>
            <a:r>
              <a:rPr lang="en-US" altLang="zh-CN" sz="2000" dirty="0" err="1"/>
              <a:t>cellQueue</a:t>
            </a:r>
            <a:r>
              <a:rPr lang="en-US" altLang="zh-CN" sz="2000" dirty="0"/>
              <a:t>;</a:t>
            </a:r>
          </a:p>
          <a:p>
            <a:r>
              <a:rPr lang="en-US" altLang="zh-CN" sz="2000" dirty="0"/>
              <a:t> </a:t>
            </a:r>
          </a:p>
          <a:p>
            <a:r>
              <a:rPr lang="en-US" altLang="zh-CN" sz="2000" dirty="0"/>
              <a:t>class Cell {	//</a:t>
            </a:r>
            <a:r>
              <a:rPr lang="zh-CN" altLang="en-US" sz="2000" dirty="0"/>
              <a:t>细胞类</a:t>
            </a:r>
          </a:p>
          <a:p>
            <a:r>
              <a:rPr lang="en-US" altLang="zh-CN" sz="2000" dirty="0"/>
              <a:t>private:</a:t>
            </a:r>
          </a:p>
          <a:p>
            <a:r>
              <a:rPr lang="en-US" altLang="zh-CN" sz="2000" dirty="0"/>
              <a:t>	</a:t>
            </a:r>
            <a:r>
              <a:rPr lang="en-US" altLang="zh-CN" sz="2000" dirty="0">
                <a:solidFill>
                  <a:schemeClr val="accent3"/>
                </a:solidFill>
              </a:rPr>
              <a:t>static</a:t>
            </a:r>
            <a:r>
              <a:rPr lang="en-US" altLang="zh-CN" sz="2000" dirty="0"/>
              <a:t> int count;	//</a:t>
            </a:r>
            <a:r>
              <a:rPr lang="zh-CN" altLang="en-US" sz="2000" dirty="0"/>
              <a:t>细胞总数</a:t>
            </a:r>
          </a:p>
          <a:p>
            <a:r>
              <a:rPr lang="zh-CN" altLang="en-US" sz="2000" dirty="0"/>
              <a:t>	</a:t>
            </a:r>
            <a:r>
              <a:rPr lang="en-US" altLang="zh-CN" sz="2000" dirty="0"/>
              <a:t>int id;		//</a:t>
            </a:r>
            <a:r>
              <a:rPr lang="zh-CN" altLang="en-US" sz="2000" dirty="0"/>
              <a:t>当前细胞编号</a:t>
            </a:r>
          </a:p>
          <a:p>
            <a:r>
              <a:rPr lang="zh-CN" altLang="en-US" sz="2000" dirty="0"/>
              <a:t>	</a:t>
            </a:r>
            <a:r>
              <a:rPr lang="en-US" altLang="zh-CN" sz="2000" dirty="0"/>
              <a:t>int time;	//</a:t>
            </a:r>
            <a:r>
              <a:rPr lang="zh-CN" altLang="en-US" sz="2000" dirty="0"/>
              <a:t>细胞分裂时间</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5868144" y="-171400"/>
            <a:ext cx="6921888" cy="864096"/>
          </a:xfrm>
        </p:spPr>
        <p:txBody>
          <a:bodyPr>
            <a:normAutofit/>
          </a:bodyPr>
          <a:lstStyle/>
          <a:p>
            <a:pPr eaLnBrk="1" fontAlgn="auto" hangingPunct="1">
              <a:spcAft>
                <a:spcPts val="0"/>
              </a:spcAft>
              <a:defRPr/>
            </a:pPr>
            <a:r>
              <a:rPr lang="zh-CN" altLang="en-US" sz="2600" dirty="0"/>
              <a:t>例</a:t>
            </a:r>
            <a:r>
              <a:rPr lang="en-US" altLang="zh-CN" sz="2600" dirty="0"/>
              <a:t>10-8</a:t>
            </a:r>
            <a:r>
              <a:rPr lang="zh-CN" altLang="en-US" sz="2600" dirty="0"/>
              <a:t>细胞分裂模拟</a:t>
            </a:r>
          </a:p>
        </p:txBody>
      </p:sp>
      <p:sp>
        <p:nvSpPr>
          <p:cNvPr id="3" name="内容占位符 2"/>
          <p:cNvSpPr>
            <a:spLocks noGrp="1"/>
          </p:cNvSpPr>
          <p:nvPr>
            <p:ph idx="1"/>
          </p:nvPr>
        </p:nvSpPr>
        <p:spPr>
          <a:xfrm>
            <a:off x="-53480" y="228165"/>
            <a:ext cx="9197480" cy="5521102"/>
          </a:xfrm>
        </p:spPr>
        <p:txBody>
          <a:bodyPr>
            <a:noAutofit/>
          </a:bodyPr>
          <a:lstStyle/>
          <a:p>
            <a:pPr marL="365760" indent="-256032" eaLnBrk="1" fontAlgn="auto" hangingPunct="1">
              <a:spcAft>
                <a:spcPts val="0"/>
              </a:spcAft>
              <a:buClr>
                <a:schemeClr val="accent3"/>
              </a:buClr>
              <a:defRPr/>
            </a:pPr>
            <a:r>
              <a:rPr lang="en-US" altLang="zh-CN" sz="1700" dirty="0"/>
              <a:t>public:</a:t>
            </a:r>
          </a:p>
          <a:p>
            <a:pPr marL="365760" indent="-256032" eaLnBrk="1" fontAlgn="auto" hangingPunct="1">
              <a:spcAft>
                <a:spcPts val="0"/>
              </a:spcAft>
              <a:buClr>
                <a:schemeClr val="accent3"/>
              </a:buClr>
              <a:defRPr/>
            </a:pPr>
            <a:r>
              <a:rPr lang="en-US" altLang="zh-CN" sz="1700" dirty="0"/>
              <a:t>	Cell(int birth) : id(count++) {	//birth</a:t>
            </a:r>
            <a:r>
              <a:rPr lang="zh-CN" altLang="en-US" sz="1700" dirty="0"/>
              <a:t>为细胞诞生时间</a:t>
            </a:r>
          </a:p>
          <a:p>
            <a:pPr marL="365760" indent="-256032" eaLnBrk="1" fontAlgn="auto" hangingPunct="1">
              <a:spcAft>
                <a:spcPts val="0"/>
              </a:spcAft>
              <a:buClr>
                <a:schemeClr val="accent3"/>
              </a:buClr>
              <a:defRPr/>
            </a:pPr>
            <a:r>
              <a:rPr lang="zh-CN" altLang="en-US" sz="1700" dirty="0"/>
              <a:t>		</a:t>
            </a:r>
            <a:r>
              <a:rPr lang="en-US" altLang="zh-CN" sz="1700" dirty="0"/>
              <a:t>//</a:t>
            </a:r>
            <a:r>
              <a:rPr lang="zh-CN" altLang="en-US" sz="1700" dirty="0"/>
              <a:t>初始化，确定细胞分裂时间</a:t>
            </a:r>
          </a:p>
          <a:p>
            <a:pPr marL="365760" indent="-256032" eaLnBrk="1" fontAlgn="auto" hangingPunct="1">
              <a:spcAft>
                <a:spcPts val="0"/>
              </a:spcAft>
              <a:buClr>
                <a:schemeClr val="accent3"/>
              </a:buClr>
              <a:defRPr/>
            </a:pPr>
            <a:r>
              <a:rPr lang="zh-CN" altLang="en-US" sz="1700" dirty="0"/>
              <a:t>		</a:t>
            </a:r>
            <a:r>
              <a:rPr lang="en-US" altLang="zh-CN" sz="1700" dirty="0"/>
              <a:t>time = birth+(rand()%(SPLIT_TIME_MAX-SPLIT_TIME_MIN))+ SPLIT_TIME_MIN;</a:t>
            </a:r>
          </a:p>
          <a:p>
            <a:pPr marL="365760" indent="-256032" eaLnBrk="1" fontAlgn="auto" hangingPunct="1">
              <a:spcAft>
                <a:spcPts val="0"/>
              </a:spcAft>
              <a:buClr>
                <a:schemeClr val="accent3"/>
              </a:buClr>
              <a:defRPr/>
            </a:pPr>
            <a:r>
              <a:rPr lang="en-US" altLang="zh-CN" sz="1700" dirty="0"/>
              <a:t>	}</a:t>
            </a:r>
          </a:p>
          <a:p>
            <a:pPr marL="365760" indent="-256032" eaLnBrk="1" fontAlgn="auto" hangingPunct="1">
              <a:spcAft>
                <a:spcPts val="0"/>
              </a:spcAft>
              <a:buClr>
                <a:schemeClr val="accent3"/>
              </a:buClr>
              <a:defRPr/>
            </a:pPr>
            <a:r>
              <a:rPr lang="en-US" altLang="zh-CN" sz="1700" dirty="0"/>
              <a:t>	int </a:t>
            </a:r>
            <a:r>
              <a:rPr lang="en-US" altLang="zh-CN" sz="1700" dirty="0" err="1"/>
              <a:t>getId</a:t>
            </a:r>
            <a:r>
              <a:rPr lang="en-US" altLang="zh-CN" sz="1700" dirty="0"/>
              <a:t>() const { return id; }		//</a:t>
            </a:r>
            <a:r>
              <a:rPr lang="zh-CN" altLang="en-US" sz="1700" dirty="0"/>
              <a:t>得到细胞编号</a:t>
            </a:r>
          </a:p>
          <a:p>
            <a:pPr marL="365760" indent="-256032" eaLnBrk="1" fontAlgn="auto" hangingPunct="1">
              <a:spcAft>
                <a:spcPts val="0"/>
              </a:spcAft>
              <a:buClr>
                <a:schemeClr val="accent3"/>
              </a:buClr>
              <a:defRPr/>
            </a:pPr>
            <a:r>
              <a:rPr lang="zh-CN" altLang="en-US" sz="1700" dirty="0"/>
              <a:t>	</a:t>
            </a:r>
            <a:r>
              <a:rPr lang="en-US" altLang="zh-CN" sz="1700" dirty="0"/>
              <a:t>int </a:t>
            </a:r>
            <a:r>
              <a:rPr lang="en-US" altLang="zh-CN" sz="1700" dirty="0" err="1"/>
              <a:t>getSplitTime</a:t>
            </a:r>
            <a:r>
              <a:rPr lang="en-US" altLang="zh-CN" sz="1700" dirty="0"/>
              <a:t>() const { return time; }	//</a:t>
            </a:r>
            <a:r>
              <a:rPr lang="zh-CN" altLang="en-US" sz="1700" dirty="0"/>
              <a:t>得到细胞分裂时间</a:t>
            </a:r>
          </a:p>
          <a:p>
            <a:pPr marL="365760" indent="-256032" eaLnBrk="1" fontAlgn="auto" hangingPunct="1">
              <a:spcAft>
                <a:spcPts val="0"/>
              </a:spcAft>
              <a:buClr>
                <a:schemeClr val="accent3"/>
              </a:buClr>
              <a:defRPr/>
            </a:pPr>
            <a:r>
              <a:rPr lang="zh-CN" altLang="en-US" sz="1700" dirty="0"/>
              <a:t>	</a:t>
            </a:r>
            <a:r>
              <a:rPr lang="en-US" altLang="zh-CN" sz="1700" dirty="0"/>
              <a:t>bool operator &lt; (const Cell&amp; s) const      //</a:t>
            </a:r>
            <a:r>
              <a:rPr lang="zh-CN" altLang="en-US" sz="1700" dirty="0"/>
              <a:t>定义“</a:t>
            </a:r>
            <a:r>
              <a:rPr lang="en-US" altLang="zh-CN" sz="1700" dirty="0"/>
              <a:t>&lt;”</a:t>
            </a:r>
          </a:p>
          <a:p>
            <a:pPr marL="365760" indent="-256032" eaLnBrk="1" fontAlgn="auto" hangingPunct="1">
              <a:spcAft>
                <a:spcPts val="0"/>
              </a:spcAft>
              <a:buClr>
                <a:schemeClr val="accent3"/>
              </a:buClr>
              <a:defRPr/>
            </a:pPr>
            <a:r>
              <a:rPr lang="en-US" altLang="zh-CN" sz="1700" dirty="0"/>
              <a:t>    { return time &gt; </a:t>
            </a:r>
            <a:r>
              <a:rPr lang="en-US" altLang="zh-CN" sz="1700" dirty="0" err="1"/>
              <a:t>s.time</a:t>
            </a:r>
            <a:r>
              <a:rPr lang="en-US" altLang="zh-CN" sz="1700" dirty="0"/>
              <a:t>; }</a:t>
            </a:r>
          </a:p>
          <a:p>
            <a:pPr marL="365760" indent="-256032" eaLnBrk="1" fontAlgn="auto" hangingPunct="1">
              <a:spcAft>
                <a:spcPts val="0"/>
              </a:spcAft>
              <a:buClr>
                <a:schemeClr val="accent3"/>
              </a:buClr>
              <a:defRPr/>
            </a:pPr>
            <a:r>
              <a:rPr lang="zh-CN" altLang="en-US" sz="1700" dirty="0"/>
              <a:t>	</a:t>
            </a:r>
            <a:r>
              <a:rPr lang="en-US" altLang="zh-CN" sz="1700" dirty="0"/>
              <a:t>void split() {	//</a:t>
            </a:r>
            <a:r>
              <a:rPr lang="zh-CN" altLang="en-US" sz="1700" dirty="0"/>
              <a:t>细胞分裂</a:t>
            </a:r>
            <a:endParaRPr lang="en-US" altLang="zh-CN" sz="1700" dirty="0"/>
          </a:p>
          <a:p>
            <a:pPr marL="365760" indent="-256032" eaLnBrk="1" fontAlgn="auto" hangingPunct="1">
              <a:spcAft>
                <a:spcPts val="0"/>
              </a:spcAft>
              <a:buClr>
                <a:schemeClr val="accent3"/>
              </a:buClr>
              <a:defRPr/>
            </a:pPr>
            <a:r>
              <a:rPr lang="en-US" altLang="zh-CN" sz="1700" dirty="0"/>
              <a:t>	    Cell child1(time), child2(time);	//</a:t>
            </a:r>
            <a:r>
              <a:rPr lang="zh-CN" altLang="en-US" sz="1700" dirty="0"/>
              <a:t>建立两个子细胞</a:t>
            </a:r>
          </a:p>
          <a:p>
            <a:pPr marL="365760" indent="-256032" eaLnBrk="1" fontAlgn="auto" hangingPunct="1">
              <a:spcAft>
                <a:spcPts val="0"/>
              </a:spcAft>
              <a:buClr>
                <a:schemeClr val="accent3"/>
              </a:buClr>
              <a:defRPr/>
            </a:pPr>
            <a:r>
              <a:rPr lang="zh-CN" altLang="en-US" sz="1700" dirty="0"/>
              <a:t>	    </a:t>
            </a:r>
            <a:r>
              <a:rPr lang="en-US" altLang="zh-CN" sz="1700" dirty="0" err="1"/>
              <a:t>cout</a:t>
            </a:r>
            <a:r>
              <a:rPr lang="en-US" altLang="zh-CN" sz="1700" dirty="0"/>
              <a:t> &lt;&lt; time &lt;&lt; "s: Cell #" &lt;&lt; id &lt;&lt; " splits to #"</a:t>
            </a:r>
          </a:p>
          <a:p>
            <a:pPr marL="365760" indent="-256032" eaLnBrk="1" fontAlgn="auto" hangingPunct="1">
              <a:spcAft>
                <a:spcPts val="0"/>
              </a:spcAft>
              <a:buClr>
                <a:schemeClr val="accent3"/>
              </a:buClr>
              <a:defRPr/>
            </a:pPr>
            <a:r>
              <a:rPr lang="en-US" altLang="zh-CN" sz="1700" dirty="0"/>
              <a:t>		&lt;&lt; child1.getId() &lt;&lt; " and #" &lt;&lt; child2.getId() &lt;&lt; </a:t>
            </a:r>
            <a:r>
              <a:rPr lang="en-US" altLang="zh-CN" sz="1700" dirty="0" err="1"/>
              <a:t>endl</a:t>
            </a:r>
            <a:r>
              <a:rPr lang="en-US" altLang="zh-CN" sz="1700" dirty="0"/>
              <a:t>;</a:t>
            </a:r>
          </a:p>
          <a:p>
            <a:pPr marL="365760" indent="-256032" eaLnBrk="1" fontAlgn="auto" hangingPunct="1">
              <a:spcAft>
                <a:spcPts val="0"/>
              </a:spcAft>
              <a:buClr>
                <a:schemeClr val="accent3"/>
              </a:buClr>
              <a:defRPr/>
            </a:pPr>
            <a:r>
              <a:rPr lang="en-US" altLang="zh-CN" sz="1700" dirty="0"/>
              <a:t>	    </a:t>
            </a:r>
            <a:r>
              <a:rPr lang="en-US" altLang="zh-CN" sz="1700" dirty="0" err="1"/>
              <a:t>cellQueue.push</a:t>
            </a:r>
            <a:r>
              <a:rPr lang="en-US" altLang="zh-CN" sz="1700" dirty="0"/>
              <a:t>(child1);	//</a:t>
            </a:r>
            <a:r>
              <a:rPr lang="zh-CN" altLang="en-US" sz="1700" dirty="0"/>
              <a:t>将第一个子细胞压入优先级队列</a:t>
            </a:r>
          </a:p>
          <a:p>
            <a:pPr marL="365760" indent="-256032" eaLnBrk="1" fontAlgn="auto" hangingPunct="1">
              <a:spcAft>
                <a:spcPts val="0"/>
              </a:spcAft>
              <a:buClr>
                <a:schemeClr val="accent3"/>
              </a:buClr>
              <a:defRPr/>
            </a:pPr>
            <a:r>
              <a:rPr lang="zh-CN" altLang="en-US" sz="1700" dirty="0"/>
              <a:t>	    </a:t>
            </a:r>
            <a:r>
              <a:rPr lang="en-US" altLang="zh-CN" sz="1700" dirty="0" err="1"/>
              <a:t>cellQueue.push</a:t>
            </a:r>
            <a:r>
              <a:rPr lang="en-US" altLang="zh-CN" sz="1700" dirty="0"/>
              <a:t>(child2);	//</a:t>
            </a:r>
            <a:r>
              <a:rPr lang="zh-CN" altLang="en-US" sz="1700" dirty="0"/>
              <a:t>将第二个子细胞压入优先级队列</a:t>
            </a:r>
          </a:p>
          <a:p>
            <a:pPr marL="365760" indent="-256032" eaLnBrk="1" fontAlgn="auto" hangingPunct="1">
              <a:spcAft>
                <a:spcPts val="0"/>
              </a:spcAft>
              <a:buClr>
                <a:schemeClr val="accent3"/>
              </a:buClr>
              <a:defRPr/>
            </a:pPr>
            <a:r>
              <a:rPr lang="zh-CN" altLang="en-US" sz="1700" dirty="0"/>
              <a:t>	</a:t>
            </a:r>
            <a:r>
              <a:rPr lang="en-US" altLang="zh-CN" sz="1700" dirty="0"/>
              <a:t>}</a:t>
            </a:r>
          </a:p>
          <a:p>
            <a:pPr marL="365760" indent="-256032" eaLnBrk="1" fontAlgn="auto" hangingPunct="1">
              <a:spcAft>
                <a:spcPts val="0"/>
              </a:spcAft>
              <a:buClr>
                <a:schemeClr val="accent3"/>
              </a:buClr>
              <a:defRPr/>
            </a:pPr>
            <a:r>
              <a:rPr lang="en-US" altLang="zh-CN" sz="1700" dirty="0"/>
              <a:t>};</a:t>
            </a:r>
          </a:p>
          <a:p>
            <a:pPr marL="365760" indent="-256032" eaLnBrk="1" fontAlgn="auto" hangingPunct="1">
              <a:spcAft>
                <a:spcPts val="0"/>
              </a:spcAft>
              <a:buClr>
                <a:schemeClr val="accent3"/>
              </a:buClr>
              <a:defRPr/>
            </a:pPr>
            <a:r>
              <a:rPr lang="en-US" altLang="zh-CN" sz="1700" dirty="0">
                <a:solidFill>
                  <a:schemeClr val="accent3"/>
                </a:solidFill>
              </a:rPr>
              <a:t>int Cell::count = 0;</a:t>
            </a:r>
          </a:p>
          <a:p>
            <a:pPr marL="365760" indent="-256032" eaLnBrk="1" fontAlgn="auto" hangingPunct="1">
              <a:spcAft>
                <a:spcPts val="0"/>
              </a:spcAft>
              <a:buClr>
                <a:schemeClr val="accent3"/>
              </a:buClr>
              <a:defRPr/>
            </a:pPr>
            <a:r>
              <a:rPr lang="en-US" altLang="zh-CN" sz="1700" dirty="0"/>
              <a:t> </a:t>
            </a:r>
          </a:p>
          <a:p>
            <a:pPr marL="365760" indent="-256032" eaLnBrk="1" fontAlgn="auto" hangingPunct="1">
              <a:spcAft>
                <a:spcPts val="0"/>
              </a:spcAft>
              <a:buClr>
                <a:schemeClr val="accent3"/>
              </a:buClr>
              <a:defRPr/>
            </a:pPr>
            <a:r>
              <a:rPr lang="en-US" altLang="zh-CN" sz="1700" dirty="0"/>
              <a:t>	</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5868144" y="-147886"/>
            <a:ext cx="3454922" cy="864096"/>
          </a:xfrm>
        </p:spPr>
        <p:txBody>
          <a:bodyPr/>
          <a:lstStyle/>
          <a:p>
            <a:r>
              <a:rPr lang="zh-CN" altLang="en-US" sz="2600" dirty="0"/>
              <a:t>例</a:t>
            </a:r>
            <a:r>
              <a:rPr lang="en-US" altLang="zh-CN" sz="2600" dirty="0"/>
              <a:t>10-8</a:t>
            </a:r>
            <a:r>
              <a:rPr lang="zh-CN" altLang="en-US" sz="2600" dirty="0"/>
              <a:t>细胞分裂模拟</a:t>
            </a:r>
          </a:p>
        </p:txBody>
      </p:sp>
      <p:sp>
        <p:nvSpPr>
          <p:cNvPr id="3" name="内容占位符 2"/>
          <p:cNvSpPr>
            <a:spLocks noGrp="1"/>
          </p:cNvSpPr>
          <p:nvPr>
            <p:ph idx="1"/>
          </p:nvPr>
        </p:nvSpPr>
        <p:spPr>
          <a:xfrm>
            <a:off x="179512" y="704022"/>
            <a:ext cx="7308304" cy="5305078"/>
          </a:xfrm>
        </p:spPr>
        <p:txBody>
          <a:bodyPr/>
          <a:lstStyle/>
          <a:p>
            <a:r>
              <a:rPr lang="en-US" altLang="zh-CN" sz="1800" dirty="0"/>
              <a:t>int main() {</a:t>
            </a:r>
          </a:p>
          <a:p>
            <a:r>
              <a:rPr lang="en-US" altLang="zh-CN" sz="1800" dirty="0"/>
              <a:t>	</a:t>
            </a:r>
            <a:r>
              <a:rPr lang="en-US" altLang="zh-CN" sz="1800" dirty="0" err="1"/>
              <a:t>srand</a:t>
            </a:r>
            <a:r>
              <a:rPr lang="en-US" altLang="zh-CN" sz="1800" dirty="0"/>
              <a:t>(</a:t>
            </a:r>
            <a:r>
              <a:rPr lang="en-US" altLang="zh-CN" sz="1800" dirty="0" err="1"/>
              <a:t>static_cast</a:t>
            </a:r>
            <a:r>
              <a:rPr lang="en-US" altLang="zh-CN" sz="1800" dirty="0"/>
              <a:t>&lt;unsigned&gt;(time(0)));</a:t>
            </a:r>
          </a:p>
          <a:p>
            <a:r>
              <a:rPr lang="en-US" altLang="zh-CN" sz="1800" dirty="0"/>
              <a:t>	int t;	//</a:t>
            </a:r>
            <a:r>
              <a:rPr lang="zh-CN" altLang="en-US" sz="1800" dirty="0"/>
              <a:t>模拟时间长度</a:t>
            </a:r>
          </a:p>
          <a:p>
            <a:r>
              <a:rPr lang="zh-CN" altLang="en-US" sz="1800" dirty="0"/>
              <a:t>	</a:t>
            </a:r>
            <a:r>
              <a:rPr lang="en-US" altLang="zh-CN" sz="1800" dirty="0" err="1"/>
              <a:t>cout</a:t>
            </a:r>
            <a:r>
              <a:rPr lang="en-US" altLang="zh-CN" sz="1800" dirty="0"/>
              <a:t> &lt;&lt; "Simulation time: ";</a:t>
            </a:r>
          </a:p>
          <a:p>
            <a:r>
              <a:rPr lang="en-US" altLang="zh-CN" sz="1800" dirty="0"/>
              <a:t>	</a:t>
            </a:r>
            <a:r>
              <a:rPr lang="en-US" altLang="zh-CN" sz="1800" dirty="0" err="1"/>
              <a:t>cin</a:t>
            </a:r>
            <a:r>
              <a:rPr lang="en-US" altLang="zh-CN" sz="1800" dirty="0"/>
              <a:t> &gt;&gt; t;</a:t>
            </a:r>
          </a:p>
          <a:p>
            <a:r>
              <a:rPr lang="en-US" altLang="zh-CN" sz="1800" dirty="0"/>
              <a:t>	</a:t>
            </a:r>
            <a:r>
              <a:rPr lang="en-US" altLang="zh-CN" sz="1800" dirty="0" err="1"/>
              <a:t>cellQueue.push</a:t>
            </a:r>
            <a:r>
              <a:rPr lang="en-US" altLang="zh-CN" sz="1800" dirty="0"/>
              <a:t>(Cell(0));	//</a:t>
            </a:r>
            <a:r>
              <a:rPr lang="zh-CN" altLang="en-US" sz="1800" dirty="0"/>
              <a:t>将第一个细胞压入优先级队列</a:t>
            </a:r>
          </a:p>
          <a:p>
            <a:r>
              <a:rPr lang="zh-CN" altLang="en-US" sz="1800" dirty="0"/>
              <a:t>	</a:t>
            </a:r>
            <a:r>
              <a:rPr lang="en-US" altLang="zh-CN" sz="1800" dirty="0"/>
              <a:t>while (</a:t>
            </a:r>
            <a:r>
              <a:rPr lang="en-US" altLang="zh-CN" sz="1800" dirty="0" err="1"/>
              <a:t>cellQueue.top</a:t>
            </a:r>
            <a:r>
              <a:rPr lang="en-US" altLang="zh-CN" sz="1800" dirty="0"/>
              <a:t>().</a:t>
            </a:r>
            <a:r>
              <a:rPr lang="en-US" altLang="zh-CN" sz="1800" dirty="0" err="1"/>
              <a:t>getSplitTime</a:t>
            </a:r>
            <a:r>
              <a:rPr lang="en-US" altLang="zh-CN" sz="1800" dirty="0"/>
              <a:t>() &lt;= t) {</a:t>
            </a:r>
          </a:p>
          <a:p>
            <a:r>
              <a:rPr lang="en-US" altLang="zh-CN" sz="1800" dirty="0"/>
              <a:t>		</a:t>
            </a:r>
            <a:r>
              <a:rPr lang="en-US" altLang="zh-CN" sz="1800" dirty="0" err="1"/>
              <a:t>cellQueue.top</a:t>
            </a:r>
            <a:r>
              <a:rPr lang="en-US" altLang="zh-CN" sz="1800" dirty="0"/>
              <a:t>().split();	//</a:t>
            </a:r>
            <a:r>
              <a:rPr lang="zh-CN" altLang="en-US" sz="1800" dirty="0"/>
              <a:t>模拟下一个细胞的分裂</a:t>
            </a:r>
          </a:p>
          <a:p>
            <a:r>
              <a:rPr lang="zh-CN" altLang="en-US" sz="1800" dirty="0"/>
              <a:t>		</a:t>
            </a:r>
            <a:r>
              <a:rPr lang="en-US" altLang="zh-CN" sz="1800" dirty="0" err="1"/>
              <a:t>cellQueue.pop</a:t>
            </a:r>
            <a:r>
              <a:rPr lang="en-US" altLang="zh-CN" sz="1800" dirty="0"/>
              <a:t>();	//</a:t>
            </a:r>
            <a:r>
              <a:rPr lang="zh-CN" altLang="en-US" sz="1800" dirty="0"/>
              <a:t>将刚刚分裂的细胞弹出</a:t>
            </a:r>
          </a:p>
          <a:p>
            <a:r>
              <a:rPr lang="zh-CN" altLang="en-US" sz="1800" dirty="0"/>
              <a:t>	</a:t>
            </a:r>
            <a:r>
              <a:rPr lang="en-US" altLang="zh-CN" sz="1800" dirty="0"/>
              <a:t>}</a:t>
            </a:r>
          </a:p>
          <a:p>
            <a:r>
              <a:rPr lang="en-US" altLang="zh-CN" sz="1800" dirty="0"/>
              <a:t>	return 0;</a:t>
            </a:r>
          </a:p>
          <a:p>
            <a:r>
              <a:rPr lang="en-US" altLang="zh-CN" sz="1800" dirty="0"/>
              <a:t>}</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p:txBody>
          <a:bodyPr>
            <a:normAutofit/>
          </a:bodyPr>
          <a:lstStyle/>
          <a:p>
            <a:pPr eaLnBrk="1" fontAlgn="auto" hangingPunct="1">
              <a:spcAft>
                <a:spcPts val="0"/>
              </a:spcAft>
              <a:defRPr/>
            </a:pPr>
            <a:r>
              <a:rPr lang="zh-CN" altLang="en-US" sz="2600" dirty="0"/>
              <a:t>例</a:t>
            </a:r>
            <a:r>
              <a:rPr lang="en-US" altLang="zh-CN" sz="2600" dirty="0"/>
              <a:t>10-8</a:t>
            </a:r>
            <a:r>
              <a:rPr lang="zh-CN" altLang="en-US" sz="2600" dirty="0"/>
              <a:t>细胞分裂模拟</a:t>
            </a:r>
          </a:p>
        </p:txBody>
      </p:sp>
      <p:sp>
        <p:nvSpPr>
          <p:cNvPr id="3" name="内容占位符 2"/>
          <p:cNvSpPr>
            <a:spLocks noGrp="1"/>
          </p:cNvSpPr>
          <p:nvPr>
            <p:ph idx="1"/>
          </p:nvPr>
        </p:nvSpPr>
        <p:spPr>
          <a:xfrm>
            <a:off x="971601" y="920180"/>
            <a:ext cx="6120680" cy="4669060"/>
          </a:xfrm>
          <a:solidFill>
            <a:schemeClr val="accent6">
              <a:lumMod val="20000"/>
              <a:lumOff val="80000"/>
            </a:schemeClr>
          </a:solidFill>
        </p:spPr>
        <p:txBody>
          <a:bodyPr>
            <a:normAutofit/>
          </a:bodyPr>
          <a:lstStyle/>
          <a:p>
            <a:pPr marL="365760" indent="-256032" eaLnBrk="1" fontAlgn="auto" hangingPunct="1">
              <a:spcAft>
                <a:spcPts val="0"/>
              </a:spcAft>
              <a:buClr>
                <a:schemeClr val="accent3"/>
              </a:buClr>
              <a:buFont typeface="Georgia"/>
              <a:buChar char="•"/>
              <a:defRPr/>
            </a:pPr>
            <a:r>
              <a:rPr lang="zh-CN" altLang="en-US" sz="2000" dirty="0">
                <a:latin typeface="Consolas" pitchFamily="49" charset="0"/>
              </a:rPr>
              <a:t>运行结果如下：</a:t>
            </a:r>
            <a:endParaRPr lang="en-US" altLang="zh-CN" sz="2000" dirty="0">
              <a:latin typeface="Consolas" pitchFamily="49" charset="0"/>
            </a:endParaRPr>
          </a:p>
          <a:p>
            <a:pPr marL="365760" indent="-256032" eaLnBrk="1" fontAlgn="auto" hangingPunct="1">
              <a:spcAft>
                <a:spcPts val="0"/>
              </a:spcAft>
              <a:buClr>
                <a:schemeClr val="accent3"/>
              </a:buClr>
              <a:defRPr/>
            </a:pPr>
            <a:r>
              <a:rPr lang="en-US" altLang="zh-CN" sz="2000" dirty="0">
                <a:latin typeface="Consolas" pitchFamily="49" charset="0"/>
              </a:rPr>
              <a:t>Simulation time: 5000</a:t>
            </a:r>
          </a:p>
          <a:p>
            <a:pPr marL="365760" indent="-256032" eaLnBrk="1" fontAlgn="auto" hangingPunct="1">
              <a:spcAft>
                <a:spcPts val="0"/>
              </a:spcAft>
              <a:buClr>
                <a:schemeClr val="accent3"/>
              </a:buClr>
              <a:defRPr/>
            </a:pPr>
            <a:r>
              <a:rPr lang="en-US" altLang="zh-CN" sz="2000" dirty="0">
                <a:latin typeface="Consolas" pitchFamily="49" charset="0"/>
              </a:rPr>
              <a:t>971s: Cell #0 splits to #1 and #2</a:t>
            </a:r>
          </a:p>
          <a:p>
            <a:pPr marL="365760" indent="-256032" eaLnBrk="1" fontAlgn="auto" hangingPunct="1">
              <a:spcAft>
                <a:spcPts val="0"/>
              </a:spcAft>
              <a:buClr>
                <a:schemeClr val="accent3"/>
              </a:buClr>
              <a:defRPr/>
            </a:pPr>
            <a:r>
              <a:rPr lang="en-US" altLang="zh-CN" sz="2000" dirty="0">
                <a:latin typeface="Consolas" pitchFamily="49" charset="0"/>
              </a:rPr>
              <a:t>1719s: Cell #1 splits to #3 and #4</a:t>
            </a:r>
          </a:p>
          <a:p>
            <a:pPr marL="365760" indent="-256032" eaLnBrk="1" fontAlgn="auto" hangingPunct="1">
              <a:spcAft>
                <a:spcPts val="0"/>
              </a:spcAft>
              <a:buClr>
                <a:schemeClr val="accent3"/>
              </a:buClr>
              <a:defRPr/>
            </a:pPr>
            <a:r>
              <a:rPr lang="en-US" altLang="zh-CN" sz="2000" dirty="0">
                <a:latin typeface="Consolas" pitchFamily="49" charset="0"/>
              </a:rPr>
              <a:t>1956s: Cell #2 splits to #5 and #6</a:t>
            </a:r>
          </a:p>
          <a:p>
            <a:pPr marL="365760" indent="-256032" eaLnBrk="1" fontAlgn="auto" hangingPunct="1">
              <a:spcAft>
                <a:spcPts val="0"/>
              </a:spcAft>
              <a:buClr>
                <a:schemeClr val="accent3"/>
              </a:buClr>
              <a:defRPr/>
            </a:pPr>
            <a:r>
              <a:rPr lang="en-US" altLang="zh-CN" sz="2000" dirty="0">
                <a:latin typeface="Consolas" pitchFamily="49" charset="0"/>
              </a:rPr>
              <a:t>2845s: Cell #6 splits to #7 and #8</a:t>
            </a:r>
          </a:p>
          <a:p>
            <a:pPr marL="365760" indent="-256032" eaLnBrk="1" fontAlgn="auto" hangingPunct="1">
              <a:spcAft>
                <a:spcPts val="0"/>
              </a:spcAft>
              <a:buClr>
                <a:schemeClr val="accent3"/>
              </a:buClr>
              <a:defRPr/>
            </a:pPr>
            <a:r>
              <a:rPr lang="en-US" altLang="zh-CN" sz="2000" dirty="0">
                <a:latin typeface="Consolas" pitchFamily="49" charset="0"/>
              </a:rPr>
              <a:t>3551s: Cell #3 splits to #9 and #10</a:t>
            </a:r>
          </a:p>
          <a:p>
            <a:pPr marL="365760" indent="-256032" eaLnBrk="1" fontAlgn="auto" hangingPunct="1">
              <a:spcAft>
                <a:spcPts val="0"/>
              </a:spcAft>
              <a:buClr>
                <a:schemeClr val="accent3"/>
              </a:buClr>
              <a:defRPr/>
            </a:pPr>
            <a:r>
              <a:rPr lang="en-US" altLang="zh-CN" sz="2000" dirty="0">
                <a:latin typeface="Consolas" pitchFamily="49" charset="0"/>
              </a:rPr>
              <a:t>3640s: Cell #4 splits to #11 and #12</a:t>
            </a:r>
          </a:p>
          <a:p>
            <a:pPr marL="365760" indent="-256032" eaLnBrk="1" fontAlgn="auto" hangingPunct="1">
              <a:spcAft>
                <a:spcPts val="0"/>
              </a:spcAft>
              <a:buClr>
                <a:schemeClr val="accent3"/>
              </a:buClr>
              <a:defRPr/>
            </a:pPr>
            <a:r>
              <a:rPr lang="en-US" altLang="zh-CN" sz="2000" dirty="0">
                <a:latin typeface="Consolas" pitchFamily="49" charset="0"/>
              </a:rPr>
              <a:t>3919s: Cell #5 splits to #13 and #14</a:t>
            </a:r>
          </a:p>
          <a:p>
            <a:pPr marL="365760" indent="-256032" eaLnBrk="1" fontAlgn="auto" hangingPunct="1">
              <a:spcAft>
                <a:spcPts val="0"/>
              </a:spcAft>
              <a:buClr>
                <a:schemeClr val="accent3"/>
              </a:buClr>
              <a:defRPr/>
            </a:pPr>
            <a:r>
              <a:rPr lang="en-US" altLang="zh-CN" sz="2000" dirty="0">
                <a:latin typeface="Consolas" pitchFamily="49" charset="0"/>
              </a:rPr>
              <a:t>4162s: Cell #10 splits to #15 and #16</a:t>
            </a:r>
          </a:p>
          <a:p>
            <a:pPr marL="365760" indent="-256032" eaLnBrk="1" fontAlgn="auto" hangingPunct="1">
              <a:spcAft>
                <a:spcPts val="0"/>
              </a:spcAft>
              <a:buClr>
                <a:schemeClr val="accent3"/>
              </a:buClr>
              <a:defRPr/>
            </a:pPr>
            <a:r>
              <a:rPr lang="en-US" altLang="zh-CN" sz="2000" dirty="0">
                <a:latin typeface="Consolas" pitchFamily="49" charset="0"/>
              </a:rPr>
              <a:t>4197s: Cell #8 splits to #17 and #18</a:t>
            </a:r>
          </a:p>
          <a:p>
            <a:pPr marL="365760" indent="-256032" eaLnBrk="1" fontAlgn="auto" hangingPunct="1">
              <a:spcAft>
                <a:spcPts val="0"/>
              </a:spcAft>
              <a:buClr>
                <a:schemeClr val="accent3"/>
              </a:buClr>
              <a:defRPr/>
            </a:pPr>
            <a:r>
              <a:rPr lang="en-US" altLang="zh-CN" sz="2000" dirty="0">
                <a:latin typeface="Consolas" pitchFamily="49" charset="0"/>
              </a:rPr>
              <a:t>4317s: Cell #7 splits to #19 and #20</a:t>
            </a:r>
          </a:p>
          <a:p>
            <a:pPr marL="365760" indent="-256032" eaLnBrk="1" fontAlgn="auto" hangingPunct="1">
              <a:spcAft>
                <a:spcPts val="0"/>
              </a:spcAft>
              <a:buClr>
                <a:schemeClr val="accent3"/>
              </a:buClr>
              <a:defRPr/>
            </a:pPr>
            <a:r>
              <a:rPr lang="en-US" altLang="zh-CN" sz="2000" dirty="0">
                <a:latin typeface="Consolas" pitchFamily="49" charset="0"/>
              </a:rPr>
              <a:t>4686s: Cell #13 splits to #21 and #22</a:t>
            </a:r>
          </a:p>
          <a:p>
            <a:pPr marL="365760" indent="-256032" eaLnBrk="1" fontAlgn="auto" hangingPunct="1">
              <a:spcAft>
                <a:spcPts val="0"/>
              </a:spcAft>
              <a:buClr>
                <a:schemeClr val="accent3"/>
              </a:buClr>
              <a:defRPr/>
            </a:pPr>
            <a:r>
              <a:rPr lang="en-US" altLang="zh-CN" sz="2000" dirty="0">
                <a:latin typeface="Consolas" pitchFamily="49" charset="0"/>
              </a:rPr>
              <a:t>4809s: Cell #12 splits to #23 and #24</a:t>
            </a:r>
          </a:p>
          <a:p>
            <a:pPr marL="365760" indent="-256032" eaLnBrk="1" fontAlgn="auto" hangingPunct="1">
              <a:spcAft>
                <a:spcPts val="0"/>
              </a:spcAft>
              <a:buClr>
                <a:schemeClr val="accent3"/>
              </a:buClr>
              <a:defRPr/>
            </a:pPr>
            <a:r>
              <a:rPr lang="en-US" altLang="zh-CN" sz="2000" dirty="0">
                <a:latin typeface="Consolas" pitchFamily="49" charset="0"/>
              </a:rPr>
              <a:t>4818s: Cell #17 splits to #25 and #26</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关联容器分类和的基本功能</a:t>
            </a:r>
          </a:p>
        </p:txBody>
      </p:sp>
      <p:sp>
        <p:nvSpPr>
          <p:cNvPr id="3" name="文本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4"/>
          </p:nvPr>
        </p:nvSpPr>
        <p:spPr>
          <a:xfrm>
            <a:off x="9377363" y="1588"/>
            <a:ext cx="1016000" cy="366712"/>
          </a:xfrm>
        </p:spPr>
        <p:txBody>
          <a:bodyPr/>
          <a:lstStyle/>
          <a:p>
            <a:fld id="{D0B7D45E-10BF-4C0C-A62C-EB6D68DC80A6}" type="slidenum">
              <a:rPr lang="en-US" altLang="zh-CN" smtClean="0"/>
              <a:pPr/>
              <a:t>74</a:t>
            </a:fld>
            <a:endParaRPr lang="en-US" altLang="zh-CN"/>
          </a:p>
        </p:txBody>
      </p:sp>
    </p:spTree>
    <p:extLst>
      <p:ext uri="{BB962C8B-B14F-4D97-AF65-F5344CB8AC3E}">
        <p14:creationId xmlns:p14="http://schemas.microsoft.com/office/powerpoint/2010/main" val="10414783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72794" y="-27384"/>
            <a:ext cx="9035710" cy="778768"/>
          </a:xfrm>
        </p:spPr>
        <p:txBody>
          <a:bodyPr/>
          <a:lstStyle/>
          <a:p>
            <a:r>
              <a:rPr lang="zh-CN" altLang="en-US" dirty="0"/>
              <a:t>关联容器的特点和接口</a:t>
            </a:r>
            <a:endParaRPr lang="en-US" altLang="zh-CN" dirty="0"/>
          </a:p>
        </p:txBody>
      </p:sp>
      <p:sp>
        <p:nvSpPr>
          <p:cNvPr id="62467" name="内容占位符 2"/>
          <p:cNvSpPr>
            <a:spLocks noGrp="1"/>
          </p:cNvSpPr>
          <p:nvPr>
            <p:ph idx="1"/>
          </p:nvPr>
        </p:nvSpPr>
        <p:spPr>
          <a:xfrm>
            <a:off x="72794" y="751384"/>
            <a:ext cx="9035710" cy="4729014"/>
          </a:xfrm>
        </p:spPr>
        <p:txBody>
          <a:bodyPr/>
          <a:lstStyle/>
          <a:p>
            <a:r>
              <a:rPr lang="zh-CN" altLang="en-US" sz="2400" dirty="0"/>
              <a:t>关联容器的特点</a:t>
            </a:r>
            <a:endParaRPr lang="en-US" altLang="zh-CN" sz="2400" dirty="0"/>
          </a:p>
          <a:p>
            <a:pPr lvl="1"/>
            <a:r>
              <a:rPr lang="zh-CN" altLang="en-US" sz="2200" dirty="0"/>
              <a:t>每个关联容器都有一个键</a:t>
            </a:r>
            <a:r>
              <a:rPr lang="en-US" altLang="zh-CN" sz="2200" dirty="0"/>
              <a:t>(key)</a:t>
            </a:r>
          </a:p>
          <a:p>
            <a:pPr lvl="1"/>
            <a:r>
              <a:rPr lang="zh-CN" altLang="en-US" sz="2200" dirty="0"/>
              <a:t>可以根据键高效地查找元素</a:t>
            </a:r>
            <a:endParaRPr lang="en-US" altLang="zh-CN" sz="2200" dirty="0"/>
          </a:p>
          <a:p>
            <a:r>
              <a:rPr lang="zh-CN" altLang="en-US" sz="2400" dirty="0"/>
              <a:t>接口</a:t>
            </a:r>
          </a:p>
          <a:p>
            <a:pPr lvl="1"/>
            <a:r>
              <a:rPr lang="zh-CN" altLang="en-US" sz="2200" dirty="0"/>
              <a:t>构造：列表初始化，如</a:t>
            </a:r>
            <a:r>
              <a:rPr lang="en-US" altLang="zh-CN" sz="2200" dirty="0"/>
              <a:t>map&lt;string, int&gt; </a:t>
            </a:r>
            <a:r>
              <a:rPr lang="en-US" altLang="zh-CN" sz="2200" dirty="0" err="1"/>
              <a:t>id_map</a:t>
            </a:r>
            <a:r>
              <a:rPr lang="en-US" altLang="zh-CN" sz="2200" dirty="0"/>
              <a:t> = {{"</a:t>
            </a:r>
            <a:r>
              <a:rPr lang="zh-CN" altLang="zh-CN" sz="2200" dirty="0"/>
              <a:t>小明</a:t>
            </a:r>
            <a:r>
              <a:rPr lang="en-US" altLang="zh-CN" sz="2200" dirty="0"/>
              <a:t>", 1}, {"</a:t>
            </a:r>
            <a:r>
              <a:rPr lang="zh-CN" altLang="zh-CN" sz="2200" dirty="0"/>
              <a:t>李华</a:t>
            </a:r>
            <a:r>
              <a:rPr lang="en-US" altLang="zh-CN" sz="2200" dirty="0"/>
              <a:t>", 2}}</a:t>
            </a:r>
            <a:r>
              <a:rPr lang="zh-CN" altLang="zh-CN" sz="2200" dirty="0"/>
              <a:t> </a:t>
            </a:r>
            <a:endParaRPr lang="en-US" altLang="zh-CN" sz="2200" dirty="0"/>
          </a:p>
          <a:p>
            <a:pPr lvl="1"/>
            <a:r>
              <a:rPr lang="zh-CN" altLang="en-US" sz="2200" dirty="0"/>
              <a:t>插入：</a:t>
            </a:r>
            <a:r>
              <a:rPr lang="en-US" altLang="zh-CN" sz="2200" dirty="0"/>
              <a:t>insert</a:t>
            </a:r>
          </a:p>
          <a:p>
            <a:pPr lvl="1"/>
            <a:r>
              <a:rPr lang="zh-CN" altLang="en-US" sz="2200" dirty="0"/>
              <a:t>删除：</a:t>
            </a:r>
            <a:r>
              <a:rPr lang="en-US" altLang="zh-CN" sz="2200" dirty="0"/>
              <a:t>erase</a:t>
            </a:r>
          </a:p>
          <a:p>
            <a:pPr lvl="1"/>
            <a:r>
              <a:rPr lang="zh-CN" altLang="en-US" sz="2200" dirty="0"/>
              <a:t>查找：</a:t>
            </a:r>
            <a:r>
              <a:rPr lang="en-US" altLang="zh-CN" sz="2200" dirty="0"/>
              <a:t>find</a:t>
            </a:r>
          </a:p>
          <a:p>
            <a:pPr lvl="1"/>
            <a:r>
              <a:rPr lang="zh-CN" altLang="en-US" sz="2200" dirty="0"/>
              <a:t>定界：</a:t>
            </a:r>
            <a:r>
              <a:rPr lang="en-US" altLang="zh-CN" sz="2200" dirty="0" err="1"/>
              <a:t>lower_bound</a:t>
            </a:r>
            <a:r>
              <a:rPr lang="zh-CN" altLang="en-US" sz="2200" dirty="0"/>
              <a:t>、</a:t>
            </a:r>
            <a:r>
              <a:rPr lang="en-US" altLang="zh-CN" sz="2200" dirty="0" err="1"/>
              <a:t>upper_bound</a:t>
            </a:r>
            <a:r>
              <a:rPr lang="zh-CN" altLang="en-US" sz="2200" dirty="0"/>
              <a:t>、</a:t>
            </a:r>
            <a:r>
              <a:rPr lang="en-US" altLang="zh-CN" sz="2200" dirty="0" err="1"/>
              <a:t>equal_range</a:t>
            </a:r>
            <a:endParaRPr lang="en-US" altLang="zh-CN" sz="2200" dirty="0"/>
          </a:p>
          <a:p>
            <a:pPr lvl="1"/>
            <a:r>
              <a:rPr lang="zh-CN" altLang="en-US" sz="2200" dirty="0"/>
              <a:t>计数：</a:t>
            </a:r>
            <a:r>
              <a:rPr lang="en-US" altLang="zh-CN" sz="2200" dirty="0"/>
              <a:t>count</a:t>
            </a:r>
          </a:p>
        </p:txBody>
      </p:sp>
      <p:sp>
        <p:nvSpPr>
          <p:cNvPr id="62468" name="灯片编号占位符 3"/>
          <p:cNvSpPr>
            <a:spLocks noGrp="1"/>
          </p:cNvSpPr>
          <p:nvPr>
            <p:ph type="sldNum" sz="quarter" idx="4"/>
          </p:nvPr>
        </p:nvSpPr>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316DFB3B-9756-4AF8-8832-C4B3E64C0281}" type="slidenum">
              <a:rPr lang="en-US" altLang="zh-CN" smtClean="0"/>
              <a:pPr/>
              <a:t>75</a:t>
            </a:fld>
            <a:endParaRPr lang="en-US" altLang="zh-CN"/>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73570" y="44624"/>
            <a:ext cx="10979150" cy="1066800"/>
          </a:xfrm>
        </p:spPr>
        <p:txBody>
          <a:bodyPr/>
          <a:lstStyle/>
          <a:p>
            <a:pPr eaLnBrk="1" hangingPunct="1"/>
            <a:r>
              <a:rPr lang="zh-CN" altLang="en-US"/>
              <a:t>关联容器概念图</a:t>
            </a:r>
          </a:p>
        </p:txBody>
      </p:sp>
      <p:sp>
        <p:nvSpPr>
          <p:cNvPr id="34" name="Text Box 8"/>
          <p:cNvSpPr txBox="1">
            <a:spLocks noChangeArrowheads="1"/>
          </p:cNvSpPr>
          <p:nvPr/>
        </p:nvSpPr>
        <p:spPr bwMode="auto">
          <a:xfrm>
            <a:off x="4956572" y="836712"/>
            <a:ext cx="2286000"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2"/>
                </a:solidFill>
                <a:latin typeface="Times New Roman" pitchFamily="18" charset="0"/>
              </a:rPr>
              <a:t>关联容器</a:t>
            </a:r>
            <a:endParaRPr lang="en-US" altLang="zh-CN" sz="1600" dirty="0">
              <a:solidFill>
                <a:schemeClr val="bg2"/>
              </a:solidFill>
              <a:latin typeface="Times New Roman" pitchFamily="18" charset="0"/>
            </a:endParaRPr>
          </a:p>
          <a:p>
            <a:pPr algn="ctr">
              <a:defRPr/>
            </a:pPr>
            <a:r>
              <a:rPr lang="en-US" altLang="zh-CN" sz="1600" dirty="0">
                <a:solidFill>
                  <a:schemeClr val="bg2"/>
                </a:solidFill>
                <a:latin typeface="Times New Roman" pitchFamily="18" charset="0"/>
              </a:rPr>
              <a:t>(Associative Container)</a:t>
            </a:r>
            <a:endParaRPr lang="zh-CN" altLang="zh-CN" sz="1600" dirty="0">
              <a:solidFill>
                <a:schemeClr val="bg2"/>
              </a:solidFill>
              <a:latin typeface="Times New Roman" pitchFamily="18" charset="0"/>
            </a:endParaRPr>
          </a:p>
        </p:txBody>
      </p:sp>
      <p:grpSp>
        <p:nvGrpSpPr>
          <p:cNvPr id="2" name="组合 33"/>
          <p:cNvGrpSpPr>
            <a:grpSpLocks/>
          </p:cNvGrpSpPr>
          <p:nvPr/>
        </p:nvGrpSpPr>
        <p:grpSpPr bwMode="auto">
          <a:xfrm>
            <a:off x="4170760" y="1408212"/>
            <a:ext cx="3643313" cy="1187450"/>
            <a:chOff x="714348" y="2571744"/>
            <a:chExt cx="3643312" cy="1187448"/>
          </a:xfrm>
        </p:grpSpPr>
        <p:grpSp>
          <p:nvGrpSpPr>
            <p:cNvPr id="63511" name="组合 32"/>
            <p:cNvGrpSpPr>
              <a:grpSpLocks/>
            </p:cNvGrpSpPr>
            <p:nvPr/>
          </p:nvGrpSpPr>
          <p:grpSpPr bwMode="auto">
            <a:xfrm>
              <a:off x="714348" y="2927343"/>
              <a:ext cx="3643312" cy="831849"/>
              <a:chOff x="714348" y="2927343"/>
              <a:chExt cx="3643312" cy="831849"/>
            </a:xfrm>
          </p:grpSpPr>
          <p:sp>
            <p:nvSpPr>
              <p:cNvPr id="40" name="Text Box 9"/>
              <p:cNvSpPr txBox="1">
                <a:spLocks noChangeArrowheads="1"/>
              </p:cNvSpPr>
              <p:nvPr/>
            </p:nvSpPr>
            <p:spPr bwMode="auto">
              <a:xfrm>
                <a:off x="714348" y="2927343"/>
                <a:ext cx="1704975" cy="831849"/>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2"/>
                    </a:solidFill>
                    <a:latin typeface="Times New Roman" pitchFamily="18" charset="0"/>
                  </a:rPr>
                  <a:t>单重关联容器</a:t>
                </a:r>
                <a:endParaRPr lang="en-US" altLang="zh-CN" sz="1600" dirty="0">
                  <a:solidFill>
                    <a:schemeClr val="bg2"/>
                  </a:solidFill>
                  <a:latin typeface="Times New Roman" pitchFamily="18" charset="0"/>
                </a:endParaRPr>
              </a:p>
              <a:p>
                <a:pPr algn="ctr">
                  <a:defRPr/>
                </a:pPr>
                <a:r>
                  <a:rPr lang="en-US" altLang="zh-CN" sz="1600" dirty="0">
                    <a:solidFill>
                      <a:schemeClr val="bg2"/>
                    </a:solidFill>
                    <a:latin typeface="Times New Roman" pitchFamily="18" charset="0"/>
                  </a:rPr>
                  <a:t>(Unique </a:t>
                </a:r>
                <a:r>
                  <a:rPr lang="en-US" altLang="zh-CN" sz="1600" dirty="0" err="1">
                    <a:solidFill>
                      <a:schemeClr val="bg2"/>
                    </a:solidFill>
                    <a:latin typeface="Times New Roman" pitchFamily="18" charset="0"/>
                  </a:rPr>
                  <a:t>Asso</a:t>
                </a:r>
                <a:r>
                  <a:rPr lang="en-US" altLang="zh-CN" sz="1600" dirty="0">
                    <a:solidFill>
                      <a:schemeClr val="bg2"/>
                    </a:solidFill>
                    <a:latin typeface="Times New Roman" pitchFamily="18" charset="0"/>
                  </a:rPr>
                  <a:t>-</a:t>
                </a:r>
                <a:br>
                  <a:rPr lang="en-US" altLang="zh-CN" sz="1600" dirty="0">
                    <a:solidFill>
                      <a:schemeClr val="bg2"/>
                    </a:solidFill>
                    <a:latin typeface="Times New Roman" pitchFamily="18" charset="0"/>
                  </a:rPr>
                </a:br>
                <a:r>
                  <a:rPr lang="en-US" altLang="zh-CN" sz="1600" dirty="0" err="1">
                    <a:solidFill>
                      <a:schemeClr val="bg2"/>
                    </a:solidFill>
                    <a:latin typeface="Times New Roman" pitchFamily="18" charset="0"/>
                  </a:rPr>
                  <a:t>ciative</a:t>
                </a:r>
                <a:r>
                  <a:rPr lang="en-US" altLang="zh-CN" sz="1600" dirty="0">
                    <a:solidFill>
                      <a:schemeClr val="bg2"/>
                    </a:solidFill>
                    <a:latin typeface="Times New Roman" pitchFamily="18" charset="0"/>
                  </a:rPr>
                  <a:t> Container)</a:t>
                </a:r>
                <a:endParaRPr lang="zh-CN" altLang="zh-CN" sz="1600" dirty="0">
                  <a:solidFill>
                    <a:schemeClr val="bg2"/>
                  </a:solidFill>
                  <a:latin typeface="Times New Roman" pitchFamily="18" charset="0"/>
                </a:endParaRPr>
              </a:p>
            </p:txBody>
          </p:sp>
          <p:sp>
            <p:nvSpPr>
              <p:cNvPr id="41" name="Text Box 10"/>
              <p:cNvSpPr txBox="1">
                <a:spLocks noChangeArrowheads="1"/>
              </p:cNvSpPr>
              <p:nvPr/>
            </p:nvSpPr>
            <p:spPr bwMode="auto">
              <a:xfrm>
                <a:off x="2643160" y="2927343"/>
                <a:ext cx="1714500" cy="831849"/>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2"/>
                    </a:solidFill>
                    <a:latin typeface="Times New Roman" pitchFamily="18" charset="0"/>
                  </a:rPr>
                  <a:t>多重关联容器</a:t>
                </a:r>
                <a:endParaRPr lang="en-US" altLang="zh-CN" sz="1600" dirty="0">
                  <a:solidFill>
                    <a:schemeClr val="bg2"/>
                  </a:solidFill>
                  <a:latin typeface="Times New Roman" pitchFamily="18" charset="0"/>
                </a:endParaRPr>
              </a:p>
              <a:p>
                <a:pPr algn="ctr">
                  <a:defRPr/>
                </a:pPr>
                <a:r>
                  <a:rPr lang="en-US" altLang="zh-CN" sz="1600" dirty="0">
                    <a:solidFill>
                      <a:schemeClr val="bg2"/>
                    </a:solidFill>
                    <a:latin typeface="Times New Roman" pitchFamily="18" charset="0"/>
                  </a:rPr>
                  <a:t>(Multiple </a:t>
                </a:r>
                <a:r>
                  <a:rPr lang="en-US" altLang="zh-CN" sz="1600" dirty="0" err="1">
                    <a:solidFill>
                      <a:schemeClr val="bg2"/>
                    </a:solidFill>
                    <a:latin typeface="Times New Roman" pitchFamily="18" charset="0"/>
                  </a:rPr>
                  <a:t>Asso</a:t>
                </a:r>
                <a:r>
                  <a:rPr lang="en-US" altLang="zh-CN" sz="1600" dirty="0">
                    <a:solidFill>
                      <a:schemeClr val="bg2"/>
                    </a:solidFill>
                    <a:latin typeface="Times New Roman" pitchFamily="18" charset="0"/>
                  </a:rPr>
                  <a:t>-</a:t>
                </a:r>
                <a:br>
                  <a:rPr lang="en-US" altLang="zh-CN" sz="1600" dirty="0">
                    <a:solidFill>
                      <a:schemeClr val="bg2"/>
                    </a:solidFill>
                    <a:latin typeface="Times New Roman" pitchFamily="18" charset="0"/>
                  </a:rPr>
                </a:br>
                <a:r>
                  <a:rPr lang="en-US" altLang="zh-CN" sz="1600" dirty="0" err="1">
                    <a:solidFill>
                      <a:schemeClr val="bg2"/>
                    </a:solidFill>
                    <a:latin typeface="Times New Roman" pitchFamily="18" charset="0"/>
                  </a:rPr>
                  <a:t>ciative</a:t>
                </a:r>
                <a:r>
                  <a:rPr lang="en-US" altLang="zh-CN" sz="1600" dirty="0">
                    <a:solidFill>
                      <a:schemeClr val="bg2"/>
                    </a:solidFill>
                    <a:latin typeface="Times New Roman" pitchFamily="18" charset="0"/>
                  </a:rPr>
                  <a:t> Container)</a:t>
                </a:r>
                <a:endParaRPr lang="zh-CN" altLang="zh-CN" sz="1600" dirty="0">
                  <a:solidFill>
                    <a:schemeClr val="bg2"/>
                  </a:solidFill>
                  <a:latin typeface="Times New Roman" pitchFamily="18" charset="0"/>
                </a:endParaRPr>
              </a:p>
            </p:txBody>
          </p:sp>
        </p:grpSp>
        <p:grpSp>
          <p:nvGrpSpPr>
            <p:cNvPr id="63512" name="组合 26"/>
            <p:cNvGrpSpPr>
              <a:grpSpLocks/>
            </p:cNvGrpSpPr>
            <p:nvPr/>
          </p:nvGrpSpPr>
          <p:grpSpPr bwMode="auto">
            <a:xfrm>
              <a:off x="1674785" y="2571744"/>
              <a:ext cx="1830388" cy="355599"/>
              <a:chOff x="1674785" y="2285992"/>
              <a:chExt cx="1830388" cy="641352"/>
            </a:xfrm>
          </p:grpSpPr>
          <p:cxnSp>
            <p:nvCxnSpPr>
              <p:cNvPr id="38" name="AutoShape 7"/>
              <p:cNvCxnSpPr>
                <a:cxnSpLocks noChangeShapeType="1"/>
              </p:cNvCxnSpPr>
              <p:nvPr/>
            </p:nvCxnSpPr>
            <p:spPr bwMode="auto">
              <a:xfrm flipH="1">
                <a:off x="1674786" y="2285992"/>
                <a:ext cx="947736" cy="641352"/>
              </a:xfrm>
              <a:prstGeom prst="straightConnector1">
                <a:avLst/>
              </a:prstGeom>
              <a:ln>
                <a:solidFill>
                  <a:schemeClr val="accent1"/>
                </a:solidFill>
                <a:headEnd/>
                <a:tailEnd type="triangle" w="med" len="med"/>
              </a:ln>
            </p:spPr>
            <p:style>
              <a:lnRef idx="3">
                <a:schemeClr val="lt1"/>
              </a:lnRef>
              <a:fillRef idx="1">
                <a:schemeClr val="accent2"/>
              </a:fillRef>
              <a:effectRef idx="1">
                <a:schemeClr val="accent2"/>
              </a:effectRef>
              <a:fontRef idx="minor">
                <a:schemeClr val="lt1"/>
              </a:fontRef>
            </p:style>
          </p:cxnSp>
          <p:cxnSp>
            <p:nvCxnSpPr>
              <p:cNvPr id="39" name="AutoShape 11"/>
              <p:cNvCxnSpPr>
                <a:cxnSpLocks noChangeShapeType="1"/>
              </p:cNvCxnSpPr>
              <p:nvPr/>
            </p:nvCxnSpPr>
            <p:spPr bwMode="auto">
              <a:xfrm>
                <a:off x="2622522" y="2285992"/>
                <a:ext cx="882650" cy="641352"/>
              </a:xfrm>
              <a:prstGeom prst="straightConnector1">
                <a:avLst/>
              </a:prstGeom>
              <a:ln>
                <a:solidFill>
                  <a:schemeClr val="accent1"/>
                </a:solidFill>
                <a:headEnd/>
                <a:tailEnd type="triangle" w="med" len="med"/>
              </a:ln>
            </p:spPr>
            <p:style>
              <a:lnRef idx="3">
                <a:schemeClr val="lt1"/>
              </a:lnRef>
              <a:fillRef idx="1">
                <a:schemeClr val="accent2"/>
              </a:fillRef>
              <a:effectRef idx="1">
                <a:schemeClr val="accent2"/>
              </a:effectRef>
              <a:fontRef idx="minor">
                <a:schemeClr val="lt1"/>
              </a:fontRef>
            </p:style>
          </p:cxnSp>
        </p:grpSp>
      </p:grpSp>
      <p:sp>
        <p:nvSpPr>
          <p:cNvPr id="42" name="Text Box 8"/>
          <p:cNvSpPr txBox="1">
            <a:spLocks noChangeArrowheads="1"/>
          </p:cNvSpPr>
          <p:nvPr/>
        </p:nvSpPr>
        <p:spPr bwMode="auto">
          <a:xfrm flipH="1">
            <a:off x="571898" y="3622775"/>
            <a:ext cx="1285875" cy="8128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2"/>
                </a:solidFill>
                <a:latin typeface="Times New Roman" pitchFamily="18" charset="0"/>
              </a:rPr>
              <a:t>关联容器</a:t>
            </a:r>
            <a:endParaRPr lang="en-US" altLang="zh-CN" sz="1600" dirty="0">
              <a:solidFill>
                <a:schemeClr val="bg2"/>
              </a:solidFill>
              <a:latin typeface="Times New Roman" pitchFamily="18" charset="0"/>
            </a:endParaRPr>
          </a:p>
          <a:p>
            <a:pPr algn="ctr">
              <a:defRPr/>
            </a:pPr>
            <a:r>
              <a:rPr lang="en-US" altLang="zh-CN" sz="1600" dirty="0">
                <a:solidFill>
                  <a:schemeClr val="bg2"/>
                </a:solidFill>
                <a:latin typeface="Times New Roman" pitchFamily="18" charset="0"/>
              </a:rPr>
              <a:t>(Associative Container)</a:t>
            </a:r>
            <a:endParaRPr lang="zh-CN" altLang="zh-CN" sz="1600" dirty="0">
              <a:solidFill>
                <a:schemeClr val="bg2"/>
              </a:solidFill>
              <a:latin typeface="Times New Roman" pitchFamily="18" charset="0"/>
            </a:endParaRPr>
          </a:p>
        </p:txBody>
      </p:sp>
      <p:grpSp>
        <p:nvGrpSpPr>
          <p:cNvPr id="5" name="组合 45"/>
          <p:cNvGrpSpPr>
            <a:grpSpLocks/>
          </p:cNvGrpSpPr>
          <p:nvPr/>
        </p:nvGrpSpPr>
        <p:grpSpPr bwMode="auto">
          <a:xfrm flipH="1">
            <a:off x="1857773" y="2933800"/>
            <a:ext cx="1963884" cy="2189162"/>
            <a:chOff x="5214942" y="3883034"/>
            <a:chExt cx="1894278" cy="2189172"/>
          </a:xfrm>
        </p:grpSpPr>
        <p:sp>
          <p:nvSpPr>
            <p:cNvPr id="44" name="Text Box 9"/>
            <p:cNvSpPr txBox="1">
              <a:spLocks noChangeArrowheads="1"/>
            </p:cNvSpPr>
            <p:nvPr/>
          </p:nvSpPr>
          <p:spPr bwMode="auto">
            <a:xfrm>
              <a:off x="5237911" y="3883034"/>
              <a:ext cx="1704265" cy="831854"/>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2"/>
                  </a:solidFill>
                  <a:latin typeface="Times New Roman" pitchFamily="18" charset="0"/>
                </a:rPr>
                <a:t>简单关联容器</a:t>
              </a:r>
              <a:endParaRPr lang="en-US" altLang="zh-CN" sz="1600" dirty="0">
                <a:solidFill>
                  <a:schemeClr val="bg2"/>
                </a:solidFill>
                <a:latin typeface="Times New Roman" pitchFamily="18" charset="0"/>
              </a:endParaRPr>
            </a:p>
            <a:p>
              <a:pPr algn="ctr">
                <a:defRPr/>
              </a:pPr>
              <a:r>
                <a:rPr lang="en-US" altLang="zh-CN" sz="1600" dirty="0">
                  <a:solidFill>
                    <a:schemeClr val="bg2"/>
                  </a:solidFill>
                  <a:latin typeface="Times New Roman" pitchFamily="18" charset="0"/>
                </a:rPr>
                <a:t>(Simple </a:t>
              </a:r>
              <a:r>
                <a:rPr lang="en-US" altLang="zh-CN" sz="1600" dirty="0" err="1">
                  <a:solidFill>
                    <a:schemeClr val="bg2"/>
                  </a:solidFill>
                  <a:latin typeface="Times New Roman" pitchFamily="18" charset="0"/>
                </a:rPr>
                <a:t>Asso</a:t>
              </a:r>
              <a:r>
                <a:rPr lang="en-US" altLang="zh-CN" sz="1600" dirty="0">
                  <a:solidFill>
                    <a:schemeClr val="bg2"/>
                  </a:solidFill>
                  <a:latin typeface="Times New Roman" pitchFamily="18" charset="0"/>
                </a:rPr>
                <a:t>-</a:t>
              </a:r>
              <a:br>
                <a:rPr lang="en-US" altLang="zh-CN" sz="1600" dirty="0">
                  <a:solidFill>
                    <a:schemeClr val="bg2"/>
                  </a:solidFill>
                  <a:latin typeface="Times New Roman" pitchFamily="18" charset="0"/>
                </a:rPr>
              </a:br>
              <a:r>
                <a:rPr lang="en-US" altLang="zh-CN" sz="1600" dirty="0" err="1">
                  <a:solidFill>
                    <a:schemeClr val="bg2"/>
                  </a:solidFill>
                  <a:latin typeface="Times New Roman" pitchFamily="18" charset="0"/>
                </a:rPr>
                <a:t>ciative</a:t>
              </a:r>
              <a:r>
                <a:rPr lang="en-US" altLang="zh-CN" sz="1600" dirty="0">
                  <a:solidFill>
                    <a:schemeClr val="bg2"/>
                  </a:solidFill>
                  <a:latin typeface="Times New Roman" pitchFamily="18" charset="0"/>
                </a:rPr>
                <a:t> Container)</a:t>
              </a:r>
              <a:endParaRPr lang="zh-CN" altLang="zh-CN" sz="1600" dirty="0">
                <a:solidFill>
                  <a:schemeClr val="bg2"/>
                </a:solidFill>
                <a:latin typeface="Times New Roman" pitchFamily="18" charset="0"/>
              </a:endParaRPr>
            </a:p>
          </p:txBody>
        </p:sp>
        <p:sp>
          <p:nvSpPr>
            <p:cNvPr id="45" name="Text Box 10"/>
            <p:cNvSpPr txBox="1">
              <a:spLocks noChangeArrowheads="1"/>
            </p:cNvSpPr>
            <p:nvPr/>
          </p:nvSpPr>
          <p:spPr bwMode="auto">
            <a:xfrm>
              <a:off x="5214942" y="5240352"/>
              <a:ext cx="1714984" cy="831854"/>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2"/>
                  </a:solidFill>
                  <a:latin typeface="Times New Roman" pitchFamily="18" charset="0"/>
                </a:rPr>
                <a:t>二元关联容器</a:t>
              </a:r>
              <a:endParaRPr lang="en-US" altLang="zh-CN" sz="1600" dirty="0">
                <a:solidFill>
                  <a:schemeClr val="bg2"/>
                </a:solidFill>
                <a:latin typeface="Times New Roman" pitchFamily="18" charset="0"/>
              </a:endParaRPr>
            </a:p>
            <a:p>
              <a:pPr algn="ctr">
                <a:defRPr/>
              </a:pPr>
              <a:r>
                <a:rPr lang="en-US" altLang="zh-CN" sz="1600" dirty="0">
                  <a:solidFill>
                    <a:schemeClr val="bg2"/>
                  </a:solidFill>
                  <a:latin typeface="Times New Roman" pitchFamily="18" charset="0"/>
                </a:rPr>
                <a:t>(Pair </a:t>
              </a:r>
              <a:r>
                <a:rPr lang="en-US" altLang="zh-CN" sz="1600" dirty="0" err="1">
                  <a:solidFill>
                    <a:schemeClr val="bg2"/>
                  </a:solidFill>
                  <a:latin typeface="Times New Roman" pitchFamily="18" charset="0"/>
                </a:rPr>
                <a:t>Asso</a:t>
              </a:r>
              <a:r>
                <a:rPr lang="en-US" altLang="zh-CN" sz="1600" dirty="0">
                  <a:solidFill>
                    <a:schemeClr val="bg2"/>
                  </a:solidFill>
                  <a:latin typeface="Times New Roman" pitchFamily="18" charset="0"/>
                </a:rPr>
                <a:t>-</a:t>
              </a:r>
              <a:br>
                <a:rPr lang="en-US" altLang="zh-CN" sz="1600" dirty="0">
                  <a:solidFill>
                    <a:schemeClr val="bg2"/>
                  </a:solidFill>
                  <a:latin typeface="Times New Roman" pitchFamily="18" charset="0"/>
                </a:rPr>
              </a:br>
              <a:r>
                <a:rPr lang="en-US" altLang="zh-CN" sz="1600" dirty="0" err="1">
                  <a:solidFill>
                    <a:schemeClr val="bg2"/>
                  </a:solidFill>
                  <a:latin typeface="Times New Roman" pitchFamily="18" charset="0"/>
                </a:rPr>
                <a:t>ciative</a:t>
              </a:r>
              <a:r>
                <a:rPr lang="en-US" altLang="zh-CN" sz="1600" dirty="0">
                  <a:solidFill>
                    <a:schemeClr val="bg2"/>
                  </a:solidFill>
                  <a:latin typeface="Times New Roman" pitchFamily="18" charset="0"/>
                </a:rPr>
                <a:t> Container)</a:t>
              </a:r>
              <a:endParaRPr lang="zh-CN" altLang="zh-CN" sz="1600" dirty="0">
                <a:solidFill>
                  <a:schemeClr val="bg2"/>
                </a:solidFill>
                <a:latin typeface="Times New Roman" pitchFamily="18" charset="0"/>
              </a:endParaRPr>
            </a:p>
          </p:txBody>
        </p:sp>
        <p:cxnSp>
          <p:nvCxnSpPr>
            <p:cNvPr id="46" name="AutoShape 11"/>
            <p:cNvCxnSpPr>
              <a:cxnSpLocks noChangeShapeType="1"/>
              <a:stCxn id="42" idx="1"/>
              <a:endCxn id="44" idx="3"/>
            </p:cNvCxnSpPr>
            <p:nvPr/>
          </p:nvCxnSpPr>
          <p:spPr bwMode="auto">
            <a:xfrm flipH="1" flipV="1">
              <a:off x="6942176" y="4298961"/>
              <a:ext cx="167044" cy="679453"/>
            </a:xfrm>
            <a:prstGeom prst="straightConnector1">
              <a:avLst/>
            </a:prstGeom>
            <a:ln>
              <a:solidFill>
                <a:schemeClr val="accent1"/>
              </a:solidFill>
              <a:headEnd/>
              <a:tailEnd type="triangle" w="med" len="med"/>
            </a:ln>
          </p:spPr>
          <p:style>
            <a:lnRef idx="3">
              <a:schemeClr val="lt1"/>
            </a:lnRef>
            <a:fillRef idx="1">
              <a:schemeClr val="accent2"/>
            </a:fillRef>
            <a:effectRef idx="1">
              <a:schemeClr val="accent2"/>
            </a:effectRef>
            <a:fontRef idx="minor">
              <a:schemeClr val="lt1"/>
            </a:fontRef>
          </p:style>
        </p:cxnSp>
        <p:cxnSp>
          <p:nvCxnSpPr>
            <p:cNvPr id="47" name="AutoShape 11"/>
            <p:cNvCxnSpPr>
              <a:cxnSpLocks noChangeShapeType="1"/>
              <a:stCxn id="42" idx="1"/>
              <a:endCxn id="45" idx="3"/>
            </p:cNvCxnSpPr>
            <p:nvPr/>
          </p:nvCxnSpPr>
          <p:spPr bwMode="auto">
            <a:xfrm flipH="1">
              <a:off x="6929926" y="4978414"/>
              <a:ext cx="179294" cy="677865"/>
            </a:xfrm>
            <a:prstGeom prst="straightConnector1">
              <a:avLst/>
            </a:prstGeom>
            <a:ln>
              <a:solidFill>
                <a:schemeClr val="accent1"/>
              </a:solidFill>
              <a:headEnd/>
              <a:tailEnd type="triangle" w="med" len="med"/>
            </a:ln>
          </p:spPr>
          <p:style>
            <a:lnRef idx="3">
              <a:schemeClr val="lt1"/>
            </a:lnRef>
            <a:fillRef idx="1">
              <a:schemeClr val="accent2"/>
            </a:fillRef>
            <a:effectRef idx="1">
              <a:schemeClr val="accent2"/>
            </a:effectRef>
            <a:fontRef idx="minor">
              <a:schemeClr val="lt1"/>
            </a:fontRef>
          </p:style>
        </p:cxnSp>
      </p:grpSp>
      <p:grpSp>
        <p:nvGrpSpPr>
          <p:cNvPr id="6" name="组合 56"/>
          <p:cNvGrpSpPr>
            <a:grpSpLocks/>
          </p:cNvGrpSpPr>
          <p:nvPr/>
        </p:nvGrpSpPr>
        <p:grpSpPr bwMode="auto">
          <a:xfrm>
            <a:off x="2027634" y="2836963"/>
            <a:ext cx="6000750" cy="2428875"/>
            <a:chOff x="1000100" y="3786190"/>
            <a:chExt cx="6786610" cy="2428892"/>
          </a:xfrm>
        </p:grpSpPr>
        <p:cxnSp>
          <p:nvCxnSpPr>
            <p:cNvPr id="49" name="直接连接符 48"/>
            <p:cNvCxnSpPr/>
            <p:nvPr/>
          </p:nvCxnSpPr>
          <p:spPr bwMode="auto">
            <a:xfrm>
              <a:off x="1000100" y="3786190"/>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50" name="直接连接符 49"/>
            <p:cNvCxnSpPr/>
            <p:nvPr/>
          </p:nvCxnSpPr>
          <p:spPr bwMode="auto">
            <a:xfrm>
              <a:off x="1000100" y="4929198"/>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51" name="直接连接符 50"/>
            <p:cNvCxnSpPr/>
            <p:nvPr/>
          </p:nvCxnSpPr>
          <p:spPr bwMode="auto">
            <a:xfrm>
              <a:off x="1000100" y="6215082"/>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grpSp>
      <p:grpSp>
        <p:nvGrpSpPr>
          <p:cNvPr id="7" name="组合 55"/>
          <p:cNvGrpSpPr>
            <a:grpSpLocks/>
          </p:cNvGrpSpPr>
          <p:nvPr/>
        </p:nvGrpSpPr>
        <p:grpSpPr bwMode="auto">
          <a:xfrm>
            <a:off x="4000897" y="1622525"/>
            <a:ext cx="4000500" cy="3643312"/>
            <a:chOff x="1000100" y="2786058"/>
            <a:chExt cx="4000528" cy="3429024"/>
          </a:xfrm>
        </p:grpSpPr>
        <p:cxnSp>
          <p:nvCxnSpPr>
            <p:cNvPr id="53" name="直接连接符 52"/>
            <p:cNvCxnSpPr/>
            <p:nvPr/>
          </p:nvCxnSpPr>
          <p:spPr bwMode="auto">
            <a:xfrm rot="5400000">
              <a:off x="-714412" y="4500570"/>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54" name="直接连接符 53"/>
            <p:cNvCxnSpPr/>
            <p:nvPr/>
          </p:nvCxnSpPr>
          <p:spPr bwMode="auto">
            <a:xfrm rot="5400000">
              <a:off x="1269977" y="4500570"/>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55" name="直接连接符 54"/>
            <p:cNvCxnSpPr/>
            <p:nvPr/>
          </p:nvCxnSpPr>
          <p:spPr bwMode="auto">
            <a:xfrm rot="5400000">
              <a:off x="3286116" y="4500570"/>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grpSp>
      <p:sp>
        <p:nvSpPr>
          <p:cNvPr id="56" name="矩形 23"/>
          <p:cNvSpPr>
            <a:spLocks noChangeArrowheads="1"/>
          </p:cNvSpPr>
          <p:nvPr/>
        </p:nvSpPr>
        <p:spPr bwMode="auto">
          <a:xfrm>
            <a:off x="6528197" y="3194151"/>
            <a:ext cx="1071562" cy="357187"/>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multiset</a:t>
            </a:r>
            <a:endParaRPr lang="zh-CN" altLang="en-US" sz="1600">
              <a:solidFill>
                <a:schemeClr val="bg1"/>
              </a:solidFill>
            </a:endParaRPr>
          </a:p>
        </p:txBody>
      </p:sp>
      <p:sp>
        <p:nvSpPr>
          <p:cNvPr id="57" name="矩形 23"/>
          <p:cNvSpPr>
            <a:spLocks noChangeArrowheads="1"/>
          </p:cNvSpPr>
          <p:nvPr/>
        </p:nvSpPr>
        <p:spPr bwMode="auto">
          <a:xfrm>
            <a:off x="6528197" y="4480026"/>
            <a:ext cx="1071562" cy="357187"/>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multimap</a:t>
            </a:r>
            <a:endParaRPr lang="zh-CN" altLang="en-US" sz="1600">
              <a:solidFill>
                <a:schemeClr val="bg1"/>
              </a:solidFill>
            </a:endParaRPr>
          </a:p>
        </p:txBody>
      </p:sp>
      <p:sp>
        <p:nvSpPr>
          <p:cNvPr id="58" name="矩形 23"/>
          <p:cNvSpPr>
            <a:spLocks noChangeArrowheads="1"/>
          </p:cNvSpPr>
          <p:nvPr/>
        </p:nvSpPr>
        <p:spPr bwMode="auto">
          <a:xfrm>
            <a:off x="4527947" y="3194151"/>
            <a:ext cx="1071562" cy="357187"/>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set</a:t>
            </a:r>
            <a:endParaRPr lang="zh-CN" altLang="en-US" sz="1600">
              <a:solidFill>
                <a:schemeClr val="bg1"/>
              </a:solidFill>
            </a:endParaRPr>
          </a:p>
        </p:txBody>
      </p:sp>
      <p:sp>
        <p:nvSpPr>
          <p:cNvPr id="59" name="矩形 23"/>
          <p:cNvSpPr>
            <a:spLocks noChangeArrowheads="1"/>
          </p:cNvSpPr>
          <p:nvPr/>
        </p:nvSpPr>
        <p:spPr bwMode="auto">
          <a:xfrm>
            <a:off x="4527947" y="4480026"/>
            <a:ext cx="1071562" cy="357187"/>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map</a:t>
            </a:r>
            <a:endParaRPr lang="zh-CN" altLang="en-US" sz="1600">
              <a:solidFill>
                <a:schemeClr val="bg1"/>
              </a:solidFill>
            </a:endParaRPr>
          </a:p>
        </p:txBody>
      </p:sp>
      <p:sp>
        <p:nvSpPr>
          <p:cNvPr id="3" name="灯片编号占位符 2">
            <a:extLst>
              <a:ext uri="{FF2B5EF4-FFF2-40B4-BE49-F238E27FC236}">
                <a16:creationId xmlns:a16="http://schemas.microsoft.com/office/drawing/2014/main" id="{6B0996A5-DE23-4228-9BC4-D38F25C94E97}"/>
              </a:ext>
            </a:extLst>
          </p:cNvPr>
          <p:cNvSpPr>
            <a:spLocks noGrp="1"/>
          </p:cNvSpPr>
          <p:nvPr>
            <p:ph type="sldNum" sz="quarter" idx="4"/>
          </p:nvPr>
        </p:nvSpPr>
        <p:spPr/>
        <p:txBody>
          <a:bodyPr/>
          <a:lstStyle/>
          <a:p>
            <a:fld id="{EE27C1A0-FD57-4FBA-811A-8EA0C630CB97}" type="slidenum">
              <a:rPr lang="zh-CN" altLang="en-US" smtClean="0"/>
              <a:pPr/>
              <a:t>76</a:t>
            </a:fld>
            <a:endParaRPr lang="zh-CN" altLang="en-US"/>
          </a:p>
        </p:txBody>
      </p:sp>
      <p:sp>
        <p:nvSpPr>
          <p:cNvPr id="4" name="文本框 3">
            <a:extLst>
              <a:ext uri="{FF2B5EF4-FFF2-40B4-BE49-F238E27FC236}">
                <a16:creationId xmlns:a16="http://schemas.microsoft.com/office/drawing/2014/main" id="{E495C3C3-1C92-4C28-A256-D277654FA2F8}"/>
              </a:ext>
            </a:extLst>
          </p:cNvPr>
          <p:cNvSpPr txBox="1"/>
          <p:nvPr/>
        </p:nvSpPr>
        <p:spPr>
          <a:xfrm>
            <a:off x="7300136" y="802650"/>
            <a:ext cx="1402521" cy="707886"/>
          </a:xfrm>
          <a:prstGeom prst="rect">
            <a:avLst/>
          </a:prstGeom>
          <a:noFill/>
        </p:spPr>
        <p:txBody>
          <a:bodyPr wrap="square" rtlCol="0">
            <a:spAutoFit/>
          </a:bodyPr>
          <a:lstStyle/>
          <a:p>
            <a:r>
              <a:rPr lang="zh-CN" altLang="en-US" sz="2000" dirty="0"/>
              <a:t>是否出现重复键值</a:t>
            </a:r>
          </a:p>
        </p:txBody>
      </p:sp>
      <p:sp>
        <p:nvSpPr>
          <p:cNvPr id="8" name="文本框 7">
            <a:extLst>
              <a:ext uri="{FF2B5EF4-FFF2-40B4-BE49-F238E27FC236}">
                <a16:creationId xmlns:a16="http://schemas.microsoft.com/office/drawing/2014/main" id="{046D7D7C-4F83-06F2-FFF0-B0DBBBD33633}"/>
              </a:ext>
            </a:extLst>
          </p:cNvPr>
          <p:cNvSpPr txBox="1"/>
          <p:nvPr/>
        </p:nvSpPr>
        <p:spPr>
          <a:xfrm>
            <a:off x="526834" y="4541936"/>
            <a:ext cx="1402521" cy="707886"/>
          </a:xfrm>
          <a:prstGeom prst="rect">
            <a:avLst/>
          </a:prstGeom>
          <a:noFill/>
        </p:spPr>
        <p:txBody>
          <a:bodyPr wrap="square" rtlCol="0">
            <a:spAutoFit/>
          </a:bodyPr>
          <a:lstStyle/>
          <a:p>
            <a:r>
              <a:rPr lang="zh-CN" altLang="en-US" sz="2000" dirty="0"/>
              <a:t>键和元素的关系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Top)">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lide(fromLeft)">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1+#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dissolve">
                                      <p:cBhvr>
                                        <p:cTn id="35" dur="500"/>
                                        <p:tgtEl>
                                          <p:spTgt spid="58"/>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dissolve">
                                      <p:cBhvr>
                                        <p:cTn id="38" dur="500"/>
                                        <p:tgtEl>
                                          <p:spTgt spid="5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dissolve">
                                      <p:cBhvr>
                                        <p:cTn id="41" dur="500"/>
                                        <p:tgtEl>
                                          <p:spTgt spid="5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dissolve">
                                      <p:cBhvr>
                                        <p:cTn id="4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2" grpId="0" animBg="1"/>
      <p:bldP spid="56" grpId="0" animBg="1"/>
      <p:bldP spid="57" grpId="0" animBg="1"/>
      <p:bldP spid="58" grpId="0" animBg="1"/>
      <p:bldP spid="5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8055" y="44624"/>
            <a:ext cx="9373062" cy="1066800"/>
          </a:xfrm>
        </p:spPr>
        <p:txBody>
          <a:bodyPr/>
          <a:lstStyle/>
          <a:p>
            <a:pPr eaLnBrk="1" hangingPunct="1"/>
            <a:r>
              <a:rPr lang="zh-CN" altLang="en-US" dirty="0"/>
              <a:t>四种关联容器</a:t>
            </a:r>
          </a:p>
        </p:txBody>
      </p:sp>
      <p:sp>
        <p:nvSpPr>
          <p:cNvPr id="3" name="内容占位符 2"/>
          <p:cNvSpPr>
            <a:spLocks noGrp="1"/>
          </p:cNvSpPr>
          <p:nvPr>
            <p:ph idx="1"/>
          </p:nvPr>
        </p:nvSpPr>
        <p:spPr>
          <a:xfrm>
            <a:off x="135961" y="1124744"/>
            <a:ext cx="8828527" cy="4216400"/>
          </a:xfrm>
        </p:spPr>
        <p:txBody>
          <a:bodyPr>
            <a:normAutofit lnSpcReduction="10000"/>
          </a:bodyPr>
          <a:lstStyle/>
          <a:p>
            <a:pPr marL="365760" indent="-256032" eaLnBrk="1" fontAlgn="auto" hangingPunct="1">
              <a:spcAft>
                <a:spcPts val="0"/>
              </a:spcAft>
              <a:buClr>
                <a:schemeClr val="accent3"/>
              </a:buClr>
              <a:buFont typeface="Georgia"/>
              <a:buChar char="•"/>
              <a:defRPr/>
            </a:pPr>
            <a:r>
              <a:rPr lang="zh-CN" altLang="en-US" sz="2400" dirty="0"/>
              <a:t>单重关联容器</a:t>
            </a:r>
            <a:r>
              <a:rPr lang="en-US" altLang="zh-CN" sz="2400" dirty="0"/>
              <a:t>(set</a:t>
            </a:r>
            <a:r>
              <a:rPr lang="zh-CN" altLang="en-US" sz="2400" dirty="0"/>
              <a:t>和</a:t>
            </a:r>
            <a:r>
              <a:rPr lang="en-US" altLang="zh-CN" sz="2400" dirty="0"/>
              <a:t>map)</a:t>
            </a:r>
          </a:p>
          <a:p>
            <a:pPr marL="658368" lvl="1" indent="-246888" eaLnBrk="1" fontAlgn="auto" hangingPunct="1">
              <a:spcAft>
                <a:spcPts val="0"/>
              </a:spcAft>
              <a:buFont typeface="Georgia"/>
              <a:buChar char="▫"/>
              <a:defRPr/>
            </a:pPr>
            <a:r>
              <a:rPr lang="zh-CN" altLang="en-US" sz="2000" dirty="0"/>
              <a:t>键值是唯一的，一个键值只能对应一个元素</a:t>
            </a:r>
            <a:endParaRPr lang="en-US" altLang="zh-CN" sz="2000" dirty="0"/>
          </a:p>
          <a:p>
            <a:pPr marL="365760" indent="-256032" eaLnBrk="1" fontAlgn="auto" hangingPunct="1">
              <a:spcAft>
                <a:spcPts val="0"/>
              </a:spcAft>
              <a:buClr>
                <a:schemeClr val="accent3"/>
              </a:buClr>
              <a:buFont typeface="Georgia"/>
              <a:buChar char="•"/>
              <a:defRPr/>
            </a:pPr>
            <a:r>
              <a:rPr lang="zh-CN" altLang="en-US" sz="2400" dirty="0"/>
              <a:t>多重关联容器</a:t>
            </a:r>
            <a:r>
              <a:rPr lang="en-US" altLang="zh-CN" sz="2400" dirty="0"/>
              <a:t>(</a:t>
            </a:r>
            <a:r>
              <a:rPr lang="en-US" altLang="zh-CN" sz="2400" dirty="0" err="1"/>
              <a:t>multiset</a:t>
            </a:r>
            <a:r>
              <a:rPr lang="zh-CN" altLang="en-US" sz="2400" dirty="0"/>
              <a:t>和</a:t>
            </a:r>
            <a:r>
              <a:rPr lang="en-US" altLang="zh-CN" sz="2400" dirty="0" err="1"/>
              <a:t>multimap</a:t>
            </a:r>
            <a:r>
              <a:rPr lang="en-US" altLang="zh-CN" sz="2400" dirty="0"/>
              <a:t>)</a:t>
            </a:r>
          </a:p>
          <a:p>
            <a:pPr marL="658368" lvl="1" indent="-246888" eaLnBrk="1" fontAlgn="auto" hangingPunct="1">
              <a:spcAft>
                <a:spcPts val="0"/>
              </a:spcAft>
              <a:buFont typeface="Georgia"/>
              <a:buChar char="▫"/>
              <a:defRPr/>
            </a:pPr>
            <a:r>
              <a:rPr lang="zh-CN" altLang="en-US" sz="2000" dirty="0"/>
              <a:t>键值是不唯一的，一个键值可以对应多个元素</a:t>
            </a:r>
            <a:endParaRPr lang="en-US" altLang="zh-CN" sz="2000" dirty="0"/>
          </a:p>
          <a:p>
            <a:pPr marL="365760" indent="-256032" eaLnBrk="1" fontAlgn="auto" hangingPunct="1">
              <a:spcAft>
                <a:spcPts val="0"/>
              </a:spcAft>
              <a:buClr>
                <a:schemeClr val="accent3"/>
              </a:buClr>
              <a:buFont typeface="Georgia"/>
              <a:buChar char="•"/>
              <a:defRPr/>
            </a:pPr>
            <a:r>
              <a:rPr lang="zh-CN" altLang="en-US" sz="2400" dirty="0"/>
              <a:t>简单关联容器</a:t>
            </a:r>
            <a:r>
              <a:rPr lang="en-US" altLang="zh-CN" sz="2400" dirty="0"/>
              <a:t>(set</a:t>
            </a:r>
            <a:r>
              <a:rPr lang="zh-CN" altLang="en-US" sz="2400" dirty="0"/>
              <a:t>和</a:t>
            </a:r>
            <a:r>
              <a:rPr lang="en-US" altLang="zh-CN" sz="2400" dirty="0" err="1"/>
              <a:t>multiset</a:t>
            </a:r>
            <a:r>
              <a:rPr lang="en-US" altLang="zh-CN" sz="2400" dirty="0"/>
              <a:t>)</a:t>
            </a:r>
          </a:p>
          <a:p>
            <a:pPr marL="658368" lvl="1" indent="-246888" eaLnBrk="1" fontAlgn="auto" hangingPunct="1">
              <a:spcAft>
                <a:spcPts val="0"/>
              </a:spcAft>
              <a:buFont typeface="Georgia"/>
              <a:buChar char="▫"/>
              <a:defRPr/>
            </a:pPr>
            <a:r>
              <a:rPr lang="zh-CN" altLang="en-US" sz="2000" dirty="0"/>
              <a:t>容器只有一个类型参数，如</a:t>
            </a:r>
            <a:r>
              <a:rPr lang="en-US" altLang="zh-CN" sz="2000" dirty="0"/>
              <a:t>set&lt;K&gt;</a:t>
            </a:r>
            <a:r>
              <a:rPr lang="zh-CN" altLang="en-US" sz="2000" dirty="0"/>
              <a:t>、</a:t>
            </a:r>
            <a:r>
              <a:rPr lang="en-US" altLang="zh-CN" sz="2000" dirty="0" err="1"/>
              <a:t>multiset</a:t>
            </a:r>
            <a:r>
              <a:rPr lang="en-US" altLang="zh-CN" sz="2000" dirty="0"/>
              <a:t>&lt;K&gt;</a:t>
            </a:r>
            <a:r>
              <a:rPr lang="zh-CN" altLang="en-US" sz="2000" dirty="0"/>
              <a:t>，表示键类型</a:t>
            </a:r>
            <a:endParaRPr lang="en-US" altLang="zh-CN" sz="2000" dirty="0"/>
          </a:p>
          <a:p>
            <a:pPr marL="658368" lvl="1" indent="-246888" eaLnBrk="1" fontAlgn="auto" hangingPunct="1">
              <a:spcAft>
                <a:spcPts val="0"/>
              </a:spcAft>
              <a:buFont typeface="Georgia"/>
              <a:buChar char="▫"/>
              <a:defRPr/>
            </a:pPr>
            <a:r>
              <a:rPr lang="zh-CN" altLang="en-US" sz="2000" dirty="0"/>
              <a:t>容器的元素就是键本身</a:t>
            </a:r>
            <a:endParaRPr lang="en-US" altLang="zh-CN" sz="2000" dirty="0"/>
          </a:p>
          <a:p>
            <a:pPr marL="365760" indent="-256032" eaLnBrk="1" fontAlgn="auto" hangingPunct="1">
              <a:spcAft>
                <a:spcPts val="0"/>
              </a:spcAft>
              <a:buClr>
                <a:schemeClr val="accent3"/>
              </a:buClr>
              <a:buFont typeface="Georgia"/>
              <a:buChar char="•"/>
              <a:defRPr/>
            </a:pPr>
            <a:r>
              <a:rPr lang="zh-CN" altLang="en-US" sz="2400" dirty="0"/>
              <a:t>二元关联容器</a:t>
            </a:r>
            <a:r>
              <a:rPr lang="en-US" altLang="zh-CN" sz="2400" dirty="0"/>
              <a:t>(map</a:t>
            </a:r>
            <a:r>
              <a:rPr lang="zh-CN" altLang="en-US" sz="2400" dirty="0"/>
              <a:t>和</a:t>
            </a:r>
            <a:r>
              <a:rPr lang="en-US" altLang="zh-CN" sz="2400" dirty="0" err="1"/>
              <a:t>multimap</a:t>
            </a:r>
            <a:r>
              <a:rPr lang="en-US" altLang="zh-CN" sz="2400" dirty="0"/>
              <a:t>)</a:t>
            </a:r>
          </a:p>
          <a:p>
            <a:pPr marL="658368" lvl="1" indent="-246888" eaLnBrk="1" fontAlgn="auto" hangingPunct="1">
              <a:spcAft>
                <a:spcPts val="0"/>
              </a:spcAft>
              <a:buFont typeface="Georgia"/>
              <a:buChar char="▫"/>
              <a:defRPr/>
            </a:pPr>
            <a:r>
              <a:rPr lang="zh-CN" altLang="en-US" sz="2000" dirty="0"/>
              <a:t>容器有两个类型参数，如</a:t>
            </a:r>
            <a:r>
              <a:rPr lang="en-US" altLang="zh-CN" sz="2000" dirty="0"/>
              <a:t>map&lt;K,V&gt;</a:t>
            </a:r>
            <a:r>
              <a:rPr lang="zh-CN" altLang="en-US" sz="2000" dirty="0"/>
              <a:t>、</a:t>
            </a:r>
            <a:r>
              <a:rPr lang="en-US" altLang="zh-CN" sz="2000" dirty="0" err="1"/>
              <a:t>multimap</a:t>
            </a:r>
            <a:r>
              <a:rPr lang="en-US" altLang="zh-CN" sz="2000" dirty="0"/>
              <a:t>&lt;K,V&gt;</a:t>
            </a:r>
            <a:r>
              <a:rPr lang="zh-CN" altLang="en-US" sz="2000" dirty="0"/>
              <a:t>，分别表示键和附加数据的类型</a:t>
            </a:r>
            <a:endParaRPr lang="en-US" altLang="zh-CN" sz="2000" dirty="0"/>
          </a:p>
          <a:p>
            <a:pPr marL="658368" lvl="1" indent="-246888" eaLnBrk="1" fontAlgn="auto" hangingPunct="1">
              <a:spcAft>
                <a:spcPts val="0"/>
              </a:spcAft>
              <a:buFont typeface="Georgia"/>
              <a:buChar char="▫"/>
              <a:defRPr/>
            </a:pPr>
            <a:r>
              <a:rPr lang="zh-CN" altLang="en-US" sz="2000" dirty="0"/>
              <a:t>容器的元素类型是</a:t>
            </a:r>
            <a:r>
              <a:rPr lang="en-US" altLang="zh-CN" sz="2000" dirty="0"/>
              <a:t>pair&lt;K,V&gt;</a:t>
            </a:r>
            <a:r>
              <a:rPr lang="zh-CN" altLang="en-US" sz="2000" dirty="0"/>
              <a:t>（</a:t>
            </a:r>
            <a:r>
              <a:rPr lang="en-US" altLang="zh-CN" sz="2000" dirty="0"/>
              <a:t>pair</a:t>
            </a:r>
            <a:r>
              <a:rPr lang="zh-CN" altLang="en-US" sz="2000" dirty="0"/>
              <a:t>是头文件</a:t>
            </a:r>
            <a:r>
              <a:rPr lang="en-US" altLang="zh-CN" sz="2000" dirty="0"/>
              <a:t>&lt;utility&gt;</a:t>
            </a:r>
            <a:r>
              <a:rPr lang="zh-CN" altLang="en-US" sz="2000" dirty="0"/>
              <a:t>头文件中定义的结构体模板），即由键类型和附加数据类型复合而成的二元组</a:t>
            </a:r>
          </a:p>
        </p:txBody>
      </p:sp>
      <p:sp>
        <p:nvSpPr>
          <p:cNvPr id="2" name="灯片编号占位符 1">
            <a:extLst>
              <a:ext uri="{FF2B5EF4-FFF2-40B4-BE49-F238E27FC236}">
                <a16:creationId xmlns:a16="http://schemas.microsoft.com/office/drawing/2014/main" id="{41C95100-16BE-4AD9-AC2D-59D0AF9761F7}"/>
              </a:ext>
            </a:extLst>
          </p:cNvPr>
          <p:cNvSpPr>
            <a:spLocks noGrp="1"/>
          </p:cNvSpPr>
          <p:nvPr>
            <p:ph type="sldNum" sz="quarter" idx="4"/>
          </p:nvPr>
        </p:nvSpPr>
        <p:spPr/>
        <p:txBody>
          <a:bodyPr/>
          <a:lstStyle/>
          <a:p>
            <a:fld id="{EE27C1A0-FD57-4FBA-811A-8EA0C630CB97}" type="slidenum">
              <a:rPr lang="zh-CN" altLang="en-US" smtClean="0"/>
              <a:pPr/>
              <a:t>77</a:t>
            </a:fld>
            <a:endParaRPr lang="zh-CN" alt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r>
              <a:rPr lang="zh-CN" altLang="en-US" dirty="0"/>
              <a:t>集合（</a:t>
            </a:r>
            <a:r>
              <a:rPr lang="en-US" altLang="zh-CN" dirty="0"/>
              <a:t>set</a:t>
            </a:r>
            <a:r>
              <a:rPr lang="zh-CN" altLang="en-US" dirty="0"/>
              <a:t>）</a:t>
            </a:r>
          </a:p>
        </p:txBody>
      </p:sp>
      <p:sp>
        <p:nvSpPr>
          <p:cNvPr id="65539" name="内容占位符 2"/>
          <p:cNvSpPr>
            <a:spLocks noGrp="1"/>
          </p:cNvSpPr>
          <p:nvPr>
            <p:ph type="body" idx="1"/>
          </p:nvPr>
        </p:nvSpPr>
        <p:spPr/>
        <p:txBody>
          <a:bodyPr/>
          <a:lstStyle/>
          <a:p>
            <a:pPr eaLnBrk="1" hangingPunct="1"/>
            <a:endParaRPr lang="en-US" altLang="zh-CN" dirty="0"/>
          </a:p>
        </p:txBody>
      </p:sp>
      <p:sp>
        <p:nvSpPr>
          <p:cNvPr id="2" name="灯片编号占位符 1">
            <a:extLst>
              <a:ext uri="{FF2B5EF4-FFF2-40B4-BE49-F238E27FC236}">
                <a16:creationId xmlns:a16="http://schemas.microsoft.com/office/drawing/2014/main" id="{2E1414C5-E787-446D-AE52-F35BF40449C6}"/>
              </a:ext>
            </a:extLst>
          </p:cNvPr>
          <p:cNvSpPr>
            <a:spLocks noGrp="1"/>
          </p:cNvSpPr>
          <p:nvPr>
            <p:ph type="sldNum" sz="quarter" idx="4"/>
          </p:nvPr>
        </p:nvSpPr>
        <p:spPr/>
        <p:txBody>
          <a:bodyPr/>
          <a:lstStyle/>
          <a:p>
            <a:fld id="{EE27C1A0-FD57-4FBA-811A-8EA0C630CB97}" type="slidenum">
              <a:rPr lang="zh-CN" altLang="en-US" smtClean="0"/>
              <a:pPr/>
              <a:t>78</a:t>
            </a:fld>
            <a:endParaRPr lang="zh-CN" altLang="en-US"/>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251520" y="404664"/>
            <a:ext cx="9503884" cy="1066800"/>
          </a:xfrm>
        </p:spPr>
        <p:txBody>
          <a:bodyPr/>
          <a:lstStyle/>
          <a:p>
            <a:pPr eaLnBrk="1" hangingPunct="1"/>
            <a:r>
              <a:rPr lang="zh-CN" altLang="en-US" dirty="0"/>
              <a:t>集合（</a:t>
            </a:r>
            <a:r>
              <a:rPr lang="en-US" altLang="zh-CN" dirty="0"/>
              <a:t>set</a:t>
            </a:r>
            <a:r>
              <a:rPr lang="zh-CN" altLang="en-US" dirty="0"/>
              <a:t>）</a:t>
            </a:r>
          </a:p>
        </p:txBody>
      </p:sp>
      <p:sp>
        <p:nvSpPr>
          <p:cNvPr id="65539" name="内容占位符 2"/>
          <p:cNvSpPr>
            <a:spLocks noGrp="1"/>
          </p:cNvSpPr>
          <p:nvPr>
            <p:ph idx="1"/>
          </p:nvPr>
        </p:nvSpPr>
        <p:spPr>
          <a:xfrm>
            <a:off x="214313" y="1829793"/>
            <a:ext cx="8929687" cy="3357562"/>
          </a:xfrm>
        </p:spPr>
        <p:txBody>
          <a:bodyPr/>
          <a:lstStyle/>
          <a:p>
            <a:pPr eaLnBrk="1" hangingPunct="1"/>
            <a:r>
              <a:rPr lang="zh-CN" altLang="en-US" sz="2400" dirty="0"/>
              <a:t>集合用来存储一组</a:t>
            </a:r>
            <a:r>
              <a:rPr lang="zh-CN" altLang="en-US" sz="2400" b="1" dirty="0"/>
              <a:t>无重复</a:t>
            </a:r>
            <a:r>
              <a:rPr lang="zh-CN" altLang="en-US" sz="2400" dirty="0"/>
              <a:t>的元素。由于集合的元素本身是</a:t>
            </a:r>
            <a:r>
              <a:rPr lang="zh-CN" altLang="en-US" sz="2400" b="1" dirty="0"/>
              <a:t>有序</a:t>
            </a:r>
            <a:r>
              <a:rPr lang="zh-CN" altLang="en-US" sz="2400" dirty="0"/>
              <a:t>的，可以高效地查找指定元素，也可以方便地得到指定大小范围的元素在容器中所处的区间。</a:t>
            </a:r>
            <a:endParaRPr lang="en-US" altLang="zh-CN" sz="2400" dirty="0"/>
          </a:p>
        </p:txBody>
      </p:sp>
      <p:sp>
        <p:nvSpPr>
          <p:cNvPr id="2" name="灯片编号占位符 1">
            <a:extLst>
              <a:ext uri="{FF2B5EF4-FFF2-40B4-BE49-F238E27FC236}">
                <a16:creationId xmlns:a16="http://schemas.microsoft.com/office/drawing/2014/main" id="{57ECEC63-6267-476B-A07D-C55477B01306}"/>
              </a:ext>
            </a:extLst>
          </p:cNvPr>
          <p:cNvSpPr>
            <a:spLocks noGrp="1"/>
          </p:cNvSpPr>
          <p:nvPr>
            <p:ph type="sldNum" sz="quarter" idx="4"/>
          </p:nvPr>
        </p:nvSpPr>
        <p:spPr/>
        <p:txBody>
          <a:bodyPr/>
          <a:lstStyle/>
          <a:p>
            <a:fld id="{EE27C1A0-FD57-4FBA-811A-8EA0C630CB97}" type="slidenum">
              <a:rPr lang="zh-CN" altLang="en-US" smtClean="0"/>
              <a:pPr/>
              <a:t>79</a:t>
            </a:fld>
            <a:endParaRPr lang="zh-CN" altLang="en-US"/>
          </a:p>
        </p:txBody>
      </p:sp>
    </p:spTree>
    <p:extLst>
      <p:ext uri="{BB962C8B-B14F-4D97-AF65-F5344CB8AC3E}">
        <p14:creationId xmlns:p14="http://schemas.microsoft.com/office/powerpoint/2010/main" val="21300228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16499" y="44624"/>
            <a:ext cx="10979150" cy="1066800"/>
          </a:xfrm>
        </p:spPr>
        <p:txBody>
          <a:bodyPr/>
          <a:lstStyle/>
          <a:p>
            <a:r>
              <a:rPr lang="zh-CN" altLang="en-US" dirty="0"/>
              <a:t>用概念做模板参数名</a:t>
            </a:r>
          </a:p>
        </p:txBody>
      </p:sp>
      <p:sp>
        <p:nvSpPr>
          <p:cNvPr id="18435" name="内容占位符 2"/>
          <p:cNvSpPr>
            <a:spLocks noGrp="1"/>
          </p:cNvSpPr>
          <p:nvPr>
            <p:ph idx="1"/>
          </p:nvPr>
        </p:nvSpPr>
        <p:spPr>
          <a:xfrm>
            <a:off x="159374" y="1397175"/>
            <a:ext cx="10603284" cy="3500437"/>
          </a:xfrm>
        </p:spPr>
        <p:txBody>
          <a:bodyPr/>
          <a:lstStyle/>
          <a:p>
            <a:pPr eaLnBrk="1" hangingPunct="1">
              <a:spcBef>
                <a:spcPts val="600"/>
              </a:spcBef>
            </a:pPr>
            <a:r>
              <a:rPr lang="zh-CN" altLang="en-US" sz="2400" dirty="0"/>
              <a:t>很多</a:t>
            </a:r>
            <a:r>
              <a:rPr lang="en-US" altLang="zh-CN" sz="2400" dirty="0"/>
              <a:t>STL</a:t>
            </a:r>
            <a:r>
              <a:rPr lang="zh-CN" altLang="en-US" sz="2400" dirty="0"/>
              <a:t>的实现代码就是使用概念来命名模板参数的。</a:t>
            </a:r>
            <a:endParaRPr lang="en-US" altLang="zh-CN" sz="2400" dirty="0"/>
          </a:p>
          <a:p>
            <a:pPr eaLnBrk="1" hangingPunct="1">
              <a:spcBef>
                <a:spcPts val="600"/>
              </a:spcBef>
            </a:pPr>
            <a:r>
              <a:rPr lang="zh-CN" altLang="en-US" sz="2400" dirty="0"/>
              <a:t>为概念赋予一个名称，并使用该名称作为模板参数名。</a:t>
            </a:r>
            <a:endParaRPr lang="en-US" altLang="zh-CN" sz="2400" dirty="0"/>
          </a:p>
          <a:p>
            <a:pPr eaLnBrk="1" hangingPunct="1">
              <a:spcBef>
                <a:spcPts val="600"/>
              </a:spcBef>
            </a:pPr>
            <a:r>
              <a:rPr lang="zh-CN" altLang="en-US" sz="2400" dirty="0"/>
              <a:t>例如</a:t>
            </a:r>
            <a:endParaRPr lang="en-US" altLang="zh-CN" sz="2400" dirty="0"/>
          </a:p>
          <a:p>
            <a:pPr lvl="1" eaLnBrk="1" hangingPunct="1">
              <a:spcBef>
                <a:spcPts val="600"/>
              </a:spcBef>
            </a:pPr>
            <a:r>
              <a:rPr lang="zh-CN" altLang="en-US" sz="2200" dirty="0"/>
              <a:t>表示</a:t>
            </a:r>
            <a:r>
              <a:rPr lang="en-US" altLang="zh-CN" sz="2200" dirty="0" err="1"/>
              <a:t>insertionSort</a:t>
            </a:r>
            <a:r>
              <a:rPr lang="zh-CN" altLang="en-US" sz="2200" dirty="0"/>
              <a:t>这样一个函数模板的原型：</a:t>
            </a:r>
          </a:p>
          <a:p>
            <a:pPr marL="703263" lvl="2" indent="0" eaLnBrk="1" hangingPunct="1">
              <a:spcBef>
                <a:spcPts val="600"/>
              </a:spcBef>
              <a:buNone/>
            </a:pPr>
            <a:r>
              <a:rPr lang="en-US" altLang="zh-CN" sz="2200" dirty="0"/>
              <a:t>template &lt;class Sortable&gt;</a:t>
            </a:r>
          </a:p>
          <a:p>
            <a:pPr marL="703263" lvl="2" indent="0" eaLnBrk="1" hangingPunct="1">
              <a:spcBef>
                <a:spcPts val="600"/>
              </a:spcBef>
              <a:buNone/>
            </a:pPr>
            <a:r>
              <a:rPr lang="en-US" altLang="zh-CN" sz="2200" dirty="0"/>
              <a:t>void </a:t>
            </a:r>
            <a:r>
              <a:rPr lang="en-US" altLang="zh-CN" sz="2200" dirty="0" err="1"/>
              <a:t>insertionSort</a:t>
            </a:r>
            <a:r>
              <a:rPr lang="en-US" altLang="zh-CN" sz="2200" dirty="0"/>
              <a:t>(Sortable a[], int n);</a:t>
            </a:r>
          </a:p>
          <a:p>
            <a:pPr>
              <a:spcBef>
                <a:spcPts val="600"/>
              </a:spcBef>
            </a:pPr>
            <a:endParaRPr lang="zh-CN" altLang="en-US" sz="3200" dirty="0"/>
          </a:p>
        </p:txBody>
      </p:sp>
      <p:sp>
        <p:nvSpPr>
          <p:cNvPr id="2" name="灯片编号占位符 1">
            <a:extLst>
              <a:ext uri="{FF2B5EF4-FFF2-40B4-BE49-F238E27FC236}">
                <a16:creationId xmlns:a16="http://schemas.microsoft.com/office/drawing/2014/main" id="{296E2FD1-EB40-4C57-A0D5-B5DB4FA7866F}"/>
              </a:ext>
            </a:extLst>
          </p:cNvPr>
          <p:cNvSpPr>
            <a:spLocks noGrp="1"/>
          </p:cNvSpPr>
          <p:nvPr>
            <p:ph type="sldNum" sz="quarter" idx="4"/>
          </p:nvPr>
        </p:nvSpPr>
        <p:spPr/>
        <p:txBody>
          <a:bodyPr/>
          <a:lstStyle/>
          <a:p>
            <a:fld id="{EE27C1A0-FD57-4FBA-811A-8EA0C630CB97}" type="slidenum">
              <a:rPr lang="zh-CN" altLang="en-US" smtClean="0"/>
              <a:pPr/>
              <a:t>8</a:t>
            </a:fld>
            <a:endParaRPr lang="zh-CN" altLang="en-US"/>
          </a:p>
        </p:txBody>
      </p:sp>
    </p:spTree>
    <p:extLst>
      <p:ext uri="{BB962C8B-B14F-4D97-AF65-F5344CB8AC3E}">
        <p14:creationId xmlns:p14="http://schemas.microsoft.com/office/powerpoint/2010/main" val="4122050852"/>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178FFAC2-4843-4C06-88A4-3A049C5CA580}"/>
              </a:ext>
            </a:extLst>
          </p:cNvPr>
          <p:cNvSpPr>
            <a:spLocks noGrp="1"/>
          </p:cNvSpPr>
          <p:nvPr>
            <p:ph type="title"/>
          </p:nvPr>
        </p:nvSpPr>
        <p:spPr>
          <a:xfrm>
            <a:off x="395536" y="404664"/>
            <a:ext cx="8230076" cy="1066800"/>
          </a:xfrm>
        </p:spPr>
        <p:txBody>
          <a:bodyPr/>
          <a:lstStyle/>
          <a:p>
            <a:r>
              <a:rPr lang="zh-CN" altLang="en-US" dirty="0"/>
              <a:t>例</a:t>
            </a:r>
            <a:r>
              <a:rPr lang="en-US" altLang="zh-CN" dirty="0"/>
              <a:t>10-9</a:t>
            </a:r>
            <a:endParaRPr lang="zh-CN" altLang="en-US" dirty="0"/>
          </a:p>
        </p:txBody>
      </p:sp>
      <p:sp>
        <p:nvSpPr>
          <p:cNvPr id="3" name="内容占位符 2"/>
          <p:cNvSpPr>
            <a:spLocks noGrp="1"/>
          </p:cNvSpPr>
          <p:nvPr>
            <p:ph idx="1"/>
          </p:nvPr>
        </p:nvSpPr>
        <p:spPr>
          <a:xfrm>
            <a:off x="395536" y="1687488"/>
            <a:ext cx="8230076" cy="4224958"/>
          </a:xfrm>
        </p:spPr>
        <p:txBody>
          <a:bodyPr/>
          <a:lstStyle/>
          <a:p>
            <a:r>
              <a:rPr lang="zh-CN" altLang="en-US" dirty="0"/>
              <a:t>输入一串实数，以</a:t>
            </a:r>
            <a:r>
              <a:rPr lang="en-US" altLang="zh-CN" dirty="0"/>
              <a:t>0</a:t>
            </a:r>
            <a:r>
              <a:rPr lang="zh-CN" altLang="en-US" dirty="0"/>
              <a:t>结束。将重复的去掉，取最大和最小者的中值，分别输出小于等于此中值和大于等于此中值的实数</a:t>
            </a:r>
          </a:p>
        </p:txBody>
      </p:sp>
      <p:sp>
        <p:nvSpPr>
          <p:cNvPr id="2" name="灯片编号占位符 1">
            <a:extLst>
              <a:ext uri="{FF2B5EF4-FFF2-40B4-BE49-F238E27FC236}">
                <a16:creationId xmlns:a16="http://schemas.microsoft.com/office/drawing/2014/main" id="{1B602514-E7C7-435D-B35B-7159075351B9}"/>
              </a:ext>
            </a:extLst>
          </p:cNvPr>
          <p:cNvSpPr>
            <a:spLocks noGrp="1"/>
          </p:cNvSpPr>
          <p:nvPr>
            <p:ph type="sldNum" sz="quarter" idx="4"/>
          </p:nvPr>
        </p:nvSpPr>
        <p:spPr/>
        <p:txBody>
          <a:bodyPr/>
          <a:lstStyle/>
          <a:p>
            <a:fld id="{EE27C1A0-FD57-4FBA-811A-8EA0C630CB97}" type="slidenum">
              <a:rPr lang="zh-CN" altLang="en-US" smtClean="0"/>
              <a:pPr/>
              <a:t>80</a:t>
            </a:fld>
            <a:endParaRPr lang="zh-CN" altLang="en-US"/>
          </a:p>
        </p:txBody>
      </p:sp>
    </p:spTree>
    <p:extLst>
      <p:ext uri="{BB962C8B-B14F-4D97-AF65-F5344CB8AC3E}">
        <p14:creationId xmlns:p14="http://schemas.microsoft.com/office/powerpoint/2010/main" val="42505254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91610" y="-15627"/>
            <a:ext cx="1438698" cy="864096"/>
          </a:xfrm>
        </p:spPr>
        <p:txBody>
          <a:bodyPr/>
          <a:lstStyle/>
          <a:p>
            <a:r>
              <a:rPr lang="zh-CN" altLang="en-US" sz="2600" dirty="0"/>
              <a:t>例</a:t>
            </a:r>
            <a:r>
              <a:rPr lang="en-US" altLang="zh-CN" sz="2600" dirty="0"/>
              <a:t>10-9 </a:t>
            </a:r>
            <a:endParaRPr lang="zh-CN" altLang="en-US" sz="2600" dirty="0"/>
          </a:p>
        </p:txBody>
      </p:sp>
      <p:sp>
        <p:nvSpPr>
          <p:cNvPr id="66563" name="内容占位符 2"/>
          <p:cNvSpPr>
            <a:spLocks noGrp="1"/>
          </p:cNvSpPr>
          <p:nvPr>
            <p:ph idx="1"/>
          </p:nvPr>
        </p:nvSpPr>
        <p:spPr>
          <a:xfrm>
            <a:off x="-2454" y="116632"/>
            <a:ext cx="9233992" cy="5665118"/>
          </a:xfrm>
        </p:spPr>
        <p:txBody>
          <a:bodyPr/>
          <a:lstStyle/>
          <a:p>
            <a:pPr eaLnBrk="1" hangingPunct="1">
              <a:buFont typeface="Georgia" panose="02040502050405020303" pitchFamily="18" charset="0"/>
              <a:buNone/>
            </a:pPr>
            <a:r>
              <a:rPr lang="en-US" altLang="zh-CN" sz="1800" dirty="0"/>
              <a:t>//10_9.cpp</a:t>
            </a:r>
          </a:p>
          <a:p>
            <a:pPr eaLnBrk="1" hangingPunct="1">
              <a:buFont typeface="Georgia" panose="02040502050405020303" pitchFamily="18" charset="0"/>
              <a:buNone/>
            </a:pPr>
            <a:r>
              <a:rPr lang="en-US" altLang="zh-CN" sz="1800" dirty="0">
                <a:solidFill>
                  <a:schemeClr val="accent3"/>
                </a:solidFill>
              </a:rPr>
              <a:t>#include &lt;set&gt;</a:t>
            </a:r>
          </a:p>
          <a:p>
            <a:pPr eaLnBrk="1" hangingPunct="1">
              <a:buFont typeface="Georgia" panose="02040502050405020303" pitchFamily="18" charset="0"/>
              <a:buNone/>
            </a:pPr>
            <a:r>
              <a:rPr lang="en-US" altLang="zh-CN" sz="1800" dirty="0"/>
              <a:t>#include &lt;iterator&gt;</a:t>
            </a:r>
          </a:p>
          <a:p>
            <a:pPr eaLnBrk="1" hangingPunct="1">
              <a:buFont typeface="Georgia" panose="02040502050405020303" pitchFamily="18" charset="0"/>
              <a:buNone/>
            </a:pPr>
            <a:r>
              <a:rPr lang="en-US" altLang="zh-CN" sz="1800" dirty="0"/>
              <a:t>#include &lt;utility&gt;</a:t>
            </a:r>
          </a:p>
          <a:p>
            <a:pPr eaLnBrk="1" hangingPunct="1">
              <a:buFont typeface="Georgia" panose="02040502050405020303" pitchFamily="18" charset="0"/>
              <a:buNone/>
            </a:pPr>
            <a:r>
              <a:rPr lang="en-US" altLang="zh-CN" sz="1800" dirty="0"/>
              <a:t>#include &lt;iostream&gt;</a:t>
            </a:r>
          </a:p>
          <a:p>
            <a:pPr eaLnBrk="1" hangingPunct="1">
              <a:buFont typeface="Georgia" panose="02040502050405020303" pitchFamily="18" charset="0"/>
              <a:buNone/>
            </a:pPr>
            <a:r>
              <a:rPr lang="en-US" altLang="zh-CN" sz="1800" dirty="0"/>
              <a:t>using namespace std;</a:t>
            </a:r>
          </a:p>
          <a:p>
            <a:pPr eaLnBrk="1" hangingPunct="1">
              <a:buFont typeface="Georgia" panose="02040502050405020303" pitchFamily="18" charset="0"/>
              <a:buNone/>
            </a:pPr>
            <a:endParaRPr lang="en-US" altLang="zh-CN" sz="1800" dirty="0"/>
          </a:p>
          <a:p>
            <a:pPr eaLnBrk="1" hangingPunct="1">
              <a:buFont typeface="Georgia" panose="02040502050405020303" pitchFamily="18" charset="0"/>
              <a:buNone/>
            </a:pPr>
            <a:r>
              <a:rPr lang="en-US" altLang="zh-CN" sz="1800" dirty="0"/>
              <a:t>int main() {</a:t>
            </a:r>
          </a:p>
          <a:p>
            <a:pPr eaLnBrk="1" hangingPunct="1">
              <a:buFont typeface="Georgia" panose="02040502050405020303" pitchFamily="18" charset="0"/>
              <a:buNone/>
            </a:pPr>
            <a:r>
              <a:rPr lang="en-US" altLang="zh-CN" sz="1800" dirty="0"/>
              <a:t>	set&lt;double&gt; s;</a:t>
            </a:r>
          </a:p>
          <a:p>
            <a:pPr eaLnBrk="1" hangingPunct="1">
              <a:buFont typeface="Georgia" panose="02040502050405020303" pitchFamily="18" charset="0"/>
              <a:buNone/>
            </a:pPr>
            <a:r>
              <a:rPr lang="en-US" altLang="zh-CN" sz="1800" dirty="0"/>
              <a:t>	while (true) {</a:t>
            </a:r>
          </a:p>
          <a:p>
            <a:pPr eaLnBrk="1" hangingPunct="1">
              <a:buFont typeface="Georgia" panose="02040502050405020303" pitchFamily="18" charset="0"/>
              <a:buNone/>
            </a:pPr>
            <a:r>
              <a:rPr lang="en-US" altLang="zh-CN" sz="1800" dirty="0"/>
              <a:t>	    double v;</a:t>
            </a:r>
          </a:p>
          <a:p>
            <a:pPr eaLnBrk="1" hangingPunct="1">
              <a:buFont typeface="Georgia" panose="02040502050405020303" pitchFamily="18" charset="0"/>
              <a:buNone/>
            </a:pPr>
            <a:r>
              <a:rPr lang="en-US" altLang="zh-CN" sz="1800" dirty="0"/>
              <a:t>	    </a:t>
            </a:r>
            <a:r>
              <a:rPr lang="en-US" altLang="zh-CN" sz="1800" dirty="0" err="1"/>
              <a:t>cin</a:t>
            </a:r>
            <a:r>
              <a:rPr lang="en-US" altLang="zh-CN" sz="1800" dirty="0"/>
              <a:t> &gt;&gt; v;</a:t>
            </a:r>
          </a:p>
          <a:p>
            <a:pPr eaLnBrk="1" hangingPunct="1">
              <a:buFont typeface="Georgia" panose="02040502050405020303" pitchFamily="18" charset="0"/>
              <a:buNone/>
            </a:pPr>
            <a:r>
              <a:rPr lang="en-US" altLang="zh-CN" sz="1800" dirty="0"/>
              <a:t>	    if (v == 0) break;	//</a:t>
            </a:r>
            <a:r>
              <a:rPr lang="zh-CN" altLang="en-US" sz="1800" dirty="0"/>
              <a:t>输入</a:t>
            </a:r>
            <a:r>
              <a:rPr lang="en-US" altLang="zh-CN" sz="1800" dirty="0"/>
              <a:t>0</a:t>
            </a:r>
            <a:r>
              <a:rPr lang="zh-CN" altLang="en-US" sz="1800" dirty="0"/>
              <a:t>表示结束</a:t>
            </a:r>
          </a:p>
          <a:p>
            <a:pPr eaLnBrk="1" hangingPunct="1">
              <a:buFont typeface="Georgia" panose="02040502050405020303" pitchFamily="18" charset="0"/>
              <a:buNone/>
            </a:pPr>
            <a:r>
              <a:rPr lang="zh-CN" altLang="en-US" sz="1800" dirty="0"/>
              <a:t>	    </a:t>
            </a:r>
            <a:r>
              <a:rPr lang="en-US" altLang="zh-CN" sz="1800" dirty="0"/>
              <a:t>//</a:t>
            </a:r>
            <a:r>
              <a:rPr lang="zh-CN" altLang="en-US" sz="1800" dirty="0"/>
              <a:t>尝试将</a:t>
            </a:r>
            <a:r>
              <a:rPr lang="en-US" altLang="zh-CN" sz="1800" dirty="0"/>
              <a:t>v</a:t>
            </a:r>
            <a:r>
              <a:rPr lang="zh-CN" altLang="en-US" sz="1800" dirty="0"/>
              <a:t>插入</a:t>
            </a:r>
            <a:endParaRPr lang="en-US" altLang="zh-CN" sz="1800" dirty="0"/>
          </a:p>
          <a:p>
            <a:pPr eaLnBrk="1" hangingPunct="1">
              <a:buFont typeface="Georgia" panose="02040502050405020303" pitchFamily="18" charset="0"/>
              <a:buNone/>
            </a:pPr>
            <a:r>
              <a:rPr lang="en-US" altLang="zh-CN" sz="1800" dirty="0">
                <a:solidFill>
                  <a:srgbClr val="C00000"/>
                </a:solidFill>
              </a:rPr>
              <a:t>               pair&lt;set&lt;double&gt;::iterator, bool&gt; </a:t>
            </a:r>
            <a:r>
              <a:rPr lang="en-US" altLang="zh-CN" sz="1800" dirty="0"/>
              <a:t>r=</a:t>
            </a:r>
            <a:r>
              <a:rPr lang="en-US" altLang="zh-CN" sz="1800" dirty="0" err="1"/>
              <a:t>s.</a:t>
            </a:r>
            <a:r>
              <a:rPr lang="en-US" altLang="zh-CN" sz="1800" dirty="0" err="1">
                <a:solidFill>
                  <a:srgbClr val="C00000"/>
                </a:solidFill>
              </a:rPr>
              <a:t>insert</a:t>
            </a:r>
            <a:r>
              <a:rPr lang="en-US" altLang="zh-CN" sz="1800" dirty="0"/>
              <a:t>(v); </a:t>
            </a:r>
            <a:endParaRPr lang="zh-CN" altLang="en-US" sz="1800" dirty="0"/>
          </a:p>
          <a:p>
            <a:pPr eaLnBrk="1" hangingPunct="1">
              <a:buFont typeface="Georgia" panose="02040502050405020303" pitchFamily="18" charset="0"/>
              <a:buNone/>
            </a:pPr>
            <a:r>
              <a:rPr lang="zh-CN" altLang="en-US" sz="1800" dirty="0"/>
              <a:t>	    </a:t>
            </a:r>
            <a:r>
              <a:rPr lang="en-US" altLang="zh-CN" sz="1800" dirty="0"/>
              <a:t>if (!</a:t>
            </a:r>
            <a:r>
              <a:rPr lang="en-US" altLang="zh-CN" sz="1800" dirty="0" err="1"/>
              <a:t>r.second</a:t>
            </a:r>
            <a:r>
              <a:rPr lang="en-US" altLang="zh-CN" sz="1800" dirty="0"/>
              <a:t>)	//</a:t>
            </a:r>
            <a:r>
              <a:rPr lang="zh-CN" altLang="en-US" sz="1800" dirty="0"/>
              <a:t>如果</a:t>
            </a:r>
            <a:r>
              <a:rPr lang="en-US" altLang="zh-CN" sz="1800" dirty="0"/>
              <a:t>v</a:t>
            </a:r>
            <a:r>
              <a:rPr lang="zh-CN" altLang="en-US" sz="1800" dirty="0"/>
              <a:t>已存在，输出提示信息</a:t>
            </a:r>
          </a:p>
          <a:p>
            <a:pPr eaLnBrk="1" hangingPunct="1">
              <a:buFont typeface="Georgia" panose="02040502050405020303" pitchFamily="18" charset="0"/>
              <a:buNone/>
            </a:pPr>
            <a:r>
              <a:rPr lang="zh-CN" altLang="en-US" sz="1800" dirty="0"/>
              <a:t>	       </a:t>
            </a:r>
            <a:r>
              <a:rPr lang="en-US" altLang="zh-CN" sz="1800" dirty="0" err="1"/>
              <a:t>cout</a:t>
            </a:r>
            <a:r>
              <a:rPr lang="en-US" altLang="zh-CN" sz="1800" dirty="0"/>
              <a:t> &lt;&lt; v &lt;&lt; " is duplicated" &lt;&lt; </a:t>
            </a:r>
            <a:r>
              <a:rPr lang="en-US" altLang="zh-CN" sz="1800" dirty="0" err="1"/>
              <a:t>endl</a:t>
            </a:r>
            <a:r>
              <a:rPr lang="en-US" altLang="zh-CN" sz="1800" dirty="0"/>
              <a:t>;</a:t>
            </a:r>
          </a:p>
          <a:p>
            <a:pPr eaLnBrk="1" hangingPunct="1">
              <a:buFont typeface="Georgia" panose="02040502050405020303" pitchFamily="18" charset="0"/>
              <a:buNone/>
            </a:pPr>
            <a:r>
              <a:rPr lang="en-US" altLang="zh-CN" sz="1800" dirty="0"/>
              <a:t>	}</a:t>
            </a:r>
          </a:p>
        </p:txBody>
      </p:sp>
      <p:sp>
        <p:nvSpPr>
          <p:cNvPr id="3" name="文本框 2"/>
          <p:cNvSpPr txBox="1"/>
          <p:nvPr/>
        </p:nvSpPr>
        <p:spPr>
          <a:xfrm>
            <a:off x="4139952" y="1340768"/>
            <a:ext cx="4841502" cy="1754326"/>
          </a:xfrm>
          <a:prstGeom prst="rect">
            <a:avLst/>
          </a:prstGeom>
          <a:noFill/>
          <a:ln>
            <a:solidFill>
              <a:schemeClr val="tx1"/>
            </a:solidFill>
          </a:ln>
        </p:spPr>
        <p:txBody>
          <a:bodyPr wrap="square" rtlCol="0">
            <a:spAutoFit/>
          </a:bodyPr>
          <a:lstStyle/>
          <a:p>
            <a:r>
              <a:rPr lang="en-US" altLang="zh-CN" sz="1800" dirty="0">
                <a:latin typeface="+mn-ea"/>
                <a:ea typeface="+mn-ea"/>
              </a:rPr>
              <a:t>insert</a:t>
            </a:r>
            <a:r>
              <a:rPr lang="zh-CN" altLang="en-US" sz="1800" dirty="0">
                <a:latin typeface="+mn-ea"/>
                <a:ea typeface="+mn-ea"/>
              </a:rPr>
              <a:t>返回一个二元组（</a:t>
            </a:r>
            <a:r>
              <a:rPr lang="en-US" altLang="zh-CN" sz="1800" dirty="0">
                <a:latin typeface="+mn-ea"/>
                <a:ea typeface="+mn-ea"/>
              </a:rPr>
              <a:t>Pair</a:t>
            </a:r>
            <a:r>
              <a:rPr lang="zh-CN" altLang="en-US" sz="1800" dirty="0">
                <a:latin typeface="+mn-ea"/>
                <a:ea typeface="+mn-ea"/>
              </a:rPr>
              <a:t>）。</a:t>
            </a:r>
            <a:endParaRPr lang="en-US" altLang="zh-CN" sz="1800" dirty="0">
              <a:latin typeface="+mn-ea"/>
              <a:ea typeface="+mn-ea"/>
            </a:endParaRPr>
          </a:p>
          <a:p>
            <a:r>
              <a:rPr lang="zh-CN" altLang="en-US" sz="1800" dirty="0">
                <a:latin typeface="+mn-ea"/>
                <a:ea typeface="+mn-ea"/>
              </a:rPr>
              <a:t>成员 </a:t>
            </a:r>
            <a:r>
              <a:rPr lang="en-US" altLang="zh-CN" sz="1800" dirty="0">
                <a:latin typeface="+mn-ea"/>
                <a:ea typeface="+mn-ea"/>
              </a:rPr>
              <a:t>pair::first </a:t>
            </a:r>
            <a:r>
              <a:rPr lang="zh-CN" altLang="en-US" sz="1800" dirty="0">
                <a:latin typeface="+mn-ea"/>
                <a:ea typeface="+mn-ea"/>
              </a:rPr>
              <a:t>为指向新插入元素的迭代器或指向等值的已经存在的元素的迭代器。</a:t>
            </a:r>
            <a:endParaRPr lang="en-US" altLang="zh-CN" sz="1800" dirty="0">
              <a:latin typeface="+mn-ea"/>
              <a:ea typeface="+mn-ea"/>
            </a:endParaRPr>
          </a:p>
          <a:p>
            <a:r>
              <a:rPr lang="zh-CN" altLang="en-US" sz="1800" dirty="0">
                <a:latin typeface="+mn-ea"/>
                <a:ea typeface="+mn-ea"/>
              </a:rPr>
              <a:t>成员 </a:t>
            </a:r>
            <a:r>
              <a:rPr lang="en-US" altLang="zh-CN" sz="1800" dirty="0">
                <a:latin typeface="+mn-ea"/>
                <a:ea typeface="+mn-ea"/>
              </a:rPr>
              <a:t>pair::second </a:t>
            </a:r>
            <a:r>
              <a:rPr lang="zh-CN" altLang="en-US" sz="1800" dirty="0">
                <a:latin typeface="+mn-ea"/>
                <a:ea typeface="+mn-ea"/>
              </a:rPr>
              <a:t>是一个 </a:t>
            </a:r>
            <a:r>
              <a:rPr lang="en-US" altLang="zh-CN" sz="1800" dirty="0">
                <a:latin typeface="+mn-ea"/>
                <a:ea typeface="+mn-ea"/>
              </a:rPr>
              <a:t>bool </a:t>
            </a:r>
            <a:r>
              <a:rPr lang="zh-CN" altLang="en-US" sz="1800" dirty="0">
                <a:latin typeface="+mn-ea"/>
                <a:ea typeface="+mn-ea"/>
              </a:rPr>
              <a:t>值，如果新的元素被插入，返回 </a:t>
            </a:r>
            <a:r>
              <a:rPr lang="en-US" altLang="zh-CN" sz="1800" dirty="0">
                <a:latin typeface="+mn-ea"/>
                <a:ea typeface="+mn-ea"/>
              </a:rPr>
              <a:t>true</a:t>
            </a:r>
            <a:r>
              <a:rPr lang="zh-CN" altLang="en-US" sz="1800" dirty="0">
                <a:latin typeface="+mn-ea"/>
                <a:ea typeface="+mn-ea"/>
              </a:rPr>
              <a:t>，如果等值元素已经存在（即无新元素插入），则返回 </a:t>
            </a:r>
            <a:r>
              <a:rPr lang="en-US" altLang="zh-CN" sz="1800" dirty="0">
                <a:latin typeface="+mn-ea"/>
                <a:ea typeface="+mn-ea"/>
              </a:rPr>
              <a:t>false</a:t>
            </a:r>
            <a:r>
              <a:rPr lang="zh-CN" altLang="en-US" sz="1800" dirty="0">
                <a:latin typeface="+mn-ea"/>
                <a:ea typeface="+mn-ea"/>
              </a:rPr>
              <a:t>。</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标题 1"/>
          <p:cNvSpPr>
            <a:spLocks noGrp="1"/>
          </p:cNvSpPr>
          <p:nvPr>
            <p:ph type="title"/>
          </p:nvPr>
        </p:nvSpPr>
        <p:spPr>
          <a:xfrm>
            <a:off x="7536912" y="0"/>
            <a:ext cx="1582714" cy="864096"/>
          </a:xfrm>
        </p:spPr>
        <p:txBody>
          <a:bodyPr/>
          <a:lstStyle/>
          <a:p>
            <a:pPr eaLnBrk="1" hangingPunct="1"/>
            <a:r>
              <a:rPr lang="zh-CN" altLang="en-US" sz="2600" dirty="0"/>
              <a:t>例</a:t>
            </a:r>
            <a:r>
              <a:rPr lang="en-US" altLang="zh-CN" sz="2600" dirty="0"/>
              <a:t>10-9</a:t>
            </a:r>
            <a:endParaRPr lang="zh-CN" altLang="en-US" sz="2600" dirty="0"/>
          </a:p>
        </p:txBody>
      </p:sp>
      <p:sp>
        <p:nvSpPr>
          <p:cNvPr id="67587" name="内容占位符 2"/>
          <p:cNvSpPr>
            <a:spLocks noGrp="1"/>
          </p:cNvSpPr>
          <p:nvPr>
            <p:ph idx="1"/>
          </p:nvPr>
        </p:nvSpPr>
        <p:spPr>
          <a:xfrm>
            <a:off x="0" y="332656"/>
            <a:ext cx="9252519" cy="5305078"/>
          </a:xfrm>
        </p:spPr>
        <p:txBody>
          <a:bodyPr/>
          <a:lstStyle/>
          <a:p>
            <a:pPr eaLnBrk="1" hangingPunct="1">
              <a:lnSpc>
                <a:spcPct val="80000"/>
              </a:lnSpc>
              <a:buFont typeface="Georgia" panose="02040502050405020303" pitchFamily="18" charset="0"/>
              <a:buNone/>
            </a:pPr>
            <a:r>
              <a:rPr lang="en-US" altLang="zh-CN" sz="1800" dirty="0"/>
              <a:t>           //</a:t>
            </a:r>
            <a:r>
              <a:rPr lang="zh-CN" altLang="en-US" sz="1800" dirty="0"/>
              <a:t>得到第一个元素的迭代器</a:t>
            </a:r>
            <a:endParaRPr lang="en-US" altLang="zh-CN" sz="1800" dirty="0"/>
          </a:p>
          <a:p>
            <a:pPr eaLnBrk="1" hangingPunct="1">
              <a:lnSpc>
                <a:spcPct val="80000"/>
              </a:lnSpc>
              <a:buFont typeface="Georgia" panose="02040502050405020303" pitchFamily="18" charset="0"/>
              <a:buNone/>
            </a:pPr>
            <a:r>
              <a:rPr lang="en-US" altLang="zh-CN" sz="1800" dirty="0"/>
              <a:t>	set&lt;double&gt;::iterator iter1=</a:t>
            </a:r>
            <a:r>
              <a:rPr lang="en-US" altLang="zh-CN" sz="1800" dirty="0" err="1"/>
              <a:t>s.begin</a:t>
            </a:r>
            <a:r>
              <a:rPr lang="en-US" altLang="zh-CN" sz="1800" dirty="0"/>
              <a:t>();</a:t>
            </a:r>
          </a:p>
          <a:p>
            <a:pPr eaLnBrk="1" hangingPunct="1">
              <a:lnSpc>
                <a:spcPct val="80000"/>
              </a:lnSpc>
              <a:buFont typeface="Georgia" panose="02040502050405020303" pitchFamily="18" charset="0"/>
              <a:buNone/>
            </a:pPr>
            <a:r>
              <a:rPr lang="en-US" altLang="zh-CN" sz="1800" dirty="0"/>
              <a:t>	//</a:t>
            </a:r>
            <a:r>
              <a:rPr lang="zh-CN" altLang="en-US" sz="1800" dirty="0"/>
              <a:t>得到末尾的迭代器</a:t>
            </a:r>
          </a:p>
          <a:p>
            <a:pPr eaLnBrk="1" hangingPunct="1">
              <a:lnSpc>
                <a:spcPct val="80000"/>
              </a:lnSpc>
              <a:buFont typeface="Georgia" panose="02040502050405020303" pitchFamily="18" charset="0"/>
              <a:buNone/>
            </a:pPr>
            <a:r>
              <a:rPr lang="zh-CN" altLang="en-US" sz="1800" dirty="0"/>
              <a:t>	</a:t>
            </a:r>
            <a:r>
              <a:rPr lang="en-US" altLang="zh-CN" sz="1800" dirty="0"/>
              <a:t>set&lt;double&gt;::iterator iter2=</a:t>
            </a:r>
            <a:r>
              <a:rPr lang="en-US" altLang="zh-CN" sz="1800" dirty="0" err="1"/>
              <a:t>s.end</a:t>
            </a:r>
            <a:r>
              <a:rPr lang="en-US" altLang="zh-CN" sz="1800" dirty="0"/>
              <a:t>();	</a:t>
            </a:r>
          </a:p>
          <a:p>
            <a:pPr eaLnBrk="1" hangingPunct="1">
              <a:lnSpc>
                <a:spcPct val="80000"/>
              </a:lnSpc>
              <a:buFont typeface="Georgia" panose="02040502050405020303" pitchFamily="18" charset="0"/>
              <a:buNone/>
            </a:pPr>
            <a:r>
              <a:rPr lang="en-US" altLang="zh-CN" sz="1800" dirty="0"/>
              <a:t>           //</a:t>
            </a:r>
            <a:r>
              <a:rPr lang="zh-CN" altLang="en-US" sz="1800" dirty="0"/>
              <a:t>得到最小和最大元素的中值</a:t>
            </a:r>
            <a:r>
              <a:rPr lang="en-US" altLang="zh-CN" sz="1800" dirty="0"/>
              <a:t>	</a:t>
            </a:r>
            <a:endParaRPr lang="zh-CN" altLang="en-US" sz="1800" dirty="0"/>
          </a:p>
          <a:p>
            <a:pPr eaLnBrk="1" hangingPunct="1">
              <a:lnSpc>
                <a:spcPct val="80000"/>
              </a:lnSpc>
              <a:buFont typeface="Georgia" panose="02040502050405020303" pitchFamily="18" charset="0"/>
              <a:buNone/>
            </a:pPr>
            <a:r>
              <a:rPr lang="zh-CN" altLang="en-US" sz="1800" dirty="0"/>
              <a:t>	</a:t>
            </a:r>
            <a:r>
              <a:rPr lang="en-US" altLang="zh-CN" sz="1800" dirty="0"/>
              <a:t>double medium=(*iter1 + *(--iter2)) / 2;	</a:t>
            </a:r>
            <a:endParaRPr lang="zh-CN" altLang="en-US" sz="1800" dirty="0"/>
          </a:p>
          <a:p>
            <a:pPr eaLnBrk="1" hangingPunct="1">
              <a:lnSpc>
                <a:spcPct val="80000"/>
              </a:lnSpc>
              <a:buFont typeface="Georgia" panose="02040502050405020303" pitchFamily="18" charset="0"/>
              <a:buNone/>
            </a:pPr>
            <a:r>
              <a:rPr lang="zh-CN" altLang="en-US" sz="1800" dirty="0"/>
              <a:t>	</a:t>
            </a:r>
            <a:r>
              <a:rPr lang="en-US" altLang="zh-CN" sz="1800" dirty="0"/>
              <a:t>//</a:t>
            </a:r>
            <a:r>
              <a:rPr lang="zh-CN" altLang="en-US" sz="1800" dirty="0"/>
              <a:t>输出小于或等于中值的元素</a:t>
            </a:r>
          </a:p>
          <a:p>
            <a:pPr eaLnBrk="1" hangingPunct="1">
              <a:lnSpc>
                <a:spcPct val="80000"/>
              </a:lnSpc>
              <a:buFont typeface="Georgia" panose="02040502050405020303" pitchFamily="18" charset="0"/>
              <a:buNone/>
            </a:pPr>
            <a:r>
              <a:rPr lang="zh-CN" altLang="en-US" sz="1800" dirty="0"/>
              <a:t>	</a:t>
            </a:r>
            <a:r>
              <a:rPr lang="en-US" altLang="zh-CN" sz="1800" dirty="0" err="1"/>
              <a:t>cout</a:t>
            </a:r>
            <a:r>
              <a:rPr lang="en-US" altLang="zh-CN" sz="1800" dirty="0"/>
              <a:t>&lt;&lt; "&lt;= medium: "</a:t>
            </a:r>
          </a:p>
          <a:p>
            <a:pPr eaLnBrk="1" hangingPunct="1">
              <a:lnSpc>
                <a:spcPct val="80000"/>
              </a:lnSpc>
              <a:buFont typeface="Georgia" panose="02040502050405020303" pitchFamily="18" charset="0"/>
              <a:buNone/>
            </a:pPr>
            <a:r>
              <a:rPr lang="en-US" altLang="zh-CN" sz="1800" dirty="0"/>
              <a:t>	copy(</a:t>
            </a:r>
            <a:r>
              <a:rPr lang="en-US" altLang="zh-CN" sz="1800" dirty="0" err="1"/>
              <a:t>s.begin</a:t>
            </a:r>
            <a:r>
              <a:rPr lang="en-US" altLang="zh-CN" sz="1800" dirty="0"/>
              <a:t>(), </a:t>
            </a:r>
            <a:r>
              <a:rPr lang="en-US" altLang="zh-CN" sz="1800" dirty="0" err="1"/>
              <a:t>s.</a:t>
            </a:r>
            <a:r>
              <a:rPr lang="en-US" altLang="zh-CN" sz="1800" dirty="0" err="1">
                <a:solidFill>
                  <a:srgbClr val="C00000"/>
                </a:solidFill>
              </a:rPr>
              <a:t>upper_bound</a:t>
            </a:r>
            <a:r>
              <a:rPr lang="en-US" altLang="zh-CN" sz="1800" dirty="0"/>
              <a:t>(medium), </a:t>
            </a:r>
            <a:r>
              <a:rPr lang="en-US" altLang="zh-CN" sz="1800" dirty="0" err="1"/>
              <a:t>ostream_iterator</a:t>
            </a:r>
            <a:r>
              <a:rPr lang="en-US" altLang="zh-CN" sz="1800" dirty="0"/>
              <a:t>&lt;double&gt;(</a:t>
            </a:r>
            <a:r>
              <a:rPr lang="en-US" altLang="zh-CN" sz="1800" dirty="0" err="1"/>
              <a:t>cout</a:t>
            </a:r>
            <a:r>
              <a:rPr lang="en-US" altLang="zh-CN" sz="1800" dirty="0"/>
              <a:t>, " "));</a:t>
            </a:r>
          </a:p>
          <a:p>
            <a:pPr eaLnBrk="1" hangingPunct="1">
              <a:lnSpc>
                <a:spcPct val="80000"/>
              </a:lnSpc>
              <a:buFont typeface="Georgia" panose="02040502050405020303" pitchFamily="18" charset="0"/>
              <a:buNone/>
            </a:pPr>
            <a:r>
              <a:rPr lang="en-US" altLang="zh-CN" sz="1800" dirty="0"/>
              <a:t>	</a:t>
            </a:r>
            <a:r>
              <a:rPr lang="en-US" altLang="zh-CN" sz="1800" dirty="0" err="1"/>
              <a:t>cout</a:t>
            </a:r>
            <a:r>
              <a:rPr lang="en-US" altLang="zh-CN" sz="1800" dirty="0"/>
              <a:t> &lt;&lt; </a:t>
            </a:r>
            <a:r>
              <a:rPr lang="en-US" altLang="zh-CN" sz="1800" dirty="0" err="1"/>
              <a:t>endl</a:t>
            </a:r>
            <a:r>
              <a:rPr lang="en-US" altLang="zh-CN" sz="1800" dirty="0"/>
              <a:t>;</a:t>
            </a:r>
          </a:p>
          <a:p>
            <a:pPr eaLnBrk="1" hangingPunct="1">
              <a:lnSpc>
                <a:spcPct val="80000"/>
              </a:lnSpc>
              <a:buFont typeface="Georgia" panose="02040502050405020303" pitchFamily="18" charset="0"/>
              <a:buNone/>
            </a:pPr>
            <a:r>
              <a:rPr lang="en-US" altLang="zh-CN" sz="1800" dirty="0"/>
              <a:t>	//</a:t>
            </a:r>
            <a:r>
              <a:rPr lang="zh-CN" altLang="en-US" sz="1800" dirty="0"/>
              <a:t>输出大于或等于中值的元素</a:t>
            </a:r>
          </a:p>
          <a:p>
            <a:pPr eaLnBrk="1" hangingPunct="1">
              <a:lnSpc>
                <a:spcPct val="80000"/>
              </a:lnSpc>
              <a:buFont typeface="Georgia" panose="02040502050405020303" pitchFamily="18" charset="0"/>
              <a:buNone/>
            </a:pPr>
            <a:r>
              <a:rPr lang="zh-CN" altLang="en-US" sz="1800" dirty="0"/>
              <a:t>	</a:t>
            </a:r>
            <a:r>
              <a:rPr lang="en-US" altLang="zh-CN" sz="1800" dirty="0" err="1"/>
              <a:t>cout</a:t>
            </a:r>
            <a:r>
              <a:rPr lang="en-US" altLang="zh-CN" sz="1800" dirty="0"/>
              <a:t> &lt;&lt; "&gt;= medium: ";</a:t>
            </a:r>
          </a:p>
          <a:p>
            <a:pPr eaLnBrk="1" hangingPunct="1">
              <a:lnSpc>
                <a:spcPct val="80000"/>
              </a:lnSpc>
              <a:buFont typeface="Georgia" panose="02040502050405020303" pitchFamily="18" charset="0"/>
              <a:buNone/>
            </a:pPr>
            <a:r>
              <a:rPr lang="en-US" altLang="zh-CN" sz="1800" dirty="0"/>
              <a:t>	copy(</a:t>
            </a:r>
            <a:r>
              <a:rPr lang="en-US" altLang="zh-CN" sz="1800" dirty="0" err="1"/>
              <a:t>s.</a:t>
            </a:r>
            <a:r>
              <a:rPr lang="en-US" altLang="zh-CN" sz="1800" dirty="0" err="1">
                <a:solidFill>
                  <a:srgbClr val="C00000"/>
                </a:solidFill>
              </a:rPr>
              <a:t>lower_bound</a:t>
            </a:r>
            <a:r>
              <a:rPr lang="en-US" altLang="zh-CN" sz="1800" dirty="0"/>
              <a:t>(medium), </a:t>
            </a:r>
            <a:r>
              <a:rPr lang="en-US" altLang="zh-CN" sz="1800" dirty="0" err="1"/>
              <a:t>s.end</a:t>
            </a:r>
            <a:r>
              <a:rPr lang="en-US" altLang="zh-CN" sz="1800" dirty="0"/>
              <a:t>(), </a:t>
            </a:r>
            <a:r>
              <a:rPr lang="en-US" altLang="zh-CN" sz="1800" dirty="0" err="1"/>
              <a:t>ostream_iterator</a:t>
            </a:r>
            <a:r>
              <a:rPr lang="en-US" altLang="zh-CN" sz="1800" dirty="0"/>
              <a:t>&lt;double&gt;(</a:t>
            </a:r>
            <a:r>
              <a:rPr lang="en-US" altLang="zh-CN" sz="1800" dirty="0" err="1"/>
              <a:t>cout</a:t>
            </a:r>
            <a:r>
              <a:rPr lang="en-US" altLang="zh-CN" sz="1800" dirty="0"/>
              <a:t>, " "));</a:t>
            </a:r>
          </a:p>
          <a:p>
            <a:pPr eaLnBrk="1" hangingPunct="1">
              <a:lnSpc>
                <a:spcPct val="80000"/>
              </a:lnSpc>
              <a:buFont typeface="Georgia" panose="02040502050405020303" pitchFamily="18" charset="0"/>
              <a:buNone/>
            </a:pPr>
            <a:r>
              <a:rPr lang="en-US" altLang="zh-CN" sz="1800" dirty="0"/>
              <a:t>	</a:t>
            </a:r>
            <a:r>
              <a:rPr lang="en-US" altLang="zh-CN" sz="1800" dirty="0" err="1"/>
              <a:t>cout</a:t>
            </a:r>
            <a:r>
              <a:rPr lang="en-US" altLang="zh-CN" sz="1800" dirty="0"/>
              <a:t> &lt;&lt; </a:t>
            </a:r>
            <a:r>
              <a:rPr lang="en-US" altLang="zh-CN" sz="1800" dirty="0" err="1"/>
              <a:t>endl</a:t>
            </a:r>
            <a:r>
              <a:rPr lang="en-US" altLang="zh-CN" sz="1800" dirty="0"/>
              <a:t>;</a:t>
            </a:r>
          </a:p>
          <a:p>
            <a:pPr eaLnBrk="1" hangingPunct="1">
              <a:lnSpc>
                <a:spcPct val="80000"/>
              </a:lnSpc>
              <a:buFont typeface="Georgia" panose="02040502050405020303" pitchFamily="18" charset="0"/>
              <a:buNone/>
            </a:pPr>
            <a:r>
              <a:rPr lang="en-US" altLang="zh-CN" sz="1800" dirty="0"/>
              <a:t>	return 0;</a:t>
            </a:r>
          </a:p>
          <a:p>
            <a:pPr eaLnBrk="1" hangingPunct="1">
              <a:lnSpc>
                <a:spcPct val="80000"/>
              </a:lnSpc>
              <a:buFont typeface="Georgia" panose="02040502050405020303" pitchFamily="18" charset="0"/>
              <a:buNone/>
            </a:pPr>
            <a:r>
              <a:rPr lang="en-US" altLang="zh-CN" sz="1800" dirty="0"/>
              <a:t>}</a:t>
            </a:r>
          </a:p>
        </p:txBody>
      </p:sp>
      <p:sp>
        <p:nvSpPr>
          <p:cNvPr id="11" name="内容占位符 2"/>
          <p:cNvSpPr txBox="1">
            <a:spLocks/>
          </p:cNvSpPr>
          <p:nvPr/>
        </p:nvSpPr>
        <p:spPr bwMode="auto">
          <a:xfrm>
            <a:off x="5940152" y="3645024"/>
            <a:ext cx="2826390" cy="1844824"/>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itchFamily="34" charset="-122"/>
                <a:ea typeface="微软雅黑"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itchFamily="34" charset="-122"/>
                <a:ea typeface="微软雅黑"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itchFamily="34" charset="-122"/>
                <a:ea typeface="微软雅黑"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itchFamily="34" charset="-122"/>
                <a:ea typeface="微软雅黑"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200" kern="1200">
                <a:solidFill>
                  <a:srgbClr val="A04DA3"/>
                </a:solidFill>
                <a:latin typeface="微软雅黑" pitchFamily="34" charset="-122"/>
                <a:ea typeface="微软雅黑"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eaLnBrk="1" fontAlgn="auto" hangingPunct="1">
              <a:spcAft>
                <a:spcPts val="0"/>
              </a:spcAft>
              <a:buClr>
                <a:schemeClr val="accent3"/>
              </a:buClr>
              <a:buNone/>
              <a:defRPr/>
            </a:pPr>
            <a:r>
              <a:rPr kumimoji="0" lang="zh-CN" altLang="en-US" sz="1600" dirty="0"/>
              <a:t>运行结果如下：</a:t>
            </a:r>
          </a:p>
          <a:p>
            <a:pPr marL="365760" indent="-256032" eaLnBrk="1" fontAlgn="auto" hangingPunct="1">
              <a:spcAft>
                <a:spcPts val="0"/>
              </a:spcAft>
              <a:buClr>
                <a:schemeClr val="accent3"/>
              </a:buClr>
              <a:buNone/>
              <a:defRPr/>
            </a:pPr>
            <a:r>
              <a:rPr kumimoji="0" lang="en-US" sz="1600" dirty="0"/>
              <a:t>  1 2.5 5 3.5 5 7 9 2.5 0</a:t>
            </a:r>
          </a:p>
          <a:p>
            <a:pPr marL="365760" indent="-256032" eaLnBrk="1" fontAlgn="auto" hangingPunct="1">
              <a:spcAft>
                <a:spcPts val="0"/>
              </a:spcAft>
              <a:buClr>
                <a:schemeClr val="accent3"/>
              </a:buClr>
              <a:buNone/>
              <a:defRPr/>
            </a:pPr>
            <a:r>
              <a:rPr kumimoji="0" lang="en-US" sz="1600" dirty="0"/>
              <a:t>  5 is duplicated</a:t>
            </a:r>
            <a:endParaRPr kumimoji="0" lang="zh-CN" altLang="en-US" sz="1600" dirty="0"/>
          </a:p>
          <a:p>
            <a:pPr marL="365760" indent="-256032" eaLnBrk="1" fontAlgn="auto" hangingPunct="1">
              <a:spcAft>
                <a:spcPts val="0"/>
              </a:spcAft>
              <a:buClr>
                <a:schemeClr val="accent3"/>
              </a:buClr>
              <a:buNone/>
              <a:defRPr/>
            </a:pPr>
            <a:r>
              <a:rPr kumimoji="0" lang="en-US" sz="1600" dirty="0"/>
              <a:t>  2.5 is duplicated</a:t>
            </a:r>
            <a:endParaRPr kumimoji="0" lang="zh-CN" altLang="en-US" sz="1600" dirty="0"/>
          </a:p>
          <a:p>
            <a:pPr marL="365760" indent="-256032" eaLnBrk="1" fontAlgn="auto" hangingPunct="1">
              <a:spcAft>
                <a:spcPts val="0"/>
              </a:spcAft>
              <a:buClr>
                <a:schemeClr val="accent3"/>
              </a:buClr>
              <a:buNone/>
              <a:defRPr/>
            </a:pPr>
            <a:r>
              <a:rPr kumimoji="0" lang="en-US" sz="1600" dirty="0"/>
              <a:t>  &lt;= medium: 1 2.5 3.5 5</a:t>
            </a:r>
            <a:endParaRPr kumimoji="0" lang="zh-CN" altLang="en-US" sz="1600" dirty="0"/>
          </a:p>
          <a:p>
            <a:pPr marL="365760" indent="-256032" eaLnBrk="1" fontAlgn="auto" hangingPunct="1">
              <a:spcAft>
                <a:spcPts val="0"/>
              </a:spcAft>
              <a:buClr>
                <a:schemeClr val="accent3"/>
              </a:buClr>
              <a:buNone/>
              <a:defRPr/>
            </a:pPr>
            <a:r>
              <a:rPr kumimoji="0" lang="en-US" sz="1600" dirty="0"/>
              <a:t>  &gt;= medium: 5 7 9</a:t>
            </a:r>
            <a:endParaRPr kumimoji="0" lang="zh-CN" altLang="en-US" sz="1600" dirty="0"/>
          </a:p>
          <a:p>
            <a:pPr marL="365760" indent="-256032" eaLnBrk="1" fontAlgn="auto" hangingPunct="1">
              <a:spcAft>
                <a:spcPts val="0"/>
              </a:spcAft>
              <a:buClr>
                <a:schemeClr val="accent3"/>
              </a:buClr>
              <a:buFont typeface="Georgia"/>
              <a:buChar char="•"/>
              <a:defRPr/>
            </a:pPr>
            <a:endParaRPr kumimoji="0" lang="zh-CN" altLang="en-US" sz="1600" dirty="0"/>
          </a:p>
        </p:txBody>
      </p:sp>
      <p:sp>
        <p:nvSpPr>
          <p:cNvPr id="2" name="对话气泡: 椭圆形 1">
            <a:extLst>
              <a:ext uri="{FF2B5EF4-FFF2-40B4-BE49-F238E27FC236}">
                <a16:creationId xmlns:a16="http://schemas.microsoft.com/office/drawing/2014/main" id="{C5E31878-EB92-B2C4-1FEA-FEBCB6F1AA18}"/>
              </a:ext>
            </a:extLst>
          </p:cNvPr>
          <p:cNvSpPr/>
          <p:nvPr/>
        </p:nvSpPr>
        <p:spPr>
          <a:xfrm>
            <a:off x="2987824" y="980728"/>
            <a:ext cx="3384376" cy="98072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得到</a:t>
            </a:r>
            <a:r>
              <a:rPr lang="en-US" altLang="zh-CN" sz="1800" dirty="0">
                <a:latin typeface="微软雅黑" panose="020B0503020204020204" pitchFamily="34" charset="-122"/>
                <a:ea typeface="微软雅黑" panose="020B0503020204020204" pitchFamily="34" charset="-122"/>
              </a:rPr>
              <a:t>s</a:t>
            </a:r>
            <a:r>
              <a:rPr lang="zh-CN" altLang="en-US" sz="1800" dirty="0">
                <a:latin typeface="微软雅黑" panose="020B0503020204020204" pitchFamily="34" charset="-122"/>
                <a:ea typeface="微软雅黑" panose="020B0503020204020204" pitchFamily="34" charset="-122"/>
              </a:rPr>
              <a:t>中第一个键值大于</a:t>
            </a:r>
            <a:r>
              <a:rPr lang="en-US" altLang="zh-CN" sz="1800" dirty="0">
                <a:latin typeface="微软雅黑" panose="020B0503020204020204" pitchFamily="34" charset="-122"/>
                <a:ea typeface="微软雅黑" panose="020B0503020204020204" pitchFamily="34" charset="-122"/>
              </a:rPr>
              <a:t>k</a:t>
            </a:r>
            <a:r>
              <a:rPr lang="zh-CN" altLang="en-US" sz="1800" dirty="0">
                <a:latin typeface="微软雅黑" panose="020B0503020204020204" pitchFamily="34" charset="-122"/>
                <a:ea typeface="微软雅黑" panose="020B0503020204020204" pitchFamily="34" charset="-122"/>
              </a:rPr>
              <a:t>的元素的迭代器</a:t>
            </a:r>
          </a:p>
        </p:txBody>
      </p:sp>
      <p:sp>
        <p:nvSpPr>
          <p:cNvPr id="3" name="对话气泡: 椭圆形 2">
            <a:extLst>
              <a:ext uri="{FF2B5EF4-FFF2-40B4-BE49-F238E27FC236}">
                <a16:creationId xmlns:a16="http://schemas.microsoft.com/office/drawing/2014/main" id="{014AF4B1-7219-5212-3A30-F666B50146A0}"/>
              </a:ext>
            </a:extLst>
          </p:cNvPr>
          <p:cNvSpPr/>
          <p:nvPr/>
        </p:nvSpPr>
        <p:spPr>
          <a:xfrm>
            <a:off x="2411760" y="3642598"/>
            <a:ext cx="3384376" cy="980728"/>
          </a:xfrm>
          <a:prstGeom prst="wedgeEllipseCallout">
            <a:avLst>
              <a:gd name="adj1" fmla="val -26359"/>
              <a:gd name="adj2" fmla="val -68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得到</a:t>
            </a:r>
            <a:r>
              <a:rPr lang="en-US" altLang="zh-CN" sz="1800" dirty="0">
                <a:latin typeface="微软雅黑" panose="020B0503020204020204" pitchFamily="34" charset="-122"/>
                <a:ea typeface="微软雅黑" panose="020B0503020204020204" pitchFamily="34" charset="-122"/>
              </a:rPr>
              <a:t>s</a:t>
            </a:r>
            <a:r>
              <a:rPr lang="zh-CN" altLang="en-US" sz="1800" dirty="0">
                <a:latin typeface="微软雅黑" panose="020B0503020204020204" pitchFamily="34" charset="-122"/>
                <a:ea typeface="微软雅黑" panose="020B0503020204020204" pitchFamily="34" charset="-122"/>
              </a:rPr>
              <a:t>中第一个键值不小于</a:t>
            </a:r>
            <a:r>
              <a:rPr lang="en-US" altLang="zh-CN" sz="1800" dirty="0">
                <a:latin typeface="微软雅黑" panose="020B0503020204020204" pitchFamily="34" charset="-122"/>
                <a:ea typeface="微软雅黑" panose="020B0503020204020204" pitchFamily="34" charset="-122"/>
              </a:rPr>
              <a:t>k</a:t>
            </a:r>
            <a:r>
              <a:rPr lang="zh-CN" altLang="en-US" sz="1800" dirty="0">
                <a:latin typeface="微软雅黑" panose="020B0503020204020204" pitchFamily="34" charset="-122"/>
                <a:ea typeface="微软雅黑" panose="020B0503020204020204" pitchFamily="34" charset="-122"/>
              </a:rPr>
              <a:t>的元素的迭代器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pPr eaLnBrk="1" hangingPunct="1"/>
            <a:r>
              <a:rPr lang="zh-CN" altLang="en-US"/>
              <a:t>映射（</a:t>
            </a:r>
            <a:r>
              <a:rPr lang="en-US" altLang="zh-CN"/>
              <a:t>map</a:t>
            </a:r>
            <a:r>
              <a:rPr lang="zh-CN" altLang="en-US"/>
              <a:t>）</a:t>
            </a:r>
          </a:p>
        </p:txBody>
      </p:sp>
      <p:sp>
        <p:nvSpPr>
          <p:cNvPr id="3" name="内容占位符 2"/>
          <p:cNvSpPr>
            <a:spLocks noGrp="1"/>
          </p:cNvSpPr>
          <p:nvPr>
            <p:ph type="body" idx="1"/>
          </p:nvPr>
        </p:nvSpPr>
        <p:spPr/>
        <p:txBody>
          <a:bodyPr>
            <a:normAutofit/>
          </a:bodyPr>
          <a:lstStyle/>
          <a:p>
            <a:pPr marL="109728" eaLnBrk="1" fontAlgn="auto" hangingPunct="1">
              <a:spcAft>
                <a:spcPts val="0"/>
              </a:spcAft>
              <a:buClr>
                <a:schemeClr val="accent3"/>
              </a:buClr>
              <a:defRPr/>
            </a:pPr>
            <a:endParaRPr lang="en-US" altLang="zh-CN" sz="2200" dirty="0"/>
          </a:p>
        </p:txBody>
      </p:sp>
      <p:sp>
        <p:nvSpPr>
          <p:cNvPr id="2" name="灯片编号占位符 1">
            <a:extLst>
              <a:ext uri="{FF2B5EF4-FFF2-40B4-BE49-F238E27FC236}">
                <a16:creationId xmlns:a16="http://schemas.microsoft.com/office/drawing/2014/main" id="{A8D9C112-E264-4FEA-9693-E4D2EEFAA772}"/>
              </a:ext>
            </a:extLst>
          </p:cNvPr>
          <p:cNvSpPr>
            <a:spLocks noGrp="1"/>
          </p:cNvSpPr>
          <p:nvPr>
            <p:ph type="sldNum" sz="quarter" idx="4"/>
          </p:nvPr>
        </p:nvSpPr>
        <p:spPr/>
        <p:txBody>
          <a:bodyPr/>
          <a:lstStyle/>
          <a:p>
            <a:fld id="{EE27C1A0-FD57-4FBA-811A-8EA0C630CB97}" type="slidenum">
              <a:rPr lang="zh-CN" altLang="en-US" smtClean="0"/>
              <a:pPr/>
              <a:t>83</a:t>
            </a:fld>
            <a:endParaRPr lang="zh-CN" alt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32751" y="44624"/>
            <a:ext cx="9246832" cy="1066800"/>
          </a:xfrm>
        </p:spPr>
        <p:txBody>
          <a:bodyPr/>
          <a:lstStyle/>
          <a:p>
            <a:pPr eaLnBrk="1" hangingPunct="1"/>
            <a:r>
              <a:rPr lang="zh-CN" altLang="en-US" dirty="0"/>
              <a:t>映射（</a:t>
            </a:r>
            <a:r>
              <a:rPr lang="en-US" altLang="zh-CN" dirty="0"/>
              <a:t>map</a:t>
            </a:r>
            <a:r>
              <a:rPr lang="zh-CN" altLang="en-US" dirty="0"/>
              <a:t>）</a:t>
            </a:r>
          </a:p>
        </p:txBody>
      </p:sp>
      <p:sp>
        <p:nvSpPr>
          <p:cNvPr id="3" name="内容占位符 2"/>
          <p:cNvSpPr>
            <a:spLocks noGrp="1"/>
          </p:cNvSpPr>
          <p:nvPr>
            <p:ph idx="1"/>
          </p:nvPr>
        </p:nvSpPr>
        <p:spPr>
          <a:xfrm>
            <a:off x="32751" y="1182863"/>
            <a:ext cx="9111249" cy="4071937"/>
          </a:xfrm>
        </p:spPr>
        <p:txBody>
          <a:bodyPr>
            <a:normAutofit/>
          </a:bodyPr>
          <a:lstStyle/>
          <a:p>
            <a:pPr marL="365760" indent="-256032" eaLnBrk="1" fontAlgn="auto" hangingPunct="1">
              <a:spcAft>
                <a:spcPts val="0"/>
              </a:spcAft>
              <a:buClr>
                <a:schemeClr val="accent3"/>
              </a:buClr>
              <a:buFont typeface="Georgia"/>
              <a:buChar char="•"/>
              <a:defRPr/>
            </a:pPr>
            <a:r>
              <a:rPr lang="zh-CN" altLang="en-US" sz="2200" dirty="0"/>
              <a:t>映射与集合同属于单重关联容器，它们的主要区别在于，集合的元素类型是键本身，而映射的元素类型是由键和附加数据所构成的二元组。</a:t>
            </a:r>
            <a:endParaRPr lang="en-US" altLang="zh-CN" sz="2200" dirty="0"/>
          </a:p>
          <a:p>
            <a:pPr marL="365760" indent="-256032" eaLnBrk="1" fontAlgn="auto" hangingPunct="1">
              <a:spcAft>
                <a:spcPts val="0"/>
              </a:spcAft>
              <a:buClr>
                <a:schemeClr val="accent3"/>
              </a:buClr>
              <a:buFont typeface="Georgia"/>
              <a:buChar char="•"/>
              <a:defRPr/>
            </a:pPr>
            <a:endParaRPr lang="en-US" altLang="zh-CN" sz="2200" dirty="0"/>
          </a:p>
          <a:p>
            <a:pPr marL="365760" indent="-256032" eaLnBrk="1" fontAlgn="auto" hangingPunct="1">
              <a:spcAft>
                <a:spcPts val="0"/>
              </a:spcAft>
              <a:buClr>
                <a:schemeClr val="accent3"/>
              </a:buClr>
              <a:buFont typeface="Georgia"/>
              <a:buChar char="•"/>
              <a:defRPr/>
            </a:pPr>
            <a:r>
              <a:rPr lang="zh-CN" altLang="en-US" sz="2200" dirty="0"/>
              <a:t>在集合中按照键查找一个元素时，一般只是用来确定这个元素是否存在，而在映射中按照键查找一个元素时，除了能确定它的存在性外，还可以得到相应的附加</a:t>
            </a:r>
            <a:r>
              <a:rPr lang="zh-CN" altLang="en-US" sz="2200"/>
              <a:t>数据。</a:t>
            </a:r>
            <a:endParaRPr lang="en-US" altLang="zh-CN" sz="2200" dirty="0"/>
          </a:p>
        </p:txBody>
      </p:sp>
      <p:sp>
        <p:nvSpPr>
          <p:cNvPr id="2" name="灯片编号占位符 1">
            <a:extLst>
              <a:ext uri="{FF2B5EF4-FFF2-40B4-BE49-F238E27FC236}">
                <a16:creationId xmlns:a16="http://schemas.microsoft.com/office/drawing/2014/main" id="{D3DD25A5-E7BE-408F-B981-A01B4F2CC890}"/>
              </a:ext>
            </a:extLst>
          </p:cNvPr>
          <p:cNvSpPr>
            <a:spLocks noGrp="1"/>
          </p:cNvSpPr>
          <p:nvPr>
            <p:ph type="sldNum" sz="quarter" idx="4"/>
          </p:nvPr>
        </p:nvSpPr>
        <p:spPr/>
        <p:txBody>
          <a:bodyPr/>
          <a:lstStyle/>
          <a:p>
            <a:fld id="{EE27C1A0-FD57-4FBA-811A-8EA0C630CB97}" type="slidenum">
              <a:rPr lang="zh-CN" altLang="en-US" smtClean="0"/>
              <a:pPr/>
              <a:t>84</a:t>
            </a:fld>
            <a:endParaRPr lang="zh-CN" altLang="en-US"/>
          </a:p>
        </p:txBody>
      </p:sp>
    </p:spTree>
    <p:extLst>
      <p:ext uri="{BB962C8B-B14F-4D97-AF65-F5344CB8AC3E}">
        <p14:creationId xmlns:p14="http://schemas.microsoft.com/office/powerpoint/2010/main" val="471165094"/>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28B930E0-9EF8-4B8C-9316-8CFD449FD694}"/>
              </a:ext>
            </a:extLst>
          </p:cNvPr>
          <p:cNvSpPr>
            <a:spLocks noGrp="1"/>
          </p:cNvSpPr>
          <p:nvPr>
            <p:ph type="title"/>
          </p:nvPr>
        </p:nvSpPr>
        <p:spPr/>
        <p:txBody>
          <a:bodyPr/>
          <a:lstStyle/>
          <a:p>
            <a:r>
              <a:rPr lang="zh-CN" altLang="en-US" dirty="0"/>
              <a:t>例</a:t>
            </a:r>
            <a:r>
              <a:rPr lang="en-US" altLang="zh-CN" dirty="0"/>
              <a:t>10-10</a:t>
            </a:r>
            <a:endParaRPr lang="zh-CN" altLang="en-US" dirty="0"/>
          </a:p>
        </p:txBody>
      </p:sp>
      <p:sp>
        <p:nvSpPr>
          <p:cNvPr id="3" name="内容占位符 2"/>
          <p:cNvSpPr>
            <a:spLocks noGrp="1"/>
          </p:cNvSpPr>
          <p:nvPr>
            <p:ph idx="1"/>
          </p:nvPr>
        </p:nvSpPr>
        <p:spPr/>
        <p:txBody>
          <a:bodyPr/>
          <a:lstStyle/>
          <a:p>
            <a:pPr marL="109537" indent="0">
              <a:buNone/>
            </a:pPr>
            <a:r>
              <a:rPr lang="zh-CN" altLang="en-US" dirty="0"/>
              <a:t>有五门课程，每门都有相应学分，从中选择三门，输出学分总和</a:t>
            </a:r>
          </a:p>
        </p:txBody>
      </p:sp>
      <p:sp>
        <p:nvSpPr>
          <p:cNvPr id="2" name="灯片编号占位符 1">
            <a:extLst>
              <a:ext uri="{FF2B5EF4-FFF2-40B4-BE49-F238E27FC236}">
                <a16:creationId xmlns:a16="http://schemas.microsoft.com/office/drawing/2014/main" id="{890D9A04-56F1-4488-BB9F-1AA7A61DBF4F}"/>
              </a:ext>
            </a:extLst>
          </p:cNvPr>
          <p:cNvSpPr>
            <a:spLocks noGrp="1"/>
          </p:cNvSpPr>
          <p:nvPr>
            <p:ph type="sldNum" sz="quarter" idx="4"/>
          </p:nvPr>
        </p:nvSpPr>
        <p:spPr/>
        <p:txBody>
          <a:bodyPr/>
          <a:lstStyle/>
          <a:p>
            <a:fld id="{EE27C1A0-FD57-4FBA-811A-8EA0C630CB97}" type="slidenum">
              <a:rPr lang="zh-CN" altLang="en-US" smtClean="0"/>
              <a:pPr/>
              <a:t>85</a:t>
            </a:fld>
            <a:endParaRPr lang="zh-CN" altLang="en-US"/>
          </a:p>
        </p:txBody>
      </p:sp>
    </p:spTree>
    <p:extLst>
      <p:ext uri="{BB962C8B-B14F-4D97-AF65-F5344CB8AC3E}">
        <p14:creationId xmlns:p14="http://schemas.microsoft.com/office/powerpoint/2010/main" val="10217721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标题 1"/>
          <p:cNvSpPr>
            <a:spLocks noGrp="1"/>
          </p:cNvSpPr>
          <p:nvPr>
            <p:ph type="title"/>
          </p:nvPr>
        </p:nvSpPr>
        <p:spPr>
          <a:noFill/>
        </p:spPr>
        <p:txBody>
          <a:bodyPr/>
          <a:lstStyle/>
          <a:p>
            <a:pPr eaLnBrk="1" hangingPunct="1"/>
            <a:r>
              <a:rPr lang="zh-CN" altLang="en-US">
                <a:solidFill>
                  <a:schemeClr val="bg1"/>
                </a:solidFill>
              </a:rPr>
              <a:t>例</a:t>
            </a:r>
            <a:r>
              <a:rPr lang="en-US" altLang="zh-CN">
                <a:solidFill>
                  <a:schemeClr val="bg1"/>
                </a:solidFill>
              </a:rPr>
              <a:t>10-10</a:t>
            </a:r>
            <a:endParaRPr lang="zh-CN" altLang="en-US">
              <a:solidFill>
                <a:schemeClr val="bg1"/>
              </a:solidFill>
            </a:endParaRPr>
          </a:p>
        </p:txBody>
      </p:sp>
      <p:sp>
        <p:nvSpPr>
          <p:cNvPr id="70659" name="内容占位符 2"/>
          <p:cNvSpPr>
            <a:spLocks noGrp="1"/>
          </p:cNvSpPr>
          <p:nvPr>
            <p:ph idx="1"/>
          </p:nvPr>
        </p:nvSpPr>
        <p:spPr>
          <a:xfrm>
            <a:off x="179512" y="332656"/>
            <a:ext cx="9217024" cy="5305078"/>
          </a:xfrm>
        </p:spPr>
        <p:txBody>
          <a:bodyPr/>
          <a:lstStyle/>
          <a:p>
            <a:pPr eaLnBrk="1" hangingPunct="1">
              <a:lnSpc>
                <a:spcPct val="90000"/>
              </a:lnSpc>
              <a:buFont typeface="Georgia" panose="02040502050405020303" pitchFamily="18" charset="0"/>
              <a:buNone/>
            </a:pPr>
            <a:r>
              <a:rPr lang="en-US" altLang="zh-CN" sz="2000" dirty="0"/>
              <a:t>//10_10.cpp</a:t>
            </a:r>
          </a:p>
          <a:p>
            <a:pPr eaLnBrk="1" hangingPunct="1">
              <a:lnSpc>
                <a:spcPct val="90000"/>
              </a:lnSpc>
              <a:buFont typeface="Georgia" panose="02040502050405020303" pitchFamily="18" charset="0"/>
              <a:buNone/>
            </a:pPr>
            <a:r>
              <a:rPr lang="en-US" altLang="zh-CN" sz="2000" dirty="0"/>
              <a:t>#include &lt;iostream&gt;</a:t>
            </a:r>
          </a:p>
          <a:p>
            <a:pPr eaLnBrk="1" hangingPunct="1">
              <a:lnSpc>
                <a:spcPct val="90000"/>
              </a:lnSpc>
              <a:buFont typeface="Georgia" panose="02040502050405020303" pitchFamily="18" charset="0"/>
              <a:buNone/>
            </a:pPr>
            <a:r>
              <a:rPr lang="en-US" altLang="zh-CN" sz="2000" dirty="0">
                <a:solidFill>
                  <a:schemeClr val="accent3"/>
                </a:solidFill>
              </a:rPr>
              <a:t>#include &lt;map&gt;</a:t>
            </a:r>
          </a:p>
          <a:p>
            <a:pPr eaLnBrk="1" hangingPunct="1">
              <a:lnSpc>
                <a:spcPct val="90000"/>
              </a:lnSpc>
              <a:buFont typeface="Georgia" panose="02040502050405020303" pitchFamily="18" charset="0"/>
              <a:buNone/>
            </a:pPr>
            <a:r>
              <a:rPr lang="en-US" altLang="zh-CN" sz="2000" dirty="0"/>
              <a:t>#include &lt;string&gt;</a:t>
            </a:r>
          </a:p>
          <a:p>
            <a:pPr eaLnBrk="1" hangingPunct="1">
              <a:lnSpc>
                <a:spcPct val="90000"/>
              </a:lnSpc>
              <a:buFont typeface="Georgia" panose="02040502050405020303" pitchFamily="18" charset="0"/>
              <a:buNone/>
            </a:pPr>
            <a:r>
              <a:rPr lang="en-US" altLang="zh-CN" sz="2000" dirty="0"/>
              <a:t>#include &lt;utility&gt;</a:t>
            </a:r>
          </a:p>
          <a:p>
            <a:pPr eaLnBrk="1" hangingPunct="1">
              <a:lnSpc>
                <a:spcPct val="90000"/>
              </a:lnSpc>
              <a:buFont typeface="Georgia" panose="02040502050405020303" pitchFamily="18" charset="0"/>
              <a:buNone/>
            </a:pPr>
            <a:r>
              <a:rPr lang="en-US" altLang="zh-CN" sz="2000" dirty="0"/>
              <a:t>using namespace std;</a:t>
            </a:r>
          </a:p>
          <a:p>
            <a:pPr eaLnBrk="1" hangingPunct="1">
              <a:lnSpc>
                <a:spcPct val="90000"/>
              </a:lnSpc>
              <a:buFont typeface="Georgia" panose="02040502050405020303" pitchFamily="18" charset="0"/>
              <a:buNone/>
            </a:pPr>
            <a:r>
              <a:rPr lang="en-US" altLang="zh-CN" sz="2000" dirty="0"/>
              <a:t>int main() {</a:t>
            </a:r>
          </a:p>
          <a:p>
            <a:pPr eaLnBrk="1" hangingPunct="1">
              <a:lnSpc>
                <a:spcPct val="90000"/>
              </a:lnSpc>
              <a:buFont typeface="Georgia" panose="02040502050405020303" pitchFamily="18" charset="0"/>
              <a:buNone/>
            </a:pPr>
            <a:r>
              <a:rPr lang="en-US" altLang="zh-CN" sz="2000" dirty="0"/>
              <a:t>    map&lt;string, int&gt; courses;</a:t>
            </a:r>
          </a:p>
          <a:p>
            <a:pPr eaLnBrk="1" hangingPunct="1">
              <a:lnSpc>
                <a:spcPct val="90000"/>
              </a:lnSpc>
              <a:buFont typeface="Georgia" panose="02040502050405020303" pitchFamily="18" charset="0"/>
              <a:buNone/>
            </a:pPr>
            <a:r>
              <a:rPr lang="en-US" altLang="zh-CN" sz="2000" dirty="0"/>
              <a:t>    //</a:t>
            </a:r>
            <a:r>
              <a:rPr lang="zh-CN" altLang="en-US" sz="2000" dirty="0"/>
              <a:t>将课程信息插入</a:t>
            </a:r>
            <a:r>
              <a:rPr lang="en-US" altLang="zh-CN" sz="2000" dirty="0"/>
              <a:t>courses</a:t>
            </a:r>
            <a:r>
              <a:rPr lang="zh-CN" altLang="en-US" sz="2000" dirty="0"/>
              <a:t>映射中</a:t>
            </a:r>
          </a:p>
          <a:p>
            <a:pPr eaLnBrk="1" hangingPunct="1">
              <a:lnSpc>
                <a:spcPct val="90000"/>
              </a:lnSpc>
              <a:buFont typeface="Georgia" panose="02040502050405020303" pitchFamily="18" charset="0"/>
              <a:buNone/>
            </a:pPr>
            <a:r>
              <a:rPr lang="en-US" altLang="zh-CN" sz="2000" dirty="0"/>
              <a:t>    </a:t>
            </a:r>
            <a:r>
              <a:rPr lang="en-US" altLang="zh-CN" sz="2000" dirty="0" err="1"/>
              <a:t>courses.</a:t>
            </a:r>
            <a:r>
              <a:rPr lang="en-US" altLang="zh-CN" sz="2000" dirty="0" err="1">
                <a:solidFill>
                  <a:srgbClr val="C00000"/>
                </a:solidFill>
              </a:rPr>
              <a:t>insert</a:t>
            </a:r>
            <a:r>
              <a:rPr lang="en-US" altLang="zh-CN" sz="2000" dirty="0"/>
              <a:t>(</a:t>
            </a:r>
            <a:r>
              <a:rPr lang="en-US" altLang="zh-CN" sz="2000" dirty="0" err="1">
                <a:solidFill>
                  <a:srgbClr val="C00000"/>
                </a:solidFill>
              </a:rPr>
              <a:t>make_pair</a:t>
            </a:r>
            <a:r>
              <a:rPr lang="en-US" altLang="zh-CN" sz="2000" dirty="0"/>
              <a:t>("CSAPP", 3)); //</a:t>
            </a:r>
            <a:r>
              <a:rPr lang="en-US" altLang="zh-CN" sz="2000" dirty="0" err="1"/>
              <a:t>make_pair</a:t>
            </a:r>
            <a:r>
              <a:rPr lang="zh-CN" altLang="en-US" sz="2000" dirty="0"/>
              <a:t>也是</a:t>
            </a:r>
            <a:r>
              <a:rPr lang="en-US" altLang="zh-CN" sz="2000" dirty="0"/>
              <a:t>&lt;utility&gt;</a:t>
            </a:r>
            <a:r>
              <a:rPr lang="zh-CN" altLang="en-US" sz="2000" dirty="0"/>
              <a:t>的</a:t>
            </a:r>
            <a:endParaRPr lang="en-US" altLang="zh-CN" sz="2000" dirty="0"/>
          </a:p>
          <a:p>
            <a:pPr eaLnBrk="1" hangingPunct="1">
              <a:lnSpc>
                <a:spcPct val="90000"/>
              </a:lnSpc>
              <a:buFont typeface="Georgia" panose="02040502050405020303" pitchFamily="18" charset="0"/>
              <a:buNone/>
            </a:pPr>
            <a:r>
              <a:rPr lang="en-US" altLang="zh-CN" sz="2000" dirty="0"/>
              <a:t>    </a:t>
            </a:r>
            <a:r>
              <a:rPr lang="en-US" altLang="zh-CN" sz="2000" dirty="0" err="1"/>
              <a:t>courses.insert</a:t>
            </a:r>
            <a:r>
              <a:rPr lang="en-US" altLang="zh-CN" sz="2000" dirty="0"/>
              <a:t>(</a:t>
            </a:r>
            <a:r>
              <a:rPr lang="en-US" altLang="zh-CN" sz="2000" dirty="0" err="1"/>
              <a:t>make_pair</a:t>
            </a:r>
            <a:r>
              <a:rPr lang="en-US" altLang="zh-CN" sz="2000" dirty="0"/>
              <a:t>("C++", 2));</a:t>
            </a:r>
          </a:p>
          <a:p>
            <a:pPr eaLnBrk="1" hangingPunct="1">
              <a:lnSpc>
                <a:spcPct val="90000"/>
              </a:lnSpc>
              <a:buFont typeface="Georgia" panose="02040502050405020303" pitchFamily="18" charset="0"/>
              <a:buNone/>
            </a:pPr>
            <a:r>
              <a:rPr lang="en-US" altLang="zh-CN" sz="2000" dirty="0"/>
              <a:t>    </a:t>
            </a:r>
            <a:r>
              <a:rPr lang="en-US" altLang="zh-CN" sz="2000" dirty="0" err="1"/>
              <a:t>courses.insert</a:t>
            </a:r>
            <a:r>
              <a:rPr lang="en-US" altLang="zh-CN" sz="2000" dirty="0"/>
              <a:t>(</a:t>
            </a:r>
            <a:r>
              <a:rPr lang="en-US" altLang="zh-CN" sz="2000" dirty="0" err="1"/>
              <a:t>make_pair</a:t>
            </a:r>
            <a:r>
              <a:rPr lang="en-US" altLang="zh-CN" sz="2000" dirty="0"/>
              <a:t>("CSARCH", 4));</a:t>
            </a:r>
          </a:p>
          <a:p>
            <a:pPr eaLnBrk="1" hangingPunct="1">
              <a:lnSpc>
                <a:spcPct val="90000"/>
              </a:lnSpc>
              <a:buFont typeface="Georgia" panose="02040502050405020303" pitchFamily="18" charset="0"/>
              <a:buNone/>
            </a:pPr>
            <a:r>
              <a:rPr lang="en-US" altLang="zh-CN" sz="2000" dirty="0"/>
              <a:t>    </a:t>
            </a:r>
            <a:r>
              <a:rPr lang="en-US" altLang="zh-CN" sz="2000" dirty="0" err="1"/>
              <a:t>courses.insert</a:t>
            </a:r>
            <a:r>
              <a:rPr lang="en-US" altLang="zh-CN" sz="2000" dirty="0"/>
              <a:t>(</a:t>
            </a:r>
            <a:r>
              <a:rPr lang="en-US" altLang="zh-CN" sz="2000" dirty="0" err="1"/>
              <a:t>make_pair</a:t>
            </a:r>
            <a:r>
              <a:rPr lang="en-US" altLang="zh-CN" sz="2000" dirty="0"/>
              <a:t>("COMPILER", 4));</a:t>
            </a:r>
          </a:p>
          <a:p>
            <a:pPr eaLnBrk="1" hangingPunct="1">
              <a:lnSpc>
                <a:spcPct val="90000"/>
              </a:lnSpc>
              <a:buFont typeface="Georgia" panose="02040502050405020303" pitchFamily="18" charset="0"/>
              <a:buNone/>
            </a:pPr>
            <a:r>
              <a:rPr lang="en-US" altLang="zh-CN" sz="2000" dirty="0"/>
              <a:t>    </a:t>
            </a:r>
            <a:r>
              <a:rPr lang="en-US" altLang="zh-CN" sz="2000" dirty="0" err="1"/>
              <a:t>courses.insert</a:t>
            </a:r>
            <a:r>
              <a:rPr lang="en-US" altLang="zh-CN" sz="2000" dirty="0"/>
              <a:t>(</a:t>
            </a:r>
            <a:r>
              <a:rPr lang="en-US" altLang="zh-CN" sz="2000" dirty="0" err="1"/>
              <a:t>make_pair</a:t>
            </a:r>
            <a:r>
              <a:rPr lang="en-US" altLang="zh-CN" sz="2000" dirty="0"/>
              <a:t>("OS", 5));</a:t>
            </a:r>
          </a:p>
          <a:p>
            <a:pPr eaLnBrk="1" hangingPunct="1">
              <a:lnSpc>
                <a:spcPct val="90000"/>
              </a:lnSpc>
              <a:buFont typeface="Georgia" panose="02040502050405020303" pitchFamily="18" charset="0"/>
              <a:buNone/>
            </a:pPr>
            <a:r>
              <a:rPr lang="en-US" altLang="zh-CN" sz="2000" dirty="0"/>
              <a:t>    int n = 3;		//</a:t>
            </a:r>
            <a:r>
              <a:rPr lang="zh-CN" altLang="en-US" sz="2000" dirty="0"/>
              <a:t>剩下的可选次数</a:t>
            </a:r>
          </a:p>
          <a:p>
            <a:pPr eaLnBrk="1" hangingPunct="1">
              <a:lnSpc>
                <a:spcPct val="90000"/>
              </a:lnSpc>
              <a:buFont typeface="Georgia" panose="02040502050405020303" pitchFamily="18" charset="0"/>
              <a:buNone/>
            </a:pPr>
            <a:r>
              <a:rPr lang="en-US" altLang="zh-CN" sz="2000" dirty="0"/>
              <a:t>    int sum = 0;	//</a:t>
            </a:r>
            <a:r>
              <a:rPr lang="zh-CN" altLang="en-US" sz="2000" dirty="0"/>
              <a:t>学分总和</a:t>
            </a:r>
          </a:p>
          <a:p>
            <a:pPr eaLnBrk="1" hangingPunct="1">
              <a:lnSpc>
                <a:spcPct val="80000"/>
              </a:lnSpc>
              <a:buFont typeface="Georgia" panose="02040502050405020303" pitchFamily="18" charset="0"/>
              <a:buNone/>
            </a:pPr>
            <a:endParaRPr lang="en-US" altLang="zh-CN" sz="2000" dirty="0"/>
          </a:p>
        </p:txBody>
      </p:sp>
      <p:sp>
        <p:nvSpPr>
          <p:cNvPr id="2" name="标题 1">
            <a:extLst>
              <a:ext uri="{FF2B5EF4-FFF2-40B4-BE49-F238E27FC236}">
                <a16:creationId xmlns:a16="http://schemas.microsoft.com/office/drawing/2014/main" id="{BF890080-7DD4-49BA-1649-F878621D25E2}"/>
              </a:ext>
            </a:extLst>
          </p:cNvPr>
          <p:cNvSpPr txBox="1">
            <a:spLocks/>
          </p:cNvSpPr>
          <p:nvPr/>
        </p:nvSpPr>
        <p:spPr bwMode="auto">
          <a:xfrm>
            <a:off x="7455083" y="-5680"/>
            <a:ext cx="1654722"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kern="1200">
                <a:solidFill>
                  <a:schemeClr val="tx1"/>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4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4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4000">
                <a:solidFill>
                  <a:schemeClr val="tx2"/>
                </a:solidFill>
                <a:latin typeface="微软雅黑" pitchFamily="34" charset="-122"/>
                <a:ea typeface="微软雅黑"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eaLnBrk="1" hangingPunct="1"/>
            <a:r>
              <a:rPr kumimoji="0" lang="zh-CN" altLang="en-US" sz="2600"/>
              <a:t>例</a:t>
            </a:r>
            <a:r>
              <a:rPr kumimoji="0" lang="en-US" altLang="zh-CN" sz="2600"/>
              <a:t>10-10</a:t>
            </a:r>
            <a:endParaRPr kumimoji="0" lang="zh-CN" altLang="en-US" sz="2600"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xfrm>
            <a:off x="7455083" y="-5680"/>
            <a:ext cx="1654722" cy="864096"/>
          </a:xfrm>
          <a:noFill/>
        </p:spPr>
        <p:txBody>
          <a:bodyPr/>
          <a:lstStyle/>
          <a:p>
            <a:pPr eaLnBrk="1" hangingPunct="1"/>
            <a:r>
              <a:rPr lang="zh-CN" altLang="en-US" sz="2600" dirty="0"/>
              <a:t>例</a:t>
            </a:r>
            <a:r>
              <a:rPr lang="en-US" altLang="zh-CN" sz="2600" dirty="0"/>
              <a:t>10-10</a:t>
            </a:r>
            <a:endParaRPr lang="zh-CN" altLang="en-US" sz="2600" dirty="0"/>
          </a:p>
        </p:txBody>
      </p:sp>
      <p:sp>
        <p:nvSpPr>
          <p:cNvPr id="71683" name="内容占位符 2"/>
          <p:cNvSpPr>
            <a:spLocks noGrp="1"/>
          </p:cNvSpPr>
          <p:nvPr>
            <p:ph idx="1"/>
          </p:nvPr>
        </p:nvSpPr>
        <p:spPr>
          <a:xfrm>
            <a:off x="-108520" y="188640"/>
            <a:ext cx="10641841" cy="5305078"/>
          </a:xfrm>
        </p:spPr>
        <p:txBody>
          <a:bodyPr/>
          <a:lstStyle/>
          <a:p>
            <a:pPr eaLnBrk="1" hangingPunct="1">
              <a:lnSpc>
                <a:spcPct val="80000"/>
              </a:lnSpc>
              <a:buFont typeface="Georgia" panose="02040502050405020303" pitchFamily="18" charset="0"/>
              <a:buNone/>
            </a:pPr>
            <a:r>
              <a:rPr lang="zh-CN" altLang="en-US" sz="2000" dirty="0"/>
              <a:t>    </a:t>
            </a:r>
            <a:r>
              <a:rPr lang="en-US" altLang="zh-CN" sz="2000" dirty="0"/>
              <a:t>while (n &gt; 0) {</a:t>
            </a:r>
          </a:p>
          <a:p>
            <a:pPr eaLnBrk="1" hangingPunct="1">
              <a:lnSpc>
                <a:spcPct val="80000"/>
              </a:lnSpc>
              <a:buFont typeface="Georgia" panose="02040502050405020303" pitchFamily="18" charset="0"/>
              <a:buNone/>
            </a:pPr>
            <a:r>
              <a:rPr lang="en-US" altLang="zh-CN" sz="2000" dirty="0"/>
              <a:t>	    string name;</a:t>
            </a:r>
          </a:p>
          <a:p>
            <a:pPr eaLnBrk="1" hangingPunct="1">
              <a:lnSpc>
                <a:spcPct val="80000"/>
              </a:lnSpc>
              <a:buFont typeface="Georgia" panose="02040502050405020303" pitchFamily="18" charset="0"/>
              <a:buNone/>
            </a:pPr>
            <a:r>
              <a:rPr lang="en-US" altLang="zh-CN" sz="2000" dirty="0"/>
              <a:t>	    </a:t>
            </a:r>
            <a:r>
              <a:rPr lang="en-US" altLang="zh-CN" sz="2000" dirty="0" err="1"/>
              <a:t>cin</a:t>
            </a:r>
            <a:r>
              <a:rPr lang="en-US" altLang="zh-CN" sz="2000" dirty="0"/>
              <a:t> &gt;&gt; name;	//</a:t>
            </a:r>
            <a:r>
              <a:rPr lang="zh-CN" altLang="en-US" sz="2000" dirty="0"/>
              <a:t>输入课程名称</a:t>
            </a:r>
          </a:p>
          <a:p>
            <a:pPr eaLnBrk="1" hangingPunct="1">
              <a:lnSpc>
                <a:spcPct val="80000"/>
              </a:lnSpc>
              <a:buFont typeface="Georgia" panose="02040502050405020303" pitchFamily="18" charset="0"/>
              <a:buNone/>
            </a:pPr>
            <a:r>
              <a:rPr lang="zh-CN" altLang="en-US" sz="2000" dirty="0"/>
              <a:t>	    </a:t>
            </a:r>
            <a:r>
              <a:rPr lang="en-US" altLang="zh-CN" sz="2000" dirty="0"/>
              <a:t>map&lt;string, int&gt;::iterator </a:t>
            </a:r>
            <a:r>
              <a:rPr lang="en-US" altLang="zh-CN" sz="2000" dirty="0" err="1"/>
              <a:t>iter</a:t>
            </a:r>
            <a:r>
              <a:rPr lang="en-US" altLang="zh-CN" sz="2000" dirty="0"/>
              <a:t> = </a:t>
            </a:r>
            <a:r>
              <a:rPr lang="en-US" altLang="zh-CN" sz="2000" dirty="0" err="1"/>
              <a:t>courses.</a:t>
            </a:r>
            <a:r>
              <a:rPr lang="en-US" altLang="zh-CN" sz="2000" dirty="0" err="1">
                <a:solidFill>
                  <a:srgbClr val="C00000"/>
                </a:solidFill>
              </a:rPr>
              <a:t>find</a:t>
            </a:r>
            <a:r>
              <a:rPr lang="en-US" altLang="zh-CN" sz="2000" dirty="0"/>
              <a:t>(name);//</a:t>
            </a:r>
            <a:r>
              <a:rPr lang="zh-CN" altLang="en-US" sz="2000" dirty="0"/>
              <a:t>查找课程</a:t>
            </a:r>
          </a:p>
          <a:p>
            <a:pPr eaLnBrk="1" hangingPunct="1">
              <a:lnSpc>
                <a:spcPct val="80000"/>
              </a:lnSpc>
              <a:buFont typeface="Georgia" panose="02040502050405020303" pitchFamily="18" charset="0"/>
              <a:buNone/>
            </a:pPr>
            <a:r>
              <a:rPr lang="zh-CN" altLang="en-US" sz="2000" dirty="0"/>
              <a:t>	    </a:t>
            </a:r>
            <a:r>
              <a:rPr lang="en-US" altLang="zh-CN" sz="2000" dirty="0"/>
              <a:t>if (</a:t>
            </a:r>
            <a:r>
              <a:rPr lang="en-US" altLang="zh-CN" sz="2000" dirty="0" err="1"/>
              <a:t>iter</a:t>
            </a:r>
            <a:r>
              <a:rPr lang="en-US" altLang="zh-CN" sz="2000" dirty="0"/>
              <a:t> == </a:t>
            </a:r>
            <a:r>
              <a:rPr lang="en-US" altLang="zh-CN" sz="2000" dirty="0" err="1"/>
              <a:t>courses.end</a:t>
            </a:r>
            <a:r>
              <a:rPr lang="en-US" altLang="zh-CN" sz="2000" dirty="0"/>
              <a:t>()) {	//</a:t>
            </a:r>
            <a:r>
              <a:rPr lang="zh-CN" altLang="en-US" sz="2000" dirty="0"/>
              <a:t>判断是否找到</a:t>
            </a:r>
          </a:p>
          <a:p>
            <a:pPr eaLnBrk="1" hangingPunct="1">
              <a:lnSpc>
                <a:spcPct val="80000"/>
              </a:lnSpc>
              <a:buFont typeface="Georgia" panose="02040502050405020303" pitchFamily="18" charset="0"/>
              <a:buNone/>
            </a:pPr>
            <a:r>
              <a:rPr lang="zh-CN" altLang="en-US" sz="2000" dirty="0"/>
              <a:t>	     	    </a:t>
            </a:r>
            <a:r>
              <a:rPr lang="en-US" altLang="zh-CN" sz="2000" dirty="0" err="1"/>
              <a:t>cout</a:t>
            </a:r>
            <a:r>
              <a:rPr lang="en-US" altLang="zh-CN" sz="2000" dirty="0"/>
              <a:t> &lt;&lt; name &lt;&lt; " is not available" &lt;&lt; </a:t>
            </a:r>
            <a:r>
              <a:rPr lang="en-US" altLang="zh-CN" sz="2000" dirty="0" err="1"/>
              <a:t>endl</a:t>
            </a:r>
            <a:r>
              <a:rPr lang="en-US" altLang="zh-CN" sz="2000" dirty="0"/>
              <a:t>;</a:t>
            </a:r>
          </a:p>
          <a:p>
            <a:pPr eaLnBrk="1" hangingPunct="1">
              <a:lnSpc>
                <a:spcPct val="80000"/>
              </a:lnSpc>
              <a:buFont typeface="Georgia" panose="02040502050405020303" pitchFamily="18" charset="0"/>
              <a:buNone/>
            </a:pPr>
            <a:r>
              <a:rPr lang="en-US" altLang="zh-CN" sz="2000" dirty="0"/>
              <a:t>	    } else {</a:t>
            </a:r>
          </a:p>
          <a:p>
            <a:pPr eaLnBrk="1" hangingPunct="1">
              <a:lnSpc>
                <a:spcPct val="80000"/>
              </a:lnSpc>
              <a:buFont typeface="Georgia" panose="02040502050405020303" pitchFamily="18" charset="0"/>
              <a:buNone/>
            </a:pPr>
            <a:r>
              <a:rPr lang="en-US" altLang="zh-CN" sz="2000" dirty="0"/>
              <a:t>		    sum += </a:t>
            </a:r>
            <a:r>
              <a:rPr lang="en-US" altLang="zh-CN" sz="2000" dirty="0" err="1"/>
              <a:t>iter</a:t>
            </a:r>
            <a:r>
              <a:rPr lang="en-US" altLang="zh-CN" sz="2000" dirty="0"/>
              <a:t>-&gt;second;	//</a:t>
            </a:r>
            <a:r>
              <a:rPr lang="zh-CN" altLang="en-US" sz="2000" dirty="0"/>
              <a:t>累加学分</a:t>
            </a:r>
          </a:p>
          <a:p>
            <a:pPr eaLnBrk="1" hangingPunct="1">
              <a:lnSpc>
                <a:spcPct val="80000"/>
              </a:lnSpc>
              <a:buFont typeface="Georgia" panose="02040502050405020303" pitchFamily="18" charset="0"/>
              <a:buNone/>
            </a:pPr>
            <a:r>
              <a:rPr lang="zh-CN" altLang="en-US" sz="2000" dirty="0"/>
              <a:t>		    </a:t>
            </a:r>
            <a:r>
              <a:rPr lang="en-US" altLang="zh-CN" sz="2000" dirty="0" err="1"/>
              <a:t>courses.</a:t>
            </a:r>
            <a:r>
              <a:rPr lang="en-US" altLang="zh-CN" sz="2000" dirty="0" err="1">
                <a:solidFill>
                  <a:srgbClr val="C00000"/>
                </a:solidFill>
              </a:rPr>
              <a:t>erase</a:t>
            </a:r>
            <a:r>
              <a:rPr lang="en-US" altLang="zh-CN" sz="2000" dirty="0"/>
              <a:t>(</a:t>
            </a:r>
            <a:r>
              <a:rPr lang="en-US" altLang="zh-CN" sz="2000" dirty="0" err="1"/>
              <a:t>iter</a:t>
            </a:r>
            <a:r>
              <a:rPr lang="en-US" altLang="zh-CN" sz="2000" dirty="0"/>
              <a:t>);	//</a:t>
            </a:r>
            <a:r>
              <a:rPr lang="zh-CN" altLang="en-US" sz="2000" dirty="0"/>
              <a:t>将刚选过的课程从映射中删除</a:t>
            </a:r>
          </a:p>
          <a:p>
            <a:pPr eaLnBrk="1" hangingPunct="1">
              <a:lnSpc>
                <a:spcPct val="80000"/>
              </a:lnSpc>
              <a:buFont typeface="Georgia" panose="02040502050405020303" pitchFamily="18" charset="0"/>
              <a:buNone/>
            </a:pPr>
            <a:r>
              <a:rPr lang="zh-CN" altLang="en-US" sz="2000" dirty="0"/>
              <a:t>		    </a:t>
            </a:r>
            <a:r>
              <a:rPr lang="en-US" altLang="zh-CN" sz="2000" dirty="0"/>
              <a:t>n--;</a:t>
            </a:r>
          </a:p>
          <a:p>
            <a:pPr eaLnBrk="1" hangingPunct="1">
              <a:lnSpc>
                <a:spcPct val="80000"/>
              </a:lnSpc>
              <a:buFont typeface="Georgia" panose="02040502050405020303" pitchFamily="18" charset="0"/>
              <a:buNone/>
            </a:pPr>
            <a:r>
              <a:rPr lang="en-US" altLang="zh-CN" sz="2000" dirty="0"/>
              <a:t>	    }</a:t>
            </a:r>
          </a:p>
          <a:p>
            <a:pPr eaLnBrk="1" hangingPunct="1">
              <a:lnSpc>
                <a:spcPct val="80000"/>
              </a:lnSpc>
              <a:buFont typeface="Georgia" panose="02040502050405020303" pitchFamily="18" charset="0"/>
              <a:buNone/>
            </a:pPr>
            <a:r>
              <a:rPr lang="en-US" altLang="zh-CN" sz="2000" dirty="0"/>
              <a:t>    }</a:t>
            </a:r>
          </a:p>
          <a:p>
            <a:pPr eaLnBrk="1" hangingPunct="1">
              <a:lnSpc>
                <a:spcPct val="80000"/>
              </a:lnSpc>
              <a:buFont typeface="Georgia" panose="02040502050405020303" pitchFamily="18" charset="0"/>
              <a:buNone/>
            </a:pPr>
            <a:r>
              <a:rPr lang="en-US" altLang="zh-CN" sz="2000" dirty="0"/>
              <a:t>    </a:t>
            </a:r>
            <a:r>
              <a:rPr lang="en-US" altLang="zh-CN" sz="2000" dirty="0" err="1"/>
              <a:t>cout</a:t>
            </a:r>
            <a:r>
              <a:rPr lang="en-US" altLang="zh-CN" sz="2000" dirty="0"/>
              <a:t> &lt;&lt; "Total credit: " &lt;&lt; sum &lt;&lt; </a:t>
            </a:r>
            <a:r>
              <a:rPr lang="en-US" altLang="zh-CN" sz="2000" dirty="0" err="1"/>
              <a:t>endl</a:t>
            </a:r>
            <a:r>
              <a:rPr lang="en-US" altLang="zh-CN" sz="2000" dirty="0"/>
              <a:t>;	//</a:t>
            </a:r>
            <a:r>
              <a:rPr lang="zh-CN" altLang="en-US" sz="2000" dirty="0"/>
              <a:t>输出总学分</a:t>
            </a:r>
          </a:p>
          <a:p>
            <a:pPr eaLnBrk="1" hangingPunct="1">
              <a:lnSpc>
                <a:spcPct val="80000"/>
              </a:lnSpc>
              <a:buFont typeface="Georgia" panose="02040502050405020303" pitchFamily="18" charset="0"/>
              <a:buNone/>
            </a:pPr>
            <a:r>
              <a:rPr lang="zh-CN" altLang="en-US" sz="2000" dirty="0"/>
              <a:t>    </a:t>
            </a:r>
            <a:r>
              <a:rPr lang="en-US" altLang="zh-CN" sz="2000" dirty="0"/>
              <a:t>return 0;</a:t>
            </a:r>
          </a:p>
          <a:p>
            <a:pPr eaLnBrk="1" hangingPunct="1">
              <a:lnSpc>
                <a:spcPct val="80000"/>
              </a:lnSpc>
              <a:buFont typeface="Georgia" panose="02040502050405020303" pitchFamily="18" charset="0"/>
              <a:buNone/>
            </a:pPr>
            <a:r>
              <a:rPr lang="en-US" altLang="zh-CN" sz="2000" dirty="0"/>
              <a:t>}</a:t>
            </a:r>
          </a:p>
        </p:txBody>
      </p:sp>
      <p:sp>
        <p:nvSpPr>
          <p:cNvPr id="12" name="内容占位符 2"/>
          <p:cNvSpPr txBox="1">
            <a:spLocks/>
          </p:cNvSpPr>
          <p:nvPr/>
        </p:nvSpPr>
        <p:spPr bwMode="auto">
          <a:xfrm>
            <a:off x="5998961" y="3573016"/>
            <a:ext cx="2912243" cy="2371700"/>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itchFamily="34" charset="-122"/>
                <a:ea typeface="微软雅黑"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itchFamily="34" charset="-122"/>
                <a:ea typeface="微软雅黑"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itchFamily="34" charset="-122"/>
                <a:ea typeface="微软雅黑"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itchFamily="34" charset="-122"/>
                <a:ea typeface="微软雅黑"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200" kern="1200">
                <a:solidFill>
                  <a:srgbClr val="A04DA3"/>
                </a:solidFill>
                <a:latin typeface="微软雅黑" pitchFamily="34" charset="-122"/>
                <a:ea typeface="微软雅黑"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eaLnBrk="1" fontAlgn="auto" hangingPunct="1">
              <a:spcAft>
                <a:spcPts val="0"/>
              </a:spcAft>
              <a:buClr>
                <a:schemeClr val="accent3"/>
              </a:buClr>
              <a:buNone/>
              <a:defRPr/>
            </a:pPr>
            <a:r>
              <a:rPr kumimoji="0" lang="zh-CN" altLang="en-US" sz="1800" dirty="0">
                <a:latin typeface="Consolas" pitchFamily="49" charset="0"/>
              </a:rPr>
              <a:t>运行结果如下：</a:t>
            </a:r>
          </a:p>
          <a:p>
            <a:pPr marL="365760" indent="-256032" eaLnBrk="1" fontAlgn="auto" hangingPunct="1">
              <a:spcAft>
                <a:spcPts val="0"/>
              </a:spcAft>
              <a:buClr>
                <a:schemeClr val="accent3"/>
              </a:buClr>
              <a:buNone/>
              <a:defRPr/>
            </a:pPr>
            <a:r>
              <a:rPr kumimoji="0" lang="en-US" sz="1800" u="sng" dirty="0">
                <a:latin typeface="Consolas" pitchFamily="49" charset="0"/>
              </a:rPr>
              <a:t>C++</a:t>
            </a:r>
            <a:endParaRPr kumimoji="0" lang="zh-CN" altLang="en-US" sz="1800" dirty="0">
              <a:latin typeface="Consolas" pitchFamily="49" charset="0"/>
            </a:endParaRPr>
          </a:p>
          <a:p>
            <a:pPr marL="365760" indent="-256032" eaLnBrk="1" fontAlgn="auto" hangingPunct="1">
              <a:spcAft>
                <a:spcPts val="0"/>
              </a:spcAft>
              <a:buClr>
                <a:schemeClr val="accent3"/>
              </a:buClr>
              <a:buNone/>
              <a:defRPr/>
            </a:pPr>
            <a:r>
              <a:rPr kumimoji="0" lang="en-US" sz="1800" u="sng" dirty="0">
                <a:latin typeface="Consolas" pitchFamily="49" charset="0"/>
              </a:rPr>
              <a:t>COMPILER</a:t>
            </a:r>
            <a:endParaRPr kumimoji="0" lang="zh-CN" altLang="en-US" sz="1800" dirty="0">
              <a:latin typeface="Consolas" pitchFamily="49" charset="0"/>
            </a:endParaRPr>
          </a:p>
          <a:p>
            <a:pPr marL="365760" indent="-256032" eaLnBrk="1" fontAlgn="auto" hangingPunct="1">
              <a:spcAft>
                <a:spcPts val="0"/>
              </a:spcAft>
              <a:buClr>
                <a:schemeClr val="accent3"/>
              </a:buClr>
              <a:buNone/>
              <a:defRPr/>
            </a:pPr>
            <a:r>
              <a:rPr kumimoji="0" lang="en-US" sz="1800" u="sng" dirty="0">
                <a:latin typeface="Consolas" pitchFamily="49" charset="0"/>
              </a:rPr>
              <a:t>C++</a:t>
            </a:r>
            <a:endParaRPr kumimoji="0" lang="zh-CN" altLang="en-US" sz="1800" dirty="0">
              <a:latin typeface="Consolas" pitchFamily="49" charset="0"/>
            </a:endParaRPr>
          </a:p>
          <a:p>
            <a:pPr marL="365760" indent="-256032" eaLnBrk="1" fontAlgn="auto" hangingPunct="1">
              <a:spcAft>
                <a:spcPts val="0"/>
              </a:spcAft>
              <a:buClr>
                <a:schemeClr val="accent3"/>
              </a:buClr>
              <a:buNone/>
              <a:defRPr/>
            </a:pPr>
            <a:r>
              <a:rPr kumimoji="0" lang="en-US" sz="1800" dirty="0">
                <a:latin typeface="Consolas" pitchFamily="49" charset="0"/>
              </a:rPr>
              <a:t>C++ is not available</a:t>
            </a:r>
            <a:endParaRPr kumimoji="0" lang="zh-CN" altLang="en-US" sz="1800" dirty="0">
              <a:latin typeface="Consolas" pitchFamily="49" charset="0"/>
            </a:endParaRPr>
          </a:p>
          <a:p>
            <a:pPr marL="365760" indent="-256032" eaLnBrk="1" fontAlgn="auto" hangingPunct="1">
              <a:spcAft>
                <a:spcPts val="0"/>
              </a:spcAft>
              <a:buClr>
                <a:schemeClr val="accent3"/>
              </a:buClr>
              <a:buNone/>
              <a:defRPr/>
            </a:pPr>
            <a:r>
              <a:rPr kumimoji="0" lang="en-US" sz="1800" u="sng" dirty="0">
                <a:latin typeface="Consolas" pitchFamily="49" charset="0"/>
              </a:rPr>
              <a:t>CSAPP</a:t>
            </a:r>
            <a:endParaRPr kumimoji="0" lang="zh-CN" altLang="en-US" sz="1800" dirty="0">
              <a:latin typeface="Consolas" pitchFamily="49" charset="0"/>
            </a:endParaRPr>
          </a:p>
          <a:p>
            <a:pPr marL="365760" indent="-256032" eaLnBrk="1" fontAlgn="auto" hangingPunct="1">
              <a:spcAft>
                <a:spcPts val="0"/>
              </a:spcAft>
              <a:buClr>
                <a:schemeClr val="accent3"/>
              </a:buClr>
              <a:buNone/>
              <a:defRPr/>
            </a:pPr>
            <a:r>
              <a:rPr kumimoji="0" lang="en-US" sz="1800" dirty="0">
                <a:latin typeface="Consolas" pitchFamily="49" charset="0"/>
              </a:rPr>
              <a:t>Total credit: 9</a:t>
            </a:r>
            <a:endParaRPr kumimoji="0" lang="zh-CN" altLang="en-US" sz="1800" dirty="0">
              <a:latin typeface="Consolas" pitchFamily="49" charset="0"/>
            </a:endParaRPr>
          </a:p>
          <a:p>
            <a:pPr marL="365760" indent="-256032" eaLnBrk="1" fontAlgn="auto" hangingPunct="1">
              <a:spcAft>
                <a:spcPts val="0"/>
              </a:spcAft>
              <a:buClr>
                <a:schemeClr val="accent3"/>
              </a:buClr>
              <a:buFont typeface="Georgia"/>
              <a:buChar char="•"/>
              <a:defRPr/>
            </a:pPr>
            <a:endParaRPr kumimoji="0" lang="zh-CN" altLang="en-US" sz="1800" dirty="0">
              <a:latin typeface="Consolas" pitchFamily="49" charset="0"/>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标题 1"/>
          <p:cNvSpPr>
            <a:spLocks noGrp="1"/>
          </p:cNvSpPr>
          <p:nvPr>
            <p:ph type="title"/>
          </p:nvPr>
        </p:nvSpPr>
        <p:spPr>
          <a:xfrm>
            <a:off x="3275856" y="25493"/>
            <a:ext cx="6192688" cy="864096"/>
          </a:xfrm>
        </p:spPr>
        <p:txBody>
          <a:bodyPr/>
          <a:lstStyle/>
          <a:p>
            <a:pPr eaLnBrk="1" hangingPunct="1"/>
            <a:r>
              <a:rPr lang="zh-CN" altLang="en-US" sz="2400" dirty="0"/>
              <a:t>例</a:t>
            </a:r>
            <a:r>
              <a:rPr lang="en-US" altLang="zh-CN" sz="2400" dirty="0"/>
              <a:t>10-11</a:t>
            </a:r>
            <a:r>
              <a:rPr lang="zh-CN" altLang="en-US" sz="2400" dirty="0"/>
              <a:t>统计一句话中每个字母出现的次数</a:t>
            </a:r>
          </a:p>
        </p:txBody>
      </p:sp>
      <p:sp>
        <p:nvSpPr>
          <p:cNvPr id="3" name="内容占位符 2"/>
          <p:cNvSpPr>
            <a:spLocks noGrp="1"/>
          </p:cNvSpPr>
          <p:nvPr>
            <p:ph idx="1"/>
          </p:nvPr>
        </p:nvSpPr>
        <p:spPr>
          <a:xfrm>
            <a:off x="0" y="260648"/>
            <a:ext cx="9233992" cy="5593110"/>
          </a:xfrm>
        </p:spPr>
        <p:txBody>
          <a:bodyPr>
            <a:noAutofit/>
          </a:bodyPr>
          <a:lstStyle/>
          <a:p>
            <a:pPr marL="365760" indent="-256032" eaLnBrk="1" fontAlgn="auto" hangingPunct="1">
              <a:spcAft>
                <a:spcPts val="0"/>
              </a:spcAft>
              <a:buClr>
                <a:schemeClr val="accent3"/>
              </a:buClr>
              <a:defRPr/>
            </a:pPr>
            <a:r>
              <a:rPr lang="en-US" altLang="zh-CN" sz="1600" dirty="0"/>
              <a:t>#include &lt;iostream&gt;</a:t>
            </a:r>
          </a:p>
          <a:p>
            <a:pPr marL="365760" indent="-256032" eaLnBrk="1" fontAlgn="auto" hangingPunct="1">
              <a:spcAft>
                <a:spcPts val="0"/>
              </a:spcAft>
              <a:buClr>
                <a:schemeClr val="accent3"/>
              </a:buClr>
              <a:defRPr/>
            </a:pPr>
            <a:r>
              <a:rPr lang="en-US" altLang="zh-CN" sz="1600" dirty="0"/>
              <a:t>#include &lt;map&gt;</a:t>
            </a:r>
          </a:p>
          <a:p>
            <a:pPr marL="365760" indent="-256032" eaLnBrk="1" fontAlgn="auto" hangingPunct="1">
              <a:spcAft>
                <a:spcPts val="0"/>
              </a:spcAft>
              <a:buClr>
                <a:schemeClr val="accent3"/>
              </a:buClr>
              <a:defRPr/>
            </a:pPr>
            <a:r>
              <a:rPr lang="en-US" altLang="zh-CN" sz="1600" dirty="0"/>
              <a:t>#include &lt;</a:t>
            </a:r>
            <a:r>
              <a:rPr lang="en-US" altLang="zh-CN" sz="1600" dirty="0" err="1"/>
              <a:t>cctype</a:t>
            </a:r>
            <a:r>
              <a:rPr lang="en-US" altLang="zh-CN" sz="1600" dirty="0"/>
              <a:t>&gt;</a:t>
            </a:r>
          </a:p>
          <a:p>
            <a:pPr marL="365760" indent="-256032" eaLnBrk="1" fontAlgn="auto" hangingPunct="1">
              <a:spcAft>
                <a:spcPts val="0"/>
              </a:spcAft>
              <a:buClr>
                <a:schemeClr val="accent3"/>
              </a:buClr>
              <a:defRPr/>
            </a:pPr>
            <a:r>
              <a:rPr lang="en-US" altLang="zh-CN" sz="1600" dirty="0"/>
              <a:t>using namespace std;</a:t>
            </a:r>
          </a:p>
          <a:p>
            <a:pPr marL="365760" indent="-256032" eaLnBrk="1" fontAlgn="auto" hangingPunct="1">
              <a:spcAft>
                <a:spcPts val="0"/>
              </a:spcAft>
              <a:buClr>
                <a:schemeClr val="accent3"/>
              </a:buClr>
              <a:defRPr/>
            </a:pPr>
            <a:r>
              <a:rPr lang="en-US" altLang="zh-CN" sz="1600" dirty="0"/>
              <a:t>int main() {</a:t>
            </a:r>
          </a:p>
          <a:p>
            <a:pPr marL="365760" indent="-256032" eaLnBrk="1" fontAlgn="auto" hangingPunct="1">
              <a:spcAft>
                <a:spcPts val="0"/>
              </a:spcAft>
              <a:buClr>
                <a:schemeClr val="accent3"/>
              </a:buClr>
              <a:defRPr/>
            </a:pPr>
            <a:r>
              <a:rPr lang="en-US" altLang="zh-CN" sz="1600" dirty="0"/>
              <a:t>	map&lt;char, </a:t>
            </a:r>
            <a:r>
              <a:rPr lang="en-US" altLang="zh-CN" sz="1600" dirty="0" err="1"/>
              <a:t>int</a:t>
            </a:r>
            <a:r>
              <a:rPr lang="en-US" altLang="zh-CN" sz="1600" dirty="0"/>
              <a:t>&gt; s;	//</a:t>
            </a:r>
            <a:r>
              <a:rPr lang="zh-CN" altLang="en-US" sz="1600" dirty="0"/>
              <a:t>用来存储字母出现次数的映射</a:t>
            </a:r>
          </a:p>
          <a:p>
            <a:pPr marL="365760" indent="-256032" eaLnBrk="1" fontAlgn="auto" hangingPunct="1">
              <a:spcAft>
                <a:spcPts val="0"/>
              </a:spcAft>
              <a:buClr>
                <a:schemeClr val="accent3"/>
              </a:buClr>
              <a:defRPr/>
            </a:pPr>
            <a:r>
              <a:rPr lang="zh-CN" altLang="en-US" sz="1600" dirty="0"/>
              <a:t>	</a:t>
            </a:r>
            <a:r>
              <a:rPr lang="en-US" altLang="zh-CN" sz="1600" dirty="0"/>
              <a:t>char c;		//</a:t>
            </a:r>
            <a:r>
              <a:rPr lang="zh-CN" altLang="en-US" sz="1600" dirty="0"/>
              <a:t>存储输入字符</a:t>
            </a:r>
          </a:p>
          <a:p>
            <a:pPr marL="365760" indent="-256032" eaLnBrk="1" fontAlgn="auto" hangingPunct="1">
              <a:spcAft>
                <a:spcPts val="0"/>
              </a:spcAft>
              <a:buClr>
                <a:schemeClr val="accent3"/>
              </a:buClr>
              <a:defRPr/>
            </a:pPr>
            <a:r>
              <a:rPr lang="zh-CN" altLang="en-US" sz="1600" dirty="0"/>
              <a:t>	</a:t>
            </a:r>
            <a:r>
              <a:rPr lang="en-US" altLang="zh-CN" sz="1600" dirty="0"/>
              <a:t>do {</a:t>
            </a:r>
          </a:p>
          <a:p>
            <a:pPr marL="365760" indent="-256032" eaLnBrk="1" fontAlgn="auto" hangingPunct="1">
              <a:spcAft>
                <a:spcPts val="0"/>
              </a:spcAft>
              <a:buClr>
                <a:schemeClr val="accent3"/>
              </a:buClr>
              <a:defRPr/>
            </a:pPr>
            <a:r>
              <a:rPr lang="en-US" altLang="zh-CN" sz="1600" dirty="0"/>
              <a:t>	   </a:t>
            </a:r>
            <a:r>
              <a:rPr lang="en-US" altLang="zh-CN" sz="1600" dirty="0" err="1"/>
              <a:t>cin</a:t>
            </a:r>
            <a:r>
              <a:rPr lang="en-US" altLang="zh-CN" sz="1600" dirty="0"/>
              <a:t> &gt;&gt; c;	//</a:t>
            </a:r>
            <a:r>
              <a:rPr lang="zh-CN" altLang="en-US" sz="1600" dirty="0"/>
              <a:t>输入下一个字符</a:t>
            </a:r>
          </a:p>
          <a:p>
            <a:pPr marL="365760" indent="-256032" eaLnBrk="1" fontAlgn="auto" hangingPunct="1">
              <a:spcAft>
                <a:spcPts val="0"/>
              </a:spcAft>
              <a:buClr>
                <a:schemeClr val="accent3"/>
              </a:buClr>
              <a:defRPr/>
            </a:pPr>
            <a:r>
              <a:rPr lang="zh-CN" altLang="en-US" sz="1600" dirty="0"/>
              <a:t>	   </a:t>
            </a:r>
            <a:r>
              <a:rPr lang="en-US" altLang="zh-CN" sz="1600" dirty="0"/>
              <a:t>if (</a:t>
            </a:r>
            <a:r>
              <a:rPr lang="en-US" altLang="zh-CN" sz="1600" dirty="0" err="1"/>
              <a:t>isalpha</a:t>
            </a:r>
            <a:r>
              <a:rPr lang="en-US" altLang="zh-CN" sz="1600" dirty="0"/>
              <a:t>(c)){ //</a:t>
            </a:r>
            <a:r>
              <a:rPr lang="zh-CN" altLang="en-US" sz="1600" dirty="0"/>
              <a:t>判断是否是字母</a:t>
            </a:r>
            <a:endParaRPr lang="en-US" altLang="zh-CN" sz="1600" dirty="0"/>
          </a:p>
          <a:p>
            <a:pPr marL="365760" indent="-256032" eaLnBrk="1" fontAlgn="auto" hangingPunct="1">
              <a:spcAft>
                <a:spcPts val="0"/>
              </a:spcAft>
              <a:buClr>
                <a:schemeClr val="accent3"/>
              </a:buClr>
              <a:defRPr/>
            </a:pPr>
            <a:r>
              <a:rPr lang="en-US" altLang="zh-CN" sz="1600" dirty="0"/>
              <a:t>           c = </a:t>
            </a:r>
            <a:r>
              <a:rPr lang="en-US" altLang="zh-CN" sz="1600" dirty="0" err="1"/>
              <a:t>tolower</a:t>
            </a:r>
            <a:r>
              <a:rPr lang="en-US" altLang="zh-CN" sz="1600" dirty="0"/>
              <a:t>(c); //</a:t>
            </a:r>
            <a:r>
              <a:rPr lang="zh-CN" altLang="en-US" sz="1600" dirty="0"/>
              <a:t>将字母转换为小写</a:t>
            </a:r>
          </a:p>
          <a:p>
            <a:pPr marL="365760" indent="-256032" eaLnBrk="1" fontAlgn="auto" hangingPunct="1">
              <a:spcAft>
                <a:spcPts val="0"/>
              </a:spcAft>
              <a:buClr>
                <a:schemeClr val="accent3"/>
              </a:buClr>
              <a:defRPr/>
            </a:pPr>
            <a:r>
              <a:rPr lang="zh-CN" altLang="en-US" sz="1600" dirty="0"/>
              <a:t>           </a:t>
            </a:r>
            <a:r>
              <a:rPr lang="en-US" altLang="zh-CN" sz="1600" dirty="0">
                <a:solidFill>
                  <a:srgbClr val="C00000"/>
                </a:solidFill>
              </a:rPr>
              <a:t>s[c]++;</a:t>
            </a:r>
            <a:r>
              <a:rPr lang="en-US" altLang="zh-CN" sz="1600" dirty="0"/>
              <a:t>	   //</a:t>
            </a:r>
            <a:r>
              <a:rPr lang="zh-CN" altLang="en-US" sz="1600" dirty="0"/>
              <a:t>将该字母的出现频率加</a:t>
            </a:r>
            <a:r>
              <a:rPr lang="en-US" altLang="zh-CN" sz="1600" dirty="0"/>
              <a:t>1</a:t>
            </a:r>
            <a:r>
              <a:rPr lang="zh-CN" altLang="en-US" sz="1600" dirty="0"/>
              <a:t>，重载“</a:t>
            </a:r>
            <a:r>
              <a:rPr lang="en-US" altLang="zh-CN" sz="1600" dirty="0"/>
              <a:t>[]</a:t>
            </a:r>
            <a:r>
              <a:rPr lang="zh-CN" altLang="en-US" sz="1600" dirty="0"/>
              <a:t>”可用来插入和查找元素</a:t>
            </a:r>
            <a:endParaRPr lang="en-US" altLang="zh-CN" sz="1600" dirty="0"/>
          </a:p>
          <a:p>
            <a:pPr marL="365760" indent="-256032" eaLnBrk="1" fontAlgn="auto" hangingPunct="1">
              <a:spcAft>
                <a:spcPts val="0"/>
              </a:spcAft>
              <a:buClr>
                <a:schemeClr val="accent3"/>
              </a:buClr>
              <a:defRPr/>
            </a:pPr>
            <a:r>
              <a:rPr lang="en-US" altLang="zh-CN" sz="1600" dirty="0"/>
              <a:t>       }</a:t>
            </a:r>
          </a:p>
          <a:p>
            <a:pPr marL="365760" indent="-256032" eaLnBrk="1" fontAlgn="auto" hangingPunct="1">
              <a:spcAft>
                <a:spcPts val="0"/>
              </a:spcAft>
              <a:buClr>
                <a:schemeClr val="accent3"/>
              </a:buClr>
              <a:defRPr/>
            </a:pPr>
            <a:r>
              <a:rPr lang="en-US" altLang="zh-CN" sz="1600" dirty="0"/>
              <a:t>	 } while (c != '.'); //</a:t>
            </a:r>
            <a:r>
              <a:rPr lang="zh-CN" altLang="en-US" sz="1600" dirty="0"/>
              <a:t>碰到“</a:t>
            </a:r>
            <a:r>
              <a:rPr lang="en-US" altLang="zh-CN" sz="1600" dirty="0"/>
              <a:t>.”</a:t>
            </a:r>
            <a:r>
              <a:rPr lang="zh-CN" altLang="en-US" sz="1600" dirty="0"/>
              <a:t>则结束输入</a:t>
            </a:r>
          </a:p>
          <a:p>
            <a:pPr marL="365760" indent="-256032" eaLnBrk="1" fontAlgn="auto" hangingPunct="1">
              <a:spcAft>
                <a:spcPts val="0"/>
              </a:spcAft>
              <a:buClr>
                <a:schemeClr val="accent3"/>
              </a:buClr>
              <a:defRPr/>
            </a:pPr>
            <a:r>
              <a:rPr lang="zh-CN" altLang="en-US" sz="1600" dirty="0"/>
              <a:t>	 </a:t>
            </a:r>
            <a:r>
              <a:rPr lang="en-US" altLang="zh-CN" sz="1600" dirty="0"/>
              <a:t>//</a:t>
            </a:r>
            <a:r>
              <a:rPr lang="zh-CN" altLang="en-US" sz="1600" dirty="0"/>
              <a:t>输出每个字母出现次数</a:t>
            </a:r>
          </a:p>
          <a:p>
            <a:pPr marL="365760" indent="-256032" eaLnBrk="1" fontAlgn="auto" hangingPunct="1">
              <a:spcAft>
                <a:spcPts val="0"/>
              </a:spcAft>
              <a:buClr>
                <a:schemeClr val="accent3"/>
              </a:buClr>
              <a:defRPr/>
            </a:pPr>
            <a:r>
              <a:rPr lang="zh-CN" altLang="en-US" sz="1600" dirty="0"/>
              <a:t>	 </a:t>
            </a:r>
            <a:r>
              <a:rPr lang="en-US" altLang="zh-CN" sz="1600" dirty="0"/>
              <a:t>for (map&lt;char, int&gt;::iterator </a:t>
            </a:r>
            <a:r>
              <a:rPr lang="en-US" altLang="zh-CN" sz="1600" dirty="0" err="1"/>
              <a:t>iter</a:t>
            </a:r>
            <a:r>
              <a:rPr lang="en-US" altLang="zh-CN" sz="1600" dirty="0"/>
              <a:t> = </a:t>
            </a:r>
            <a:r>
              <a:rPr lang="en-US" altLang="zh-CN" sz="1600" dirty="0" err="1"/>
              <a:t>s.begin</a:t>
            </a:r>
            <a:r>
              <a:rPr lang="en-US" altLang="zh-CN" sz="1600" dirty="0"/>
              <a:t>(); </a:t>
            </a:r>
            <a:r>
              <a:rPr lang="en-US" altLang="zh-CN" sz="1600" dirty="0" err="1"/>
              <a:t>iter</a:t>
            </a:r>
            <a:r>
              <a:rPr lang="en-US" altLang="zh-CN" sz="1600" dirty="0"/>
              <a:t> != </a:t>
            </a:r>
            <a:r>
              <a:rPr lang="en-US" altLang="zh-CN" sz="1600" dirty="0" err="1"/>
              <a:t>s.end</a:t>
            </a:r>
            <a:r>
              <a:rPr lang="en-US" altLang="zh-CN" sz="1600" dirty="0"/>
              <a:t>(); ++</a:t>
            </a:r>
            <a:r>
              <a:rPr lang="en-US" altLang="zh-CN" sz="1600" dirty="0" err="1"/>
              <a:t>iter</a:t>
            </a:r>
            <a:r>
              <a:rPr lang="en-US" altLang="zh-CN" sz="1600" dirty="0"/>
              <a:t>)</a:t>
            </a:r>
          </a:p>
          <a:p>
            <a:pPr marL="365760" indent="-256032" eaLnBrk="1" fontAlgn="auto" hangingPunct="1">
              <a:spcAft>
                <a:spcPts val="0"/>
              </a:spcAft>
              <a:buClr>
                <a:schemeClr val="accent3"/>
              </a:buClr>
              <a:defRPr/>
            </a:pPr>
            <a:r>
              <a:rPr lang="en-US" altLang="zh-CN" sz="1600" dirty="0"/>
              <a:t>		</a:t>
            </a:r>
            <a:r>
              <a:rPr lang="en-US" altLang="zh-CN" sz="1600" dirty="0" err="1"/>
              <a:t>cout</a:t>
            </a:r>
            <a:r>
              <a:rPr lang="en-US" altLang="zh-CN" sz="1600" dirty="0"/>
              <a:t> &lt;&lt; </a:t>
            </a:r>
            <a:r>
              <a:rPr lang="en-US" altLang="zh-CN" sz="1600" dirty="0" err="1"/>
              <a:t>iter</a:t>
            </a:r>
            <a:r>
              <a:rPr lang="en-US" altLang="zh-CN" sz="1600" dirty="0"/>
              <a:t>-&gt;first &lt;&lt; " " &lt;&lt; </a:t>
            </a:r>
            <a:r>
              <a:rPr lang="en-US" altLang="zh-CN" sz="1600" dirty="0" err="1"/>
              <a:t>iter</a:t>
            </a:r>
            <a:r>
              <a:rPr lang="en-US" altLang="zh-CN" sz="1600" dirty="0"/>
              <a:t>-&gt;second &lt;&lt; "  ";</a:t>
            </a:r>
          </a:p>
          <a:p>
            <a:pPr marL="365760" indent="-256032" eaLnBrk="1" fontAlgn="auto" hangingPunct="1">
              <a:spcAft>
                <a:spcPts val="0"/>
              </a:spcAft>
              <a:buClr>
                <a:schemeClr val="accent3"/>
              </a:buClr>
              <a:defRPr/>
            </a:pPr>
            <a:r>
              <a:rPr lang="en-US" altLang="zh-CN" sz="1600" dirty="0"/>
              <a:t>	 </a:t>
            </a:r>
            <a:r>
              <a:rPr lang="en-US" altLang="zh-CN" sz="1600" dirty="0" err="1"/>
              <a:t>cout</a:t>
            </a:r>
            <a:r>
              <a:rPr lang="en-US" altLang="zh-CN" sz="1600" dirty="0"/>
              <a:t> &lt;&lt; </a:t>
            </a:r>
            <a:r>
              <a:rPr lang="en-US" altLang="zh-CN" sz="1600" dirty="0" err="1"/>
              <a:t>endl</a:t>
            </a:r>
            <a:r>
              <a:rPr lang="en-US" altLang="zh-CN" sz="1600" dirty="0"/>
              <a:t>;</a:t>
            </a:r>
          </a:p>
          <a:p>
            <a:pPr marL="365760" indent="-256032" eaLnBrk="1" fontAlgn="auto" hangingPunct="1">
              <a:spcAft>
                <a:spcPts val="0"/>
              </a:spcAft>
              <a:buClr>
                <a:schemeClr val="accent3"/>
              </a:buClr>
              <a:defRPr/>
            </a:pPr>
            <a:r>
              <a:rPr lang="en-US" altLang="zh-CN" sz="1600" dirty="0"/>
              <a:t>	 return 0;</a:t>
            </a:r>
          </a:p>
          <a:p>
            <a:pPr marL="365760" indent="-256032" eaLnBrk="1" fontAlgn="auto" hangingPunct="1">
              <a:spcAft>
                <a:spcPts val="0"/>
              </a:spcAft>
              <a:buClr>
                <a:schemeClr val="accent3"/>
              </a:buClr>
              <a:defRPr/>
            </a:pPr>
            <a:r>
              <a:rPr lang="en-US" altLang="zh-CN" sz="1600" dirty="0"/>
              <a:t>}</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268760"/>
            <a:ext cx="9017558" cy="1362075"/>
          </a:xfrm>
        </p:spPr>
        <p:txBody>
          <a:bodyPr>
            <a:normAutofit fontScale="90000"/>
          </a:bodyPr>
          <a:lstStyle/>
          <a:p>
            <a:pPr eaLnBrk="1" fontAlgn="auto" hangingPunct="1">
              <a:spcAft>
                <a:spcPts val="0"/>
              </a:spcAft>
              <a:defRPr/>
            </a:pPr>
            <a:r>
              <a:rPr lang="zh-CN" altLang="en-US" dirty="0"/>
              <a:t>多重集合（</a:t>
            </a:r>
            <a:r>
              <a:rPr lang="en-US" dirty="0" err="1"/>
              <a:t>multiset</a:t>
            </a:r>
            <a:r>
              <a:rPr lang="zh-CN" altLang="en-US" dirty="0"/>
              <a:t>）与多重映射（</a:t>
            </a:r>
            <a:r>
              <a:rPr lang="en-US" dirty="0" err="1"/>
              <a:t>multimap</a:t>
            </a:r>
            <a:r>
              <a:rPr lang="zh-CN" altLang="en-US" dirty="0"/>
              <a:t>）</a:t>
            </a:r>
          </a:p>
        </p:txBody>
      </p:sp>
      <p:sp>
        <p:nvSpPr>
          <p:cNvPr id="74755" name="内容占位符 2"/>
          <p:cNvSpPr>
            <a:spLocks noGrp="1"/>
          </p:cNvSpPr>
          <p:nvPr>
            <p:ph type="body" idx="1"/>
          </p:nvPr>
        </p:nvSpPr>
        <p:spPr/>
        <p:txBody>
          <a:bodyPr/>
          <a:lstStyle/>
          <a:p>
            <a:pPr eaLnBrk="1" hangingPunct="1">
              <a:spcBef>
                <a:spcPts val="1200"/>
              </a:spcBef>
            </a:pPr>
            <a:endParaRPr lang="en-US" altLang="zh-CN" dirty="0"/>
          </a:p>
        </p:txBody>
      </p:sp>
      <p:sp>
        <p:nvSpPr>
          <p:cNvPr id="3" name="灯片编号占位符 2">
            <a:extLst>
              <a:ext uri="{FF2B5EF4-FFF2-40B4-BE49-F238E27FC236}">
                <a16:creationId xmlns:a16="http://schemas.microsoft.com/office/drawing/2014/main" id="{B942756B-EF70-4473-A9AD-A5181FE5DCDE}"/>
              </a:ext>
            </a:extLst>
          </p:cNvPr>
          <p:cNvSpPr>
            <a:spLocks noGrp="1"/>
          </p:cNvSpPr>
          <p:nvPr>
            <p:ph type="sldNum" sz="quarter" idx="4"/>
          </p:nvPr>
        </p:nvSpPr>
        <p:spPr/>
        <p:txBody>
          <a:bodyPr/>
          <a:lstStyle/>
          <a:p>
            <a:fld id="{EE27C1A0-FD57-4FBA-811A-8EA0C630CB97}" type="slidenum">
              <a:rPr lang="zh-CN" altLang="en-US" smtClean="0"/>
              <a:pPr/>
              <a:t>89</a:t>
            </a:fld>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a:t>STL</a:t>
            </a:r>
            <a:r>
              <a:rPr lang="zh-CN" altLang="en-US"/>
              <a:t>简介</a:t>
            </a:r>
          </a:p>
        </p:txBody>
      </p:sp>
      <p:sp>
        <p:nvSpPr>
          <p:cNvPr id="19459" name="内容占位符 2"/>
          <p:cNvSpPr>
            <a:spLocks noGrp="1"/>
          </p:cNvSpPr>
          <p:nvPr>
            <p:ph type="body" idx="1"/>
          </p:nvPr>
        </p:nvSpPr>
        <p:spPr/>
        <p:txBody>
          <a:bodyPr/>
          <a:lstStyle/>
          <a:p>
            <a:r>
              <a:rPr lang="zh-CN" altLang="en-US" dirty="0"/>
              <a:t>标准模板库（</a:t>
            </a:r>
            <a:r>
              <a:rPr lang="en-US" altLang="zh-CN" dirty="0"/>
              <a:t>Standard Template Library</a:t>
            </a:r>
            <a:r>
              <a:rPr lang="zh-CN" altLang="en-US" dirty="0"/>
              <a:t>，简称</a:t>
            </a:r>
            <a:r>
              <a:rPr lang="en-US" altLang="zh-CN" dirty="0"/>
              <a:t>STL</a:t>
            </a:r>
            <a:r>
              <a:rPr lang="zh-CN" altLang="en-US" dirty="0"/>
              <a:t>）提供了一些非常常用的数据结构和算法</a:t>
            </a:r>
            <a:endParaRPr lang="en-US" altLang="zh-CN" dirty="0"/>
          </a:p>
        </p:txBody>
      </p:sp>
      <p:sp>
        <p:nvSpPr>
          <p:cNvPr id="2" name="灯片编号占位符 1">
            <a:extLst>
              <a:ext uri="{FF2B5EF4-FFF2-40B4-BE49-F238E27FC236}">
                <a16:creationId xmlns:a16="http://schemas.microsoft.com/office/drawing/2014/main" id="{CE96EFE6-B00D-4688-833C-C3C71F1B70E0}"/>
              </a:ext>
            </a:extLst>
          </p:cNvPr>
          <p:cNvSpPr>
            <a:spLocks noGrp="1"/>
          </p:cNvSpPr>
          <p:nvPr>
            <p:ph type="sldNum" sz="quarter" idx="4"/>
          </p:nvPr>
        </p:nvSpPr>
        <p:spPr/>
        <p:txBody>
          <a:bodyPr/>
          <a:lstStyle/>
          <a:p>
            <a:fld id="{EE27C1A0-FD57-4FBA-811A-8EA0C630CB97}" type="slidenum">
              <a:rPr lang="zh-CN" altLang="en-US" smtClean="0"/>
              <a:pPr/>
              <a:t>9</a:t>
            </a:fld>
            <a:endParaRPr lang="zh-CN" altLang="en-US"/>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376" y="116632"/>
            <a:ext cx="9203152" cy="1066800"/>
          </a:xfrm>
        </p:spPr>
        <p:txBody>
          <a:bodyPr>
            <a:normAutofit fontScale="90000"/>
          </a:bodyPr>
          <a:lstStyle/>
          <a:p>
            <a:pPr eaLnBrk="1" fontAlgn="auto" hangingPunct="1">
              <a:spcAft>
                <a:spcPts val="0"/>
              </a:spcAft>
              <a:defRPr/>
            </a:pPr>
            <a:r>
              <a:rPr lang="zh-CN" altLang="en-US" dirty="0"/>
              <a:t>多重集合（</a:t>
            </a:r>
            <a:r>
              <a:rPr lang="en-US" dirty="0" err="1"/>
              <a:t>multiset</a:t>
            </a:r>
            <a:r>
              <a:rPr lang="zh-CN" altLang="en-US" dirty="0"/>
              <a:t>）与多重映射（</a:t>
            </a:r>
            <a:r>
              <a:rPr lang="en-US" dirty="0" err="1"/>
              <a:t>multimap</a:t>
            </a:r>
            <a:r>
              <a:rPr lang="zh-CN" altLang="en-US" dirty="0"/>
              <a:t>）</a:t>
            </a:r>
          </a:p>
        </p:txBody>
      </p:sp>
      <p:sp>
        <p:nvSpPr>
          <p:cNvPr id="74755" name="内容占位符 2"/>
          <p:cNvSpPr>
            <a:spLocks noGrp="1"/>
          </p:cNvSpPr>
          <p:nvPr>
            <p:ph idx="1"/>
          </p:nvPr>
        </p:nvSpPr>
        <p:spPr>
          <a:xfrm>
            <a:off x="147624" y="1612058"/>
            <a:ext cx="8888086" cy="2928937"/>
          </a:xfrm>
        </p:spPr>
        <p:txBody>
          <a:bodyPr/>
          <a:lstStyle/>
          <a:p>
            <a:pPr eaLnBrk="1" hangingPunct="1">
              <a:spcBef>
                <a:spcPts val="1200"/>
              </a:spcBef>
            </a:pPr>
            <a:r>
              <a:rPr lang="zh-CN" altLang="en-US" sz="2400" dirty="0"/>
              <a:t>多重集合是允许有重复元素的集合，多重映射是允许一个键对应多个附加数据的映射。</a:t>
            </a:r>
            <a:endParaRPr lang="en-US" altLang="zh-CN" sz="2400" dirty="0"/>
          </a:p>
          <a:p>
            <a:pPr eaLnBrk="1" hangingPunct="1">
              <a:spcBef>
                <a:spcPts val="1200"/>
              </a:spcBef>
            </a:pPr>
            <a:r>
              <a:rPr lang="zh-CN" altLang="en-US" sz="2400" dirty="0"/>
              <a:t>多重集合与集合、多重映射与映射的用法差不多，只在几个成员函数上有细微差异，其差异主要表现在去除了键必须唯一的限制。</a:t>
            </a:r>
            <a:endParaRPr lang="en-US" altLang="zh-CN" sz="2400" dirty="0"/>
          </a:p>
        </p:txBody>
      </p:sp>
      <p:sp>
        <p:nvSpPr>
          <p:cNvPr id="3" name="灯片编号占位符 2">
            <a:extLst>
              <a:ext uri="{FF2B5EF4-FFF2-40B4-BE49-F238E27FC236}">
                <a16:creationId xmlns:a16="http://schemas.microsoft.com/office/drawing/2014/main" id="{B9C2476C-58B4-480B-B5A9-43AB02CC518D}"/>
              </a:ext>
            </a:extLst>
          </p:cNvPr>
          <p:cNvSpPr>
            <a:spLocks noGrp="1"/>
          </p:cNvSpPr>
          <p:nvPr>
            <p:ph type="sldNum" sz="quarter" idx="4"/>
          </p:nvPr>
        </p:nvSpPr>
        <p:spPr/>
        <p:txBody>
          <a:bodyPr/>
          <a:lstStyle/>
          <a:p>
            <a:fld id="{EE27C1A0-FD57-4FBA-811A-8EA0C630CB97}" type="slidenum">
              <a:rPr lang="zh-CN" altLang="en-US" smtClean="0"/>
              <a:pPr/>
              <a:t>90</a:t>
            </a:fld>
            <a:endParaRPr lang="zh-CN" altLang="en-US"/>
          </a:p>
        </p:txBody>
      </p:sp>
    </p:spTree>
    <p:extLst>
      <p:ext uri="{BB962C8B-B14F-4D97-AF65-F5344CB8AC3E}">
        <p14:creationId xmlns:p14="http://schemas.microsoft.com/office/powerpoint/2010/main" val="3734770038"/>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标题 1"/>
          <p:cNvSpPr>
            <a:spLocks noGrp="1"/>
          </p:cNvSpPr>
          <p:nvPr>
            <p:ph type="title"/>
          </p:nvPr>
        </p:nvSpPr>
        <p:spPr>
          <a:xfrm>
            <a:off x="5580112" y="-99392"/>
            <a:ext cx="3814962" cy="864096"/>
          </a:xfrm>
          <a:noFill/>
        </p:spPr>
        <p:txBody>
          <a:bodyPr/>
          <a:lstStyle/>
          <a:p>
            <a:pPr eaLnBrk="1" hangingPunct="1"/>
            <a:r>
              <a:rPr lang="zh-CN" altLang="en-US" sz="2600" dirty="0"/>
              <a:t>例</a:t>
            </a:r>
            <a:r>
              <a:rPr lang="en-US" altLang="zh-CN" sz="2600" dirty="0"/>
              <a:t>10-12 </a:t>
            </a:r>
            <a:r>
              <a:rPr lang="zh-CN" altLang="en-US" sz="2600" dirty="0"/>
              <a:t>上课时间查询</a:t>
            </a:r>
          </a:p>
        </p:txBody>
      </p:sp>
      <p:sp>
        <p:nvSpPr>
          <p:cNvPr id="75779" name="内容占位符 2"/>
          <p:cNvSpPr>
            <a:spLocks noGrp="1"/>
          </p:cNvSpPr>
          <p:nvPr>
            <p:ph idx="1"/>
          </p:nvPr>
        </p:nvSpPr>
        <p:spPr>
          <a:xfrm>
            <a:off x="161082" y="116632"/>
            <a:ext cx="9233992" cy="5832648"/>
          </a:xfrm>
        </p:spPr>
        <p:txBody>
          <a:bodyPr/>
          <a:lstStyle/>
          <a:p>
            <a:pPr eaLnBrk="1" hangingPunct="1">
              <a:buFont typeface="Georgia" panose="02040502050405020303" pitchFamily="18" charset="0"/>
              <a:buNone/>
            </a:pPr>
            <a:r>
              <a:rPr lang="en-US" altLang="zh-CN" sz="1800" dirty="0"/>
              <a:t>#include &lt;iostream&gt;  </a:t>
            </a:r>
          </a:p>
          <a:p>
            <a:pPr eaLnBrk="1" hangingPunct="1">
              <a:buFont typeface="Georgia" panose="02040502050405020303" pitchFamily="18" charset="0"/>
              <a:buNone/>
            </a:pPr>
            <a:r>
              <a:rPr lang="en-US" altLang="zh-CN" sz="1800" dirty="0"/>
              <a:t>#include &lt;map&gt;</a:t>
            </a:r>
          </a:p>
          <a:p>
            <a:pPr eaLnBrk="1" hangingPunct="1">
              <a:buFont typeface="Georgia" panose="02040502050405020303" pitchFamily="18" charset="0"/>
              <a:buNone/>
            </a:pPr>
            <a:r>
              <a:rPr lang="en-US" altLang="zh-CN" sz="1800" dirty="0"/>
              <a:t>#include &lt;utility&gt;</a:t>
            </a:r>
          </a:p>
          <a:p>
            <a:pPr eaLnBrk="1" hangingPunct="1">
              <a:buFont typeface="Georgia" panose="02040502050405020303" pitchFamily="18" charset="0"/>
              <a:buNone/>
            </a:pPr>
            <a:r>
              <a:rPr lang="en-US" altLang="zh-CN" sz="1800" dirty="0"/>
              <a:t>#include &lt;string&gt;</a:t>
            </a:r>
          </a:p>
          <a:p>
            <a:pPr eaLnBrk="1" hangingPunct="1">
              <a:buFont typeface="Georgia" panose="02040502050405020303" pitchFamily="18" charset="0"/>
              <a:buNone/>
            </a:pPr>
            <a:r>
              <a:rPr lang="en-US" altLang="zh-CN" sz="1800" dirty="0"/>
              <a:t>using namespace std;</a:t>
            </a:r>
          </a:p>
          <a:p>
            <a:pPr eaLnBrk="1" hangingPunct="1">
              <a:buFont typeface="Georgia" panose="02040502050405020303" pitchFamily="18" charset="0"/>
              <a:buNone/>
            </a:pPr>
            <a:r>
              <a:rPr lang="en-US" altLang="zh-CN" sz="1800" dirty="0"/>
              <a:t>int main() {</a:t>
            </a:r>
          </a:p>
          <a:p>
            <a:pPr eaLnBrk="1" hangingPunct="1">
              <a:buFont typeface="Georgia" panose="02040502050405020303" pitchFamily="18" charset="0"/>
              <a:buNone/>
            </a:pPr>
            <a:r>
              <a:rPr lang="en-US" altLang="zh-CN" sz="1800" dirty="0"/>
              <a:t>	multimap&lt;string, string&gt; courses;</a:t>
            </a:r>
          </a:p>
          <a:p>
            <a:pPr eaLnBrk="1" hangingPunct="1">
              <a:buFont typeface="Georgia" panose="02040502050405020303" pitchFamily="18" charset="0"/>
              <a:buNone/>
            </a:pPr>
            <a:r>
              <a:rPr lang="en-US" altLang="zh-CN" sz="1800" dirty="0"/>
              <a:t>	typedef multimap&lt;string, string&gt;::iterator </a:t>
            </a:r>
            <a:r>
              <a:rPr lang="en-US" altLang="zh-CN" sz="1800" dirty="0" err="1"/>
              <a:t>CourseIter</a:t>
            </a:r>
            <a:r>
              <a:rPr lang="en-US" altLang="zh-CN" sz="1800" dirty="0"/>
              <a:t>;</a:t>
            </a:r>
          </a:p>
          <a:p>
            <a:pPr eaLnBrk="1" hangingPunct="1">
              <a:buFont typeface="Georgia" panose="02040502050405020303" pitchFamily="18" charset="0"/>
              <a:buNone/>
            </a:pPr>
            <a:r>
              <a:rPr lang="en-US" altLang="zh-CN" sz="1800" dirty="0"/>
              <a:t>	</a:t>
            </a:r>
            <a:r>
              <a:rPr lang="en-US" altLang="zh-CN" sz="1600" dirty="0"/>
              <a:t>//</a:t>
            </a:r>
            <a:r>
              <a:rPr lang="zh-CN" altLang="en-US" sz="1600" dirty="0"/>
              <a:t>将课程上课时间插入</a:t>
            </a:r>
            <a:r>
              <a:rPr lang="en-US" altLang="zh-CN" sz="1600" dirty="0"/>
              <a:t>courses</a:t>
            </a:r>
            <a:r>
              <a:rPr lang="zh-CN" altLang="en-US" sz="1600" dirty="0"/>
              <a:t>映射中</a:t>
            </a:r>
          </a:p>
          <a:p>
            <a:pPr eaLnBrk="1" hangingPunct="1">
              <a:buFont typeface="Georgia" panose="02040502050405020303" pitchFamily="18" charset="0"/>
              <a:buNone/>
            </a:pPr>
            <a:r>
              <a:rPr lang="zh-CN" altLang="en-US" sz="1800" dirty="0"/>
              <a:t>	</a:t>
            </a:r>
            <a:r>
              <a:rPr lang="en-US" altLang="zh-CN" sz="1800" dirty="0" err="1"/>
              <a:t>courses.insert</a:t>
            </a:r>
            <a:r>
              <a:rPr lang="en-US" altLang="zh-CN" sz="1800" dirty="0"/>
              <a:t>(</a:t>
            </a:r>
            <a:r>
              <a:rPr lang="en-US" altLang="zh-CN" sz="1800" dirty="0" err="1"/>
              <a:t>make_pair</a:t>
            </a:r>
            <a:r>
              <a:rPr lang="en-US" altLang="zh-CN" sz="1800" dirty="0"/>
              <a:t>("C++", "2-6"));</a:t>
            </a:r>
          </a:p>
          <a:p>
            <a:pPr eaLnBrk="1" hangingPunct="1">
              <a:buFont typeface="Georgia" panose="02040502050405020303" pitchFamily="18" charset="0"/>
              <a:buNone/>
            </a:pPr>
            <a:r>
              <a:rPr lang="en-US" altLang="zh-CN" sz="1800" dirty="0"/>
              <a:t>	</a:t>
            </a:r>
            <a:r>
              <a:rPr lang="en-US" altLang="zh-CN" sz="1800" dirty="0" err="1"/>
              <a:t>courses.insert</a:t>
            </a:r>
            <a:r>
              <a:rPr lang="en-US" altLang="zh-CN" sz="1800" dirty="0"/>
              <a:t>(</a:t>
            </a:r>
            <a:r>
              <a:rPr lang="en-US" altLang="zh-CN" sz="1800" dirty="0" err="1"/>
              <a:t>make_pair</a:t>
            </a:r>
            <a:r>
              <a:rPr lang="en-US" altLang="zh-CN" sz="1800" dirty="0"/>
              <a:t>("COMPILER", "3-1"));</a:t>
            </a:r>
          </a:p>
          <a:p>
            <a:pPr eaLnBrk="1" hangingPunct="1">
              <a:buFont typeface="Georgia" panose="02040502050405020303" pitchFamily="18" charset="0"/>
              <a:buNone/>
            </a:pPr>
            <a:r>
              <a:rPr lang="en-US" altLang="zh-CN" sz="1800" dirty="0"/>
              <a:t>	</a:t>
            </a:r>
            <a:r>
              <a:rPr lang="en-US" altLang="zh-CN" sz="1800" dirty="0" err="1"/>
              <a:t>courses.insert</a:t>
            </a:r>
            <a:r>
              <a:rPr lang="en-US" altLang="zh-CN" sz="1800" dirty="0"/>
              <a:t>(</a:t>
            </a:r>
            <a:r>
              <a:rPr lang="en-US" altLang="zh-CN" sz="1800" dirty="0" err="1"/>
              <a:t>make_pair</a:t>
            </a:r>
            <a:r>
              <a:rPr lang="en-US" altLang="zh-CN" sz="1800" dirty="0"/>
              <a:t>("COMPILER", "5-2"));</a:t>
            </a:r>
          </a:p>
          <a:p>
            <a:pPr eaLnBrk="1" hangingPunct="1">
              <a:buFont typeface="Georgia" panose="02040502050405020303" pitchFamily="18" charset="0"/>
              <a:buNone/>
            </a:pPr>
            <a:r>
              <a:rPr lang="en-US" altLang="zh-CN" sz="1800" dirty="0"/>
              <a:t>	</a:t>
            </a:r>
            <a:r>
              <a:rPr lang="en-US" altLang="zh-CN" sz="1800" dirty="0" err="1"/>
              <a:t>courses.insert</a:t>
            </a:r>
            <a:r>
              <a:rPr lang="en-US" altLang="zh-CN" sz="1800" dirty="0"/>
              <a:t>(</a:t>
            </a:r>
            <a:r>
              <a:rPr lang="en-US" altLang="zh-CN" sz="1800" dirty="0" err="1"/>
              <a:t>make_pair</a:t>
            </a:r>
            <a:r>
              <a:rPr lang="en-US" altLang="zh-CN" sz="1800" dirty="0"/>
              <a:t>("OS", "1-2"));</a:t>
            </a:r>
          </a:p>
          <a:p>
            <a:pPr eaLnBrk="1" hangingPunct="1">
              <a:buFont typeface="Georgia" panose="02040502050405020303" pitchFamily="18" charset="0"/>
              <a:buNone/>
            </a:pPr>
            <a:r>
              <a:rPr lang="en-US" altLang="zh-CN" sz="1800" dirty="0"/>
              <a:t>	</a:t>
            </a:r>
            <a:r>
              <a:rPr lang="en-US" altLang="zh-CN" sz="1800" dirty="0" err="1"/>
              <a:t>courses.insert</a:t>
            </a:r>
            <a:r>
              <a:rPr lang="en-US" altLang="zh-CN" sz="1800" dirty="0"/>
              <a:t>(</a:t>
            </a:r>
            <a:r>
              <a:rPr lang="en-US" altLang="zh-CN" sz="1800" dirty="0" err="1"/>
              <a:t>make_pair</a:t>
            </a:r>
            <a:r>
              <a:rPr lang="en-US" altLang="zh-CN" sz="1800" dirty="0"/>
              <a:t>("OS", "4-1"));</a:t>
            </a:r>
          </a:p>
          <a:p>
            <a:pPr eaLnBrk="1" hangingPunct="1">
              <a:buFont typeface="Georgia" panose="02040502050405020303" pitchFamily="18" charset="0"/>
              <a:buNone/>
            </a:pPr>
            <a:r>
              <a:rPr lang="en-US" altLang="zh-CN" sz="1800" dirty="0"/>
              <a:t>	</a:t>
            </a:r>
            <a:r>
              <a:rPr lang="en-US" altLang="zh-CN" sz="1800" dirty="0" err="1"/>
              <a:t>courses.insert</a:t>
            </a:r>
            <a:r>
              <a:rPr lang="en-US" altLang="zh-CN" sz="1800" dirty="0"/>
              <a:t>(</a:t>
            </a:r>
            <a:r>
              <a:rPr lang="en-US" altLang="zh-CN" sz="1800" dirty="0" err="1"/>
              <a:t>make_pair</a:t>
            </a:r>
            <a:r>
              <a:rPr lang="en-US" altLang="zh-CN" sz="1800" dirty="0"/>
              <a:t>("OS", "5-5"));</a:t>
            </a:r>
          </a:p>
          <a:p>
            <a:pPr eaLnBrk="1" hangingPunct="1">
              <a:buFont typeface="Georgia" panose="02040502050405020303" pitchFamily="18" charset="0"/>
              <a:buNone/>
            </a:pPr>
            <a:r>
              <a:rPr lang="en-US" altLang="zh-CN" sz="1800" dirty="0"/>
              <a:t>	</a:t>
            </a:r>
            <a:r>
              <a:rPr lang="en-US" altLang="zh-CN" sz="1600" dirty="0"/>
              <a:t>//</a:t>
            </a:r>
            <a:r>
              <a:rPr lang="zh-CN" altLang="en-US" sz="1600" dirty="0"/>
              <a:t>输入一个课程名，直到找到该课程为止，记下每周上课次数</a:t>
            </a:r>
          </a:p>
          <a:p>
            <a:pPr eaLnBrk="1" hangingPunct="1">
              <a:buFont typeface="Georgia" panose="02040502050405020303" pitchFamily="18" charset="0"/>
              <a:buNone/>
            </a:pPr>
            <a:r>
              <a:rPr lang="zh-CN" altLang="en-US" sz="1800" dirty="0"/>
              <a:t>	</a:t>
            </a:r>
            <a:r>
              <a:rPr lang="en-US" altLang="zh-CN" sz="1800" dirty="0"/>
              <a:t>string name;</a:t>
            </a:r>
          </a:p>
          <a:p>
            <a:pPr eaLnBrk="1" hangingPunct="1">
              <a:buFont typeface="Georgia" panose="02040502050405020303" pitchFamily="18" charset="0"/>
              <a:buNone/>
            </a:pPr>
            <a:r>
              <a:rPr lang="en-US" altLang="zh-CN" sz="1800" dirty="0"/>
              <a:t>	int count;</a:t>
            </a:r>
          </a:p>
          <a:p>
            <a:pPr eaLnBrk="1" hangingPunct="1">
              <a:buFont typeface="Georgia" panose="02040502050405020303" pitchFamily="18" charset="0"/>
              <a:buNone/>
            </a:pPr>
            <a:r>
              <a:rPr lang="en-US" altLang="zh-CN" sz="1800" dirty="0"/>
              <a:t>	</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xfrm>
            <a:off x="5545062" y="-99392"/>
            <a:ext cx="3598938" cy="864096"/>
          </a:xfrm>
          <a:noFill/>
        </p:spPr>
        <p:txBody>
          <a:bodyPr/>
          <a:lstStyle/>
          <a:p>
            <a:pPr eaLnBrk="1" hangingPunct="1"/>
            <a:r>
              <a:rPr lang="zh-CN" altLang="en-US" sz="2600" dirty="0"/>
              <a:t>例</a:t>
            </a:r>
            <a:r>
              <a:rPr lang="en-US" altLang="zh-CN" sz="2600" dirty="0"/>
              <a:t>10-12</a:t>
            </a:r>
            <a:r>
              <a:rPr lang="zh-CN" altLang="en-US" sz="2600" dirty="0"/>
              <a:t>上课时间查询</a:t>
            </a:r>
          </a:p>
        </p:txBody>
      </p:sp>
      <p:sp>
        <p:nvSpPr>
          <p:cNvPr id="76803" name="内容占位符 2"/>
          <p:cNvSpPr>
            <a:spLocks noGrp="1"/>
          </p:cNvSpPr>
          <p:nvPr>
            <p:ph idx="1"/>
          </p:nvPr>
        </p:nvSpPr>
        <p:spPr>
          <a:xfrm>
            <a:off x="137994" y="260648"/>
            <a:ext cx="9006006" cy="5305078"/>
          </a:xfrm>
        </p:spPr>
        <p:txBody>
          <a:bodyPr/>
          <a:lstStyle/>
          <a:p>
            <a:pPr eaLnBrk="1" hangingPunct="1">
              <a:buFont typeface="Georgia" panose="02040502050405020303" pitchFamily="18" charset="0"/>
              <a:buNone/>
            </a:pPr>
            <a:r>
              <a:rPr lang="en-US" altLang="zh-CN" sz="1800" dirty="0"/>
              <a:t>	do {</a:t>
            </a:r>
          </a:p>
          <a:p>
            <a:pPr eaLnBrk="1" hangingPunct="1">
              <a:buFont typeface="Georgia" panose="02040502050405020303" pitchFamily="18" charset="0"/>
              <a:buNone/>
            </a:pPr>
            <a:r>
              <a:rPr lang="en-US" altLang="zh-CN" sz="1800" dirty="0"/>
              <a:t>		</a:t>
            </a:r>
            <a:r>
              <a:rPr lang="en-US" altLang="zh-CN" sz="1800" dirty="0" err="1"/>
              <a:t>cin</a:t>
            </a:r>
            <a:r>
              <a:rPr lang="en-US" altLang="zh-CN" sz="1800" dirty="0"/>
              <a:t> &gt;&gt; name;</a:t>
            </a:r>
          </a:p>
          <a:p>
            <a:pPr eaLnBrk="1" hangingPunct="1">
              <a:buFont typeface="Georgia" panose="02040502050405020303" pitchFamily="18" charset="0"/>
              <a:buNone/>
            </a:pPr>
            <a:r>
              <a:rPr lang="en-US" altLang="zh-CN" sz="1800" dirty="0"/>
              <a:t>		count = </a:t>
            </a:r>
            <a:r>
              <a:rPr lang="en-US" altLang="zh-CN" sz="1800" dirty="0" err="1"/>
              <a:t>courses.</a:t>
            </a:r>
            <a:r>
              <a:rPr lang="en-US" altLang="zh-CN" sz="1800" dirty="0" err="1">
                <a:solidFill>
                  <a:srgbClr val="C00000"/>
                </a:solidFill>
              </a:rPr>
              <a:t>count</a:t>
            </a:r>
            <a:r>
              <a:rPr lang="en-US" altLang="zh-CN" sz="1800" dirty="0"/>
              <a:t>(name); </a:t>
            </a:r>
            <a:r>
              <a:rPr lang="en-US" altLang="zh-CN" sz="1600" dirty="0"/>
              <a:t>//</a:t>
            </a:r>
            <a:r>
              <a:rPr lang="zh-CN" altLang="en-US" sz="1600" dirty="0"/>
              <a:t>得到一个键所对应元素的个数</a:t>
            </a:r>
            <a:endParaRPr lang="en-US" altLang="zh-CN" sz="1600" dirty="0"/>
          </a:p>
          <a:p>
            <a:pPr eaLnBrk="1" hangingPunct="1">
              <a:buFont typeface="Georgia" panose="02040502050405020303" pitchFamily="18" charset="0"/>
              <a:buNone/>
            </a:pPr>
            <a:r>
              <a:rPr lang="en-US" altLang="zh-CN" sz="1800" dirty="0"/>
              <a:t>		if (count == 0)</a:t>
            </a:r>
          </a:p>
          <a:p>
            <a:pPr eaLnBrk="1" hangingPunct="1">
              <a:buFont typeface="Georgia" panose="02040502050405020303" pitchFamily="18" charset="0"/>
              <a:buNone/>
            </a:pPr>
            <a:r>
              <a:rPr lang="en-US" altLang="zh-CN" sz="1800" dirty="0"/>
              <a:t>		     </a:t>
            </a:r>
            <a:r>
              <a:rPr lang="en-US" altLang="zh-CN" sz="1800" dirty="0" err="1"/>
              <a:t>cout</a:t>
            </a:r>
            <a:r>
              <a:rPr lang="en-US" altLang="zh-CN" sz="1800" dirty="0"/>
              <a:t> &lt;&lt; "Cannot find this course!" &lt;&lt; </a:t>
            </a:r>
            <a:r>
              <a:rPr lang="en-US" altLang="zh-CN" sz="1800" dirty="0" err="1"/>
              <a:t>endl</a:t>
            </a:r>
            <a:r>
              <a:rPr lang="en-US" altLang="zh-CN" sz="1800" dirty="0"/>
              <a:t>;</a:t>
            </a:r>
          </a:p>
          <a:p>
            <a:pPr eaLnBrk="1" hangingPunct="1">
              <a:buFont typeface="Georgia" panose="02040502050405020303" pitchFamily="18" charset="0"/>
              <a:buNone/>
            </a:pPr>
            <a:r>
              <a:rPr lang="en-US" altLang="zh-CN" sz="1800" dirty="0"/>
              <a:t>	} while (count == 0);</a:t>
            </a:r>
          </a:p>
          <a:p>
            <a:pPr eaLnBrk="1" hangingPunct="1">
              <a:buFont typeface="Georgia" panose="02040502050405020303" pitchFamily="18" charset="0"/>
              <a:buNone/>
            </a:pPr>
            <a:r>
              <a:rPr lang="en-US" altLang="zh-CN" sz="1800" dirty="0"/>
              <a:t>	</a:t>
            </a:r>
            <a:r>
              <a:rPr lang="en-US" altLang="zh-CN" sz="1600" dirty="0"/>
              <a:t>//</a:t>
            </a:r>
            <a:r>
              <a:rPr lang="zh-CN" altLang="en-US" sz="1600" dirty="0"/>
              <a:t>输出每周上课次数和上课时间</a:t>
            </a:r>
          </a:p>
          <a:p>
            <a:pPr eaLnBrk="1" hangingPunct="1">
              <a:buFont typeface="Georgia" panose="02040502050405020303" pitchFamily="18" charset="0"/>
              <a:buNone/>
            </a:pPr>
            <a:r>
              <a:rPr lang="zh-CN" altLang="en-US" sz="1800" dirty="0"/>
              <a:t>	</a:t>
            </a:r>
            <a:r>
              <a:rPr lang="en-US" altLang="zh-CN" sz="1800" dirty="0" err="1"/>
              <a:t>cout</a:t>
            </a:r>
            <a:r>
              <a:rPr lang="en-US" altLang="zh-CN" sz="1800" dirty="0"/>
              <a:t> &lt;&lt; count &lt;&lt; " lesson(s) per week: ";</a:t>
            </a:r>
          </a:p>
          <a:p>
            <a:pPr eaLnBrk="1" hangingPunct="1">
              <a:buFont typeface="Georgia" panose="02040502050405020303" pitchFamily="18" charset="0"/>
              <a:buNone/>
            </a:pPr>
            <a:r>
              <a:rPr lang="en-US" altLang="zh-CN" sz="1800" dirty="0"/>
              <a:t>	</a:t>
            </a:r>
            <a:r>
              <a:rPr lang="en-US" altLang="zh-CN" sz="1600" dirty="0"/>
              <a:t>//</a:t>
            </a:r>
            <a:r>
              <a:rPr lang="en-US" altLang="zh-CN" sz="1600" dirty="0" err="1"/>
              <a:t>equal_range</a:t>
            </a:r>
            <a:r>
              <a:rPr lang="zh-CN" altLang="en-US" sz="1600" dirty="0"/>
              <a:t>：访问一个键所对应的每一个元素</a:t>
            </a:r>
            <a:endParaRPr lang="en-US" altLang="zh-CN" sz="1600" dirty="0"/>
          </a:p>
          <a:p>
            <a:pPr eaLnBrk="1" hangingPunct="1">
              <a:buFont typeface="Georgia" panose="02040502050405020303" pitchFamily="18" charset="0"/>
              <a:buNone/>
            </a:pPr>
            <a:r>
              <a:rPr lang="en-US" altLang="zh-CN" sz="1800" dirty="0"/>
              <a:t>	pair&lt;</a:t>
            </a:r>
            <a:r>
              <a:rPr lang="en-US" altLang="zh-CN" sz="1800" dirty="0" err="1"/>
              <a:t>CourseIter</a:t>
            </a:r>
            <a:r>
              <a:rPr lang="en-US" altLang="zh-CN" sz="1800" dirty="0"/>
              <a:t>, </a:t>
            </a:r>
            <a:r>
              <a:rPr lang="en-US" altLang="zh-CN" sz="1800" dirty="0" err="1"/>
              <a:t>CourseIter</a:t>
            </a:r>
            <a:r>
              <a:rPr lang="en-US" altLang="zh-CN" sz="1800" dirty="0"/>
              <a:t>&gt; range = </a:t>
            </a:r>
            <a:r>
              <a:rPr lang="en-US" altLang="zh-CN" sz="1800" dirty="0" err="1"/>
              <a:t>courses.</a:t>
            </a:r>
            <a:r>
              <a:rPr lang="en-US" altLang="zh-CN" sz="1800" dirty="0" err="1">
                <a:solidFill>
                  <a:srgbClr val="C00000"/>
                </a:solidFill>
              </a:rPr>
              <a:t>equal_range</a:t>
            </a:r>
            <a:r>
              <a:rPr lang="en-US" altLang="zh-CN" sz="1800" dirty="0"/>
              <a:t>(name);</a:t>
            </a:r>
          </a:p>
          <a:p>
            <a:pPr eaLnBrk="1" hangingPunct="1">
              <a:buFont typeface="Georgia" panose="02040502050405020303" pitchFamily="18" charset="0"/>
              <a:buNone/>
            </a:pPr>
            <a:r>
              <a:rPr lang="en-US" altLang="zh-CN" sz="1800" dirty="0"/>
              <a:t>	for (</a:t>
            </a:r>
            <a:r>
              <a:rPr lang="en-US" altLang="zh-CN" sz="1800" dirty="0" err="1"/>
              <a:t>CourseIter</a:t>
            </a:r>
            <a:r>
              <a:rPr lang="en-US" altLang="zh-CN" sz="1800" dirty="0"/>
              <a:t> </a:t>
            </a:r>
            <a:r>
              <a:rPr lang="en-US" altLang="zh-CN" sz="1800" dirty="0" err="1"/>
              <a:t>iter</a:t>
            </a:r>
            <a:r>
              <a:rPr lang="en-US" altLang="zh-CN" sz="1800" dirty="0"/>
              <a:t> = </a:t>
            </a:r>
            <a:r>
              <a:rPr lang="en-US" altLang="zh-CN" sz="1800" dirty="0" err="1"/>
              <a:t>range.first</a:t>
            </a:r>
            <a:r>
              <a:rPr lang="en-US" altLang="zh-CN" sz="1800" dirty="0"/>
              <a:t>; </a:t>
            </a:r>
            <a:r>
              <a:rPr lang="en-US" altLang="zh-CN" sz="1800" dirty="0" err="1"/>
              <a:t>iter</a:t>
            </a:r>
            <a:r>
              <a:rPr lang="en-US" altLang="zh-CN" sz="1800" dirty="0"/>
              <a:t> != </a:t>
            </a:r>
            <a:r>
              <a:rPr lang="en-US" altLang="zh-CN" sz="1800" dirty="0" err="1"/>
              <a:t>range.second</a:t>
            </a:r>
            <a:r>
              <a:rPr lang="en-US" altLang="zh-CN" sz="1800" dirty="0"/>
              <a:t>; ++</a:t>
            </a:r>
            <a:r>
              <a:rPr lang="en-US" altLang="zh-CN" sz="1800" dirty="0" err="1"/>
              <a:t>iter</a:t>
            </a:r>
            <a:r>
              <a:rPr lang="en-US" altLang="zh-CN" sz="1800" dirty="0"/>
              <a:t>)</a:t>
            </a:r>
          </a:p>
          <a:p>
            <a:pPr eaLnBrk="1" hangingPunct="1">
              <a:buFont typeface="Georgia" panose="02040502050405020303" pitchFamily="18" charset="0"/>
              <a:buNone/>
            </a:pPr>
            <a:r>
              <a:rPr lang="en-US" altLang="zh-CN" sz="1800" dirty="0"/>
              <a:t>		</a:t>
            </a:r>
            <a:r>
              <a:rPr lang="en-US" altLang="zh-CN" sz="1800" dirty="0" err="1"/>
              <a:t>cout</a:t>
            </a:r>
            <a:r>
              <a:rPr lang="en-US" altLang="zh-CN" sz="1800" dirty="0"/>
              <a:t> &lt;&lt; </a:t>
            </a:r>
            <a:r>
              <a:rPr lang="en-US" altLang="zh-CN" sz="1800" dirty="0" err="1"/>
              <a:t>iter</a:t>
            </a:r>
            <a:r>
              <a:rPr lang="en-US" altLang="zh-CN" sz="1800" dirty="0"/>
              <a:t>-&gt;second &lt;&lt; " ";</a:t>
            </a:r>
          </a:p>
          <a:p>
            <a:pPr eaLnBrk="1" hangingPunct="1">
              <a:buFont typeface="Georgia" panose="02040502050405020303" pitchFamily="18" charset="0"/>
              <a:buNone/>
            </a:pPr>
            <a:r>
              <a:rPr lang="en-US" altLang="zh-CN" sz="1800" dirty="0"/>
              <a:t>	</a:t>
            </a:r>
            <a:r>
              <a:rPr lang="en-US" altLang="zh-CN" sz="1800" dirty="0" err="1"/>
              <a:t>cout</a:t>
            </a:r>
            <a:r>
              <a:rPr lang="en-US" altLang="zh-CN" sz="1800" dirty="0"/>
              <a:t> &lt;&lt; </a:t>
            </a:r>
            <a:r>
              <a:rPr lang="en-US" altLang="zh-CN" sz="1800" dirty="0" err="1"/>
              <a:t>endl</a:t>
            </a:r>
            <a:r>
              <a:rPr lang="en-US" altLang="zh-CN" sz="1800" dirty="0"/>
              <a:t>;</a:t>
            </a:r>
          </a:p>
          <a:p>
            <a:pPr eaLnBrk="1" hangingPunct="1">
              <a:buFont typeface="Georgia" panose="02040502050405020303" pitchFamily="18" charset="0"/>
              <a:buNone/>
            </a:pPr>
            <a:r>
              <a:rPr lang="en-US" altLang="zh-CN" sz="1800" dirty="0"/>
              <a:t>	</a:t>
            </a:r>
          </a:p>
          <a:p>
            <a:pPr eaLnBrk="1" hangingPunct="1">
              <a:buFont typeface="Georgia" panose="02040502050405020303" pitchFamily="18" charset="0"/>
              <a:buNone/>
            </a:pPr>
            <a:r>
              <a:rPr lang="en-US" altLang="zh-CN" sz="1800" dirty="0"/>
              <a:t>	return 0;</a:t>
            </a:r>
          </a:p>
          <a:p>
            <a:pPr eaLnBrk="1" hangingPunct="1">
              <a:buFont typeface="Georgia" panose="02040502050405020303" pitchFamily="18" charset="0"/>
              <a:buNone/>
            </a:pPr>
            <a:r>
              <a:rPr lang="en-US" altLang="zh-CN" sz="1800" dirty="0"/>
              <a:t>}</a:t>
            </a:r>
          </a:p>
          <a:p>
            <a:pPr eaLnBrk="1" hangingPunct="1">
              <a:buFont typeface="Georgia" panose="02040502050405020303" pitchFamily="18" charset="0"/>
              <a:buNone/>
            </a:pPr>
            <a:endParaRPr lang="en-US" altLang="zh-CN" sz="1800" dirty="0"/>
          </a:p>
        </p:txBody>
      </p:sp>
      <p:sp>
        <p:nvSpPr>
          <p:cNvPr id="6" name="TextBox 5"/>
          <p:cNvSpPr txBox="1"/>
          <p:nvPr/>
        </p:nvSpPr>
        <p:spPr>
          <a:xfrm>
            <a:off x="4901550" y="3573016"/>
            <a:ext cx="4104456" cy="1477328"/>
          </a:xfrm>
          <a:prstGeom prst="rect">
            <a:avLst/>
          </a:prstGeom>
          <a:solidFill>
            <a:srgbClr val="FFFF66"/>
          </a:solidFill>
        </p:spPr>
        <p:txBody>
          <a:bodyPr wrap="square">
            <a:spAutoFit/>
          </a:bodyPr>
          <a:lstStyle/>
          <a:p>
            <a:pPr>
              <a:defRPr/>
            </a:pPr>
            <a:r>
              <a:rPr lang="zh-CN" altLang="en-US" sz="1800" dirty="0">
                <a:latin typeface="微软雅黑" panose="020B0503020204020204" pitchFamily="34" charset="-122"/>
                <a:ea typeface="微软雅黑" panose="020B0503020204020204" pitchFamily="34" charset="-122"/>
              </a:rPr>
              <a:t>运行结果如下：</a:t>
            </a:r>
            <a:endParaRPr lang="en-US" altLang="zh-CN" sz="1800" dirty="0">
              <a:latin typeface="微软雅黑" panose="020B0503020204020204" pitchFamily="34" charset="-122"/>
              <a:ea typeface="微软雅黑" panose="020B0503020204020204" pitchFamily="34" charset="-122"/>
            </a:endParaRPr>
          </a:p>
          <a:p>
            <a:pPr>
              <a:defRPr/>
            </a:pPr>
            <a:r>
              <a:rPr lang="en-US" sz="1800" u="sng" dirty="0">
                <a:latin typeface="微软雅黑" panose="020B0503020204020204" pitchFamily="34" charset="-122"/>
                <a:ea typeface="微软雅黑" panose="020B0503020204020204" pitchFamily="34" charset="-122"/>
              </a:rPr>
              <a:t>JAVA</a:t>
            </a:r>
            <a:endParaRPr lang="zh-CN" altLang="en-US" sz="1800" dirty="0">
              <a:latin typeface="微软雅黑" panose="020B0503020204020204" pitchFamily="34" charset="-122"/>
              <a:ea typeface="微软雅黑" panose="020B0503020204020204" pitchFamily="34" charset="-122"/>
            </a:endParaRPr>
          </a:p>
          <a:p>
            <a:pPr>
              <a:defRPr/>
            </a:pPr>
            <a:r>
              <a:rPr lang="en-US" sz="1800" dirty="0">
                <a:latin typeface="微软雅黑" panose="020B0503020204020204" pitchFamily="34" charset="-122"/>
                <a:ea typeface="微软雅黑" panose="020B0503020204020204" pitchFamily="34" charset="-122"/>
              </a:rPr>
              <a:t>Cannot find this course!</a:t>
            </a:r>
            <a:endParaRPr lang="zh-CN" altLang="en-US" sz="1800" dirty="0">
              <a:latin typeface="微软雅黑" panose="020B0503020204020204" pitchFamily="34" charset="-122"/>
              <a:ea typeface="微软雅黑" panose="020B0503020204020204" pitchFamily="34" charset="-122"/>
            </a:endParaRPr>
          </a:p>
          <a:p>
            <a:pPr>
              <a:defRPr/>
            </a:pPr>
            <a:r>
              <a:rPr lang="en-US" sz="1800" u="sng" dirty="0">
                <a:latin typeface="微软雅黑" panose="020B0503020204020204" pitchFamily="34" charset="-122"/>
                <a:ea typeface="微软雅黑" panose="020B0503020204020204" pitchFamily="34" charset="-122"/>
              </a:rPr>
              <a:t>OS</a:t>
            </a:r>
            <a:endParaRPr lang="zh-CN" altLang="en-US" sz="1800" dirty="0">
              <a:latin typeface="微软雅黑" panose="020B0503020204020204" pitchFamily="34" charset="-122"/>
              <a:ea typeface="微软雅黑" panose="020B0503020204020204" pitchFamily="34" charset="-122"/>
            </a:endParaRPr>
          </a:p>
          <a:p>
            <a:pPr>
              <a:defRPr/>
            </a:pPr>
            <a:r>
              <a:rPr lang="en-US" sz="1800" dirty="0">
                <a:latin typeface="微软雅黑" panose="020B0503020204020204" pitchFamily="34" charset="-122"/>
                <a:ea typeface="微软雅黑" panose="020B0503020204020204" pitchFamily="34" charset="-122"/>
              </a:rPr>
              <a:t>3 lesson(s) per week: 1-2 4-1 5-5</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9450"/>
            <a:ext cx="8230076" cy="1066800"/>
          </a:xfrm>
        </p:spPr>
        <p:txBody>
          <a:bodyPr/>
          <a:lstStyle/>
          <a:p>
            <a:r>
              <a:rPr lang="zh-CN" altLang="en-US" dirty="0"/>
              <a:t>无序关联容器</a:t>
            </a:r>
          </a:p>
        </p:txBody>
      </p:sp>
      <p:sp>
        <p:nvSpPr>
          <p:cNvPr id="3" name="内容占位符 2"/>
          <p:cNvSpPr>
            <a:spLocks noGrp="1"/>
          </p:cNvSpPr>
          <p:nvPr>
            <p:ph idx="1"/>
          </p:nvPr>
        </p:nvSpPr>
        <p:spPr>
          <a:xfrm>
            <a:off x="251520" y="1052736"/>
            <a:ext cx="8230076" cy="4224958"/>
          </a:xfrm>
        </p:spPr>
        <p:txBody>
          <a:bodyPr/>
          <a:lstStyle/>
          <a:p>
            <a:r>
              <a:rPr lang="en-US" altLang="zh-CN" sz="2400" dirty="0"/>
              <a:t>C++11</a:t>
            </a:r>
            <a:r>
              <a:rPr lang="zh-CN" altLang="en-US" sz="2400" dirty="0"/>
              <a:t>新标准中定义了</a:t>
            </a:r>
            <a:r>
              <a:rPr lang="en-US" altLang="zh-CN" sz="2400" dirty="0"/>
              <a:t>4</a:t>
            </a:r>
            <a:r>
              <a:rPr lang="zh-CN" altLang="en-US" sz="2400" dirty="0"/>
              <a:t>个无序关联容器</a:t>
            </a:r>
            <a:endParaRPr lang="en-US" altLang="zh-CN" sz="2400" dirty="0"/>
          </a:p>
          <a:p>
            <a:pPr lvl="1"/>
            <a:r>
              <a:rPr lang="en-US" altLang="zh-CN" sz="2200" dirty="0" err="1"/>
              <a:t>unordered_set</a:t>
            </a:r>
            <a:r>
              <a:rPr lang="zh-CN" altLang="en-US" sz="2200" dirty="0"/>
              <a:t>、</a:t>
            </a:r>
            <a:r>
              <a:rPr lang="en-US" altLang="zh-CN" sz="2200" dirty="0" err="1"/>
              <a:t>unordered_map</a:t>
            </a:r>
            <a:r>
              <a:rPr lang="zh-CN" altLang="en-US" sz="2200" dirty="0"/>
              <a:t>、</a:t>
            </a:r>
            <a:r>
              <a:rPr lang="en-US" altLang="zh-CN" sz="2200" dirty="0" err="1"/>
              <a:t>unordered_multiset</a:t>
            </a:r>
            <a:r>
              <a:rPr lang="zh-CN" altLang="en-US" sz="2200" dirty="0"/>
              <a:t>、</a:t>
            </a:r>
            <a:r>
              <a:rPr lang="en-US" altLang="zh-CN" sz="2200" dirty="0" err="1"/>
              <a:t>unordered_multimap</a:t>
            </a:r>
            <a:endParaRPr lang="en-US" altLang="zh-CN" sz="2200" dirty="0"/>
          </a:p>
          <a:p>
            <a:r>
              <a:rPr lang="zh-CN" altLang="en-US" sz="2400" dirty="0"/>
              <a:t>不是使用比较运算符来组织元素的，而是通过一个哈希函数和键类型的</a:t>
            </a:r>
            <a:r>
              <a:rPr lang="en-US" altLang="zh-CN" sz="2400" dirty="0"/>
              <a:t>==</a:t>
            </a:r>
            <a:r>
              <a:rPr lang="zh-CN" altLang="en-US" sz="2400" dirty="0"/>
              <a:t>运算符。</a:t>
            </a:r>
            <a:endParaRPr lang="en-US" altLang="zh-CN" sz="2400" dirty="0"/>
          </a:p>
          <a:p>
            <a:r>
              <a:rPr lang="zh-CN" altLang="en-US" sz="2400" dirty="0"/>
              <a:t>提供了与有序容器相同的操作</a:t>
            </a:r>
            <a:endParaRPr lang="en-US" altLang="zh-CN" sz="2400" dirty="0"/>
          </a:p>
          <a:p>
            <a:r>
              <a:rPr lang="zh-CN" altLang="en-US" sz="2400" dirty="0"/>
              <a:t>可以直接定义键是内置类型的无序容器。</a:t>
            </a:r>
            <a:endParaRPr lang="en-US" altLang="zh-CN" sz="2400" dirty="0"/>
          </a:p>
          <a:p>
            <a:r>
              <a:rPr lang="zh-CN" altLang="en-US" sz="2400" dirty="0"/>
              <a:t>不能直接定义键类型为自定义类的无序容器，如果需要，必须提供我们自己的</a:t>
            </a:r>
            <a:r>
              <a:rPr lang="en-US" altLang="zh-CN" sz="2400" dirty="0"/>
              <a:t>hash</a:t>
            </a:r>
            <a:r>
              <a:rPr lang="zh-CN" altLang="en-US" sz="2400" dirty="0"/>
              <a:t>模板。</a:t>
            </a:r>
          </a:p>
        </p:txBody>
      </p:sp>
      <p:sp>
        <p:nvSpPr>
          <p:cNvPr id="4" name="灯片编号占位符 3">
            <a:extLst>
              <a:ext uri="{FF2B5EF4-FFF2-40B4-BE49-F238E27FC236}">
                <a16:creationId xmlns:a16="http://schemas.microsoft.com/office/drawing/2014/main" id="{C9CB186F-6982-4851-B999-F93236AA4132}"/>
              </a:ext>
            </a:extLst>
          </p:cNvPr>
          <p:cNvSpPr>
            <a:spLocks noGrp="1"/>
          </p:cNvSpPr>
          <p:nvPr>
            <p:ph type="sldNum" sz="quarter" idx="4"/>
          </p:nvPr>
        </p:nvSpPr>
        <p:spPr/>
        <p:txBody>
          <a:bodyPr/>
          <a:lstStyle/>
          <a:p>
            <a:fld id="{EE27C1A0-FD57-4FBA-811A-8EA0C630CB97}" type="slidenum">
              <a:rPr lang="zh-CN" altLang="en-US" smtClean="0"/>
              <a:pPr/>
              <a:t>93</a:t>
            </a:fld>
            <a:endParaRPr lang="zh-CN" altLang="en-US"/>
          </a:p>
        </p:txBody>
      </p:sp>
    </p:spTree>
    <p:extLst>
      <p:ext uri="{BB962C8B-B14F-4D97-AF65-F5344CB8AC3E}">
        <p14:creationId xmlns:p14="http://schemas.microsoft.com/office/powerpoint/2010/main" val="4068979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BD1C8-15F7-CF47-D6DE-2305F29F3703}"/>
              </a:ext>
            </a:extLst>
          </p:cNvPr>
          <p:cNvSpPr>
            <a:spLocks noGrp="1"/>
          </p:cNvSpPr>
          <p:nvPr>
            <p:ph type="title"/>
          </p:nvPr>
        </p:nvSpPr>
        <p:spPr>
          <a:xfrm>
            <a:off x="456962" y="188640"/>
            <a:ext cx="8230076" cy="1066800"/>
          </a:xfrm>
        </p:spPr>
        <p:txBody>
          <a:bodyPr/>
          <a:lstStyle/>
          <a:p>
            <a:r>
              <a:rPr lang="zh-CN" altLang="en-US" dirty="0"/>
              <a:t>课堂小测</a:t>
            </a:r>
          </a:p>
        </p:txBody>
      </p:sp>
      <p:sp>
        <p:nvSpPr>
          <p:cNvPr id="3" name="内容占位符 2">
            <a:extLst>
              <a:ext uri="{FF2B5EF4-FFF2-40B4-BE49-F238E27FC236}">
                <a16:creationId xmlns:a16="http://schemas.microsoft.com/office/drawing/2014/main" id="{44B5FBA5-8AAE-6FD4-284D-651A4D606C8A}"/>
              </a:ext>
            </a:extLst>
          </p:cNvPr>
          <p:cNvSpPr>
            <a:spLocks noGrp="1"/>
          </p:cNvSpPr>
          <p:nvPr>
            <p:ph idx="1"/>
          </p:nvPr>
        </p:nvSpPr>
        <p:spPr>
          <a:xfrm>
            <a:off x="456962" y="1255440"/>
            <a:ext cx="8230076" cy="4224958"/>
          </a:xfrm>
        </p:spPr>
        <p:txBody>
          <a:bodyPr/>
          <a:lstStyle/>
          <a:p>
            <a:r>
              <a:rPr lang="zh-CN" altLang="en-US" sz="2200" dirty="0"/>
              <a:t>以下对于</a:t>
            </a:r>
            <a:r>
              <a:rPr lang="en-US" altLang="zh-CN" sz="2200" dirty="0"/>
              <a:t>map</a:t>
            </a:r>
            <a:r>
              <a:rPr lang="zh-CN" altLang="en-US" sz="2200" dirty="0"/>
              <a:t>的使用中，可以正确输出</a:t>
            </a:r>
            <a:r>
              <a:rPr lang="en-US" altLang="zh-CN" sz="2200" dirty="0"/>
              <a:t>15</a:t>
            </a:r>
            <a:r>
              <a:rPr lang="zh-CN" altLang="en-US" sz="2200" dirty="0"/>
              <a:t>的是：</a:t>
            </a:r>
            <a:endParaRPr lang="en-US" altLang="zh-CN" sz="2200" dirty="0"/>
          </a:p>
          <a:p>
            <a:pPr marL="109537" indent="0">
              <a:buNone/>
            </a:pPr>
            <a:r>
              <a:rPr lang="en-US" altLang="zh-CN" sz="1800" dirty="0">
                <a:solidFill>
                  <a:schemeClr val="accent3"/>
                </a:solidFill>
              </a:rPr>
              <a:t>A  </a:t>
            </a:r>
            <a:r>
              <a:rPr lang="en-US" altLang="zh-CN" sz="1800" dirty="0"/>
              <a:t>map&lt;int, int&gt; maps; </a:t>
            </a:r>
          </a:p>
          <a:p>
            <a:pPr marL="109537" indent="0">
              <a:buNone/>
            </a:pPr>
            <a:r>
              <a:rPr lang="en-US" altLang="zh-CN" sz="1800" dirty="0"/>
              <a:t>    </a:t>
            </a:r>
            <a:r>
              <a:rPr lang="en-US" altLang="zh-CN" sz="1800" dirty="0" err="1"/>
              <a:t>maps.insert</a:t>
            </a:r>
            <a:r>
              <a:rPr lang="en-US" altLang="zh-CN" sz="1800" dirty="0"/>
              <a:t>(10, 15);</a:t>
            </a:r>
          </a:p>
          <a:p>
            <a:pPr marL="109537" indent="0">
              <a:buNone/>
            </a:pPr>
            <a:r>
              <a:rPr lang="en-US" altLang="zh-CN" sz="1800" dirty="0"/>
              <a:t>    </a:t>
            </a:r>
            <a:r>
              <a:rPr lang="en-US" altLang="zh-CN" sz="1800" dirty="0" err="1"/>
              <a:t>cout</a:t>
            </a:r>
            <a:r>
              <a:rPr lang="en-US" altLang="zh-CN" sz="1800" dirty="0"/>
              <a:t> &lt;&lt; </a:t>
            </a:r>
            <a:r>
              <a:rPr lang="en-US" altLang="zh-CN" sz="1800" dirty="0" err="1"/>
              <a:t>maps.find</a:t>
            </a:r>
            <a:r>
              <a:rPr lang="en-US" altLang="zh-CN" sz="1800" dirty="0"/>
              <a:t>(10)-&gt;second &lt;&lt; </a:t>
            </a:r>
            <a:r>
              <a:rPr lang="en-US" altLang="zh-CN" sz="1800" dirty="0" err="1"/>
              <a:t>endl</a:t>
            </a:r>
            <a:r>
              <a:rPr lang="en-US" altLang="zh-CN" sz="1800" dirty="0"/>
              <a:t>;</a:t>
            </a:r>
          </a:p>
          <a:p>
            <a:pPr marL="109537" indent="0">
              <a:buNone/>
            </a:pPr>
            <a:r>
              <a:rPr lang="en-US" altLang="zh-CN" sz="1800" dirty="0">
                <a:solidFill>
                  <a:schemeClr val="accent3"/>
                </a:solidFill>
              </a:rPr>
              <a:t>B</a:t>
            </a:r>
            <a:r>
              <a:rPr lang="en-US" altLang="zh-CN" sz="1800" dirty="0"/>
              <a:t>  map&lt;int, int&gt; maps;</a:t>
            </a:r>
          </a:p>
          <a:p>
            <a:pPr marL="109537" indent="0">
              <a:buNone/>
            </a:pPr>
            <a:r>
              <a:rPr lang="en-US" altLang="zh-CN" sz="1800" dirty="0"/>
              <a:t>    </a:t>
            </a:r>
            <a:r>
              <a:rPr lang="fr-FR" altLang="zh-CN" sz="1800" dirty="0"/>
              <a:t>maps.insert(pair&lt;int, int&gt; (10, 15));</a:t>
            </a:r>
          </a:p>
          <a:p>
            <a:pPr marL="109537" indent="0">
              <a:buNone/>
            </a:pPr>
            <a:r>
              <a:rPr lang="fr-FR" altLang="zh-CN" sz="1800" dirty="0"/>
              <a:t>    cout &lt;&lt; maps.find(10)-&gt;second &lt;&lt; endl;</a:t>
            </a:r>
          </a:p>
          <a:p>
            <a:pPr marL="109537" indent="0">
              <a:buNone/>
            </a:pPr>
            <a:r>
              <a:rPr lang="fr-FR" altLang="zh-CN" sz="1800" dirty="0">
                <a:solidFill>
                  <a:schemeClr val="accent3"/>
                </a:solidFill>
              </a:rPr>
              <a:t>C</a:t>
            </a:r>
            <a:r>
              <a:rPr lang="fr-FR" altLang="zh-CN" sz="1800" dirty="0"/>
              <a:t>  </a:t>
            </a:r>
            <a:r>
              <a:rPr lang="en-US" altLang="zh-CN" sz="1800" dirty="0"/>
              <a:t>map&lt;int, int&gt; maps;</a:t>
            </a:r>
          </a:p>
          <a:p>
            <a:pPr marL="109537" indent="0">
              <a:buNone/>
            </a:pPr>
            <a:r>
              <a:rPr lang="en-US" altLang="zh-CN" sz="1800" dirty="0"/>
              <a:t>    </a:t>
            </a:r>
            <a:r>
              <a:rPr lang="fr-FR" altLang="zh-CN" sz="1800" dirty="0"/>
              <a:t>maps.insert(pair (10, 15));</a:t>
            </a:r>
            <a:endParaRPr lang="en-US" altLang="zh-CN" sz="1800" dirty="0"/>
          </a:p>
          <a:p>
            <a:pPr marL="109537" indent="0">
              <a:buNone/>
            </a:pPr>
            <a:r>
              <a:rPr lang="en-US" altLang="zh-CN" sz="1800" dirty="0"/>
              <a:t>    </a:t>
            </a:r>
            <a:r>
              <a:rPr lang="en-US" altLang="zh-CN" sz="1800" dirty="0" err="1"/>
              <a:t>cout</a:t>
            </a:r>
            <a:r>
              <a:rPr lang="en-US" altLang="zh-CN" sz="1800" dirty="0"/>
              <a:t> &lt;&lt; </a:t>
            </a:r>
            <a:r>
              <a:rPr lang="en-US" altLang="zh-CN" sz="1800" dirty="0" err="1"/>
              <a:t>maps.find</a:t>
            </a:r>
            <a:r>
              <a:rPr lang="en-US" altLang="zh-CN" sz="1800" dirty="0"/>
              <a:t>(10)-&gt;second &lt;&lt; </a:t>
            </a:r>
            <a:r>
              <a:rPr lang="en-US" altLang="zh-CN" sz="1800" dirty="0" err="1"/>
              <a:t>endl</a:t>
            </a:r>
            <a:r>
              <a:rPr lang="en-US" altLang="zh-CN" sz="1800" dirty="0"/>
              <a:t>;</a:t>
            </a:r>
            <a:endParaRPr lang="fr-FR" altLang="zh-CN" sz="1800" dirty="0"/>
          </a:p>
        </p:txBody>
      </p:sp>
      <p:sp>
        <p:nvSpPr>
          <p:cNvPr id="4" name="灯片编号占位符 3">
            <a:extLst>
              <a:ext uri="{FF2B5EF4-FFF2-40B4-BE49-F238E27FC236}">
                <a16:creationId xmlns:a16="http://schemas.microsoft.com/office/drawing/2014/main" id="{CCE2E8C0-A582-6229-EF63-9B79B7F7534B}"/>
              </a:ext>
            </a:extLst>
          </p:cNvPr>
          <p:cNvSpPr>
            <a:spLocks noGrp="1"/>
          </p:cNvSpPr>
          <p:nvPr>
            <p:ph type="sldNum" sz="quarter" idx="4"/>
          </p:nvPr>
        </p:nvSpPr>
        <p:spPr/>
        <p:txBody>
          <a:bodyPr/>
          <a:lstStyle/>
          <a:p>
            <a:fld id="{EE27C1A0-FD57-4FBA-811A-8EA0C630CB97}" type="slidenum">
              <a:rPr lang="zh-CN" altLang="en-US" smtClean="0"/>
              <a:pPr/>
              <a:t>94</a:t>
            </a:fld>
            <a:endParaRPr lang="zh-CN" altLang="en-US"/>
          </a:p>
        </p:txBody>
      </p:sp>
      <p:sp>
        <p:nvSpPr>
          <p:cNvPr id="5" name="文本框 4">
            <a:extLst>
              <a:ext uri="{FF2B5EF4-FFF2-40B4-BE49-F238E27FC236}">
                <a16:creationId xmlns:a16="http://schemas.microsoft.com/office/drawing/2014/main" id="{563071C3-B43E-0DA4-1DC8-F40598879CDB}"/>
              </a:ext>
            </a:extLst>
          </p:cNvPr>
          <p:cNvSpPr txBox="1"/>
          <p:nvPr/>
        </p:nvSpPr>
        <p:spPr>
          <a:xfrm>
            <a:off x="6516216" y="3140968"/>
            <a:ext cx="1152128" cy="461665"/>
          </a:xfrm>
          <a:prstGeom prst="rect">
            <a:avLst/>
          </a:prstGeom>
          <a:noFill/>
        </p:spPr>
        <p:txBody>
          <a:bodyPr wrap="square" rtlCol="0">
            <a:spAutoFit/>
          </a:bodyPr>
          <a:lstStyle/>
          <a:p>
            <a:r>
              <a:rPr lang="en-US" altLang="zh-CN" dirty="0"/>
              <a:t>B</a:t>
            </a:r>
            <a:endParaRPr lang="zh-CN" altLang="en-US" dirty="0"/>
          </a:p>
        </p:txBody>
      </p:sp>
    </p:spTree>
    <p:extLst>
      <p:ext uri="{BB962C8B-B14F-4D97-AF65-F5344CB8AC3E}">
        <p14:creationId xmlns:p14="http://schemas.microsoft.com/office/powerpoint/2010/main" val="297485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函数对象</a:t>
            </a:r>
          </a:p>
        </p:txBody>
      </p:sp>
      <p:sp>
        <p:nvSpPr>
          <p:cNvPr id="5" name="文本占位符 4"/>
          <p:cNvSpPr>
            <a:spLocks noGrp="1"/>
          </p:cNvSpPr>
          <p:nvPr>
            <p:ph type="body" idx="1"/>
          </p:nvPr>
        </p:nvSpPr>
        <p:spPr/>
        <p:txBody>
          <a:bodyPr/>
          <a:lstStyle/>
          <a:p>
            <a:endParaRPr lang="zh-CN" altLang="en-US" dirty="0"/>
          </a:p>
        </p:txBody>
      </p:sp>
      <p:sp>
        <p:nvSpPr>
          <p:cNvPr id="2" name="灯片编号占位符 1">
            <a:extLst>
              <a:ext uri="{FF2B5EF4-FFF2-40B4-BE49-F238E27FC236}">
                <a16:creationId xmlns:a16="http://schemas.microsoft.com/office/drawing/2014/main" id="{740E709F-2060-4BB3-A433-1A04D59085D2}"/>
              </a:ext>
            </a:extLst>
          </p:cNvPr>
          <p:cNvSpPr>
            <a:spLocks noGrp="1"/>
          </p:cNvSpPr>
          <p:nvPr>
            <p:ph type="sldNum" sz="quarter" idx="4"/>
          </p:nvPr>
        </p:nvSpPr>
        <p:spPr/>
        <p:txBody>
          <a:bodyPr/>
          <a:lstStyle/>
          <a:p>
            <a:fld id="{EE27C1A0-FD57-4FBA-811A-8EA0C630CB97}" type="slidenum">
              <a:rPr lang="zh-CN" altLang="en-US" smtClean="0"/>
              <a:pPr/>
              <a:t>95</a:t>
            </a:fld>
            <a:endParaRPr lang="zh-CN" altLang="en-US"/>
          </a:p>
        </p:txBody>
      </p:sp>
    </p:spTree>
    <p:extLst>
      <p:ext uri="{BB962C8B-B14F-4D97-AF65-F5344CB8AC3E}">
        <p14:creationId xmlns:p14="http://schemas.microsoft.com/office/powerpoint/2010/main" val="5292077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a:xfrm>
            <a:off x="456962" y="-27384"/>
            <a:ext cx="8230076" cy="1066800"/>
          </a:xfrm>
        </p:spPr>
        <p:txBody>
          <a:bodyPr/>
          <a:lstStyle/>
          <a:p>
            <a:r>
              <a:rPr lang="zh-CN" altLang="en-US" dirty="0"/>
              <a:t>函数对象</a:t>
            </a:r>
          </a:p>
        </p:txBody>
      </p:sp>
      <p:sp>
        <p:nvSpPr>
          <p:cNvPr id="77827" name="内容占位符 2"/>
          <p:cNvSpPr>
            <a:spLocks noGrp="1"/>
          </p:cNvSpPr>
          <p:nvPr>
            <p:ph idx="1"/>
          </p:nvPr>
        </p:nvSpPr>
        <p:spPr>
          <a:xfrm>
            <a:off x="456962" y="1255440"/>
            <a:ext cx="8230076" cy="4224958"/>
          </a:xfrm>
        </p:spPr>
        <p:txBody>
          <a:bodyPr/>
          <a:lstStyle/>
          <a:p>
            <a:r>
              <a:rPr lang="zh-CN" altLang="en-US" sz="2400" dirty="0"/>
              <a:t>一个行为类似函数的对象</a:t>
            </a:r>
            <a:endParaRPr lang="en-US" altLang="zh-CN" sz="2400" dirty="0"/>
          </a:p>
          <a:p>
            <a:r>
              <a:rPr lang="zh-CN" altLang="en-US" sz="2400" dirty="0"/>
              <a:t>可以没有参数，也可以带有若干参数</a:t>
            </a:r>
            <a:endParaRPr lang="en-US" altLang="zh-CN" sz="2400" dirty="0"/>
          </a:p>
          <a:p>
            <a:r>
              <a:rPr lang="zh-CN" altLang="en-US" sz="2400" dirty="0"/>
              <a:t>其功能是获取一个值，或者改变操作的状态。</a:t>
            </a:r>
            <a:endParaRPr lang="en-US" altLang="zh-CN" sz="2400" dirty="0"/>
          </a:p>
          <a:p>
            <a:r>
              <a:rPr lang="zh-CN" altLang="en-US" sz="2400" dirty="0"/>
              <a:t>例</a:t>
            </a:r>
            <a:endParaRPr lang="en-US" altLang="zh-CN" sz="2400" dirty="0"/>
          </a:p>
          <a:p>
            <a:pPr lvl="1"/>
            <a:r>
              <a:rPr lang="zh-CN" altLang="en-US" sz="2200" dirty="0"/>
              <a:t>普通函数就是函数对象</a:t>
            </a:r>
            <a:endParaRPr lang="en-US" altLang="zh-CN" sz="2200" dirty="0"/>
          </a:p>
          <a:p>
            <a:pPr lvl="1"/>
            <a:r>
              <a:rPr lang="zh-CN" altLang="en-US" sz="2200" dirty="0"/>
              <a:t>重载了“</a:t>
            </a:r>
            <a:r>
              <a:rPr lang="en-US" altLang="zh-CN" sz="2200" dirty="0"/>
              <a:t>()</a:t>
            </a:r>
            <a:r>
              <a:rPr lang="zh-CN" altLang="en-US" sz="2200" dirty="0"/>
              <a:t>”调用运算符的类的实例是函数对象</a:t>
            </a:r>
            <a:endParaRPr lang="en-US" altLang="zh-CN" sz="2200" dirty="0"/>
          </a:p>
          <a:p>
            <a:pPr lvl="1"/>
            <a:r>
              <a:rPr lang="zh-CN" altLang="en-US" sz="2200" dirty="0"/>
              <a:t>函数指针</a:t>
            </a:r>
            <a:endParaRPr lang="en-US" altLang="zh-CN" sz="2200" dirty="0"/>
          </a:p>
          <a:p>
            <a:pPr lvl="1"/>
            <a:r>
              <a:rPr lang="en-US" altLang="zh-CN" sz="2200" dirty="0" err="1"/>
              <a:t>lamba</a:t>
            </a:r>
            <a:r>
              <a:rPr lang="zh-CN" altLang="en-US" sz="2200" dirty="0"/>
              <a:t>表达式</a:t>
            </a:r>
          </a:p>
        </p:txBody>
      </p:sp>
      <p:sp>
        <p:nvSpPr>
          <p:cNvPr id="2" name="灯片编号占位符 1">
            <a:extLst>
              <a:ext uri="{FF2B5EF4-FFF2-40B4-BE49-F238E27FC236}">
                <a16:creationId xmlns:a16="http://schemas.microsoft.com/office/drawing/2014/main" id="{85DC251B-3F7A-4CD9-B598-B0EFBED8CFD7}"/>
              </a:ext>
            </a:extLst>
          </p:cNvPr>
          <p:cNvSpPr>
            <a:spLocks noGrp="1"/>
          </p:cNvSpPr>
          <p:nvPr>
            <p:ph type="sldNum" sz="quarter" idx="4"/>
          </p:nvPr>
        </p:nvSpPr>
        <p:spPr/>
        <p:txBody>
          <a:bodyPr/>
          <a:lstStyle/>
          <a:p>
            <a:fld id="{EE27C1A0-FD57-4FBA-811A-8EA0C630CB97}" type="slidenum">
              <a:rPr lang="zh-CN" altLang="en-US" smtClean="0"/>
              <a:pPr/>
              <a:t>96</a:t>
            </a:fld>
            <a:endParaRPr lang="zh-CN" altLang="en-US"/>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a:xfrm>
            <a:off x="-27384" y="129829"/>
            <a:ext cx="10979150" cy="1066800"/>
          </a:xfrm>
        </p:spPr>
        <p:txBody>
          <a:bodyPr/>
          <a:lstStyle/>
          <a:p>
            <a:pPr eaLnBrk="1" hangingPunct="1"/>
            <a:r>
              <a:rPr lang="zh-CN" altLang="en-US" dirty="0"/>
              <a:t>函数对象概念图</a:t>
            </a:r>
          </a:p>
        </p:txBody>
      </p:sp>
      <p:sp>
        <p:nvSpPr>
          <p:cNvPr id="6" name="Text Box 8"/>
          <p:cNvSpPr txBox="1">
            <a:spLocks noChangeArrowheads="1"/>
          </p:cNvSpPr>
          <p:nvPr/>
        </p:nvSpPr>
        <p:spPr bwMode="auto">
          <a:xfrm>
            <a:off x="2502796" y="1340768"/>
            <a:ext cx="1811337"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函数对象</a:t>
            </a:r>
            <a:endParaRPr lang="en-US" altLang="zh-CN" sz="1600" dirty="0">
              <a:solidFill>
                <a:schemeClr val="bg1"/>
              </a:solidFill>
              <a:latin typeface="Times New Roman" pitchFamily="18" charset="0"/>
            </a:endParaRPr>
          </a:p>
          <a:p>
            <a:pPr algn="ctr">
              <a:defRPr/>
            </a:pPr>
            <a:r>
              <a:rPr lang="en-US" altLang="zh-CN" sz="1600" dirty="0">
                <a:solidFill>
                  <a:schemeClr val="bg1"/>
                </a:solidFill>
                <a:latin typeface="Times New Roman" pitchFamily="18" charset="0"/>
              </a:rPr>
              <a:t>(Function)</a:t>
            </a:r>
            <a:endParaRPr lang="zh-CN" altLang="zh-CN" sz="1600" dirty="0">
              <a:solidFill>
                <a:schemeClr val="bg1"/>
              </a:solidFill>
              <a:latin typeface="Times New Roman" pitchFamily="18" charset="0"/>
            </a:endParaRPr>
          </a:p>
        </p:txBody>
      </p:sp>
      <p:sp>
        <p:nvSpPr>
          <p:cNvPr id="7" name="Text Box 9"/>
          <p:cNvSpPr txBox="1">
            <a:spLocks noChangeArrowheads="1"/>
          </p:cNvSpPr>
          <p:nvPr/>
        </p:nvSpPr>
        <p:spPr bwMode="auto">
          <a:xfrm>
            <a:off x="2272607" y="2528218"/>
            <a:ext cx="2274888"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一元函数</a:t>
            </a:r>
            <a:r>
              <a:rPr lang="zh-CN" altLang="en-US" sz="1600">
                <a:solidFill>
                  <a:schemeClr val="bg1"/>
                </a:solidFill>
                <a:latin typeface="Times New Roman" pitchFamily="18" charset="0"/>
              </a:rPr>
              <a:t>对象</a:t>
            </a:r>
            <a:endParaRPr lang="en-US" altLang="zh-CN" sz="1600">
              <a:solidFill>
                <a:schemeClr val="bg1"/>
              </a:solidFill>
              <a:latin typeface="Times New Roman" pitchFamily="18" charset="0"/>
            </a:endParaRPr>
          </a:p>
          <a:p>
            <a:pPr algn="ctr">
              <a:defRPr/>
            </a:pPr>
            <a:r>
              <a:rPr lang="en-US" altLang="zh-CN" sz="1600">
                <a:solidFill>
                  <a:schemeClr val="bg1"/>
                </a:solidFill>
                <a:latin typeface="Times New Roman" pitchFamily="18" charset="0"/>
              </a:rPr>
              <a:t>(</a:t>
            </a:r>
            <a:r>
              <a:rPr lang="en-US" altLang="zh-CN" sz="1600" dirty="0">
                <a:solidFill>
                  <a:schemeClr val="bg1"/>
                </a:solidFill>
                <a:latin typeface="Times New Roman" pitchFamily="18" charset="0"/>
              </a:rPr>
              <a:t>Unary Function)</a:t>
            </a:r>
            <a:endParaRPr lang="zh-CN" altLang="zh-CN" sz="1600" dirty="0">
              <a:solidFill>
                <a:schemeClr val="bg1"/>
              </a:solidFill>
              <a:latin typeface="Times New Roman" pitchFamily="18" charset="0"/>
            </a:endParaRPr>
          </a:p>
        </p:txBody>
      </p:sp>
      <p:cxnSp>
        <p:nvCxnSpPr>
          <p:cNvPr id="8" name="AutoShape 7"/>
          <p:cNvCxnSpPr>
            <a:cxnSpLocks noChangeShapeType="1"/>
            <a:stCxn id="6" idx="2"/>
            <a:endCxn id="7" idx="0"/>
          </p:cNvCxnSpPr>
          <p:nvPr/>
        </p:nvCxnSpPr>
        <p:spPr bwMode="auto">
          <a:xfrm rot="16200000" flipH="1">
            <a:off x="3100489" y="2219450"/>
            <a:ext cx="615950" cy="1587"/>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cxnSp>
        <p:nvCxnSpPr>
          <p:cNvPr id="9" name="AutoShape 11"/>
          <p:cNvCxnSpPr>
            <a:cxnSpLocks noChangeShapeType="1"/>
            <a:stCxn id="6" idx="2"/>
          </p:cNvCxnSpPr>
          <p:nvPr/>
        </p:nvCxnSpPr>
        <p:spPr bwMode="auto">
          <a:xfrm rot="5400000">
            <a:off x="2097983" y="1174081"/>
            <a:ext cx="571500" cy="2047875"/>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sp>
        <p:nvSpPr>
          <p:cNvPr id="10" name="Text Box 9"/>
          <p:cNvSpPr txBox="1">
            <a:spLocks noChangeArrowheads="1"/>
          </p:cNvSpPr>
          <p:nvPr/>
        </p:nvSpPr>
        <p:spPr bwMode="auto">
          <a:xfrm>
            <a:off x="4845945" y="2528218"/>
            <a:ext cx="2273300"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二元函数</a:t>
            </a:r>
            <a:r>
              <a:rPr lang="zh-CN" altLang="en-US" sz="1600">
                <a:solidFill>
                  <a:schemeClr val="bg1"/>
                </a:solidFill>
                <a:latin typeface="Times New Roman" pitchFamily="18" charset="0"/>
              </a:rPr>
              <a:t>对象</a:t>
            </a:r>
            <a:endParaRPr lang="en-US" altLang="zh-CN" sz="1600">
              <a:solidFill>
                <a:schemeClr val="bg1"/>
              </a:solidFill>
              <a:latin typeface="Times New Roman" pitchFamily="18" charset="0"/>
            </a:endParaRPr>
          </a:p>
          <a:p>
            <a:pPr algn="ctr">
              <a:defRPr/>
            </a:pPr>
            <a:r>
              <a:rPr lang="en-US" altLang="zh-CN" sz="1600">
                <a:solidFill>
                  <a:schemeClr val="bg1"/>
                </a:solidFill>
                <a:latin typeface="Times New Roman" pitchFamily="18" charset="0"/>
              </a:rPr>
              <a:t>(</a:t>
            </a:r>
            <a:r>
              <a:rPr lang="en-US" altLang="zh-CN" sz="1600" dirty="0">
                <a:solidFill>
                  <a:schemeClr val="bg1"/>
                </a:solidFill>
                <a:latin typeface="Times New Roman" pitchFamily="18" charset="0"/>
              </a:rPr>
              <a:t>Binary Function)</a:t>
            </a:r>
            <a:endParaRPr lang="zh-CN" altLang="zh-CN" sz="1600" dirty="0">
              <a:solidFill>
                <a:schemeClr val="bg1"/>
              </a:solidFill>
              <a:latin typeface="Times New Roman" pitchFamily="18" charset="0"/>
            </a:endParaRPr>
          </a:p>
        </p:txBody>
      </p:sp>
      <p:sp>
        <p:nvSpPr>
          <p:cNvPr id="11" name="Text Box 9"/>
          <p:cNvSpPr txBox="1">
            <a:spLocks noChangeArrowheads="1"/>
          </p:cNvSpPr>
          <p:nvPr/>
        </p:nvSpPr>
        <p:spPr bwMode="auto">
          <a:xfrm>
            <a:off x="270770" y="2528218"/>
            <a:ext cx="1703387"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产生器</a:t>
            </a:r>
            <a:endParaRPr lang="en-US" altLang="zh-CN" sz="1600" dirty="0">
              <a:solidFill>
                <a:schemeClr val="bg1"/>
              </a:solidFill>
              <a:latin typeface="Times New Roman" pitchFamily="18" charset="0"/>
            </a:endParaRPr>
          </a:p>
          <a:p>
            <a:pPr algn="ctr">
              <a:defRPr/>
            </a:pPr>
            <a:r>
              <a:rPr lang="en-US" altLang="zh-CN" sz="1600" dirty="0">
                <a:solidFill>
                  <a:schemeClr val="bg1"/>
                </a:solidFill>
                <a:latin typeface="Times New Roman" pitchFamily="18" charset="0"/>
              </a:rPr>
              <a:t>(Generator)</a:t>
            </a:r>
            <a:endParaRPr lang="zh-CN" altLang="zh-CN" sz="1600" dirty="0">
              <a:solidFill>
                <a:schemeClr val="bg1"/>
              </a:solidFill>
              <a:latin typeface="Times New Roman" pitchFamily="18" charset="0"/>
            </a:endParaRPr>
          </a:p>
        </p:txBody>
      </p:sp>
      <p:sp>
        <p:nvSpPr>
          <p:cNvPr id="12" name="Text Box 9"/>
          <p:cNvSpPr txBox="1">
            <a:spLocks noChangeArrowheads="1"/>
          </p:cNvSpPr>
          <p:nvPr/>
        </p:nvSpPr>
        <p:spPr bwMode="auto">
          <a:xfrm>
            <a:off x="2272607" y="3599781"/>
            <a:ext cx="2274888"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一元谓词</a:t>
            </a:r>
            <a:endParaRPr lang="en-US" altLang="zh-CN" sz="1600" dirty="0">
              <a:solidFill>
                <a:schemeClr val="bg1"/>
              </a:solidFill>
              <a:latin typeface="Times New Roman" pitchFamily="18" charset="0"/>
            </a:endParaRPr>
          </a:p>
          <a:p>
            <a:pPr algn="ctr">
              <a:defRPr/>
            </a:pPr>
            <a:r>
              <a:rPr lang="en-US" altLang="zh-CN" sz="1600" dirty="0">
                <a:solidFill>
                  <a:schemeClr val="bg1"/>
                </a:solidFill>
                <a:latin typeface="Times New Roman" pitchFamily="18" charset="0"/>
              </a:rPr>
              <a:t>(Unary Predicate)</a:t>
            </a:r>
            <a:endParaRPr lang="zh-CN" altLang="zh-CN" sz="1600" dirty="0">
              <a:solidFill>
                <a:schemeClr val="bg1"/>
              </a:solidFill>
              <a:latin typeface="Times New Roman" pitchFamily="18" charset="0"/>
            </a:endParaRPr>
          </a:p>
        </p:txBody>
      </p:sp>
      <p:sp>
        <p:nvSpPr>
          <p:cNvPr id="13" name="Text Box 9"/>
          <p:cNvSpPr txBox="1">
            <a:spLocks noChangeArrowheads="1"/>
          </p:cNvSpPr>
          <p:nvPr/>
        </p:nvSpPr>
        <p:spPr bwMode="auto">
          <a:xfrm>
            <a:off x="4845945" y="3599781"/>
            <a:ext cx="2273300"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二元谓词</a:t>
            </a:r>
            <a:endParaRPr lang="en-US" altLang="zh-CN" sz="1600" dirty="0">
              <a:solidFill>
                <a:schemeClr val="bg1"/>
              </a:solidFill>
              <a:latin typeface="Times New Roman" pitchFamily="18" charset="0"/>
            </a:endParaRPr>
          </a:p>
          <a:p>
            <a:pPr algn="ctr">
              <a:defRPr/>
            </a:pPr>
            <a:r>
              <a:rPr lang="en-US" altLang="zh-CN" sz="1600" dirty="0">
                <a:solidFill>
                  <a:schemeClr val="bg1"/>
                </a:solidFill>
                <a:latin typeface="Times New Roman" pitchFamily="18" charset="0"/>
              </a:rPr>
              <a:t>(Binary Predicate)</a:t>
            </a:r>
            <a:endParaRPr lang="zh-CN" altLang="zh-CN" sz="1600" dirty="0">
              <a:solidFill>
                <a:schemeClr val="bg1"/>
              </a:solidFill>
              <a:latin typeface="Times New Roman" pitchFamily="18" charset="0"/>
            </a:endParaRPr>
          </a:p>
        </p:txBody>
      </p:sp>
      <p:cxnSp>
        <p:nvCxnSpPr>
          <p:cNvPr id="14" name="AutoShape 7"/>
          <p:cNvCxnSpPr>
            <a:cxnSpLocks noChangeShapeType="1"/>
            <a:stCxn id="6" idx="2"/>
            <a:endCxn id="10" idx="0"/>
          </p:cNvCxnSpPr>
          <p:nvPr/>
        </p:nvCxnSpPr>
        <p:spPr bwMode="auto">
          <a:xfrm rot="16200000" flipH="1">
            <a:off x="4387951" y="933574"/>
            <a:ext cx="615950" cy="2573338"/>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cxnSp>
        <p:nvCxnSpPr>
          <p:cNvPr id="15" name="AutoShape 7"/>
          <p:cNvCxnSpPr>
            <a:cxnSpLocks noChangeShapeType="1"/>
            <a:stCxn id="7" idx="2"/>
            <a:endCxn id="12" idx="0"/>
          </p:cNvCxnSpPr>
          <p:nvPr/>
        </p:nvCxnSpPr>
        <p:spPr bwMode="auto">
          <a:xfrm rot="5400000">
            <a:off x="3160814" y="3349750"/>
            <a:ext cx="500062" cy="3175"/>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cxnSp>
        <p:nvCxnSpPr>
          <p:cNvPr id="16" name="AutoShape 7"/>
          <p:cNvCxnSpPr>
            <a:cxnSpLocks noChangeShapeType="1"/>
            <a:stCxn id="10" idx="2"/>
            <a:endCxn id="13" idx="0"/>
          </p:cNvCxnSpPr>
          <p:nvPr/>
        </p:nvCxnSpPr>
        <p:spPr bwMode="auto">
          <a:xfrm rot="5400000">
            <a:off x="5733358" y="3350544"/>
            <a:ext cx="500062" cy="1587"/>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sp>
        <p:nvSpPr>
          <p:cNvPr id="17" name="TextBox 16"/>
          <p:cNvSpPr txBox="1"/>
          <p:nvPr/>
        </p:nvSpPr>
        <p:spPr>
          <a:xfrm>
            <a:off x="299345" y="4580856"/>
            <a:ext cx="1584325" cy="400110"/>
          </a:xfrm>
          <a:prstGeom prst="rect">
            <a:avLst/>
          </a:prstGeom>
          <a:noFill/>
        </p:spPr>
        <p:txBody>
          <a:bodyPr>
            <a:spAutoFit/>
          </a:bodyPr>
          <a:lstStyle/>
          <a:p>
            <a:pPr>
              <a:defRPr/>
            </a:pPr>
            <a:r>
              <a:rPr lang="zh-CN" altLang="en-US" sz="2000" dirty="0">
                <a:latin typeface="微软雅黑" panose="020B0503020204020204" pitchFamily="34" charset="-122"/>
                <a:ea typeface="微软雅黑" panose="020B0503020204020204" pitchFamily="34" charset="-122"/>
              </a:rPr>
              <a:t>没有参数</a:t>
            </a:r>
          </a:p>
        </p:txBody>
      </p:sp>
      <p:sp>
        <p:nvSpPr>
          <p:cNvPr id="18" name="TextBox 17"/>
          <p:cNvSpPr txBox="1"/>
          <p:nvPr/>
        </p:nvSpPr>
        <p:spPr>
          <a:xfrm>
            <a:off x="2747271" y="4580856"/>
            <a:ext cx="1584325" cy="400110"/>
          </a:xfrm>
          <a:prstGeom prst="rect">
            <a:avLst/>
          </a:prstGeom>
          <a:noFill/>
        </p:spPr>
        <p:txBody>
          <a:bodyPr>
            <a:spAutoFit/>
          </a:bodyPr>
          <a:lstStyle/>
          <a:p>
            <a:pPr>
              <a:defRPr/>
            </a:pPr>
            <a:r>
              <a:rPr lang="en-US" altLang="zh-CN" sz="2000">
                <a:latin typeface="微软雅黑" panose="020B0503020204020204" pitchFamily="34" charset="-122"/>
                <a:ea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rPr>
              <a:t>个参数</a:t>
            </a:r>
          </a:p>
        </p:txBody>
      </p:sp>
      <p:sp>
        <p:nvSpPr>
          <p:cNvPr id="19" name="TextBox 18"/>
          <p:cNvSpPr txBox="1"/>
          <p:nvPr/>
        </p:nvSpPr>
        <p:spPr>
          <a:xfrm>
            <a:off x="5339658" y="4580856"/>
            <a:ext cx="1584325" cy="400110"/>
          </a:xfrm>
          <a:prstGeom prst="rect">
            <a:avLst/>
          </a:prstGeom>
          <a:noFill/>
        </p:spPr>
        <p:txBody>
          <a:bodyPr>
            <a:spAutoFit/>
          </a:bodyPr>
          <a:lstStyle/>
          <a:p>
            <a:pPr>
              <a:defRPr/>
            </a:pPr>
            <a:r>
              <a:rPr lang="en-US" altLang="zh-CN" sz="2000">
                <a:latin typeface="微软雅黑" panose="020B0503020204020204" pitchFamily="34" charset="-122"/>
                <a:ea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rPr>
              <a:t>个参数</a:t>
            </a:r>
          </a:p>
        </p:txBody>
      </p:sp>
      <p:sp>
        <p:nvSpPr>
          <p:cNvPr id="20" name="TextBox 19"/>
          <p:cNvSpPr txBox="1"/>
          <p:nvPr/>
        </p:nvSpPr>
        <p:spPr>
          <a:xfrm>
            <a:off x="7162924" y="3645617"/>
            <a:ext cx="2233612" cy="400110"/>
          </a:xfrm>
          <a:prstGeom prst="rect">
            <a:avLst/>
          </a:prstGeom>
          <a:noFill/>
        </p:spPr>
        <p:txBody>
          <a:bodyPr>
            <a:spAutoFit/>
          </a:bodyPr>
          <a:lstStyle/>
          <a:p>
            <a:pPr>
              <a:defRPr/>
            </a:pPr>
            <a:r>
              <a:rPr lang="zh-CN" altLang="en-US" sz="2000" dirty="0">
                <a:latin typeface="微软雅黑" panose="020B0503020204020204" pitchFamily="34" charset="-122"/>
                <a:ea typeface="微软雅黑" panose="020B0503020204020204" pitchFamily="34" charset="-122"/>
              </a:rPr>
              <a:t>返回</a:t>
            </a:r>
            <a:r>
              <a:rPr lang="en-US" altLang="zh-CN" sz="2000" dirty="0">
                <a:latin typeface="微软雅黑" panose="020B0503020204020204" pitchFamily="34" charset="-122"/>
                <a:ea typeface="微软雅黑" panose="020B0503020204020204" pitchFamily="34" charset="-122"/>
              </a:rPr>
              <a:t>bool</a:t>
            </a:r>
            <a:r>
              <a:rPr lang="zh-CN" altLang="en-US" sz="2000" dirty="0">
                <a:latin typeface="微软雅黑" panose="020B0503020204020204" pitchFamily="34" charset="-122"/>
                <a:ea typeface="微软雅黑" panose="020B0503020204020204" pitchFamily="34" charset="-122"/>
              </a:rPr>
              <a:t>类型</a:t>
            </a:r>
          </a:p>
        </p:txBody>
      </p:sp>
      <p:sp>
        <p:nvSpPr>
          <p:cNvPr id="2" name="灯片编号占位符 1">
            <a:extLst>
              <a:ext uri="{FF2B5EF4-FFF2-40B4-BE49-F238E27FC236}">
                <a16:creationId xmlns:a16="http://schemas.microsoft.com/office/drawing/2014/main" id="{CB2F6474-1031-48FB-8F24-6D8576B94BEE}"/>
              </a:ext>
            </a:extLst>
          </p:cNvPr>
          <p:cNvSpPr>
            <a:spLocks noGrp="1"/>
          </p:cNvSpPr>
          <p:nvPr>
            <p:ph type="sldNum" sz="quarter" idx="4"/>
          </p:nvPr>
        </p:nvSpPr>
        <p:spPr/>
        <p:txBody>
          <a:bodyPr/>
          <a:lstStyle/>
          <a:p>
            <a:fld id="{EE27C1A0-FD57-4FBA-811A-8EA0C630CB97}" type="slidenum">
              <a:rPr lang="zh-CN" altLang="en-US" smtClean="0"/>
              <a:pPr/>
              <a:t>97</a:t>
            </a:fld>
            <a:endParaRPr lang="zh-CN" altLang="en-US"/>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107504" y="20736"/>
            <a:ext cx="9170966" cy="1066800"/>
          </a:xfrm>
        </p:spPr>
        <p:txBody>
          <a:bodyPr/>
          <a:lstStyle/>
          <a:p>
            <a:pPr eaLnBrk="1" hangingPunct="1"/>
            <a:r>
              <a:rPr lang="zh-CN" altLang="en-US" dirty="0"/>
              <a:t>例</a:t>
            </a:r>
            <a:r>
              <a:rPr lang="en-US" altLang="zh-CN" dirty="0"/>
              <a:t>10-13</a:t>
            </a:r>
            <a:r>
              <a:rPr lang="zh-CN" altLang="en-US" dirty="0"/>
              <a:t>、例</a:t>
            </a:r>
            <a:r>
              <a:rPr lang="en-US" altLang="zh-CN" dirty="0"/>
              <a:t>10-14</a:t>
            </a:r>
            <a:endParaRPr lang="zh-CN" altLang="en-US" dirty="0"/>
          </a:p>
        </p:txBody>
      </p:sp>
      <p:sp>
        <p:nvSpPr>
          <p:cNvPr id="79875" name="内容占位符 2"/>
          <p:cNvSpPr>
            <a:spLocks noGrp="1"/>
          </p:cNvSpPr>
          <p:nvPr>
            <p:ph idx="1"/>
          </p:nvPr>
        </p:nvSpPr>
        <p:spPr>
          <a:xfrm>
            <a:off x="107505" y="1087537"/>
            <a:ext cx="9036496" cy="4357687"/>
          </a:xfrm>
        </p:spPr>
        <p:txBody>
          <a:bodyPr/>
          <a:lstStyle/>
          <a:p>
            <a:pPr eaLnBrk="1" hangingPunct="1"/>
            <a:r>
              <a:rPr lang="zh-CN" altLang="en-US" sz="2400" dirty="0">
                <a:latin typeface="Consolas" panose="020B0609020204030204" pitchFamily="49" charset="0"/>
              </a:rPr>
              <a:t>使用两种方式定义表示乘法的函数对象</a:t>
            </a:r>
            <a:endParaRPr lang="en-US" altLang="zh-CN" sz="2400" dirty="0">
              <a:latin typeface="Consolas" panose="020B0609020204030204" pitchFamily="49" charset="0"/>
            </a:endParaRPr>
          </a:p>
          <a:p>
            <a:pPr lvl="1" eaLnBrk="1" hangingPunct="1"/>
            <a:r>
              <a:rPr lang="zh-CN" altLang="en-US" sz="2200" dirty="0">
                <a:latin typeface="Consolas" panose="020B0609020204030204" pitchFamily="49" charset="0"/>
              </a:rPr>
              <a:t>通过定义普通函数（例</a:t>
            </a:r>
            <a:r>
              <a:rPr lang="en-US" altLang="zh-CN" sz="2200" dirty="0">
                <a:latin typeface="Consolas" panose="020B0609020204030204" pitchFamily="49" charset="0"/>
              </a:rPr>
              <a:t>10-13</a:t>
            </a:r>
            <a:r>
              <a:rPr lang="zh-CN" altLang="en-US" sz="2200" dirty="0">
                <a:latin typeface="Consolas" panose="020B0609020204030204" pitchFamily="49" charset="0"/>
              </a:rPr>
              <a:t>）</a:t>
            </a:r>
            <a:endParaRPr lang="en-US" altLang="zh-CN" sz="2200" dirty="0">
              <a:latin typeface="Consolas" panose="020B0609020204030204" pitchFamily="49" charset="0"/>
            </a:endParaRPr>
          </a:p>
          <a:p>
            <a:pPr lvl="1" eaLnBrk="1" hangingPunct="1"/>
            <a:r>
              <a:rPr lang="zh-CN" altLang="en-US" sz="2200" dirty="0">
                <a:latin typeface="Consolas" panose="020B0609020204030204" pitchFamily="49" charset="0"/>
              </a:rPr>
              <a:t>通过重载类的“</a:t>
            </a:r>
            <a:r>
              <a:rPr lang="en-US" altLang="zh-CN" sz="2200" dirty="0">
                <a:latin typeface="Consolas" panose="020B0609020204030204" pitchFamily="49" charset="0"/>
              </a:rPr>
              <a:t>()</a:t>
            </a:r>
            <a:r>
              <a:rPr lang="zh-CN" altLang="en-US" sz="2200" dirty="0">
                <a:latin typeface="Consolas" panose="020B0609020204030204" pitchFamily="49" charset="0"/>
              </a:rPr>
              <a:t>”运算符（例</a:t>
            </a:r>
            <a:r>
              <a:rPr lang="en-US" altLang="zh-CN" sz="2200" dirty="0">
                <a:latin typeface="Consolas" panose="020B0609020204030204" pitchFamily="49" charset="0"/>
              </a:rPr>
              <a:t>10-14</a:t>
            </a:r>
            <a:r>
              <a:rPr lang="zh-CN" altLang="en-US" sz="2200" dirty="0">
                <a:latin typeface="Consolas" panose="020B0609020204030204" pitchFamily="49" charset="0"/>
              </a:rPr>
              <a:t>）</a:t>
            </a:r>
            <a:endParaRPr lang="en-US" altLang="zh-CN" sz="2200" dirty="0">
              <a:latin typeface="Consolas" panose="020B0609020204030204" pitchFamily="49" charset="0"/>
            </a:endParaRPr>
          </a:p>
          <a:p>
            <a:pPr eaLnBrk="1" hangingPunct="1"/>
            <a:r>
              <a:rPr lang="zh-CN" altLang="en-US" sz="2400" dirty="0">
                <a:latin typeface="Consolas" panose="020B0609020204030204" pitchFamily="49" charset="0"/>
              </a:rPr>
              <a:t>用到以下算法：</a:t>
            </a:r>
            <a:br>
              <a:rPr lang="en-US" altLang="zh-CN" dirty="0">
                <a:latin typeface="Consolas" panose="020B0609020204030204" pitchFamily="49" charset="0"/>
              </a:rPr>
            </a:br>
            <a:r>
              <a:rPr lang="en-US" altLang="zh-CN" sz="2000" dirty="0">
                <a:latin typeface="Consolas" panose="020B0609020204030204" pitchFamily="49" charset="0"/>
              </a:rPr>
              <a:t>template&lt;class </a:t>
            </a:r>
            <a:r>
              <a:rPr lang="en-US" altLang="zh-CN" sz="2000" dirty="0" err="1">
                <a:latin typeface="Consolas" panose="020B0609020204030204" pitchFamily="49" charset="0"/>
              </a:rPr>
              <a:t>InputIterator</a:t>
            </a:r>
            <a:r>
              <a:rPr lang="en-US" altLang="zh-CN" sz="2000" dirty="0">
                <a:latin typeface="Consolas" panose="020B0609020204030204" pitchFamily="49" charset="0"/>
              </a:rPr>
              <a:t>, class Type, class </a:t>
            </a:r>
            <a:r>
              <a:rPr lang="en-US" altLang="zh-CN" sz="2000" dirty="0" err="1">
                <a:latin typeface="Consolas" panose="020B0609020204030204" pitchFamily="49" charset="0"/>
              </a:rPr>
              <a:t>BinaryFunction</a:t>
            </a:r>
            <a:r>
              <a:rPr lang="en-US" altLang="zh-CN" sz="2000" dirty="0">
                <a:latin typeface="Consolas" panose="020B0609020204030204" pitchFamily="49" charset="0"/>
              </a:rPr>
              <a:t>&gt;</a:t>
            </a:r>
            <a:br>
              <a:rPr lang="en-US" altLang="zh-CN" sz="2000" dirty="0">
                <a:latin typeface="Consolas" panose="020B0609020204030204" pitchFamily="49" charset="0"/>
              </a:rPr>
            </a:br>
            <a:r>
              <a:rPr lang="en-US" altLang="zh-CN" sz="2000" dirty="0">
                <a:latin typeface="Consolas" panose="020B0609020204030204" pitchFamily="49" charset="0"/>
              </a:rPr>
              <a:t>Type </a:t>
            </a:r>
            <a:r>
              <a:rPr lang="en-US" altLang="zh-CN" sz="2000" dirty="0">
                <a:solidFill>
                  <a:srgbClr val="0070C0"/>
                </a:solidFill>
                <a:latin typeface="Consolas" panose="020B0609020204030204" pitchFamily="49" charset="0"/>
              </a:rPr>
              <a:t>accumulate</a:t>
            </a:r>
            <a:r>
              <a:rPr lang="en-US" altLang="zh-CN" sz="2000" dirty="0">
                <a:latin typeface="Consolas" panose="020B0609020204030204" pitchFamily="49" charset="0"/>
              </a:rPr>
              <a:t>(</a:t>
            </a:r>
            <a:r>
              <a:rPr lang="en-US" altLang="zh-CN" sz="2000" dirty="0" err="1">
                <a:latin typeface="Consolas" panose="020B0609020204030204" pitchFamily="49" charset="0"/>
              </a:rPr>
              <a:t>InputIterator</a:t>
            </a:r>
            <a:r>
              <a:rPr lang="en-US" altLang="zh-CN" sz="2000" dirty="0">
                <a:latin typeface="Consolas" panose="020B0609020204030204" pitchFamily="49" charset="0"/>
              </a:rPr>
              <a:t> first, </a:t>
            </a:r>
            <a:r>
              <a:rPr lang="en-US" altLang="zh-CN" sz="2000" dirty="0" err="1">
                <a:latin typeface="Consolas" panose="020B0609020204030204" pitchFamily="49" charset="0"/>
              </a:rPr>
              <a:t>InputIterator</a:t>
            </a:r>
            <a:r>
              <a:rPr lang="en-US" altLang="zh-CN" sz="2000" dirty="0">
                <a:latin typeface="Consolas" panose="020B0609020204030204" pitchFamily="49" charset="0"/>
              </a:rPr>
              <a:t> last, Type </a:t>
            </a:r>
            <a:r>
              <a:rPr lang="en-US" altLang="zh-CN" sz="2000" dirty="0" err="1">
                <a:latin typeface="Consolas" panose="020B0609020204030204" pitchFamily="49" charset="0"/>
              </a:rPr>
              <a:t>val</a:t>
            </a:r>
            <a:r>
              <a:rPr lang="en-US" altLang="zh-CN" sz="2000" dirty="0">
                <a:latin typeface="Consolas" panose="020B0609020204030204" pitchFamily="49" charset="0"/>
              </a:rPr>
              <a:t>, </a:t>
            </a:r>
            <a:r>
              <a:rPr lang="en-US" altLang="zh-CN" sz="2000" dirty="0" err="1">
                <a:latin typeface="Consolas" panose="020B0609020204030204" pitchFamily="49" charset="0"/>
              </a:rPr>
              <a:t>BinaryFunction</a:t>
            </a:r>
            <a:r>
              <a:rPr lang="en-US" altLang="zh-CN" sz="2000" dirty="0">
                <a:latin typeface="Consolas" panose="020B0609020204030204" pitchFamily="49" charset="0"/>
              </a:rPr>
              <a:t> </a:t>
            </a:r>
            <a:r>
              <a:rPr lang="en-US" altLang="zh-CN" sz="2000" dirty="0" err="1">
                <a:solidFill>
                  <a:srgbClr val="0070C0"/>
                </a:solidFill>
                <a:latin typeface="Consolas" panose="020B0609020204030204" pitchFamily="49" charset="0"/>
              </a:rPr>
              <a:t>binaryOp</a:t>
            </a:r>
            <a:r>
              <a:rPr lang="en-US" altLang="zh-CN" sz="2000" dirty="0">
                <a:latin typeface="Consolas" panose="020B0609020204030204" pitchFamily="49" charset="0"/>
              </a:rPr>
              <a:t>);</a:t>
            </a:r>
          </a:p>
          <a:p>
            <a:pPr lvl="1" eaLnBrk="1" hangingPunct="1"/>
            <a:r>
              <a:rPr lang="zh-CN" altLang="en-US" sz="2000" dirty="0">
                <a:latin typeface="Consolas" panose="020B0609020204030204" pitchFamily="49" charset="0"/>
              </a:rPr>
              <a:t>对</a:t>
            </a:r>
            <a:r>
              <a:rPr lang="en-US" altLang="zh-CN" sz="2000" dirty="0">
                <a:latin typeface="Consolas" panose="020B0609020204030204" pitchFamily="49" charset="0"/>
              </a:rPr>
              <a:t>[first, last)</a:t>
            </a:r>
            <a:r>
              <a:rPr lang="zh-CN" altLang="en-US" sz="2000" dirty="0">
                <a:latin typeface="Consolas" panose="020B0609020204030204" pitchFamily="49" charset="0"/>
              </a:rPr>
              <a:t>区间内的数据进行累“加”，</a:t>
            </a:r>
            <a:r>
              <a:rPr lang="en-US" altLang="zh-CN" sz="2000" dirty="0" err="1">
                <a:latin typeface="Consolas" panose="020B0609020204030204" pitchFamily="49" charset="0"/>
              </a:rPr>
              <a:t>binaryOp</a:t>
            </a:r>
            <a:r>
              <a:rPr lang="zh-CN" altLang="en-US" sz="2000" dirty="0">
                <a:latin typeface="Consolas" panose="020B0609020204030204" pitchFamily="49" charset="0"/>
              </a:rPr>
              <a:t>为用二元函数对象表示的“加”运算符，</a:t>
            </a:r>
            <a:r>
              <a:rPr lang="en-US" altLang="zh-CN" sz="2000" dirty="0" err="1">
                <a:latin typeface="Consolas" panose="020B0609020204030204" pitchFamily="49" charset="0"/>
              </a:rPr>
              <a:t>val</a:t>
            </a:r>
            <a:r>
              <a:rPr lang="zh-CN" altLang="en-US" sz="2000" dirty="0">
                <a:latin typeface="Consolas" panose="020B0609020204030204" pitchFamily="49" charset="0"/>
              </a:rPr>
              <a:t>为累“加”的初值</a:t>
            </a:r>
            <a:endParaRPr lang="en-US" altLang="zh-CN" sz="2000" dirty="0">
              <a:latin typeface="Consolas" panose="020B0609020204030204" pitchFamily="49" charset="0"/>
            </a:endParaRPr>
          </a:p>
        </p:txBody>
      </p:sp>
      <p:sp>
        <p:nvSpPr>
          <p:cNvPr id="2" name="灯片编号占位符 1">
            <a:extLst>
              <a:ext uri="{FF2B5EF4-FFF2-40B4-BE49-F238E27FC236}">
                <a16:creationId xmlns:a16="http://schemas.microsoft.com/office/drawing/2014/main" id="{2691CAD8-246E-4D87-8392-B8802A2E9F52}"/>
              </a:ext>
            </a:extLst>
          </p:cNvPr>
          <p:cNvSpPr>
            <a:spLocks noGrp="1"/>
          </p:cNvSpPr>
          <p:nvPr>
            <p:ph type="sldNum" sz="quarter" idx="4"/>
          </p:nvPr>
        </p:nvSpPr>
        <p:spPr/>
        <p:txBody>
          <a:bodyPr/>
          <a:lstStyle/>
          <a:p>
            <a:fld id="{EE27C1A0-FD57-4FBA-811A-8EA0C630CB97}" type="slidenum">
              <a:rPr lang="zh-CN" altLang="en-US" smtClean="0"/>
              <a:pPr/>
              <a:t>98</a:t>
            </a:fld>
            <a:endParaRPr lang="zh-CN" altLang="en-US"/>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标题 1"/>
          <p:cNvSpPr>
            <a:spLocks noGrp="1"/>
          </p:cNvSpPr>
          <p:nvPr>
            <p:ph type="title"/>
          </p:nvPr>
        </p:nvSpPr>
        <p:spPr>
          <a:xfrm>
            <a:off x="7402121" y="0"/>
            <a:ext cx="1726730" cy="864096"/>
          </a:xfrm>
        </p:spPr>
        <p:txBody>
          <a:bodyPr/>
          <a:lstStyle/>
          <a:p>
            <a:pPr eaLnBrk="1" hangingPunct="1"/>
            <a:r>
              <a:rPr lang="zh-CN" altLang="en-US" sz="2600" dirty="0"/>
              <a:t>例</a:t>
            </a:r>
            <a:r>
              <a:rPr lang="en-US" altLang="zh-CN" sz="2600" dirty="0"/>
              <a:t>10-13</a:t>
            </a:r>
            <a:endParaRPr lang="zh-CN" altLang="en-US" sz="2600" dirty="0"/>
          </a:p>
        </p:txBody>
      </p:sp>
      <p:sp>
        <p:nvSpPr>
          <p:cNvPr id="3" name="内容占位符 2"/>
          <p:cNvSpPr>
            <a:spLocks noGrp="1"/>
          </p:cNvSpPr>
          <p:nvPr>
            <p:ph idx="1"/>
          </p:nvPr>
        </p:nvSpPr>
        <p:spPr>
          <a:xfrm>
            <a:off x="179512" y="188640"/>
            <a:ext cx="8219494" cy="5305078"/>
          </a:xfrm>
        </p:spPr>
        <p:txBody>
          <a:bodyPr>
            <a:noAutofit/>
          </a:bodyPr>
          <a:lstStyle/>
          <a:p>
            <a:pPr marL="365760" indent="-256032" eaLnBrk="1" fontAlgn="auto" hangingPunct="1">
              <a:spcAft>
                <a:spcPts val="0"/>
              </a:spcAft>
              <a:buClr>
                <a:schemeClr val="accent3"/>
              </a:buClr>
              <a:defRPr/>
            </a:pPr>
            <a:r>
              <a:rPr lang="en-US" altLang="zh-CN" sz="2000" dirty="0"/>
              <a:t>#include &lt;</a:t>
            </a:r>
            <a:r>
              <a:rPr lang="en-US" altLang="zh-CN" sz="2000" dirty="0" err="1"/>
              <a:t>iostream</a:t>
            </a:r>
            <a:r>
              <a:rPr lang="en-US" altLang="zh-CN" sz="2000" dirty="0"/>
              <a:t>&gt;   </a:t>
            </a:r>
          </a:p>
          <a:p>
            <a:pPr marL="365760" indent="-256032" eaLnBrk="1" fontAlgn="auto" hangingPunct="1">
              <a:spcAft>
                <a:spcPts val="0"/>
              </a:spcAft>
              <a:buClr>
                <a:schemeClr val="accent3"/>
              </a:buClr>
              <a:defRPr/>
            </a:pPr>
            <a:r>
              <a:rPr lang="en-US" altLang="zh-CN" sz="2000" dirty="0"/>
              <a:t>#include &lt;numeric&gt; //</a:t>
            </a:r>
            <a:r>
              <a:rPr lang="zh-CN" altLang="en-US" sz="2000" dirty="0"/>
              <a:t>包含数值算法头文件</a:t>
            </a:r>
          </a:p>
          <a:p>
            <a:pPr marL="365760" indent="-256032" eaLnBrk="1" fontAlgn="auto" hangingPunct="1">
              <a:spcAft>
                <a:spcPts val="0"/>
              </a:spcAft>
              <a:buClr>
                <a:schemeClr val="accent3"/>
              </a:buClr>
              <a:defRPr/>
            </a:pPr>
            <a:r>
              <a:rPr lang="en-US" altLang="zh-CN" sz="2000" dirty="0"/>
              <a:t>using namespace std;</a:t>
            </a:r>
          </a:p>
          <a:p>
            <a:pPr marL="365760" indent="-256032" eaLnBrk="1" fontAlgn="auto" hangingPunct="1">
              <a:spcAft>
                <a:spcPts val="0"/>
              </a:spcAft>
              <a:buClr>
                <a:schemeClr val="accent3"/>
              </a:buClr>
              <a:defRPr/>
            </a:pPr>
            <a:endParaRPr lang="en-US" altLang="zh-CN" sz="2000" dirty="0"/>
          </a:p>
          <a:p>
            <a:pPr marL="365760" indent="-256032" eaLnBrk="1" fontAlgn="auto" hangingPunct="1">
              <a:spcAft>
                <a:spcPts val="0"/>
              </a:spcAft>
              <a:buClr>
                <a:schemeClr val="accent3"/>
              </a:buClr>
              <a:defRPr/>
            </a:pPr>
            <a:r>
              <a:rPr lang="en-US" altLang="zh-CN" sz="2000" dirty="0"/>
              <a:t>//</a:t>
            </a:r>
            <a:r>
              <a:rPr lang="zh-CN" altLang="en-US" sz="2000" dirty="0"/>
              <a:t>定义一个普通函数</a:t>
            </a:r>
          </a:p>
          <a:p>
            <a:pPr marL="365760" indent="-256032" eaLnBrk="1" fontAlgn="auto" hangingPunct="1">
              <a:spcAft>
                <a:spcPts val="0"/>
              </a:spcAft>
              <a:buClr>
                <a:schemeClr val="accent3"/>
              </a:buClr>
              <a:defRPr/>
            </a:pPr>
            <a:r>
              <a:rPr lang="en-US" altLang="zh-CN" sz="2000" dirty="0" err="1">
                <a:solidFill>
                  <a:srgbClr val="C00000"/>
                </a:solidFill>
              </a:rPr>
              <a:t>int</a:t>
            </a:r>
            <a:r>
              <a:rPr lang="en-US" altLang="zh-CN" sz="2000" dirty="0">
                <a:solidFill>
                  <a:srgbClr val="C00000"/>
                </a:solidFill>
              </a:rPr>
              <a:t> </a:t>
            </a:r>
            <a:r>
              <a:rPr lang="en-US" altLang="zh-CN" sz="2000" dirty="0" err="1">
                <a:solidFill>
                  <a:srgbClr val="C00000"/>
                </a:solidFill>
              </a:rPr>
              <a:t>mult</a:t>
            </a:r>
            <a:r>
              <a:rPr lang="en-US" altLang="zh-CN" sz="2000" dirty="0">
                <a:solidFill>
                  <a:srgbClr val="C00000"/>
                </a:solidFill>
              </a:rPr>
              <a:t>(</a:t>
            </a:r>
            <a:r>
              <a:rPr lang="en-US" altLang="zh-CN" sz="2000" dirty="0" err="1">
                <a:solidFill>
                  <a:srgbClr val="C00000"/>
                </a:solidFill>
              </a:rPr>
              <a:t>int</a:t>
            </a:r>
            <a:r>
              <a:rPr lang="en-US" altLang="zh-CN" sz="2000" dirty="0">
                <a:solidFill>
                  <a:srgbClr val="C00000"/>
                </a:solidFill>
              </a:rPr>
              <a:t> x, </a:t>
            </a:r>
            <a:r>
              <a:rPr lang="en-US" altLang="zh-CN" sz="2000" dirty="0" err="1">
                <a:solidFill>
                  <a:srgbClr val="C00000"/>
                </a:solidFill>
              </a:rPr>
              <a:t>int</a:t>
            </a:r>
            <a:r>
              <a:rPr lang="en-US" altLang="zh-CN" sz="2000" dirty="0">
                <a:solidFill>
                  <a:srgbClr val="C00000"/>
                </a:solidFill>
              </a:rPr>
              <a:t> y) { return x * y; };</a:t>
            </a:r>
            <a:r>
              <a:rPr lang="en-US" altLang="zh-CN" sz="2000" dirty="0"/>
              <a:t>	</a:t>
            </a:r>
          </a:p>
          <a:p>
            <a:pPr marL="365760" indent="-256032" eaLnBrk="1" fontAlgn="auto" hangingPunct="1">
              <a:spcAft>
                <a:spcPts val="0"/>
              </a:spcAft>
              <a:buClr>
                <a:schemeClr val="accent3"/>
              </a:buClr>
              <a:defRPr/>
            </a:pPr>
            <a:endParaRPr lang="en-US" altLang="zh-CN" sz="2000" dirty="0"/>
          </a:p>
          <a:p>
            <a:pPr marL="365760" indent="-256032" eaLnBrk="1" fontAlgn="auto" hangingPunct="1">
              <a:spcAft>
                <a:spcPts val="0"/>
              </a:spcAft>
              <a:buClr>
                <a:schemeClr val="accent3"/>
              </a:buClr>
              <a:defRPr/>
            </a:pPr>
            <a:r>
              <a:rPr lang="en-US" altLang="zh-CN" sz="2000" dirty="0" err="1"/>
              <a:t>int</a:t>
            </a:r>
            <a:r>
              <a:rPr lang="en-US" altLang="zh-CN" sz="2000" dirty="0"/>
              <a:t> main() {</a:t>
            </a:r>
          </a:p>
          <a:p>
            <a:pPr marL="365760" indent="-256032" eaLnBrk="1" fontAlgn="auto" hangingPunct="1">
              <a:spcAft>
                <a:spcPts val="0"/>
              </a:spcAft>
              <a:buClr>
                <a:schemeClr val="accent3"/>
              </a:buClr>
              <a:defRPr/>
            </a:pPr>
            <a:r>
              <a:rPr lang="en-US" altLang="zh-CN" sz="2000" dirty="0"/>
              <a:t>	</a:t>
            </a:r>
            <a:r>
              <a:rPr lang="en-US" altLang="zh-CN" sz="2000" dirty="0" err="1"/>
              <a:t>int</a:t>
            </a:r>
            <a:r>
              <a:rPr lang="en-US" altLang="zh-CN" sz="2000" dirty="0"/>
              <a:t> a[] = { 1, 2, 3, 4, 5 };</a:t>
            </a:r>
          </a:p>
          <a:p>
            <a:pPr marL="365760" indent="-256032" eaLnBrk="1" fontAlgn="auto" hangingPunct="1">
              <a:spcAft>
                <a:spcPts val="0"/>
              </a:spcAft>
              <a:buClr>
                <a:schemeClr val="accent3"/>
              </a:buClr>
              <a:defRPr/>
            </a:pPr>
            <a:r>
              <a:rPr lang="en-US" altLang="zh-CN" sz="2000" dirty="0"/>
              <a:t>	const </a:t>
            </a:r>
            <a:r>
              <a:rPr lang="en-US" altLang="zh-CN" sz="2000" dirty="0" err="1"/>
              <a:t>int</a:t>
            </a:r>
            <a:r>
              <a:rPr lang="en-US" altLang="zh-CN" sz="2000" dirty="0"/>
              <a:t> N = </a:t>
            </a:r>
            <a:r>
              <a:rPr lang="en-US" altLang="zh-CN" sz="2000" dirty="0" err="1"/>
              <a:t>sizeof</a:t>
            </a:r>
            <a:r>
              <a:rPr lang="en-US" altLang="zh-CN" sz="2000" dirty="0"/>
              <a:t>(a) / </a:t>
            </a:r>
            <a:r>
              <a:rPr lang="en-US" altLang="zh-CN" sz="2000" dirty="0" err="1"/>
              <a:t>sizeof</a:t>
            </a:r>
            <a:r>
              <a:rPr lang="en-US" altLang="zh-CN" sz="2000" dirty="0"/>
              <a:t>(</a:t>
            </a:r>
            <a:r>
              <a:rPr lang="en-US" altLang="zh-CN" sz="2000" dirty="0" err="1"/>
              <a:t>int</a:t>
            </a:r>
            <a:r>
              <a:rPr lang="en-US" altLang="zh-CN" sz="2000" dirty="0"/>
              <a:t>);</a:t>
            </a:r>
          </a:p>
          <a:p>
            <a:pPr marL="365760" indent="-256032" eaLnBrk="1" fontAlgn="auto" hangingPunct="1">
              <a:spcAft>
                <a:spcPts val="0"/>
              </a:spcAft>
              <a:buClr>
                <a:schemeClr val="accent3"/>
              </a:buClr>
              <a:defRPr/>
            </a:pPr>
            <a:r>
              <a:rPr lang="en-US" altLang="zh-CN" sz="2000" dirty="0"/>
              <a:t>	</a:t>
            </a:r>
            <a:r>
              <a:rPr lang="en-US" altLang="zh-CN" sz="2000" dirty="0" err="1"/>
              <a:t>cout</a:t>
            </a:r>
            <a:r>
              <a:rPr lang="en-US" altLang="zh-CN" sz="2000" dirty="0"/>
              <a:t> &lt;&lt; "The result by </a:t>
            </a:r>
            <a:r>
              <a:rPr lang="en-US" altLang="zh-CN" sz="2000" dirty="0" err="1"/>
              <a:t>multipling</a:t>
            </a:r>
            <a:r>
              <a:rPr lang="en-US" altLang="zh-CN" sz="2000" dirty="0"/>
              <a:t> all elements in a is "</a:t>
            </a:r>
          </a:p>
          <a:p>
            <a:pPr marL="365760" indent="-256032" eaLnBrk="1" fontAlgn="auto" hangingPunct="1">
              <a:spcAft>
                <a:spcPts val="0"/>
              </a:spcAft>
              <a:buClr>
                <a:schemeClr val="accent3"/>
              </a:buClr>
              <a:defRPr/>
            </a:pPr>
            <a:r>
              <a:rPr lang="en-US" altLang="zh-CN" sz="2000" dirty="0"/>
              <a:t>		&lt;&lt; accumulate(a, a + N, 1, </a:t>
            </a:r>
            <a:r>
              <a:rPr lang="en-US" altLang="zh-CN" sz="2000" dirty="0" err="1">
                <a:solidFill>
                  <a:srgbClr val="C00000"/>
                </a:solidFill>
              </a:rPr>
              <a:t>mult</a:t>
            </a:r>
            <a:r>
              <a:rPr lang="en-US" altLang="zh-CN" sz="2000" dirty="0"/>
              <a:t>)</a:t>
            </a:r>
          </a:p>
          <a:p>
            <a:pPr marL="365760" indent="-256032" eaLnBrk="1" fontAlgn="auto" hangingPunct="1">
              <a:spcAft>
                <a:spcPts val="0"/>
              </a:spcAft>
              <a:buClr>
                <a:schemeClr val="accent3"/>
              </a:buClr>
              <a:defRPr/>
            </a:pPr>
            <a:r>
              <a:rPr lang="en-US" altLang="zh-CN" sz="2000" dirty="0"/>
              <a:t>		&lt;&lt; </a:t>
            </a:r>
            <a:r>
              <a:rPr lang="en-US" altLang="zh-CN" sz="2000" dirty="0" err="1"/>
              <a:t>endl</a:t>
            </a:r>
            <a:r>
              <a:rPr lang="en-US" altLang="zh-CN" sz="2000" dirty="0"/>
              <a:t>;</a:t>
            </a:r>
          </a:p>
          <a:p>
            <a:pPr marL="365760" indent="-256032" eaLnBrk="1" fontAlgn="auto" hangingPunct="1">
              <a:spcAft>
                <a:spcPts val="0"/>
              </a:spcAft>
              <a:buClr>
                <a:schemeClr val="accent3"/>
              </a:buClr>
              <a:defRPr/>
            </a:pPr>
            <a:r>
              <a:rPr lang="en-US" altLang="zh-CN" sz="2000" dirty="0"/>
              <a:t>	return 0;</a:t>
            </a:r>
          </a:p>
          <a:p>
            <a:pPr marL="365760" indent="-256032" eaLnBrk="1" fontAlgn="auto" hangingPunct="1">
              <a:spcAft>
                <a:spcPts val="0"/>
              </a:spcAft>
              <a:buClr>
                <a:schemeClr val="accent3"/>
              </a:buClr>
              <a:defRPr/>
            </a:pPr>
            <a:r>
              <a:rPr lang="en-US" altLang="zh-CN" sz="2000" dirty="0"/>
              <a:t>}</a:t>
            </a:r>
          </a:p>
          <a:p>
            <a:pPr marL="365760" indent="-256032" eaLnBrk="1" fontAlgn="auto" hangingPunct="1">
              <a:spcAft>
                <a:spcPts val="0"/>
              </a:spcAft>
              <a:buClr>
                <a:schemeClr val="accent3"/>
              </a:buClr>
              <a:defRPr/>
            </a:pPr>
            <a:endParaRPr lang="zh-CN" altLang="en-US" sz="2000" dirty="0"/>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C++语言程序设计V4</Template>
  <TotalTime>11628</TotalTime>
  <Words>11282</Words>
  <Application>Microsoft Office PowerPoint</Application>
  <PresentationFormat>全屏显示(4:3)</PresentationFormat>
  <Paragraphs>1208</Paragraphs>
  <Slides>116</Slides>
  <Notes>21</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116</vt:i4>
      </vt:variant>
    </vt:vector>
  </HeadingPairs>
  <TitlesOfParts>
    <vt:vector size="127" baseType="lpstr">
      <vt:lpstr>-apple-system</vt:lpstr>
      <vt:lpstr>宋体</vt:lpstr>
      <vt:lpstr>微软雅黑</vt:lpstr>
      <vt:lpstr>Arial</vt:lpstr>
      <vt:lpstr>Calibri</vt:lpstr>
      <vt:lpstr>Consolas</vt:lpstr>
      <vt:lpstr>Georgia</vt:lpstr>
      <vt:lpstr>Times New Roman</vt:lpstr>
      <vt:lpstr>Trebuchet MS</vt:lpstr>
      <vt:lpstr>Wingdings 2</vt:lpstr>
      <vt:lpstr>C++语言程序设计V4</vt:lpstr>
      <vt:lpstr>第 10 章 泛型程序设计与C++标准模板库</vt:lpstr>
      <vt:lpstr>目录</vt:lpstr>
      <vt:lpstr>目录</vt:lpstr>
      <vt:lpstr>泛型程序设计的基本概念</vt:lpstr>
      <vt:lpstr>术语：概念 (concept)</vt:lpstr>
      <vt:lpstr>术语：概念</vt:lpstr>
      <vt:lpstr>术语：模型</vt:lpstr>
      <vt:lpstr>用概念做模板参数名</vt:lpstr>
      <vt:lpstr>STL简介</vt:lpstr>
      <vt:lpstr>STL简介</vt:lpstr>
      <vt:lpstr>例10-1：从标准输入读入几个整数，存入向量容器，输出相反数</vt:lpstr>
      <vt:lpstr>STL的基本组件</vt:lpstr>
      <vt:lpstr>STL的基本组件——容器（container）</vt:lpstr>
      <vt:lpstr>STL的基本组件——迭代器（iterator）</vt:lpstr>
      <vt:lpstr>STL的基本组件——函数对象（function object）</vt:lpstr>
      <vt:lpstr>STL的基本组件——算法（algorithms）</vt:lpstr>
      <vt:lpstr>算法举例——transform算法</vt:lpstr>
      <vt:lpstr>STL的基本组件</vt:lpstr>
      <vt:lpstr>课堂小测</vt:lpstr>
      <vt:lpstr>迭代器</vt:lpstr>
      <vt:lpstr>输入流迭代器和输出流迭代器</vt:lpstr>
      <vt:lpstr>输入流迭代器和输出流迭代器</vt:lpstr>
      <vt:lpstr>例10-2 从标准输入读入几个实数，分别输出它们的平方</vt:lpstr>
      <vt:lpstr>迭代器的分类</vt:lpstr>
      <vt:lpstr>迭代器表示</vt:lpstr>
      <vt:lpstr>迭代器支持的操作</vt:lpstr>
      <vt:lpstr>迭代器支持的操作</vt:lpstr>
      <vt:lpstr>迭代器支持的操作</vt:lpstr>
      <vt:lpstr>迭代器的区间</vt:lpstr>
      <vt:lpstr>例10-3 综合运用几种迭代器的示例</vt:lpstr>
      <vt:lpstr>例10-3 综合运用几种迭代器的示例</vt:lpstr>
      <vt:lpstr>例10-3 综合运用几种迭代器的示例</vt:lpstr>
      <vt:lpstr>迭代器的辅助函数</vt:lpstr>
      <vt:lpstr>课堂小测</vt:lpstr>
      <vt:lpstr>容器的基本功能与分类</vt:lpstr>
      <vt:lpstr>容器的分类</vt:lpstr>
      <vt:lpstr>容器的分类（续）</vt:lpstr>
      <vt:lpstr>容器的通用功能</vt:lpstr>
      <vt:lpstr>对可逆容器的访问</vt:lpstr>
      <vt:lpstr>随机访问容器</vt:lpstr>
      <vt:lpstr>顺序容器的基本功能</vt:lpstr>
      <vt:lpstr>顺序容器</vt:lpstr>
      <vt:lpstr>顺序容器的接口（不包含单向链表（forward_list）和数组（array））</vt:lpstr>
      <vt:lpstr>顺序容器的接口（不包含单向链表（forward_list）和数组（array））</vt:lpstr>
      <vt:lpstr>顺序容器的接口（不包含单向链表（forward_list）和数组（array））</vt:lpstr>
      <vt:lpstr>例10-4 顺序容器的基本操作</vt:lpstr>
      <vt:lpstr>例10-4 顺序容器的基本操作</vt:lpstr>
      <vt:lpstr>例10-4 顺序容器的基本操作</vt:lpstr>
      <vt:lpstr>5种顺序容器的特性</vt:lpstr>
      <vt:lpstr>向量（Vector）</vt:lpstr>
      <vt:lpstr>双端队列（deque）</vt:lpstr>
      <vt:lpstr>例10-5 奇偶排序：双端队列的应用</vt:lpstr>
      <vt:lpstr>列表(list)</vt:lpstr>
      <vt:lpstr>例10-6列表容器的splice操作</vt:lpstr>
      <vt:lpstr>例10-6列表容器的splice操作</vt:lpstr>
      <vt:lpstr>单向链表（forward_list）</vt:lpstr>
      <vt:lpstr>数组（array）</vt:lpstr>
      <vt:lpstr>顺序容器的比较</vt:lpstr>
      <vt:lpstr>课堂小测</vt:lpstr>
      <vt:lpstr>顺序容器的插入迭代器与适配器</vt:lpstr>
      <vt:lpstr>10.4.3 顺序容器的插入迭代器</vt:lpstr>
      <vt:lpstr>10.4.3 顺序容器的插入迭代器</vt:lpstr>
      <vt:lpstr>10.4.4 顺序容器的适配器</vt:lpstr>
      <vt:lpstr>栈和队列模板</vt:lpstr>
      <vt:lpstr>栈和队列共同支持的操作</vt:lpstr>
      <vt:lpstr>栈和队列不同的操作</vt:lpstr>
      <vt:lpstr>例10-7 利用栈反向输出单词</vt:lpstr>
      <vt:lpstr>优先级队列</vt:lpstr>
      <vt:lpstr>PowerPoint 演示文稿</vt:lpstr>
      <vt:lpstr>例10-8细胞分裂模拟</vt:lpstr>
      <vt:lpstr>例10-8细胞分裂模拟</vt:lpstr>
      <vt:lpstr>例10-8细胞分裂模拟</vt:lpstr>
      <vt:lpstr>例10-8细胞分裂模拟</vt:lpstr>
      <vt:lpstr>关联容器分类和的基本功能</vt:lpstr>
      <vt:lpstr>关联容器的特点和接口</vt:lpstr>
      <vt:lpstr>关联容器概念图</vt:lpstr>
      <vt:lpstr>四种关联容器</vt:lpstr>
      <vt:lpstr>集合（set）</vt:lpstr>
      <vt:lpstr>集合（set）</vt:lpstr>
      <vt:lpstr>例10-9</vt:lpstr>
      <vt:lpstr>例10-9 </vt:lpstr>
      <vt:lpstr>例10-9</vt:lpstr>
      <vt:lpstr>映射（map）</vt:lpstr>
      <vt:lpstr>映射（map）</vt:lpstr>
      <vt:lpstr>例10-10</vt:lpstr>
      <vt:lpstr>例10-10</vt:lpstr>
      <vt:lpstr>例10-10</vt:lpstr>
      <vt:lpstr>例10-11统计一句话中每个字母出现的次数</vt:lpstr>
      <vt:lpstr>多重集合（multiset）与多重映射（multimap）</vt:lpstr>
      <vt:lpstr>多重集合（multiset）与多重映射（multimap）</vt:lpstr>
      <vt:lpstr>例10-12 上课时间查询</vt:lpstr>
      <vt:lpstr>例10-12上课时间查询</vt:lpstr>
      <vt:lpstr>无序关联容器</vt:lpstr>
      <vt:lpstr>课堂小测</vt:lpstr>
      <vt:lpstr>函数对象</vt:lpstr>
      <vt:lpstr>函数对象</vt:lpstr>
      <vt:lpstr>函数对象概念图</vt:lpstr>
      <vt:lpstr>例10-13、例10-14</vt:lpstr>
      <vt:lpstr>例10-13</vt:lpstr>
      <vt:lpstr>例10-14</vt:lpstr>
      <vt:lpstr>STL提供的函数对象</vt:lpstr>
      <vt:lpstr>STL提供的函数对象</vt:lpstr>
      <vt:lpstr>例10-15 利用STL标准函数对象实现累乘</vt:lpstr>
      <vt:lpstr>例10-16 利用二元谓词函数对象实现数组从大到小排序</vt:lpstr>
      <vt:lpstr>lambda表达式</vt:lpstr>
      <vt:lpstr>lambda表达式</vt:lpstr>
      <vt:lpstr>函数对象参数绑定</vt:lpstr>
      <vt:lpstr>例10-17 bind参数绑定实例</vt:lpstr>
      <vt:lpstr>算法</vt:lpstr>
      <vt:lpstr>STL算法特点</vt:lpstr>
      <vt:lpstr>STL算法分类</vt:lpstr>
      <vt:lpstr>不可变序列算法</vt:lpstr>
      <vt:lpstr>可变序列算法</vt:lpstr>
      <vt:lpstr>排序和搜索算法</vt:lpstr>
      <vt:lpstr>数值算法</vt:lpstr>
      <vt:lpstr>算法应用举例</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YANG, Yan ni [Alumni]</cp:lastModifiedBy>
  <cp:revision>456</cp:revision>
  <dcterms:created xsi:type="dcterms:W3CDTF">2010-07-24T01:11:46Z</dcterms:created>
  <dcterms:modified xsi:type="dcterms:W3CDTF">2023-05-07T14:49:15Z</dcterms:modified>
</cp:coreProperties>
</file>