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76"/>
  </p:notesMasterIdLst>
  <p:handoutMasterIdLst>
    <p:handoutMasterId r:id="rId77"/>
  </p:handoutMasterIdLst>
  <p:sldIdLst>
    <p:sldId id="724" r:id="rId2"/>
    <p:sldId id="257" r:id="rId3"/>
    <p:sldId id="870" r:id="rId4"/>
    <p:sldId id="864" r:id="rId5"/>
    <p:sldId id="619" r:id="rId6"/>
    <p:sldId id="620" r:id="rId7"/>
    <p:sldId id="622" r:id="rId8"/>
    <p:sldId id="623" r:id="rId9"/>
    <p:sldId id="834" r:id="rId10"/>
    <p:sldId id="624" r:id="rId11"/>
    <p:sldId id="621" r:id="rId12"/>
    <p:sldId id="865" r:id="rId13"/>
    <p:sldId id="837" r:id="rId14"/>
    <p:sldId id="838" r:id="rId15"/>
    <p:sldId id="866" r:id="rId16"/>
    <p:sldId id="813" r:id="rId17"/>
    <p:sldId id="810" r:id="rId18"/>
    <p:sldId id="811" r:id="rId19"/>
    <p:sldId id="812" r:id="rId20"/>
    <p:sldId id="844" r:id="rId21"/>
    <p:sldId id="769" r:id="rId22"/>
    <p:sldId id="814" r:id="rId23"/>
    <p:sldId id="770" r:id="rId24"/>
    <p:sldId id="815" r:id="rId25"/>
    <p:sldId id="843" r:id="rId26"/>
    <p:sldId id="839" r:id="rId27"/>
    <p:sldId id="840" r:id="rId28"/>
    <p:sldId id="841" r:id="rId29"/>
    <p:sldId id="842" r:id="rId30"/>
    <p:sldId id="772" r:id="rId31"/>
    <p:sldId id="773" r:id="rId32"/>
    <p:sldId id="782" r:id="rId33"/>
    <p:sldId id="783" r:id="rId34"/>
    <p:sldId id="784" r:id="rId35"/>
    <p:sldId id="785" r:id="rId36"/>
    <p:sldId id="668" r:id="rId37"/>
    <p:sldId id="669" r:id="rId38"/>
    <p:sldId id="670" r:id="rId39"/>
    <p:sldId id="671" r:id="rId40"/>
    <p:sldId id="672" r:id="rId41"/>
    <p:sldId id="673" r:id="rId42"/>
    <p:sldId id="681" r:id="rId43"/>
    <p:sldId id="682" r:id="rId44"/>
    <p:sldId id="683" r:id="rId45"/>
    <p:sldId id="684" r:id="rId46"/>
    <p:sldId id="685" r:id="rId47"/>
    <p:sldId id="686" r:id="rId48"/>
    <p:sldId id="728" r:id="rId49"/>
    <p:sldId id="568" r:id="rId50"/>
    <p:sldId id="569" r:id="rId51"/>
    <p:sldId id="825" r:id="rId52"/>
    <p:sldId id="868" r:id="rId53"/>
    <p:sldId id="871" r:id="rId54"/>
    <p:sldId id="872" r:id="rId55"/>
    <p:sldId id="874" r:id="rId56"/>
    <p:sldId id="867" r:id="rId57"/>
    <p:sldId id="849" r:id="rId58"/>
    <p:sldId id="848" r:id="rId59"/>
    <p:sldId id="850" r:id="rId60"/>
    <p:sldId id="852" r:id="rId61"/>
    <p:sldId id="854" r:id="rId62"/>
    <p:sldId id="856" r:id="rId63"/>
    <p:sldId id="855" r:id="rId64"/>
    <p:sldId id="762" r:id="rId65"/>
    <p:sldId id="857" r:id="rId66"/>
    <p:sldId id="859" r:id="rId67"/>
    <p:sldId id="858" r:id="rId68"/>
    <p:sldId id="860" r:id="rId69"/>
    <p:sldId id="861" r:id="rId70"/>
    <p:sldId id="768" r:id="rId71"/>
    <p:sldId id="767" r:id="rId72"/>
    <p:sldId id="862" r:id="rId73"/>
    <p:sldId id="863" r:id="rId74"/>
    <p:sldId id="771" r:id="rId75"/>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FFFF"/>
    <a:srgbClr val="009999"/>
    <a:srgbClr val="6699FF"/>
    <a:srgbClr val="00CC99"/>
    <a:srgbClr val="FFCC00"/>
    <a:srgbClr val="CCFFCC"/>
    <a:srgbClr val="66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85619" autoAdjust="0"/>
  </p:normalViewPr>
  <p:slideViewPr>
    <p:cSldViewPr>
      <p:cViewPr varScale="1">
        <p:scale>
          <a:sx n="138" d="100"/>
          <a:sy n="138" d="100"/>
        </p:scale>
        <p:origin x="2284" y="8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14556"/>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BB13D9C1-53A6-4D4F-8A3C-57E75011BF5D}"/>
    <pc:docChg chg="undo custSel addSld delSld modSld sldOrd modShowInfo">
      <pc:chgData name="YANG, Yan ni [Alumni]" userId="7d707a65-5569-43f7-97aa-c489d0311d87" providerId="ADAL" clId="{BB13D9C1-53A6-4D4F-8A3C-57E75011BF5D}" dt="2023-02-19T13:53:39.163" v="2054"/>
      <pc:docMkLst>
        <pc:docMk/>
      </pc:docMkLst>
      <pc:sldChg chg="modAnim">
        <pc:chgData name="YANG, Yan ni [Alumni]" userId="7d707a65-5569-43f7-97aa-c489d0311d87" providerId="ADAL" clId="{BB13D9C1-53A6-4D4F-8A3C-57E75011BF5D}" dt="2023-02-19T13:51:34.180" v="2042"/>
        <pc:sldMkLst>
          <pc:docMk/>
          <pc:sldMk cId="0" sldId="568"/>
        </pc:sldMkLst>
      </pc:sldChg>
      <pc:sldChg chg="modAnim">
        <pc:chgData name="YANG, Yan ni [Alumni]" userId="7d707a65-5569-43f7-97aa-c489d0311d87" providerId="ADAL" clId="{BB13D9C1-53A6-4D4F-8A3C-57E75011BF5D}" dt="2023-02-19T13:51:42.594" v="2043"/>
        <pc:sldMkLst>
          <pc:docMk/>
          <pc:sldMk cId="0" sldId="569"/>
        </pc:sldMkLst>
      </pc:sldChg>
      <pc:sldChg chg="modAnim">
        <pc:chgData name="YANG, Yan ni [Alumni]" userId="7d707a65-5569-43f7-97aa-c489d0311d87" providerId="ADAL" clId="{BB13D9C1-53A6-4D4F-8A3C-57E75011BF5D}" dt="2023-02-19T13:41:03.170" v="1997"/>
        <pc:sldMkLst>
          <pc:docMk/>
          <pc:sldMk cId="0" sldId="620"/>
        </pc:sldMkLst>
      </pc:sldChg>
      <pc:sldChg chg="modSp mod">
        <pc:chgData name="YANG, Yan ni [Alumni]" userId="7d707a65-5569-43f7-97aa-c489d0311d87" providerId="ADAL" clId="{BB13D9C1-53A6-4D4F-8A3C-57E75011BF5D}" dt="2023-02-18T07:12:45.055" v="1679" actId="20577"/>
        <pc:sldMkLst>
          <pc:docMk/>
          <pc:sldMk cId="0" sldId="621"/>
        </pc:sldMkLst>
        <pc:spChg chg="mod">
          <ac:chgData name="YANG, Yan ni [Alumni]" userId="7d707a65-5569-43f7-97aa-c489d0311d87" providerId="ADAL" clId="{BB13D9C1-53A6-4D4F-8A3C-57E75011BF5D}" dt="2023-02-18T07:12:45.055" v="1679" actId="20577"/>
          <ac:spMkLst>
            <pc:docMk/>
            <pc:sldMk cId="0" sldId="621"/>
            <ac:spMk id="6" creationId="{E5FAD147-86DC-4E07-A042-7035869138A1}"/>
          </ac:spMkLst>
        </pc:spChg>
      </pc:sldChg>
      <pc:sldChg chg="add">
        <pc:chgData name="YANG, Yan ni [Alumni]" userId="7d707a65-5569-43f7-97aa-c489d0311d87" providerId="ADAL" clId="{BB13D9C1-53A6-4D4F-8A3C-57E75011BF5D}" dt="2023-02-16T14:19:13.179" v="316"/>
        <pc:sldMkLst>
          <pc:docMk/>
          <pc:sldMk cId="1150833015" sldId="622"/>
        </pc:sldMkLst>
      </pc:sldChg>
      <pc:sldChg chg="modSp add mod">
        <pc:chgData name="YANG, Yan ni [Alumni]" userId="7d707a65-5569-43f7-97aa-c489d0311d87" providerId="ADAL" clId="{BB13D9C1-53A6-4D4F-8A3C-57E75011BF5D}" dt="2023-02-18T07:08:27.464" v="1676" actId="20577"/>
        <pc:sldMkLst>
          <pc:docMk/>
          <pc:sldMk cId="1073842905" sldId="623"/>
        </pc:sldMkLst>
        <pc:spChg chg="mod">
          <ac:chgData name="YANG, Yan ni [Alumni]" userId="7d707a65-5569-43f7-97aa-c489d0311d87" providerId="ADAL" clId="{BB13D9C1-53A6-4D4F-8A3C-57E75011BF5D}" dt="2023-02-18T07:08:27.464" v="1676" actId="20577"/>
          <ac:spMkLst>
            <pc:docMk/>
            <pc:sldMk cId="1073842905" sldId="623"/>
            <ac:spMk id="3" creationId="{00000000-0000-0000-0000-000000000000}"/>
          </ac:spMkLst>
        </pc:spChg>
        <pc:spChg chg="mod">
          <ac:chgData name="YANG, Yan ni [Alumni]" userId="7d707a65-5569-43f7-97aa-c489d0311d87" providerId="ADAL" clId="{BB13D9C1-53A6-4D4F-8A3C-57E75011BF5D}" dt="2023-02-16T14:31:44.730" v="419" actId="20577"/>
          <ac:spMkLst>
            <pc:docMk/>
            <pc:sldMk cId="1073842905" sldId="623"/>
            <ac:spMk id="22530" creationId="{00000000-0000-0000-0000-000000000000}"/>
          </ac:spMkLst>
        </pc:spChg>
      </pc:sldChg>
      <pc:sldChg chg="add">
        <pc:chgData name="YANG, Yan ni [Alumni]" userId="7d707a65-5569-43f7-97aa-c489d0311d87" providerId="ADAL" clId="{BB13D9C1-53A6-4D4F-8A3C-57E75011BF5D}" dt="2023-02-16T14:19:13.179" v="316"/>
        <pc:sldMkLst>
          <pc:docMk/>
          <pc:sldMk cId="3750558106" sldId="624"/>
        </pc:sldMkLst>
        <pc:spChg chg="mod">
          <ac:chgData name="YANG, Yan ni [Alumni]" userId="7d707a65-5569-43f7-97aa-c489d0311d87" providerId="ADAL" clId="{BB13D9C1-53A6-4D4F-8A3C-57E75011BF5D}" dt="2023-02-16T13:10:37.112" v="138" actId="20577"/>
          <ac:spMkLst>
            <pc:docMk/>
            <pc:sldMk cId="3750558106" sldId="624"/>
            <ac:spMk id="19459" creationId="{00000000-0000-0000-0000-000000000000}"/>
          </ac:spMkLst>
        </pc:spChg>
      </pc:sldChg>
      <pc:sldChg chg="modAnim">
        <pc:chgData name="YANG, Yan ni [Alumni]" userId="7d707a65-5569-43f7-97aa-c489d0311d87" providerId="ADAL" clId="{BB13D9C1-53A6-4D4F-8A3C-57E75011BF5D}" dt="2023-02-19T13:50:48.469" v="2031"/>
        <pc:sldMkLst>
          <pc:docMk/>
          <pc:sldMk cId="0" sldId="668"/>
        </pc:sldMkLst>
      </pc:sldChg>
      <pc:sldChg chg="modAnim">
        <pc:chgData name="YANG, Yan ni [Alumni]" userId="7d707a65-5569-43f7-97aa-c489d0311d87" providerId="ADAL" clId="{BB13D9C1-53A6-4D4F-8A3C-57E75011BF5D}" dt="2023-02-19T13:51:00.883" v="2032"/>
        <pc:sldMkLst>
          <pc:docMk/>
          <pc:sldMk cId="0" sldId="671"/>
        </pc:sldMkLst>
      </pc:sldChg>
      <pc:sldChg chg="modAnim">
        <pc:chgData name="YANG, Yan ni [Alumni]" userId="7d707a65-5569-43f7-97aa-c489d0311d87" providerId="ADAL" clId="{BB13D9C1-53A6-4D4F-8A3C-57E75011BF5D}" dt="2023-02-19T13:51:08.377" v="2033"/>
        <pc:sldMkLst>
          <pc:docMk/>
          <pc:sldMk cId="0" sldId="672"/>
        </pc:sldMkLst>
      </pc:sldChg>
      <pc:sldChg chg="mod modShow">
        <pc:chgData name="YANG, Yan ni [Alumni]" userId="7d707a65-5569-43f7-97aa-c489d0311d87" providerId="ADAL" clId="{BB13D9C1-53A6-4D4F-8A3C-57E75011BF5D}" dt="2023-02-16T13:48:30.971" v="145" actId="729"/>
        <pc:sldMkLst>
          <pc:docMk/>
          <pc:sldMk cId="0" sldId="673"/>
        </pc:sldMkLst>
      </pc:sldChg>
      <pc:sldChg chg="modAnim">
        <pc:chgData name="YANG, Yan ni [Alumni]" userId="7d707a65-5569-43f7-97aa-c489d0311d87" providerId="ADAL" clId="{BB13D9C1-53A6-4D4F-8A3C-57E75011BF5D}" dt="2023-02-19T13:51:12.900" v="2034"/>
        <pc:sldMkLst>
          <pc:docMk/>
          <pc:sldMk cId="0" sldId="681"/>
        </pc:sldMkLst>
      </pc:sldChg>
      <pc:sldChg chg="modAnim">
        <pc:chgData name="YANG, Yan ni [Alumni]" userId="7d707a65-5569-43f7-97aa-c489d0311d87" providerId="ADAL" clId="{BB13D9C1-53A6-4D4F-8A3C-57E75011BF5D}" dt="2023-02-19T13:51:16.620" v="2035"/>
        <pc:sldMkLst>
          <pc:docMk/>
          <pc:sldMk cId="0" sldId="682"/>
        </pc:sldMkLst>
      </pc:sldChg>
      <pc:sldChg chg="modAnim">
        <pc:chgData name="YANG, Yan ni [Alumni]" userId="7d707a65-5569-43f7-97aa-c489d0311d87" providerId="ADAL" clId="{BB13D9C1-53A6-4D4F-8A3C-57E75011BF5D}" dt="2023-02-19T13:51:20.327" v="2036"/>
        <pc:sldMkLst>
          <pc:docMk/>
          <pc:sldMk cId="0" sldId="683"/>
        </pc:sldMkLst>
      </pc:sldChg>
      <pc:sldChg chg="modAnim">
        <pc:chgData name="YANG, Yan ni [Alumni]" userId="7d707a65-5569-43f7-97aa-c489d0311d87" providerId="ADAL" clId="{BB13D9C1-53A6-4D4F-8A3C-57E75011BF5D}" dt="2023-02-19T13:51:23.245" v="2037"/>
        <pc:sldMkLst>
          <pc:docMk/>
          <pc:sldMk cId="0" sldId="684"/>
        </pc:sldMkLst>
      </pc:sldChg>
      <pc:sldChg chg="modAnim">
        <pc:chgData name="YANG, Yan ni [Alumni]" userId="7d707a65-5569-43f7-97aa-c489d0311d87" providerId="ADAL" clId="{BB13D9C1-53A6-4D4F-8A3C-57E75011BF5D}" dt="2023-02-19T13:51:26.766" v="2038"/>
        <pc:sldMkLst>
          <pc:docMk/>
          <pc:sldMk cId="0" sldId="685"/>
        </pc:sldMkLst>
      </pc:sldChg>
      <pc:sldChg chg="modAnim">
        <pc:chgData name="YANG, Yan ni [Alumni]" userId="7d707a65-5569-43f7-97aa-c489d0311d87" providerId="ADAL" clId="{BB13D9C1-53A6-4D4F-8A3C-57E75011BF5D}" dt="2023-02-19T13:51:29.038" v="2039"/>
        <pc:sldMkLst>
          <pc:docMk/>
          <pc:sldMk cId="0" sldId="686"/>
        </pc:sldMkLst>
      </pc:sldChg>
      <pc:sldChg chg="modSp mod">
        <pc:chgData name="YANG, Yan ni [Alumni]" userId="7d707a65-5569-43f7-97aa-c489d0311d87" providerId="ADAL" clId="{BB13D9C1-53A6-4D4F-8A3C-57E75011BF5D}" dt="2023-02-16T12:52:36.111" v="21" actId="20577"/>
        <pc:sldMkLst>
          <pc:docMk/>
          <pc:sldMk cId="0" sldId="724"/>
        </pc:sldMkLst>
        <pc:spChg chg="mod">
          <ac:chgData name="YANG, Yan ni [Alumni]" userId="7d707a65-5569-43f7-97aa-c489d0311d87" providerId="ADAL" clId="{BB13D9C1-53A6-4D4F-8A3C-57E75011BF5D}" dt="2023-02-16T12:52:36.111" v="21" actId="20577"/>
          <ac:spMkLst>
            <pc:docMk/>
            <pc:sldMk cId="0" sldId="724"/>
            <ac:spMk id="12292" creationId="{00000000-0000-0000-0000-000000000000}"/>
          </ac:spMkLst>
        </pc:spChg>
      </pc:sldChg>
      <pc:sldChg chg="addSp modSp mod">
        <pc:chgData name="YANG, Yan ni [Alumni]" userId="7d707a65-5569-43f7-97aa-c489d0311d87" providerId="ADAL" clId="{BB13D9C1-53A6-4D4F-8A3C-57E75011BF5D}" dt="2023-02-18T07:51:30.086" v="1941" actId="1076"/>
        <pc:sldMkLst>
          <pc:docMk/>
          <pc:sldMk cId="1989409379" sldId="728"/>
        </pc:sldMkLst>
        <pc:spChg chg="add mod">
          <ac:chgData name="YANG, Yan ni [Alumni]" userId="7d707a65-5569-43f7-97aa-c489d0311d87" providerId="ADAL" clId="{BB13D9C1-53A6-4D4F-8A3C-57E75011BF5D}" dt="2023-02-18T07:51:30.086" v="1941" actId="1076"/>
          <ac:spMkLst>
            <pc:docMk/>
            <pc:sldMk cId="1989409379" sldId="728"/>
            <ac:spMk id="5" creationId="{24C1CDD5-9715-0D57-C304-C4D93DF2D3EC}"/>
          </ac:spMkLst>
        </pc:spChg>
      </pc:sldChg>
      <pc:sldChg chg="modSp mod modAnim">
        <pc:chgData name="YANG, Yan ni [Alumni]" userId="7d707a65-5569-43f7-97aa-c489d0311d87" providerId="ADAL" clId="{BB13D9C1-53A6-4D4F-8A3C-57E75011BF5D}" dt="2023-02-19T13:52:34.395" v="2046"/>
        <pc:sldMkLst>
          <pc:docMk/>
          <pc:sldMk cId="877424569" sldId="762"/>
        </pc:sldMkLst>
        <pc:spChg chg="mod">
          <ac:chgData name="YANG, Yan ni [Alumni]" userId="7d707a65-5569-43f7-97aa-c489d0311d87" providerId="ADAL" clId="{BB13D9C1-53A6-4D4F-8A3C-57E75011BF5D}" dt="2023-02-16T14:07:35.808" v="206" actId="207"/>
          <ac:spMkLst>
            <pc:docMk/>
            <pc:sldMk cId="877424569" sldId="762"/>
            <ac:spMk id="105480" creationId="{00000000-0000-0000-0000-000000000000}"/>
          </ac:spMkLst>
        </pc:spChg>
        <pc:spChg chg="mod">
          <ac:chgData name="YANG, Yan ni [Alumni]" userId="7d707a65-5569-43f7-97aa-c489d0311d87" providerId="ADAL" clId="{BB13D9C1-53A6-4D4F-8A3C-57E75011BF5D}" dt="2023-02-16T14:08:50.813" v="237" actId="20577"/>
          <ac:spMkLst>
            <pc:docMk/>
            <pc:sldMk cId="877424569" sldId="762"/>
            <ac:spMk id="130050" creationId="{00000000-0000-0000-0000-000000000000}"/>
          </ac:spMkLst>
        </pc:spChg>
      </pc:sldChg>
      <pc:sldChg chg="modSp ord">
        <pc:chgData name="YANG, Yan ni [Alumni]" userId="7d707a65-5569-43f7-97aa-c489d0311d87" providerId="ADAL" clId="{BB13D9C1-53A6-4D4F-8A3C-57E75011BF5D}" dt="2023-02-16T14:14:40.724" v="272" actId="1076"/>
        <pc:sldMkLst>
          <pc:docMk/>
          <pc:sldMk cId="1450463002" sldId="767"/>
        </pc:sldMkLst>
        <pc:spChg chg="mod">
          <ac:chgData name="YANG, Yan ni [Alumni]" userId="7d707a65-5569-43f7-97aa-c489d0311d87" providerId="ADAL" clId="{BB13D9C1-53A6-4D4F-8A3C-57E75011BF5D}" dt="2023-02-16T14:14:40.724" v="272" actId="1076"/>
          <ac:spMkLst>
            <pc:docMk/>
            <pc:sldMk cId="1450463002" sldId="767"/>
            <ac:spMk id="6" creationId="{00000000-0000-0000-0000-000000000000}"/>
          </ac:spMkLst>
        </pc:spChg>
        <pc:spChg chg="mod">
          <ac:chgData name="YANG, Yan ni [Alumni]" userId="7d707a65-5569-43f7-97aa-c489d0311d87" providerId="ADAL" clId="{BB13D9C1-53A6-4D4F-8A3C-57E75011BF5D}" dt="2023-02-16T14:14:38.452" v="271" actId="1076"/>
          <ac:spMkLst>
            <pc:docMk/>
            <pc:sldMk cId="1450463002" sldId="767"/>
            <ac:spMk id="7" creationId="{00000000-0000-0000-0000-000000000000}"/>
          </ac:spMkLst>
        </pc:spChg>
      </pc:sldChg>
      <pc:sldChg chg="modSp mod">
        <pc:chgData name="YANG, Yan ni [Alumni]" userId="7d707a65-5569-43f7-97aa-c489d0311d87" providerId="ADAL" clId="{BB13D9C1-53A6-4D4F-8A3C-57E75011BF5D}" dt="2023-02-16T14:13:53.088" v="270" actId="207"/>
        <pc:sldMkLst>
          <pc:docMk/>
          <pc:sldMk cId="1973976570" sldId="768"/>
        </pc:sldMkLst>
        <pc:spChg chg="mod">
          <ac:chgData name="YANG, Yan ni [Alumni]" userId="7d707a65-5569-43f7-97aa-c489d0311d87" providerId="ADAL" clId="{BB13D9C1-53A6-4D4F-8A3C-57E75011BF5D}" dt="2023-02-16T14:13:53.088" v="270" actId="207"/>
          <ac:spMkLst>
            <pc:docMk/>
            <pc:sldMk cId="1973976570" sldId="768"/>
            <ac:spMk id="13" creationId="{00000000-0000-0000-0000-000000000000}"/>
          </ac:spMkLst>
        </pc:spChg>
        <pc:spChg chg="mod">
          <ac:chgData name="YANG, Yan ni [Alumni]" userId="7d707a65-5569-43f7-97aa-c489d0311d87" providerId="ADAL" clId="{BB13D9C1-53A6-4D4F-8A3C-57E75011BF5D}" dt="2023-02-16T14:12:08.506" v="269" actId="20577"/>
          <ac:spMkLst>
            <pc:docMk/>
            <pc:sldMk cId="1973976570" sldId="768"/>
            <ac:spMk id="140290" creationId="{00000000-0000-0000-0000-000000000000}"/>
          </ac:spMkLst>
        </pc:spChg>
      </pc:sldChg>
      <pc:sldChg chg="modSp modAnim">
        <pc:chgData name="YANG, Yan ni [Alumni]" userId="7d707a65-5569-43f7-97aa-c489d0311d87" providerId="ADAL" clId="{BB13D9C1-53A6-4D4F-8A3C-57E75011BF5D}" dt="2023-02-19T13:47:29.368" v="2013" actId="20577"/>
        <pc:sldMkLst>
          <pc:docMk/>
          <pc:sldMk cId="4007891625" sldId="769"/>
        </pc:sldMkLst>
        <pc:spChg chg="mod">
          <ac:chgData name="YANG, Yan ni [Alumni]" userId="7d707a65-5569-43f7-97aa-c489d0311d87" providerId="ADAL" clId="{BB13D9C1-53A6-4D4F-8A3C-57E75011BF5D}" dt="2023-02-19T13:47:28.223" v="2012" actId="20577"/>
          <ac:spMkLst>
            <pc:docMk/>
            <pc:sldMk cId="4007891625" sldId="769"/>
            <ac:spMk id="26627" creationId="{00000000-0000-0000-0000-000000000000}"/>
          </ac:spMkLst>
        </pc:spChg>
      </pc:sldChg>
      <pc:sldChg chg="modAnim">
        <pc:chgData name="YANG, Yan ni [Alumni]" userId="7d707a65-5569-43f7-97aa-c489d0311d87" providerId="ADAL" clId="{BB13D9C1-53A6-4D4F-8A3C-57E75011BF5D}" dt="2023-02-19T13:48:29.418" v="2019"/>
        <pc:sldMkLst>
          <pc:docMk/>
          <pc:sldMk cId="2640848936" sldId="770"/>
        </pc:sldMkLst>
      </pc:sldChg>
      <pc:sldChg chg="modAnim">
        <pc:chgData name="YANG, Yan ni [Alumni]" userId="7d707a65-5569-43f7-97aa-c489d0311d87" providerId="ADAL" clId="{BB13D9C1-53A6-4D4F-8A3C-57E75011BF5D}" dt="2023-02-19T13:52:53.461" v="2050"/>
        <pc:sldMkLst>
          <pc:docMk/>
          <pc:sldMk cId="3845270652" sldId="771"/>
        </pc:sldMkLst>
      </pc:sldChg>
      <pc:sldChg chg="modSp mod">
        <pc:chgData name="YANG, Yan ni [Alumni]" userId="7d707a65-5569-43f7-97aa-c489d0311d87" providerId="ADAL" clId="{BB13D9C1-53A6-4D4F-8A3C-57E75011BF5D}" dt="2023-02-16T13:39:54.660" v="144" actId="20578"/>
        <pc:sldMkLst>
          <pc:docMk/>
          <pc:sldMk cId="3386188255" sldId="783"/>
        </pc:sldMkLst>
        <pc:spChg chg="mod">
          <ac:chgData name="YANG, Yan ni [Alumni]" userId="7d707a65-5569-43f7-97aa-c489d0311d87" providerId="ADAL" clId="{BB13D9C1-53A6-4D4F-8A3C-57E75011BF5D}" dt="2023-02-16T13:39:54.660" v="144" actId="20578"/>
          <ac:spMkLst>
            <pc:docMk/>
            <pc:sldMk cId="3386188255" sldId="783"/>
            <ac:spMk id="3" creationId="{00000000-0000-0000-0000-000000000000}"/>
          </ac:spMkLst>
        </pc:spChg>
      </pc:sldChg>
      <pc:sldChg chg="modSp mod">
        <pc:chgData name="YANG, Yan ni [Alumni]" userId="7d707a65-5569-43f7-97aa-c489d0311d87" providerId="ADAL" clId="{BB13D9C1-53A6-4D4F-8A3C-57E75011BF5D}" dt="2023-02-18T07:43:59.300" v="1692" actId="207"/>
        <pc:sldMkLst>
          <pc:docMk/>
          <pc:sldMk cId="3985355425" sldId="784"/>
        </pc:sldMkLst>
        <pc:spChg chg="mod">
          <ac:chgData name="YANG, Yan ni [Alumni]" userId="7d707a65-5569-43f7-97aa-c489d0311d87" providerId="ADAL" clId="{BB13D9C1-53A6-4D4F-8A3C-57E75011BF5D}" dt="2023-02-18T07:43:59.300" v="1692" actId="207"/>
          <ac:spMkLst>
            <pc:docMk/>
            <pc:sldMk cId="3985355425" sldId="784"/>
            <ac:spMk id="52227" creationId="{00000000-0000-0000-0000-000000000000}"/>
          </ac:spMkLst>
        </pc:spChg>
      </pc:sldChg>
      <pc:sldChg chg="modAnim">
        <pc:chgData name="YANG, Yan ni [Alumni]" userId="7d707a65-5569-43f7-97aa-c489d0311d87" providerId="ADAL" clId="{BB13D9C1-53A6-4D4F-8A3C-57E75011BF5D}" dt="2023-02-19T13:44:32.980" v="2005"/>
        <pc:sldMkLst>
          <pc:docMk/>
          <pc:sldMk cId="176068301" sldId="811"/>
        </pc:sldMkLst>
      </pc:sldChg>
      <pc:sldChg chg="modSp mod">
        <pc:chgData name="YANG, Yan ni [Alumni]" userId="7d707a65-5569-43f7-97aa-c489d0311d87" providerId="ADAL" clId="{BB13D9C1-53A6-4D4F-8A3C-57E75011BF5D}" dt="2023-02-16T13:19:27.029" v="140" actId="207"/>
        <pc:sldMkLst>
          <pc:docMk/>
          <pc:sldMk cId="389211569" sldId="812"/>
        </pc:sldMkLst>
        <pc:spChg chg="mod">
          <ac:chgData name="YANG, Yan ni [Alumni]" userId="7d707a65-5569-43f7-97aa-c489d0311d87" providerId="ADAL" clId="{BB13D9C1-53A6-4D4F-8A3C-57E75011BF5D}" dt="2023-02-16T13:19:27.029" v="140" actId="207"/>
          <ac:spMkLst>
            <pc:docMk/>
            <pc:sldMk cId="389211569" sldId="812"/>
            <ac:spMk id="35843" creationId="{00000000-0000-0000-0000-000000000000}"/>
          </ac:spMkLst>
        </pc:spChg>
      </pc:sldChg>
      <pc:sldChg chg="modAnim">
        <pc:chgData name="YANG, Yan ni [Alumni]" userId="7d707a65-5569-43f7-97aa-c489d0311d87" providerId="ADAL" clId="{BB13D9C1-53A6-4D4F-8A3C-57E75011BF5D}" dt="2023-02-19T13:43:01.419" v="2002"/>
        <pc:sldMkLst>
          <pc:docMk/>
          <pc:sldMk cId="2983755805" sldId="813"/>
        </pc:sldMkLst>
      </pc:sldChg>
      <pc:sldChg chg="modAnim">
        <pc:chgData name="YANG, Yan ni [Alumni]" userId="7d707a65-5569-43f7-97aa-c489d0311d87" providerId="ADAL" clId="{BB13D9C1-53A6-4D4F-8A3C-57E75011BF5D}" dt="2023-02-19T13:47:43.326" v="2016"/>
        <pc:sldMkLst>
          <pc:docMk/>
          <pc:sldMk cId="2638356803" sldId="814"/>
        </pc:sldMkLst>
      </pc:sldChg>
      <pc:sldChg chg="modAnim">
        <pc:chgData name="YANG, Yan ni [Alumni]" userId="7d707a65-5569-43f7-97aa-c489d0311d87" providerId="ADAL" clId="{BB13D9C1-53A6-4D4F-8A3C-57E75011BF5D}" dt="2023-02-19T13:48:33.757" v="2022"/>
        <pc:sldMkLst>
          <pc:docMk/>
          <pc:sldMk cId="522310144" sldId="815"/>
        </pc:sldMkLst>
      </pc:sldChg>
      <pc:sldChg chg="del">
        <pc:chgData name="YANG, Yan ni [Alumni]" userId="7d707a65-5569-43f7-97aa-c489d0311d87" providerId="ADAL" clId="{BB13D9C1-53A6-4D4F-8A3C-57E75011BF5D}" dt="2023-02-18T09:04:18.997" v="1996" actId="47"/>
        <pc:sldMkLst>
          <pc:docMk/>
          <pc:sldMk cId="3857671749" sldId="826"/>
        </pc:sldMkLst>
      </pc:sldChg>
      <pc:sldChg chg="del">
        <pc:chgData name="YANG, Yan ni [Alumni]" userId="7d707a65-5569-43f7-97aa-c489d0311d87" providerId="ADAL" clId="{BB13D9C1-53A6-4D4F-8A3C-57E75011BF5D}" dt="2023-02-16T14:19:06.408" v="315" actId="2696"/>
        <pc:sldMkLst>
          <pc:docMk/>
          <pc:sldMk cId="2285923639" sldId="834"/>
        </pc:sldMkLst>
      </pc:sldChg>
      <pc:sldChg chg="add">
        <pc:chgData name="YANG, Yan ni [Alumni]" userId="7d707a65-5569-43f7-97aa-c489d0311d87" providerId="ADAL" clId="{BB13D9C1-53A6-4D4F-8A3C-57E75011BF5D}" dt="2023-02-16T14:19:13.179" v="316"/>
        <pc:sldMkLst>
          <pc:docMk/>
          <pc:sldMk cId="2791750872" sldId="834"/>
        </pc:sldMkLst>
      </pc:sldChg>
      <pc:sldChg chg="modSp mod modAnim">
        <pc:chgData name="YANG, Yan ni [Alumni]" userId="7d707a65-5569-43f7-97aa-c489d0311d87" providerId="ADAL" clId="{BB13D9C1-53A6-4D4F-8A3C-57E75011BF5D}" dt="2023-02-19T13:42:36.369" v="2000"/>
        <pc:sldMkLst>
          <pc:docMk/>
          <pc:sldMk cId="973720019" sldId="837"/>
        </pc:sldMkLst>
        <pc:spChg chg="mod">
          <ac:chgData name="YANG, Yan ni [Alumni]" userId="7d707a65-5569-43f7-97aa-c489d0311d87" providerId="ADAL" clId="{BB13D9C1-53A6-4D4F-8A3C-57E75011BF5D}" dt="2023-02-16T13:04:45.490" v="71" actId="20577"/>
          <ac:spMkLst>
            <pc:docMk/>
            <pc:sldMk cId="973720019" sldId="837"/>
            <ac:spMk id="112642" creationId="{00000000-0000-0000-0000-000000000000}"/>
          </ac:spMkLst>
        </pc:spChg>
        <pc:spChg chg="mod">
          <ac:chgData name="YANG, Yan ni [Alumni]" userId="7d707a65-5569-43f7-97aa-c489d0311d87" providerId="ADAL" clId="{BB13D9C1-53A6-4D4F-8A3C-57E75011BF5D}" dt="2023-02-16T13:05:50.523" v="74" actId="207"/>
          <ac:spMkLst>
            <pc:docMk/>
            <pc:sldMk cId="973720019" sldId="837"/>
            <ac:spMk id="112643" creationId="{00000000-0000-0000-0000-000000000000}"/>
          </ac:spMkLst>
        </pc:spChg>
      </pc:sldChg>
      <pc:sldChg chg="modSp modAnim">
        <pc:chgData name="YANG, Yan ni [Alumni]" userId="7d707a65-5569-43f7-97aa-c489d0311d87" providerId="ADAL" clId="{BB13D9C1-53A6-4D4F-8A3C-57E75011BF5D}" dt="2023-02-19T13:42:29.857" v="1999"/>
        <pc:sldMkLst>
          <pc:docMk/>
          <pc:sldMk cId="2966253564" sldId="838"/>
        </pc:sldMkLst>
        <pc:spChg chg="mod">
          <ac:chgData name="YANG, Yan ni [Alumni]" userId="7d707a65-5569-43f7-97aa-c489d0311d87" providerId="ADAL" clId="{BB13D9C1-53A6-4D4F-8A3C-57E75011BF5D}" dt="2023-02-16T13:07:22.861" v="76" actId="207"/>
          <ac:spMkLst>
            <pc:docMk/>
            <pc:sldMk cId="2966253564" sldId="838"/>
            <ac:spMk id="113667" creationId="{00000000-0000-0000-0000-000000000000}"/>
          </ac:spMkLst>
        </pc:spChg>
      </pc:sldChg>
      <pc:sldChg chg="modAnim">
        <pc:chgData name="YANG, Yan ni [Alumni]" userId="7d707a65-5569-43f7-97aa-c489d0311d87" providerId="ADAL" clId="{BB13D9C1-53A6-4D4F-8A3C-57E75011BF5D}" dt="2023-02-19T13:48:43.874" v="2028"/>
        <pc:sldMkLst>
          <pc:docMk/>
          <pc:sldMk cId="2302133941" sldId="839"/>
        </pc:sldMkLst>
      </pc:sldChg>
      <pc:sldChg chg="modAnim">
        <pc:chgData name="YANG, Yan ni [Alumni]" userId="7d707a65-5569-43f7-97aa-c489d0311d87" providerId="ADAL" clId="{BB13D9C1-53A6-4D4F-8A3C-57E75011BF5D}" dt="2023-02-19T13:49:22.337" v="2030"/>
        <pc:sldMkLst>
          <pc:docMk/>
          <pc:sldMk cId="1197006715" sldId="840"/>
        </pc:sldMkLst>
      </pc:sldChg>
      <pc:sldChg chg="modSp mod">
        <pc:chgData name="YANG, Yan ni [Alumni]" userId="7d707a65-5569-43f7-97aa-c489d0311d87" providerId="ADAL" clId="{BB13D9C1-53A6-4D4F-8A3C-57E75011BF5D}" dt="2023-02-16T13:31:48.311" v="141" actId="207"/>
        <pc:sldMkLst>
          <pc:docMk/>
          <pc:sldMk cId="1709006261" sldId="841"/>
        </pc:sldMkLst>
        <pc:spChg chg="mod">
          <ac:chgData name="YANG, Yan ni [Alumni]" userId="7d707a65-5569-43f7-97aa-c489d0311d87" providerId="ADAL" clId="{BB13D9C1-53A6-4D4F-8A3C-57E75011BF5D}" dt="2023-02-16T13:31:48.311" v="141" actId="207"/>
          <ac:spMkLst>
            <pc:docMk/>
            <pc:sldMk cId="1709006261" sldId="841"/>
            <ac:spMk id="3" creationId="{00000000-0000-0000-0000-000000000000}"/>
          </ac:spMkLst>
        </pc:spChg>
      </pc:sldChg>
      <pc:sldChg chg="mod modShow">
        <pc:chgData name="YANG, Yan ni [Alumni]" userId="7d707a65-5569-43f7-97aa-c489d0311d87" providerId="ADAL" clId="{BB13D9C1-53A6-4D4F-8A3C-57E75011BF5D}" dt="2023-02-16T13:32:53.228" v="142" actId="729"/>
        <pc:sldMkLst>
          <pc:docMk/>
          <pc:sldMk cId="3635097063" sldId="842"/>
        </pc:sldMkLst>
      </pc:sldChg>
      <pc:sldChg chg="modAnim">
        <pc:chgData name="YANG, Yan ni [Alumni]" userId="7d707a65-5569-43f7-97aa-c489d0311d87" providerId="ADAL" clId="{BB13D9C1-53A6-4D4F-8A3C-57E75011BF5D}" dt="2023-02-19T13:48:58.387" v="2029"/>
        <pc:sldMkLst>
          <pc:docMk/>
          <pc:sldMk cId="3729935422" sldId="843"/>
        </pc:sldMkLst>
      </pc:sldChg>
      <pc:sldChg chg="modAnim">
        <pc:chgData name="YANG, Yan ni [Alumni]" userId="7d707a65-5569-43f7-97aa-c489d0311d87" providerId="ADAL" clId="{BB13D9C1-53A6-4D4F-8A3C-57E75011BF5D}" dt="2023-02-19T13:46:33.781" v="2008"/>
        <pc:sldMkLst>
          <pc:docMk/>
          <pc:sldMk cId="709521569" sldId="844"/>
        </pc:sldMkLst>
      </pc:sldChg>
      <pc:sldChg chg="ord">
        <pc:chgData name="YANG, Yan ni [Alumni]" userId="7d707a65-5569-43f7-97aa-c489d0311d87" providerId="ADAL" clId="{BB13D9C1-53A6-4D4F-8A3C-57E75011BF5D}" dt="2023-02-16T14:21:40.306" v="367"/>
        <pc:sldMkLst>
          <pc:docMk/>
          <pc:sldMk cId="3706680850" sldId="848"/>
        </pc:sldMkLst>
      </pc:sldChg>
      <pc:sldChg chg="modSp mod">
        <pc:chgData name="YANG, Yan ni [Alumni]" userId="7d707a65-5569-43f7-97aa-c489d0311d87" providerId="ADAL" clId="{BB13D9C1-53A6-4D4F-8A3C-57E75011BF5D}" dt="2023-02-16T14:01:22.899" v="164" actId="20577"/>
        <pc:sldMkLst>
          <pc:docMk/>
          <pc:sldMk cId="4294102600" sldId="849"/>
        </pc:sldMkLst>
        <pc:spChg chg="mod">
          <ac:chgData name="YANG, Yan ni [Alumni]" userId="7d707a65-5569-43f7-97aa-c489d0311d87" providerId="ADAL" clId="{BB13D9C1-53A6-4D4F-8A3C-57E75011BF5D}" dt="2023-02-16T14:01:22.899" v="164" actId="20577"/>
          <ac:spMkLst>
            <pc:docMk/>
            <pc:sldMk cId="4294102600" sldId="849"/>
            <ac:spMk id="117762" creationId="{00000000-0000-0000-0000-000000000000}"/>
          </ac:spMkLst>
        </pc:spChg>
      </pc:sldChg>
      <pc:sldChg chg="modSp modAnim">
        <pc:chgData name="YANG, Yan ni [Alumni]" userId="7d707a65-5569-43f7-97aa-c489d0311d87" providerId="ADAL" clId="{BB13D9C1-53A6-4D4F-8A3C-57E75011BF5D}" dt="2023-02-19T13:52:25.505" v="2044"/>
        <pc:sldMkLst>
          <pc:docMk/>
          <pc:sldMk cId="207180489" sldId="852"/>
        </pc:sldMkLst>
        <pc:spChg chg="mod">
          <ac:chgData name="YANG, Yan ni [Alumni]" userId="7d707a65-5569-43f7-97aa-c489d0311d87" providerId="ADAL" clId="{BB13D9C1-53A6-4D4F-8A3C-57E75011BF5D}" dt="2023-02-16T14:02:56.055" v="165" actId="207"/>
          <ac:spMkLst>
            <pc:docMk/>
            <pc:sldMk cId="207180489" sldId="852"/>
            <ac:spMk id="121859" creationId="{00000000-0000-0000-0000-000000000000}"/>
          </ac:spMkLst>
        </pc:spChg>
      </pc:sldChg>
      <pc:sldChg chg="mod modShow">
        <pc:chgData name="YANG, Yan ni [Alumni]" userId="7d707a65-5569-43f7-97aa-c489d0311d87" providerId="ADAL" clId="{BB13D9C1-53A6-4D4F-8A3C-57E75011BF5D}" dt="2023-02-16T14:36:06.154" v="491" actId="729"/>
        <pc:sldMkLst>
          <pc:docMk/>
          <pc:sldMk cId="3692087060" sldId="854"/>
        </pc:sldMkLst>
      </pc:sldChg>
      <pc:sldChg chg="modSp mod ord modAnim">
        <pc:chgData name="YANG, Yan ni [Alumni]" userId="7d707a65-5569-43f7-97aa-c489d0311d87" providerId="ADAL" clId="{BB13D9C1-53A6-4D4F-8A3C-57E75011BF5D}" dt="2023-02-19T13:52:31.075" v="2045"/>
        <pc:sldMkLst>
          <pc:docMk/>
          <pc:sldMk cId="1433753067" sldId="856"/>
        </pc:sldMkLst>
        <pc:spChg chg="mod">
          <ac:chgData name="YANG, Yan ni [Alumni]" userId="7d707a65-5569-43f7-97aa-c489d0311d87" providerId="ADAL" clId="{BB13D9C1-53A6-4D4F-8A3C-57E75011BF5D}" dt="2023-02-16T14:03:45.385" v="187" actId="20577"/>
          <ac:spMkLst>
            <pc:docMk/>
            <pc:sldMk cId="1433753067" sldId="856"/>
            <ac:spMk id="124930" creationId="{00000000-0000-0000-0000-000000000000}"/>
          </ac:spMkLst>
        </pc:spChg>
      </pc:sldChg>
      <pc:sldChg chg="ord modAnim">
        <pc:chgData name="YANG, Yan ni [Alumni]" userId="7d707a65-5569-43f7-97aa-c489d0311d87" providerId="ADAL" clId="{BB13D9C1-53A6-4D4F-8A3C-57E75011BF5D}" dt="2023-02-19T13:52:40.749" v="2047"/>
        <pc:sldMkLst>
          <pc:docMk/>
          <pc:sldMk cId="3126084357" sldId="857"/>
        </pc:sldMkLst>
      </pc:sldChg>
      <pc:sldChg chg="ord">
        <pc:chgData name="YANG, Yan ni [Alumni]" userId="7d707a65-5569-43f7-97aa-c489d0311d87" providerId="ADAL" clId="{BB13D9C1-53A6-4D4F-8A3C-57E75011BF5D}" dt="2023-02-16T14:08:37.768" v="208"/>
        <pc:sldMkLst>
          <pc:docMk/>
          <pc:sldMk cId="695919417" sldId="858"/>
        </pc:sldMkLst>
      </pc:sldChg>
      <pc:sldChg chg="modSp mod modAnim">
        <pc:chgData name="YANG, Yan ni [Alumni]" userId="7d707a65-5569-43f7-97aa-c489d0311d87" providerId="ADAL" clId="{BB13D9C1-53A6-4D4F-8A3C-57E75011BF5D}" dt="2023-02-19T13:52:44.083" v="2048"/>
        <pc:sldMkLst>
          <pc:docMk/>
          <pc:sldMk cId="2988782045" sldId="859"/>
        </pc:sldMkLst>
        <pc:spChg chg="mod">
          <ac:chgData name="YANG, Yan ni [Alumni]" userId="7d707a65-5569-43f7-97aa-c489d0311d87" providerId="ADAL" clId="{BB13D9C1-53A6-4D4F-8A3C-57E75011BF5D}" dt="2023-02-16T14:08:46.734" v="233" actId="20577"/>
          <ac:spMkLst>
            <pc:docMk/>
            <pc:sldMk cId="2988782045" sldId="859"/>
            <ac:spMk id="66562" creationId="{00000000-0000-0000-0000-000000000000}"/>
          </ac:spMkLst>
        </pc:spChg>
        <pc:spChg chg="mod">
          <ac:chgData name="YANG, Yan ni [Alumni]" userId="7d707a65-5569-43f7-97aa-c489d0311d87" providerId="ADAL" clId="{BB13D9C1-53A6-4D4F-8A3C-57E75011BF5D}" dt="2023-02-16T14:09:23.587" v="238" actId="207"/>
          <ac:spMkLst>
            <pc:docMk/>
            <pc:sldMk cId="2988782045" sldId="859"/>
            <ac:spMk id="108552" creationId="{00000000-0000-0000-0000-000000000000}"/>
          </ac:spMkLst>
        </pc:spChg>
      </pc:sldChg>
      <pc:sldChg chg="mod modShow">
        <pc:chgData name="YANG, Yan ni [Alumni]" userId="7d707a65-5569-43f7-97aa-c489d0311d87" providerId="ADAL" clId="{BB13D9C1-53A6-4D4F-8A3C-57E75011BF5D}" dt="2023-02-16T14:11:45.500" v="239" actId="729"/>
        <pc:sldMkLst>
          <pc:docMk/>
          <pc:sldMk cId="1219064088" sldId="860"/>
        </pc:sldMkLst>
      </pc:sldChg>
      <pc:sldChg chg="mod modShow">
        <pc:chgData name="YANG, Yan ni [Alumni]" userId="7d707a65-5569-43f7-97aa-c489d0311d87" providerId="ADAL" clId="{BB13D9C1-53A6-4D4F-8A3C-57E75011BF5D}" dt="2023-02-16T14:11:49.466" v="240" actId="729"/>
        <pc:sldMkLst>
          <pc:docMk/>
          <pc:sldMk cId="3447832929" sldId="861"/>
        </pc:sldMkLst>
      </pc:sldChg>
      <pc:sldChg chg="mod modAnim modShow">
        <pc:chgData name="YANG, Yan ni [Alumni]" userId="7d707a65-5569-43f7-97aa-c489d0311d87" providerId="ADAL" clId="{BB13D9C1-53A6-4D4F-8A3C-57E75011BF5D}" dt="2023-02-19T13:52:49.795" v="2049"/>
        <pc:sldMkLst>
          <pc:docMk/>
          <pc:sldMk cId="659356021" sldId="862"/>
        </pc:sldMkLst>
      </pc:sldChg>
      <pc:sldChg chg="mod modShow">
        <pc:chgData name="YANG, Yan ni [Alumni]" userId="7d707a65-5569-43f7-97aa-c489d0311d87" providerId="ADAL" clId="{BB13D9C1-53A6-4D4F-8A3C-57E75011BF5D}" dt="2023-02-18T09:02:27.537" v="1995" actId="729"/>
        <pc:sldMkLst>
          <pc:docMk/>
          <pc:sldMk cId="1814192143" sldId="863"/>
        </pc:sldMkLst>
      </pc:sldChg>
      <pc:sldChg chg="delSp modSp new mod ord">
        <pc:chgData name="YANG, Yan ni [Alumni]" userId="7d707a65-5569-43f7-97aa-c489d0311d87" providerId="ADAL" clId="{BB13D9C1-53A6-4D4F-8A3C-57E75011BF5D}" dt="2023-02-16T14:17:59.656" v="296" actId="20577"/>
        <pc:sldMkLst>
          <pc:docMk/>
          <pc:sldMk cId="49970062" sldId="864"/>
        </pc:sldMkLst>
        <pc:spChg chg="mod">
          <ac:chgData name="YANG, Yan ni [Alumni]" userId="7d707a65-5569-43f7-97aa-c489d0311d87" providerId="ADAL" clId="{BB13D9C1-53A6-4D4F-8A3C-57E75011BF5D}" dt="2023-02-16T14:17:59.656" v="296" actId="20577"/>
          <ac:spMkLst>
            <pc:docMk/>
            <pc:sldMk cId="49970062" sldId="864"/>
            <ac:spMk id="2" creationId="{0AD3DFE1-D2A0-BF46-137B-3E41C5DD8654}"/>
          </ac:spMkLst>
        </pc:spChg>
        <pc:spChg chg="del">
          <ac:chgData name="YANG, Yan ni [Alumni]" userId="7d707a65-5569-43f7-97aa-c489d0311d87" providerId="ADAL" clId="{BB13D9C1-53A6-4D4F-8A3C-57E75011BF5D}" dt="2023-02-16T14:17:52.999" v="278" actId="478"/>
          <ac:spMkLst>
            <pc:docMk/>
            <pc:sldMk cId="49970062" sldId="864"/>
            <ac:spMk id="3" creationId="{6E1A28C3-7BC7-64F3-0314-566D721AAD2F}"/>
          </ac:spMkLst>
        </pc:spChg>
      </pc:sldChg>
      <pc:sldChg chg="modSp add mod">
        <pc:chgData name="YANG, Yan ni [Alumni]" userId="7d707a65-5569-43f7-97aa-c489d0311d87" providerId="ADAL" clId="{BB13D9C1-53A6-4D4F-8A3C-57E75011BF5D}" dt="2023-02-16T14:18:19.144" v="314" actId="20577"/>
        <pc:sldMkLst>
          <pc:docMk/>
          <pc:sldMk cId="398878797" sldId="865"/>
        </pc:sldMkLst>
        <pc:spChg chg="mod">
          <ac:chgData name="YANG, Yan ni [Alumni]" userId="7d707a65-5569-43f7-97aa-c489d0311d87" providerId="ADAL" clId="{BB13D9C1-53A6-4D4F-8A3C-57E75011BF5D}" dt="2023-02-16T14:18:19.144" v="314" actId="20577"/>
          <ac:spMkLst>
            <pc:docMk/>
            <pc:sldMk cId="398878797" sldId="865"/>
            <ac:spMk id="2" creationId="{0AD3DFE1-D2A0-BF46-137B-3E41C5DD8654}"/>
          </ac:spMkLst>
        </pc:spChg>
      </pc:sldChg>
      <pc:sldChg chg="modSp add mod">
        <pc:chgData name="YANG, Yan ni [Alumni]" userId="7d707a65-5569-43f7-97aa-c489d0311d87" providerId="ADAL" clId="{BB13D9C1-53A6-4D4F-8A3C-57E75011BF5D}" dt="2023-02-16T14:19:53.454" v="365" actId="20577"/>
        <pc:sldMkLst>
          <pc:docMk/>
          <pc:sldMk cId="1518794776" sldId="866"/>
        </pc:sldMkLst>
        <pc:spChg chg="mod">
          <ac:chgData name="YANG, Yan ni [Alumni]" userId="7d707a65-5569-43f7-97aa-c489d0311d87" providerId="ADAL" clId="{BB13D9C1-53A6-4D4F-8A3C-57E75011BF5D}" dt="2023-02-16T14:19:53.454" v="365" actId="20577"/>
          <ac:spMkLst>
            <pc:docMk/>
            <pc:sldMk cId="1518794776" sldId="866"/>
            <ac:spMk id="2" creationId="{0AD3DFE1-D2A0-BF46-137B-3E41C5DD8654}"/>
          </ac:spMkLst>
        </pc:spChg>
      </pc:sldChg>
      <pc:sldChg chg="modSp add mod">
        <pc:chgData name="YANG, Yan ni [Alumni]" userId="7d707a65-5569-43f7-97aa-c489d0311d87" providerId="ADAL" clId="{BB13D9C1-53A6-4D4F-8A3C-57E75011BF5D}" dt="2023-02-16T14:22:09.912" v="393" actId="20577"/>
        <pc:sldMkLst>
          <pc:docMk/>
          <pc:sldMk cId="1504884330" sldId="867"/>
        </pc:sldMkLst>
        <pc:spChg chg="mod">
          <ac:chgData name="YANG, Yan ni [Alumni]" userId="7d707a65-5569-43f7-97aa-c489d0311d87" providerId="ADAL" clId="{BB13D9C1-53A6-4D4F-8A3C-57E75011BF5D}" dt="2023-02-16T14:22:09.912" v="393" actId="20577"/>
          <ac:spMkLst>
            <pc:docMk/>
            <pc:sldMk cId="1504884330" sldId="867"/>
            <ac:spMk id="2" creationId="{0AD3DFE1-D2A0-BF46-137B-3E41C5DD8654}"/>
          </ac:spMkLst>
        </pc:spChg>
      </pc:sldChg>
      <pc:sldChg chg="addSp delSp modSp new mod ord delAnim modAnim">
        <pc:chgData name="YANG, Yan ni [Alumni]" userId="7d707a65-5569-43f7-97aa-c489d0311d87" providerId="ADAL" clId="{BB13D9C1-53A6-4D4F-8A3C-57E75011BF5D}" dt="2023-02-18T08:02:09.108" v="1993"/>
        <pc:sldMkLst>
          <pc:docMk/>
          <pc:sldMk cId="3624926447" sldId="868"/>
        </pc:sldMkLst>
        <pc:spChg chg="mod">
          <ac:chgData name="YANG, Yan ni [Alumni]" userId="7d707a65-5569-43f7-97aa-c489d0311d87" providerId="ADAL" clId="{BB13D9C1-53A6-4D4F-8A3C-57E75011BF5D}" dt="2023-02-16T14:22:56.088" v="408" actId="20577"/>
          <ac:spMkLst>
            <pc:docMk/>
            <pc:sldMk cId="3624926447" sldId="868"/>
            <ac:spMk id="2" creationId="{76D77BEF-13D5-E0B8-A629-F186FE7BA8F7}"/>
          </ac:spMkLst>
        </pc:spChg>
        <pc:spChg chg="mod">
          <ac:chgData name="YANG, Yan ni [Alumni]" userId="7d707a65-5569-43f7-97aa-c489d0311d87" providerId="ADAL" clId="{BB13D9C1-53A6-4D4F-8A3C-57E75011BF5D}" dt="2023-02-18T07:57:38.668" v="1954" actId="14100"/>
          <ac:spMkLst>
            <pc:docMk/>
            <pc:sldMk cId="3624926447" sldId="868"/>
            <ac:spMk id="3" creationId="{49823125-987C-E238-84E4-DEF6686AC8C3}"/>
          </ac:spMkLst>
        </pc:spChg>
        <pc:spChg chg="add del mod">
          <ac:chgData name="YANG, Yan ni [Alumni]" userId="7d707a65-5569-43f7-97aa-c489d0311d87" providerId="ADAL" clId="{BB13D9C1-53A6-4D4F-8A3C-57E75011BF5D}" dt="2023-02-18T07:57:30.752" v="1953" actId="478"/>
          <ac:spMkLst>
            <pc:docMk/>
            <pc:sldMk cId="3624926447" sldId="868"/>
            <ac:spMk id="5" creationId="{051C02D5-B6AE-2E0C-165A-549215471B37}"/>
          </ac:spMkLst>
        </pc:spChg>
        <pc:spChg chg="add mod">
          <ac:chgData name="YANG, Yan ni [Alumni]" userId="7d707a65-5569-43f7-97aa-c489d0311d87" providerId="ADAL" clId="{BB13D9C1-53A6-4D4F-8A3C-57E75011BF5D}" dt="2023-02-18T07:59:27.676" v="1968" actId="1076"/>
          <ac:spMkLst>
            <pc:docMk/>
            <pc:sldMk cId="3624926447" sldId="868"/>
            <ac:spMk id="6" creationId="{1D1F66BC-9210-64F4-DED7-4C3CA3D06C01}"/>
          </ac:spMkLst>
        </pc:spChg>
      </pc:sldChg>
      <pc:sldChg chg="addSp delSp modSp new mod modAnim">
        <pc:chgData name="YANG, Yan ni [Alumni]" userId="7d707a65-5569-43f7-97aa-c489d0311d87" providerId="ADAL" clId="{BB13D9C1-53A6-4D4F-8A3C-57E75011BF5D}" dt="2023-02-19T13:53:39.163" v="2054"/>
        <pc:sldMkLst>
          <pc:docMk/>
          <pc:sldMk cId="1344712432" sldId="869"/>
        </pc:sldMkLst>
        <pc:spChg chg="mod">
          <ac:chgData name="YANG, Yan ni [Alumni]" userId="7d707a65-5569-43f7-97aa-c489d0311d87" providerId="ADAL" clId="{BB13D9C1-53A6-4D4F-8A3C-57E75011BF5D}" dt="2023-02-16T14:35:20.967" v="490" actId="20577"/>
          <ac:spMkLst>
            <pc:docMk/>
            <pc:sldMk cId="1344712432" sldId="869"/>
            <ac:spMk id="2" creationId="{EDBAF871-1B72-6D8C-CD93-9E67A338F622}"/>
          </ac:spMkLst>
        </pc:spChg>
        <pc:spChg chg="del">
          <ac:chgData name="YANG, Yan ni [Alumni]" userId="7d707a65-5569-43f7-97aa-c489d0311d87" providerId="ADAL" clId="{BB13D9C1-53A6-4D4F-8A3C-57E75011BF5D}" dt="2023-02-16T14:34:38.998" v="430" actId="478"/>
          <ac:spMkLst>
            <pc:docMk/>
            <pc:sldMk cId="1344712432" sldId="869"/>
            <ac:spMk id="3" creationId="{16A11CB3-47B9-F060-FC5C-79715957AE30}"/>
          </ac:spMkLst>
        </pc:spChg>
        <pc:spChg chg="add mod">
          <ac:chgData name="YANG, Yan ni [Alumni]" userId="7d707a65-5569-43f7-97aa-c489d0311d87" providerId="ADAL" clId="{BB13D9C1-53A6-4D4F-8A3C-57E75011BF5D}" dt="2023-02-19T13:53:35.598" v="2053" actId="208"/>
          <ac:spMkLst>
            <pc:docMk/>
            <pc:sldMk cId="1344712432" sldId="869"/>
            <ac:spMk id="3" creationId="{6B5C0FA0-8F18-D8FE-283B-3598B5EF67A8}"/>
          </ac:spMkLst>
        </pc:spChg>
        <pc:spChg chg="add mod">
          <ac:chgData name="YANG, Yan ni [Alumni]" userId="7d707a65-5569-43f7-97aa-c489d0311d87" providerId="ADAL" clId="{BB13D9C1-53A6-4D4F-8A3C-57E75011BF5D}" dt="2023-02-16T14:35:09.115" v="462" actId="20577"/>
          <ac:spMkLst>
            <pc:docMk/>
            <pc:sldMk cId="1344712432" sldId="869"/>
            <ac:spMk id="6" creationId="{D22958E4-0EFF-DAD8-614C-F17D026B94DC}"/>
          </ac:spMkLst>
        </pc:spChg>
      </pc:sldChg>
      <pc:sldChg chg="addSp delSp modSp new mod">
        <pc:chgData name="YANG, Yan ni [Alumni]" userId="7d707a65-5569-43f7-97aa-c489d0311d87" providerId="ADAL" clId="{BB13D9C1-53A6-4D4F-8A3C-57E75011BF5D}" dt="2023-02-18T07:18:31.018" v="1687" actId="20577"/>
        <pc:sldMkLst>
          <pc:docMk/>
          <pc:sldMk cId="4160645522" sldId="870"/>
        </pc:sldMkLst>
        <pc:spChg chg="mod">
          <ac:chgData name="YANG, Yan ni [Alumni]" userId="7d707a65-5569-43f7-97aa-c489d0311d87" providerId="ADAL" clId="{BB13D9C1-53A6-4D4F-8A3C-57E75011BF5D}" dt="2023-02-17T14:22:10.640" v="499" actId="20577"/>
          <ac:spMkLst>
            <pc:docMk/>
            <pc:sldMk cId="4160645522" sldId="870"/>
            <ac:spMk id="2" creationId="{203F595B-386D-69E6-32DB-24A54CD6AACD}"/>
          </ac:spMkLst>
        </pc:spChg>
        <pc:spChg chg="del">
          <ac:chgData name="YANG, Yan ni [Alumni]" userId="7d707a65-5569-43f7-97aa-c489d0311d87" providerId="ADAL" clId="{BB13D9C1-53A6-4D4F-8A3C-57E75011BF5D}" dt="2023-02-17T14:22:51.952" v="523" actId="478"/>
          <ac:spMkLst>
            <pc:docMk/>
            <pc:sldMk cId="4160645522" sldId="870"/>
            <ac:spMk id="3" creationId="{475C730B-7C2C-C499-C024-D1A9E33676B6}"/>
          </ac:spMkLst>
        </pc:spChg>
        <pc:spChg chg="add mod">
          <ac:chgData name="YANG, Yan ni [Alumni]" userId="7d707a65-5569-43f7-97aa-c489d0311d87" providerId="ADAL" clId="{BB13D9C1-53A6-4D4F-8A3C-57E75011BF5D}" dt="2023-02-17T14:23:25.823" v="568" actId="207"/>
          <ac:spMkLst>
            <pc:docMk/>
            <pc:sldMk cId="4160645522" sldId="870"/>
            <ac:spMk id="5" creationId="{0C8F218D-BA42-62A1-18E3-FBECB85FF7BA}"/>
          </ac:spMkLst>
        </pc:spChg>
        <pc:spChg chg="add mod">
          <ac:chgData name="YANG, Yan ni [Alumni]" userId="7d707a65-5569-43f7-97aa-c489d0311d87" providerId="ADAL" clId="{BB13D9C1-53A6-4D4F-8A3C-57E75011BF5D}" dt="2023-02-17T14:23:15.680" v="567" actId="1076"/>
          <ac:spMkLst>
            <pc:docMk/>
            <pc:sldMk cId="4160645522" sldId="870"/>
            <ac:spMk id="6" creationId="{D4B53404-AE85-4DAC-E71F-CECDC3BCA569}"/>
          </ac:spMkLst>
        </pc:spChg>
        <pc:spChg chg="add mod">
          <ac:chgData name="YANG, Yan ni [Alumni]" userId="7d707a65-5569-43f7-97aa-c489d0311d87" providerId="ADAL" clId="{BB13D9C1-53A6-4D4F-8A3C-57E75011BF5D}" dt="2023-02-18T07:18:31.018" v="1687" actId="20577"/>
          <ac:spMkLst>
            <pc:docMk/>
            <pc:sldMk cId="4160645522" sldId="870"/>
            <ac:spMk id="7" creationId="{11C90E80-C048-E9CF-1E55-3ABA2A754610}"/>
          </ac:spMkLst>
        </pc:spChg>
        <pc:spChg chg="add mod">
          <ac:chgData name="YANG, Yan ni [Alumni]" userId="7d707a65-5569-43f7-97aa-c489d0311d87" providerId="ADAL" clId="{BB13D9C1-53A6-4D4F-8A3C-57E75011BF5D}" dt="2023-02-17T14:23:47.818" v="609" actId="20577"/>
          <ac:spMkLst>
            <pc:docMk/>
            <pc:sldMk cId="4160645522" sldId="870"/>
            <ac:spMk id="8" creationId="{4479906E-A38E-7E99-4C3F-4D628FDC0920}"/>
          </ac:spMkLst>
        </pc:spChg>
        <pc:spChg chg="add mod">
          <ac:chgData name="YANG, Yan ni [Alumni]" userId="7d707a65-5569-43f7-97aa-c489d0311d87" providerId="ADAL" clId="{BB13D9C1-53A6-4D4F-8A3C-57E75011BF5D}" dt="2023-02-17T14:23:58.689" v="631" actId="20577"/>
          <ac:spMkLst>
            <pc:docMk/>
            <pc:sldMk cId="4160645522" sldId="870"/>
            <ac:spMk id="9" creationId="{5671C6A6-6E02-6195-37A0-008A8011865C}"/>
          </ac:spMkLst>
        </pc:spChg>
        <pc:spChg chg="add mod">
          <ac:chgData name="YANG, Yan ni [Alumni]" userId="7d707a65-5569-43f7-97aa-c489d0311d87" providerId="ADAL" clId="{BB13D9C1-53A6-4D4F-8A3C-57E75011BF5D}" dt="2023-02-17T14:24:21.913" v="679" actId="14100"/>
          <ac:spMkLst>
            <pc:docMk/>
            <pc:sldMk cId="4160645522" sldId="870"/>
            <ac:spMk id="10" creationId="{E3217831-B10B-40AA-B9D4-6D5FFA69E153}"/>
          </ac:spMkLst>
        </pc:spChg>
        <pc:spChg chg="add mod">
          <ac:chgData name="YANG, Yan ni [Alumni]" userId="7d707a65-5569-43f7-97aa-c489d0311d87" providerId="ADAL" clId="{BB13D9C1-53A6-4D4F-8A3C-57E75011BF5D}" dt="2023-02-17T14:24:34.018" v="699" actId="20577"/>
          <ac:spMkLst>
            <pc:docMk/>
            <pc:sldMk cId="4160645522" sldId="870"/>
            <ac:spMk id="11" creationId="{E2BC7E81-D7EB-9FF8-937F-B29D07A541E2}"/>
          </ac:spMkLst>
        </pc:spChg>
        <pc:spChg chg="add mod">
          <ac:chgData name="YANG, Yan ni [Alumni]" userId="7d707a65-5569-43f7-97aa-c489d0311d87" providerId="ADAL" clId="{BB13D9C1-53A6-4D4F-8A3C-57E75011BF5D}" dt="2023-02-17T14:24:44.194" v="715" actId="20577"/>
          <ac:spMkLst>
            <pc:docMk/>
            <pc:sldMk cId="4160645522" sldId="870"/>
            <ac:spMk id="12" creationId="{ED0FFC26-AB1D-8D72-A3E3-50E234C717F5}"/>
          </ac:spMkLst>
        </pc:spChg>
        <pc:spChg chg="add mod">
          <ac:chgData name="YANG, Yan ni [Alumni]" userId="7d707a65-5569-43f7-97aa-c489d0311d87" providerId="ADAL" clId="{BB13D9C1-53A6-4D4F-8A3C-57E75011BF5D}" dt="2023-02-17T14:24:52.803" v="732" actId="20577"/>
          <ac:spMkLst>
            <pc:docMk/>
            <pc:sldMk cId="4160645522" sldId="870"/>
            <ac:spMk id="13" creationId="{35FCA39D-7EA5-3DA1-75C5-89A5B4378A2B}"/>
          </ac:spMkLst>
        </pc:spChg>
        <pc:spChg chg="add del mod">
          <ac:chgData name="YANG, Yan ni [Alumni]" userId="7d707a65-5569-43f7-97aa-c489d0311d87" providerId="ADAL" clId="{BB13D9C1-53A6-4D4F-8A3C-57E75011BF5D}" dt="2023-02-17T14:25:47.079" v="784" actId="478"/>
          <ac:spMkLst>
            <pc:docMk/>
            <pc:sldMk cId="4160645522" sldId="870"/>
            <ac:spMk id="14" creationId="{29F4D053-F3DC-7A2E-A1AA-F80A32186E4A}"/>
          </ac:spMkLst>
        </pc:spChg>
        <pc:spChg chg="add mod">
          <ac:chgData name="YANG, Yan ni [Alumni]" userId="7d707a65-5569-43f7-97aa-c489d0311d87" providerId="ADAL" clId="{BB13D9C1-53A6-4D4F-8A3C-57E75011BF5D}" dt="2023-02-17T14:26:13.627" v="808" actId="20577"/>
          <ac:spMkLst>
            <pc:docMk/>
            <pc:sldMk cId="4160645522" sldId="870"/>
            <ac:spMk id="15" creationId="{AE17D76B-B62A-572E-50E9-58060F987414}"/>
          </ac:spMkLst>
        </pc:spChg>
        <pc:spChg chg="add mod">
          <ac:chgData name="YANG, Yan ni [Alumni]" userId="7d707a65-5569-43f7-97aa-c489d0311d87" providerId="ADAL" clId="{BB13D9C1-53A6-4D4F-8A3C-57E75011BF5D}" dt="2023-02-17T14:26:47.875" v="839" actId="20577"/>
          <ac:spMkLst>
            <pc:docMk/>
            <pc:sldMk cId="4160645522" sldId="870"/>
            <ac:spMk id="16" creationId="{4D24D2F9-CA31-796E-847B-F44B513ECFA2}"/>
          </ac:spMkLst>
        </pc:spChg>
        <pc:spChg chg="add mod">
          <ac:chgData name="YANG, Yan ni [Alumni]" userId="7d707a65-5569-43f7-97aa-c489d0311d87" providerId="ADAL" clId="{BB13D9C1-53A6-4D4F-8A3C-57E75011BF5D}" dt="2023-02-17T14:26:58.660" v="868" actId="20577"/>
          <ac:spMkLst>
            <pc:docMk/>
            <pc:sldMk cId="4160645522" sldId="870"/>
            <ac:spMk id="17" creationId="{8F88CE35-80E8-7CB2-9205-DDDDC175D782}"/>
          </ac:spMkLst>
        </pc:spChg>
        <pc:spChg chg="add mod">
          <ac:chgData name="YANG, Yan ni [Alumni]" userId="7d707a65-5569-43f7-97aa-c489d0311d87" providerId="ADAL" clId="{BB13D9C1-53A6-4D4F-8A3C-57E75011BF5D}" dt="2023-02-17T14:27:08.809" v="888" actId="20577"/>
          <ac:spMkLst>
            <pc:docMk/>
            <pc:sldMk cId="4160645522" sldId="870"/>
            <ac:spMk id="18" creationId="{E81082DF-CCBD-D8BC-9B64-1AC4352799C7}"/>
          </ac:spMkLst>
        </pc:spChg>
      </pc:sldChg>
      <pc:sldChg chg="modSp new mod ord modAnim">
        <pc:chgData name="YANG, Yan ni [Alumni]" userId="7d707a65-5569-43f7-97aa-c489d0311d87" providerId="ADAL" clId="{BB13D9C1-53A6-4D4F-8A3C-57E75011BF5D}" dt="2023-02-17T14:36:08.446" v="1210"/>
        <pc:sldMkLst>
          <pc:docMk/>
          <pc:sldMk cId="3345345418" sldId="871"/>
        </pc:sldMkLst>
        <pc:spChg chg="mod">
          <ac:chgData name="YANG, Yan ni [Alumni]" userId="7d707a65-5569-43f7-97aa-c489d0311d87" providerId="ADAL" clId="{BB13D9C1-53A6-4D4F-8A3C-57E75011BF5D}" dt="2023-02-17T14:28:02.147" v="903" actId="20577"/>
          <ac:spMkLst>
            <pc:docMk/>
            <pc:sldMk cId="3345345418" sldId="871"/>
            <ac:spMk id="2" creationId="{C3AEDF95-FB91-98E4-201C-64AED69F02B8}"/>
          </ac:spMkLst>
        </pc:spChg>
        <pc:spChg chg="mod">
          <ac:chgData name="YANG, Yan ni [Alumni]" userId="7d707a65-5569-43f7-97aa-c489d0311d87" providerId="ADAL" clId="{BB13D9C1-53A6-4D4F-8A3C-57E75011BF5D}" dt="2023-02-17T14:36:06.062" v="1209" actId="20577"/>
          <ac:spMkLst>
            <pc:docMk/>
            <pc:sldMk cId="3345345418" sldId="871"/>
            <ac:spMk id="3" creationId="{CA45F53E-5B5D-A1BE-7EAB-762ABF66BAE4}"/>
          </ac:spMkLst>
        </pc:spChg>
      </pc:sldChg>
      <pc:sldChg chg="modSp add mod modAnim">
        <pc:chgData name="YANG, Yan ni [Alumni]" userId="7d707a65-5569-43f7-97aa-c489d0311d87" providerId="ADAL" clId="{BB13D9C1-53A6-4D4F-8A3C-57E75011BF5D}" dt="2023-02-17T14:36:22.193" v="1220"/>
        <pc:sldMkLst>
          <pc:docMk/>
          <pc:sldMk cId="3012230843" sldId="872"/>
        </pc:sldMkLst>
        <pc:spChg chg="mod">
          <ac:chgData name="YANG, Yan ni [Alumni]" userId="7d707a65-5569-43f7-97aa-c489d0311d87" providerId="ADAL" clId="{BB13D9C1-53A6-4D4F-8A3C-57E75011BF5D}" dt="2023-02-17T14:36:20.022" v="1219" actId="20577"/>
          <ac:spMkLst>
            <pc:docMk/>
            <pc:sldMk cId="3012230843" sldId="872"/>
            <ac:spMk id="3" creationId="{CA45F53E-5B5D-A1BE-7EAB-762ABF66BAE4}"/>
          </ac:spMkLst>
        </pc:spChg>
      </pc:sldChg>
      <pc:sldChg chg="add del">
        <pc:chgData name="YANG, Yan ni [Alumni]" userId="7d707a65-5569-43f7-97aa-c489d0311d87" providerId="ADAL" clId="{BB13D9C1-53A6-4D4F-8A3C-57E75011BF5D}" dt="2023-02-17T14:36:41.289" v="1229" actId="47"/>
        <pc:sldMkLst>
          <pc:docMk/>
          <pc:sldMk cId="2873802749" sldId="873"/>
        </pc:sldMkLst>
      </pc:sldChg>
      <pc:sldChg chg="modSp add mod ord modAnim">
        <pc:chgData name="YANG, Yan ni [Alumni]" userId="7d707a65-5569-43f7-97aa-c489d0311d87" providerId="ADAL" clId="{BB13D9C1-53A6-4D4F-8A3C-57E75011BF5D}" dt="2023-02-17T14:36:32.747" v="1228"/>
        <pc:sldMkLst>
          <pc:docMk/>
          <pc:sldMk cId="444302111" sldId="874"/>
        </pc:sldMkLst>
        <pc:spChg chg="mod">
          <ac:chgData name="YANG, Yan ni [Alumni]" userId="7d707a65-5569-43f7-97aa-c489d0311d87" providerId="ADAL" clId="{BB13D9C1-53A6-4D4F-8A3C-57E75011BF5D}" dt="2023-02-17T14:36:31.134" v="1227" actId="20577"/>
          <ac:spMkLst>
            <pc:docMk/>
            <pc:sldMk cId="444302111" sldId="874"/>
            <ac:spMk id="3" creationId="{CA45F53E-5B5D-A1BE-7EAB-762ABF66BAE4}"/>
          </ac:spMkLst>
        </pc:spChg>
      </pc:sldChg>
      <pc:sldChg chg="addSp modSp add mod modAnim">
        <pc:chgData name="YANG, Yan ni [Alumni]" userId="7d707a65-5569-43f7-97aa-c489d0311d87" providerId="ADAL" clId="{BB13D9C1-53A6-4D4F-8A3C-57E75011BF5D}" dt="2023-02-17T14:45:06.597" v="1501"/>
        <pc:sldMkLst>
          <pc:docMk/>
          <pc:sldMk cId="3706288768" sldId="875"/>
        </pc:sldMkLst>
        <pc:spChg chg="add mod">
          <ac:chgData name="YANG, Yan ni [Alumni]" userId="7d707a65-5569-43f7-97aa-c489d0311d87" providerId="ADAL" clId="{BB13D9C1-53A6-4D4F-8A3C-57E75011BF5D}" dt="2023-02-17T14:44:54.598" v="1496" actId="20577"/>
          <ac:spMkLst>
            <pc:docMk/>
            <pc:sldMk cId="3706288768" sldId="875"/>
            <ac:spMk id="3" creationId="{AD9903D3-2DB7-F56E-1641-9FB40D5505A2}"/>
          </ac:spMkLst>
        </pc:spChg>
        <pc:spChg chg="add mod">
          <ac:chgData name="YANG, Yan ni [Alumni]" userId="7d707a65-5569-43f7-97aa-c489d0311d87" providerId="ADAL" clId="{BB13D9C1-53A6-4D4F-8A3C-57E75011BF5D}" dt="2023-02-17T14:45:03.487" v="1500" actId="1076"/>
          <ac:spMkLst>
            <pc:docMk/>
            <pc:sldMk cId="3706288768" sldId="875"/>
            <ac:spMk id="5" creationId="{14D284A2-2E71-278E-39BB-308C775157B8}"/>
          </ac:spMkLst>
        </pc:spChg>
        <pc:spChg chg="mod">
          <ac:chgData name="YANG, Yan ni [Alumni]" userId="7d707a65-5569-43f7-97aa-c489d0311d87" providerId="ADAL" clId="{BB13D9C1-53A6-4D4F-8A3C-57E75011BF5D}" dt="2023-02-17T14:44:51.487" v="1494" actId="1076"/>
          <ac:spMkLst>
            <pc:docMk/>
            <pc:sldMk cId="3706288768" sldId="875"/>
            <ac:spMk id="6" creationId="{D22958E4-0EFF-DAD8-614C-F17D026B94DC}"/>
          </ac:spMkLst>
        </pc:spChg>
      </pc:sldChg>
      <pc:sldChg chg="addSp modSp add mod modAnim">
        <pc:chgData name="YANG, Yan ni [Alumni]" userId="7d707a65-5569-43f7-97aa-c489d0311d87" providerId="ADAL" clId="{BB13D9C1-53A6-4D4F-8A3C-57E75011BF5D}" dt="2023-02-17T14:52:28.270" v="1674" actId="20577"/>
        <pc:sldMkLst>
          <pc:docMk/>
          <pc:sldMk cId="339607878" sldId="876"/>
        </pc:sldMkLst>
        <pc:spChg chg="mod">
          <ac:chgData name="YANG, Yan ni [Alumni]" userId="7d707a65-5569-43f7-97aa-c489d0311d87" providerId="ADAL" clId="{BB13D9C1-53A6-4D4F-8A3C-57E75011BF5D}" dt="2023-02-17T14:50:19.286" v="1609" actId="1076"/>
          <ac:spMkLst>
            <pc:docMk/>
            <pc:sldMk cId="339607878" sldId="876"/>
            <ac:spMk id="3" creationId="{AD9903D3-2DB7-F56E-1641-9FB40D5505A2}"/>
          </ac:spMkLst>
        </pc:spChg>
        <pc:spChg chg="mod">
          <ac:chgData name="YANG, Yan ni [Alumni]" userId="7d707a65-5569-43f7-97aa-c489d0311d87" providerId="ADAL" clId="{BB13D9C1-53A6-4D4F-8A3C-57E75011BF5D}" dt="2023-02-17T14:51:24.958" v="1645" actId="6549"/>
          <ac:spMkLst>
            <pc:docMk/>
            <pc:sldMk cId="339607878" sldId="876"/>
            <ac:spMk id="5" creationId="{14D284A2-2E71-278E-39BB-308C775157B8}"/>
          </ac:spMkLst>
        </pc:spChg>
        <pc:spChg chg="mod">
          <ac:chgData name="YANG, Yan ni [Alumni]" userId="7d707a65-5569-43f7-97aa-c489d0311d87" providerId="ADAL" clId="{BB13D9C1-53A6-4D4F-8A3C-57E75011BF5D}" dt="2023-02-17T14:46:35.797" v="1503" actId="20577"/>
          <ac:spMkLst>
            <pc:docMk/>
            <pc:sldMk cId="339607878" sldId="876"/>
            <ac:spMk id="6" creationId="{D22958E4-0EFF-DAD8-614C-F17D026B94DC}"/>
          </ac:spMkLst>
        </pc:spChg>
        <pc:spChg chg="add mod">
          <ac:chgData name="YANG, Yan ni [Alumni]" userId="7d707a65-5569-43f7-97aa-c489d0311d87" providerId="ADAL" clId="{BB13D9C1-53A6-4D4F-8A3C-57E75011BF5D}" dt="2023-02-17T14:52:28.270" v="1674" actId="20577"/>
          <ac:spMkLst>
            <pc:docMk/>
            <pc:sldMk cId="339607878" sldId="876"/>
            <ac:spMk id="8" creationId="{849C0202-327A-FF44-1429-D9457EBC4DEE}"/>
          </ac:spMkLst>
        </pc:spChg>
      </pc:sldChg>
    </pc:docChg>
  </pc:docChgLst>
  <pc:docChgLst>
    <pc:chgData name="YANG, Yan ni [Alumni]" userId="7d707a65-5569-43f7-97aa-c489d0311d87" providerId="ADAL" clId="{1A2799C6-5310-4450-BF70-1EA79827DC0A}"/>
    <pc:docChg chg="delSld">
      <pc:chgData name="YANG, Yan ni [Alumni]" userId="7d707a65-5569-43f7-97aa-c489d0311d87" providerId="ADAL" clId="{1A2799C6-5310-4450-BF70-1EA79827DC0A}" dt="2023-02-20T02:13:43.023" v="2" actId="47"/>
      <pc:docMkLst>
        <pc:docMk/>
      </pc:docMkLst>
      <pc:sldChg chg="del">
        <pc:chgData name="YANG, Yan ni [Alumni]" userId="7d707a65-5569-43f7-97aa-c489d0311d87" providerId="ADAL" clId="{1A2799C6-5310-4450-BF70-1EA79827DC0A}" dt="2023-02-20T02:13:41.240" v="0" actId="47"/>
        <pc:sldMkLst>
          <pc:docMk/>
          <pc:sldMk cId="1344712432" sldId="869"/>
        </pc:sldMkLst>
      </pc:sldChg>
      <pc:sldChg chg="del">
        <pc:chgData name="YANG, Yan ni [Alumni]" userId="7d707a65-5569-43f7-97aa-c489d0311d87" providerId="ADAL" clId="{1A2799C6-5310-4450-BF70-1EA79827DC0A}" dt="2023-02-20T02:13:42.207" v="1" actId="47"/>
        <pc:sldMkLst>
          <pc:docMk/>
          <pc:sldMk cId="3706288768" sldId="875"/>
        </pc:sldMkLst>
      </pc:sldChg>
      <pc:sldChg chg="del">
        <pc:chgData name="YANG, Yan ni [Alumni]" userId="7d707a65-5569-43f7-97aa-c489d0311d87" providerId="ADAL" clId="{1A2799C6-5310-4450-BF70-1EA79827DC0A}" dt="2023-02-20T02:13:43.023" v="2" actId="47"/>
        <pc:sldMkLst>
          <pc:docMk/>
          <pc:sldMk cId="339607878" sldId="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A3159DD0-17C8-4037-9696-F2097459D7D0}" type="slidenum">
              <a:rPr lang="en-US" altLang="zh-CN"/>
              <a:pPr/>
              <a:t>‹#›</a:t>
            </a:fld>
            <a:endParaRPr lang="en-US" altLang="zh-CN"/>
          </a:p>
        </p:txBody>
      </p:sp>
    </p:spTree>
    <p:extLst>
      <p:ext uri="{BB962C8B-B14F-4D97-AF65-F5344CB8AC3E}">
        <p14:creationId xmlns:p14="http://schemas.microsoft.com/office/powerpoint/2010/main" val="853880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124932"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69E06E7C-7773-4CE7-AF42-99D00C6AA830}" type="slidenum">
              <a:rPr lang="en-US" altLang="zh-CN"/>
              <a:pPr/>
              <a:t>‹#›</a:t>
            </a:fld>
            <a:endParaRPr lang="en-US" altLang="zh-CN"/>
          </a:p>
        </p:txBody>
      </p:sp>
    </p:spTree>
    <p:extLst>
      <p:ext uri="{BB962C8B-B14F-4D97-AF65-F5344CB8AC3E}">
        <p14:creationId xmlns:p14="http://schemas.microsoft.com/office/powerpoint/2010/main" val="2987886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25ACFC4-13B5-4420-AB2B-70431D2ABA55}" type="slidenum">
              <a:rPr lang="en-US" altLang="zh-CN" sz="1300"/>
              <a:pPr eaLnBrk="1" hangingPunct="1"/>
              <a:t>1</a:t>
            </a:fld>
            <a:endParaRPr lang="en-US" altLang="zh-CN" sz="1300"/>
          </a:p>
        </p:txBody>
      </p:sp>
      <p:sp>
        <p:nvSpPr>
          <p:cNvPr id="125955" name="Rectangle 2"/>
          <p:cNvSpPr>
            <a:spLocks noGrp="1" noRot="1" noChangeAspect="1" noChangeArrowheads="1" noTextEdit="1"/>
          </p:cNvSpPr>
          <p:nvPr>
            <p:ph type="sldImg"/>
          </p:nvPr>
        </p:nvSpPr>
        <p:spPr>
          <a:xfrm>
            <a:off x="992188" y="768350"/>
            <a:ext cx="5116512" cy="3836988"/>
          </a:xfrm>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7881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xfrm>
            <a:off x="992188" y="768350"/>
            <a:ext cx="5116512" cy="3836988"/>
          </a:xfrm>
          <a:ln/>
        </p:spPr>
      </p:sp>
      <p:sp>
        <p:nvSpPr>
          <p:cNvPr id="1433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433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6C36B9B-C82A-42BF-9CB5-0C0B9D88132B}" type="slidenum">
              <a:rPr lang="en-US" altLang="zh-CN" sz="1300"/>
              <a:pPr eaLnBrk="1" hangingPunct="1"/>
              <a:t>34</a:t>
            </a:fld>
            <a:endParaRPr lang="en-US" altLang="zh-CN" sz="1300"/>
          </a:p>
        </p:txBody>
      </p:sp>
    </p:spTree>
    <p:extLst>
      <p:ext uri="{BB962C8B-B14F-4D97-AF65-F5344CB8AC3E}">
        <p14:creationId xmlns:p14="http://schemas.microsoft.com/office/powerpoint/2010/main" val="296743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E06E7C-7773-4CE7-AF42-99D00C6AA830}" type="slidenum">
              <a:rPr lang="en-US" altLang="zh-CN" smtClean="0"/>
              <a:pPr/>
              <a:t>35</a:t>
            </a:fld>
            <a:endParaRPr lang="en-US" altLang="zh-CN"/>
          </a:p>
        </p:txBody>
      </p:sp>
    </p:spTree>
    <p:extLst>
      <p:ext uri="{BB962C8B-B14F-4D97-AF65-F5344CB8AC3E}">
        <p14:creationId xmlns:p14="http://schemas.microsoft.com/office/powerpoint/2010/main" val="128726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36</a:t>
            </a:fld>
            <a:endParaRPr lang="en-US" altLang="zh-CN"/>
          </a:p>
        </p:txBody>
      </p:sp>
    </p:spTree>
    <p:extLst>
      <p:ext uri="{BB962C8B-B14F-4D97-AF65-F5344CB8AC3E}">
        <p14:creationId xmlns:p14="http://schemas.microsoft.com/office/powerpoint/2010/main" val="27270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37</a:t>
            </a:fld>
            <a:endParaRPr lang="en-US" altLang="zh-CN"/>
          </a:p>
        </p:txBody>
      </p:sp>
    </p:spTree>
    <p:extLst>
      <p:ext uri="{BB962C8B-B14F-4D97-AF65-F5344CB8AC3E}">
        <p14:creationId xmlns:p14="http://schemas.microsoft.com/office/powerpoint/2010/main" val="2034829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xfrm>
            <a:off x="992188" y="768350"/>
            <a:ext cx="5116512" cy="3836988"/>
          </a:xfrm>
          <a:ln/>
        </p:spPr>
      </p:sp>
      <p:sp>
        <p:nvSpPr>
          <p:cNvPr id="1495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4950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AADF522-733A-4EB9-B4B7-13099511ECBC}" type="slidenum">
              <a:rPr lang="en-US" altLang="zh-CN" sz="1300"/>
              <a:pPr eaLnBrk="1" hangingPunct="1"/>
              <a:t>39</a:t>
            </a:fld>
            <a:endParaRPr lang="en-US" altLang="zh-CN" sz="1300"/>
          </a:p>
        </p:txBody>
      </p:sp>
    </p:spTree>
    <p:extLst>
      <p:ext uri="{BB962C8B-B14F-4D97-AF65-F5344CB8AC3E}">
        <p14:creationId xmlns:p14="http://schemas.microsoft.com/office/powerpoint/2010/main" val="1675543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xfrm>
            <a:off x="992188" y="768350"/>
            <a:ext cx="5116512" cy="3836988"/>
          </a:xfrm>
          <a:ln/>
        </p:spPr>
      </p:sp>
      <p:sp>
        <p:nvSpPr>
          <p:cNvPr id="154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46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0EB7678-ADCC-4FEE-9C49-F9D456B22DF2}" type="slidenum">
              <a:rPr lang="en-US" altLang="zh-CN" sz="1300"/>
              <a:pPr eaLnBrk="1" hangingPunct="1"/>
              <a:t>44</a:t>
            </a:fld>
            <a:endParaRPr lang="en-US" altLang="zh-CN" sz="1300"/>
          </a:p>
        </p:txBody>
      </p:sp>
    </p:spTree>
    <p:extLst>
      <p:ext uri="{BB962C8B-B14F-4D97-AF65-F5344CB8AC3E}">
        <p14:creationId xmlns:p14="http://schemas.microsoft.com/office/powerpoint/2010/main" val="352467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xfrm>
            <a:off x="992188" y="768350"/>
            <a:ext cx="5116512" cy="3836988"/>
          </a:xfrm>
          <a:ln/>
        </p:spPr>
      </p:sp>
      <p:sp>
        <p:nvSpPr>
          <p:cNvPr id="1556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565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2E9E494-DD40-42AB-B091-80AB1C376CF2}" type="slidenum">
              <a:rPr lang="en-US" altLang="zh-CN" sz="1300"/>
              <a:pPr eaLnBrk="1" hangingPunct="1"/>
              <a:t>46</a:t>
            </a:fld>
            <a:endParaRPr lang="en-US" altLang="zh-CN" sz="1300"/>
          </a:p>
        </p:txBody>
      </p:sp>
    </p:spTree>
    <p:extLst>
      <p:ext uri="{BB962C8B-B14F-4D97-AF65-F5344CB8AC3E}">
        <p14:creationId xmlns:p14="http://schemas.microsoft.com/office/powerpoint/2010/main" val="1087798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47</a:t>
            </a:fld>
            <a:endParaRPr lang="en-US" altLang="zh-CN"/>
          </a:p>
        </p:txBody>
      </p:sp>
    </p:spTree>
    <p:extLst>
      <p:ext uri="{BB962C8B-B14F-4D97-AF65-F5344CB8AC3E}">
        <p14:creationId xmlns:p14="http://schemas.microsoft.com/office/powerpoint/2010/main" val="219387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48</a:t>
            </a:fld>
            <a:endParaRPr lang="en-US" altLang="zh-CN"/>
          </a:p>
        </p:txBody>
      </p:sp>
    </p:spTree>
    <p:extLst>
      <p:ext uri="{BB962C8B-B14F-4D97-AF65-F5344CB8AC3E}">
        <p14:creationId xmlns:p14="http://schemas.microsoft.com/office/powerpoint/2010/main" val="407657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57</a:t>
            </a:fld>
            <a:endParaRPr lang="en-US" altLang="zh-CN"/>
          </a:p>
        </p:txBody>
      </p:sp>
    </p:spTree>
    <p:extLst>
      <p:ext uri="{BB962C8B-B14F-4D97-AF65-F5344CB8AC3E}">
        <p14:creationId xmlns:p14="http://schemas.microsoft.com/office/powerpoint/2010/main" val="270544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5F065B5-E624-4DEA-A719-E5B0825CD833}" type="slidenum">
              <a:rPr lang="en-US" altLang="zh-CN" sz="1300"/>
              <a:pPr eaLnBrk="1" hangingPunct="1"/>
              <a:t>2</a:t>
            </a:fld>
            <a:endParaRPr lang="en-US" altLang="zh-CN" sz="1300"/>
          </a:p>
        </p:txBody>
      </p:sp>
      <p:sp>
        <p:nvSpPr>
          <p:cNvPr id="126979" name="Rectangle 2"/>
          <p:cNvSpPr>
            <a:spLocks noGrp="1" noRot="1" noChangeAspect="1" noChangeArrowheads="1" noTextEdit="1"/>
          </p:cNvSpPr>
          <p:nvPr>
            <p:ph type="sldImg"/>
          </p:nvPr>
        </p:nvSpPr>
        <p:spPr>
          <a:xfrm>
            <a:off x="992188" y="768350"/>
            <a:ext cx="5116512" cy="3836988"/>
          </a:xfrm>
          <a:ln/>
        </p:spPr>
      </p:sp>
      <p:sp>
        <p:nvSpPr>
          <p:cNvPr id="1269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30004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58</a:t>
            </a:fld>
            <a:endParaRPr lang="en-US" altLang="zh-CN"/>
          </a:p>
        </p:txBody>
      </p:sp>
    </p:spTree>
    <p:extLst>
      <p:ext uri="{BB962C8B-B14F-4D97-AF65-F5344CB8AC3E}">
        <p14:creationId xmlns:p14="http://schemas.microsoft.com/office/powerpoint/2010/main" val="3851093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59</a:t>
            </a:fld>
            <a:endParaRPr lang="en-US" altLang="zh-CN"/>
          </a:p>
        </p:txBody>
      </p:sp>
    </p:spTree>
    <p:extLst>
      <p:ext uri="{BB962C8B-B14F-4D97-AF65-F5344CB8AC3E}">
        <p14:creationId xmlns:p14="http://schemas.microsoft.com/office/powerpoint/2010/main" val="2248614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60</a:t>
            </a:fld>
            <a:endParaRPr lang="en-US" altLang="zh-CN"/>
          </a:p>
        </p:txBody>
      </p:sp>
    </p:spTree>
    <p:extLst>
      <p:ext uri="{BB962C8B-B14F-4D97-AF65-F5344CB8AC3E}">
        <p14:creationId xmlns:p14="http://schemas.microsoft.com/office/powerpoint/2010/main" val="1855687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63</a:t>
            </a:fld>
            <a:endParaRPr lang="en-US" altLang="zh-CN"/>
          </a:p>
        </p:txBody>
      </p:sp>
    </p:spTree>
    <p:extLst>
      <p:ext uri="{BB962C8B-B14F-4D97-AF65-F5344CB8AC3E}">
        <p14:creationId xmlns:p14="http://schemas.microsoft.com/office/powerpoint/2010/main" val="2646603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xfrm>
            <a:off x="992188" y="768350"/>
            <a:ext cx="5116512" cy="3836988"/>
          </a:xfrm>
          <a:ln/>
        </p:spPr>
      </p:sp>
      <p:sp>
        <p:nvSpPr>
          <p:cNvPr id="1597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97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35281DD4-D16E-42CB-A272-390EC5BEFB70}" type="slidenum">
              <a:rPr lang="en-US" altLang="zh-CN" sz="1300"/>
              <a:pPr eaLnBrk="1" hangingPunct="1"/>
              <a:t>65</a:t>
            </a:fld>
            <a:endParaRPr lang="en-US" altLang="zh-CN" sz="1300"/>
          </a:p>
        </p:txBody>
      </p:sp>
    </p:spTree>
    <p:extLst>
      <p:ext uri="{BB962C8B-B14F-4D97-AF65-F5344CB8AC3E}">
        <p14:creationId xmlns:p14="http://schemas.microsoft.com/office/powerpoint/2010/main" val="1429372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xfrm>
            <a:off x="992188" y="768350"/>
            <a:ext cx="5116512" cy="3836988"/>
          </a:xfrm>
          <a:ln/>
        </p:spPr>
      </p:sp>
      <p:sp>
        <p:nvSpPr>
          <p:cNvPr id="160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077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760E61C-81CD-4ADE-86F8-1B2B648EA00F}" type="slidenum">
              <a:rPr lang="en-US" altLang="zh-CN" sz="1300"/>
              <a:pPr eaLnBrk="1" hangingPunct="1"/>
              <a:t>68</a:t>
            </a:fld>
            <a:endParaRPr lang="en-US" altLang="zh-CN" sz="1300"/>
          </a:p>
        </p:txBody>
      </p:sp>
    </p:spTree>
    <p:extLst>
      <p:ext uri="{BB962C8B-B14F-4D97-AF65-F5344CB8AC3E}">
        <p14:creationId xmlns:p14="http://schemas.microsoft.com/office/powerpoint/2010/main" val="1332504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xfrm>
            <a:off x="992188" y="768350"/>
            <a:ext cx="5116512" cy="3836988"/>
          </a:xfrm>
          <a:ln/>
        </p:spPr>
      </p:sp>
      <p:sp>
        <p:nvSpPr>
          <p:cNvPr id="1617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17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E7AA2BF-BD58-4E68-A5DD-E1AFAA168E3D}" type="slidenum">
              <a:rPr lang="en-US" altLang="zh-CN" sz="1300"/>
              <a:pPr eaLnBrk="1" hangingPunct="1"/>
              <a:t>69</a:t>
            </a:fld>
            <a:endParaRPr lang="en-US" altLang="zh-CN" sz="1300"/>
          </a:p>
        </p:txBody>
      </p:sp>
    </p:spTree>
    <p:extLst>
      <p:ext uri="{BB962C8B-B14F-4D97-AF65-F5344CB8AC3E}">
        <p14:creationId xmlns:p14="http://schemas.microsoft.com/office/powerpoint/2010/main" val="3406905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xfrm>
            <a:off x="992188" y="768350"/>
            <a:ext cx="5116512" cy="3836988"/>
          </a:xfrm>
          <a:ln/>
        </p:spPr>
      </p:sp>
      <p:sp>
        <p:nvSpPr>
          <p:cNvPr id="162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28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99FF0E33-1391-4E5B-BE79-70F3DAC465DF}" type="slidenum">
              <a:rPr lang="en-US" altLang="zh-CN" sz="1300"/>
              <a:pPr eaLnBrk="1" hangingPunct="1"/>
              <a:t>70</a:t>
            </a:fld>
            <a:endParaRPr lang="en-US" altLang="zh-CN" sz="1300"/>
          </a:p>
        </p:txBody>
      </p:sp>
    </p:spTree>
    <p:extLst>
      <p:ext uri="{BB962C8B-B14F-4D97-AF65-F5344CB8AC3E}">
        <p14:creationId xmlns:p14="http://schemas.microsoft.com/office/powerpoint/2010/main" val="268330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r>
              <a:rPr lang="zh-CN" altLang="en-US"/>
              <a:t>思考：循环中结条件的改进</a:t>
            </a:r>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71</a:t>
            </a:fld>
            <a:endParaRPr lang="en-US" altLang="zh-CN"/>
          </a:p>
        </p:txBody>
      </p:sp>
    </p:spTree>
    <p:extLst>
      <p:ext uri="{BB962C8B-B14F-4D97-AF65-F5344CB8AC3E}">
        <p14:creationId xmlns:p14="http://schemas.microsoft.com/office/powerpoint/2010/main" val="599226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72</a:t>
            </a:fld>
            <a:endParaRPr lang="en-US" altLang="zh-CN"/>
          </a:p>
        </p:txBody>
      </p:sp>
    </p:spTree>
    <p:extLst>
      <p:ext uri="{BB962C8B-B14F-4D97-AF65-F5344CB8AC3E}">
        <p14:creationId xmlns:p14="http://schemas.microsoft.com/office/powerpoint/2010/main" val="48747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6C6F1796-D52C-4A7B-9D84-41D9676876CC}" type="slidenum">
              <a:rPr lang="en-US" altLang="zh-CN" sz="1300"/>
              <a:pPr eaLnBrk="1" hangingPunct="1"/>
              <a:t>5</a:t>
            </a:fld>
            <a:endParaRPr lang="en-US" altLang="zh-CN" sz="1300"/>
          </a:p>
        </p:txBody>
      </p:sp>
      <p:sp>
        <p:nvSpPr>
          <p:cNvPr id="128003" name="Rectangle 2"/>
          <p:cNvSpPr>
            <a:spLocks noGrp="1" noRot="1" noChangeAspect="1" noChangeArrowheads="1" noTextEdit="1"/>
          </p:cNvSpPr>
          <p:nvPr>
            <p:ph type="sldImg"/>
          </p:nvPr>
        </p:nvSpPr>
        <p:spPr>
          <a:xfrm>
            <a:off x="992188" y="768350"/>
            <a:ext cx="5116512" cy="3836988"/>
          </a:xfrm>
          <a:ln/>
        </p:spPr>
      </p:sp>
      <p:sp>
        <p:nvSpPr>
          <p:cNvPr id="1280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17115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r>
              <a:rPr lang="zh-CN" altLang="en-US"/>
              <a:t>思考：是否有冗余的判断？如何修改？</a:t>
            </a:r>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73</a:t>
            </a:fld>
            <a:endParaRPr lang="en-US" altLang="zh-CN"/>
          </a:p>
        </p:txBody>
      </p:sp>
    </p:spTree>
    <p:extLst>
      <p:ext uri="{BB962C8B-B14F-4D97-AF65-F5344CB8AC3E}">
        <p14:creationId xmlns:p14="http://schemas.microsoft.com/office/powerpoint/2010/main" val="122209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xfrm>
            <a:off x="992188" y="768350"/>
            <a:ext cx="5116512" cy="3836988"/>
          </a:xfrm>
          <a:ln/>
        </p:spPr>
      </p:sp>
      <p:sp>
        <p:nvSpPr>
          <p:cNvPr id="1290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290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3FF9E781-D46F-4091-B353-38098278EDF3}" type="slidenum">
              <a:rPr lang="en-US" altLang="zh-CN" sz="1300"/>
              <a:pPr eaLnBrk="1" hangingPunct="1"/>
              <a:t>11</a:t>
            </a:fld>
            <a:endParaRPr lang="en-US" altLang="zh-CN" sz="1300"/>
          </a:p>
        </p:txBody>
      </p:sp>
    </p:spTree>
    <p:extLst>
      <p:ext uri="{BB962C8B-B14F-4D97-AF65-F5344CB8AC3E}">
        <p14:creationId xmlns:p14="http://schemas.microsoft.com/office/powerpoint/2010/main" val="125695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18</a:t>
            </a:fld>
            <a:endParaRPr lang="en-US" altLang="zh-CN"/>
          </a:p>
        </p:txBody>
      </p:sp>
    </p:spTree>
    <p:extLst>
      <p:ext uri="{BB962C8B-B14F-4D97-AF65-F5344CB8AC3E}">
        <p14:creationId xmlns:p14="http://schemas.microsoft.com/office/powerpoint/2010/main" val="363934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20</a:t>
            </a:fld>
            <a:endParaRPr lang="en-US" altLang="zh-CN"/>
          </a:p>
        </p:txBody>
      </p:sp>
    </p:spTree>
    <p:extLst>
      <p:ext uri="{BB962C8B-B14F-4D97-AF65-F5344CB8AC3E}">
        <p14:creationId xmlns:p14="http://schemas.microsoft.com/office/powerpoint/2010/main" val="421211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27</a:t>
            </a:fld>
            <a:endParaRPr lang="en-US" altLang="zh-CN"/>
          </a:p>
        </p:txBody>
      </p:sp>
    </p:spTree>
    <p:extLst>
      <p:ext uri="{BB962C8B-B14F-4D97-AF65-F5344CB8AC3E}">
        <p14:creationId xmlns:p14="http://schemas.microsoft.com/office/powerpoint/2010/main" val="3794795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32</a:t>
            </a:fld>
            <a:endParaRPr lang="en-US" altLang="zh-CN"/>
          </a:p>
        </p:txBody>
      </p:sp>
    </p:spTree>
    <p:extLst>
      <p:ext uri="{BB962C8B-B14F-4D97-AF65-F5344CB8AC3E}">
        <p14:creationId xmlns:p14="http://schemas.microsoft.com/office/powerpoint/2010/main" val="207193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33</a:t>
            </a:fld>
            <a:endParaRPr lang="en-US" altLang="zh-CN"/>
          </a:p>
        </p:txBody>
      </p:sp>
    </p:spTree>
    <p:extLst>
      <p:ext uri="{BB962C8B-B14F-4D97-AF65-F5344CB8AC3E}">
        <p14:creationId xmlns:p14="http://schemas.microsoft.com/office/powerpoint/2010/main" val="12804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28994" y="2564904"/>
            <a:ext cx="8458200" cy="1080120"/>
          </a:xfrm>
        </p:spPr>
        <p:txBody>
          <a:bodyPr anchor="b"/>
          <a:lstStyle>
            <a:lvl1pPr algn="ctr">
              <a:defRPr sz="3299">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081593" y="4052664"/>
            <a:ext cx="4953000" cy="1752600"/>
          </a:xfrm>
        </p:spPr>
        <p:txBody>
          <a:bodyPr/>
          <a:lstStyle>
            <a:lvl1pPr marL="0" indent="0" algn="ctr">
              <a:buNone/>
              <a:defRPr sz="1800">
                <a:solidFill>
                  <a:schemeClr val="bg1"/>
                </a:solidFill>
              </a:defRPr>
            </a:lvl1pPr>
            <a:lvl2pPr marL="342809" indent="0" algn="ctr">
              <a:buNone/>
            </a:lvl2pPr>
            <a:lvl3pPr marL="685617" indent="0" algn="ctr">
              <a:buNone/>
            </a:lvl3pPr>
            <a:lvl4pPr marL="1028426" indent="0" algn="ctr">
              <a:buNone/>
            </a:lvl4pPr>
            <a:lvl5pPr marL="1371234" indent="0" algn="ctr">
              <a:buNone/>
            </a:lvl5pPr>
            <a:lvl6pPr marL="1714043" indent="0" algn="ctr">
              <a:buNone/>
            </a:lvl6pPr>
            <a:lvl7pPr marL="2056851" indent="0" algn="ctr">
              <a:buNone/>
            </a:lvl7pPr>
            <a:lvl8pPr marL="2399660" indent="0" algn="ctr">
              <a:buNone/>
            </a:lvl8pPr>
            <a:lvl9pPr marL="2742468"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14600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5" y="1109162"/>
            <a:ext cx="586803" cy="4681637"/>
          </a:xfrm>
        </p:spPr>
        <p:txBody>
          <a:bodyPr vert="vert270" lIns="45720" tIns="0" rIns="45720" anchor="t"/>
          <a:lstStyle>
            <a:lvl1pPr algn="ctr">
              <a:buNone/>
              <a:defRPr sz="15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2399"/>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975"/>
            </a:lvl1pPr>
            <a:lvl2pPr>
              <a:buFontTx/>
              <a:buNone/>
              <a:defRPr sz="900"/>
            </a:lvl2pPr>
            <a:lvl3pPr>
              <a:buFontTx/>
              <a:buNone/>
              <a:defRPr sz="750"/>
            </a:lvl3pPr>
            <a:lvl4pPr>
              <a:buFontTx/>
              <a:buNone/>
              <a:defRPr sz="675"/>
            </a:lvl4pPr>
            <a:lvl5pPr>
              <a:buFontTx/>
              <a:buNone/>
              <a:defRPr sz="675"/>
            </a:lvl5pPr>
          </a:lstStyle>
          <a:p>
            <a:pPr lvl="0"/>
            <a:r>
              <a:rPr lang="zh-CN" altLang="en-US"/>
              <a:t>单击此处编辑母版文本样式</a:t>
            </a:r>
          </a:p>
        </p:txBody>
      </p:sp>
      <p:sp>
        <p:nvSpPr>
          <p:cNvPr id="7"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15648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86769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418650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1052736"/>
            <a:ext cx="8229838" cy="1008112"/>
          </a:xfrm>
        </p:spPr>
        <p:txBody>
          <a:bodyPr/>
          <a:lstStyle>
            <a:lvl1pPr>
              <a:defRPr>
                <a:solidFill>
                  <a:schemeClr val="accent4">
                    <a:lumMod val="75000"/>
                  </a:schemeClr>
                </a:solidFill>
              </a:defRPr>
            </a:lvl1pPr>
          </a:lstStyle>
          <a:p>
            <a:r>
              <a:rPr lang="zh-CN" altLang="en-US"/>
              <a:t>单击此处编辑母版标题样式</a:t>
            </a:r>
            <a:endParaRPr lang="en-US"/>
          </a:p>
        </p:txBody>
      </p:sp>
      <p:sp>
        <p:nvSpPr>
          <p:cNvPr id="3" name="内容占位符 2"/>
          <p:cNvSpPr>
            <a:spLocks noGrp="1"/>
          </p:cNvSpPr>
          <p:nvPr>
            <p:ph idx="1"/>
          </p:nvPr>
        </p:nvSpPr>
        <p:spPr>
          <a:xfrm>
            <a:off x="457081" y="2132856"/>
            <a:ext cx="8229838" cy="444098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8697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18411" y="44624"/>
            <a:ext cx="6868508" cy="864096"/>
          </a:xfrm>
        </p:spPr>
        <p:txBody>
          <a:bodyPr/>
          <a:lstStyle>
            <a:lvl1pPr>
              <a:defRPr>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818411" y="1268760"/>
            <a:ext cx="6868508" cy="5305078"/>
          </a:xfrm>
        </p:spPr>
        <p:txBody>
          <a:bodyPr/>
          <a:lstStyle>
            <a:lvl1pPr marL="82131" indent="0">
              <a:spcBef>
                <a:spcPts val="0"/>
              </a:spcBef>
              <a:buNone/>
              <a:defRPr sz="1800">
                <a:latin typeface="微软雅黑" panose="020B0503020204020204" pitchFamily="34" charset="-122"/>
                <a:ea typeface="微软雅黑" panose="020B0503020204020204" pitchFamily="34" charset="-122"/>
              </a:defRPr>
            </a:lvl1pPr>
            <a:lvl2pPr marL="308289" indent="0">
              <a:spcBef>
                <a:spcPts val="0"/>
              </a:spcBef>
              <a:buNone/>
              <a:defRPr sz="1800">
                <a:latin typeface="微软雅黑" panose="020B0503020204020204" pitchFamily="34" charset="-122"/>
                <a:ea typeface="微软雅黑" panose="020B0503020204020204" pitchFamily="34" charset="-122"/>
              </a:defRPr>
            </a:lvl2pPr>
            <a:lvl3pPr marL="527307" indent="0">
              <a:spcBef>
                <a:spcPts val="0"/>
              </a:spcBef>
              <a:buNone/>
              <a:defRPr sz="1500">
                <a:latin typeface="微软雅黑" panose="020B0503020204020204" pitchFamily="34" charset="-122"/>
                <a:ea typeface="微软雅黑" panose="020B0503020204020204" pitchFamily="34" charset="-122"/>
              </a:defRPr>
            </a:lvl3pPr>
            <a:lvl4pPr marL="734420" indent="0">
              <a:spcBef>
                <a:spcPts val="0"/>
              </a:spcBef>
              <a:buNone/>
              <a:defRPr sz="1500">
                <a:latin typeface="微软雅黑" panose="020B0503020204020204" pitchFamily="34" charset="-122"/>
                <a:ea typeface="微软雅黑" panose="020B0503020204020204" pitchFamily="34" charset="-122"/>
              </a:defRPr>
            </a:lvl4pPr>
            <a:lvl5pPr marL="904634" indent="0">
              <a:spcBef>
                <a:spcPts val="0"/>
              </a:spcBef>
              <a:buNone/>
              <a:defRPr sz="135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92444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2"/>
            <a:ext cx="7772400" cy="1362075"/>
          </a:xfrm>
        </p:spPr>
        <p:txBody>
          <a:bodyPr anchor="b">
            <a:noAutofit/>
          </a:bodyPr>
          <a:lstStyle>
            <a:lvl1pPr algn="l">
              <a:buNone/>
              <a:defRPr sz="2999"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4" y="3367088"/>
            <a:ext cx="7772400" cy="1509712"/>
          </a:xfrm>
        </p:spPr>
        <p:txBody>
          <a:bodyPr/>
          <a:lstStyle>
            <a:lvl1pPr marL="34281" indent="0">
              <a:buNone/>
              <a:defRPr sz="1575" b="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单击此处编辑母版文本样式</a:t>
            </a:r>
          </a:p>
        </p:txBody>
      </p:sp>
      <p:sp>
        <p:nvSpPr>
          <p:cNvPr id="6"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68740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1500"/>
            </a:lvl1pPr>
            <a:lvl2pPr>
              <a:defRPr sz="1425"/>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8"/>
            <a:ext cx="4038600" cy="4989461"/>
          </a:xfrm>
        </p:spPr>
        <p:txBody>
          <a:bodyPr/>
          <a:lstStyle>
            <a:lvl1pPr>
              <a:defRPr sz="1500"/>
            </a:lvl1pPr>
            <a:lvl2pPr>
              <a:defRPr sz="1425"/>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831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991000"/>
            <a:ext cx="8382000" cy="1069848"/>
          </a:xfrm>
        </p:spPr>
        <p:txBody>
          <a:bodyPr/>
          <a:lstStyle>
            <a:lvl1pPr>
              <a:defRPr sz="2999"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34281" indent="0">
              <a:buNone/>
              <a:defRPr sz="1425" b="1">
                <a:solidFill>
                  <a:schemeClr val="tx1">
                    <a:tint val="95000"/>
                  </a:schemeClr>
                </a:solidFill>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4" name="文本占位符 3"/>
          <p:cNvSpPr>
            <a:spLocks noGrp="1"/>
          </p:cNvSpPr>
          <p:nvPr>
            <p:ph type="body" sz="half" idx="3"/>
          </p:nvPr>
        </p:nvSpPr>
        <p:spPr>
          <a:xfrm>
            <a:off x="4721226" y="1500174"/>
            <a:ext cx="4041775" cy="457200"/>
          </a:xfrm>
          <a:solidFill>
            <a:schemeClr val="accent2">
              <a:satMod val="150000"/>
              <a:alpha val="25000"/>
            </a:schemeClr>
          </a:solidFill>
          <a:ln w="12700">
            <a:solidFill>
              <a:schemeClr val="accent2"/>
            </a:solidFill>
          </a:ln>
        </p:spPr>
        <p:txBody>
          <a:bodyPr anchor="ctr">
            <a:noAutofit/>
          </a:bodyPr>
          <a:lstStyle>
            <a:lvl1pPr marL="34281" indent="0">
              <a:buNone/>
              <a:defRPr sz="1425" b="1">
                <a:solidFill>
                  <a:schemeClr val="tx1">
                    <a:tint val="95000"/>
                  </a:schemeClr>
                </a:solidFill>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150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4"/>
            <a:ext cx="4041775" cy="4665917"/>
          </a:xfrm>
        </p:spPr>
        <p:txBody>
          <a:bodyPr/>
          <a:lstStyle>
            <a:lvl1pPr>
              <a:defRPr sz="150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10"/>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78879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2999">
                <a:solidFill>
                  <a:schemeClr val="tx2"/>
                </a:solidFill>
              </a:defRPr>
            </a:lvl1pPr>
          </a:lstStyle>
          <a:p>
            <a:r>
              <a:rPr lang="zh-CN" altLang="en-US"/>
              <a:t>单击此处编辑母版标题样式</a:t>
            </a:r>
            <a:endParaRPr lang="en-US"/>
          </a:p>
        </p:txBody>
      </p:sp>
      <p:sp>
        <p:nvSpPr>
          <p:cNvPr id="5"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09555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412677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35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6856" indent="0">
              <a:buNone/>
              <a:defRPr sz="1050"/>
            </a:lvl1pPr>
            <a:lvl2pPr>
              <a:buNone/>
              <a:defRPr sz="900"/>
            </a:lvl2pPr>
            <a:lvl3pPr>
              <a:buNone/>
              <a:defRPr sz="750"/>
            </a:lvl3pPr>
            <a:lvl4pPr>
              <a:buNone/>
              <a:defRPr sz="675"/>
            </a:lvl4pPr>
            <a:lvl5pPr>
              <a:buNone/>
              <a:defRPr sz="675"/>
            </a:lvl5pPr>
          </a:lstStyle>
          <a:p>
            <a:pPr lvl="0"/>
            <a:r>
              <a:rPr lang="zh-CN" altLang="en-US"/>
              <a:t>单击此处编辑母版文本样式</a:t>
            </a:r>
          </a:p>
        </p:txBody>
      </p:sp>
      <p:sp>
        <p:nvSpPr>
          <p:cNvPr id="4" name="内容占位符 3"/>
          <p:cNvSpPr>
            <a:spLocks noGrp="1"/>
          </p:cNvSpPr>
          <p:nvPr>
            <p:ph sz="half" idx="1"/>
          </p:nvPr>
        </p:nvSpPr>
        <p:spPr>
          <a:xfrm>
            <a:off x="152400" y="1101970"/>
            <a:ext cx="5102352" cy="5526477"/>
          </a:xfrm>
        </p:spPr>
        <p:txBody>
          <a:bodyPr/>
          <a:lstStyle>
            <a:lvl1pPr>
              <a:defRPr sz="2399"/>
            </a:lvl1pPr>
            <a:lvl2pPr>
              <a:defRPr sz="2099"/>
            </a:lvl2pPr>
            <a:lvl3pPr>
              <a:defRPr sz="1800"/>
            </a:lvl3pPr>
            <a:lvl4pPr>
              <a:defRPr sz="1500"/>
            </a:lvl4pPr>
            <a:lvl5pPr>
              <a:defRPr sz="15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333974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5407602" y="496889"/>
            <a:ext cx="3063871"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1800"/>
          </a:p>
        </p:txBody>
      </p:sp>
      <p:sp useBgFill="1">
        <p:nvSpPr>
          <p:cNvPr id="34" name="圆角矩形 33"/>
          <p:cNvSpPr/>
          <p:nvPr/>
        </p:nvSpPr>
        <p:spPr bwMode="white">
          <a:xfrm>
            <a:off x="7374002" y="588963"/>
            <a:ext cx="1599783"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1800"/>
          </a:p>
        </p:txBody>
      </p:sp>
      <p:sp>
        <p:nvSpPr>
          <p:cNvPr id="1028" name="标题占位符 21"/>
          <p:cNvSpPr>
            <a:spLocks noGrp="1"/>
          </p:cNvSpPr>
          <p:nvPr>
            <p:ph type="title"/>
          </p:nvPr>
        </p:nvSpPr>
        <p:spPr bwMode="auto">
          <a:xfrm>
            <a:off x="457081" y="1052736"/>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457081" y="2276872"/>
            <a:ext cx="8229838" cy="429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8" name="TextBox 17"/>
          <p:cNvSpPr txBox="1"/>
          <p:nvPr/>
        </p:nvSpPr>
        <p:spPr>
          <a:xfrm>
            <a:off x="6731677" y="6597651"/>
            <a:ext cx="2304004" cy="219291"/>
          </a:xfrm>
          <a:prstGeom prst="rect">
            <a:avLst/>
          </a:prstGeom>
          <a:noFill/>
        </p:spPr>
        <p:txBody>
          <a:bodyPr wrap="square">
            <a:spAutoFit/>
          </a:bodyPr>
          <a:lstStyle/>
          <a:p>
            <a:pPr>
              <a:defRPr/>
            </a:pPr>
            <a:r>
              <a:rPr lang="en-US" altLang="zh-CN" sz="825" dirty="0">
                <a:latin typeface="+mn-ea"/>
                <a:ea typeface="+mn-ea"/>
              </a:rPr>
              <a:t>C++</a:t>
            </a:r>
            <a:r>
              <a:rPr lang="zh-CN" altLang="en-US" sz="825" dirty="0">
                <a:latin typeface="+mn-ea"/>
                <a:ea typeface="+mn-ea"/>
              </a:rPr>
              <a:t>语言程序设计（第</a:t>
            </a:r>
            <a:r>
              <a:rPr lang="en-US" altLang="zh-CN" sz="825" dirty="0">
                <a:latin typeface="+mn-ea"/>
                <a:ea typeface="+mn-ea"/>
              </a:rPr>
              <a:t>5</a:t>
            </a:r>
            <a:r>
              <a:rPr lang="zh-CN" altLang="en-US" sz="825" dirty="0">
                <a:latin typeface="+mn-ea"/>
                <a:ea typeface="+mn-ea"/>
              </a:rPr>
              <a:t>版），郑莉，清华大学</a:t>
            </a:r>
          </a:p>
        </p:txBody>
      </p:sp>
      <p:sp>
        <p:nvSpPr>
          <p:cNvPr id="2" name="灯片编号占位符 1"/>
          <p:cNvSpPr>
            <a:spLocks noGrp="1"/>
          </p:cNvSpPr>
          <p:nvPr>
            <p:ph type="sldNum" sz="quarter" idx="4"/>
          </p:nvPr>
        </p:nvSpPr>
        <p:spPr>
          <a:xfrm>
            <a:off x="7049269" y="39540"/>
            <a:ext cx="2058054" cy="365125"/>
          </a:xfrm>
          <a:prstGeom prst="rect">
            <a:avLst/>
          </a:prstGeom>
        </p:spPr>
        <p:txBody>
          <a:bodyPr vert="horz" lIns="91440" tIns="45720" rIns="91440" bIns="45720" rtlCol="0" anchor="ctr"/>
          <a:lstStyle>
            <a:lvl1pPr algn="r">
              <a:defRPr sz="1350">
                <a:solidFill>
                  <a:schemeClr val="bg1"/>
                </a:solidFill>
              </a:defRPr>
            </a:lvl1pPr>
          </a:lstStyle>
          <a:p>
            <a:fld id="{DEA904C8-CD7B-4714-BAE1-F1A91095C3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972" r:id="rId1"/>
    <p:sldLayoutId id="2147484973" r:id="rId2"/>
    <p:sldLayoutId id="2147484982" r:id="rId3"/>
    <p:sldLayoutId id="2147484974" r:id="rId4"/>
    <p:sldLayoutId id="2147484975" r:id="rId5"/>
    <p:sldLayoutId id="2147484971" r:id="rId6"/>
    <p:sldLayoutId id="2147484976" r:id="rId7"/>
    <p:sldLayoutId id="2147484977" r:id="rId8"/>
    <p:sldLayoutId id="2147484978" r:id="rId9"/>
    <p:sldLayoutId id="2147484979" r:id="rId10"/>
    <p:sldLayoutId id="2147484980" r:id="rId11"/>
    <p:sldLayoutId id="2147484981" r:id="rId12"/>
  </p:sldLayoutIdLst>
  <p:hf hdr="0" ftr="0" dt="0"/>
  <p:txStyles>
    <p:titleStyle>
      <a:lvl1pPr algn="l" rtl="0" eaLnBrk="0" fontAlgn="base" hangingPunct="0">
        <a:spcBef>
          <a:spcPct val="0"/>
        </a:spcBef>
        <a:spcAft>
          <a:spcPct val="0"/>
        </a:spcAft>
        <a:defRPr sz="2699" kern="1200">
          <a:solidFill>
            <a:schemeClr val="accent4">
              <a:lumMod val="75000"/>
            </a:schemeClr>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999">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2999">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2999">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2999">
          <a:solidFill>
            <a:schemeClr val="tx2"/>
          </a:solidFill>
          <a:latin typeface="Trebuchet MS" pitchFamily="34" charset="0"/>
          <a:ea typeface="方正姚体" pitchFamily="2" charset="-122"/>
        </a:defRPr>
      </a:lvl5pPr>
      <a:lvl6pPr marL="342809" algn="l" rtl="0" fontAlgn="base">
        <a:spcBef>
          <a:spcPct val="0"/>
        </a:spcBef>
        <a:spcAft>
          <a:spcPct val="0"/>
        </a:spcAft>
        <a:defRPr sz="2999">
          <a:solidFill>
            <a:schemeClr val="tx2"/>
          </a:solidFill>
          <a:latin typeface="Trebuchet MS" pitchFamily="34" charset="0"/>
          <a:ea typeface="方正姚体" pitchFamily="2" charset="-122"/>
        </a:defRPr>
      </a:lvl6pPr>
      <a:lvl7pPr marL="685617" algn="l" rtl="0" fontAlgn="base">
        <a:spcBef>
          <a:spcPct val="0"/>
        </a:spcBef>
        <a:spcAft>
          <a:spcPct val="0"/>
        </a:spcAft>
        <a:defRPr sz="2999">
          <a:solidFill>
            <a:schemeClr val="tx2"/>
          </a:solidFill>
          <a:latin typeface="Trebuchet MS" pitchFamily="34" charset="0"/>
          <a:ea typeface="方正姚体" pitchFamily="2" charset="-122"/>
        </a:defRPr>
      </a:lvl7pPr>
      <a:lvl8pPr marL="1028426" algn="l" rtl="0" fontAlgn="base">
        <a:spcBef>
          <a:spcPct val="0"/>
        </a:spcBef>
        <a:spcAft>
          <a:spcPct val="0"/>
        </a:spcAft>
        <a:defRPr sz="2999">
          <a:solidFill>
            <a:schemeClr val="tx2"/>
          </a:solidFill>
          <a:latin typeface="Trebuchet MS" pitchFamily="34" charset="0"/>
          <a:ea typeface="方正姚体" pitchFamily="2" charset="-122"/>
        </a:defRPr>
      </a:lvl8pPr>
      <a:lvl9pPr marL="1371234" algn="l" rtl="0" fontAlgn="base">
        <a:spcBef>
          <a:spcPct val="0"/>
        </a:spcBef>
        <a:spcAft>
          <a:spcPct val="0"/>
        </a:spcAft>
        <a:defRPr sz="2999">
          <a:solidFill>
            <a:schemeClr val="tx2"/>
          </a:solidFill>
          <a:latin typeface="Trebuchet MS" pitchFamily="34" charset="0"/>
          <a:ea typeface="方正姚体" pitchFamily="2" charset="-122"/>
        </a:defRPr>
      </a:lvl9pPr>
    </p:titleStyle>
    <p:bodyStyle>
      <a:lvl1pPr marL="273771" indent="-191640" algn="l" rtl="0" eaLnBrk="0" fontAlgn="base" hangingPunct="0">
        <a:spcBef>
          <a:spcPts val="225"/>
        </a:spcBef>
        <a:spcAft>
          <a:spcPct val="0"/>
        </a:spcAft>
        <a:buClr>
          <a:srgbClr val="A04DA3"/>
        </a:buClr>
        <a:buFont typeface="Georgia" panose="02040502050405020303" pitchFamily="18" charset="0"/>
        <a:buChar char="•"/>
        <a:defRPr sz="2099" kern="1200">
          <a:solidFill>
            <a:schemeClr val="tx1"/>
          </a:solidFill>
          <a:latin typeface="+mn-lt"/>
          <a:ea typeface="+mn-ea"/>
          <a:cs typeface="+mn-cs"/>
        </a:defRPr>
      </a:lvl1pPr>
      <a:lvl2pPr marL="492787" indent="-184498" algn="l" rtl="0" eaLnBrk="0" fontAlgn="base" hangingPunct="0">
        <a:spcBef>
          <a:spcPts val="225"/>
        </a:spcBef>
        <a:spcAft>
          <a:spcPct val="0"/>
        </a:spcAft>
        <a:buClr>
          <a:schemeClr val="accent2"/>
        </a:buClr>
        <a:buFont typeface="Georgia" panose="02040502050405020303" pitchFamily="18" charset="0"/>
        <a:buChar char="▫"/>
        <a:defRPr sz="1949" kern="1200">
          <a:solidFill>
            <a:schemeClr val="accent1"/>
          </a:solidFill>
          <a:latin typeface="+mn-lt"/>
          <a:ea typeface="+mn-ea"/>
          <a:cs typeface="+mn-cs"/>
        </a:defRPr>
      </a:lvl2pPr>
      <a:lvl3pPr marL="691569" indent="-164262" algn="l" rtl="0" eaLnBrk="0" fontAlgn="base" hangingPunct="0">
        <a:spcBef>
          <a:spcPts val="225"/>
        </a:spcBef>
        <a:spcAft>
          <a:spcPct val="0"/>
        </a:spcAft>
        <a:buClr>
          <a:schemeClr val="accent1"/>
        </a:buClr>
        <a:buFont typeface="Wingdings 2" panose="05020102010507070707" pitchFamily="18" charset="2"/>
        <a:buChar char=""/>
        <a:defRPr sz="1800" kern="1200">
          <a:solidFill>
            <a:schemeClr val="accent1"/>
          </a:solidFill>
          <a:latin typeface="+mn-lt"/>
          <a:ea typeface="+mn-ea"/>
          <a:cs typeface="+mn-cs"/>
        </a:defRPr>
      </a:lvl3pPr>
      <a:lvl4pPr marL="884399" indent="-149979" algn="l" rtl="0" eaLnBrk="0" fontAlgn="base" hangingPunct="0">
        <a:spcBef>
          <a:spcPts val="225"/>
        </a:spcBef>
        <a:spcAft>
          <a:spcPct val="0"/>
        </a:spcAft>
        <a:buClr>
          <a:schemeClr val="accent1"/>
        </a:buClr>
        <a:buFont typeface="Wingdings 2" panose="05020102010507070707" pitchFamily="18" charset="2"/>
        <a:buChar char=""/>
        <a:defRPr sz="1650" kern="1200">
          <a:solidFill>
            <a:schemeClr val="accent1"/>
          </a:solidFill>
          <a:latin typeface="+mn-lt"/>
          <a:ea typeface="+mn-ea"/>
          <a:cs typeface="+mn-cs"/>
        </a:defRPr>
      </a:lvl4pPr>
      <a:lvl5pPr marL="1041519" indent="-136886" algn="l" rtl="0" eaLnBrk="0" fontAlgn="base" hangingPunct="0">
        <a:spcBef>
          <a:spcPts val="225"/>
        </a:spcBef>
        <a:spcAft>
          <a:spcPct val="0"/>
        </a:spcAft>
        <a:buClr>
          <a:srgbClr val="A04DA3"/>
        </a:buClr>
        <a:buFont typeface="Georgia" panose="02040502050405020303" pitchFamily="18" charset="0"/>
        <a:buChar char="▫"/>
        <a:defRPr sz="1500" kern="1200">
          <a:solidFill>
            <a:srgbClr val="A04DA3"/>
          </a:solidFill>
          <a:latin typeface="+mn-lt"/>
          <a:ea typeface="+mn-ea"/>
          <a:cs typeface="+mn-cs"/>
        </a:defRPr>
      </a:lvl5pPr>
      <a:lvl6pPr marL="1206686" indent="-137123" algn="l" rtl="0" eaLnBrk="1" latinLnBrk="0" hangingPunct="1">
        <a:spcBef>
          <a:spcPts val="225"/>
        </a:spcBef>
        <a:buClr>
          <a:schemeClr val="accent3"/>
        </a:buClr>
        <a:buFont typeface="Georgia"/>
        <a:buChar char="▫"/>
        <a:defRPr kumimoji="0" sz="1350" kern="1200">
          <a:solidFill>
            <a:schemeClr val="accent3"/>
          </a:solidFill>
          <a:latin typeface="+mn-lt"/>
          <a:ea typeface="+mn-ea"/>
          <a:cs typeface="+mn-cs"/>
        </a:defRPr>
      </a:lvl6pPr>
      <a:lvl7pPr marL="1371234" indent="-137123" algn="l" rtl="0" eaLnBrk="1" latinLnBrk="0" hangingPunct="1">
        <a:spcBef>
          <a:spcPts val="225"/>
        </a:spcBef>
        <a:buClr>
          <a:schemeClr val="accent3"/>
        </a:buClr>
        <a:buFont typeface="Georgia"/>
        <a:buChar char="▫"/>
        <a:defRPr kumimoji="0" sz="1200" kern="1200">
          <a:solidFill>
            <a:schemeClr val="accent3"/>
          </a:solidFill>
          <a:latin typeface="+mn-lt"/>
          <a:ea typeface="+mn-ea"/>
          <a:cs typeface="+mn-cs"/>
        </a:defRPr>
      </a:lvl7pPr>
      <a:lvl8pPr marL="1522070" indent="-137123" algn="l" rtl="0" eaLnBrk="1" latinLnBrk="0" hangingPunct="1">
        <a:spcBef>
          <a:spcPts val="225"/>
        </a:spcBef>
        <a:buClr>
          <a:schemeClr val="accent3"/>
        </a:buClr>
        <a:buFont typeface="Georgia"/>
        <a:buChar char="◦"/>
        <a:defRPr kumimoji="0" sz="1125" kern="1200">
          <a:solidFill>
            <a:schemeClr val="accent3"/>
          </a:solidFill>
          <a:latin typeface="+mn-lt"/>
          <a:ea typeface="+mn-ea"/>
          <a:cs typeface="+mn-cs"/>
        </a:defRPr>
      </a:lvl8pPr>
      <a:lvl9pPr marL="1679762" indent="-137123" algn="l" rtl="0" eaLnBrk="1" latinLnBrk="0" hangingPunct="1">
        <a:spcBef>
          <a:spcPts val="225"/>
        </a:spcBef>
        <a:buClr>
          <a:schemeClr val="accent3"/>
        </a:buClr>
        <a:buFont typeface="Georgia"/>
        <a:buChar char="◦"/>
        <a:defRPr kumimoji="0" sz="105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809" algn="l" rtl="0" eaLnBrk="1" latinLnBrk="0" hangingPunct="1">
        <a:defRPr kumimoji="0" kern="1200">
          <a:solidFill>
            <a:schemeClr val="tx1"/>
          </a:solidFill>
          <a:latin typeface="+mn-lt"/>
          <a:ea typeface="+mn-ea"/>
          <a:cs typeface="+mn-cs"/>
        </a:defRPr>
      </a:lvl2pPr>
      <a:lvl3pPr marL="685617" algn="l" rtl="0" eaLnBrk="1" latinLnBrk="0" hangingPunct="1">
        <a:defRPr kumimoji="0" kern="1200">
          <a:solidFill>
            <a:schemeClr val="tx1"/>
          </a:solidFill>
          <a:latin typeface="+mn-lt"/>
          <a:ea typeface="+mn-ea"/>
          <a:cs typeface="+mn-cs"/>
        </a:defRPr>
      </a:lvl3pPr>
      <a:lvl4pPr marL="1028426" algn="l" rtl="0" eaLnBrk="1" latinLnBrk="0" hangingPunct="1">
        <a:defRPr kumimoji="0" kern="1200">
          <a:solidFill>
            <a:schemeClr val="tx1"/>
          </a:solidFill>
          <a:latin typeface="+mn-lt"/>
          <a:ea typeface="+mn-ea"/>
          <a:cs typeface="+mn-cs"/>
        </a:defRPr>
      </a:lvl4pPr>
      <a:lvl5pPr marL="1371234" algn="l" rtl="0" eaLnBrk="1" latinLnBrk="0" hangingPunct="1">
        <a:defRPr kumimoji="0" kern="1200">
          <a:solidFill>
            <a:schemeClr val="tx1"/>
          </a:solidFill>
          <a:latin typeface="+mn-lt"/>
          <a:ea typeface="+mn-ea"/>
          <a:cs typeface="+mn-cs"/>
        </a:defRPr>
      </a:lvl5pPr>
      <a:lvl6pPr marL="1714043" algn="l" rtl="0" eaLnBrk="1" latinLnBrk="0" hangingPunct="1">
        <a:defRPr kumimoji="0" kern="1200">
          <a:solidFill>
            <a:schemeClr val="tx1"/>
          </a:solidFill>
          <a:latin typeface="+mn-lt"/>
          <a:ea typeface="+mn-ea"/>
          <a:cs typeface="+mn-cs"/>
        </a:defRPr>
      </a:lvl6pPr>
      <a:lvl7pPr marL="2056851" algn="l" rtl="0" eaLnBrk="1" latinLnBrk="0" hangingPunct="1">
        <a:defRPr kumimoji="0" kern="1200">
          <a:solidFill>
            <a:schemeClr val="tx1"/>
          </a:solidFill>
          <a:latin typeface="+mn-lt"/>
          <a:ea typeface="+mn-ea"/>
          <a:cs typeface="+mn-cs"/>
        </a:defRPr>
      </a:lvl7pPr>
      <a:lvl8pPr marL="2399660" algn="l" rtl="0" eaLnBrk="1" latinLnBrk="0" hangingPunct="1">
        <a:defRPr kumimoji="0" kern="1200">
          <a:solidFill>
            <a:schemeClr val="tx1"/>
          </a:solidFill>
          <a:latin typeface="+mn-lt"/>
          <a:ea typeface="+mn-ea"/>
          <a:cs typeface="+mn-cs"/>
        </a:defRPr>
      </a:lvl8pPr>
      <a:lvl9pPr marL="274246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ctrTitle"/>
          </p:nvPr>
        </p:nvSpPr>
        <p:spPr/>
        <p:txBody>
          <a:bodyPr/>
          <a:lstStyle/>
          <a:p>
            <a:r>
              <a:rPr lang="zh-CN" altLang="zh-CN" dirty="0">
                <a:solidFill>
                  <a:srgbClr val="FFFF00"/>
                </a:solidFill>
              </a:rPr>
              <a:t>第</a:t>
            </a:r>
            <a:r>
              <a:rPr lang="zh-CN" altLang="en-US" dirty="0">
                <a:solidFill>
                  <a:srgbClr val="FFFF00"/>
                </a:solidFill>
              </a:rPr>
              <a:t> </a:t>
            </a:r>
            <a:r>
              <a:rPr lang="en-US" altLang="zh-CN" dirty="0">
                <a:solidFill>
                  <a:srgbClr val="FFFF00"/>
                </a:solidFill>
              </a:rPr>
              <a:t>2 </a:t>
            </a:r>
            <a:r>
              <a:rPr lang="zh-CN" altLang="zh-CN" dirty="0">
                <a:solidFill>
                  <a:srgbClr val="FFFF00"/>
                </a:solidFill>
              </a:rPr>
              <a:t>章</a:t>
            </a:r>
            <a:r>
              <a:rPr lang="en-US" altLang="zh-CN" dirty="0">
                <a:solidFill>
                  <a:srgbClr val="FFFF00"/>
                </a:solidFill>
              </a:rPr>
              <a:t>  C++</a:t>
            </a:r>
            <a:r>
              <a:rPr lang="zh-CN" altLang="en-US" dirty="0">
                <a:solidFill>
                  <a:srgbClr val="FFFF00"/>
                </a:solidFill>
              </a:rPr>
              <a:t>简单程序设计</a:t>
            </a:r>
          </a:p>
        </p:txBody>
      </p:sp>
      <p:sp>
        <p:nvSpPr>
          <p:cNvPr id="12292" name="Rectangle 3"/>
          <p:cNvSpPr>
            <a:spLocks noGrp="1" noChangeArrowheads="1"/>
          </p:cNvSpPr>
          <p:nvPr>
            <p:ph type="subTitle" idx="1"/>
          </p:nvPr>
        </p:nvSpPr>
        <p:spPr>
          <a:xfrm>
            <a:off x="2079844" y="3782111"/>
            <a:ext cx="4953000" cy="1314108"/>
          </a:xfrm>
        </p:spPr>
        <p:txBody>
          <a:bodyPr/>
          <a:lstStyle/>
          <a:p>
            <a:r>
              <a:rPr lang="zh-CN" altLang="en-US" dirty="0"/>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71539" y="1355026"/>
            <a:ext cx="8229838" cy="799892"/>
          </a:xfrm>
        </p:spPr>
        <p:txBody>
          <a:bodyPr/>
          <a:lstStyle/>
          <a:p>
            <a:pPr eaLnBrk="1" hangingPunct="1">
              <a:defRPr/>
            </a:pPr>
            <a:r>
              <a:rPr lang="zh-CN" altLang="en-US" dirty="0">
                <a:solidFill>
                  <a:schemeClr val="accent4">
                    <a:lumMod val="75000"/>
                  </a:schemeClr>
                </a:solidFill>
                <a:latin typeface="微软雅黑" pitchFamily="34" charset="-122"/>
                <a:ea typeface="微软雅黑" pitchFamily="34" charset="-122"/>
              </a:rPr>
              <a:t>标识符的构成规则</a:t>
            </a:r>
          </a:p>
        </p:txBody>
      </p:sp>
      <p:sp>
        <p:nvSpPr>
          <p:cNvPr id="19459" name="内容占位符 2"/>
          <p:cNvSpPr>
            <a:spLocks noGrp="1"/>
          </p:cNvSpPr>
          <p:nvPr>
            <p:ph idx="1"/>
          </p:nvPr>
        </p:nvSpPr>
        <p:spPr>
          <a:xfrm>
            <a:off x="457082" y="2679102"/>
            <a:ext cx="8435398" cy="2823872"/>
          </a:xfrm>
        </p:spPr>
        <p:txBody>
          <a:bodyPr/>
          <a:lstStyle/>
          <a:p>
            <a:pPr eaLnBrk="1" hangingPunct="1">
              <a:lnSpc>
                <a:spcPct val="120000"/>
              </a:lnSpc>
              <a:spcBef>
                <a:spcPts val="900"/>
              </a:spcBef>
              <a:spcAft>
                <a:spcPts val="900"/>
              </a:spcAft>
            </a:pPr>
            <a:r>
              <a:rPr lang="zh-CN" altLang="en-US" sz="2400" dirty="0"/>
              <a:t>标识符是程序员定义的单词</a:t>
            </a:r>
            <a:endParaRPr lang="en-US" altLang="zh-CN" sz="2400" dirty="0"/>
          </a:p>
          <a:p>
            <a:pPr eaLnBrk="1" hangingPunct="1">
              <a:lnSpc>
                <a:spcPct val="120000"/>
              </a:lnSpc>
              <a:spcBef>
                <a:spcPts val="900"/>
              </a:spcBef>
              <a:spcAft>
                <a:spcPts val="900"/>
              </a:spcAft>
            </a:pPr>
            <a:r>
              <a:rPr lang="zh-CN" altLang="en-US" sz="2400" dirty="0"/>
              <a:t>以大写字母、小写字母或下划线</a:t>
            </a:r>
            <a:r>
              <a:rPr lang="en-US" altLang="zh-CN" sz="2400" dirty="0"/>
              <a:t>(_)</a:t>
            </a:r>
            <a:r>
              <a:rPr lang="zh-CN" altLang="en-US" sz="2400" dirty="0"/>
              <a:t>开始。</a:t>
            </a:r>
          </a:p>
          <a:p>
            <a:pPr eaLnBrk="1" hangingPunct="1">
              <a:lnSpc>
                <a:spcPct val="120000"/>
              </a:lnSpc>
              <a:spcBef>
                <a:spcPts val="900"/>
              </a:spcBef>
              <a:spcAft>
                <a:spcPts val="900"/>
              </a:spcAft>
            </a:pPr>
            <a:r>
              <a:rPr lang="zh-CN" altLang="en-US" sz="2400" dirty="0"/>
              <a:t>可以由以大写字母、小写字母、下划线</a:t>
            </a:r>
            <a:r>
              <a:rPr lang="en-US" altLang="zh-CN" sz="2400" dirty="0"/>
              <a:t>(_)</a:t>
            </a:r>
            <a:r>
              <a:rPr lang="zh-CN" altLang="en-US" sz="2400" dirty="0"/>
              <a:t>或数字</a:t>
            </a:r>
            <a:r>
              <a:rPr lang="en-US" altLang="zh-CN" sz="2400" dirty="0"/>
              <a:t>0</a:t>
            </a:r>
            <a:r>
              <a:rPr lang="zh-CN" altLang="en-US" sz="2400" dirty="0"/>
              <a:t>～</a:t>
            </a:r>
            <a:r>
              <a:rPr lang="en-US" altLang="zh-CN" sz="2400" dirty="0"/>
              <a:t>9</a:t>
            </a:r>
            <a:r>
              <a:rPr lang="zh-CN" altLang="en-US" sz="2400" dirty="0"/>
              <a:t>组成。</a:t>
            </a:r>
          </a:p>
          <a:p>
            <a:pPr eaLnBrk="1" hangingPunct="1">
              <a:lnSpc>
                <a:spcPct val="120000"/>
              </a:lnSpc>
              <a:spcBef>
                <a:spcPts val="900"/>
              </a:spcBef>
              <a:spcAft>
                <a:spcPts val="900"/>
              </a:spcAft>
            </a:pPr>
            <a:r>
              <a:rPr lang="zh-CN" altLang="en-US" sz="2400" dirty="0"/>
              <a:t>大写字母和小写字母代表不同的标识符。</a:t>
            </a:r>
            <a:endParaRPr lang="en-US" altLang="zh-CN" sz="2400" dirty="0"/>
          </a:p>
          <a:p>
            <a:pPr eaLnBrk="1" hangingPunct="1">
              <a:lnSpc>
                <a:spcPct val="120000"/>
              </a:lnSpc>
              <a:spcBef>
                <a:spcPts val="900"/>
              </a:spcBef>
              <a:spcAft>
                <a:spcPts val="900"/>
              </a:spcAft>
            </a:pPr>
            <a:r>
              <a:rPr lang="zh-CN" altLang="en-US" sz="2400" dirty="0"/>
              <a:t>不能是</a:t>
            </a:r>
            <a:r>
              <a:rPr lang="en-US" altLang="zh-CN" sz="2400" dirty="0"/>
              <a:t>C++</a:t>
            </a:r>
            <a:r>
              <a:rPr lang="zh-CN" altLang="en-US" sz="2400" dirty="0"/>
              <a:t>关键字或操作符。</a:t>
            </a:r>
          </a:p>
          <a:p>
            <a:pPr eaLnBrk="1" hangingPunct="1"/>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10</a:t>
            </a:fld>
            <a:endParaRPr lang="zh-CN" altLang="en-US"/>
          </a:p>
        </p:txBody>
      </p:sp>
    </p:spTree>
    <p:extLst>
      <p:ext uri="{BB962C8B-B14F-4D97-AF65-F5344CB8AC3E}">
        <p14:creationId xmlns:p14="http://schemas.microsoft.com/office/powerpoint/2010/main" val="37505581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081" y="404664"/>
            <a:ext cx="6868508" cy="864096"/>
          </a:xfrm>
        </p:spPr>
        <p:txBody>
          <a:bodyPr/>
          <a:lstStyle/>
          <a:p>
            <a:r>
              <a:rPr lang="zh-CN" altLang="en-US" dirty="0"/>
              <a:t>例</a:t>
            </a:r>
            <a:r>
              <a:rPr lang="en-US" altLang="zh-CN" dirty="0"/>
              <a:t>2-1  C++</a:t>
            </a:r>
            <a:r>
              <a:rPr lang="zh-CN" altLang="en-US" dirty="0"/>
              <a:t>程序实例</a:t>
            </a:r>
          </a:p>
        </p:txBody>
      </p:sp>
      <p:sp>
        <p:nvSpPr>
          <p:cNvPr id="6" name="内容占位符 5">
            <a:extLst>
              <a:ext uri="{FF2B5EF4-FFF2-40B4-BE49-F238E27FC236}">
                <a16:creationId xmlns:a16="http://schemas.microsoft.com/office/drawing/2014/main" id="{E5FAD147-86DC-4E07-A042-7035869138A1}"/>
              </a:ext>
            </a:extLst>
          </p:cNvPr>
          <p:cNvSpPr>
            <a:spLocks noGrp="1"/>
          </p:cNvSpPr>
          <p:nvPr>
            <p:ph idx="1"/>
          </p:nvPr>
        </p:nvSpPr>
        <p:spPr>
          <a:xfrm>
            <a:off x="1331640" y="1245599"/>
            <a:ext cx="6868508" cy="5305078"/>
          </a:xfrm>
        </p:spPr>
        <p:txBody>
          <a:bodyPr/>
          <a:lstStyle/>
          <a:p>
            <a:pPr eaLnBrk="1" hangingPunct="1"/>
            <a:r>
              <a:rPr lang="en-US" altLang="zh-CN" sz="2400" dirty="0"/>
              <a:t>//2_1.cpp</a:t>
            </a:r>
          </a:p>
          <a:p>
            <a:pPr eaLnBrk="1" hangingPunct="1"/>
            <a:r>
              <a:rPr lang="en-US" altLang="zh-CN" sz="2400" dirty="0"/>
              <a:t>#include &lt;iostream&gt;</a:t>
            </a:r>
          </a:p>
          <a:p>
            <a:pPr eaLnBrk="1" hangingPunct="1"/>
            <a:r>
              <a:rPr lang="en-US" altLang="zh-CN" sz="2400" dirty="0"/>
              <a:t>using namespace std;</a:t>
            </a:r>
          </a:p>
          <a:p>
            <a:pPr eaLnBrk="1" hangingPunct="1"/>
            <a:endParaRPr lang="en-US" altLang="zh-CN" sz="2400" dirty="0"/>
          </a:p>
          <a:p>
            <a:pPr eaLnBrk="1" hangingPunct="1"/>
            <a:r>
              <a:rPr lang="en-US" altLang="zh-CN" sz="2400" dirty="0"/>
              <a:t>int main() {</a:t>
            </a:r>
          </a:p>
          <a:p>
            <a:pPr eaLnBrk="1" hangingPunct="1"/>
            <a:r>
              <a:rPr lang="en-US" altLang="zh-CN" sz="2400" dirty="0"/>
              <a:t>	</a:t>
            </a:r>
            <a:r>
              <a:rPr lang="en-US" altLang="zh-CN" sz="2400" dirty="0" err="1"/>
              <a:t>cout</a:t>
            </a:r>
            <a:r>
              <a:rPr lang="en-US" altLang="zh-CN" sz="2400" dirty="0"/>
              <a:t> &lt;&lt; "Hello!" &lt;&lt; </a:t>
            </a:r>
            <a:r>
              <a:rPr lang="en-US" altLang="zh-CN" sz="2400" dirty="0" err="1"/>
              <a:t>endl</a:t>
            </a:r>
            <a:r>
              <a:rPr lang="en-US" altLang="zh-CN" sz="2400" dirty="0"/>
              <a:t>;</a:t>
            </a:r>
          </a:p>
          <a:p>
            <a:pPr eaLnBrk="1" hangingPunct="1"/>
            <a:r>
              <a:rPr lang="en-US" altLang="zh-CN" sz="2400" dirty="0"/>
              <a:t>	</a:t>
            </a:r>
            <a:r>
              <a:rPr lang="en-US" altLang="zh-CN" sz="2400" dirty="0" err="1"/>
              <a:t>cout</a:t>
            </a:r>
            <a:r>
              <a:rPr lang="en-US" altLang="zh-CN" sz="2400" dirty="0"/>
              <a:t> &lt;&lt; "Welcome to </a:t>
            </a:r>
            <a:r>
              <a:rPr lang="en-US" altLang="zh-CN" sz="2400" dirty="0" err="1"/>
              <a:t>c++</a:t>
            </a:r>
            <a:r>
              <a:rPr lang="en-US" altLang="zh-CN" sz="2400" dirty="0"/>
              <a:t>!" &lt;&lt; </a:t>
            </a:r>
            <a:r>
              <a:rPr lang="en-US" altLang="zh-CN" sz="2400" dirty="0" err="1"/>
              <a:t>endl</a:t>
            </a:r>
            <a:r>
              <a:rPr lang="en-US" altLang="zh-CN" sz="2400" dirty="0"/>
              <a:t>;</a:t>
            </a:r>
          </a:p>
          <a:p>
            <a:pPr eaLnBrk="1" hangingPunct="1"/>
            <a:r>
              <a:rPr lang="en-US" altLang="zh-CN" sz="2400" dirty="0"/>
              <a:t>	return 0;</a:t>
            </a:r>
          </a:p>
          <a:p>
            <a:pPr eaLnBrk="1" hangingPunct="1"/>
            <a:r>
              <a:rPr lang="en-US" altLang="zh-CN" sz="2400" dirty="0"/>
              <a:t>}</a:t>
            </a:r>
          </a:p>
          <a:p>
            <a:pPr eaLnBrk="1" hangingPunct="1">
              <a:spcBef>
                <a:spcPct val="50000"/>
              </a:spcBef>
            </a:pPr>
            <a:r>
              <a:rPr lang="zh-CN" altLang="en-US" sz="2400" dirty="0">
                <a:solidFill>
                  <a:srgbClr val="C00000"/>
                </a:solidFill>
              </a:rPr>
              <a:t>运行结果：</a:t>
            </a:r>
          </a:p>
          <a:p>
            <a:pPr eaLnBrk="1" hangingPunct="1"/>
            <a:r>
              <a:rPr lang="en-US" altLang="zh-CN" sz="2400" dirty="0">
                <a:solidFill>
                  <a:srgbClr val="C00000"/>
                </a:solidFill>
              </a:rPr>
              <a:t>Hello!</a:t>
            </a:r>
          </a:p>
          <a:p>
            <a:pPr eaLnBrk="1" hangingPunct="1"/>
            <a:r>
              <a:rPr lang="en-US" altLang="zh-CN" sz="2400" dirty="0">
                <a:solidFill>
                  <a:srgbClr val="C00000"/>
                </a:solidFill>
              </a:rPr>
              <a:t>Welcome to </a:t>
            </a:r>
            <a:r>
              <a:rPr lang="en-US" altLang="zh-CN" sz="2400" dirty="0" err="1">
                <a:solidFill>
                  <a:srgbClr val="C00000"/>
                </a:solidFill>
              </a:rPr>
              <a:t>c++</a:t>
            </a:r>
            <a:r>
              <a:rPr lang="zh-CN" altLang="en-US" sz="2400" dirty="0">
                <a:solidFill>
                  <a:srgbClr val="C00000"/>
                </a:solidFill>
              </a:rPr>
              <a:t>！</a:t>
            </a:r>
            <a:endParaRPr lang="zh-CN"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DFE1-D2A0-BF46-137B-3E41C5DD8654}"/>
              </a:ext>
            </a:extLst>
          </p:cNvPr>
          <p:cNvSpPr>
            <a:spLocks noGrp="1"/>
          </p:cNvSpPr>
          <p:nvPr>
            <p:ph type="title"/>
          </p:nvPr>
        </p:nvSpPr>
        <p:spPr>
          <a:xfrm>
            <a:off x="457081" y="2924944"/>
            <a:ext cx="8229838" cy="1008112"/>
          </a:xfrm>
        </p:spPr>
        <p:txBody>
          <a:bodyPr/>
          <a:lstStyle/>
          <a:p>
            <a:r>
              <a:rPr lang="zh-CN" altLang="en-US" dirty="0"/>
              <a:t>标准</a:t>
            </a:r>
            <a:r>
              <a:rPr lang="en-US" altLang="zh-CN" dirty="0"/>
              <a:t>I/O</a:t>
            </a:r>
            <a:r>
              <a:rPr lang="zh-CN" altLang="en-US" dirty="0"/>
              <a:t>流</a:t>
            </a:r>
          </a:p>
        </p:txBody>
      </p:sp>
      <p:sp>
        <p:nvSpPr>
          <p:cNvPr id="4" name="灯片编号占位符 3">
            <a:extLst>
              <a:ext uri="{FF2B5EF4-FFF2-40B4-BE49-F238E27FC236}">
                <a16:creationId xmlns:a16="http://schemas.microsoft.com/office/drawing/2014/main" id="{C354260B-536E-2A20-B774-3E1BAA9A3AAE}"/>
              </a:ext>
            </a:extLst>
          </p:cNvPr>
          <p:cNvSpPr>
            <a:spLocks noGrp="1"/>
          </p:cNvSpPr>
          <p:nvPr>
            <p:ph type="sldNum" sz="quarter" idx="4"/>
          </p:nvPr>
        </p:nvSpPr>
        <p:spPr/>
        <p:txBody>
          <a:bodyPr/>
          <a:lstStyle/>
          <a:p>
            <a:fld id="{DEA904C8-CD7B-4714-BAE1-F1A91095C3EA}" type="slidenum">
              <a:rPr lang="zh-CN" altLang="en-US" smtClean="0"/>
              <a:pPr/>
              <a:t>12</a:t>
            </a:fld>
            <a:endParaRPr lang="zh-CN" altLang="en-US"/>
          </a:p>
        </p:txBody>
      </p:sp>
    </p:spTree>
    <p:extLst>
      <p:ext uri="{BB962C8B-B14F-4D97-AF65-F5344CB8AC3E}">
        <p14:creationId xmlns:p14="http://schemas.microsoft.com/office/powerpoint/2010/main" val="39887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457081" y="1124744"/>
            <a:ext cx="8229838" cy="799892"/>
          </a:xfrm>
        </p:spPr>
        <p:txBody>
          <a:bodyPr/>
          <a:lstStyle/>
          <a:p>
            <a:pPr eaLnBrk="1" hangingPunct="1">
              <a:defRPr/>
            </a:pPr>
            <a:r>
              <a:rPr lang="en-US" altLang="zh-CN" dirty="0">
                <a:solidFill>
                  <a:schemeClr val="accent5"/>
                </a:solidFill>
                <a:latin typeface="微软雅黑" pitchFamily="34" charset="-122"/>
                <a:ea typeface="微软雅黑" pitchFamily="34" charset="-122"/>
              </a:rPr>
              <a:t>I/O</a:t>
            </a:r>
            <a:r>
              <a:rPr lang="zh-CN" altLang="en-US" dirty="0">
                <a:solidFill>
                  <a:schemeClr val="accent5"/>
                </a:solidFill>
                <a:latin typeface="微软雅黑" pitchFamily="34" charset="-122"/>
                <a:ea typeface="微软雅黑" pitchFamily="34" charset="-122"/>
              </a:rPr>
              <a:t>流（第</a:t>
            </a:r>
            <a:r>
              <a:rPr lang="en-US" altLang="zh-CN" dirty="0">
                <a:solidFill>
                  <a:schemeClr val="accent5"/>
                </a:solidFill>
                <a:latin typeface="微软雅黑" pitchFamily="34" charset="-122"/>
                <a:ea typeface="微软雅黑" pitchFamily="34" charset="-122"/>
              </a:rPr>
              <a:t>11</a:t>
            </a:r>
            <a:r>
              <a:rPr lang="zh-CN" altLang="en-US" dirty="0">
                <a:solidFill>
                  <a:schemeClr val="accent5"/>
                </a:solidFill>
              </a:rPr>
              <a:t>章做详细介绍</a:t>
            </a:r>
            <a:r>
              <a:rPr lang="zh-CN" altLang="en-US" dirty="0">
                <a:solidFill>
                  <a:schemeClr val="accent5"/>
                </a:solidFill>
                <a:latin typeface="微软雅黑" pitchFamily="34" charset="-122"/>
                <a:ea typeface="微软雅黑" pitchFamily="34" charset="-122"/>
              </a:rPr>
              <a:t>）</a:t>
            </a:r>
          </a:p>
        </p:txBody>
      </p:sp>
      <p:sp>
        <p:nvSpPr>
          <p:cNvPr id="112643" name="内容占位符 2"/>
          <p:cNvSpPr>
            <a:spLocks noGrp="1"/>
          </p:cNvSpPr>
          <p:nvPr>
            <p:ph idx="1"/>
          </p:nvPr>
        </p:nvSpPr>
        <p:spPr>
          <a:xfrm>
            <a:off x="323528" y="2123224"/>
            <a:ext cx="8064896" cy="4474128"/>
          </a:xfrm>
        </p:spPr>
        <p:txBody>
          <a:bodyPr/>
          <a:lstStyle/>
          <a:p>
            <a:pPr eaLnBrk="1" hangingPunct="1">
              <a:lnSpc>
                <a:spcPct val="150000"/>
              </a:lnSpc>
              <a:spcBef>
                <a:spcPts val="900"/>
              </a:spcBef>
            </a:pPr>
            <a:r>
              <a:rPr lang="zh-CN" altLang="en-US" sz="2400" dirty="0"/>
              <a:t>在</a:t>
            </a:r>
            <a:r>
              <a:rPr lang="en-US" altLang="zh-CN" sz="2400" dirty="0"/>
              <a:t>C++</a:t>
            </a:r>
            <a:r>
              <a:rPr lang="zh-CN" altLang="en-US" sz="2400" dirty="0"/>
              <a:t>中，将数据从一个对象到另一个对象的流动抽象为“</a:t>
            </a:r>
            <a:r>
              <a:rPr lang="zh-CN" altLang="en-US" sz="2400" dirty="0">
                <a:solidFill>
                  <a:srgbClr val="C00000"/>
                </a:solidFill>
              </a:rPr>
              <a:t>流</a:t>
            </a:r>
            <a:r>
              <a:rPr lang="zh-CN" altLang="en-US" sz="2400" dirty="0"/>
              <a:t>”。流在使用前要被建立，使用后要被删除。</a:t>
            </a:r>
            <a:endParaRPr lang="en-US" altLang="zh-CN" sz="2400" dirty="0"/>
          </a:p>
          <a:p>
            <a:pPr eaLnBrk="1" hangingPunct="1">
              <a:lnSpc>
                <a:spcPct val="150000"/>
              </a:lnSpc>
              <a:spcBef>
                <a:spcPts val="900"/>
              </a:spcBef>
            </a:pPr>
            <a:r>
              <a:rPr lang="zh-CN" altLang="en-US" sz="2400" dirty="0"/>
              <a:t>从流中获取数据的操作称为</a:t>
            </a:r>
            <a:r>
              <a:rPr lang="zh-CN" altLang="en-US" sz="2400" dirty="0">
                <a:solidFill>
                  <a:srgbClr val="C00000"/>
                </a:solidFill>
              </a:rPr>
              <a:t>提取</a:t>
            </a:r>
            <a:r>
              <a:rPr lang="zh-CN" altLang="en-US" sz="2400" dirty="0"/>
              <a:t>操作，向流中添加数据的操作称为</a:t>
            </a:r>
            <a:r>
              <a:rPr lang="zh-CN" altLang="en-US" sz="2400" dirty="0">
                <a:solidFill>
                  <a:srgbClr val="C00000"/>
                </a:solidFill>
              </a:rPr>
              <a:t>插入</a:t>
            </a:r>
            <a:r>
              <a:rPr lang="zh-CN" altLang="en-US" sz="2400" dirty="0"/>
              <a:t>操作。</a:t>
            </a:r>
            <a:endParaRPr lang="en-US" altLang="zh-CN" sz="2400" dirty="0"/>
          </a:p>
          <a:p>
            <a:pPr eaLnBrk="1" hangingPunct="1">
              <a:lnSpc>
                <a:spcPct val="150000"/>
              </a:lnSpc>
              <a:spcBef>
                <a:spcPts val="900"/>
              </a:spcBef>
            </a:pPr>
            <a:r>
              <a:rPr lang="zh-CN" altLang="en-US" sz="2400" dirty="0"/>
              <a:t>数据的输入与输出是通过</a:t>
            </a:r>
            <a:r>
              <a:rPr lang="en-US" altLang="zh-CN" sz="2400" dirty="0"/>
              <a:t>I/O</a:t>
            </a:r>
            <a:r>
              <a:rPr lang="zh-CN" altLang="en-US" sz="2400" dirty="0"/>
              <a:t>流来实现的，</a:t>
            </a:r>
            <a:r>
              <a:rPr lang="en-US" altLang="zh-CN" sz="2400" dirty="0" err="1"/>
              <a:t>cin</a:t>
            </a:r>
            <a:r>
              <a:rPr lang="zh-CN" altLang="en-US" sz="2400" dirty="0"/>
              <a:t>和</a:t>
            </a:r>
            <a:r>
              <a:rPr lang="en-US" altLang="zh-CN" sz="2400" dirty="0" err="1"/>
              <a:t>cout</a:t>
            </a:r>
            <a:r>
              <a:rPr lang="zh-CN" altLang="en-US" sz="2400" dirty="0"/>
              <a:t>是预定义的流类对象。</a:t>
            </a:r>
            <a:r>
              <a:rPr lang="en-US" altLang="zh-CN" sz="2400" dirty="0" err="1"/>
              <a:t>cin</a:t>
            </a:r>
            <a:r>
              <a:rPr lang="zh-CN" altLang="en-US" sz="2400" dirty="0"/>
              <a:t>用来处理标准输入，即键盘输入。</a:t>
            </a:r>
            <a:r>
              <a:rPr lang="en-US" altLang="zh-CN" sz="2400" dirty="0" err="1"/>
              <a:t>cout</a:t>
            </a:r>
            <a:r>
              <a:rPr lang="zh-CN" altLang="en-US" sz="2400" dirty="0"/>
              <a:t>用来处理标准输出，即屏幕输出。</a:t>
            </a:r>
          </a:p>
          <a:p>
            <a:pPr eaLnBrk="1" hangingPunct="1">
              <a:lnSpc>
                <a:spcPct val="150000"/>
              </a:lnSpc>
            </a:pPr>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13</a:t>
            </a:fld>
            <a:endParaRPr lang="zh-CN" altLang="en-US"/>
          </a:p>
        </p:txBody>
      </p:sp>
    </p:spTree>
    <p:extLst>
      <p:ext uri="{BB962C8B-B14F-4D97-AF65-F5344CB8AC3E}">
        <p14:creationId xmlns:p14="http://schemas.microsoft.com/office/powerpoint/2010/main" val="9737200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457081" y="120787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预定义的插入符和提取符</a:t>
            </a:r>
          </a:p>
        </p:txBody>
      </p:sp>
      <p:sp>
        <p:nvSpPr>
          <p:cNvPr id="113667" name="内容占位符 2"/>
          <p:cNvSpPr>
            <a:spLocks noGrp="1"/>
          </p:cNvSpPr>
          <p:nvPr>
            <p:ph idx="1"/>
          </p:nvPr>
        </p:nvSpPr>
        <p:spPr>
          <a:xfrm>
            <a:off x="220639" y="2003062"/>
            <a:ext cx="8440040" cy="3816424"/>
          </a:xfrm>
        </p:spPr>
        <p:txBody>
          <a:bodyPr/>
          <a:lstStyle/>
          <a:p>
            <a:pPr eaLnBrk="1" hangingPunct="1">
              <a:lnSpc>
                <a:spcPct val="130000"/>
              </a:lnSpc>
            </a:pPr>
            <a:r>
              <a:rPr lang="zh-CN" altLang="en-US" sz="2400" dirty="0"/>
              <a:t>“</a:t>
            </a:r>
            <a:r>
              <a:rPr lang="en-US" altLang="zh-CN" sz="2400" dirty="0"/>
              <a:t>&lt;&lt;</a:t>
            </a:r>
            <a:r>
              <a:rPr lang="zh-CN" altLang="en-US" sz="2400" dirty="0"/>
              <a:t>”是预定义的</a:t>
            </a:r>
            <a:r>
              <a:rPr lang="zh-CN" altLang="en-US" sz="2400" dirty="0">
                <a:solidFill>
                  <a:srgbClr val="C00000"/>
                </a:solidFill>
              </a:rPr>
              <a:t>插入符</a:t>
            </a:r>
            <a:r>
              <a:rPr lang="zh-CN" altLang="en-US" sz="2400" dirty="0"/>
              <a:t>，作用在流类对象</a:t>
            </a:r>
            <a:r>
              <a:rPr lang="en-US" altLang="zh-CN" sz="2400" dirty="0" err="1"/>
              <a:t>cout</a:t>
            </a:r>
            <a:r>
              <a:rPr lang="zh-CN" altLang="en-US" sz="2400" dirty="0"/>
              <a:t>上便可以实现向标准输出设备输出。</a:t>
            </a:r>
          </a:p>
          <a:p>
            <a:pPr lvl="1" eaLnBrk="1" hangingPunct="1">
              <a:lnSpc>
                <a:spcPct val="130000"/>
              </a:lnSpc>
            </a:pPr>
            <a:r>
              <a:rPr lang="en-US" altLang="zh-CN" sz="2400" dirty="0" err="1"/>
              <a:t>cout</a:t>
            </a:r>
            <a:r>
              <a:rPr lang="en-US" altLang="zh-CN" sz="2400" dirty="0"/>
              <a:t> &lt;&lt; </a:t>
            </a:r>
            <a:r>
              <a:rPr lang="zh-CN" altLang="en-US" sz="2400" dirty="0"/>
              <a:t>表达式 </a:t>
            </a:r>
            <a:r>
              <a:rPr lang="en-US" altLang="zh-CN" sz="2400" dirty="0"/>
              <a:t>&lt;&lt; </a:t>
            </a:r>
            <a:r>
              <a:rPr lang="zh-CN" altLang="en-US" sz="2400" dirty="0"/>
              <a:t>表达式</a:t>
            </a:r>
            <a:r>
              <a:rPr lang="en-US" altLang="zh-CN" sz="2400" dirty="0"/>
              <a:t>...</a:t>
            </a:r>
            <a:endParaRPr lang="zh-CN" altLang="en-US" sz="2400" dirty="0"/>
          </a:p>
          <a:p>
            <a:pPr eaLnBrk="1" hangingPunct="1">
              <a:lnSpc>
                <a:spcPct val="130000"/>
              </a:lnSpc>
            </a:pPr>
            <a:r>
              <a:rPr lang="zh-CN" altLang="en-US" sz="2400" dirty="0"/>
              <a:t>标准输入是将</a:t>
            </a:r>
            <a:r>
              <a:rPr lang="zh-CN" altLang="en-US" sz="2400" dirty="0">
                <a:solidFill>
                  <a:srgbClr val="C00000"/>
                </a:solidFill>
              </a:rPr>
              <a:t>提取符</a:t>
            </a:r>
            <a:r>
              <a:rPr lang="zh-CN" altLang="en-US" sz="2400" dirty="0"/>
              <a:t>作用在流类对象</a:t>
            </a:r>
            <a:r>
              <a:rPr lang="en-US" altLang="zh-CN" sz="2400" dirty="0" err="1"/>
              <a:t>cin</a:t>
            </a:r>
            <a:r>
              <a:rPr lang="zh-CN" altLang="en-US" sz="2400" dirty="0"/>
              <a:t>上。</a:t>
            </a:r>
          </a:p>
          <a:p>
            <a:pPr lvl="1" eaLnBrk="1" hangingPunct="1">
              <a:lnSpc>
                <a:spcPct val="130000"/>
              </a:lnSpc>
            </a:pPr>
            <a:r>
              <a:rPr lang="en-US" altLang="zh-CN" sz="2400" dirty="0" err="1"/>
              <a:t>cin</a:t>
            </a:r>
            <a:r>
              <a:rPr lang="en-US" altLang="zh-CN" sz="2400" dirty="0"/>
              <a:t> &gt;&gt; </a:t>
            </a:r>
            <a:r>
              <a:rPr lang="zh-CN" altLang="en-US" sz="2400" dirty="0"/>
              <a:t>表达式</a:t>
            </a:r>
            <a:r>
              <a:rPr lang="en-US" altLang="zh-CN" sz="2400" dirty="0"/>
              <a:t> &gt;&gt; </a:t>
            </a:r>
            <a:r>
              <a:rPr lang="zh-CN" altLang="en-US" sz="2400" dirty="0"/>
              <a:t>表达式</a:t>
            </a:r>
            <a:r>
              <a:rPr lang="en-US" altLang="zh-CN" sz="2400" dirty="0"/>
              <a:t>...</a:t>
            </a:r>
            <a:endParaRPr lang="zh-CN" altLang="en-US" sz="2400" dirty="0"/>
          </a:p>
          <a:p>
            <a:pPr eaLnBrk="1" hangingPunct="1">
              <a:lnSpc>
                <a:spcPct val="130000"/>
              </a:lnSpc>
            </a:pPr>
            <a:r>
              <a:rPr lang="zh-CN" altLang="en-US" sz="2400" dirty="0"/>
              <a:t>提取符可以连续写多个，每个后面跟一个表达式，该表达式通常是用于存放输入值的变量。例如：</a:t>
            </a:r>
          </a:p>
          <a:p>
            <a:pPr lvl="1" eaLnBrk="1" hangingPunct="1">
              <a:lnSpc>
                <a:spcPct val="130000"/>
              </a:lnSpc>
            </a:pPr>
            <a:r>
              <a:rPr lang="en-US" altLang="zh-CN" sz="2400" dirty="0"/>
              <a:t>int a, b;</a:t>
            </a:r>
            <a:endParaRPr lang="zh-CN" altLang="en-US" sz="2400" dirty="0"/>
          </a:p>
          <a:p>
            <a:pPr lvl="1" eaLnBrk="1" hangingPunct="1">
              <a:lnSpc>
                <a:spcPct val="130000"/>
              </a:lnSpc>
            </a:pPr>
            <a:r>
              <a:rPr lang="en-US" altLang="zh-CN" sz="2400" dirty="0" err="1"/>
              <a:t>cin</a:t>
            </a:r>
            <a:r>
              <a:rPr lang="en-US" altLang="zh-CN" sz="2400" dirty="0"/>
              <a:t> &gt;&gt; a &gt;&gt; b;</a:t>
            </a:r>
            <a:endParaRPr lang="zh-CN" altLang="en-US" sz="2400" dirty="0"/>
          </a:p>
          <a:p>
            <a:pPr eaLnBrk="1" hangingPunct="1"/>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14</a:t>
            </a:fld>
            <a:endParaRPr lang="zh-CN" altLang="en-US"/>
          </a:p>
        </p:txBody>
      </p:sp>
    </p:spTree>
    <p:extLst>
      <p:ext uri="{BB962C8B-B14F-4D97-AF65-F5344CB8AC3E}">
        <p14:creationId xmlns:p14="http://schemas.microsoft.com/office/powerpoint/2010/main" val="29662535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DFE1-D2A0-BF46-137B-3E41C5DD8654}"/>
              </a:ext>
            </a:extLst>
          </p:cNvPr>
          <p:cNvSpPr>
            <a:spLocks noGrp="1"/>
          </p:cNvSpPr>
          <p:nvPr>
            <p:ph type="title"/>
          </p:nvPr>
        </p:nvSpPr>
        <p:spPr>
          <a:xfrm>
            <a:off x="457081" y="2924944"/>
            <a:ext cx="8229838" cy="1008112"/>
          </a:xfrm>
        </p:spPr>
        <p:txBody>
          <a:bodyPr/>
          <a:lstStyle/>
          <a:p>
            <a:r>
              <a:rPr lang="en-US" altLang="zh-CN" dirty="0"/>
              <a:t>C++</a:t>
            </a:r>
            <a:r>
              <a:rPr lang="zh-CN" altLang="en-US" dirty="0"/>
              <a:t>基本数据类型和表达式</a:t>
            </a:r>
          </a:p>
        </p:txBody>
      </p:sp>
      <p:sp>
        <p:nvSpPr>
          <p:cNvPr id="4" name="灯片编号占位符 3">
            <a:extLst>
              <a:ext uri="{FF2B5EF4-FFF2-40B4-BE49-F238E27FC236}">
                <a16:creationId xmlns:a16="http://schemas.microsoft.com/office/drawing/2014/main" id="{C354260B-536E-2A20-B774-3E1BAA9A3AAE}"/>
              </a:ext>
            </a:extLst>
          </p:cNvPr>
          <p:cNvSpPr>
            <a:spLocks noGrp="1"/>
          </p:cNvSpPr>
          <p:nvPr>
            <p:ph type="sldNum" sz="quarter" idx="4"/>
          </p:nvPr>
        </p:nvSpPr>
        <p:spPr/>
        <p:txBody>
          <a:bodyPr/>
          <a:lstStyle/>
          <a:p>
            <a:fld id="{DEA904C8-CD7B-4714-BAE1-F1A91095C3EA}" type="slidenum">
              <a:rPr lang="zh-CN" altLang="en-US" smtClean="0"/>
              <a:pPr/>
              <a:t>15</a:t>
            </a:fld>
            <a:endParaRPr lang="zh-CN" altLang="en-US"/>
          </a:p>
        </p:txBody>
      </p:sp>
    </p:spTree>
    <p:extLst>
      <p:ext uri="{BB962C8B-B14F-4D97-AF65-F5344CB8AC3E}">
        <p14:creationId xmlns:p14="http://schemas.microsoft.com/office/powerpoint/2010/main" val="151879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323527" y="1071624"/>
            <a:ext cx="8229838" cy="630216"/>
          </a:xfrm>
        </p:spPr>
        <p:txBody>
          <a:bodyPr/>
          <a:lstStyle/>
          <a:p>
            <a:pPr eaLnBrk="1" hangingPunct="1">
              <a:defRPr/>
            </a:pPr>
            <a:r>
              <a:rPr lang="zh-CN" altLang="en-US" dirty="0">
                <a:solidFill>
                  <a:schemeClr val="accent4">
                    <a:lumMod val="75000"/>
                  </a:schemeClr>
                </a:solidFill>
                <a:latin typeface="微软雅黑" pitchFamily="34" charset="-122"/>
                <a:ea typeface="微软雅黑" pitchFamily="34" charset="-122"/>
              </a:rPr>
              <a:t>基本数据类型</a:t>
            </a:r>
          </a:p>
        </p:txBody>
      </p:sp>
      <p:sp>
        <p:nvSpPr>
          <p:cNvPr id="25603" name="内容占位符 5"/>
          <p:cNvSpPr>
            <a:spLocks noGrp="1"/>
          </p:cNvSpPr>
          <p:nvPr>
            <p:ph idx="1"/>
          </p:nvPr>
        </p:nvSpPr>
        <p:spPr>
          <a:xfrm>
            <a:off x="180102" y="1681482"/>
            <a:ext cx="8783795" cy="5033411"/>
          </a:xfrm>
        </p:spPr>
        <p:txBody>
          <a:bodyPr/>
          <a:lstStyle/>
          <a:p>
            <a:pPr eaLnBrk="1" hangingPunct="1">
              <a:lnSpc>
                <a:spcPct val="120000"/>
              </a:lnSpc>
            </a:pPr>
            <a:r>
              <a:rPr lang="en-US" altLang="zh-CN" sz="2400" dirty="0"/>
              <a:t>C++</a:t>
            </a:r>
            <a:r>
              <a:rPr lang="zh-CN" altLang="en-US" sz="2400" dirty="0"/>
              <a:t>能够处理的基本数据类型</a:t>
            </a:r>
            <a:endParaRPr lang="en-US" altLang="zh-CN" sz="2400" dirty="0"/>
          </a:p>
          <a:p>
            <a:pPr lvl="1" eaLnBrk="1" hangingPunct="1">
              <a:lnSpc>
                <a:spcPct val="120000"/>
              </a:lnSpc>
            </a:pPr>
            <a:r>
              <a:rPr lang="zh-CN" altLang="en-US" sz="2400" dirty="0"/>
              <a:t>整数类型</a:t>
            </a:r>
            <a:endParaRPr lang="en-US" altLang="zh-CN" sz="2400" dirty="0"/>
          </a:p>
          <a:p>
            <a:pPr lvl="1" eaLnBrk="1" hangingPunct="1">
              <a:lnSpc>
                <a:spcPct val="120000"/>
              </a:lnSpc>
            </a:pPr>
            <a:r>
              <a:rPr lang="zh-CN" altLang="en-US" sz="2400" dirty="0"/>
              <a:t>浮点数类型</a:t>
            </a:r>
            <a:endParaRPr lang="en-US" altLang="zh-CN" sz="2400" dirty="0"/>
          </a:p>
          <a:p>
            <a:pPr lvl="1" eaLnBrk="1" hangingPunct="1">
              <a:lnSpc>
                <a:spcPct val="120000"/>
              </a:lnSpc>
            </a:pPr>
            <a:r>
              <a:rPr lang="zh-CN" altLang="en-US" sz="2400" dirty="0"/>
              <a:t>字符类型</a:t>
            </a:r>
            <a:endParaRPr lang="en-US" altLang="zh-CN" sz="2400" dirty="0"/>
          </a:p>
          <a:p>
            <a:pPr lvl="1" eaLnBrk="1" hangingPunct="1">
              <a:lnSpc>
                <a:spcPct val="120000"/>
              </a:lnSpc>
            </a:pPr>
            <a:r>
              <a:rPr lang="zh-CN" altLang="en-US" sz="2400" dirty="0"/>
              <a:t>布尔类型</a:t>
            </a:r>
          </a:p>
          <a:p>
            <a:pPr eaLnBrk="1" hangingPunct="1">
              <a:lnSpc>
                <a:spcPct val="120000"/>
              </a:lnSpc>
            </a:pPr>
            <a:r>
              <a:rPr lang="zh-CN" altLang="en-US" sz="2400" dirty="0"/>
              <a:t>程序中的数据</a:t>
            </a:r>
          </a:p>
          <a:p>
            <a:pPr lvl="1" eaLnBrk="1" hangingPunct="1">
              <a:lnSpc>
                <a:spcPct val="120000"/>
              </a:lnSpc>
            </a:pPr>
            <a:r>
              <a:rPr lang="zh-CN" altLang="en-US" sz="2400" dirty="0"/>
              <a:t>常量</a:t>
            </a:r>
            <a:endParaRPr lang="en-US" altLang="zh-CN" sz="2400" dirty="0"/>
          </a:p>
          <a:p>
            <a:pPr lvl="2" eaLnBrk="1" hangingPunct="1">
              <a:lnSpc>
                <a:spcPct val="120000"/>
              </a:lnSpc>
            </a:pPr>
            <a:r>
              <a:rPr lang="zh-CN" altLang="en-US" sz="2400" dirty="0"/>
              <a:t>在源程序中直接写明的数据，其值在整个程序运行期间不可改变，这样的数据称为常量。</a:t>
            </a:r>
            <a:endParaRPr lang="en-US" altLang="zh-CN" sz="2400" dirty="0"/>
          </a:p>
          <a:p>
            <a:pPr lvl="1" eaLnBrk="1" hangingPunct="1">
              <a:lnSpc>
                <a:spcPct val="120000"/>
              </a:lnSpc>
            </a:pPr>
            <a:r>
              <a:rPr lang="zh-CN" altLang="en-US" sz="2400" dirty="0"/>
              <a:t>变量</a:t>
            </a:r>
            <a:endParaRPr lang="en-US" altLang="zh-CN" sz="2400" dirty="0"/>
          </a:p>
          <a:p>
            <a:pPr lvl="2" eaLnBrk="1" hangingPunct="1">
              <a:lnSpc>
                <a:spcPct val="120000"/>
              </a:lnSpc>
            </a:pPr>
            <a:r>
              <a:rPr lang="zh-CN" altLang="en-US" sz="2400" dirty="0"/>
              <a:t>在程序运行过程中允许改变的数据，称为变量。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16</a:t>
            </a:fld>
            <a:endParaRPr lang="zh-CN" altLang="en-US"/>
          </a:p>
        </p:txBody>
      </p:sp>
    </p:spTree>
    <p:extLst>
      <p:ext uri="{BB962C8B-B14F-4D97-AF65-F5344CB8AC3E}">
        <p14:creationId xmlns:p14="http://schemas.microsoft.com/office/powerpoint/2010/main" val="29837558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78507" y="1268760"/>
            <a:ext cx="8229838" cy="799892"/>
          </a:xfrm>
        </p:spPr>
        <p:txBody>
          <a:bodyPr/>
          <a:lstStyle/>
          <a:p>
            <a:pPr>
              <a:defRPr/>
            </a:pPr>
            <a:r>
              <a:rPr lang="zh-CN" altLang="en-US" dirty="0">
                <a:solidFill>
                  <a:schemeClr val="accent4">
                    <a:lumMod val="75000"/>
                  </a:schemeClr>
                </a:solidFill>
                <a:latin typeface="微软雅黑" pitchFamily="34" charset="-122"/>
                <a:ea typeface="微软雅黑" pitchFamily="34" charset="-122"/>
              </a:rPr>
              <a:t>文字常量</a:t>
            </a:r>
          </a:p>
        </p:txBody>
      </p:sp>
      <p:sp>
        <p:nvSpPr>
          <p:cNvPr id="25603" name="内容占位符 2"/>
          <p:cNvSpPr>
            <a:spLocks noGrp="1"/>
          </p:cNvSpPr>
          <p:nvPr>
            <p:ph idx="1"/>
          </p:nvPr>
        </p:nvSpPr>
        <p:spPr>
          <a:xfrm>
            <a:off x="272947" y="2054342"/>
            <a:ext cx="8435398" cy="3232896"/>
          </a:xfrm>
        </p:spPr>
        <p:txBody>
          <a:bodyPr/>
          <a:lstStyle/>
          <a:p>
            <a:pPr>
              <a:lnSpc>
                <a:spcPct val="150000"/>
              </a:lnSpc>
            </a:pPr>
            <a:r>
              <a:rPr lang="zh-CN" altLang="en-US" sz="2400" dirty="0"/>
              <a:t>所谓常量是指在程序运行的整个过程中其值始终不可改变的量，文字常量是直接使用符号（文字）表示的值。例如：</a:t>
            </a:r>
            <a:r>
              <a:rPr lang="en-US" altLang="zh-CN" sz="2400" dirty="0"/>
              <a:t>12</a:t>
            </a:r>
            <a:r>
              <a:rPr lang="zh-CN" altLang="en-US" sz="2400" dirty="0"/>
              <a:t>，</a:t>
            </a:r>
            <a:r>
              <a:rPr lang="en-US" altLang="zh-CN" sz="2400" dirty="0"/>
              <a:t>3.5</a:t>
            </a:r>
            <a:r>
              <a:rPr lang="zh-CN" altLang="en-US" sz="2400" dirty="0"/>
              <a:t>，</a:t>
            </a:r>
            <a:r>
              <a:rPr lang="en-US" altLang="zh-CN" sz="2400" dirty="0"/>
              <a:t>’A’</a:t>
            </a:r>
            <a:r>
              <a:rPr lang="zh-CN" altLang="en-US" sz="2400" dirty="0"/>
              <a:t>都是常量。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17</a:t>
            </a:fld>
            <a:endParaRPr lang="zh-CN" altLang="en-US"/>
          </a:p>
        </p:txBody>
      </p:sp>
    </p:spTree>
    <p:extLst>
      <p:ext uri="{BB962C8B-B14F-4D97-AF65-F5344CB8AC3E}">
        <p14:creationId xmlns:p14="http://schemas.microsoft.com/office/powerpoint/2010/main" val="29380090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73337" y="1018852"/>
            <a:ext cx="8229838" cy="593911"/>
          </a:xfrm>
        </p:spPr>
        <p:txBody>
          <a:bodyPr/>
          <a:lstStyle/>
          <a:p>
            <a:pPr eaLnBrk="1" hangingPunct="1">
              <a:defRPr/>
            </a:pPr>
            <a:r>
              <a:rPr lang="zh-CN" altLang="en-US" dirty="0">
                <a:solidFill>
                  <a:schemeClr val="accent5"/>
                </a:solidFill>
                <a:latin typeface="微软雅黑" pitchFamily="34" charset="-122"/>
                <a:ea typeface="微软雅黑" pitchFamily="34" charset="-122"/>
              </a:rPr>
              <a:t>变量</a:t>
            </a:r>
          </a:p>
        </p:txBody>
      </p:sp>
      <p:sp>
        <p:nvSpPr>
          <p:cNvPr id="3" name="内容占位符 2"/>
          <p:cNvSpPr>
            <a:spLocks noGrp="1"/>
          </p:cNvSpPr>
          <p:nvPr>
            <p:ph idx="1"/>
          </p:nvPr>
        </p:nvSpPr>
        <p:spPr>
          <a:xfrm>
            <a:off x="107504" y="1562981"/>
            <a:ext cx="8856984" cy="4962363"/>
          </a:xfrm>
        </p:spPr>
        <p:txBody>
          <a:bodyPr>
            <a:noAutofit/>
          </a:bodyPr>
          <a:lstStyle/>
          <a:p>
            <a:pPr marL="274628" indent="-185117" eaLnBrk="1" fontAlgn="auto" hangingPunct="1">
              <a:lnSpc>
                <a:spcPct val="130000"/>
              </a:lnSpc>
              <a:spcAft>
                <a:spcPts val="0"/>
              </a:spcAft>
              <a:buFont typeface="Georgia"/>
              <a:buChar char="▫"/>
              <a:defRPr/>
            </a:pPr>
            <a:r>
              <a:rPr lang="zh-CN" altLang="en-US" sz="2400" dirty="0">
                <a:latin typeface="微软雅黑" pitchFamily="34" charset="-122"/>
                <a:ea typeface="微软雅黑" pitchFamily="34" charset="-122"/>
              </a:rPr>
              <a:t>变量定义：</a:t>
            </a:r>
            <a:endParaRPr lang="en-US" altLang="zh-CN" sz="2400" dirty="0">
              <a:latin typeface="微软雅黑" pitchFamily="34" charset="-122"/>
              <a:ea typeface="微软雅黑" pitchFamily="34" charset="-122"/>
            </a:endParaRPr>
          </a:p>
          <a:p>
            <a:pPr marL="493692" lvl="1" indent="-164548" eaLnBrk="1" fontAlgn="auto" hangingPunct="1">
              <a:lnSpc>
                <a:spcPct val="130000"/>
              </a:lnSpc>
              <a:spcAft>
                <a:spcPts val="0"/>
              </a:spcAft>
              <a:buFont typeface="Wingdings 2"/>
              <a:buChar char=""/>
              <a:defRPr/>
            </a:pPr>
            <a:r>
              <a:rPr lang="zh-CN" altLang="en-US" sz="2000" dirty="0">
                <a:solidFill>
                  <a:schemeClr val="accent6"/>
                </a:solidFill>
                <a:latin typeface="微软雅黑" pitchFamily="34" charset="-122"/>
                <a:ea typeface="微软雅黑" pitchFamily="34" charset="-122"/>
              </a:rPr>
              <a:t>数据类型</a:t>
            </a:r>
            <a:r>
              <a:rPr lang="en-US" sz="2000" dirty="0">
                <a:solidFill>
                  <a:schemeClr val="accent6"/>
                </a:solidFill>
                <a:latin typeface="微软雅黑" pitchFamily="34" charset="-122"/>
                <a:ea typeface="微软雅黑" pitchFamily="34" charset="-122"/>
              </a:rPr>
              <a:t>    </a:t>
            </a:r>
            <a:r>
              <a:rPr lang="zh-CN" altLang="en-US" sz="2000" dirty="0">
                <a:solidFill>
                  <a:schemeClr val="accent6"/>
                </a:solidFill>
                <a:latin typeface="微软雅黑" pitchFamily="34" charset="-122"/>
                <a:ea typeface="微软雅黑" pitchFamily="34" charset="-122"/>
              </a:rPr>
              <a:t>变量名</a:t>
            </a:r>
            <a:r>
              <a:rPr lang="en-US" sz="2000" dirty="0">
                <a:solidFill>
                  <a:schemeClr val="accent6"/>
                </a:solidFill>
                <a:latin typeface="微软雅黑" pitchFamily="34" charset="-122"/>
                <a:ea typeface="微软雅黑" pitchFamily="34" charset="-122"/>
              </a:rPr>
              <a:t>1, </a:t>
            </a:r>
            <a:r>
              <a:rPr lang="zh-CN" altLang="en-US" sz="2000" dirty="0">
                <a:solidFill>
                  <a:schemeClr val="accent6"/>
                </a:solidFill>
                <a:latin typeface="微软雅黑" pitchFamily="34" charset="-122"/>
                <a:ea typeface="微软雅黑" pitchFamily="34" charset="-122"/>
              </a:rPr>
              <a:t>变量名</a:t>
            </a:r>
            <a:r>
              <a:rPr lang="en-US" sz="2000" dirty="0">
                <a:solidFill>
                  <a:schemeClr val="accent6"/>
                </a:solidFill>
                <a:latin typeface="微软雅黑" pitchFamily="34" charset="-122"/>
                <a:ea typeface="微软雅黑" pitchFamily="34" charset="-122"/>
              </a:rPr>
              <a:t>2, ..., </a:t>
            </a:r>
            <a:r>
              <a:rPr lang="zh-CN" altLang="en-US" sz="2000" dirty="0">
                <a:solidFill>
                  <a:schemeClr val="accent6"/>
                </a:solidFill>
                <a:latin typeface="微软雅黑" pitchFamily="34" charset="-122"/>
                <a:ea typeface="微软雅黑" pitchFamily="34" charset="-122"/>
              </a:rPr>
              <a:t>变量名</a:t>
            </a:r>
            <a:r>
              <a:rPr lang="en-US" sz="2000" dirty="0">
                <a:solidFill>
                  <a:schemeClr val="accent6"/>
                </a:solidFill>
                <a:latin typeface="微软雅黑" pitchFamily="34" charset="-122"/>
                <a:ea typeface="微软雅黑" pitchFamily="34" charset="-122"/>
              </a:rPr>
              <a:t>n;</a:t>
            </a:r>
            <a:endParaRPr lang="en-US" altLang="zh-CN" sz="2000" dirty="0">
              <a:solidFill>
                <a:schemeClr val="accent6"/>
              </a:solidFill>
              <a:latin typeface="微软雅黑" pitchFamily="34" charset="-122"/>
              <a:ea typeface="微软雅黑" pitchFamily="34" charset="-122"/>
            </a:endParaRPr>
          </a:p>
          <a:p>
            <a:pPr marL="274628" indent="-185117" eaLnBrk="1" fontAlgn="auto" hangingPunct="1">
              <a:lnSpc>
                <a:spcPct val="130000"/>
              </a:lnSpc>
              <a:spcAft>
                <a:spcPts val="0"/>
              </a:spcAft>
              <a:buFont typeface="Georgia"/>
              <a:buChar char="▫"/>
              <a:defRPr/>
            </a:pPr>
            <a:r>
              <a:rPr lang="zh-CN" altLang="en-US" sz="2400" dirty="0">
                <a:latin typeface="微软雅黑" pitchFamily="34" charset="-122"/>
                <a:ea typeface="微软雅黑" pitchFamily="34" charset="-122"/>
              </a:rPr>
              <a:t>在定义一个变量的同时，也可以对它初始化。</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语言中提供了多种初始化方式，例如：</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 = 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 = {0};</a:t>
            </a:r>
          </a:p>
          <a:p>
            <a:pPr marL="493644" lvl="1" indent="-185117" eaLnBrk="1" fontAlgn="auto" hangingPunct="1">
              <a:lnSpc>
                <a:spcPct val="130000"/>
              </a:lnSpc>
              <a:spcAft>
                <a:spcPts val="0"/>
              </a:spcAft>
              <a:buFont typeface="Georgia"/>
              <a:buChar char="▫"/>
              <a:defRPr/>
            </a:pPr>
            <a:r>
              <a:rPr lang="en-US" altLang="zh-CN" sz="2000" dirty="0">
                <a:latin typeface="微软雅黑" pitchFamily="34" charset="-122"/>
                <a:ea typeface="微软雅黑" pitchFamily="34" charset="-122"/>
              </a:rPr>
              <a:t>int a{0};</a:t>
            </a:r>
          </a:p>
          <a:p>
            <a:pPr marL="493644" lvl="1" indent="-185117" eaLnBrk="1" fontAlgn="auto" hangingPunct="1">
              <a:lnSpc>
                <a:spcPct val="130000"/>
              </a:lnSpc>
              <a:spcAft>
                <a:spcPts val="0"/>
              </a:spcAft>
              <a:buFont typeface="Georgia"/>
              <a:buChar char="▫"/>
              <a:defRPr/>
            </a:pPr>
            <a:r>
              <a:rPr lang="zh-CN" altLang="en-US" sz="2000" dirty="0">
                <a:latin typeface="微软雅黑" pitchFamily="34" charset="-122"/>
                <a:ea typeface="微软雅黑" pitchFamily="34" charset="-122"/>
              </a:rPr>
              <a:t>其中使用大括号的初始化方式称为列表初始化，列表初始化时不允许信息的丢失。例如用</a:t>
            </a:r>
            <a:r>
              <a:rPr lang="en-US" altLang="zh-CN" sz="2000" dirty="0">
                <a:latin typeface="微软雅黑" pitchFamily="34" charset="-122"/>
                <a:ea typeface="微软雅黑" pitchFamily="34" charset="-122"/>
              </a:rPr>
              <a:t>double</a:t>
            </a:r>
            <a:r>
              <a:rPr lang="zh-CN" altLang="en-US" sz="2000" dirty="0">
                <a:latin typeface="微软雅黑" pitchFamily="34" charset="-122"/>
                <a:ea typeface="微软雅黑" pitchFamily="34" charset="-122"/>
              </a:rPr>
              <a:t>值初始化</a:t>
            </a:r>
            <a:r>
              <a:rPr lang="en-US" altLang="zh-CN" sz="2000" dirty="0">
                <a:latin typeface="微软雅黑" pitchFamily="34" charset="-122"/>
                <a:ea typeface="微软雅黑" pitchFamily="34" charset="-122"/>
              </a:rPr>
              <a:t>int</a:t>
            </a:r>
            <a:r>
              <a:rPr lang="zh-CN" altLang="en-US" sz="2000" dirty="0">
                <a:latin typeface="微软雅黑" pitchFamily="34" charset="-122"/>
                <a:ea typeface="微软雅黑" pitchFamily="34" charset="-122"/>
              </a:rPr>
              <a:t>变量，就会造成数据丢失。</a:t>
            </a:r>
          </a:p>
          <a:p>
            <a:pPr marL="274628" indent="-185117" eaLnBrk="1" fontAlgn="auto" hangingPunct="1">
              <a:lnSpc>
                <a:spcPct val="130000"/>
              </a:lnSpc>
              <a:spcAft>
                <a:spcPts val="0"/>
              </a:spcAft>
              <a:buFont typeface="Georgia"/>
              <a:buChar char="▫"/>
              <a:defRPr/>
            </a:pP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基本数据类型没有字符串类型，</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标准库中有</a:t>
            </a:r>
            <a:r>
              <a:rPr lang="en-US" altLang="zh-CN" sz="2400" dirty="0">
                <a:latin typeface="微软雅黑" pitchFamily="34" charset="-122"/>
                <a:ea typeface="微软雅黑" pitchFamily="34" charset="-122"/>
              </a:rPr>
              <a:t>string</a:t>
            </a:r>
            <a:r>
              <a:rPr lang="zh-CN" altLang="en-US" sz="2400" dirty="0">
                <a:latin typeface="微软雅黑" pitchFamily="34" charset="-122"/>
                <a:ea typeface="微软雅黑" pitchFamily="34" charset="-122"/>
              </a:rPr>
              <a:t>类。</a:t>
            </a:r>
            <a:endParaRPr lang="en-US" altLang="zh-CN" sz="2400" dirty="0">
              <a:latin typeface="微软雅黑" pitchFamily="34" charset="-122"/>
              <a:ea typeface="微软雅黑"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18</a:t>
            </a:fld>
            <a:endParaRPr lang="zh-CN" altLang="en-US"/>
          </a:p>
        </p:txBody>
      </p:sp>
    </p:spTree>
    <p:extLst>
      <p:ext uri="{BB962C8B-B14F-4D97-AF65-F5344CB8AC3E}">
        <p14:creationId xmlns:p14="http://schemas.microsoft.com/office/powerpoint/2010/main" val="1760683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204528" y="1052736"/>
            <a:ext cx="8229838" cy="576224"/>
          </a:xfrm>
        </p:spPr>
        <p:txBody>
          <a:bodyPr/>
          <a:lstStyle/>
          <a:p>
            <a:pPr eaLnBrk="1" hangingPunct="1">
              <a:defRPr/>
            </a:pPr>
            <a:r>
              <a:rPr lang="zh-CN" altLang="en-US" dirty="0">
                <a:solidFill>
                  <a:schemeClr val="accent5"/>
                </a:solidFill>
                <a:latin typeface="微软雅黑" pitchFamily="34" charset="-122"/>
                <a:ea typeface="微软雅黑" pitchFamily="34" charset="-122"/>
              </a:rPr>
              <a:t>符号常量（由</a:t>
            </a:r>
            <a:r>
              <a:rPr lang="en-US" altLang="zh-CN" dirty="0">
                <a:solidFill>
                  <a:schemeClr val="accent5"/>
                </a:solidFill>
                <a:latin typeface="微软雅黑" pitchFamily="34" charset="-122"/>
                <a:ea typeface="微软雅黑" pitchFamily="34" charset="-122"/>
              </a:rPr>
              <a:t>const</a:t>
            </a:r>
            <a:r>
              <a:rPr lang="zh-CN" altLang="en-US" dirty="0">
                <a:solidFill>
                  <a:schemeClr val="accent5"/>
                </a:solidFill>
                <a:latin typeface="微软雅黑" pitchFamily="34" charset="-122"/>
                <a:ea typeface="微软雅黑" pitchFamily="34" charset="-122"/>
              </a:rPr>
              <a:t>修饰的对象）</a:t>
            </a:r>
          </a:p>
        </p:txBody>
      </p:sp>
      <p:sp>
        <p:nvSpPr>
          <p:cNvPr id="35843" name="内容占位符 2"/>
          <p:cNvSpPr>
            <a:spLocks noGrp="1"/>
          </p:cNvSpPr>
          <p:nvPr>
            <p:ph idx="1"/>
          </p:nvPr>
        </p:nvSpPr>
        <p:spPr>
          <a:xfrm>
            <a:off x="52213" y="1628960"/>
            <a:ext cx="9055110" cy="4636049"/>
          </a:xfrm>
        </p:spPr>
        <p:txBody>
          <a:bodyPr/>
          <a:lstStyle/>
          <a:p>
            <a:pPr>
              <a:lnSpc>
                <a:spcPct val="120000"/>
              </a:lnSpc>
            </a:pPr>
            <a:r>
              <a:rPr lang="zh-CN" altLang="en-US" sz="2400" dirty="0"/>
              <a:t>常量定义语句的形式为：</a:t>
            </a:r>
          </a:p>
          <a:p>
            <a:pPr lvl="1">
              <a:lnSpc>
                <a:spcPct val="120000"/>
              </a:lnSpc>
            </a:pPr>
            <a:r>
              <a:rPr lang="en-US" altLang="zh-CN" sz="2000" dirty="0"/>
              <a:t>const  </a:t>
            </a:r>
            <a:r>
              <a:rPr lang="zh-CN" altLang="en-US" sz="2000" dirty="0"/>
              <a:t>数据类型说明符  常量名</a:t>
            </a:r>
            <a:r>
              <a:rPr lang="en-US" altLang="zh-CN" sz="2000" dirty="0"/>
              <a:t>=</a:t>
            </a:r>
            <a:r>
              <a:rPr lang="zh-CN" altLang="en-US" sz="2000" dirty="0"/>
              <a:t>常量值；</a:t>
            </a:r>
          </a:p>
          <a:p>
            <a:pPr lvl="1">
              <a:lnSpc>
                <a:spcPct val="120000"/>
              </a:lnSpc>
            </a:pPr>
            <a:r>
              <a:rPr lang="zh-CN" altLang="en-US" sz="2000" dirty="0"/>
              <a:t>数据类型说明符  </a:t>
            </a:r>
            <a:r>
              <a:rPr lang="en-US" altLang="zh-CN" sz="2000" dirty="0"/>
              <a:t>const  </a:t>
            </a:r>
            <a:r>
              <a:rPr lang="zh-CN" altLang="en-US" sz="2000" dirty="0"/>
              <a:t>常量名</a:t>
            </a:r>
            <a:r>
              <a:rPr lang="en-US" altLang="zh-CN" sz="2000" dirty="0"/>
              <a:t>=</a:t>
            </a:r>
            <a:r>
              <a:rPr lang="zh-CN" altLang="en-US" sz="2000" dirty="0"/>
              <a:t>常量值；</a:t>
            </a:r>
            <a:endParaRPr lang="en-US" altLang="zh-CN" sz="2000" dirty="0"/>
          </a:p>
          <a:p>
            <a:pPr lvl="1">
              <a:lnSpc>
                <a:spcPct val="120000"/>
              </a:lnSpc>
            </a:pPr>
            <a:r>
              <a:rPr lang="en-US" altLang="zh-CN" sz="2000" dirty="0"/>
              <a:t>constexpr</a:t>
            </a:r>
            <a:r>
              <a:rPr lang="zh-CN" altLang="en-US" sz="2000" dirty="0"/>
              <a:t> 数据类型说明符 常量名</a:t>
            </a:r>
            <a:r>
              <a:rPr lang="en-US" altLang="zh-CN" sz="2000" dirty="0"/>
              <a:t>=</a:t>
            </a:r>
            <a:r>
              <a:rPr lang="zh-CN" altLang="en-US" sz="2000" dirty="0"/>
              <a:t>常量表达式</a:t>
            </a:r>
            <a:r>
              <a:rPr lang="en-US" altLang="zh-CN" sz="2000" dirty="0"/>
              <a:t>;</a:t>
            </a:r>
          </a:p>
          <a:p>
            <a:pPr marL="527307" lvl="2" indent="0">
              <a:lnSpc>
                <a:spcPct val="120000"/>
              </a:lnSpc>
              <a:buNone/>
            </a:pPr>
            <a:r>
              <a:rPr lang="en-US" altLang="zh-CN" dirty="0"/>
              <a:t>// constexpr</a:t>
            </a:r>
            <a:r>
              <a:rPr lang="zh-CN" altLang="en-US" dirty="0"/>
              <a:t>修饰的对象暗含了</a:t>
            </a:r>
            <a:r>
              <a:rPr lang="en-US" altLang="zh-CN" dirty="0"/>
              <a:t>const</a:t>
            </a:r>
            <a:r>
              <a:rPr lang="zh-CN" altLang="en-US" dirty="0"/>
              <a:t>属性，并且必须由常量表达式初始化。</a:t>
            </a:r>
          </a:p>
          <a:p>
            <a:pPr>
              <a:lnSpc>
                <a:spcPct val="120000"/>
              </a:lnSpc>
            </a:pPr>
            <a:r>
              <a:rPr lang="zh-CN" altLang="en-US" sz="2400" dirty="0"/>
              <a:t>例如，我们可以定义一个代表圆周率的符号常量：</a:t>
            </a:r>
          </a:p>
          <a:p>
            <a:pPr lvl="1">
              <a:lnSpc>
                <a:spcPct val="120000"/>
              </a:lnSpc>
            </a:pPr>
            <a:r>
              <a:rPr lang="en-US" altLang="zh-CN" sz="2000" dirty="0"/>
              <a:t>const float PI = 3.1415926</a:t>
            </a:r>
            <a:r>
              <a:rPr lang="zh-CN" altLang="en-US" sz="2000" dirty="0"/>
              <a:t>；</a:t>
            </a:r>
            <a:endParaRPr lang="en-US" altLang="zh-CN" sz="2000" dirty="0"/>
          </a:p>
          <a:p>
            <a:pPr lvl="1">
              <a:lnSpc>
                <a:spcPct val="120000"/>
              </a:lnSpc>
            </a:pPr>
            <a:r>
              <a:rPr lang="en-US" altLang="zh-CN" sz="2000" dirty="0">
                <a:solidFill>
                  <a:srgbClr val="C00000"/>
                </a:solidFill>
              </a:rPr>
              <a:t>constexpr</a:t>
            </a:r>
            <a:r>
              <a:rPr lang="zh-CN" altLang="en-US" sz="2000" dirty="0"/>
              <a:t> </a:t>
            </a:r>
            <a:r>
              <a:rPr lang="en-US" altLang="zh-CN" sz="2000" dirty="0"/>
              <a:t>int</a:t>
            </a:r>
            <a:r>
              <a:rPr lang="zh-CN" altLang="en-US" sz="2000" dirty="0"/>
              <a:t> </a:t>
            </a:r>
            <a:r>
              <a:rPr lang="en-US" altLang="zh-CN" sz="2000" dirty="0"/>
              <a:t>size</a:t>
            </a:r>
            <a:r>
              <a:rPr lang="zh-CN" altLang="en-US" sz="2000" dirty="0"/>
              <a:t> </a:t>
            </a:r>
            <a:r>
              <a:rPr lang="en-US" altLang="zh-CN" sz="2000" dirty="0"/>
              <a:t>=</a:t>
            </a:r>
            <a:r>
              <a:rPr lang="zh-CN" altLang="en-US" sz="2000" dirty="0"/>
              <a:t> </a:t>
            </a:r>
            <a:r>
              <a:rPr lang="en-US" altLang="zh-CN" sz="2000" dirty="0" err="1"/>
              <a:t>get_size</a:t>
            </a:r>
            <a:r>
              <a:rPr lang="en-US" altLang="zh-CN" sz="2000" dirty="0"/>
              <a:t>();</a:t>
            </a:r>
            <a:r>
              <a:rPr lang="zh-CN" altLang="en-US" sz="2000" dirty="0"/>
              <a:t> </a:t>
            </a:r>
            <a:endParaRPr lang="en-US" altLang="zh-CN" sz="2000" dirty="0"/>
          </a:p>
          <a:p>
            <a:pPr marL="527307" lvl="2" indent="0">
              <a:lnSpc>
                <a:spcPct val="120000"/>
              </a:lnSpc>
              <a:buNone/>
            </a:pPr>
            <a:r>
              <a:rPr lang="en-US" altLang="zh-CN" dirty="0"/>
              <a:t>//</a:t>
            </a:r>
            <a:r>
              <a:rPr lang="zh-CN" altLang="en-US" u="sng" dirty="0"/>
              <a:t>要求</a:t>
            </a:r>
            <a:r>
              <a:rPr lang="en-US" altLang="zh-CN" u="sng" dirty="0" err="1"/>
              <a:t>get_size</a:t>
            </a:r>
            <a:r>
              <a:rPr lang="en-US" altLang="zh-CN" u="sng" dirty="0"/>
              <a:t>()</a:t>
            </a:r>
            <a:r>
              <a:rPr lang="zh-CN" altLang="en-US" u="sng" dirty="0"/>
              <a:t>为常量表达式</a:t>
            </a:r>
            <a:r>
              <a:rPr lang="zh-CN" altLang="en-US" dirty="0"/>
              <a:t>，即函数返回常量表达式。</a:t>
            </a:r>
          </a:p>
          <a:p>
            <a:pPr>
              <a:lnSpc>
                <a:spcPct val="120000"/>
              </a:lnSpc>
            </a:pPr>
            <a:r>
              <a:rPr lang="zh-CN" altLang="en-US" sz="2400" dirty="0">
                <a:solidFill>
                  <a:srgbClr val="C00000"/>
                </a:solidFill>
              </a:rPr>
              <a:t>符号常量在定义时一定要初始化</a:t>
            </a:r>
            <a:r>
              <a:rPr lang="zh-CN" altLang="en-US" sz="2400" dirty="0"/>
              <a:t>，而在</a:t>
            </a:r>
            <a:r>
              <a:rPr lang="zh-CN" altLang="en-US" sz="2400" dirty="0">
                <a:solidFill>
                  <a:srgbClr val="C00000"/>
                </a:solidFill>
              </a:rPr>
              <a:t>程序中间不能改变其值</a:t>
            </a:r>
            <a:r>
              <a:rPr lang="zh-CN" altLang="en-US" sz="2400" dirty="0"/>
              <a:t>。</a:t>
            </a:r>
            <a:endParaRPr lang="en-US" altLang="zh-CN" sz="2400" dirty="0"/>
          </a:p>
          <a:p>
            <a:pPr>
              <a:lnSpc>
                <a:spcPct val="120000"/>
              </a:lnSpc>
            </a:pPr>
            <a:r>
              <a:rPr lang="zh-CN" altLang="en-US" sz="2400" dirty="0"/>
              <a:t>引入</a:t>
            </a:r>
            <a:r>
              <a:rPr lang="en-US" altLang="zh-CN" sz="2400" dirty="0"/>
              <a:t>constexpr</a:t>
            </a:r>
            <a:r>
              <a:rPr lang="zh-CN" altLang="en-US" sz="2400" dirty="0"/>
              <a:t>关键字要求编译器会验证初始值是否为常量表达式。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19</a:t>
            </a:fld>
            <a:endParaRPr lang="zh-CN" altLang="en-US"/>
          </a:p>
        </p:txBody>
      </p:sp>
    </p:spTree>
    <p:extLst>
      <p:ext uri="{BB962C8B-B14F-4D97-AF65-F5344CB8AC3E}">
        <p14:creationId xmlns:p14="http://schemas.microsoft.com/office/powerpoint/2010/main" val="3892115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zh-CN" altLang="en-US"/>
              <a:t>目录</a:t>
            </a:r>
            <a:endParaRPr lang="zh-CN" altLang="en-US" dirty="0"/>
          </a:p>
        </p:txBody>
      </p:sp>
      <p:sp>
        <p:nvSpPr>
          <p:cNvPr id="4100" name="Rectangle 5"/>
          <p:cNvSpPr>
            <a:spLocks noGrp="1" noChangeArrowheads="1"/>
          </p:cNvSpPr>
          <p:nvPr>
            <p:ph idx="1"/>
          </p:nvPr>
        </p:nvSpPr>
        <p:spPr/>
        <p:txBody>
          <a:bodyPr/>
          <a:lstStyle/>
          <a:p>
            <a:pPr>
              <a:lnSpc>
                <a:spcPct val="150000"/>
              </a:lnSpc>
            </a:pPr>
            <a:r>
              <a:rPr lang="en-US" altLang="zh-CN" dirty="0"/>
              <a:t>C++</a:t>
            </a:r>
            <a:r>
              <a:rPr lang="zh-CN" altLang="en-US" dirty="0"/>
              <a:t>语言概述</a:t>
            </a:r>
            <a:endParaRPr lang="en-US" altLang="zh-CN" dirty="0"/>
          </a:p>
          <a:p>
            <a:pPr>
              <a:lnSpc>
                <a:spcPct val="150000"/>
              </a:lnSpc>
            </a:pPr>
            <a:r>
              <a:rPr lang="zh-CN" altLang="en-US" dirty="0"/>
              <a:t>标准</a:t>
            </a:r>
            <a:r>
              <a:rPr lang="en-US" altLang="zh-CN" dirty="0"/>
              <a:t>I/O</a:t>
            </a:r>
            <a:r>
              <a:rPr lang="zh-CN" altLang="en-US" dirty="0"/>
              <a:t>流</a:t>
            </a:r>
            <a:endParaRPr lang="en-US" altLang="zh-CN" dirty="0"/>
          </a:p>
          <a:p>
            <a:pPr>
              <a:lnSpc>
                <a:spcPct val="150000"/>
              </a:lnSpc>
            </a:pPr>
            <a:r>
              <a:rPr lang="zh-CN" altLang="en-US" dirty="0"/>
              <a:t>基本数据类型和表达式</a:t>
            </a:r>
            <a:endParaRPr lang="en-US" altLang="zh-CN" dirty="0"/>
          </a:p>
          <a:p>
            <a:pPr>
              <a:lnSpc>
                <a:spcPct val="150000"/>
              </a:lnSpc>
            </a:pPr>
            <a:r>
              <a:rPr lang="zh-CN" altLang="en-US" dirty="0"/>
              <a:t>流程控制</a:t>
            </a:r>
            <a:endParaRPr lang="en-US" altLang="zh-CN" dirty="0"/>
          </a:p>
          <a:p>
            <a:pPr lvl="1">
              <a:lnSpc>
                <a:spcPct val="150000"/>
              </a:lnSpc>
            </a:pPr>
            <a:r>
              <a:rPr lang="zh-CN" altLang="en-US" dirty="0"/>
              <a:t>顺序</a:t>
            </a:r>
            <a:endParaRPr lang="en-US" altLang="zh-CN" dirty="0"/>
          </a:p>
          <a:p>
            <a:pPr lvl="1">
              <a:lnSpc>
                <a:spcPct val="150000"/>
              </a:lnSpc>
            </a:pPr>
            <a:r>
              <a:rPr lang="zh-CN" altLang="en-US" dirty="0"/>
              <a:t>选择</a:t>
            </a:r>
            <a:endParaRPr lang="en-US" altLang="zh-CN" dirty="0"/>
          </a:p>
          <a:p>
            <a:pPr lvl="1">
              <a:lnSpc>
                <a:spcPct val="150000"/>
              </a:lnSpc>
            </a:pPr>
            <a:r>
              <a:rPr lang="zh-CN" altLang="en-US" dirty="0"/>
              <a:t>循环</a:t>
            </a:r>
            <a:endParaRPr lang="en-US" altLang="zh-CN" dirty="0"/>
          </a:p>
          <a:p>
            <a:pPr>
              <a:lnSpc>
                <a:spcPct val="150000"/>
              </a:lnSpc>
            </a:pPr>
            <a:r>
              <a:rPr lang="zh-CN" altLang="en-US" dirty="0"/>
              <a:t>其他控制语句</a:t>
            </a:r>
            <a:endParaRPr lang="en-US" altLang="zh-CN"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a:t>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79512" y="1111947"/>
            <a:ext cx="8229838" cy="529932"/>
          </a:xfrm>
        </p:spPr>
        <p:txBody>
          <a:bodyPr/>
          <a:lstStyle/>
          <a:p>
            <a:pPr eaLnBrk="1" hangingPunct="1">
              <a:defRPr/>
            </a:pPr>
            <a:r>
              <a:rPr lang="zh-CN" altLang="en-US" dirty="0">
                <a:solidFill>
                  <a:schemeClr val="accent5"/>
                </a:solidFill>
                <a:latin typeface="微软雅黑" pitchFamily="34" charset="-122"/>
                <a:ea typeface="微软雅黑" pitchFamily="34" charset="-122"/>
              </a:rPr>
              <a:t>常量表达式</a:t>
            </a:r>
          </a:p>
        </p:txBody>
      </p:sp>
      <p:sp>
        <p:nvSpPr>
          <p:cNvPr id="3" name="内容占位符 2"/>
          <p:cNvSpPr>
            <a:spLocks noGrp="1"/>
          </p:cNvSpPr>
          <p:nvPr>
            <p:ph idx="1"/>
          </p:nvPr>
        </p:nvSpPr>
        <p:spPr>
          <a:xfrm>
            <a:off x="71725" y="1844824"/>
            <a:ext cx="9072275" cy="4536504"/>
          </a:xfrm>
        </p:spPr>
        <p:txBody>
          <a:bodyPr>
            <a:noAutofit/>
          </a:bodyPr>
          <a:lstStyle/>
          <a:p>
            <a:pPr marL="432320" indent="-342809" eaLnBrk="1" fontAlgn="auto" hangingPunct="1">
              <a:lnSpc>
                <a:spcPct val="130000"/>
              </a:lnSpc>
              <a:spcAft>
                <a:spcPts val="0"/>
              </a:spcAft>
              <a:defRPr/>
            </a:pPr>
            <a:r>
              <a:rPr lang="zh-CN" altLang="en-US" sz="2400" dirty="0">
                <a:latin typeface="微软雅黑" pitchFamily="34" charset="-122"/>
                <a:ea typeface="微软雅黑" pitchFamily="34" charset="-122"/>
              </a:rPr>
              <a:t>常量表达式是一类</a:t>
            </a:r>
            <a:r>
              <a:rPr lang="zh-CN" altLang="en-US" sz="2400" b="1" dirty="0">
                <a:solidFill>
                  <a:srgbClr val="0070C0"/>
                </a:solidFill>
                <a:latin typeface="微软雅黑" pitchFamily="34" charset="-122"/>
                <a:ea typeface="微软雅黑" pitchFamily="34" charset="-122"/>
              </a:rPr>
              <a:t>值不能发生改变</a:t>
            </a:r>
            <a:r>
              <a:rPr lang="zh-CN" altLang="en-US" sz="2400" dirty="0">
                <a:latin typeface="微软雅黑" pitchFamily="34" charset="-122"/>
                <a:ea typeface="微软雅黑" pitchFamily="34" charset="-122"/>
              </a:rPr>
              <a:t>的表达式，其值在编译阶段确定，便于程序优化。文字常量是常量表达式，由常量表达式初始化的</a:t>
            </a:r>
            <a:r>
              <a:rPr lang="en-US" altLang="zh-CN" sz="2400" dirty="0">
                <a:latin typeface="微软雅黑" pitchFamily="34" charset="-122"/>
                <a:ea typeface="微软雅黑" pitchFamily="34" charset="-122"/>
              </a:rPr>
              <a:t>const</a:t>
            </a:r>
            <a:r>
              <a:rPr lang="zh-CN" altLang="en-US" sz="2400" dirty="0">
                <a:latin typeface="微软雅黑" pitchFamily="34" charset="-122"/>
                <a:ea typeface="微软雅黑" pitchFamily="34" charset="-122"/>
              </a:rPr>
              <a:t>对象也是常量表达式。一个对象或表达式是否为常量表达式取决于它的类型与初始值，例如：</a:t>
            </a:r>
          </a:p>
          <a:p>
            <a:pPr marL="432320" indent="-342809" eaLnBrk="1" fontAlgn="auto" hangingPunct="1">
              <a:lnSpc>
                <a:spcPct val="130000"/>
              </a:lnSpc>
              <a:spcAft>
                <a:spcPts val="0"/>
              </a:spcAft>
              <a:defRPr/>
            </a:pPr>
            <a:r>
              <a:rPr lang="en-US" altLang="zh-CN" sz="2400" dirty="0">
                <a:latin typeface="微软雅黑" pitchFamily="34" charset="-122"/>
                <a:ea typeface="微软雅黑" pitchFamily="34" charset="-122"/>
              </a:rPr>
              <a:t>const int </a:t>
            </a:r>
            <a:r>
              <a:rPr lang="en-US" altLang="zh-CN" sz="2400" dirty="0" err="1">
                <a:latin typeface="微软雅黑" pitchFamily="34" charset="-122"/>
                <a:ea typeface="微软雅黑" pitchFamily="34" charset="-122"/>
              </a:rPr>
              <a:t>max_size</a:t>
            </a:r>
            <a:r>
              <a:rPr lang="en-US" altLang="zh-CN" sz="2400" dirty="0">
                <a:latin typeface="微软雅黑" pitchFamily="34" charset="-122"/>
                <a:ea typeface="微软雅黑" pitchFamily="34" charset="-122"/>
              </a:rPr>
              <a:t> = 100;      // </a:t>
            </a:r>
            <a:r>
              <a:rPr lang="en-US" altLang="zh-CN" sz="2400" dirty="0" err="1">
                <a:latin typeface="微软雅黑" pitchFamily="34" charset="-122"/>
                <a:ea typeface="微软雅黑" pitchFamily="34" charset="-122"/>
              </a:rPr>
              <a:t>max_size</a:t>
            </a:r>
            <a:r>
              <a:rPr lang="zh-CN" altLang="en-US" sz="2400" dirty="0">
                <a:latin typeface="微软雅黑" pitchFamily="34" charset="-122"/>
                <a:ea typeface="微软雅黑" pitchFamily="34" charset="-122"/>
              </a:rPr>
              <a:t>是常量表达式</a:t>
            </a:r>
          </a:p>
          <a:p>
            <a:pPr marL="432320" indent="-342809" eaLnBrk="1" fontAlgn="auto" hangingPunct="1">
              <a:lnSpc>
                <a:spcPct val="130000"/>
              </a:lnSpc>
              <a:spcAft>
                <a:spcPts val="0"/>
              </a:spcAft>
              <a:defRPr/>
            </a:pPr>
            <a:r>
              <a:rPr lang="en-US" altLang="zh-CN" sz="2400" dirty="0">
                <a:latin typeface="微软雅黑" pitchFamily="34" charset="-122"/>
                <a:ea typeface="微软雅黑" pitchFamily="34" charset="-122"/>
              </a:rPr>
              <a:t>const int limit = </a:t>
            </a:r>
            <a:r>
              <a:rPr lang="en-US" altLang="zh-CN" sz="2400" dirty="0" err="1">
                <a:latin typeface="微软雅黑" pitchFamily="34" charset="-122"/>
                <a:ea typeface="微软雅黑" pitchFamily="34" charset="-122"/>
              </a:rPr>
              <a:t>max_size</a:t>
            </a:r>
            <a:r>
              <a:rPr lang="en-US" altLang="zh-CN" sz="2400" dirty="0">
                <a:latin typeface="微软雅黑" pitchFamily="34" charset="-122"/>
                <a:ea typeface="微软雅黑" pitchFamily="34" charset="-122"/>
              </a:rPr>
              <a:t> + 1;  // limit</a:t>
            </a:r>
            <a:r>
              <a:rPr lang="zh-CN" altLang="en-US" sz="2400" dirty="0">
                <a:latin typeface="微软雅黑" pitchFamily="34" charset="-122"/>
                <a:ea typeface="微软雅黑" pitchFamily="34" charset="-122"/>
              </a:rPr>
              <a:t>是常量表达式</a:t>
            </a:r>
          </a:p>
          <a:p>
            <a:pPr marL="432320" indent="-342809" eaLnBrk="1" fontAlgn="auto" hangingPunct="1">
              <a:lnSpc>
                <a:spcPct val="130000"/>
              </a:lnSpc>
              <a:spcAft>
                <a:spcPts val="0"/>
              </a:spcAft>
              <a:defRPr/>
            </a:pPr>
            <a:r>
              <a:rPr lang="en-US" altLang="zh-CN" sz="2400" dirty="0">
                <a:latin typeface="微软雅黑" pitchFamily="34" charset="-122"/>
                <a:ea typeface="微软雅黑" pitchFamily="34" charset="-122"/>
              </a:rPr>
              <a:t>int </a:t>
            </a:r>
            <a:r>
              <a:rPr lang="en-US" altLang="zh-CN" sz="2400" dirty="0" err="1">
                <a:latin typeface="微软雅黑" pitchFamily="34" charset="-122"/>
                <a:ea typeface="微软雅黑" pitchFamily="34" charset="-122"/>
              </a:rPr>
              <a:t>student_size</a:t>
            </a:r>
            <a:r>
              <a:rPr lang="en-US" altLang="zh-CN" sz="2400" dirty="0">
                <a:latin typeface="微软雅黑" pitchFamily="34" charset="-122"/>
                <a:ea typeface="微软雅黑" pitchFamily="34" charset="-122"/>
              </a:rPr>
              <a:t> = 30;         // </a:t>
            </a:r>
            <a:r>
              <a:rPr lang="en-US" altLang="zh-CN" sz="2400" dirty="0" err="1">
                <a:latin typeface="微软雅黑" pitchFamily="34" charset="-122"/>
                <a:ea typeface="微软雅黑" pitchFamily="34" charset="-122"/>
              </a:rPr>
              <a:t>student_size</a:t>
            </a:r>
            <a:r>
              <a:rPr lang="zh-CN" altLang="en-US" sz="2400" dirty="0">
                <a:latin typeface="微软雅黑" pitchFamily="34" charset="-122"/>
                <a:ea typeface="微软雅黑" pitchFamily="34" charset="-122"/>
              </a:rPr>
              <a:t>不是常量表达式</a:t>
            </a:r>
          </a:p>
          <a:p>
            <a:pPr marL="432320" indent="-342809" eaLnBrk="1" fontAlgn="auto" hangingPunct="1">
              <a:lnSpc>
                <a:spcPct val="130000"/>
              </a:lnSpc>
              <a:spcAft>
                <a:spcPts val="0"/>
              </a:spcAft>
              <a:defRPr/>
            </a:pPr>
            <a:r>
              <a:rPr lang="en-US" altLang="zh-CN" sz="2400" dirty="0">
                <a:latin typeface="微软雅黑" pitchFamily="34" charset="-122"/>
                <a:ea typeface="微软雅黑" pitchFamily="34" charset="-122"/>
              </a:rPr>
              <a:t>const int size = </a:t>
            </a:r>
            <a:r>
              <a:rPr lang="en-US" altLang="zh-CN" sz="2400" dirty="0" err="1">
                <a:latin typeface="微软雅黑" pitchFamily="34" charset="-122"/>
                <a:ea typeface="微软雅黑" pitchFamily="34" charset="-122"/>
              </a:rPr>
              <a:t>get_size</a:t>
            </a:r>
            <a:r>
              <a:rPr lang="en-US" altLang="zh-CN" sz="2400" dirty="0">
                <a:latin typeface="微软雅黑" pitchFamily="34" charset="-122"/>
                <a:ea typeface="微软雅黑" pitchFamily="34" charset="-122"/>
              </a:rPr>
              <a:t>();  // size</a:t>
            </a:r>
            <a:r>
              <a:rPr lang="zh-CN" altLang="en-US" sz="2400" dirty="0">
                <a:latin typeface="微软雅黑" pitchFamily="34" charset="-122"/>
                <a:ea typeface="微软雅黑" pitchFamily="34" charset="-122"/>
              </a:rPr>
              <a:t>不是常量表达式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20</a:t>
            </a:fld>
            <a:endParaRPr lang="zh-CN" altLang="en-US"/>
          </a:p>
        </p:txBody>
      </p:sp>
    </p:spTree>
    <p:extLst>
      <p:ext uri="{BB962C8B-B14F-4D97-AF65-F5344CB8AC3E}">
        <p14:creationId xmlns:p14="http://schemas.microsoft.com/office/powerpoint/2010/main" val="709521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25327" y="1124744"/>
            <a:ext cx="8229838" cy="799892"/>
          </a:xfrm>
        </p:spPr>
        <p:txBody>
          <a:bodyPr/>
          <a:lstStyle/>
          <a:p>
            <a:pPr>
              <a:defRPr/>
            </a:pPr>
            <a:r>
              <a:rPr lang="zh-CN" altLang="en-US">
                <a:solidFill>
                  <a:schemeClr val="accent4">
                    <a:lumMod val="75000"/>
                  </a:schemeClr>
                </a:solidFill>
                <a:latin typeface="微软雅黑" pitchFamily="34" charset="-122"/>
                <a:ea typeface="微软雅黑" pitchFamily="34" charset="-122"/>
              </a:rPr>
              <a:t>基本</a:t>
            </a:r>
            <a:r>
              <a:rPr lang="zh-CN" altLang="en-US" dirty="0">
                <a:solidFill>
                  <a:schemeClr val="accent4">
                    <a:lumMod val="75000"/>
                  </a:schemeClr>
                </a:solidFill>
                <a:latin typeface="微软雅黑" pitchFamily="34" charset="-122"/>
                <a:ea typeface="微软雅黑" pitchFamily="34" charset="-122"/>
              </a:rPr>
              <a:t>数据类型</a:t>
            </a:r>
          </a:p>
        </p:txBody>
      </p:sp>
      <p:sp>
        <p:nvSpPr>
          <p:cNvPr id="26627" name="内容占位符 2"/>
          <p:cNvSpPr>
            <a:spLocks noGrp="1"/>
          </p:cNvSpPr>
          <p:nvPr>
            <p:ph idx="1"/>
          </p:nvPr>
        </p:nvSpPr>
        <p:spPr>
          <a:xfrm>
            <a:off x="444098" y="1958584"/>
            <a:ext cx="7787327" cy="4043246"/>
          </a:xfrm>
        </p:spPr>
        <p:txBody>
          <a:bodyPr/>
          <a:lstStyle/>
          <a:p>
            <a:pPr eaLnBrk="1" hangingPunct="1">
              <a:lnSpc>
                <a:spcPct val="120000"/>
              </a:lnSpc>
            </a:pPr>
            <a:r>
              <a:rPr lang="zh-CN" altLang="en-US" sz="2400" dirty="0"/>
              <a:t>整数类型</a:t>
            </a:r>
            <a:endParaRPr lang="en-US" altLang="zh-CN" sz="2400" dirty="0"/>
          </a:p>
          <a:p>
            <a:pPr lvl="1" eaLnBrk="1" hangingPunct="1">
              <a:lnSpc>
                <a:spcPct val="120000"/>
              </a:lnSpc>
            </a:pPr>
            <a:r>
              <a:rPr lang="zh-CN" altLang="en-US" sz="2400" dirty="0"/>
              <a:t>基本的整数类型</a:t>
            </a:r>
            <a:r>
              <a:rPr lang="en-US" altLang="zh-CN" sz="2400" dirty="0"/>
              <a:t> </a:t>
            </a:r>
          </a:p>
          <a:p>
            <a:pPr lvl="2" eaLnBrk="1" hangingPunct="1">
              <a:lnSpc>
                <a:spcPct val="120000"/>
              </a:lnSpc>
            </a:pPr>
            <a:r>
              <a:rPr lang="en-US" altLang="zh-CN" sz="2400" dirty="0"/>
              <a:t>int</a:t>
            </a:r>
          </a:p>
          <a:p>
            <a:pPr lvl="1" eaLnBrk="1" hangingPunct="1">
              <a:lnSpc>
                <a:spcPct val="120000"/>
              </a:lnSpc>
            </a:pPr>
            <a:r>
              <a:rPr lang="zh-CN" altLang="en-US" sz="2400" dirty="0"/>
              <a:t>按符号分</a:t>
            </a:r>
            <a:endParaRPr lang="en-US" altLang="zh-CN" sz="2400" dirty="0"/>
          </a:p>
          <a:p>
            <a:pPr lvl="2" eaLnBrk="1" hangingPunct="1">
              <a:lnSpc>
                <a:spcPct val="120000"/>
              </a:lnSpc>
            </a:pPr>
            <a:r>
              <a:rPr lang="zh-CN" altLang="en-US" sz="2400" dirty="0"/>
              <a:t>符号的（</a:t>
            </a:r>
            <a:r>
              <a:rPr lang="en-US" altLang="zh-CN" sz="2400" dirty="0"/>
              <a:t>signed</a:t>
            </a:r>
            <a:r>
              <a:rPr lang="zh-CN" altLang="en-US" sz="2400" dirty="0"/>
              <a:t>）和无符号的（</a:t>
            </a:r>
            <a:r>
              <a:rPr lang="en-US" altLang="zh-CN" sz="2400" dirty="0"/>
              <a:t>unsigned</a:t>
            </a:r>
            <a:r>
              <a:rPr lang="zh-CN" altLang="en-US" sz="2400" dirty="0"/>
              <a:t>）</a:t>
            </a:r>
            <a:endParaRPr lang="en-US" altLang="zh-CN" sz="2400" dirty="0"/>
          </a:p>
          <a:p>
            <a:pPr lvl="1" eaLnBrk="1" hangingPunct="1">
              <a:lnSpc>
                <a:spcPct val="120000"/>
              </a:lnSpc>
            </a:pPr>
            <a:r>
              <a:rPr lang="zh-CN" altLang="en-US" sz="2400" dirty="0"/>
              <a:t>按照数据范围分</a:t>
            </a:r>
            <a:r>
              <a:rPr lang="zh-CN" altLang="en-US" sz="2400" dirty="0">
                <a:solidFill>
                  <a:srgbClr val="99FFCC"/>
                </a:solidFill>
              </a:rPr>
              <a:t>     </a:t>
            </a:r>
            <a:endParaRPr lang="en-US" altLang="zh-CN" sz="2400" dirty="0"/>
          </a:p>
          <a:p>
            <a:pPr lvl="2" eaLnBrk="1" hangingPunct="1">
              <a:lnSpc>
                <a:spcPct val="120000"/>
              </a:lnSpc>
            </a:pPr>
            <a:r>
              <a:rPr lang="zh-CN" altLang="en-US" sz="2400" dirty="0"/>
              <a:t>短整数（</a:t>
            </a:r>
            <a:r>
              <a:rPr lang="en-US" altLang="zh-CN" sz="2400" dirty="0"/>
              <a:t>short</a:t>
            </a:r>
            <a:r>
              <a:rPr lang="zh-CN" altLang="en-US" sz="2400" dirty="0"/>
              <a:t>）和长整数（</a:t>
            </a:r>
            <a:r>
              <a:rPr lang="en-US" altLang="zh-CN" sz="2400" dirty="0"/>
              <a:t>long</a:t>
            </a:r>
            <a:r>
              <a:rPr lang="zh-CN" altLang="en-US" sz="2400" dirty="0"/>
              <a:t>）、长长整数（</a:t>
            </a:r>
            <a:r>
              <a:rPr lang="en-US" altLang="zh-CN" sz="2400" dirty="0"/>
              <a:t> long </a:t>
            </a:r>
            <a:r>
              <a:rPr lang="en-US" altLang="zh-CN" sz="2400" dirty="0" err="1"/>
              <a:t>long</a:t>
            </a:r>
            <a:r>
              <a:rPr lang="en-US" altLang="zh-CN" sz="2400" dirty="0"/>
              <a:t> </a:t>
            </a:r>
            <a:r>
              <a:rPr lang="zh-CN" altLang="en-US" sz="2400" dirty="0"/>
              <a:t>）</a:t>
            </a:r>
            <a:endParaRPr lang="en-US" altLang="zh-CN" sz="2400" dirty="0"/>
          </a:p>
          <a:p>
            <a:pPr marL="308289" lvl="1" indent="0" eaLnBrk="1" hangingPunct="1">
              <a:lnSpc>
                <a:spcPct val="120000"/>
              </a:lnSpc>
              <a:buNone/>
            </a:pPr>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21</a:t>
            </a:fld>
            <a:endParaRPr lang="zh-CN" altLang="en-US"/>
          </a:p>
        </p:txBody>
      </p:sp>
    </p:spTree>
    <p:extLst>
      <p:ext uri="{BB962C8B-B14F-4D97-AF65-F5344CB8AC3E}">
        <p14:creationId xmlns:p14="http://schemas.microsoft.com/office/powerpoint/2010/main" val="4007891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additive="base">
                                        <p:cTn id="7" dur="25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662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 calcmode="lin" valueType="num">
                                      <p:cBhvr additive="base">
                                        <p:cTn id="11" dur="25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 calcmode="lin" valueType="num">
                                      <p:cBhvr additive="base">
                                        <p:cTn id="17" dur="25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18" dur="250" fill="hold"/>
                                        <p:tgtEl>
                                          <p:spTgt spid="26627">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 calcmode="lin" valueType="num">
                                      <p:cBhvr additive="base">
                                        <p:cTn id="21" dur="25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anim calcmode="lin" valueType="num">
                                      <p:cBhvr additive="base">
                                        <p:cTn id="27" dur="25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28" dur="250" fill="hold"/>
                                        <p:tgtEl>
                                          <p:spTgt spid="2662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anim calcmode="lin" valueType="num">
                                      <p:cBhvr additive="base">
                                        <p:cTn id="31" dur="250" fill="hold"/>
                                        <p:tgtEl>
                                          <p:spTgt spid="26627">
                                            <p:txEl>
                                              <p:pRg st="6" end="6"/>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66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24763" y="980728"/>
            <a:ext cx="8229838" cy="799892"/>
          </a:xfrm>
        </p:spPr>
        <p:txBody>
          <a:bodyPr/>
          <a:lstStyle/>
          <a:p>
            <a:pPr>
              <a:defRPr/>
            </a:pPr>
            <a:r>
              <a:rPr lang="zh-CN" altLang="en-US" dirty="0">
                <a:solidFill>
                  <a:schemeClr val="accent4">
                    <a:lumMod val="75000"/>
                  </a:schemeClr>
                </a:solidFill>
                <a:latin typeface="微软雅黑" pitchFamily="34" charset="-122"/>
                <a:ea typeface="微软雅黑" pitchFamily="34" charset="-122"/>
              </a:rPr>
              <a:t>整数文字常量</a:t>
            </a:r>
          </a:p>
        </p:txBody>
      </p:sp>
      <p:sp>
        <p:nvSpPr>
          <p:cNvPr id="32771" name="内容占位符 2"/>
          <p:cNvSpPr>
            <a:spLocks noGrp="1"/>
          </p:cNvSpPr>
          <p:nvPr>
            <p:ph idx="1"/>
          </p:nvPr>
        </p:nvSpPr>
        <p:spPr>
          <a:xfrm>
            <a:off x="107504" y="1628800"/>
            <a:ext cx="8624548" cy="4995797"/>
          </a:xfrm>
        </p:spPr>
        <p:txBody>
          <a:bodyPr/>
          <a:lstStyle/>
          <a:p>
            <a:pPr>
              <a:lnSpc>
                <a:spcPct val="120000"/>
              </a:lnSpc>
            </a:pPr>
            <a:r>
              <a:rPr lang="zh-CN" altLang="en-US" sz="2400" dirty="0"/>
              <a:t>以文字形式出现的整数；</a:t>
            </a:r>
            <a:endParaRPr lang="en-US" altLang="zh-CN" sz="2400" dirty="0"/>
          </a:p>
          <a:p>
            <a:pPr>
              <a:lnSpc>
                <a:spcPct val="120000"/>
              </a:lnSpc>
            </a:pPr>
            <a:r>
              <a:rPr lang="zh-CN" altLang="en-US" sz="2400" dirty="0"/>
              <a:t>十进制</a:t>
            </a:r>
            <a:endParaRPr lang="en-US" altLang="zh-CN" sz="2400" dirty="0"/>
          </a:p>
          <a:p>
            <a:pPr lvl="1" eaLnBrk="1" hangingPunct="1">
              <a:lnSpc>
                <a:spcPct val="120000"/>
              </a:lnSpc>
            </a:pPr>
            <a:r>
              <a:rPr lang="zh-CN" altLang="en-US" sz="2400" dirty="0"/>
              <a:t>若干个</a:t>
            </a:r>
            <a:r>
              <a:rPr lang="en-US" altLang="zh-CN" sz="2400" dirty="0"/>
              <a:t>0~9</a:t>
            </a:r>
            <a:r>
              <a:rPr lang="zh-CN" altLang="en-US" sz="2400" dirty="0"/>
              <a:t>的数字，但数字部分不能以</a:t>
            </a:r>
            <a:r>
              <a:rPr lang="en-US" altLang="zh-CN" sz="2400" dirty="0"/>
              <a:t>0</a:t>
            </a:r>
            <a:r>
              <a:rPr lang="zh-CN" altLang="en-US" sz="2400" dirty="0"/>
              <a:t>开头，正数前边的正号可以省略。</a:t>
            </a:r>
            <a:endParaRPr lang="en-US" altLang="zh-CN" sz="2400" dirty="0"/>
          </a:p>
          <a:p>
            <a:pPr eaLnBrk="1" hangingPunct="1">
              <a:lnSpc>
                <a:spcPct val="120000"/>
              </a:lnSpc>
            </a:pPr>
            <a:r>
              <a:rPr lang="zh-CN" altLang="en-US" sz="2400" dirty="0"/>
              <a:t>八进制</a:t>
            </a:r>
            <a:endParaRPr lang="en-US" altLang="zh-CN" sz="2400" dirty="0"/>
          </a:p>
          <a:p>
            <a:pPr lvl="1" eaLnBrk="1" hangingPunct="1">
              <a:lnSpc>
                <a:spcPct val="120000"/>
              </a:lnSpc>
            </a:pPr>
            <a:r>
              <a:rPr lang="zh-CN" altLang="en-US" sz="2400" dirty="0"/>
              <a:t> 前导</a:t>
            </a:r>
            <a:r>
              <a:rPr lang="en-US" altLang="zh-CN" sz="2400" dirty="0"/>
              <a:t>0+</a:t>
            </a:r>
            <a:r>
              <a:rPr lang="zh-CN" altLang="en-US" sz="2400" dirty="0"/>
              <a:t>若干个</a:t>
            </a:r>
            <a:r>
              <a:rPr lang="en-US" altLang="en-US" sz="2400" dirty="0"/>
              <a:t>0~7</a:t>
            </a:r>
            <a:r>
              <a:rPr lang="zh-CN" altLang="en-US" sz="2400" dirty="0"/>
              <a:t>的数字。</a:t>
            </a:r>
            <a:endParaRPr lang="en-US" altLang="zh-CN" sz="2400" dirty="0"/>
          </a:p>
          <a:p>
            <a:pPr eaLnBrk="1" hangingPunct="1">
              <a:lnSpc>
                <a:spcPct val="120000"/>
              </a:lnSpc>
            </a:pPr>
            <a:r>
              <a:rPr lang="zh-CN" altLang="en-US" sz="2400" dirty="0"/>
              <a:t>十六进制</a:t>
            </a:r>
            <a:endParaRPr lang="en-US" altLang="zh-CN" sz="2400" dirty="0"/>
          </a:p>
          <a:p>
            <a:pPr lvl="1" eaLnBrk="1" hangingPunct="1">
              <a:lnSpc>
                <a:spcPct val="120000"/>
              </a:lnSpc>
            </a:pPr>
            <a:r>
              <a:rPr lang="zh-CN" altLang="en-US" sz="2400" dirty="0"/>
              <a:t>前导</a:t>
            </a:r>
            <a:r>
              <a:rPr lang="en-US" altLang="en-US" sz="2400" dirty="0"/>
              <a:t>0x</a:t>
            </a:r>
            <a:r>
              <a:rPr lang="en-US" altLang="zh-CN" sz="2400" dirty="0"/>
              <a:t>+</a:t>
            </a:r>
            <a:r>
              <a:rPr lang="zh-CN" altLang="en-US" sz="2400" dirty="0"/>
              <a:t>若干个</a:t>
            </a:r>
            <a:r>
              <a:rPr lang="en-US" altLang="en-US" sz="2400" dirty="0"/>
              <a:t>0~9</a:t>
            </a:r>
            <a:r>
              <a:rPr lang="zh-CN" altLang="en-US" sz="2400" dirty="0"/>
              <a:t>的数字及</a:t>
            </a:r>
            <a:r>
              <a:rPr lang="en-US" altLang="en-US" sz="2400" dirty="0"/>
              <a:t>A~F</a:t>
            </a:r>
            <a:r>
              <a:rPr lang="zh-CN" altLang="en-US" sz="2400" dirty="0"/>
              <a:t>的字母（大小写均可）。</a:t>
            </a:r>
          </a:p>
          <a:p>
            <a:pPr>
              <a:lnSpc>
                <a:spcPct val="120000"/>
              </a:lnSpc>
            </a:pPr>
            <a:r>
              <a:rPr lang="zh-CN" altLang="en-US" sz="2400" dirty="0"/>
              <a:t>后缀</a:t>
            </a:r>
            <a:endParaRPr lang="en-US" altLang="zh-CN" sz="2400" dirty="0"/>
          </a:p>
          <a:p>
            <a:pPr lvl="1">
              <a:lnSpc>
                <a:spcPct val="120000"/>
              </a:lnSpc>
            </a:pPr>
            <a:r>
              <a:rPr lang="zh-CN" altLang="en-US" sz="2400" dirty="0"/>
              <a:t>后缀</a:t>
            </a:r>
            <a:r>
              <a:rPr lang="en-US" altLang="zh-CN" sz="2400" dirty="0"/>
              <a:t>L</a:t>
            </a:r>
            <a:r>
              <a:rPr lang="zh-CN" altLang="en-US" sz="2400" dirty="0"/>
              <a:t>（或</a:t>
            </a:r>
            <a:r>
              <a:rPr lang="en-US" altLang="zh-CN" sz="2400" dirty="0"/>
              <a:t>l</a:t>
            </a:r>
            <a:r>
              <a:rPr lang="zh-CN" altLang="en-US" sz="2400" dirty="0"/>
              <a:t>）表示类型至少是</a:t>
            </a:r>
            <a:r>
              <a:rPr lang="en-US" altLang="zh-CN" sz="2400" dirty="0"/>
              <a:t>long</a:t>
            </a:r>
            <a:r>
              <a:rPr lang="zh-CN" altLang="en-US" sz="2400" dirty="0"/>
              <a:t>，后缀</a:t>
            </a:r>
            <a:r>
              <a:rPr lang="en-US" altLang="zh-CN" sz="2400" dirty="0"/>
              <a:t>LL</a:t>
            </a:r>
            <a:r>
              <a:rPr lang="zh-CN" altLang="en-US" sz="2400" dirty="0"/>
              <a:t>（或</a:t>
            </a:r>
            <a:r>
              <a:rPr lang="en-US" altLang="zh-CN" sz="2400" dirty="0" err="1"/>
              <a:t>ll</a:t>
            </a:r>
            <a:r>
              <a:rPr lang="zh-CN" altLang="en-US" sz="2400" dirty="0"/>
              <a:t>）表示类型是</a:t>
            </a:r>
            <a:r>
              <a:rPr lang="en-US" altLang="zh-CN" sz="2400" dirty="0"/>
              <a:t>long </a:t>
            </a:r>
            <a:r>
              <a:rPr lang="en-US" altLang="zh-CN" sz="2400" dirty="0" err="1"/>
              <a:t>long</a:t>
            </a:r>
            <a:r>
              <a:rPr lang="zh-CN" altLang="en-US" sz="2400" dirty="0"/>
              <a:t>，后缀</a:t>
            </a:r>
            <a:r>
              <a:rPr lang="en-US" altLang="zh-CN" sz="2400" dirty="0"/>
              <a:t>U</a:t>
            </a:r>
            <a:r>
              <a:rPr lang="zh-CN" altLang="en-US" sz="2400" dirty="0"/>
              <a:t>（或</a:t>
            </a:r>
            <a:r>
              <a:rPr lang="en-US" altLang="zh-CN" sz="2400" dirty="0"/>
              <a:t>u</a:t>
            </a:r>
            <a:r>
              <a:rPr lang="zh-CN" altLang="en-US" sz="2400" dirty="0"/>
              <a:t>）表示</a:t>
            </a:r>
            <a:r>
              <a:rPr lang="en-US" altLang="zh-CN" sz="2400" dirty="0"/>
              <a:t>unsigned</a:t>
            </a:r>
            <a:r>
              <a:rPr lang="zh-CN" altLang="en-US" sz="2400" dirty="0"/>
              <a:t>类型。</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22</a:t>
            </a:fld>
            <a:endParaRPr lang="zh-CN" altLang="en-US"/>
          </a:p>
        </p:txBody>
      </p:sp>
    </p:spTree>
    <p:extLst>
      <p:ext uri="{BB962C8B-B14F-4D97-AF65-F5344CB8AC3E}">
        <p14:creationId xmlns:p14="http://schemas.microsoft.com/office/powerpoint/2010/main" val="2638356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25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anim calcmode="lin" valueType="num">
                                      <p:cBhvr additive="base">
                                        <p:cTn id="13" dur="25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anim calcmode="lin" valueType="num">
                                      <p:cBhvr additive="base">
                                        <p:cTn id="19" dur="250" fill="hold"/>
                                        <p:tgtEl>
                                          <p:spTgt spid="32771">
                                            <p:txEl>
                                              <p:pRg st="6" end="6"/>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32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771">
                                            <p:txEl>
                                              <p:pRg st="8" end="8"/>
                                            </p:txEl>
                                          </p:spTgt>
                                        </p:tgtEl>
                                        <p:attrNameLst>
                                          <p:attrName>style.visibility</p:attrName>
                                        </p:attrNameLst>
                                      </p:cBhvr>
                                      <p:to>
                                        <p:strVal val="visible"/>
                                      </p:to>
                                    </p:set>
                                    <p:anim calcmode="lin" valueType="num">
                                      <p:cBhvr additive="base">
                                        <p:cTn id="25" dur="25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3277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23528" y="1229526"/>
            <a:ext cx="8229838" cy="799892"/>
          </a:xfrm>
        </p:spPr>
        <p:txBody>
          <a:bodyPr/>
          <a:lstStyle/>
          <a:p>
            <a:pPr>
              <a:defRPr/>
            </a:pPr>
            <a:r>
              <a:rPr lang="zh-CN" altLang="en-US" dirty="0">
                <a:solidFill>
                  <a:schemeClr val="accent4">
                    <a:lumMod val="75000"/>
                  </a:schemeClr>
                </a:solidFill>
                <a:latin typeface="微软雅黑" pitchFamily="34" charset="-122"/>
                <a:ea typeface="微软雅黑" pitchFamily="34" charset="-122"/>
              </a:rPr>
              <a:t>基本数据类型</a:t>
            </a:r>
          </a:p>
        </p:txBody>
      </p:sp>
      <p:sp>
        <p:nvSpPr>
          <p:cNvPr id="27651" name="内容占位符 2"/>
          <p:cNvSpPr>
            <a:spLocks noGrp="1"/>
          </p:cNvSpPr>
          <p:nvPr>
            <p:ph idx="1"/>
          </p:nvPr>
        </p:nvSpPr>
        <p:spPr>
          <a:xfrm>
            <a:off x="335431" y="2002477"/>
            <a:ext cx="8217935" cy="3072203"/>
          </a:xfrm>
        </p:spPr>
        <p:txBody>
          <a:bodyPr/>
          <a:lstStyle/>
          <a:p>
            <a:pPr>
              <a:lnSpc>
                <a:spcPct val="150000"/>
              </a:lnSpc>
            </a:pPr>
            <a:r>
              <a:rPr lang="zh-CN" altLang="en-US" sz="2400" dirty="0"/>
              <a:t>浮点数类型</a:t>
            </a:r>
            <a:endParaRPr lang="en-US" altLang="zh-CN" sz="2400" dirty="0"/>
          </a:p>
          <a:p>
            <a:pPr lvl="1" eaLnBrk="1" hangingPunct="1">
              <a:lnSpc>
                <a:spcPct val="150000"/>
              </a:lnSpc>
            </a:pPr>
            <a:r>
              <a:rPr lang="zh-CN" altLang="en-US" sz="2400" dirty="0"/>
              <a:t>单精度</a:t>
            </a:r>
            <a:endParaRPr lang="en-US" altLang="zh-CN" sz="2400" dirty="0"/>
          </a:p>
          <a:p>
            <a:pPr lvl="2" eaLnBrk="1" hangingPunct="1">
              <a:lnSpc>
                <a:spcPct val="150000"/>
              </a:lnSpc>
            </a:pPr>
            <a:r>
              <a:rPr lang="en-US" altLang="zh-CN" sz="2400" dirty="0"/>
              <a:t>float</a:t>
            </a:r>
          </a:p>
          <a:p>
            <a:pPr lvl="1" eaLnBrk="1" hangingPunct="1">
              <a:lnSpc>
                <a:spcPct val="150000"/>
              </a:lnSpc>
            </a:pPr>
            <a:r>
              <a:rPr lang="zh-CN" altLang="en-US" sz="2400" dirty="0"/>
              <a:t>双精度</a:t>
            </a:r>
            <a:endParaRPr lang="en-US" altLang="zh-CN" sz="2400" dirty="0"/>
          </a:p>
          <a:p>
            <a:pPr lvl="2" eaLnBrk="1" hangingPunct="1">
              <a:lnSpc>
                <a:spcPct val="150000"/>
              </a:lnSpc>
              <a:buSzPct val="80000"/>
            </a:pPr>
            <a:r>
              <a:rPr lang="en-US" altLang="zh-CN" sz="2400" dirty="0"/>
              <a:t>double</a:t>
            </a:r>
          </a:p>
          <a:p>
            <a:pPr lvl="1" eaLnBrk="1" hangingPunct="1">
              <a:lnSpc>
                <a:spcPct val="150000"/>
              </a:lnSpc>
            </a:pPr>
            <a:r>
              <a:rPr lang="zh-CN" altLang="en-US" sz="2400" dirty="0"/>
              <a:t>扩展精度</a:t>
            </a:r>
            <a:endParaRPr lang="en-US" altLang="zh-CN" sz="2400" dirty="0"/>
          </a:p>
          <a:p>
            <a:pPr lvl="2" eaLnBrk="1" hangingPunct="1">
              <a:lnSpc>
                <a:spcPct val="150000"/>
              </a:lnSpc>
            </a:pPr>
            <a:r>
              <a:rPr lang="en-US" altLang="zh-CN" sz="2400" dirty="0"/>
              <a:t>long  double</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23</a:t>
            </a:fld>
            <a:endParaRPr lang="zh-CN" altLang="en-US"/>
          </a:p>
        </p:txBody>
      </p:sp>
    </p:spTree>
    <p:extLst>
      <p:ext uri="{BB962C8B-B14F-4D97-AF65-F5344CB8AC3E}">
        <p14:creationId xmlns:p14="http://schemas.microsoft.com/office/powerpoint/2010/main" val="2640848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additive="base">
                                        <p:cTn id="7" dur="25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765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anim calcmode="lin" valueType="num">
                                      <p:cBhvr additive="base">
                                        <p:cTn id="11" dur="25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 calcmode="lin" valueType="num">
                                      <p:cBhvr additive="base">
                                        <p:cTn id="17" dur="25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18" dur="250" fill="hold"/>
                                        <p:tgtEl>
                                          <p:spTgt spid="2765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 calcmode="lin" valueType="num">
                                      <p:cBhvr additive="base">
                                        <p:cTn id="21" dur="25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2" dur="25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anim calcmode="lin" valueType="num">
                                      <p:cBhvr additive="base">
                                        <p:cTn id="27" dur="25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28" dur="250" fill="hold"/>
                                        <p:tgtEl>
                                          <p:spTgt spid="2765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anim calcmode="lin" valueType="num">
                                      <p:cBhvr additive="base">
                                        <p:cTn id="31" dur="25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76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338050" y="1062877"/>
            <a:ext cx="8229838" cy="799892"/>
          </a:xfrm>
        </p:spPr>
        <p:txBody>
          <a:bodyPr/>
          <a:lstStyle/>
          <a:p>
            <a:pPr>
              <a:defRPr/>
            </a:pPr>
            <a:r>
              <a:rPr lang="zh-CN" altLang="en-US" dirty="0">
                <a:solidFill>
                  <a:schemeClr val="accent4">
                    <a:lumMod val="75000"/>
                  </a:schemeClr>
                </a:solidFill>
                <a:latin typeface="微软雅黑" pitchFamily="34" charset="-122"/>
                <a:ea typeface="微软雅黑" pitchFamily="34" charset="-122"/>
              </a:rPr>
              <a:t>浮点数文字常量</a:t>
            </a:r>
          </a:p>
        </p:txBody>
      </p:sp>
      <p:sp>
        <p:nvSpPr>
          <p:cNvPr id="33795" name="内容占位符 2"/>
          <p:cNvSpPr>
            <a:spLocks noGrp="1"/>
          </p:cNvSpPr>
          <p:nvPr>
            <p:ph idx="1"/>
          </p:nvPr>
        </p:nvSpPr>
        <p:spPr>
          <a:xfrm>
            <a:off x="397565" y="1939506"/>
            <a:ext cx="8110807" cy="3071013"/>
          </a:xfrm>
        </p:spPr>
        <p:txBody>
          <a:bodyPr/>
          <a:lstStyle/>
          <a:p>
            <a:pPr>
              <a:lnSpc>
                <a:spcPct val="150000"/>
              </a:lnSpc>
            </a:pPr>
            <a:r>
              <a:rPr lang="zh-CN" altLang="en-US" sz="2400" dirty="0"/>
              <a:t>以文字形式出现的实数。</a:t>
            </a:r>
          </a:p>
          <a:p>
            <a:pPr>
              <a:lnSpc>
                <a:spcPct val="150000"/>
              </a:lnSpc>
            </a:pPr>
            <a:r>
              <a:rPr lang="zh-CN" altLang="en-US" sz="2400" dirty="0"/>
              <a:t>一般形式：</a:t>
            </a:r>
            <a:endParaRPr lang="en-US" altLang="zh-CN" sz="2400" dirty="0"/>
          </a:p>
          <a:p>
            <a:pPr lvl="1">
              <a:lnSpc>
                <a:spcPct val="150000"/>
              </a:lnSpc>
            </a:pPr>
            <a:r>
              <a:rPr lang="zh-CN" altLang="en-US" sz="2400" dirty="0"/>
              <a:t>例如，</a:t>
            </a:r>
            <a:r>
              <a:rPr lang="en-US" altLang="zh-CN" sz="2400" dirty="0"/>
              <a:t>12.5</a:t>
            </a:r>
            <a:r>
              <a:rPr lang="zh-CN" altLang="en-US" sz="2400" dirty="0"/>
              <a:t>，</a:t>
            </a:r>
            <a:r>
              <a:rPr lang="en-US" altLang="zh-CN" sz="2400" dirty="0"/>
              <a:t>-12.5</a:t>
            </a:r>
            <a:r>
              <a:rPr lang="zh-CN" altLang="en-US" sz="2400" dirty="0"/>
              <a:t>等。</a:t>
            </a:r>
          </a:p>
          <a:p>
            <a:pPr>
              <a:lnSpc>
                <a:spcPct val="150000"/>
              </a:lnSpc>
            </a:pPr>
            <a:r>
              <a:rPr lang="zh-CN" altLang="en-US" sz="2400" dirty="0"/>
              <a:t>指数形式：</a:t>
            </a:r>
            <a:endParaRPr lang="en-US" altLang="zh-CN" sz="2400" dirty="0"/>
          </a:p>
          <a:p>
            <a:pPr lvl="1">
              <a:lnSpc>
                <a:spcPct val="150000"/>
              </a:lnSpc>
            </a:pPr>
            <a:r>
              <a:rPr lang="zh-CN" altLang="en-US" sz="2400" dirty="0"/>
              <a:t>例如，</a:t>
            </a:r>
            <a:r>
              <a:rPr lang="en-US" altLang="zh-CN" sz="2400" dirty="0"/>
              <a:t>0.345E+2</a:t>
            </a:r>
            <a:r>
              <a:rPr lang="zh-CN" altLang="en-US" sz="2400" dirty="0"/>
              <a:t>，</a:t>
            </a:r>
            <a:r>
              <a:rPr lang="en-US" altLang="zh-CN" sz="2400" dirty="0"/>
              <a:t>-34.4E-3</a:t>
            </a:r>
          </a:p>
          <a:p>
            <a:pPr lvl="1">
              <a:lnSpc>
                <a:spcPct val="150000"/>
              </a:lnSpc>
            </a:pPr>
            <a:r>
              <a:rPr lang="zh-CN" altLang="en-US" sz="2400" dirty="0"/>
              <a:t>整数部分和小数部分可以省略其一</a:t>
            </a:r>
          </a:p>
          <a:p>
            <a:pPr>
              <a:lnSpc>
                <a:spcPct val="150000"/>
              </a:lnSpc>
            </a:pPr>
            <a:r>
              <a:rPr lang="zh-CN" altLang="en-US" sz="2400" dirty="0"/>
              <a:t>浮点常量默认为</a:t>
            </a:r>
            <a:r>
              <a:rPr lang="en-US" altLang="zh-CN" sz="2400" dirty="0"/>
              <a:t>double</a:t>
            </a:r>
            <a:r>
              <a:rPr lang="zh-CN" altLang="en-US" sz="2400" dirty="0"/>
              <a:t>型，如果后缀</a:t>
            </a:r>
            <a:r>
              <a:rPr lang="en-US" altLang="zh-CN" sz="2400" dirty="0"/>
              <a:t>F</a:t>
            </a:r>
            <a:r>
              <a:rPr lang="zh-CN" altLang="en-US" sz="2400" dirty="0"/>
              <a:t>（或</a:t>
            </a:r>
            <a:r>
              <a:rPr lang="en-US" altLang="zh-CN" sz="2400" dirty="0"/>
              <a:t>f</a:t>
            </a:r>
            <a:r>
              <a:rPr lang="zh-CN" altLang="en-US" sz="2400" dirty="0"/>
              <a:t>）可以使其成为</a:t>
            </a:r>
            <a:r>
              <a:rPr lang="en-US" altLang="zh-CN" sz="2400" dirty="0"/>
              <a:t>float</a:t>
            </a:r>
            <a:r>
              <a:rPr lang="zh-CN" altLang="en-US" sz="2400" dirty="0"/>
              <a:t>型，例如：</a:t>
            </a:r>
            <a:r>
              <a:rPr lang="en-US" altLang="zh-CN" sz="2400" dirty="0"/>
              <a:t>12.3f</a:t>
            </a:r>
            <a:r>
              <a:rPr lang="zh-CN" altLang="en-US" sz="2400" dirty="0"/>
              <a:t>。</a:t>
            </a:r>
          </a:p>
          <a:p>
            <a:pPr>
              <a:lnSpc>
                <a:spcPct val="150000"/>
              </a:lnSpc>
            </a:pPr>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24</a:t>
            </a:fld>
            <a:endParaRPr lang="zh-CN" altLang="en-US"/>
          </a:p>
        </p:txBody>
      </p:sp>
    </p:spTree>
    <p:extLst>
      <p:ext uri="{BB962C8B-B14F-4D97-AF65-F5344CB8AC3E}">
        <p14:creationId xmlns:p14="http://schemas.microsoft.com/office/powerpoint/2010/main" val="522310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25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 calcmode="lin" valueType="num">
                                      <p:cBhvr additive="base">
                                        <p:cTn id="13" dur="25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 calcmode="lin" valueType="num">
                                      <p:cBhvr additive="base">
                                        <p:cTn id="19" dur="250" fill="hold"/>
                                        <p:tgtEl>
                                          <p:spTgt spid="33795">
                                            <p:txEl>
                                              <p:pRg st="5" end="5"/>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251520" y="980728"/>
            <a:ext cx="8229838" cy="799892"/>
          </a:xfrm>
        </p:spPr>
        <p:txBody>
          <a:bodyPr/>
          <a:lstStyle/>
          <a:p>
            <a:pPr eaLnBrk="1" hangingPunct="1">
              <a:defRPr/>
            </a:pPr>
            <a:r>
              <a:rPr lang="en-US" altLang="zh-CN" dirty="0">
                <a:solidFill>
                  <a:schemeClr val="accent5"/>
                </a:solidFill>
                <a:latin typeface="微软雅黑" pitchFamily="34" charset="-122"/>
                <a:ea typeface="微软雅黑" pitchFamily="34" charset="-122"/>
              </a:rPr>
              <a:t>sizeof </a:t>
            </a:r>
            <a:r>
              <a:rPr lang="zh-CN" altLang="en-US" dirty="0">
                <a:solidFill>
                  <a:schemeClr val="accent5"/>
                </a:solidFill>
                <a:latin typeface="微软雅黑" pitchFamily="34" charset="-122"/>
                <a:ea typeface="微软雅黑" pitchFamily="34" charset="-122"/>
              </a:rPr>
              <a:t>运算符</a:t>
            </a:r>
          </a:p>
        </p:txBody>
      </p:sp>
      <p:sp>
        <p:nvSpPr>
          <p:cNvPr id="3" name="内容占位符 2"/>
          <p:cNvSpPr>
            <a:spLocks noGrp="1"/>
          </p:cNvSpPr>
          <p:nvPr>
            <p:ph idx="1"/>
          </p:nvPr>
        </p:nvSpPr>
        <p:spPr>
          <a:xfrm>
            <a:off x="395536" y="1866711"/>
            <a:ext cx="8424936" cy="5090681"/>
          </a:xfrm>
        </p:spPr>
        <p:txBody>
          <a:bodyPr>
            <a:noAutofit/>
          </a:bodyPr>
          <a:lstStyle/>
          <a:p>
            <a:pPr marL="274247" indent="-191973" eaLnBrk="1" fontAlgn="auto" hangingPunct="1">
              <a:lnSpc>
                <a:spcPct val="130000"/>
              </a:lnSpc>
              <a:spcAft>
                <a:spcPts val="0"/>
              </a:spcAft>
              <a:buClr>
                <a:schemeClr val="accent3"/>
              </a:buClr>
              <a:buFont typeface="Georgia"/>
              <a:buChar char="•"/>
              <a:defRPr/>
            </a:pPr>
            <a:r>
              <a:rPr lang="zh-CN" altLang="en-US" sz="2400" dirty="0"/>
              <a:t>语法形式</a:t>
            </a:r>
            <a:br>
              <a:rPr lang="zh-CN" altLang="en-US" sz="2400" dirty="0"/>
            </a:br>
            <a:r>
              <a:rPr lang="en-US" altLang="zh-CN" sz="2400" dirty="0">
                <a:solidFill>
                  <a:schemeClr val="accent6">
                    <a:lumMod val="75000"/>
                  </a:schemeClr>
                </a:solidFill>
              </a:rPr>
              <a:t>sizeof (</a:t>
            </a:r>
            <a:r>
              <a:rPr lang="zh-CN" altLang="en-US" sz="2400" dirty="0"/>
              <a:t>类型名</a:t>
            </a:r>
            <a:r>
              <a:rPr lang="en-US" altLang="zh-CN" sz="2400" dirty="0">
                <a:solidFill>
                  <a:schemeClr val="accent6">
                    <a:lumMod val="75000"/>
                  </a:schemeClr>
                </a:solidFill>
              </a:rPr>
              <a:t>)</a:t>
            </a:r>
            <a:br>
              <a:rPr lang="en-US" altLang="zh-CN" sz="2400" dirty="0"/>
            </a:br>
            <a:r>
              <a:rPr lang="zh-CN" altLang="en-US" sz="2400" dirty="0"/>
              <a:t>或 </a:t>
            </a:r>
            <a:r>
              <a:rPr lang="en-US" altLang="zh-CN" sz="2400" dirty="0">
                <a:solidFill>
                  <a:schemeClr val="accent6">
                    <a:lumMod val="75000"/>
                  </a:schemeClr>
                </a:solidFill>
              </a:rPr>
              <a:t>sizeof </a:t>
            </a:r>
            <a:r>
              <a:rPr lang="zh-CN" altLang="en-US" sz="2400" dirty="0"/>
              <a:t>表达式</a:t>
            </a:r>
            <a:endParaRPr lang="zh-CN" altLang="en-US" sz="2400" dirty="0">
              <a:solidFill>
                <a:srgbClr val="FFFF66"/>
              </a:solidFill>
            </a:endParaRPr>
          </a:p>
          <a:p>
            <a:pPr marL="274247" indent="-191973" eaLnBrk="1" fontAlgn="auto" hangingPunct="1">
              <a:lnSpc>
                <a:spcPct val="130000"/>
              </a:lnSpc>
              <a:spcAft>
                <a:spcPts val="0"/>
              </a:spcAft>
              <a:buClr>
                <a:schemeClr val="accent3"/>
              </a:buClr>
              <a:buFont typeface="Georgia"/>
              <a:buChar char="•"/>
              <a:defRPr/>
            </a:pPr>
            <a:r>
              <a:rPr lang="zh-CN" altLang="en-US" sz="2400" dirty="0"/>
              <a:t>结果值：</a:t>
            </a:r>
            <a:br>
              <a:rPr lang="zh-CN" altLang="en-US" sz="2400" dirty="0"/>
            </a:br>
            <a:r>
              <a:rPr lang="zh-CN" altLang="en-US" sz="2400" dirty="0">
                <a:solidFill>
                  <a:schemeClr val="accent6">
                    <a:lumMod val="75000"/>
                  </a:schemeClr>
                </a:solidFill>
              </a:rPr>
              <a:t>“类型名”所指定的类型，或“表达式”的结果类型所占的字节数。</a:t>
            </a:r>
          </a:p>
          <a:p>
            <a:pPr marL="274247" indent="-191973" eaLnBrk="1" fontAlgn="auto" hangingPunct="1">
              <a:lnSpc>
                <a:spcPct val="130000"/>
              </a:lnSpc>
              <a:spcAft>
                <a:spcPts val="0"/>
              </a:spcAft>
              <a:buClr>
                <a:schemeClr val="accent3"/>
              </a:buClr>
              <a:buFont typeface="Georgia"/>
              <a:buChar char="•"/>
              <a:defRPr/>
            </a:pPr>
            <a:r>
              <a:rPr lang="zh-CN" altLang="en-US" sz="2400" dirty="0"/>
              <a:t>例：</a:t>
            </a:r>
          </a:p>
          <a:p>
            <a:pPr marL="849880" lvl="1" indent="-185117" eaLnBrk="1" fontAlgn="auto" hangingPunct="1">
              <a:lnSpc>
                <a:spcPct val="130000"/>
              </a:lnSpc>
              <a:spcAft>
                <a:spcPts val="0"/>
              </a:spcAft>
              <a:buNone/>
              <a:defRPr/>
            </a:pPr>
            <a:r>
              <a:rPr lang="en-US" altLang="zh-CN" sz="2400" dirty="0">
                <a:solidFill>
                  <a:schemeClr val="accent6">
                    <a:lumMod val="75000"/>
                  </a:schemeClr>
                </a:solidFill>
              </a:rPr>
              <a:t>sizeof(</a:t>
            </a:r>
            <a:r>
              <a:rPr lang="en-US" altLang="zh-CN" sz="2400" dirty="0"/>
              <a:t>short</a:t>
            </a:r>
            <a:r>
              <a:rPr lang="en-US" altLang="zh-CN" sz="2400" dirty="0">
                <a:solidFill>
                  <a:schemeClr val="accent6">
                    <a:lumMod val="75000"/>
                  </a:schemeClr>
                </a:solidFill>
              </a:rPr>
              <a:t>)</a:t>
            </a:r>
          </a:p>
          <a:p>
            <a:pPr marL="849880" lvl="1" indent="-185117" eaLnBrk="1" fontAlgn="auto" hangingPunct="1">
              <a:lnSpc>
                <a:spcPct val="130000"/>
              </a:lnSpc>
              <a:spcAft>
                <a:spcPts val="0"/>
              </a:spcAft>
              <a:buNone/>
              <a:defRPr/>
            </a:pPr>
            <a:r>
              <a:rPr lang="en-US" altLang="zh-CN" sz="2400" dirty="0">
                <a:solidFill>
                  <a:schemeClr val="accent6">
                    <a:lumMod val="75000"/>
                  </a:schemeClr>
                </a:solidFill>
              </a:rPr>
              <a:t>sizeof</a:t>
            </a:r>
            <a:r>
              <a:rPr lang="en-US" altLang="zh-CN" sz="2400" dirty="0">
                <a:solidFill>
                  <a:srgbClr val="FFFF66"/>
                </a:solidFill>
              </a:rPr>
              <a:t>  </a:t>
            </a:r>
            <a:r>
              <a:rPr lang="en-US" altLang="zh-CN" sz="2400" dirty="0"/>
              <a:t>x</a:t>
            </a:r>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25</a:t>
            </a:fld>
            <a:endParaRPr lang="zh-CN" altLang="en-US"/>
          </a:p>
        </p:txBody>
      </p:sp>
    </p:spTree>
    <p:extLst>
      <p:ext uri="{BB962C8B-B14F-4D97-AF65-F5344CB8AC3E}">
        <p14:creationId xmlns:p14="http://schemas.microsoft.com/office/powerpoint/2010/main" val="37299354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81792" y="980728"/>
            <a:ext cx="8229838" cy="630216"/>
          </a:xfrm>
        </p:spPr>
        <p:txBody>
          <a:bodyPr/>
          <a:lstStyle/>
          <a:p>
            <a:r>
              <a:rPr lang="zh-CN" altLang="en-US" dirty="0">
                <a:latin typeface="微软雅黑" panose="020B0503020204020204" pitchFamily="34" charset="-122"/>
                <a:ea typeface="微软雅黑" panose="020B0503020204020204" pitchFamily="34" charset="-122"/>
              </a:rPr>
              <a:t>基本数据类型</a:t>
            </a:r>
          </a:p>
        </p:txBody>
      </p:sp>
      <p:sp>
        <p:nvSpPr>
          <p:cNvPr id="28675" name="内容占位符 2"/>
          <p:cNvSpPr>
            <a:spLocks noGrp="1"/>
          </p:cNvSpPr>
          <p:nvPr>
            <p:ph idx="1"/>
          </p:nvPr>
        </p:nvSpPr>
        <p:spPr>
          <a:xfrm>
            <a:off x="302631" y="1638087"/>
            <a:ext cx="8388160" cy="4608512"/>
          </a:xfrm>
        </p:spPr>
        <p:txBody>
          <a:bodyPr/>
          <a:lstStyle/>
          <a:p>
            <a:pPr>
              <a:lnSpc>
                <a:spcPct val="120000"/>
              </a:lnSpc>
            </a:pPr>
            <a:r>
              <a:rPr lang="zh-CN" altLang="en-US" sz="2400" dirty="0"/>
              <a:t>字符类型</a:t>
            </a:r>
            <a:endParaRPr lang="en-US" altLang="zh-CN" sz="2400" dirty="0"/>
          </a:p>
          <a:p>
            <a:pPr lvl="1" eaLnBrk="1" hangingPunct="1">
              <a:lnSpc>
                <a:spcPct val="120000"/>
              </a:lnSpc>
            </a:pPr>
            <a:r>
              <a:rPr lang="en-US" altLang="zh-CN" sz="2400" dirty="0"/>
              <a:t>char</a:t>
            </a:r>
            <a:r>
              <a:rPr lang="zh-CN" altLang="en-US" sz="2400" dirty="0"/>
              <a:t>类型</a:t>
            </a:r>
            <a:endParaRPr lang="en-US" altLang="zh-CN" sz="2400" dirty="0"/>
          </a:p>
          <a:p>
            <a:pPr lvl="1" eaLnBrk="1" hangingPunct="1">
              <a:lnSpc>
                <a:spcPct val="120000"/>
              </a:lnSpc>
            </a:pPr>
            <a:r>
              <a:rPr lang="zh-CN" altLang="en-US" sz="2400" dirty="0"/>
              <a:t>容纳单个字符的编码</a:t>
            </a:r>
            <a:endParaRPr lang="en-US" altLang="zh-CN" sz="2400" dirty="0"/>
          </a:p>
          <a:p>
            <a:pPr eaLnBrk="1" hangingPunct="1">
              <a:lnSpc>
                <a:spcPct val="120000"/>
              </a:lnSpc>
            </a:pPr>
            <a:r>
              <a:rPr lang="zh-CN" altLang="en-US" sz="2400" dirty="0"/>
              <a:t>字符串类型（详见第</a:t>
            </a:r>
            <a:r>
              <a:rPr lang="en-US" altLang="zh-CN" sz="2400" dirty="0"/>
              <a:t>6</a:t>
            </a:r>
            <a:r>
              <a:rPr lang="zh-CN" altLang="en-US" sz="2400" dirty="0"/>
              <a:t>章）</a:t>
            </a:r>
            <a:endParaRPr lang="en-US" altLang="zh-CN" sz="2400" dirty="0"/>
          </a:p>
          <a:p>
            <a:pPr lvl="1" eaLnBrk="1" hangingPunct="1">
              <a:lnSpc>
                <a:spcPct val="120000"/>
              </a:lnSpc>
            </a:pPr>
            <a:r>
              <a:rPr lang="en-US" altLang="zh-CN" sz="2400" dirty="0"/>
              <a:t>C</a:t>
            </a:r>
            <a:r>
              <a:rPr lang="zh-CN" altLang="en-US" sz="2400" dirty="0"/>
              <a:t>风格的字符串</a:t>
            </a:r>
            <a:endParaRPr lang="en-US" altLang="zh-CN" sz="2400" dirty="0"/>
          </a:p>
          <a:p>
            <a:pPr lvl="2" eaLnBrk="1" hangingPunct="1">
              <a:lnSpc>
                <a:spcPct val="120000"/>
              </a:lnSpc>
            </a:pPr>
            <a:r>
              <a:rPr lang="zh-CN" altLang="en-US" sz="2400" dirty="0"/>
              <a:t>采用字符数组</a:t>
            </a:r>
            <a:endParaRPr lang="en-US" altLang="zh-CN" sz="2400" dirty="0"/>
          </a:p>
          <a:p>
            <a:pPr lvl="1" eaLnBrk="1" hangingPunct="1">
              <a:lnSpc>
                <a:spcPct val="120000"/>
              </a:lnSpc>
            </a:pPr>
            <a:r>
              <a:rPr lang="en-US" altLang="zh-CN" sz="2400" dirty="0"/>
              <a:t>C++</a:t>
            </a:r>
            <a:r>
              <a:rPr lang="zh-CN" altLang="en-US" sz="2400" dirty="0"/>
              <a:t>风格的字符串</a:t>
            </a:r>
            <a:endParaRPr lang="en-US" altLang="zh-CN" sz="2400" dirty="0"/>
          </a:p>
          <a:p>
            <a:pPr lvl="2" eaLnBrk="1" hangingPunct="1">
              <a:lnSpc>
                <a:spcPct val="120000"/>
              </a:lnSpc>
            </a:pPr>
            <a:r>
              <a:rPr lang="zh-CN" altLang="en-US" sz="2400" dirty="0"/>
              <a:t>采用标准</a:t>
            </a:r>
            <a:r>
              <a:rPr lang="en-US" altLang="en-US" sz="2400" dirty="0"/>
              <a:t>C++</a:t>
            </a:r>
            <a:r>
              <a:rPr lang="zh-CN" altLang="en-US" sz="2400" dirty="0"/>
              <a:t>类库中的</a:t>
            </a:r>
            <a:r>
              <a:rPr lang="en-US" altLang="zh-CN" sz="2400" dirty="0"/>
              <a:t>s</a:t>
            </a:r>
            <a:r>
              <a:rPr lang="en-US" altLang="en-US" sz="2400" dirty="0"/>
              <a:t>tring</a:t>
            </a:r>
            <a:r>
              <a:rPr lang="zh-CN" altLang="en-US" sz="2400" dirty="0"/>
              <a:t>类</a:t>
            </a:r>
            <a:endParaRPr lang="en-US" altLang="zh-CN" sz="2400" dirty="0"/>
          </a:p>
          <a:p>
            <a:pPr eaLnBrk="1" hangingPunct="1">
              <a:lnSpc>
                <a:spcPct val="120000"/>
              </a:lnSpc>
            </a:pPr>
            <a:r>
              <a:rPr lang="zh-CN" altLang="en-US" sz="2400" dirty="0"/>
              <a:t>布尔类型</a:t>
            </a:r>
            <a:endParaRPr lang="en-US" altLang="zh-CN" sz="2400" dirty="0"/>
          </a:p>
          <a:p>
            <a:pPr lvl="1" eaLnBrk="1" hangingPunct="1">
              <a:lnSpc>
                <a:spcPct val="120000"/>
              </a:lnSpc>
            </a:pPr>
            <a:r>
              <a:rPr lang="en-US" altLang="zh-CN" sz="2400" dirty="0"/>
              <a:t>bool</a:t>
            </a:r>
            <a:r>
              <a:rPr lang="zh-CN" altLang="en-US" sz="2400" dirty="0"/>
              <a:t>类型，只有两个值：</a:t>
            </a:r>
            <a:r>
              <a:rPr lang="en-US" altLang="zh-CN" sz="2400" dirty="0"/>
              <a:t>true</a:t>
            </a:r>
            <a:r>
              <a:rPr lang="zh-CN" altLang="en-US" sz="2400" dirty="0"/>
              <a:t>（真）</a:t>
            </a:r>
            <a:r>
              <a:rPr lang="en-US" altLang="zh-CN" sz="2400" dirty="0"/>
              <a:t> </a:t>
            </a:r>
            <a:r>
              <a:rPr lang="zh-CN" altLang="en-US" sz="2400" dirty="0"/>
              <a:t>、</a:t>
            </a:r>
            <a:r>
              <a:rPr lang="en-US" altLang="zh-CN" sz="2400" dirty="0"/>
              <a:t>false</a:t>
            </a:r>
            <a:r>
              <a:rPr lang="zh-CN" altLang="en-US" sz="2400" dirty="0"/>
              <a:t>（假）</a:t>
            </a:r>
            <a:endParaRPr lang="en-US" altLang="zh-CN" sz="2400" dirty="0"/>
          </a:p>
          <a:p>
            <a:pPr lvl="1" eaLnBrk="1" hangingPunct="1">
              <a:lnSpc>
                <a:spcPct val="120000"/>
              </a:lnSpc>
            </a:pPr>
            <a:r>
              <a:rPr lang="zh-CN" altLang="en-US" sz="2400" dirty="0"/>
              <a:t>常用来表示关系比较、相等比较或逻辑运算的结果</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26</a:t>
            </a:fld>
            <a:endParaRPr lang="zh-CN" altLang="en-US"/>
          </a:p>
        </p:txBody>
      </p:sp>
    </p:spTree>
    <p:extLst>
      <p:ext uri="{BB962C8B-B14F-4D97-AF65-F5344CB8AC3E}">
        <p14:creationId xmlns:p14="http://schemas.microsoft.com/office/powerpoint/2010/main" val="2302133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25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25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25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867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anim calcmode="lin" valueType="num">
                                      <p:cBhvr additive="base">
                                        <p:cTn id="23" dur="250" fill="hold"/>
                                        <p:tgtEl>
                                          <p:spTgt spid="28675">
                                            <p:txEl>
                                              <p:pRg st="5" end="5"/>
                                            </p:txEl>
                                          </p:spTgt>
                                        </p:tgtEl>
                                        <p:attrNameLst>
                                          <p:attrName>ppt_x</p:attrName>
                                        </p:attrNameLst>
                                      </p:cBhvr>
                                      <p:tavLst>
                                        <p:tav tm="0">
                                          <p:val>
                                            <p:strVal val="0-#ppt_w/2"/>
                                          </p:val>
                                        </p:tav>
                                        <p:tav tm="100000">
                                          <p:val>
                                            <p:strVal val="#ppt_x"/>
                                          </p:val>
                                        </p:tav>
                                      </p:tavLst>
                                    </p:anim>
                                    <p:anim calcmode="lin" valueType="num">
                                      <p:cBhvr additive="base">
                                        <p:cTn id="24" dur="250" fill="hold"/>
                                        <p:tgtEl>
                                          <p:spTgt spid="286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8675">
                                            <p:txEl>
                                              <p:pRg st="6" end="6"/>
                                            </p:txEl>
                                          </p:spTgt>
                                        </p:tgtEl>
                                        <p:attrNameLst>
                                          <p:attrName>style.visibility</p:attrName>
                                        </p:attrNameLst>
                                      </p:cBhvr>
                                      <p:to>
                                        <p:strVal val="visible"/>
                                      </p:to>
                                    </p:set>
                                    <p:anim calcmode="lin" valueType="num">
                                      <p:cBhvr additive="base">
                                        <p:cTn id="29" dur="250" fill="hold"/>
                                        <p:tgtEl>
                                          <p:spTgt spid="28675">
                                            <p:txEl>
                                              <p:pRg st="6" end="6"/>
                                            </p:txEl>
                                          </p:spTgt>
                                        </p:tgtEl>
                                        <p:attrNameLst>
                                          <p:attrName>ppt_x</p:attrName>
                                        </p:attrNameLst>
                                      </p:cBhvr>
                                      <p:tavLst>
                                        <p:tav tm="0">
                                          <p:val>
                                            <p:strVal val="0-#ppt_w/2"/>
                                          </p:val>
                                        </p:tav>
                                        <p:tav tm="100000">
                                          <p:val>
                                            <p:strVal val="#ppt_x"/>
                                          </p:val>
                                        </p:tav>
                                      </p:tavLst>
                                    </p:anim>
                                    <p:anim calcmode="lin" valueType="num">
                                      <p:cBhvr additive="base">
                                        <p:cTn id="30" dur="250" fill="hold"/>
                                        <p:tgtEl>
                                          <p:spTgt spid="2867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675">
                                            <p:txEl>
                                              <p:pRg st="7" end="7"/>
                                            </p:txEl>
                                          </p:spTgt>
                                        </p:tgtEl>
                                        <p:attrNameLst>
                                          <p:attrName>style.visibility</p:attrName>
                                        </p:attrNameLst>
                                      </p:cBhvr>
                                      <p:to>
                                        <p:strVal val="visible"/>
                                      </p:to>
                                    </p:set>
                                    <p:anim calcmode="lin" valueType="num">
                                      <p:cBhvr additive="base">
                                        <p:cTn id="33" dur="250" fill="hold"/>
                                        <p:tgtEl>
                                          <p:spTgt spid="28675">
                                            <p:txEl>
                                              <p:pRg st="7" end="7"/>
                                            </p:txEl>
                                          </p:spTgt>
                                        </p:tgtEl>
                                        <p:attrNameLst>
                                          <p:attrName>ppt_x</p:attrName>
                                        </p:attrNameLst>
                                      </p:cBhvr>
                                      <p:tavLst>
                                        <p:tav tm="0">
                                          <p:val>
                                            <p:strVal val="0-#ppt_w/2"/>
                                          </p:val>
                                        </p:tav>
                                        <p:tav tm="100000">
                                          <p:val>
                                            <p:strVal val="#ppt_x"/>
                                          </p:val>
                                        </p:tav>
                                      </p:tavLst>
                                    </p:anim>
                                    <p:anim calcmode="lin" valueType="num">
                                      <p:cBhvr additive="base">
                                        <p:cTn id="34" dur="250" fill="hold"/>
                                        <p:tgtEl>
                                          <p:spTgt spid="286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anim calcmode="lin" valueType="num">
                                      <p:cBhvr additive="base">
                                        <p:cTn id="39" dur="250" fill="hold"/>
                                        <p:tgtEl>
                                          <p:spTgt spid="28675">
                                            <p:txEl>
                                              <p:pRg st="9" end="9"/>
                                            </p:txEl>
                                          </p:spTgt>
                                        </p:tgtEl>
                                        <p:attrNameLst>
                                          <p:attrName>ppt_x</p:attrName>
                                        </p:attrNameLst>
                                      </p:cBhvr>
                                      <p:tavLst>
                                        <p:tav tm="0">
                                          <p:val>
                                            <p:strVal val="0-#ppt_w/2"/>
                                          </p:val>
                                        </p:tav>
                                        <p:tav tm="100000">
                                          <p:val>
                                            <p:strVal val="#ppt_x"/>
                                          </p:val>
                                        </p:tav>
                                      </p:tavLst>
                                    </p:anim>
                                    <p:anim calcmode="lin" valueType="num">
                                      <p:cBhvr additive="base">
                                        <p:cTn id="40" dur="250" fill="hold"/>
                                        <p:tgtEl>
                                          <p:spTgt spid="28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28675">
                                            <p:txEl>
                                              <p:pRg st="10" end="10"/>
                                            </p:txEl>
                                          </p:spTgt>
                                        </p:tgtEl>
                                        <p:attrNameLst>
                                          <p:attrName>style.visibility</p:attrName>
                                        </p:attrNameLst>
                                      </p:cBhvr>
                                      <p:to>
                                        <p:strVal val="visible"/>
                                      </p:to>
                                    </p:set>
                                    <p:anim calcmode="lin" valueType="num">
                                      <p:cBhvr additive="base">
                                        <p:cTn id="45" dur="250" fill="hold"/>
                                        <p:tgtEl>
                                          <p:spTgt spid="28675">
                                            <p:txEl>
                                              <p:pRg st="10" end="10"/>
                                            </p:txEl>
                                          </p:spTgt>
                                        </p:tgtEl>
                                        <p:attrNameLst>
                                          <p:attrName>ppt_x</p:attrName>
                                        </p:attrNameLst>
                                      </p:cBhvr>
                                      <p:tavLst>
                                        <p:tav tm="0">
                                          <p:val>
                                            <p:strVal val="0-#ppt_w/2"/>
                                          </p:val>
                                        </p:tav>
                                        <p:tav tm="100000">
                                          <p:val>
                                            <p:strVal val="#ppt_x"/>
                                          </p:val>
                                        </p:tav>
                                      </p:tavLst>
                                    </p:anim>
                                    <p:anim calcmode="lin" valueType="num">
                                      <p:cBhvr additive="base">
                                        <p:cTn id="46" dur="250" fill="hold"/>
                                        <p:tgtEl>
                                          <p:spTgt spid="28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57082" y="1538780"/>
            <a:ext cx="8229838" cy="799892"/>
          </a:xfrm>
        </p:spPr>
        <p:txBody>
          <a:bodyPr/>
          <a:lstStyle/>
          <a:p>
            <a:pPr eaLnBrk="1" hangingPunct="1">
              <a:defRPr/>
            </a:pPr>
            <a:r>
              <a:rPr lang="zh-CN" altLang="en-US">
                <a:solidFill>
                  <a:schemeClr val="accent4">
                    <a:lumMod val="75000"/>
                  </a:schemeClr>
                </a:solidFill>
                <a:latin typeface="微软雅黑" pitchFamily="34" charset="-122"/>
                <a:ea typeface="微软雅黑" pitchFamily="34" charset="-122"/>
              </a:rPr>
              <a:t>字符文字常量</a:t>
            </a:r>
            <a:endParaRPr lang="zh-CN" altLang="en-US" dirty="0">
              <a:solidFill>
                <a:schemeClr val="accent4">
                  <a:lumMod val="75000"/>
                </a:schemeClr>
              </a:solidFill>
              <a:latin typeface="微软雅黑" pitchFamily="34" charset="-122"/>
              <a:ea typeface="微软雅黑" pitchFamily="34" charset="-122"/>
            </a:endParaRPr>
          </a:p>
        </p:txBody>
      </p:sp>
      <p:sp>
        <p:nvSpPr>
          <p:cNvPr id="34819" name="内容占位符 2"/>
          <p:cNvSpPr>
            <a:spLocks noGrp="1"/>
          </p:cNvSpPr>
          <p:nvPr>
            <p:ph idx="1"/>
          </p:nvPr>
        </p:nvSpPr>
        <p:spPr>
          <a:xfrm>
            <a:off x="428514" y="2241177"/>
            <a:ext cx="8301257" cy="863871"/>
          </a:xfrm>
        </p:spPr>
        <p:txBody>
          <a:bodyPr/>
          <a:lstStyle/>
          <a:p>
            <a:pPr marL="367805" indent="-244013" eaLnBrk="1" hangingPunct="1">
              <a:lnSpc>
                <a:spcPct val="95000"/>
              </a:lnSpc>
            </a:pPr>
            <a:r>
              <a:rPr lang="zh-CN" altLang="en-US">
                <a:latin typeface="微软雅黑" panose="020B0503020204020204" pitchFamily="34" charset="-122"/>
                <a:ea typeface="微软雅黑" panose="020B0503020204020204" pitchFamily="34" charset="-122"/>
              </a:rPr>
              <a:t>单引号括起来的一个字符，如：</a:t>
            </a:r>
            <a:r>
              <a:rPr lang="en-US" altLang="zh-CN">
                <a:latin typeface="微软雅黑" panose="020B0503020204020204" pitchFamily="34" charset="-122"/>
                <a:ea typeface="微软雅黑" panose="020B0503020204020204" pitchFamily="34" charset="-122"/>
              </a:rPr>
              <a:t>'a', 'D', '?', '$‘</a:t>
            </a:r>
          </a:p>
          <a:p>
            <a:pPr marL="367805" indent="-244013" eaLnBrk="1" hangingPunct="1">
              <a:lnSpc>
                <a:spcPct val="95000"/>
              </a:lnSpc>
            </a:pP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转义字符列表（用于在程序中表示不可显示字符）</a:t>
            </a:r>
            <a:endParaRPr lang="en-US" altLang="zh-CN">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142703" y="3091132"/>
          <a:ext cx="6214635" cy="2907843"/>
        </p:xfrm>
        <a:graphic>
          <a:graphicData uri="http://schemas.openxmlformats.org/drawingml/2006/table">
            <a:tbl>
              <a:tblPr>
                <a:tableStyleId>{5DA37D80-6434-44D0-A028-1B22A696006F}</a:tableStyleId>
              </a:tblPr>
              <a:tblGrid>
                <a:gridCol w="2071545">
                  <a:extLst>
                    <a:ext uri="{9D8B030D-6E8A-4147-A177-3AD203B41FA5}">
                      <a16:colId xmlns:a16="http://schemas.microsoft.com/office/drawing/2014/main" val="20000"/>
                    </a:ext>
                  </a:extLst>
                </a:gridCol>
                <a:gridCol w="2071545">
                  <a:extLst>
                    <a:ext uri="{9D8B030D-6E8A-4147-A177-3AD203B41FA5}">
                      <a16:colId xmlns:a16="http://schemas.microsoft.com/office/drawing/2014/main" val="20001"/>
                    </a:ext>
                  </a:extLst>
                </a:gridCol>
                <a:gridCol w="2071545">
                  <a:extLst>
                    <a:ext uri="{9D8B030D-6E8A-4147-A177-3AD203B41FA5}">
                      <a16:colId xmlns:a16="http://schemas.microsoft.com/office/drawing/2014/main" val="20002"/>
                    </a:ext>
                  </a:extLst>
                </a:gridCol>
              </a:tblGrid>
              <a:tr h="219126">
                <a:tc>
                  <a:txBody>
                    <a:bodyPr/>
                    <a:lstStyle/>
                    <a:p>
                      <a:pPr indent="266700" algn="ctr">
                        <a:lnSpc>
                          <a:spcPts val="1560"/>
                        </a:lnSpc>
                        <a:spcAft>
                          <a:spcPts val="0"/>
                        </a:spcAft>
                      </a:pPr>
                      <a:r>
                        <a:rPr lang="zh-CN" sz="1300" kern="100" dirty="0">
                          <a:latin typeface="微软雅黑" panose="020B0503020204020204" pitchFamily="34" charset="-122"/>
                          <a:ea typeface="微软雅黑" panose="020B0503020204020204" pitchFamily="34" charset="-122"/>
                        </a:rPr>
                        <a:t>字符常量形式</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ASCII</a:t>
                      </a:r>
                      <a:r>
                        <a:rPr lang="zh-CN" sz="1300" kern="100">
                          <a:latin typeface="微软雅黑" panose="020B0503020204020204" pitchFamily="34" charset="-122"/>
                          <a:ea typeface="微软雅黑" panose="020B0503020204020204" pitchFamily="34" charset="-122"/>
                        </a:rPr>
                        <a:t>码（十六进制）</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含义</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9126">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\a</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07</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响铃</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9126">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\n</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a:t>
                      </a:r>
                      <a:r>
                        <a:rPr lang="en-US" altLang="zh-CN" sz="1300" kern="100" dirty="0">
                          <a:latin typeface="微软雅黑" panose="020B0503020204020204" pitchFamily="34" charset="-122"/>
                          <a:ea typeface="微软雅黑" panose="020B0503020204020204" pitchFamily="34" charset="-122"/>
                        </a:rPr>
                        <a:t>A</a:t>
                      </a:r>
                      <a:endParaRPr lang="en-US" sz="13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换行</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9126">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\t</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09</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水平制表符</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\v</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0B</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垂直制表符</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\b</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08</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退格</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\r</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0D</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dirty="0">
                          <a:latin typeface="微软雅黑" panose="020B0503020204020204" pitchFamily="34" charset="-122"/>
                          <a:ea typeface="微软雅黑" panose="020B0503020204020204" pitchFamily="34" charset="-122"/>
                        </a:rPr>
                        <a:t>回车</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a:t>
                      </a:r>
                      <a:r>
                        <a:rPr lang="en-US" altLang="zh-CN" sz="1300" kern="100">
                          <a:latin typeface="微软雅黑" panose="020B0503020204020204" pitchFamily="34" charset="-122"/>
                          <a:ea typeface="微软雅黑" panose="020B0503020204020204" pitchFamily="34" charset="-122"/>
                        </a:rPr>
                        <a:t>f</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0</a:t>
                      </a:r>
                      <a:r>
                        <a:rPr lang="en-US" altLang="zh-CN" sz="1300" kern="100" dirty="0">
                          <a:latin typeface="微软雅黑" panose="020B0503020204020204" pitchFamily="34" charset="-122"/>
                          <a:ea typeface="微软雅黑" panose="020B0503020204020204" pitchFamily="34" charset="-122"/>
                        </a:rPr>
                        <a:t>C</a:t>
                      </a:r>
                      <a:endParaRPr lang="en-US" sz="13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dirty="0">
                          <a:latin typeface="微软雅黑" panose="020B0503020204020204" pitchFamily="34" charset="-122"/>
                          <a:ea typeface="微软雅黑" panose="020B0503020204020204" pitchFamily="34" charset="-122"/>
                        </a:rPr>
                        <a:t>换页</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5</a:t>
                      </a:r>
                      <a:r>
                        <a:rPr lang="en-US" altLang="zh-CN" sz="1300" kern="100" dirty="0">
                          <a:latin typeface="微软雅黑" panose="020B0503020204020204" pitchFamily="34" charset="-122"/>
                          <a:ea typeface="微软雅黑" panose="020B0503020204020204" pitchFamily="34" charset="-122"/>
                        </a:rPr>
                        <a:t>C</a:t>
                      </a:r>
                      <a:endParaRPr lang="en-US" sz="13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dirty="0">
                          <a:latin typeface="微软雅黑" panose="020B0503020204020204" pitchFamily="34" charset="-122"/>
                          <a:ea typeface="微软雅黑" panose="020B0503020204020204" pitchFamily="34" charset="-122"/>
                        </a:rPr>
                        <a:t>字符“</a:t>
                      </a:r>
                      <a:r>
                        <a:rPr lang="en-US" sz="1300" kern="100" dirty="0">
                          <a:latin typeface="微软雅黑" panose="020B0503020204020204" pitchFamily="34" charset="-122"/>
                          <a:ea typeface="微软雅黑" panose="020B0503020204020204" pitchFamily="34" charset="-122"/>
                        </a:rPr>
                        <a:t>\</a:t>
                      </a:r>
                      <a:r>
                        <a:rPr lang="zh-CN" sz="1300" kern="100" dirty="0">
                          <a:latin typeface="微软雅黑" panose="020B0503020204020204" pitchFamily="34" charset="-122"/>
                          <a:ea typeface="微软雅黑" panose="020B0503020204020204" pitchFamily="34" charset="-122"/>
                        </a:rPr>
                        <a:t>”</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19126">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22</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dirty="0">
                          <a:latin typeface="微软雅黑" panose="020B0503020204020204" pitchFamily="34" charset="-122"/>
                          <a:ea typeface="微软雅黑" panose="020B0503020204020204" pitchFamily="34" charset="-122"/>
                        </a:rPr>
                        <a:t>双引号</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09061">
                <a:tc>
                  <a:txBody>
                    <a:bodyPr/>
                    <a:lstStyle/>
                    <a:p>
                      <a:pPr indent="266700" algn="ctr">
                        <a:lnSpc>
                          <a:spcPts val="1560"/>
                        </a:lnSpc>
                        <a:spcAft>
                          <a:spcPts val="0"/>
                        </a:spcAft>
                      </a:pPr>
                      <a:r>
                        <a:rPr lang="en-US" sz="1300" kern="100" dirty="0">
                          <a:latin typeface="微软雅黑" panose="020B0503020204020204" pitchFamily="34" charset="-122"/>
                          <a:ea typeface="微软雅黑" panose="020B0503020204020204" pitchFamily="34" charset="-122"/>
                        </a:rPr>
                        <a:t>\’</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300" kern="100">
                          <a:latin typeface="微软雅黑" panose="020B0503020204020204" pitchFamily="34" charset="-122"/>
                          <a:ea typeface="微软雅黑" panose="020B0503020204020204" pitchFamily="34" charset="-122"/>
                        </a:rPr>
                        <a:t>27</a:t>
                      </a:r>
                      <a:endParaRPr lang="zh-CN" sz="1800" kern="10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300" kern="100">
                          <a:latin typeface="微软雅黑" panose="020B0503020204020204" pitchFamily="34" charset="-122"/>
                          <a:ea typeface="微软雅黑" panose="020B0503020204020204" pitchFamily="34" charset="-122"/>
                        </a:rPr>
                        <a:t>单引号</a:t>
                      </a:r>
                      <a:endParaRPr lang="zh-CN" sz="1800" kern="100" dirty="0">
                        <a:latin typeface="微软雅黑" panose="020B0503020204020204" pitchFamily="34" charset="-122"/>
                        <a:ea typeface="微软雅黑" panose="020B0503020204020204" pitchFamily="34" charset="-122"/>
                        <a:cs typeface="Times New Roman"/>
                      </a:endParaRPr>
                    </a:p>
                  </a:txBody>
                  <a:tcPr marL="68575" marR="68575" marT="539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05924">
                <a:tc>
                  <a:txBody>
                    <a:bodyPr/>
                    <a:lstStyle/>
                    <a:p>
                      <a:pPr marL="0" indent="266700" algn="ctr" rtl="0" eaLnBrk="1" latinLnBrk="0" hangingPunct="1">
                        <a:lnSpc>
                          <a:spcPts val="1560"/>
                        </a:lnSpc>
                        <a:spcAft>
                          <a:spcPts val="0"/>
                        </a:spcAft>
                      </a:pPr>
                      <a:r>
                        <a:rPr kumimoji="0" lang="en-US" sz="1300" kern="100">
                          <a:solidFill>
                            <a:schemeClr val="tx1"/>
                          </a:solidFill>
                          <a:latin typeface="微软雅黑" panose="020B0503020204020204" pitchFamily="34" charset="-122"/>
                          <a:ea typeface="微软雅黑" panose="020B0503020204020204" pitchFamily="34" charset="-122"/>
                          <a:cs typeface="+mn-cs"/>
                        </a:rPr>
                        <a:t>\?</a:t>
                      </a:r>
                      <a:endParaRPr kumimoji="0" lang="zh-CN" sz="1300" kern="100">
                        <a:solidFill>
                          <a:schemeClr val="tx1"/>
                        </a:solidFill>
                        <a:latin typeface="微软雅黑" panose="020B0503020204020204" pitchFamily="34" charset="-122"/>
                        <a:ea typeface="微软雅黑" panose="020B0503020204020204" pitchFamily="34" charset="-122"/>
                        <a:cs typeface="+mn-cs"/>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ctr" rtl="0" eaLnBrk="1" latinLnBrk="0" hangingPunct="1">
                        <a:lnSpc>
                          <a:spcPts val="1560"/>
                        </a:lnSpc>
                        <a:spcAft>
                          <a:spcPts val="0"/>
                        </a:spcAft>
                      </a:pPr>
                      <a:r>
                        <a:rPr kumimoji="0" lang="en-US" sz="1300" kern="100">
                          <a:solidFill>
                            <a:schemeClr val="tx1"/>
                          </a:solidFill>
                          <a:latin typeface="微软雅黑" panose="020B0503020204020204" pitchFamily="34" charset="-122"/>
                          <a:ea typeface="微软雅黑" panose="020B0503020204020204" pitchFamily="34" charset="-122"/>
                          <a:cs typeface="+mn-cs"/>
                        </a:rPr>
                        <a:t>3F</a:t>
                      </a:r>
                      <a:endParaRPr kumimoji="0" lang="zh-CN" sz="1300" kern="100">
                        <a:solidFill>
                          <a:schemeClr val="tx1"/>
                        </a:solidFill>
                        <a:latin typeface="微软雅黑" panose="020B0503020204020204" pitchFamily="34" charset="-122"/>
                        <a:ea typeface="微软雅黑" panose="020B0503020204020204" pitchFamily="34" charset="-122"/>
                        <a:cs typeface="+mn-cs"/>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ctr" rtl="0" eaLnBrk="1" latinLnBrk="0" hangingPunct="1">
                        <a:lnSpc>
                          <a:spcPts val="1560"/>
                        </a:lnSpc>
                        <a:spcAft>
                          <a:spcPts val="0"/>
                        </a:spcAft>
                      </a:pPr>
                      <a:r>
                        <a:rPr kumimoji="0" lang="zh-CN" sz="1300" kern="100" dirty="0">
                          <a:solidFill>
                            <a:schemeClr val="tx1"/>
                          </a:solidFill>
                          <a:latin typeface="微软雅黑" panose="020B0503020204020204" pitchFamily="34" charset="-122"/>
                          <a:ea typeface="微软雅黑" panose="020B0503020204020204" pitchFamily="34" charset="-122"/>
                          <a:cs typeface="+mn-cs"/>
                        </a:rPr>
                        <a:t>问号</a:t>
                      </a: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2" name="灯片编号占位符 1"/>
          <p:cNvSpPr>
            <a:spLocks noGrp="1"/>
          </p:cNvSpPr>
          <p:nvPr>
            <p:ph type="sldNum" sz="quarter" idx="4"/>
          </p:nvPr>
        </p:nvSpPr>
        <p:spPr/>
        <p:txBody>
          <a:bodyPr/>
          <a:lstStyle/>
          <a:p>
            <a:fld id="{DEA904C8-CD7B-4714-BAE1-F1A91095C3EA}" type="slidenum">
              <a:rPr lang="zh-CN" altLang="en-US" smtClean="0"/>
              <a:pPr/>
              <a:t>27</a:t>
            </a:fld>
            <a:endParaRPr lang="zh-CN" altLang="en-US"/>
          </a:p>
        </p:txBody>
      </p:sp>
    </p:spTree>
    <p:extLst>
      <p:ext uri="{BB962C8B-B14F-4D97-AF65-F5344CB8AC3E}">
        <p14:creationId xmlns:p14="http://schemas.microsoft.com/office/powerpoint/2010/main" val="11970067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593274"/>
            <a:ext cx="8229838" cy="647903"/>
          </a:xfrm>
        </p:spPr>
        <p:txBody>
          <a:bodyPr/>
          <a:lstStyle/>
          <a:p>
            <a:pPr eaLnBrk="1" hangingPunct="1">
              <a:defRPr/>
            </a:pPr>
            <a:r>
              <a:rPr lang="en-US" altLang="zh-CN">
                <a:solidFill>
                  <a:schemeClr val="accent4">
                    <a:lumMod val="75000"/>
                  </a:schemeClr>
                </a:solidFill>
              </a:rPr>
              <a:t>C</a:t>
            </a:r>
            <a:r>
              <a:rPr lang="zh-CN" altLang="en-US">
                <a:solidFill>
                  <a:schemeClr val="accent4">
                    <a:lumMod val="75000"/>
                  </a:schemeClr>
                </a:solidFill>
              </a:rPr>
              <a:t>风格字符串常量</a:t>
            </a:r>
          </a:p>
        </p:txBody>
      </p:sp>
      <p:sp>
        <p:nvSpPr>
          <p:cNvPr id="3" name="内容占位符 2"/>
          <p:cNvSpPr>
            <a:spLocks noGrp="1"/>
          </p:cNvSpPr>
          <p:nvPr>
            <p:ph idx="1"/>
          </p:nvPr>
        </p:nvSpPr>
        <p:spPr>
          <a:xfrm>
            <a:off x="457082" y="2241177"/>
            <a:ext cx="8229838" cy="3545837"/>
          </a:xfrm>
        </p:spPr>
        <p:txBody>
          <a:bodyPr/>
          <a:lstStyle/>
          <a:p>
            <a:r>
              <a:rPr lang="zh-CN" altLang="en-US" dirty="0">
                <a:latin typeface="微软雅黑" panose="020B0503020204020204" pitchFamily="34" charset="-122"/>
                <a:ea typeface="微软雅黑" panose="020B0503020204020204" pitchFamily="34" charset="-122"/>
              </a:rPr>
              <a:t>一对双引号括起来的字符序列</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字符串与字符是不同的，它在内存中的存放形式是：按串中字符的排列次序顺序存放，每个字符占一个字节，并在末尾添加 </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作为结尾标记。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9" y="3860936"/>
            <a:ext cx="4320527" cy="1732711"/>
          </a:xfrm>
          <a:prstGeom prst="rect">
            <a:avLst/>
          </a:prstGeom>
        </p:spPr>
      </p:pic>
      <p:sp>
        <p:nvSpPr>
          <p:cNvPr id="6" name="灯片编号占位符 5"/>
          <p:cNvSpPr>
            <a:spLocks noGrp="1"/>
          </p:cNvSpPr>
          <p:nvPr>
            <p:ph type="sldNum" sz="quarter" idx="4"/>
          </p:nvPr>
        </p:nvSpPr>
        <p:spPr/>
        <p:txBody>
          <a:bodyPr/>
          <a:lstStyle/>
          <a:p>
            <a:fld id="{DEA904C8-CD7B-4714-BAE1-F1A91095C3EA}" type="slidenum">
              <a:rPr lang="zh-CN" altLang="en-US" smtClean="0"/>
              <a:pPr/>
              <a:t>28</a:t>
            </a:fld>
            <a:endParaRPr lang="zh-CN" altLang="en-US"/>
          </a:p>
        </p:txBody>
      </p:sp>
    </p:spTree>
    <p:extLst>
      <p:ext uri="{BB962C8B-B14F-4D97-AF65-F5344CB8AC3E}">
        <p14:creationId xmlns:p14="http://schemas.microsoft.com/office/powerpoint/2010/main" val="1709006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657253"/>
            <a:ext cx="8229838" cy="799892"/>
          </a:xfrm>
        </p:spPr>
        <p:txBody>
          <a:bodyPr/>
          <a:lstStyle/>
          <a:p>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风格字符串常量</a:t>
            </a:r>
            <a:endParaRPr lang="zh-CN" altLang="en-US"/>
          </a:p>
        </p:txBody>
      </p:sp>
      <p:sp>
        <p:nvSpPr>
          <p:cNvPr id="3" name="内容占位符 2"/>
          <p:cNvSpPr>
            <a:spLocks noGrp="1"/>
          </p:cNvSpPr>
          <p:nvPr>
            <p:ph idx="1"/>
          </p:nvPr>
        </p:nvSpPr>
        <p:spPr>
          <a:xfrm>
            <a:off x="457082" y="2565129"/>
            <a:ext cx="8229838" cy="3221885"/>
          </a:xfrm>
        </p:spPr>
        <p:txBody>
          <a:bodyPr/>
          <a:lstStyle/>
          <a:p>
            <a:r>
              <a:rPr lang="zh-CN" altLang="en-US" sz="1800"/>
              <a:t>通过添加前缀可以改变字符常量或者字符串常量的类型，前缀及其含义如下表所示： </a:t>
            </a:r>
          </a:p>
        </p:txBody>
      </p:sp>
      <p:graphicFrame>
        <p:nvGraphicFramePr>
          <p:cNvPr id="4" name="表格 3"/>
          <p:cNvGraphicFramePr>
            <a:graphicFrameLocks noGrp="1"/>
          </p:cNvGraphicFramePr>
          <p:nvPr/>
        </p:nvGraphicFramePr>
        <p:xfrm>
          <a:off x="1008532" y="3536984"/>
          <a:ext cx="7001125" cy="1349799"/>
        </p:xfrm>
        <a:graphic>
          <a:graphicData uri="http://schemas.openxmlformats.org/drawingml/2006/table">
            <a:tbl>
              <a:tblPr firstRow="1" firstCol="1" bandRow="1">
                <a:tableStyleId>{5C22544A-7EE6-4342-B048-85BDC9FD1C3A}</a:tableStyleId>
              </a:tblPr>
              <a:tblGrid>
                <a:gridCol w="1079839">
                  <a:extLst>
                    <a:ext uri="{9D8B030D-6E8A-4147-A177-3AD203B41FA5}">
                      <a16:colId xmlns:a16="http://schemas.microsoft.com/office/drawing/2014/main" val="20000"/>
                    </a:ext>
                  </a:extLst>
                </a:gridCol>
                <a:gridCol w="3587292">
                  <a:extLst>
                    <a:ext uri="{9D8B030D-6E8A-4147-A177-3AD203B41FA5}">
                      <a16:colId xmlns:a16="http://schemas.microsoft.com/office/drawing/2014/main" val="20001"/>
                    </a:ext>
                  </a:extLst>
                </a:gridCol>
                <a:gridCol w="2333994">
                  <a:extLst>
                    <a:ext uri="{9D8B030D-6E8A-4147-A177-3AD203B41FA5}">
                      <a16:colId xmlns:a16="http://schemas.microsoft.com/office/drawing/2014/main" val="20002"/>
                    </a:ext>
                  </a:extLst>
                </a:gridCol>
              </a:tblGrid>
              <a:tr h="246108">
                <a:tc>
                  <a:txBody>
                    <a:bodyPr/>
                    <a:lstStyle/>
                    <a:p>
                      <a:pPr indent="266700" algn="just">
                        <a:lnSpc>
                          <a:spcPts val="1560"/>
                        </a:lnSpc>
                        <a:spcAft>
                          <a:spcPts val="0"/>
                        </a:spcAft>
                      </a:pPr>
                      <a:r>
                        <a:rPr lang="zh-CN" sz="1400">
                          <a:solidFill>
                            <a:schemeClr val="tx1"/>
                          </a:solidFill>
                          <a:effectLst/>
                          <a:latin typeface="微软雅黑" panose="020B0503020204020204" pitchFamily="34" charset="-122"/>
                          <a:ea typeface="微软雅黑" panose="020B0503020204020204" pitchFamily="34" charset="-122"/>
                        </a:rPr>
                        <a:t>前缀</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400">
                          <a:solidFill>
                            <a:schemeClr val="tx1"/>
                          </a:solidFill>
                          <a:effectLst/>
                          <a:latin typeface="微软雅黑" panose="020B0503020204020204" pitchFamily="34" charset="-122"/>
                          <a:ea typeface="微软雅黑" panose="020B0503020204020204" pitchFamily="34" charset="-122"/>
                        </a:rPr>
                        <a:t>含义</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400">
                          <a:solidFill>
                            <a:schemeClr val="tx1"/>
                          </a:solidFill>
                          <a:effectLst/>
                          <a:latin typeface="微软雅黑" panose="020B0503020204020204" pitchFamily="34" charset="-122"/>
                          <a:ea typeface="微软雅黑" panose="020B0503020204020204" pitchFamily="34" charset="-122"/>
                        </a:rPr>
                        <a:t>类型</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8256">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Unicode 16 </a:t>
                      </a:r>
                      <a:r>
                        <a:rPr lang="zh-CN" sz="1400">
                          <a:solidFill>
                            <a:schemeClr val="tx1"/>
                          </a:solidFill>
                          <a:effectLst/>
                          <a:latin typeface="微软雅黑" panose="020B0503020204020204" pitchFamily="34" charset="-122"/>
                          <a:ea typeface="微软雅黑" panose="020B0503020204020204" pitchFamily="34" charset="-122"/>
                        </a:rPr>
                        <a:t>字符</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char16_t</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8256">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Unicode 32</a:t>
                      </a:r>
                      <a:r>
                        <a:rPr lang="zh-CN" sz="1400">
                          <a:solidFill>
                            <a:schemeClr val="tx1"/>
                          </a:solidFill>
                          <a:effectLst/>
                          <a:latin typeface="微软雅黑" panose="020B0503020204020204" pitchFamily="34" charset="-122"/>
                          <a:ea typeface="微软雅黑" panose="020B0503020204020204" pitchFamily="34" charset="-122"/>
                        </a:rPr>
                        <a:t>字符</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char32_t</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8256">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L</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400">
                          <a:solidFill>
                            <a:schemeClr val="tx1"/>
                          </a:solidFill>
                          <a:effectLst/>
                          <a:latin typeface="微软雅黑" panose="020B0503020204020204" pitchFamily="34" charset="-122"/>
                          <a:ea typeface="微软雅黑" panose="020B0503020204020204" pitchFamily="34" charset="-122"/>
                        </a:rPr>
                        <a:t>宽字符</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wchar_t</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8923">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u8</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UTF-8</a:t>
                      </a:r>
                      <a:r>
                        <a:rPr lang="zh-CN" sz="1400">
                          <a:solidFill>
                            <a:schemeClr val="tx1"/>
                          </a:solidFill>
                          <a:effectLst/>
                          <a:latin typeface="微软雅黑" panose="020B0503020204020204" pitchFamily="34" charset="-122"/>
                          <a:ea typeface="微软雅黑" panose="020B0503020204020204" pitchFamily="34" charset="-122"/>
                        </a:rPr>
                        <a:t>（仅用于字符串字面常量）</a:t>
                      </a: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400">
                          <a:solidFill>
                            <a:schemeClr val="tx1"/>
                          </a:solidFill>
                          <a:effectLst/>
                          <a:latin typeface="微软雅黑" panose="020B0503020204020204" pitchFamily="34" charset="-122"/>
                          <a:ea typeface="微软雅黑" panose="020B0503020204020204" pitchFamily="34" charset="-122"/>
                        </a:rPr>
                        <a:t>char</a:t>
                      </a:r>
                      <a:endParaRPr lang="zh-CN" sz="1400">
                        <a:solidFill>
                          <a:schemeClr val="tx1"/>
                        </a:solidFill>
                        <a:effectLst/>
                        <a:latin typeface="微软雅黑" panose="020B0503020204020204" pitchFamily="34" charset="-122"/>
                        <a:ea typeface="微软雅黑" panose="020B0503020204020204" pitchFamily="34" charset="-122"/>
                      </a:endParaRPr>
                    </a:p>
                  </a:txBody>
                  <a:tcPr marL="92742" marR="9274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灯片编号占位符 5"/>
          <p:cNvSpPr>
            <a:spLocks noGrp="1"/>
          </p:cNvSpPr>
          <p:nvPr>
            <p:ph type="sldNum" sz="quarter" idx="4"/>
          </p:nvPr>
        </p:nvSpPr>
        <p:spPr/>
        <p:txBody>
          <a:bodyPr/>
          <a:lstStyle/>
          <a:p>
            <a:fld id="{DEA904C8-CD7B-4714-BAE1-F1A91095C3EA}" type="slidenum">
              <a:rPr lang="zh-CN" altLang="en-US" smtClean="0"/>
              <a:pPr/>
              <a:t>29</a:t>
            </a:fld>
            <a:endParaRPr lang="zh-CN" altLang="en-US"/>
          </a:p>
        </p:txBody>
      </p:sp>
    </p:spTree>
    <p:extLst>
      <p:ext uri="{BB962C8B-B14F-4D97-AF65-F5344CB8AC3E}">
        <p14:creationId xmlns:p14="http://schemas.microsoft.com/office/powerpoint/2010/main" val="363509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F595B-386D-69E6-32DB-24A54CD6AACD}"/>
              </a:ext>
            </a:extLst>
          </p:cNvPr>
          <p:cNvSpPr>
            <a:spLocks noGrp="1"/>
          </p:cNvSpPr>
          <p:nvPr>
            <p:ph type="title"/>
          </p:nvPr>
        </p:nvSpPr>
        <p:spPr/>
        <p:txBody>
          <a:bodyPr/>
          <a:lstStyle/>
          <a:p>
            <a:r>
              <a:rPr lang="zh-CN" altLang="en-US" dirty="0"/>
              <a:t>导学</a:t>
            </a:r>
          </a:p>
        </p:txBody>
      </p:sp>
      <p:sp>
        <p:nvSpPr>
          <p:cNvPr id="4" name="灯片编号占位符 3">
            <a:extLst>
              <a:ext uri="{FF2B5EF4-FFF2-40B4-BE49-F238E27FC236}">
                <a16:creationId xmlns:a16="http://schemas.microsoft.com/office/drawing/2014/main" id="{D4C4E531-D3EE-BBED-8267-86FF8322C7A4}"/>
              </a:ext>
            </a:extLst>
          </p:cNvPr>
          <p:cNvSpPr>
            <a:spLocks noGrp="1"/>
          </p:cNvSpPr>
          <p:nvPr>
            <p:ph type="sldNum" sz="quarter" idx="4"/>
          </p:nvPr>
        </p:nvSpPr>
        <p:spPr/>
        <p:txBody>
          <a:bodyPr/>
          <a:lstStyle/>
          <a:p>
            <a:fld id="{DEA904C8-CD7B-4714-BAE1-F1A91095C3EA}" type="slidenum">
              <a:rPr lang="zh-CN" altLang="en-US" smtClean="0"/>
              <a:pPr/>
              <a:t>3</a:t>
            </a:fld>
            <a:endParaRPr lang="zh-CN" altLang="en-US"/>
          </a:p>
        </p:txBody>
      </p:sp>
      <p:sp>
        <p:nvSpPr>
          <p:cNvPr id="5" name="矩形: 圆角 4">
            <a:extLst>
              <a:ext uri="{FF2B5EF4-FFF2-40B4-BE49-F238E27FC236}">
                <a16:creationId xmlns:a16="http://schemas.microsoft.com/office/drawing/2014/main" id="{0C8F218D-BA42-62A1-18E3-FBECB85FF7BA}"/>
              </a:ext>
            </a:extLst>
          </p:cNvPr>
          <p:cNvSpPr/>
          <p:nvPr/>
        </p:nvSpPr>
        <p:spPr>
          <a:xfrm>
            <a:off x="611560" y="2276871"/>
            <a:ext cx="2232248" cy="432048"/>
          </a:xfrm>
          <a:prstGeom prst="round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基本数据类型</a:t>
            </a:r>
          </a:p>
        </p:txBody>
      </p:sp>
      <p:sp>
        <p:nvSpPr>
          <p:cNvPr id="6" name="矩形: 圆角 5">
            <a:extLst>
              <a:ext uri="{FF2B5EF4-FFF2-40B4-BE49-F238E27FC236}">
                <a16:creationId xmlns:a16="http://schemas.microsoft.com/office/drawing/2014/main" id="{D4B53404-AE85-4DAC-E71F-CECDC3BCA569}"/>
              </a:ext>
            </a:extLst>
          </p:cNvPr>
          <p:cNvSpPr/>
          <p:nvPr/>
        </p:nvSpPr>
        <p:spPr>
          <a:xfrm>
            <a:off x="935596" y="2924942"/>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整数类型</a:t>
            </a:r>
          </a:p>
        </p:txBody>
      </p:sp>
      <p:sp>
        <p:nvSpPr>
          <p:cNvPr id="7" name="矩形: 圆角 6">
            <a:extLst>
              <a:ext uri="{FF2B5EF4-FFF2-40B4-BE49-F238E27FC236}">
                <a16:creationId xmlns:a16="http://schemas.microsoft.com/office/drawing/2014/main" id="{11C90E80-C048-E9CF-1E55-3ABA2A754610}"/>
              </a:ext>
            </a:extLst>
          </p:cNvPr>
          <p:cNvSpPr/>
          <p:nvPr/>
        </p:nvSpPr>
        <p:spPr>
          <a:xfrm>
            <a:off x="924034" y="3534547"/>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浮点数类型</a:t>
            </a:r>
          </a:p>
        </p:txBody>
      </p:sp>
      <p:sp>
        <p:nvSpPr>
          <p:cNvPr id="8" name="矩形: 圆角 7">
            <a:extLst>
              <a:ext uri="{FF2B5EF4-FFF2-40B4-BE49-F238E27FC236}">
                <a16:creationId xmlns:a16="http://schemas.microsoft.com/office/drawing/2014/main" id="{4479906E-A38E-7E99-4C3F-4D628FDC0920}"/>
              </a:ext>
            </a:extLst>
          </p:cNvPr>
          <p:cNvSpPr/>
          <p:nvPr/>
        </p:nvSpPr>
        <p:spPr>
          <a:xfrm>
            <a:off x="935596" y="4151733"/>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字符类型</a:t>
            </a:r>
          </a:p>
        </p:txBody>
      </p:sp>
      <p:sp>
        <p:nvSpPr>
          <p:cNvPr id="9" name="矩形: 圆角 8">
            <a:extLst>
              <a:ext uri="{FF2B5EF4-FFF2-40B4-BE49-F238E27FC236}">
                <a16:creationId xmlns:a16="http://schemas.microsoft.com/office/drawing/2014/main" id="{5671C6A6-6E02-6195-37A0-008A8011865C}"/>
              </a:ext>
            </a:extLst>
          </p:cNvPr>
          <p:cNvSpPr/>
          <p:nvPr/>
        </p:nvSpPr>
        <p:spPr>
          <a:xfrm>
            <a:off x="935596" y="4768919"/>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布尔类型</a:t>
            </a:r>
          </a:p>
        </p:txBody>
      </p:sp>
      <p:sp>
        <p:nvSpPr>
          <p:cNvPr id="10" name="矩形: 圆角 9">
            <a:extLst>
              <a:ext uri="{FF2B5EF4-FFF2-40B4-BE49-F238E27FC236}">
                <a16:creationId xmlns:a16="http://schemas.microsoft.com/office/drawing/2014/main" id="{E3217831-B10B-40AA-B9D4-6D5FFA69E153}"/>
              </a:ext>
            </a:extLst>
          </p:cNvPr>
          <p:cNvSpPr/>
          <p:nvPr/>
        </p:nvSpPr>
        <p:spPr>
          <a:xfrm>
            <a:off x="3347864" y="2285655"/>
            <a:ext cx="2520280" cy="432048"/>
          </a:xfrm>
          <a:prstGeom prst="round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楷体" panose="02010609060101010101" pitchFamily="49" charset="-122"/>
                <a:ea typeface="楷体" panose="02010609060101010101" pitchFamily="49" charset="-122"/>
              </a:rPr>
              <a:t>C++</a:t>
            </a:r>
            <a:r>
              <a:rPr lang="zh-CN" altLang="en-US" sz="2000" dirty="0">
                <a:latin typeface="楷体" panose="02010609060101010101" pitchFamily="49" charset="-122"/>
                <a:ea typeface="楷体" panose="02010609060101010101" pitchFamily="49" charset="-122"/>
              </a:rPr>
              <a:t>支持的基本运算</a:t>
            </a:r>
          </a:p>
        </p:txBody>
      </p:sp>
      <p:sp>
        <p:nvSpPr>
          <p:cNvPr id="11" name="矩形: 圆角 10">
            <a:extLst>
              <a:ext uri="{FF2B5EF4-FFF2-40B4-BE49-F238E27FC236}">
                <a16:creationId xmlns:a16="http://schemas.microsoft.com/office/drawing/2014/main" id="{E2BC7E81-D7EB-9FF8-937F-B29D07A541E2}"/>
              </a:ext>
            </a:extLst>
          </p:cNvPr>
          <p:cNvSpPr/>
          <p:nvPr/>
        </p:nvSpPr>
        <p:spPr>
          <a:xfrm>
            <a:off x="3815916" y="2924942"/>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算数运算</a:t>
            </a:r>
          </a:p>
        </p:txBody>
      </p:sp>
      <p:sp>
        <p:nvSpPr>
          <p:cNvPr id="12" name="矩形: 圆角 11">
            <a:extLst>
              <a:ext uri="{FF2B5EF4-FFF2-40B4-BE49-F238E27FC236}">
                <a16:creationId xmlns:a16="http://schemas.microsoft.com/office/drawing/2014/main" id="{ED0FFC26-AB1D-8D72-A3E3-50E234C717F5}"/>
              </a:ext>
            </a:extLst>
          </p:cNvPr>
          <p:cNvSpPr/>
          <p:nvPr/>
        </p:nvSpPr>
        <p:spPr>
          <a:xfrm>
            <a:off x="3836809" y="3534547"/>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逻辑运算</a:t>
            </a:r>
          </a:p>
        </p:txBody>
      </p:sp>
      <p:sp>
        <p:nvSpPr>
          <p:cNvPr id="13" name="矩形: 圆角 12">
            <a:extLst>
              <a:ext uri="{FF2B5EF4-FFF2-40B4-BE49-F238E27FC236}">
                <a16:creationId xmlns:a16="http://schemas.microsoft.com/office/drawing/2014/main" id="{35FCA39D-7EA5-3DA1-75C5-89A5B4378A2B}"/>
              </a:ext>
            </a:extLst>
          </p:cNvPr>
          <p:cNvSpPr/>
          <p:nvPr/>
        </p:nvSpPr>
        <p:spPr>
          <a:xfrm>
            <a:off x="3836809" y="4151733"/>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关系运算</a:t>
            </a:r>
          </a:p>
        </p:txBody>
      </p:sp>
      <p:sp>
        <p:nvSpPr>
          <p:cNvPr id="15" name="矩形: 圆角 14">
            <a:extLst>
              <a:ext uri="{FF2B5EF4-FFF2-40B4-BE49-F238E27FC236}">
                <a16:creationId xmlns:a16="http://schemas.microsoft.com/office/drawing/2014/main" id="{AE17D76B-B62A-572E-50E9-58060F987414}"/>
              </a:ext>
            </a:extLst>
          </p:cNvPr>
          <p:cNvSpPr/>
          <p:nvPr/>
        </p:nvSpPr>
        <p:spPr>
          <a:xfrm>
            <a:off x="3846816" y="4749903"/>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内置运算符</a:t>
            </a:r>
          </a:p>
        </p:txBody>
      </p:sp>
      <p:sp>
        <p:nvSpPr>
          <p:cNvPr id="16" name="矩形: 圆角 15">
            <a:extLst>
              <a:ext uri="{FF2B5EF4-FFF2-40B4-BE49-F238E27FC236}">
                <a16:creationId xmlns:a16="http://schemas.microsoft.com/office/drawing/2014/main" id="{4D24D2F9-CA31-796E-847B-F44B513ECFA2}"/>
              </a:ext>
            </a:extLst>
          </p:cNvPr>
          <p:cNvSpPr/>
          <p:nvPr/>
        </p:nvSpPr>
        <p:spPr>
          <a:xfrm>
            <a:off x="6269971" y="2276871"/>
            <a:ext cx="2520280" cy="432048"/>
          </a:xfrm>
          <a:prstGeom prst="round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程序控制语句</a:t>
            </a:r>
          </a:p>
        </p:txBody>
      </p:sp>
      <p:sp>
        <p:nvSpPr>
          <p:cNvPr id="17" name="矩形: 圆角 16">
            <a:extLst>
              <a:ext uri="{FF2B5EF4-FFF2-40B4-BE49-F238E27FC236}">
                <a16:creationId xmlns:a16="http://schemas.microsoft.com/office/drawing/2014/main" id="{8F88CE35-80E8-7CB2-9205-DDDDC175D782}"/>
              </a:ext>
            </a:extLst>
          </p:cNvPr>
          <p:cNvSpPr/>
          <p:nvPr/>
        </p:nvSpPr>
        <p:spPr>
          <a:xfrm>
            <a:off x="6749584" y="3229744"/>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选择控制</a:t>
            </a:r>
          </a:p>
        </p:txBody>
      </p:sp>
      <p:sp>
        <p:nvSpPr>
          <p:cNvPr id="18" name="矩形: 圆角 17">
            <a:extLst>
              <a:ext uri="{FF2B5EF4-FFF2-40B4-BE49-F238E27FC236}">
                <a16:creationId xmlns:a16="http://schemas.microsoft.com/office/drawing/2014/main" id="{E81082DF-CCBD-D8BC-9B64-1AC4352799C7}"/>
              </a:ext>
            </a:extLst>
          </p:cNvPr>
          <p:cNvSpPr/>
          <p:nvPr/>
        </p:nvSpPr>
        <p:spPr>
          <a:xfrm>
            <a:off x="6749584" y="4182613"/>
            <a:ext cx="1584176" cy="3985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循环控制</a:t>
            </a:r>
          </a:p>
        </p:txBody>
      </p:sp>
    </p:spTree>
    <p:extLst>
      <p:ext uri="{BB962C8B-B14F-4D97-AF65-F5344CB8AC3E}">
        <p14:creationId xmlns:p14="http://schemas.microsoft.com/office/powerpoint/2010/main" val="4160645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587" y="1047223"/>
            <a:ext cx="8229838" cy="799892"/>
          </a:xfrm>
        </p:spPr>
        <p:txBody>
          <a:bodyPr>
            <a:normAutofit/>
          </a:bodyPr>
          <a:lstStyle/>
          <a:p>
            <a:pPr eaLnBrk="1" fontAlgn="auto" hangingPunct="1">
              <a:spcAft>
                <a:spcPts val="0"/>
              </a:spcAft>
              <a:defRPr/>
            </a:pPr>
            <a:r>
              <a:rPr lang="zh-CN" altLang="en-US" dirty="0">
                <a:solidFill>
                  <a:schemeClr val="accent4">
                    <a:lumMod val="75000"/>
                  </a:schemeClr>
                </a:solidFill>
                <a:latin typeface="微软雅黑" pitchFamily="34" charset="-122"/>
                <a:ea typeface="微软雅黑" pitchFamily="34" charset="-122"/>
              </a:rPr>
              <a:t>基本数据类型</a:t>
            </a:r>
          </a:p>
        </p:txBody>
      </p:sp>
      <p:graphicFrame>
        <p:nvGraphicFramePr>
          <p:cNvPr id="3" name="表格 2"/>
          <p:cNvGraphicFramePr>
            <a:graphicFrameLocks noGrp="1"/>
          </p:cNvGraphicFramePr>
          <p:nvPr>
            <p:extLst>
              <p:ext uri="{D42A27DB-BD31-4B8C-83A1-F6EECF244321}">
                <p14:modId xmlns:p14="http://schemas.microsoft.com/office/powerpoint/2010/main" val="3260781"/>
              </p:ext>
            </p:extLst>
          </p:nvPr>
        </p:nvGraphicFramePr>
        <p:xfrm>
          <a:off x="499542" y="1772816"/>
          <a:ext cx="8464946" cy="4517747"/>
        </p:xfrm>
        <a:graphic>
          <a:graphicData uri="http://schemas.openxmlformats.org/drawingml/2006/table">
            <a:tbl>
              <a:tblPr firstRow="1" firstCol="1" bandRow="1" bandCol="1">
                <a:tableStyleId>{5C22544A-7EE6-4342-B048-85BDC9FD1C3A}</a:tableStyleId>
              </a:tblPr>
              <a:tblGrid>
                <a:gridCol w="2897829">
                  <a:extLst>
                    <a:ext uri="{9D8B030D-6E8A-4147-A177-3AD203B41FA5}">
                      <a16:colId xmlns:a16="http://schemas.microsoft.com/office/drawing/2014/main" val="20000"/>
                    </a:ext>
                  </a:extLst>
                </a:gridCol>
                <a:gridCol w="2126186">
                  <a:extLst>
                    <a:ext uri="{9D8B030D-6E8A-4147-A177-3AD203B41FA5}">
                      <a16:colId xmlns:a16="http://schemas.microsoft.com/office/drawing/2014/main" val="20001"/>
                    </a:ext>
                  </a:extLst>
                </a:gridCol>
                <a:gridCol w="3440931">
                  <a:extLst>
                    <a:ext uri="{9D8B030D-6E8A-4147-A177-3AD203B41FA5}">
                      <a16:colId xmlns:a16="http://schemas.microsoft.com/office/drawing/2014/main" val="20002"/>
                    </a:ext>
                  </a:extLst>
                </a:gridCol>
              </a:tblGrid>
              <a:tr h="277929">
                <a:tc>
                  <a:txBody>
                    <a:bodyPr/>
                    <a:lstStyle/>
                    <a:p>
                      <a:pPr indent="266700" algn="ctr">
                        <a:lnSpc>
                          <a:spcPts val="1560"/>
                        </a:lnSpc>
                        <a:spcAft>
                          <a:spcPts val="0"/>
                        </a:spcAft>
                      </a:pPr>
                      <a:r>
                        <a:rPr lang="zh-CN" sz="1300" dirty="0">
                          <a:solidFill>
                            <a:schemeClr val="tx1"/>
                          </a:solidFill>
                          <a:effectLst/>
                          <a:latin typeface="微软雅黑" panose="020B0503020204020204" pitchFamily="34" charset="-122"/>
                          <a:ea typeface="微软雅黑" panose="020B0503020204020204" pitchFamily="34" charset="-122"/>
                        </a:rPr>
                        <a:t>类型名</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sz="1300">
                          <a:solidFill>
                            <a:schemeClr val="tx1"/>
                          </a:solidFill>
                          <a:effectLst/>
                          <a:latin typeface="微软雅黑" panose="020B0503020204020204" pitchFamily="34" charset="-122"/>
                          <a:ea typeface="微软雅黑" panose="020B0503020204020204" pitchFamily="34" charset="-122"/>
                        </a:rPr>
                        <a:t>长度（字节）</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sz="1300">
                          <a:solidFill>
                            <a:schemeClr val="tx1"/>
                          </a:solidFill>
                          <a:effectLst/>
                          <a:latin typeface="微软雅黑" panose="020B0503020204020204" pitchFamily="34" charset="-122"/>
                          <a:ea typeface="微软雅黑" panose="020B0503020204020204" pitchFamily="34" charset="-122"/>
                        </a:rPr>
                        <a:t>取值范围</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7929">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bool</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1</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false</a:t>
                      </a:r>
                      <a:r>
                        <a:rPr lang="zh-CN" sz="1300">
                          <a:solidFill>
                            <a:schemeClr val="tx1"/>
                          </a:solidFill>
                          <a:effectLst/>
                          <a:latin typeface="微软雅黑" panose="020B0503020204020204" pitchFamily="34" charset="-122"/>
                          <a:ea typeface="微软雅黑" panose="020B0503020204020204" pitchFamily="34" charset="-122"/>
                        </a:rPr>
                        <a:t>，</a:t>
                      </a:r>
                      <a:r>
                        <a:rPr lang="en-US" sz="1300">
                          <a:solidFill>
                            <a:schemeClr val="tx1"/>
                          </a:solidFill>
                          <a:effectLst/>
                          <a:latin typeface="微软雅黑" panose="020B0503020204020204" pitchFamily="34" charset="-122"/>
                          <a:ea typeface="微软雅黑" panose="020B0503020204020204" pitchFamily="34" charset="-122"/>
                        </a:rPr>
                        <a:t>true</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char</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-128~127</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signed char</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1</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-128~127</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unsigned char</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0~255</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2156">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short</a:t>
                      </a:r>
                      <a:r>
                        <a:rPr lang="zh-CN" sz="1300" dirty="0">
                          <a:solidFill>
                            <a:schemeClr val="tx1"/>
                          </a:solidFill>
                          <a:effectLst/>
                          <a:latin typeface="微软雅黑" panose="020B0503020204020204" pitchFamily="34" charset="-122"/>
                          <a:ea typeface="微软雅黑" panose="020B0503020204020204" pitchFamily="34" charset="-122"/>
                        </a:rPr>
                        <a:t>（</a:t>
                      </a:r>
                      <a:r>
                        <a:rPr lang="en-US" sz="1300" dirty="0">
                          <a:solidFill>
                            <a:schemeClr val="tx1"/>
                          </a:solidFill>
                          <a:effectLst/>
                          <a:latin typeface="微软雅黑" panose="020B0503020204020204" pitchFamily="34" charset="-122"/>
                          <a:ea typeface="微软雅黑" panose="020B0503020204020204" pitchFamily="34" charset="-122"/>
                        </a:rPr>
                        <a:t>signed short</a:t>
                      </a:r>
                      <a:r>
                        <a:rPr lang="zh-CN" sz="1300" dirty="0">
                          <a:solidFill>
                            <a:schemeClr val="tx1"/>
                          </a:solidFill>
                          <a:effectLst/>
                          <a:latin typeface="微软雅黑" panose="020B0503020204020204" pitchFamily="34" charset="-122"/>
                          <a:ea typeface="微软雅黑" panose="020B0503020204020204" pitchFamily="34" charset="-122"/>
                        </a:rPr>
                        <a: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2</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-32768~32767</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unsigned short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2</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0~65535</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int</a:t>
                      </a:r>
                      <a:r>
                        <a:rPr lang="zh-CN" sz="1300" dirty="0">
                          <a:solidFill>
                            <a:schemeClr val="tx1"/>
                          </a:solidFill>
                          <a:effectLst/>
                          <a:latin typeface="微软雅黑" panose="020B0503020204020204" pitchFamily="34" charset="-122"/>
                          <a:ea typeface="微软雅黑" panose="020B0503020204020204" pitchFamily="34" charset="-122"/>
                        </a:rPr>
                        <a:t>（</a:t>
                      </a:r>
                      <a:r>
                        <a:rPr lang="en-US" sz="1300" dirty="0">
                          <a:solidFill>
                            <a:schemeClr val="tx1"/>
                          </a:solidFill>
                          <a:effectLst/>
                          <a:latin typeface="微软雅黑" panose="020B0503020204020204" pitchFamily="34" charset="-122"/>
                          <a:ea typeface="微软雅黑" panose="020B0503020204020204" pitchFamily="34" charset="-122"/>
                        </a:rPr>
                        <a:t>signed int</a:t>
                      </a:r>
                      <a:r>
                        <a:rPr lang="zh-CN" sz="1300" dirty="0">
                          <a:solidFill>
                            <a:schemeClr val="tx1"/>
                          </a:solidFill>
                          <a:effectLst/>
                          <a:latin typeface="微软雅黑" panose="020B0503020204020204" pitchFamily="34" charset="-122"/>
                          <a:ea typeface="微软雅黑" panose="020B0503020204020204" pitchFamily="34" charset="-122"/>
                        </a:rPr>
                        <a: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4</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31</a:t>
                      </a: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31</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unsigned int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4</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0~2</a:t>
                      </a:r>
                      <a:r>
                        <a:rPr lang="en-US" sz="1300" baseline="30000">
                          <a:solidFill>
                            <a:schemeClr val="tx1"/>
                          </a:solidFill>
                          <a:effectLst/>
                          <a:latin typeface="微软雅黑" panose="020B0503020204020204" pitchFamily="34" charset="-122"/>
                          <a:ea typeface="微软雅黑" panose="020B0503020204020204" pitchFamily="34" charset="-122"/>
                        </a:rPr>
                        <a:t>32</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87422">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long</a:t>
                      </a:r>
                      <a:r>
                        <a:rPr lang="zh-CN" sz="1300" dirty="0">
                          <a:solidFill>
                            <a:schemeClr val="tx1"/>
                          </a:solidFill>
                          <a:effectLst/>
                          <a:latin typeface="微软雅黑" panose="020B0503020204020204" pitchFamily="34" charset="-122"/>
                          <a:ea typeface="微软雅黑" panose="020B0503020204020204" pitchFamily="34" charset="-122"/>
                        </a:rPr>
                        <a:t>（</a:t>
                      </a:r>
                      <a:r>
                        <a:rPr lang="en-US" sz="1300" dirty="0">
                          <a:solidFill>
                            <a:schemeClr val="tx1"/>
                          </a:solidFill>
                          <a:effectLst/>
                          <a:latin typeface="微软雅黑" panose="020B0503020204020204" pitchFamily="34" charset="-122"/>
                          <a:ea typeface="微软雅黑" panose="020B0503020204020204" pitchFamily="34" charset="-122"/>
                        </a:rPr>
                        <a:t>signed long</a:t>
                      </a:r>
                      <a:r>
                        <a:rPr lang="zh-CN" sz="1300" dirty="0">
                          <a:solidFill>
                            <a:schemeClr val="tx1"/>
                          </a:solidFill>
                          <a:effectLst/>
                          <a:latin typeface="微软雅黑" panose="020B0503020204020204" pitchFamily="34" charset="-122"/>
                          <a:ea typeface="微软雅黑" panose="020B0503020204020204" pitchFamily="34" charset="-122"/>
                        </a:rPr>
                        <a: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4</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31</a:t>
                      </a: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31</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unsigned long</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4</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0~2</a:t>
                      </a:r>
                      <a:r>
                        <a:rPr lang="en-US" sz="1300" baseline="30000">
                          <a:solidFill>
                            <a:schemeClr val="tx1"/>
                          </a:solidFill>
                          <a:effectLst/>
                          <a:latin typeface="微软雅黑" panose="020B0503020204020204" pitchFamily="34" charset="-122"/>
                          <a:ea typeface="微软雅黑" panose="020B0503020204020204" pitchFamily="34" charset="-122"/>
                        </a:rPr>
                        <a:t>32</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long </a:t>
                      </a:r>
                      <a:r>
                        <a:rPr lang="en-US" sz="1300" dirty="0" err="1">
                          <a:solidFill>
                            <a:schemeClr val="tx1"/>
                          </a:solidFill>
                          <a:effectLst/>
                          <a:latin typeface="微软雅黑" panose="020B0503020204020204" pitchFamily="34" charset="-122"/>
                          <a:ea typeface="微软雅黑" panose="020B0503020204020204" pitchFamily="34" charset="-122"/>
                        </a:rPr>
                        <a:t>long</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8</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63</a:t>
                      </a:r>
                      <a:r>
                        <a:rPr lang="en-US" sz="1300">
                          <a:solidFill>
                            <a:schemeClr val="tx1"/>
                          </a:solidFill>
                          <a:effectLst/>
                          <a:latin typeface="微软雅黑" panose="020B0503020204020204" pitchFamily="34" charset="-122"/>
                          <a:ea typeface="微软雅黑" panose="020B0503020204020204" pitchFamily="34" charset="-122"/>
                        </a:rPr>
                        <a:t>~2</a:t>
                      </a:r>
                      <a:r>
                        <a:rPr lang="en-US" sz="1300" baseline="30000">
                          <a:solidFill>
                            <a:schemeClr val="tx1"/>
                          </a:solidFill>
                          <a:effectLst/>
                          <a:latin typeface="微软雅黑" panose="020B0503020204020204" pitchFamily="34" charset="-122"/>
                          <a:ea typeface="微软雅黑" panose="020B0503020204020204" pitchFamily="34" charset="-122"/>
                        </a:rPr>
                        <a:t>63</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25092">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unsigned long </a:t>
                      </a:r>
                      <a:r>
                        <a:rPr lang="en-US" sz="1300" dirty="0" err="1">
                          <a:solidFill>
                            <a:schemeClr val="tx1"/>
                          </a:solidFill>
                          <a:effectLst/>
                          <a:latin typeface="微软雅黑" panose="020B0503020204020204" pitchFamily="34" charset="-122"/>
                          <a:ea typeface="微软雅黑" panose="020B0503020204020204" pitchFamily="34" charset="-122"/>
                        </a:rPr>
                        <a:t>long</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8</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a:solidFill>
                            <a:schemeClr val="tx1"/>
                          </a:solidFill>
                          <a:effectLst/>
                          <a:latin typeface="微软雅黑" panose="020B0503020204020204" pitchFamily="34" charset="-122"/>
                          <a:ea typeface="微软雅黑" panose="020B0503020204020204" pitchFamily="34" charset="-122"/>
                        </a:rPr>
                        <a:t>0~2</a:t>
                      </a:r>
                      <a:r>
                        <a:rPr lang="en-US" sz="1300" baseline="30000">
                          <a:solidFill>
                            <a:schemeClr val="tx1"/>
                          </a:solidFill>
                          <a:effectLst/>
                          <a:latin typeface="微软雅黑" panose="020B0503020204020204" pitchFamily="34" charset="-122"/>
                          <a:ea typeface="微软雅黑" panose="020B0503020204020204" pitchFamily="34" charset="-122"/>
                        </a:rPr>
                        <a:t>64</a:t>
                      </a:r>
                      <a:r>
                        <a:rPr lang="en-US" sz="1300">
                          <a:solidFill>
                            <a:schemeClr val="tx1"/>
                          </a:solidFill>
                          <a:effectLst/>
                          <a:latin typeface="微软雅黑" panose="020B0503020204020204" pitchFamily="34" charset="-122"/>
                          <a:ea typeface="微软雅黑" panose="020B0503020204020204" pitchFamily="34" charset="-122"/>
                        </a:rPr>
                        <a:t>-1</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float</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4</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300">
                          <a:solidFill>
                            <a:schemeClr val="tx1"/>
                          </a:solidFill>
                          <a:effectLst/>
                          <a:latin typeface="微软雅黑" panose="020B0503020204020204" pitchFamily="34" charset="-122"/>
                          <a:ea typeface="微软雅黑" panose="020B0503020204020204" pitchFamily="34" charset="-122"/>
                        </a:rPr>
                        <a:t>绝对值范围</a:t>
                      </a:r>
                      <a:r>
                        <a:rPr lang="en-US" sz="1300">
                          <a:solidFill>
                            <a:schemeClr val="tx1"/>
                          </a:solidFill>
                          <a:effectLst/>
                          <a:latin typeface="微软雅黑" panose="020B0503020204020204" pitchFamily="34" charset="-122"/>
                          <a:ea typeface="微软雅黑" panose="020B0503020204020204" pitchFamily="34" charset="-122"/>
                        </a:rPr>
                        <a:t>3.4</a:t>
                      </a:r>
                      <a:r>
                        <a:rPr lang="zh-CN" sz="1300">
                          <a:solidFill>
                            <a:schemeClr val="tx1"/>
                          </a:solidFill>
                          <a:effectLst/>
                          <a:latin typeface="微软雅黑" panose="020B0503020204020204" pitchFamily="34" charset="-122"/>
                          <a:ea typeface="微软雅黑" panose="020B0503020204020204" pitchFamily="34" charset="-122"/>
                        </a:rPr>
                        <a:t>×</a:t>
                      </a:r>
                      <a:r>
                        <a:rPr lang="en-US" sz="1300">
                          <a:solidFill>
                            <a:schemeClr val="tx1"/>
                          </a:solidFill>
                          <a:effectLst/>
                          <a:latin typeface="微软雅黑" panose="020B0503020204020204" pitchFamily="34" charset="-122"/>
                          <a:ea typeface="微软雅黑" panose="020B0503020204020204" pitchFamily="34" charset="-122"/>
                        </a:rPr>
                        <a:t>10</a:t>
                      </a:r>
                      <a:r>
                        <a:rPr lang="en-US" sz="1300" baseline="30000">
                          <a:solidFill>
                            <a:schemeClr val="tx1"/>
                          </a:solidFill>
                          <a:effectLst/>
                          <a:latin typeface="微软雅黑" panose="020B0503020204020204" pitchFamily="34" charset="-122"/>
                          <a:ea typeface="微软雅黑" panose="020B0503020204020204" pitchFamily="34" charset="-122"/>
                        </a:rPr>
                        <a:t>-38</a:t>
                      </a:r>
                      <a:r>
                        <a:rPr lang="en-US" sz="1300">
                          <a:solidFill>
                            <a:schemeClr val="tx1"/>
                          </a:solidFill>
                          <a:effectLst/>
                          <a:latin typeface="微软雅黑" panose="020B0503020204020204" pitchFamily="34" charset="-122"/>
                          <a:ea typeface="微软雅黑" panose="020B0503020204020204" pitchFamily="34" charset="-122"/>
                        </a:rPr>
                        <a:t>~3.4</a:t>
                      </a:r>
                      <a:r>
                        <a:rPr lang="zh-CN" sz="1300">
                          <a:solidFill>
                            <a:schemeClr val="tx1"/>
                          </a:solidFill>
                          <a:effectLst/>
                          <a:latin typeface="微软雅黑" panose="020B0503020204020204" pitchFamily="34" charset="-122"/>
                          <a:ea typeface="微软雅黑" panose="020B0503020204020204" pitchFamily="34" charset="-122"/>
                        </a:rPr>
                        <a:t>×</a:t>
                      </a:r>
                      <a:r>
                        <a:rPr lang="en-US" sz="1300">
                          <a:solidFill>
                            <a:schemeClr val="tx1"/>
                          </a:solidFill>
                          <a:effectLst/>
                          <a:latin typeface="微软雅黑" panose="020B0503020204020204" pitchFamily="34" charset="-122"/>
                          <a:ea typeface="微软雅黑" panose="020B0503020204020204" pitchFamily="34" charset="-122"/>
                        </a:rPr>
                        <a:t>10</a:t>
                      </a:r>
                      <a:r>
                        <a:rPr lang="en-US" sz="1300" baseline="30000">
                          <a:solidFill>
                            <a:schemeClr val="tx1"/>
                          </a:solidFill>
                          <a:effectLst/>
                          <a:latin typeface="微软雅黑" panose="020B0503020204020204" pitchFamily="34" charset="-122"/>
                          <a:ea typeface="微软雅黑" panose="020B0503020204020204" pitchFamily="34" charset="-122"/>
                        </a:rPr>
                        <a:t>38</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double</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8</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300">
                          <a:solidFill>
                            <a:schemeClr val="tx1"/>
                          </a:solidFill>
                          <a:effectLst/>
                          <a:latin typeface="微软雅黑" panose="020B0503020204020204" pitchFamily="34" charset="-122"/>
                          <a:ea typeface="微软雅黑" panose="020B0503020204020204" pitchFamily="34" charset="-122"/>
                        </a:rPr>
                        <a:t>绝对值范围</a:t>
                      </a:r>
                      <a:r>
                        <a:rPr lang="en-US" sz="1300">
                          <a:solidFill>
                            <a:schemeClr val="tx1"/>
                          </a:solidFill>
                          <a:effectLst/>
                          <a:latin typeface="微软雅黑" panose="020B0503020204020204" pitchFamily="34" charset="-122"/>
                          <a:ea typeface="微软雅黑" panose="020B0503020204020204" pitchFamily="34" charset="-122"/>
                        </a:rPr>
                        <a:t>1.7</a:t>
                      </a:r>
                      <a:r>
                        <a:rPr lang="zh-CN" sz="1300">
                          <a:solidFill>
                            <a:schemeClr val="tx1"/>
                          </a:solidFill>
                          <a:effectLst/>
                          <a:latin typeface="微软雅黑" panose="020B0503020204020204" pitchFamily="34" charset="-122"/>
                          <a:ea typeface="微软雅黑" panose="020B0503020204020204" pitchFamily="34" charset="-122"/>
                        </a:rPr>
                        <a:t>×</a:t>
                      </a:r>
                      <a:r>
                        <a:rPr lang="en-US" sz="1300">
                          <a:solidFill>
                            <a:schemeClr val="tx1"/>
                          </a:solidFill>
                          <a:effectLst/>
                          <a:latin typeface="微软雅黑" panose="020B0503020204020204" pitchFamily="34" charset="-122"/>
                          <a:ea typeface="微软雅黑" panose="020B0503020204020204" pitchFamily="34" charset="-122"/>
                        </a:rPr>
                        <a:t>10</a:t>
                      </a:r>
                      <a:r>
                        <a:rPr lang="en-US" sz="1300" baseline="30000">
                          <a:solidFill>
                            <a:schemeClr val="tx1"/>
                          </a:solidFill>
                          <a:effectLst/>
                          <a:latin typeface="微软雅黑" panose="020B0503020204020204" pitchFamily="34" charset="-122"/>
                          <a:ea typeface="微软雅黑" panose="020B0503020204020204" pitchFamily="34" charset="-122"/>
                        </a:rPr>
                        <a:t>-308</a:t>
                      </a:r>
                      <a:r>
                        <a:rPr lang="en-US" sz="1300">
                          <a:solidFill>
                            <a:schemeClr val="tx1"/>
                          </a:solidFill>
                          <a:effectLst/>
                          <a:latin typeface="微软雅黑" panose="020B0503020204020204" pitchFamily="34" charset="-122"/>
                          <a:ea typeface="微软雅黑" panose="020B0503020204020204" pitchFamily="34" charset="-122"/>
                        </a:rPr>
                        <a:t>~1.7</a:t>
                      </a:r>
                      <a:r>
                        <a:rPr lang="zh-CN" sz="1300">
                          <a:solidFill>
                            <a:schemeClr val="tx1"/>
                          </a:solidFill>
                          <a:effectLst/>
                          <a:latin typeface="微软雅黑" panose="020B0503020204020204" pitchFamily="34" charset="-122"/>
                          <a:ea typeface="微软雅黑" panose="020B0503020204020204" pitchFamily="34" charset="-122"/>
                        </a:rPr>
                        <a:t>×</a:t>
                      </a:r>
                      <a:r>
                        <a:rPr lang="en-US" sz="1300">
                          <a:solidFill>
                            <a:schemeClr val="tx1"/>
                          </a:solidFill>
                          <a:effectLst/>
                          <a:latin typeface="微软雅黑" panose="020B0503020204020204" pitchFamily="34" charset="-122"/>
                          <a:ea typeface="微软雅黑" panose="020B0503020204020204" pitchFamily="34" charset="-122"/>
                        </a:rPr>
                        <a:t>10</a:t>
                      </a:r>
                      <a:r>
                        <a:rPr lang="en-US" sz="1300" baseline="30000">
                          <a:solidFill>
                            <a:schemeClr val="tx1"/>
                          </a:solidFill>
                          <a:effectLst/>
                          <a:latin typeface="微软雅黑" panose="020B0503020204020204" pitchFamily="34" charset="-122"/>
                          <a:ea typeface="微软雅黑" panose="020B0503020204020204" pitchFamily="34" charset="-122"/>
                        </a:rPr>
                        <a:t>308</a:t>
                      </a:r>
                      <a:endParaRPr lang="zh-CN" sz="180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77929">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long double</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300" dirty="0">
                          <a:solidFill>
                            <a:schemeClr val="tx1"/>
                          </a:solidFill>
                          <a:effectLst/>
                          <a:latin typeface="微软雅黑" panose="020B0503020204020204" pitchFamily="34" charset="-122"/>
                          <a:ea typeface="微软雅黑" panose="020B0503020204020204" pitchFamily="34" charset="-122"/>
                        </a:rPr>
                        <a:t>8</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300" dirty="0">
                          <a:solidFill>
                            <a:schemeClr val="tx1"/>
                          </a:solidFill>
                          <a:effectLst/>
                          <a:latin typeface="微软雅黑" panose="020B0503020204020204" pitchFamily="34" charset="-122"/>
                          <a:ea typeface="微软雅黑" panose="020B0503020204020204" pitchFamily="34" charset="-122"/>
                        </a:rPr>
                        <a:t>绝对值范围</a:t>
                      </a:r>
                      <a:r>
                        <a:rPr lang="en-US" sz="1300" dirty="0">
                          <a:solidFill>
                            <a:schemeClr val="tx1"/>
                          </a:solidFill>
                          <a:effectLst/>
                          <a:latin typeface="微软雅黑" panose="020B0503020204020204" pitchFamily="34" charset="-122"/>
                          <a:ea typeface="微软雅黑" panose="020B0503020204020204" pitchFamily="34" charset="-122"/>
                        </a:rPr>
                        <a:t>1.7</a:t>
                      </a:r>
                      <a:r>
                        <a:rPr lang="zh-CN" sz="1300" dirty="0">
                          <a:solidFill>
                            <a:schemeClr val="tx1"/>
                          </a:solidFill>
                          <a:effectLst/>
                          <a:latin typeface="微软雅黑" panose="020B0503020204020204" pitchFamily="34" charset="-122"/>
                          <a:ea typeface="微软雅黑" panose="020B0503020204020204" pitchFamily="34" charset="-122"/>
                        </a:rPr>
                        <a:t>×</a:t>
                      </a:r>
                      <a:r>
                        <a:rPr lang="en-US" sz="1300" dirty="0">
                          <a:solidFill>
                            <a:schemeClr val="tx1"/>
                          </a:solidFill>
                          <a:effectLst/>
                          <a:latin typeface="微软雅黑" panose="020B0503020204020204" pitchFamily="34" charset="-122"/>
                          <a:ea typeface="微软雅黑" panose="020B0503020204020204" pitchFamily="34" charset="-122"/>
                        </a:rPr>
                        <a:t>10</a:t>
                      </a:r>
                      <a:r>
                        <a:rPr lang="en-US" sz="1300" baseline="30000" dirty="0">
                          <a:solidFill>
                            <a:schemeClr val="tx1"/>
                          </a:solidFill>
                          <a:effectLst/>
                          <a:latin typeface="微软雅黑" panose="020B0503020204020204" pitchFamily="34" charset="-122"/>
                          <a:ea typeface="微软雅黑" panose="020B0503020204020204" pitchFamily="34" charset="-122"/>
                        </a:rPr>
                        <a:t>-308</a:t>
                      </a:r>
                      <a:r>
                        <a:rPr lang="en-US" sz="1300" dirty="0">
                          <a:solidFill>
                            <a:schemeClr val="tx1"/>
                          </a:solidFill>
                          <a:effectLst/>
                          <a:latin typeface="微软雅黑" panose="020B0503020204020204" pitchFamily="34" charset="-122"/>
                          <a:ea typeface="微软雅黑" panose="020B0503020204020204" pitchFamily="34" charset="-122"/>
                        </a:rPr>
                        <a:t>~1.7</a:t>
                      </a:r>
                      <a:r>
                        <a:rPr lang="zh-CN" sz="1300" dirty="0">
                          <a:solidFill>
                            <a:schemeClr val="tx1"/>
                          </a:solidFill>
                          <a:effectLst/>
                          <a:latin typeface="微软雅黑" panose="020B0503020204020204" pitchFamily="34" charset="-122"/>
                          <a:ea typeface="微软雅黑" panose="020B0503020204020204" pitchFamily="34" charset="-122"/>
                        </a:rPr>
                        <a:t>×</a:t>
                      </a:r>
                      <a:r>
                        <a:rPr lang="en-US" sz="1300" dirty="0">
                          <a:solidFill>
                            <a:schemeClr val="tx1"/>
                          </a:solidFill>
                          <a:effectLst/>
                          <a:latin typeface="微软雅黑" panose="020B0503020204020204" pitchFamily="34" charset="-122"/>
                          <a:ea typeface="微软雅黑" panose="020B0503020204020204" pitchFamily="34" charset="-122"/>
                        </a:rPr>
                        <a:t>10</a:t>
                      </a:r>
                      <a:r>
                        <a:rPr lang="en-US" sz="1300" baseline="30000" dirty="0">
                          <a:solidFill>
                            <a:schemeClr val="tx1"/>
                          </a:solidFill>
                          <a:effectLst/>
                          <a:latin typeface="微软雅黑" panose="020B0503020204020204" pitchFamily="34" charset="-122"/>
                          <a:ea typeface="微软雅黑" panose="020B0503020204020204" pitchFamily="34" charset="-122"/>
                        </a:rPr>
                        <a:t>308</a:t>
                      </a:r>
                      <a:endParaRPr lang="zh-CN" sz="1800" dirty="0">
                        <a:solidFill>
                          <a:schemeClr val="tx1"/>
                        </a:solidFill>
                        <a:effectLst/>
                        <a:latin typeface="微软雅黑" panose="020B0503020204020204" pitchFamily="34" charset="-122"/>
                        <a:ea typeface="微软雅黑" panose="020B0503020204020204" pitchFamily="34" charset="-122"/>
                      </a:endParaRPr>
                    </a:p>
                  </a:txBody>
                  <a:tcPr marL="51422" marR="5142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4" name="文本框 3"/>
          <p:cNvSpPr txBox="1"/>
          <p:nvPr/>
        </p:nvSpPr>
        <p:spPr>
          <a:xfrm>
            <a:off x="576597" y="6330806"/>
            <a:ext cx="7739820"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注：</a:t>
            </a:r>
            <a:r>
              <a:rPr lang="zh-CN" altLang="zh-CN" sz="1600">
                <a:latin typeface="微软雅黑" panose="020B0503020204020204" pitchFamily="34" charset="-122"/>
                <a:ea typeface="微软雅黑" panose="020B0503020204020204" pitchFamily="34" charset="-122"/>
              </a:rPr>
              <a:t>表中各类型的长度和取值范围，以面向</a:t>
            </a:r>
            <a:r>
              <a:rPr lang="en-US" altLang="zh-CN" sz="1600">
                <a:latin typeface="微软雅黑" panose="020B0503020204020204" pitchFamily="34" charset="-122"/>
                <a:ea typeface="微软雅黑" panose="020B0503020204020204" pitchFamily="34" charset="-122"/>
              </a:rPr>
              <a:t>IA32</a:t>
            </a:r>
            <a:r>
              <a:rPr lang="zh-CN" altLang="zh-CN" sz="1600">
                <a:latin typeface="微软雅黑" panose="020B0503020204020204" pitchFamily="34" charset="-122"/>
                <a:ea typeface="微软雅黑" panose="020B0503020204020204" pitchFamily="34" charset="-122"/>
              </a:rPr>
              <a:t>处理器的</a:t>
            </a:r>
            <a:r>
              <a:rPr lang="en-US" altLang="zh-CN" sz="1600">
                <a:latin typeface="微软雅黑" panose="020B0503020204020204" pitchFamily="34" charset="-122"/>
                <a:ea typeface="微软雅黑" panose="020B0503020204020204" pitchFamily="34" charset="-122"/>
              </a:rPr>
              <a:t>msvc12</a:t>
            </a:r>
            <a:r>
              <a:rPr lang="zh-CN" altLang="zh-CN"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2 gcc4.8</a:t>
            </a:r>
            <a:r>
              <a:rPr lang="zh-CN" altLang="zh-CN" sz="1600">
                <a:latin typeface="微软雅黑" panose="020B0503020204020204" pitchFamily="34" charset="-122"/>
                <a:ea typeface="微软雅黑" panose="020B0503020204020204" pitchFamily="34" charset="-122"/>
              </a:rPr>
              <a:t>为准</a:t>
            </a:r>
            <a:endParaRPr lang="zh-CN" altLang="en-US" sz="160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p:txBody>
          <a:bodyPr/>
          <a:lstStyle/>
          <a:p>
            <a:fld id="{DEA904C8-CD7B-4714-BAE1-F1A91095C3EA}" type="slidenum">
              <a:rPr lang="zh-CN" altLang="en-US" smtClean="0"/>
              <a:pPr/>
              <a:t>30</a:t>
            </a:fld>
            <a:endParaRPr lang="zh-CN" altLang="en-US"/>
          </a:p>
        </p:txBody>
      </p:sp>
    </p:spTree>
    <p:extLst>
      <p:ext uri="{BB962C8B-B14F-4D97-AF65-F5344CB8AC3E}">
        <p14:creationId xmlns:p14="http://schemas.microsoft.com/office/powerpoint/2010/main" val="18753379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657253"/>
            <a:ext cx="8229838" cy="799892"/>
          </a:xfrm>
        </p:spPr>
        <p:txBody>
          <a:bodyPr/>
          <a:lstStyle/>
          <a:p>
            <a:r>
              <a:rPr lang="zh-CN" altLang="en-US">
                <a:solidFill>
                  <a:schemeClr val="accent4">
                    <a:lumMod val="75000"/>
                  </a:schemeClr>
                </a:solidFill>
                <a:latin typeface="微软雅黑" pitchFamily="34" charset="-122"/>
                <a:ea typeface="微软雅黑" pitchFamily="34" charset="-122"/>
              </a:rPr>
              <a:t>基本数据类型</a:t>
            </a:r>
            <a:endParaRPr lang="zh-CN" altLang="en-US"/>
          </a:p>
        </p:txBody>
      </p:sp>
      <p:sp>
        <p:nvSpPr>
          <p:cNvPr id="3" name="内容占位符 2"/>
          <p:cNvSpPr>
            <a:spLocks noGrp="1"/>
          </p:cNvSpPr>
          <p:nvPr>
            <p:ph idx="1"/>
          </p:nvPr>
        </p:nvSpPr>
        <p:spPr>
          <a:xfrm>
            <a:off x="457082" y="2457145"/>
            <a:ext cx="8507406" cy="3329869"/>
          </a:xfrm>
        </p:spPr>
        <p:txBody>
          <a:bodyPr/>
          <a:lstStyle/>
          <a:p>
            <a:pPr>
              <a:lnSpc>
                <a:spcPct val="150000"/>
              </a:lnSpc>
            </a:pPr>
            <a:r>
              <a:rPr lang="en-US" altLang="zh-CN" sz="2400" dirty="0"/>
              <a:t> ISO C++</a:t>
            </a:r>
            <a:r>
              <a:rPr lang="zh-CN" altLang="en-US" sz="2400" dirty="0"/>
              <a:t>标准并没有明确规定每种数据类型的字节数和取值范围，它只是规定它们之间的字节数大小顺序满足：</a:t>
            </a:r>
          </a:p>
          <a:p>
            <a:pPr lvl="1">
              <a:lnSpc>
                <a:spcPct val="150000"/>
              </a:lnSpc>
            </a:pPr>
            <a:r>
              <a:rPr lang="en-US" altLang="zh-CN" sz="2400" dirty="0"/>
              <a:t>(signed/unsigned)signed char ≤ (unsigned) short int ≤ (unsigned) int ≤ (unsigned) long int ≤ long </a:t>
            </a:r>
            <a:r>
              <a:rPr lang="en-US" altLang="zh-CN" sz="2400" dirty="0" err="1"/>
              <a:t>long</a:t>
            </a:r>
            <a:r>
              <a:rPr lang="en-US" altLang="zh-CN" sz="2400" dirty="0"/>
              <a:t> int</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31</a:t>
            </a:fld>
            <a:endParaRPr lang="zh-CN" altLang="en-US"/>
          </a:p>
        </p:txBody>
      </p:sp>
    </p:spTree>
    <p:extLst>
      <p:ext uri="{BB962C8B-B14F-4D97-AF65-F5344CB8AC3E}">
        <p14:creationId xmlns:p14="http://schemas.microsoft.com/office/powerpoint/2010/main" val="3244523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572" y="1070986"/>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类型别名</a:t>
            </a:r>
          </a:p>
        </p:txBody>
      </p:sp>
      <p:sp>
        <p:nvSpPr>
          <p:cNvPr id="3" name="内容占位符 2"/>
          <p:cNvSpPr>
            <a:spLocks noGrp="1"/>
          </p:cNvSpPr>
          <p:nvPr>
            <p:ph idx="1"/>
          </p:nvPr>
        </p:nvSpPr>
        <p:spPr>
          <a:xfrm>
            <a:off x="252904" y="1870878"/>
            <a:ext cx="8639576" cy="4150410"/>
          </a:xfrm>
        </p:spPr>
        <p:txBody>
          <a:bodyPr/>
          <a:lstStyle/>
          <a:p>
            <a:pPr>
              <a:lnSpc>
                <a:spcPct val="120000"/>
              </a:lnSpc>
            </a:pPr>
            <a:r>
              <a:rPr lang="zh-CN" altLang="en-US" sz="2400" dirty="0">
                <a:latin typeface="微软雅黑" panose="020B0503020204020204" pitchFamily="34" charset="-122"/>
                <a:ea typeface="微软雅黑" panose="020B0503020204020204" pitchFamily="34" charset="-122"/>
              </a:rPr>
              <a:t>可以为一个已有的数据类型另外命名</a:t>
            </a:r>
            <a:endParaRPr lang="en-US" altLang="zh-CN" sz="2400" dirty="0">
              <a:latin typeface="微软雅黑" panose="020B0503020204020204" pitchFamily="34" charset="-122"/>
              <a:ea typeface="微软雅黑" panose="020B0503020204020204" pitchFamily="34" charset="-122"/>
            </a:endParaRPr>
          </a:p>
          <a:p>
            <a:pPr lvl="1">
              <a:lnSpc>
                <a:spcPct val="120000"/>
              </a:lnSpc>
            </a:pPr>
            <a:r>
              <a:rPr lang="en-US" altLang="zh-CN" sz="2400" dirty="0">
                <a:latin typeface="微软雅黑" panose="020B0503020204020204" pitchFamily="34" charset="-122"/>
                <a:ea typeface="微软雅黑" panose="020B0503020204020204" pitchFamily="34" charset="-122"/>
              </a:rPr>
              <a:t>typedef  </a:t>
            </a:r>
            <a:r>
              <a:rPr lang="zh-CN" altLang="en-US" sz="2400" dirty="0">
                <a:latin typeface="微软雅黑" panose="020B0503020204020204" pitchFamily="34" charset="-122"/>
                <a:ea typeface="微软雅黑" panose="020B0503020204020204" pitchFamily="34" charset="-122"/>
              </a:rPr>
              <a:t>已有类型名  新类型名表</a:t>
            </a:r>
            <a:endParaRPr lang="en-US" altLang="zh-CN" sz="2400" dirty="0">
              <a:latin typeface="微软雅黑" panose="020B0503020204020204" pitchFamily="34" charset="-122"/>
              <a:ea typeface="微软雅黑" panose="020B0503020204020204" pitchFamily="34" charset="-122"/>
            </a:endParaRP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typedef double Area, Volume;</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typedef int Natural;</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Natural i1,i2;</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Area a;</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Volume v;</a:t>
            </a:r>
          </a:p>
          <a:p>
            <a:pPr lvl="1">
              <a:lnSpc>
                <a:spcPct val="120000"/>
              </a:lnSpc>
            </a:pPr>
            <a:r>
              <a:rPr lang="en-US" altLang="zh-CN" sz="2400" dirty="0">
                <a:latin typeface="微软雅黑" panose="020B0503020204020204" pitchFamily="34" charset="-122"/>
                <a:ea typeface="微软雅黑" panose="020B0503020204020204" pitchFamily="34" charset="-122"/>
              </a:rPr>
              <a:t>using  </a:t>
            </a:r>
            <a:r>
              <a:rPr lang="zh-CN" altLang="en-US" sz="2400" dirty="0">
                <a:latin typeface="微软雅黑" panose="020B0503020204020204" pitchFamily="34" charset="-122"/>
                <a:ea typeface="微软雅黑" panose="020B0503020204020204" pitchFamily="34" charset="-122"/>
              </a:rPr>
              <a:t>新类型名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已有类型名</a:t>
            </a:r>
            <a:r>
              <a:rPr lang="en-US" altLang="zh-CN" sz="2400" dirty="0">
                <a:latin typeface="微软雅黑" panose="020B0503020204020204" pitchFamily="34" charset="-122"/>
                <a:ea typeface="微软雅黑" panose="020B0503020204020204" pitchFamily="34" charset="-122"/>
              </a:rPr>
              <a:t>;</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using Area = double;</a:t>
            </a:r>
          </a:p>
          <a:p>
            <a:pPr marL="720137" lvl="3" indent="0">
              <a:lnSpc>
                <a:spcPct val="120000"/>
              </a:lnSpc>
              <a:buNone/>
            </a:pPr>
            <a:r>
              <a:rPr lang="en-US" altLang="zh-CN" sz="2400" dirty="0">
                <a:latin typeface="微软雅黑" panose="020B0503020204020204" pitchFamily="34" charset="-122"/>
                <a:ea typeface="微软雅黑" panose="020B0503020204020204" pitchFamily="34" charset="-122"/>
              </a:rPr>
              <a:t>using Volume = double;</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32</a:t>
            </a:fld>
            <a:endParaRPr lang="zh-CN" altLang="en-US"/>
          </a:p>
        </p:txBody>
      </p:sp>
    </p:spTree>
    <p:extLst>
      <p:ext uri="{BB962C8B-B14F-4D97-AF65-F5344CB8AC3E}">
        <p14:creationId xmlns:p14="http://schemas.microsoft.com/office/powerpoint/2010/main" val="64806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657253"/>
            <a:ext cx="8229838" cy="799892"/>
          </a:xfrm>
        </p:spPr>
        <p:txBody>
          <a:bodyPr/>
          <a:lstStyle/>
          <a:p>
            <a:r>
              <a:rPr lang="en-US" altLang="zh-CN" dirty="0">
                <a:solidFill>
                  <a:schemeClr val="accent5"/>
                </a:solidFill>
                <a:latin typeface="微软雅黑" pitchFamily="34" charset="-122"/>
                <a:ea typeface="微软雅黑" pitchFamily="34" charset="-122"/>
              </a:rPr>
              <a:t>auto</a:t>
            </a:r>
            <a:r>
              <a:rPr lang="zh-CN" altLang="en-US" dirty="0">
                <a:solidFill>
                  <a:schemeClr val="accent5"/>
                </a:solidFill>
                <a:latin typeface="微软雅黑" pitchFamily="34" charset="-122"/>
                <a:ea typeface="微软雅黑" pitchFamily="34" charset="-122"/>
              </a:rPr>
              <a:t>类型与</a:t>
            </a:r>
            <a:r>
              <a:rPr lang="en-US" altLang="zh-CN" dirty="0">
                <a:solidFill>
                  <a:schemeClr val="accent5"/>
                </a:solidFill>
                <a:latin typeface="微软雅黑" pitchFamily="34" charset="-122"/>
                <a:ea typeface="微软雅黑" pitchFamily="34" charset="-122"/>
              </a:rPr>
              <a:t>decltype</a:t>
            </a:r>
            <a:r>
              <a:rPr lang="zh-CN" altLang="en-US" dirty="0">
                <a:solidFill>
                  <a:schemeClr val="accent5"/>
                </a:solidFill>
                <a:latin typeface="微软雅黑" pitchFamily="34" charset="-122"/>
                <a:ea typeface="微软雅黑" pitchFamily="34" charset="-122"/>
              </a:rPr>
              <a:t>类型</a:t>
            </a:r>
            <a:endParaRPr lang="zh-CN" altLang="en-US" dirty="0"/>
          </a:p>
        </p:txBody>
      </p:sp>
      <p:sp>
        <p:nvSpPr>
          <p:cNvPr id="3" name="内容占位符 2"/>
          <p:cNvSpPr>
            <a:spLocks noGrp="1"/>
          </p:cNvSpPr>
          <p:nvPr>
            <p:ph idx="1"/>
          </p:nvPr>
        </p:nvSpPr>
        <p:spPr>
          <a:xfrm>
            <a:off x="457082" y="2457145"/>
            <a:ext cx="8229838" cy="3347500"/>
          </a:xfrm>
        </p:spPr>
        <p:txBody>
          <a:bodyPr/>
          <a:lstStyle/>
          <a:p>
            <a:pPr>
              <a:lnSpc>
                <a:spcPct val="120000"/>
              </a:lnSpc>
            </a:pPr>
            <a:r>
              <a:rPr lang="en-US" altLang="zh-CN" sz="1800" dirty="0"/>
              <a:t>auto</a:t>
            </a:r>
            <a:r>
              <a:rPr lang="zh-CN" altLang="en-US" sz="1800" dirty="0"/>
              <a:t>让编译器通过初始值</a:t>
            </a:r>
            <a:r>
              <a:rPr lang="zh-CN" altLang="en-US" sz="1800" dirty="0">
                <a:solidFill>
                  <a:srgbClr val="C00000"/>
                </a:solidFill>
              </a:rPr>
              <a:t>自动推断变量的类型</a:t>
            </a:r>
            <a:r>
              <a:rPr lang="zh-CN" altLang="en-US" sz="1800" dirty="0"/>
              <a:t>。</a:t>
            </a:r>
            <a:endParaRPr lang="en-US" altLang="zh-CN" sz="1800" dirty="0"/>
          </a:p>
          <a:p>
            <a:pPr lvl="1">
              <a:lnSpc>
                <a:spcPct val="120000"/>
              </a:lnSpc>
            </a:pPr>
            <a:r>
              <a:rPr lang="zh-CN" altLang="en-US" sz="1800" dirty="0"/>
              <a:t>例如：</a:t>
            </a:r>
            <a:endParaRPr lang="en-US" altLang="zh-CN" sz="1800" dirty="0"/>
          </a:p>
          <a:p>
            <a:pPr marL="507071" lvl="2" indent="0">
              <a:lnSpc>
                <a:spcPct val="120000"/>
              </a:lnSpc>
              <a:buNone/>
            </a:pPr>
            <a:r>
              <a:rPr lang="en-US" altLang="zh-CN" sz="1500" dirty="0"/>
              <a:t>auto </a:t>
            </a:r>
            <a:r>
              <a:rPr lang="en-US" altLang="zh-CN" sz="1500" dirty="0" err="1"/>
              <a:t>val</a:t>
            </a:r>
            <a:r>
              <a:rPr lang="en-US" altLang="zh-CN" sz="1500" dirty="0"/>
              <a:t> = val1 + val2;</a:t>
            </a:r>
          </a:p>
          <a:p>
            <a:pPr marL="507071" lvl="2" indent="0">
              <a:lnSpc>
                <a:spcPct val="120000"/>
              </a:lnSpc>
              <a:buNone/>
            </a:pPr>
            <a:r>
              <a:rPr lang="en-US" altLang="zh-CN" sz="1500" dirty="0" err="1"/>
              <a:t>val</a:t>
            </a:r>
            <a:r>
              <a:rPr lang="zh-CN" altLang="en-US" sz="1500" dirty="0"/>
              <a:t>的类型取决于表达式</a:t>
            </a:r>
            <a:r>
              <a:rPr lang="en-US" altLang="zh-CN" sz="1500" dirty="0"/>
              <a:t>val1+val2</a:t>
            </a:r>
            <a:r>
              <a:rPr lang="zh-CN" altLang="en-US" sz="1500" dirty="0"/>
              <a:t>的类型，如果</a:t>
            </a:r>
            <a:r>
              <a:rPr lang="en-US" altLang="zh-CN" sz="1500" dirty="0"/>
              <a:t>val1+val2</a:t>
            </a:r>
            <a:r>
              <a:rPr lang="zh-CN" altLang="en-US" sz="1500" dirty="0"/>
              <a:t>是</a:t>
            </a:r>
            <a:r>
              <a:rPr lang="en-US" altLang="zh-CN" sz="1500" dirty="0"/>
              <a:t>int</a:t>
            </a:r>
            <a:r>
              <a:rPr lang="zh-CN" altLang="en-US" sz="1500" dirty="0"/>
              <a:t>类型，那么</a:t>
            </a:r>
            <a:r>
              <a:rPr lang="en-US" altLang="zh-CN" sz="1500" dirty="0" err="1"/>
              <a:t>val</a:t>
            </a:r>
            <a:r>
              <a:rPr lang="zh-CN" altLang="en-US" sz="1500" dirty="0"/>
              <a:t>将是</a:t>
            </a:r>
            <a:r>
              <a:rPr lang="en-US" altLang="zh-CN" sz="1500" dirty="0"/>
              <a:t>int</a:t>
            </a:r>
            <a:r>
              <a:rPr lang="zh-CN" altLang="en-US" sz="1500" dirty="0"/>
              <a:t>类型；如果</a:t>
            </a:r>
            <a:r>
              <a:rPr lang="en-US" altLang="zh-CN" sz="1500" dirty="0"/>
              <a:t>val1+val2</a:t>
            </a:r>
            <a:r>
              <a:rPr lang="zh-CN" altLang="en-US" sz="1500" dirty="0"/>
              <a:t>是</a:t>
            </a:r>
            <a:r>
              <a:rPr lang="en-US" altLang="zh-CN" sz="1500" dirty="0"/>
              <a:t>double</a:t>
            </a:r>
            <a:r>
              <a:rPr lang="zh-CN" altLang="en-US" sz="1500" dirty="0"/>
              <a:t>类型，那么</a:t>
            </a:r>
            <a:r>
              <a:rPr lang="en-US" altLang="zh-CN" sz="1500" dirty="0" err="1"/>
              <a:t>val</a:t>
            </a:r>
            <a:r>
              <a:rPr lang="zh-CN" altLang="en-US" sz="1500" dirty="0"/>
              <a:t>将是</a:t>
            </a:r>
            <a:r>
              <a:rPr lang="en-US" altLang="zh-CN" sz="1500" dirty="0"/>
              <a:t>double</a:t>
            </a:r>
            <a:r>
              <a:rPr lang="zh-CN" altLang="en-US" sz="1500" dirty="0"/>
              <a:t>类型。</a:t>
            </a:r>
          </a:p>
          <a:p>
            <a:pPr>
              <a:lnSpc>
                <a:spcPct val="120000"/>
              </a:lnSpc>
            </a:pPr>
            <a:r>
              <a:rPr lang="zh-CN" altLang="en-US" sz="1800" dirty="0"/>
              <a:t>定义一个变量与某一表达式的类型相同，但并不想用该表达式初始化这个变量，这时我们需要</a:t>
            </a:r>
            <a:r>
              <a:rPr lang="en-US" altLang="zh-CN" sz="1800" dirty="0" err="1"/>
              <a:t>decltype</a:t>
            </a:r>
            <a:r>
              <a:rPr lang="zh-CN" altLang="en-US" sz="1800" dirty="0"/>
              <a:t>变量</a:t>
            </a:r>
            <a:endParaRPr lang="en-US" altLang="zh-CN" sz="1800" dirty="0"/>
          </a:p>
          <a:p>
            <a:pPr lvl="1">
              <a:lnSpc>
                <a:spcPct val="120000"/>
              </a:lnSpc>
            </a:pPr>
            <a:r>
              <a:rPr lang="zh-CN" altLang="en-US" sz="1800" dirty="0"/>
              <a:t>例如：</a:t>
            </a:r>
          </a:p>
          <a:p>
            <a:pPr marL="507071" lvl="2" indent="0">
              <a:lnSpc>
                <a:spcPct val="120000"/>
              </a:lnSpc>
              <a:buNone/>
            </a:pPr>
            <a:r>
              <a:rPr lang="en-US" altLang="zh-CN" sz="1500" dirty="0"/>
              <a:t>decltype(</a:t>
            </a:r>
            <a:r>
              <a:rPr lang="en-US" altLang="zh-CN" sz="1500" dirty="0" err="1"/>
              <a:t>i</a:t>
            </a:r>
            <a:r>
              <a:rPr lang="en-US" altLang="zh-CN" sz="1500" dirty="0"/>
              <a:t>) j = 2;</a:t>
            </a:r>
          </a:p>
          <a:p>
            <a:pPr marL="527307" lvl="2" indent="0">
              <a:lnSpc>
                <a:spcPct val="120000"/>
              </a:lnSpc>
              <a:buNone/>
            </a:pPr>
            <a:r>
              <a:rPr lang="zh-CN" altLang="en-US" sz="1500" dirty="0"/>
              <a:t>表示 </a:t>
            </a:r>
            <a:r>
              <a:rPr lang="en-US" altLang="zh-CN" sz="1500" dirty="0"/>
              <a:t>j </a:t>
            </a:r>
            <a:r>
              <a:rPr lang="zh-CN" altLang="en-US" sz="1500" dirty="0"/>
              <a:t>以 </a:t>
            </a:r>
            <a:r>
              <a:rPr lang="en-US" altLang="zh-CN" sz="1500" dirty="0"/>
              <a:t>2 </a:t>
            </a:r>
            <a:r>
              <a:rPr lang="zh-CN" altLang="en-US" sz="1500" dirty="0"/>
              <a:t>作为初始值，类型与 </a:t>
            </a:r>
            <a:r>
              <a:rPr lang="en-US" altLang="zh-CN" sz="1500" dirty="0" err="1"/>
              <a:t>i</a:t>
            </a:r>
            <a:r>
              <a:rPr lang="en-US" altLang="zh-CN" sz="1500" dirty="0"/>
              <a:t> </a:t>
            </a:r>
            <a:r>
              <a:rPr lang="zh-CN" altLang="en-US" sz="1500" dirty="0"/>
              <a:t>一致。</a:t>
            </a:r>
          </a:p>
        </p:txBody>
      </p:sp>
      <p:sp>
        <p:nvSpPr>
          <p:cNvPr id="5" name="灯片编号占位符 4"/>
          <p:cNvSpPr>
            <a:spLocks noGrp="1"/>
          </p:cNvSpPr>
          <p:nvPr>
            <p:ph type="sldNum" sz="quarter" idx="4"/>
          </p:nvPr>
        </p:nvSpPr>
        <p:spPr/>
        <p:txBody>
          <a:bodyPr/>
          <a:lstStyle/>
          <a:p>
            <a:fld id="{DEA904C8-CD7B-4714-BAE1-F1A91095C3EA}" type="slidenum">
              <a:rPr lang="zh-CN" altLang="en-US" smtClean="0"/>
              <a:pPr/>
              <a:t>33</a:t>
            </a:fld>
            <a:endParaRPr lang="zh-CN" altLang="en-US"/>
          </a:p>
        </p:txBody>
      </p:sp>
    </p:spTree>
    <p:extLst>
      <p:ext uri="{BB962C8B-B14F-4D97-AF65-F5344CB8AC3E}">
        <p14:creationId xmlns:p14="http://schemas.microsoft.com/office/powerpoint/2010/main" val="338618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457082" y="1718518"/>
            <a:ext cx="8229838" cy="799892"/>
          </a:xfrm>
        </p:spPr>
        <p:txBody>
          <a:bodyPr/>
          <a:lstStyle/>
          <a:p>
            <a:pPr eaLnBrk="1" hangingPunct="1">
              <a:defRPr/>
            </a:pPr>
            <a:r>
              <a:rPr lang="zh-CN" altLang="en-US">
                <a:solidFill>
                  <a:schemeClr val="accent5"/>
                </a:solidFill>
                <a:latin typeface="微软雅黑" pitchFamily="34" charset="-122"/>
                <a:ea typeface="微软雅黑" pitchFamily="34" charset="-122"/>
              </a:rPr>
              <a:t>算术运算符与算术表达式</a:t>
            </a:r>
          </a:p>
        </p:txBody>
      </p:sp>
      <p:sp>
        <p:nvSpPr>
          <p:cNvPr id="52227" name="内容占位符 2"/>
          <p:cNvSpPr>
            <a:spLocks noGrp="1"/>
          </p:cNvSpPr>
          <p:nvPr>
            <p:ph idx="1"/>
          </p:nvPr>
        </p:nvSpPr>
        <p:spPr>
          <a:xfrm>
            <a:off x="457081" y="2570783"/>
            <a:ext cx="8116759" cy="2909910"/>
          </a:xfrm>
        </p:spPr>
        <p:txBody>
          <a:bodyPr/>
          <a:lstStyle/>
          <a:p>
            <a:pPr eaLnBrk="1" hangingPunct="1">
              <a:lnSpc>
                <a:spcPct val="120000"/>
              </a:lnSpc>
            </a:pPr>
            <a:r>
              <a:rPr lang="zh-CN" altLang="en-US" sz="1800" dirty="0"/>
              <a:t>基本算术运算符</a:t>
            </a:r>
          </a:p>
          <a:p>
            <a:pPr lvl="1" eaLnBrk="1" hangingPunct="1">
              <a:lnSpc>
                <a:spcPct val="120000"/>
              </a:lnSpc>
              <a:buFont typeface="Georgia" panose="02040502050405020303" pitchFamily="18" charset="0"/>
              <a:buNone/>
            </a:pPr>
            <a:r>
              <a:rPr lang="zh-CN" altLang="en-US" sz="1500" dirty="0"/>
              <a:t>  </a:t>
            </a:r>
            <a:r>
              <a:rPr lang="en-US" altLang="zh-CN" sz="1500" dirty="0"/>
              <a:t>+  -  *  /</a:t>
            </a:r>
            <a:r>
              <a:rPr lang="en-US" altLang="zh-CN" sz="1500" dirty="0">
                <a:solidFill>
                  <a:schemeClr val="tx1"/>
                </a:solidFill>
              </a:rPr>
              <a:t>(</a:t>
            </a:r>
            <a:r>
              <a:rPr lang="zh-CN" altLang="en-US" sz="1500" dirty="0">
                <a:solidFill>
                  <a:schemeClr val="tx1"/>
                </a:solidFill>
              </a:rPr>
              <a:t>若整数相除，结果取整</a:t>
            </a:r>
            <a:r>
              <a:rPr lang="en-US" altLang="zh-CN" sz="1500" dirty="0">
                <a:solidFill>
                  <a:schemeClr val="tx1"/>
                </a:solidFill>
              </a:rPr>
              <a:t>)</a:t>
            </a:r>
          </a:p>
          <a:p>
            <a:pPr lvl="1" eaLnBrk="1" hangingPunct="1">
              <a:lnSpc>
                <a:spcPct val="120000"/>
              </a:lnSpc>
              <a:buFont typeface="Georgia" panose="02040502050405020303" pitchFamily="18" charset="0"/>
              <a:buNone/>
            </a:pPr>
            <a:r>
              <a:rPr lang="en-US" altLang="zh-CN" sz="1500" dirty="0"/>
              <a:t>  %</a:t>
            </a:r>
            <a:r>
              <a:rPr lang="zh-CN" altLang="en-US" sz="1500" dirty="0">
                <a:solidFill>
                  <a:schemeClr val="tx1"/>
                </a:solidFill>
              </a:rPr>
              <a:t>（取余，操作数为整数）</a:t>
            </a:r>
          </a:p>
          <a:p>
            <a:pPr eaLnBrk="1" hangingPunct="1">
              <a:lnSpc>
                <a:spcPct val="120000"/>
              </a:lnSpc>
            </a:pPr>
            <a:r>
              <a:rPr lang="zh-CN" altLang="en-US" sz="1800" dirty="0"/>
              <a:t>优先级与结合性</a:t>
            </a:r>
          </a:p>
          <a:p>
            <a:pPr lvl="1" eaLnBrk="1" hangingPunct="1">
              <a:lnSpc>
                <a:spcPct val="120000"/>
              </a:lnSpc>
              <a:buFont typeface="Georgia" panose="02040502050405020303" pitchFamily="18" charset="0"/>
              <a:buNone/>
            </a:pPr>
            <a:r>
              <a:rPr lang="zh-CN" altLang="en-US" sz="1500" dirty="0"/>
              <a:t>先乘除，后加减，同级自左至右</a:t>
            </a:r>
          </a:p>
          <a:p>
            <a:pPr eaLnBrk="1" hangingPunct="1">
              <a:lnSpc>
                <a:spcPct val="120000"/>
              </a:lnSpc>
            </a:pPr>
            <a:r>
              <a:rPr lang="en-US" altLang="zh-CN" sz="1800" dirty="0"/>
              <a:t>++, --</a:t>
            </a:r>
            <a:r>
              <a:rPr lang="zh-CN" altLang="en-US" sz="1800" dirty="0"/>
              <a:t>（自增、自减）</a:t>
            </a:r>
          </a:p>
          <a:p>
            <a:pPr lvl="1" eaLnBrk="1" hangingPunct="1">
              <a:lnSpc>
                <a:spcPct val="120000"/>
              </a:lnSpc>
              <a:buFont typeface="Georgia" panose="02040502050405020303" pitchFamily="18" charset="0"/>
              <a:buNone/>
            </a:pPr>
            <a:r>
              <a:rPr lang="zh-CN" altLang="en-US" sz="1500" dirty="0">
                <a:solidFill>
                  <a:srgbClr val="FF0000"/>
                </a:solidFill>
              </a:rPr>
              <a:t>例：</a:t>
            </a:r>
            <a:r>
              <a:rPr lang="en-US" altLang="zh-CN" sz="1500" dirty="0" err="1">
                <a:solidFill>
                  <a:srgbClr val="FF0000"/>
                </a:solidFill>
              </a:rPr>
              <a:t>i</a:t>
            </a:r>
            <a:r>
              <a:rPr lang="en-US" altLang="zh-CN" sz="1500" dirty="0">
                <a:solidFill>
                  <a:srgbClr val="FF0000"/>
                </a:solidFill>
              </a:rPr>
              <a:t>++;    --j;</a:t>
            </a:r>
          </a:p>
          <a:p>
            <a:pPr eaLnBrk="1" hangingPunct="1"/>
            <a:endParaRPr lang="zh-CN" altLang="en-US" sz="18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34</a:t>
            </a:fld>
            <a:endParaRPr lang="zh-CN" altLang="en-US"/>
          </a:p>
        </p:txBody>
      </p:sp>
    </p:spTree>
    <p:extLst>
      <p:ext uri="{BB962C8B-B14F-4D97-AF65-F5344CB8AC3E}">
        <p14:creationId xmlns:p14="http://schemas.microsoft.com/office/powerpoint/2010/main" val="39853554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664953"/>
            <a:ext cx="8229838" cy="1012958"/>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赋值运算符和赋值表达式</a:t>
            </a:r>
            <a:br>
              <a:rPr lang="en-US" altLang="zh-CN" dirty="0">
                <a:solidFill>
                  <a:schemeClr val="accent5"/>
                </a:solidFill>
                <a:latin typeface="微软雅黑" pitchFamily="34" charset="-122"/>
                <a:ea typeface="微软雅黑" pitchFamily="34" charset="-122"/>
              </a:rPr>
            </a:br>
            <a:r>
              <a:rPr lang="en-US" altLang="zh-CN" dirty="0">
                <a:solidFill>
                  <a:schemeClr val="accent5"/>
                </a:solidFill>
                <a:latin typeface="微软雅黑" pitchFamily="34" charset="-122"/>
                <a:ea typeface="微软雅黑" pitchFamily="34" charset="-122"/>
              </a:rPr>
              <a:t>        ——</a:t>
            </a:r>
            <a:r>
              <a:rPr lang="zh-CN" altLang="en-US" dirty="0">
                <a:solidFill>
                  <a:schemeClr val="accent5"/>
                </a:solidFill>
              </a:rPr>
              <a:t>简单的赋值运算符</a:t>
            </a:r>
            <a:r>
              <a:rPr lang="en-US" altLang="zh-CN" dirty="0">
                <a:solidFill>
                  <a:schemeClr val="accent5"/>
                </a:solidFill>
              </a:rPr>
              <a:t>"="</a:t>
            </a:r>
            <a:endParaRPr lang="zh-CN" altLang="en-US" dirty="0">
              <a:solidFill>
                <a:schemeClr val="accent5"/>
              </a:solidFill>
            </a:endParaRPr>
          </a:p>
        </p:txBody>
      </p:sp>
      <p:sp>
        <p:nvSpPr>
          <p:cNvPr id="3" name="内容占位符 2"/>
          <p:cNvSpPr>
            <a:spLocks noGrp="1"/>
          </p:cNvSpPr>
          <p:nvPr>
            <p:ph idx="1"/>
          </p:nvPr>
        </p:nvSpPr>
        <p:spPr>
          <a:xfrm>
            <a:off x="501123" y="2851010"/>
            <a:ext cx="8185796" cy="2143757"/>
          </a:xfrm>
        </p:spPr>
        <p:txBody>
          <a:bodyPr>
            <a:normAutofit/>
          </a:bodyPr>
          <a:lstStyle/>
          <a:p>
            <a:pPr marL="503500" indent="-191973" eaLnBrk="1" fontAlgn="auto" hangingPunct="1">
              <a:lnSpc>
                <a:spcPct val="120000"/>
              </a:lnSpc>
              <a:spcAft>
                <a:spcPts val="0"/>
              </a:spcAft>
              <a:buClr>
                <a:schemeClr val="accent3"/>
              </a:buClr>
              <a:buFont typeface="Georgia"/>
              <a:buChar char="•"/>
              <a:defRPr/>
            </a:pPr>
            <a:r>
              <a:rPr lang="zh-CN" altLang="en-US" sz="1800" dirty="0"/>
              <a:t>举例</a:t>
            </a:r>
            <a:br>
              <a:rPr lang="zh-CN" altLang="en-US" sz="1800" dirty="0"/>
            </a:br>
            <a:r>
              <a:rPr lang="en-US" altLang="zh-CN" sz="1800" dirty="0">
                <a:solidFill>
                  <a:srgbClr val="0070C0"/>
                </a:solidFill>
              </a:rPr>
              <a:t>n = n + 5</a:t>
            </a:r>
          </a:p>
          <a:p>
            <a:pPr marL="503500" indent="-191973" eaLnBrk="1" fontAlgn="auto" hangingPunct="1">
              <a:lnSpc>
                <a:spcPct val="120000"/>
              </a:lnSpc>
              <a:spcAft>
                <a:spcPts val="0"/>
              </a:spcAft>
              <a:buClr>
                <a:schemeClr val="accent3"/>
              </a:buClr>
              <a:buFont typeface="Georgia"/>
              <a:buChar char="•"/>
              <a:defRPr/>
            </a:pPr>
            <a:r>
              <a:rPr lang="zh-CN" altLang="en-US" sz="1800" dirty="0"/>
              <a:t>表达式的类型</a:t>
            </a:r>
            <a:br>
              <a:rPr lang="zh-CN" altLang="en-US" sz="1800" dirty="0"/>
            </a:br>
            <a:r>
              <a:rPr lang="zh-CN" altLang="en-US" sz="1800" dirty="0">
                <a:solidFill>
                  <a:srgbClr val="0070C0"/>
                </a:solidFill>
              </a:rPr>
              <a:t>赋值运算符左边对象的类型</a:t>
            </a:r>
          </a:p>
          <a:p>
            <a:pPr marL="503500" indent="-191973" eaLnBrk="1" fontAlgn="auto" hangingPunct="1">
              <a:lnSpc>
                <a:spcPct val="120000"/>
              </a:lnSpc>
              <a:spcAft>
                <a:spcPts val="0"/>
              </a:spcAft>
              <a:buClr>
                <a:schemeClr val="accent3"/>
              </a:buClr>
              <a:buFont typeface="Georgia"/>
              <a:buChar char="•"/>
              <a:defRPr/>
            </a:pPr>
            <a:r>
              <a:rPr lang="zh-CN" altLang="en-US" sz="1800" dirty="0"/>
              <a:t>表达式的值</a:t>
            </a:r>
            <a:br>
              <a:rPr lang="zh-CN" altLang="en-US" sz="1800" dirty="0"/>
            </a:br>
            <a:r>
              <a:rPr lang="zh-CN" altLang="en-US" sz="1800" dirty="0">
                <a:solidFill>
                  <a:srgbClr val="0070C0"/>
                </a:solidFill>
              </a:rPr>
              <a:t>赋值运算符左边对象被赋值后的值</a:t>
            </a:r>
          </a:p>
          <a:p>
            <a:pPr marL="274247" indent="-191973" eaLnBrk="1" fontAlgn="auto" hangingPunct="1">
              <a:spcAft>
                <a:spcPts val="0"/>
              </a:spcAft>
              <a:buClr>
                <a:schemeClr val="accent3"/>
              </a:buClr>
              <a:buFont typeface="Georgia"/>
              <a:buChar char="•"/>
              <a:defRPr/>
            </a:pPr>
            <a:endParaRPr lang="zh-CN" altLang="en-US" sz="1800" dirty="0"/>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35</a:t>
            </a:fld>
            <a:endParaRPr lang="zh-CN" altLang="en-US"/>
          </a:p>
        </p:txBody>
      </p:sp>
    </p:spTree>
    <p:extLst>
      <p:ext uri="{BB962C8B-B14F-4D97-AF65-F5344CB8AC3E}">
        <p14:creationId xmlns:p14="http://schemas.microsoft.com/office/powerpoint/2010/main" val="1428019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457082" y="1661382"/>
            <a:ext cx="8229838" cy="799892"/>
          </a:xfrm>
        </p:spPr>
        <p:txBody>
          <a:bodyPr/>
          <a:lstStyle/>
          <a:p>
            <a:pPr eaLnBrk="1" hangingPunct="1">
              <a:defRPr/>
            </a:pPr>
            <a:r>
              <a:rPr lang="zh-CN" altLang="en-US">
                <a:solidFill>
                  <a:schemeClr val="accent5"/>
                </a:solidFill>
                <a:latin typeface="微软雅黑" pitchFamily="34" charset="-122"/>
                <a:ea typeface="微软雅黑" pitchFamily="34" charset="-122"/>
              </a:rPr>
              <a:t>逗号运算和逗号表达式</a:t>
            </a:r>
          </a:p>
        </p:txBody>
      </p:sp>
      <p:sp>
        <p:nvSpPr>
          <p:cNvPr id="77827" name="内容占位符 2"/>
          <p:cNvSpPr>
            <a:spLocks noGrp="1"/>
          </p:cNvSpPr>
          <p:nvPr>
            <p:ph idx="1"/>
          </p:nvPr>
        </p:nvSpPr>
        <p:spPr>
          <a:xfrm>
            <a:off x="457082" y="2517219"/>
            <a:ext cx="8326290" cy="2369918"/>
          </a:xfrm>
        </p:spPr>
        <p:txBody>
          <a:bodyPr/>
          <a:lstStyle/>
          <a:p>
            <a:pPr eaLnBrk="1" hangingPunct="1"/>
            <a:r>
              <a:rPr lang="zh-CN" altLang="en-US" sz="1800" dirty="0"/>
              <a:t>格式</a:t>
            </a:r>
          </a:p>
          <a:p>
            <a:pPr marL="428511" lvl="1" indent="0" eaLnBrk="1" hangingPunct="1">
              <a:buNone/>
            </a:pPr>
            <a:r>
              <a:rPr lang="zh-CN" altLang="en-US" sz="1800" u="sng" dirty="0"/>
              <a:t>表达式</a:t>
            </a:r>
            <a:r>
              <a:rPr lang="en-US" altLang="zh-CN" sz="1800" u="sng" dirty="0"/>
              <a:t>1</a:t>
            </a:r>
            <a:r>
              <a:rPr lang="zh-CN" altLang="en-US" sz="1800" u="sng" dirty="0"/>
              <a:t>，表达式</a:t>
            </a:r>
            <a:r>
              <a:rPr lang="en-US" altLang="zh-CN" sz="1800" u="sng" dirty="0"/>
              <a:t>2</a:t>
            </a:r>
          </a:p>
          <a:p>
            <a:pPr eaLnBrk="1" hangingPunct="1"/>
            <a:r>
              <a:rPr lang="zh-CN" altLang="en-US" sz="1800" dirty="0"/>
              <a:t>求解顺序及结果</a:t>
            </a:r>
          </a:p>
          <a:p>
            <a:pPr marL="428511" lvl="1" indent="0" eaLnBrk="1" hangingPunct="1"/>
            <a:r>
              <a:rPr lang="zh-CN" altLang="en-US" sz="1800" dirty="0"/>
              <a:t>先求解表达式</a:t>
            </a:r>
            <a:r>
              <a:rPr lang="en-US" altLang="zh-CN" sz="1800" dirty="0"/>
              <a:t>1</a:t>
            </a:r>
            <a:r>
              <a:rPr lang="zh-CN" altLang="en-US" sz="1800" dirty="0"/>
              <a:t>，再求解表达式</a:t>
            </a:r>
            <a:r>
              <a:rPr lang="en-US" altLang="zh-CN" sz="1800" dirty="0"/>
              <a:t>2</a:t>
            </a:r>
          </a:p>
          <a:p>
            <a:pPr marL="428511" lvl="1" indent="0" eaLnBrk="1" hangingPunct="1"/>
            <a:r>
              <a:rPr lang="zh-CN" altLang="en-US" sz="1800" dirty="0"/>
              <a:t>最终结果为表达式</a:t>
            </a:r>
            <a:r>
              <a:rPr lang="en-US" altLang="zh-CN" sz="1800" dirty="0"/>
              <a:t>2</a:t>
            </a:r>
            <a:r>
              <a:rPr lang="zh-CN" altLang="en-US" sz="1800" dirty="0"/>
              <a:t>的值</a:t>
            </a:r>
          </a:p>
          <a:p>
            <a:pPr eaLnBrk="1" hangingPunct="1"/>
            <a:r>
              <a:rPr lang="zh-CN" altLang="en-US" sz="1800" dirty="0"/>
              <a:t>例</a:t>
            </a:r>
          </a:p>
          <a:p>
            <a:pPr marL="428511" lvl="1" indent="0" eaLnBrk="1" hangingPunct="1">
              <a:buNone/>
            </a:pPr>
            <a:r>
              <a:rPr lang="en-US" altLang="zh-CN" sz="1800" u="sng" dirty="0"/>
              <a:t>a = 3 * 5</a:t>
            </a:r>
            <a:r>
              <a:rPr lang="en-US" altLang="zh-CN" sz="1800" dirty="0"/>
              <a:t> , </a:t>
            </a:r>
            <a:r>
              <a:rPr lang="en-US" altLang="zh-CN" sz="1800" u="sng" dirty="0"/>
              <a:t>a * 4</a:t>
            </a:r>
            <a:r>
              <a:rPr lang="en-US" altLang="zh-CN" sz="1800" dirty="0"/>
              <a:t>   </a:t>
            </a:r>
            <a:r>
              <a:rPr lang="zh-CN" altLang="en-US" sz="1800" dirty="0"/>
              <a:t>最终结果为</a:t>
            </a:r>
            <a:r>
              <a:rPr lang="en-US" altLang="zh-CN" sz="1800" dirty="0"/>
              <a:t>60</a:t>
            </a:r>
          </a:p>
          <a:p>
            <a:pPr eaLnBrk="1" hangingPunct="1"/>
            <a:endParaRPr lang="zh-CN" altLang="en-US" sz="18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36</a:t>
            </a:fld>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457082" y="166138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关系运算与关系表达式</a:t>
            </a:r>
          </a:p>
        </p:txBody>
      </p:sp>
      <p:sp>
        <p:nvSpPr>
          <p:cNvPr id="70659" name="内容占位符 2"/>
          <p:cNvSpPr>
            <a:spLocks noGrp="1"/>
          </p:cNvSpPr>
          <p:nvPr>
            <p:ph idx="1"/>
          </p:nvPr>
        </p:nvSpPr>
        <p:spPr>
          <a:xfrm>
            <a:off x="457081" y="2624347"/>
            <a:ext cx="8056330" cy="2572271"/>
          </a:xfrm>
        </p:spPr>
        <p:txBody>
          <a:bodyPr/>
          <a:lstStyle/>
          <a:p>
            <a:pPr eaLnBrk="1" hangingPunct="1">
              <a:lnSpc>
                <a:spcPct val="120000"/>
              </a:lnSpc>
              <a:defRPr/>
            </a:pPr>
            <a:r>
              <a:rPr lang="zh-CN" altLang="en-US" sz="1800" dirty="0"/>
              <a:t>关系运算是比较简单的一种逻辑运算，优先次序为：</a:t>
            </a:r>
            <a:br>
              <a:rPr lang="zh-CN" altLang="en-US" sz="1800" dirty="0"/>
            </a:br>
            <a:r>
              <a:rPr lang="zh-CN" altLang="en-US" sz="1800" dirty="0"/>
              <a:t> </a:t>
            </a:r>
            <a:r>
              <a:rPr lang="en-US" altLang="zh-CN" sz="1800" dirty="0">
                <a:solidFill>
                  <a:schemeClr val="accent2"/>
                </a:solidFill>
              </a:rPr>
              <a:t>&lt;    &lt;=    &gt;    &gt;=    ==     !=</a:t>
            </a:r>
          </a:p>
          <a:p>
            <a:pPr eaLnBrk="1" hangingPunct="1">
              <a:spcBef>
                <a:spcPts val="0"/>
              </a:spcBef>
              <a:buNone/>
              <a:defRPr/>
            </a:pPr>
            <a:r>
              <a:rPr lang="en-US" altLang="zh-CN" sz="1800" dirty="0"/>
              <a:t> </a:t>
            </a:r>
            <a:r>
              <a:rPr lang="en-US" altLang="zh-CN" sz="1350" dirty="0"/>
              <a:t>             </a:t>
            </a:r>
            <a:endParaRPr lang="en-US" altLang="zh-CN" sz="1800" dirty="0"/>
          </a:p>
          <a:p>
            <a:pPr lvl="1" eaLnBrk="1" hangingPunct="1">
              <a:spcBef>
                <a:spcPts val="0"/>
              </a:spcBef>
              <a:buNone/>
              <a:defRPr/>
            </a:pPr>
            <a:r>
              <a:rPr lang="en-US" altLang="zh-CN" sz="1350" dirty="0"/>
              <a:t>        </a:t>
            </a:r>
            <a:r>
              <a:rPr lang="zh-CN" altLang="en-US" sz="1350" dirty="0"/>
              <a:t>优先级相同（高）       优先级相同（低）</a:t>
            </a:r>
          </a:p>
          <a:p>
            <a:pPr eaLnBrk="1" hangingPunct="1">
              <a:lnSpc>
                <a:spcPct val="110000"/>
              </a:lnSpc>
              <a:defRPr/>
            </a:pPr>
            <a:r>
              <a:rPr lang="zh-CN" altLang="en-US" sz="1800" dirty="0"/>
              <a:t> 关系表达式是一种最简单的逻辑表达式</a:t>
            </a:r>
          </a:p>
          <a:p>
            <a:pPr marL="343999" lvl="1" indent="-1191" eaLnBrk="1" hangingPunct="1">
              <a:lnSpc>
                <a:spcPct val="110000"/>
              </a:lnSpc>
              <a:buNone/>
              <a:defRPr/>
            </a:pPr>
            <a:r>
              <a:rPr lang="zh-CN" altLang="en-US" sz="1800" dirty="0"/>
              <a:t>其结果类型</a:t>
            </a:r>
            <a:r>
              <a:rPr lang="zh-CN" altLang="en-US" sz="1800" dirty="0">
                <a:solidFill>
                  <a:schemeClr val="accent2"/>
                </a:solidFill>
              </a:rPr>
              <a:t>为 </a:t>
            </a:r>
            <a:r>
              <a:rPr lang="en-US" altLang="zh-CN" sz="1800" dirty="0">
                <a:solidFill>
                  <a:schemeClr val="accent2"/>
                </a:solidFill>
              </a:rPr>
              <a:t>bool</a:t>
            </a:r>
            <a:r>
              <a:rPr lang="zh-CN" altLang="en-US" sz="1800" dirty="0"/>
              <a:t>，值只能为 </a:t>
            </a:r>
            <a:r>
              <a:rPr lang="en-US" altLang="zh-CN" sz="1800" dirty="0">
                <a:solidFill>
                  <a:schemeClr val="accent2"/>
                </a:solidFill>
              </a:rPr>
              <a:t>true</a:t>
            </a:r>
            <a:r>
              <a:rPr lang="en-US" altLang="zh-CN" sz="1800" dirty="0"/>
              <a:t> </a:t>
            </a:r>
            <a:r>
              <a:rPr lang="zh-CN" altLang="en-US" sz="1800" dirty="0"/>
              <a:t>或 </a:t>
            </a:r>
            <a:r>
              <a:rPr lang="en-US" altLang="zh-CN" sz="1800" dirty="0">
                <a:solidFill>
                  <a:schemeClr val="accent2"/>
                </a:solidFill>
              </a:rPr>
              <a:t>false</a:t>
            </a:r>
            <a:r>
              <a:rPr lang="zh-CN" altLang="en-US" sz="1800" dirty="0"/>
              <a:t>。</a:t>
            </a:r>
          </a:p>
          <a:p>
            <a:pPr eaLnBrk="1" hangingPunct="1">
              <a:lnSpc>
                <a:spcPct val="110000"/>
              </a:lnSpc>
              <a:defRPr/>
            </a:pPr>
            <a:r>
              <a:rPr lang="zh-CN" altLang="en-US" sz="1800" dirty="0"/>
              <a:t>例如：</a:t>
            </a:r>
            <a:r>
              <a:rPr lang="en-US" altLang="zh-CN" sz="1800" dirty="0"/>
              <a:t>a </a:t>
            </a:r>
            <a:r>
              <a:rPr lang="en-US" altLang="zh-CN" sz="1800" dirty="0">
                <a:solidFill>
                  <a:schemeClr val="accent2"/>
                </a:solidFill>
              </a:rPr>
              <a:t>&gt;</a:t>
            </a:r>
            <a:r>
              <a:rPr lang="en-US" altLang="zh-CN" sz="1800" dirty="0">
                <a:solidFill>
                  <a:srgbClr val="FFFF66"/>
                </a:solidFill>
              </a:rPr>
              <a:t> </a:t>
            </a:r>
            <a:r>
              <a:rPr lang="en-US" altLang="zh-CN" sz="1800" dirty="0"/>
              <a:t>b</a:t>
            </a:r>
            <a:r>
              <a:rPr lang="zh-CN" altLang="en-US" sz="1800" dirty="0"/>
              <a:t>，</a:t>
            </a:r>
            <a:r>
              <a:rPr lang="en-US" altLang="zh-CN" sz="1800" dirty="0"/>
              <a:t>c </a:t>
            </a:r>
            <a:r>
              <a:rPr lang="en-US" altLang="zh-CN" sz="1800" dirty="0">
                <a:solidFill>
                  <a:schemeClr val="accent2"/>
                </a:solidFill>
              </a:rPr>
              <a:t>&lt;=</a:t>
            </a:r>
            <a:r>
              <a:rPr lang="en-US" altLang="zh-CN" sz="1800" dirty="0">
                <a:solidFill>
                  <a:srgbClr val="FFFF66"/>
                </a:solidFill>
              </a:rPr>
              <a:t> </a:t>
            </a:r>
            <a:r>
              <a:rPr lang="en-US" altLang="zh-CN" sz="1800" dirty="0"/>
              <a:t>a + b</a:t>
            </a:r>
            <a:r>
              <a:rPr lang="zh-CN" altLang="en-US" sz="1800" dirty="0"/>
              <a:t>，</a:t>
            </a:r>
            <a:r>
              <a:rPr lang="en-US" altLang="zh-CN" sz="1800" dirty="0"/>
              <a:t>x + y </a:t>
            </a:r>
            <a:r>
              <a:rPr lang="en-US" altLang="zh-CN" sz="1800" dirty="0">
                <a:solidFill>
                  <a:schemeClr val="accent2"/>
                </a:solidFill>
              </a:rPr>
              <a:t>==</a:t>
            </a:r>
            <a:r>
              <a:rPr lang="en-US" altLang="zh-CN" sz="1800" dirty="0">
                <a:solidFill>
                  <a:srgbClr val="FFFF66"/>
                </a:solidFill>
              </a:rPr>
              <a:t> </a:t>
            </a:r>
            <a:r>
              <a:rPr lang="en-US" altLang="zh-CN" sz="1800" dirty="0"/>
              <a:t>3</a:t>
            </a:r>
          </a:p>
          <a:p>
            <a:pPr eaLnBrk="1" hangingPunct="1">
              <a:defRPr/>
            </a:pPr>
            <a:endParaRPr lang="zh-CN" altLang="en-US" sz="1800" dirty="0"/>
          </a:p>
        </p:txBody>
      </p:sp>
      <p:sp>
        <p:nvSpPr>
          <p:cNvPr id="65541" name="AutoShape 5"/>
          <p:cNvSpPr>
            <a:spLocks/>
          </p:cNvSpPr>
          <p:nvPr/>
        </p:nvSpPr>
        <p:spPr bwMode="auto">
          <a:xfrm rot="5400000">
            <a:off x="1716435" y="2517219"/>
            <a:ext cx="160693" cy="1769999"/>
          </a:xfrm>
          <a:prstGeom prst="rightBrace">
            <a:avLst>
              <a:gd name="adj1" fmla="val 195819"/>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800"/>
          </a:p>
        </p:txBody>
      </p:sp>
      <p:sp>
        <p:nvSpPr>
          <p:cNvPr id="65542" name="AutoShape 6"/>
          <p:cNvSpPr>
            <a:spLocks/>
          </p:cNvSpPr>
          <p:nvPr/>
        </p:nvSpPr>
        <p:spPr bwMode="auto">
          <a:xfrm rot="5400000">
            <a:off x="3329907" y="2942757"/>
            <a:ext cx="161883" cy="917733"/>
          </a:xfrm>
          <a:prstGeom prst="rightBrace">
            <a:avLst>
              <a:gd name="adj1" fmla="val 9175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80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37</a:t>
            </a:fld>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457082" y="166138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逻辑运算与逻辑表达式</a:t>
            </a:r>
          </a:p>
        </p:txBody>
      </p:sp>
      <p:sp>
        <p:nvSpPr>
          <p:cNvPr id="3" name="内容占位符 2"/>
          <p:cNvSpPr>
            <a:spLocks noGrp="1"/>
          </p:cNvSpPr>
          <p:nvPr>
            <p:ph idx="1"/>
          </p:nvPr>
        </p:nvSpPr>
        <p:spPr>
          <a:xfrm>
            <a:off x="457081" y="2570783"/>
            <a:ext cx="7840362" cy="3179331"/>
          </a:xfrm>
        </p:spPr>
        <p:txBody>
          <a:bodyPr>
            <a:normAutofit/>
          </a:bodyPr>
          <a:lstStyle/>
          <a:p>
            <a:pPr marL="274247" indent="-191973" eaLnBrk="1" fontAlgn="auto" hangingPunct="1">
              <a:lnSpc>
                <a:spcPct val="110000"/>
              </a:lnSpc>
              <a:spcBef>
                <a:spcPct val="40000"/>
              </a:spcBef>
              <a:spcAft>
                <a:spcPts val="0"/>
              </a:spcAft>
              <a:buClr>
                <a:schemeClr val="accent3"/>
              </a:buClr>
              <a:buFont typeface="Georgia"/>
              <a:buChar char="•"/>
              <a:defRPr/>
            </a:pPr>
            <a:r>
              <a:rPr lang="zh-CN" altLang="en-US" sz="1800" dirty="0"/>
              <a:t>逻辑运算符</a:t>
            </a:r>
            <a:br>
              <a:rPr lang="zh-CN" altLang="en-US" sz="1800" dirty="0"/>
            </a:br>
            <a:r>
              <a:rPr lang="zh-CN" altLang="en-US" sz="1800" dirty="0"/>
              <a:t>                  </a:t>
            </a:r>
            <a:r>
              <a:rPr lang="en-US" altLang="zh-CN" sz="1800" dirty="0">
                <a:solidFill>
                  <a:schemeClr val="accent2"/>
                </a:solidFill>
              </a:rPr>
              <a:t>!</a:t>
            </a:r>
            <a:r>
              <a:rPr lang="en-US" altLang="zh-CN" sz="1800" dirty="0"/>
              <a:t>(</a:t>
            </a:r>
            <a:r>
              <a:rPr lang="zh-CN" altLang="en-US" sz="1800" dirty="0"/>
              <a:t>非</a:t>
            </a:r>
            <a:r>
              <a:rPr lang="en-US" altLang="zh-CN" sz="1800" dirty="0"/>
              <a:t>)      </a:t>
            </a:r>
            <a:r>
              <a:rPr lang="en-US" altLang="zh-CN" sz="1800" dirty="0">
                <a:solidFill>
                  <a:schemeClr val="accent2"/>
                </a:solidFill>
              </a:rPr>
              <a:t>&amp;&amp;</a:t>
            </a:r>
            <a:r>
              <a:rPr lang="en-US" altLang="zh-CN" sz="1800" dirty="0"/>
              <a:t>(</a:t>
            </a:r>
            <a:r>
              <a:rPr lang="zh-CN" altLang="en-US" sz="1800" dirty="0"/>
              <a:t>与</a:t>
            </a:r>
            <a:r>
              <a:rPr lang="en-US" altLang="zh-CN" sz="1800" dirty="0"/>
              <a:t>)        </a:t>
            </a:r>
            <a:r>
              <a:rPr lang="en-US" altLang="zh-CN" sz="1800" dirty="0">
                <a:solidFill>
                  <a:schemeClr val="accent2"/>
                </a:solidFill>
              </a:rPr>
              <a:t>||</a:t>
            </a:r>
            <a:r>
              <a:rPr lang="en-US" altLang="zh-CN" sz="1800" dirty="0"/>
              <a:t>(</a:t>
            </a:r>
            <a:r>
              <a:rPr lang="zh-CN" altLang="en-US" sz="1800" dirty="0"/>
              <a:t>或</a:t>
            </a:r>
            <a:r>
              <a:rPr lang="en-US" altLang="zh-CN" sz="1800" dirty="0"/>
              <a:t>)</a:t>
            </a:r>
            <a:br>
              <a:rPr lang="en-US" altLang="zh-CN" sz="1800" dirty="0"/>
            </a:br>
            <a:r>
              <a:rPr lang="en-US" altLang="zh-CN" sz="1800" dirty="0"/>
              <a:t>    </a:t>
            </a:r>
            <a:r>
              <a:rPr lang="zh-CN" altLang="en-US" sz="1500" dirty="0">
                <a:solidFill>
                  <a:schemeClr val="accent3">
                    <a:lumMod val="50000"/>
                  </a:schemeClr>
                </a:solidFill>
              </a:rPr>
              <a:t>优先次序：   高                →               低</a:t>
            </a:r>
            <a:endParaRPr lang="zh-CN" altLang="en-US" sz="1800" dirty="0">
              <a:solidFill>
                <a:schemeClr val="accent3">
                  <a:lumMod val="50000"/>
                </a:schemeClr>
              </a:solidFill>
            </a:endParaRPr>
          </a:p>
          <a:p>
            <a:pPr marL="274247" indent="-191973" eaLnBrk="1" fontAlgn="auto" hangingPunct="1">
              <a:lnSpc>
                <a:spcPct val="110000"/>
              </a:lnSpc>
              <a:spcAft>
                <a:spcPts val="0"/>
              </a:spcAft>
              <a:buClr>
                <a:schemeClr val="accent3"/>
              </a:buClr>
              <a:buFont typeface="Georgia"/>
              <a:buChar char="•"/>
              <a:defRPr/>
            </a:pPr>
            <a:r>
              <a:rPr lang="zh-CN" altLang="en-US" sz="1800" dirty="0"/>
              <a:t>逻辑表达式</a:t>
            </a:r>
            <a:br>
              <a:rPr lang="zh-CN" altLang="en-US" sz="1800" dirty="0"/>
            </a:br>
            <a:r>
              <a:rPr lang="zh-CN" altLang="en-US" sz="1800" dirty="0"/>
              <a:t>  例如：</a:t>
            </a:r>
            <a:r>
              <a:rPr lang="en-US" altLang="zh-CN" sz="1800" dirty="0"/>
              <a:t>(a </a:t>
            </a:r>
            <a:r>
              <a:rPr lang="en-US" altLang="zh-CN" sz="1800" dirty="0">
                <a:solidFill>
                  <a:schemeClr val="accent2"/>
                </a:solidFill>
              </a:rPr>
              <a:t>&gt;</a:t>
            </a:r>
            <a:r>
              <a:rPr lang="en-US" altLang="zh-CN" sz="1800" dirty="0">
                <a:solidFill>
                  <a:srgbClr val="FFFF66"/>
                </a:solidFill>
              </a:rPr>
              <a:t> </a:t>
            </a:r>
            <a:r>
              <a:rPr lang="en-US" altLang="zh-CN" sz="1800" dirty="0"/>
              <a:t>b) </a:t>
            </a:r>
            <a:r>
              <a:rPr lang="en-US" altLang="zh-CN" sz="1800" dirty="0">
                <a:solidFill>
                  <a:schemeClr val="accent2"/>
                </a:solidFill>
              </a:rPr>
              <a:t>&amp;&amp;</a:t>
            </a:r>
            <a:r>
              <a:rPr lang="en-US" altLang="zh-CN" sz="1800" dirty="0">
                <a:solidFill>
                  <a:srgbClr val="FFFF66"/>
                </a:solidFill>
              </a:rPr>
              <a:t> </a:t>
            </a:r>
            <a:r>
              <a:rPr lang="en-US" altLang="zh-CN" sz="1800" dirty="0"/>
              <a:t>(x </a:t>
            </a:r>
            <a:r>
              <a:rPr lang="en-US" altLang="zh-CN" sz="1800" dirty="0">
                <a:solidFill>
                  <a:schemeClr val="accent2"/>
                </a:solidFill>
              </a:rPr>
              <a:t>&gt; </a:t>
            </a:r>
            <a:r>
              <a:rPr lang="en-US" altLang="zh-CN" sz="1800" dirty="0"/>
              <a:t>y)</a:t>
            </a:r>
            <a:br>
              <a:rPr lang="en-US" altLang="zh-CN" sz="1800" dirty="0"/>
            </a:br>
            <a:r>
              <a:rPr lang="en-US" altLang="zh-CN" sz="1800" dirty="0"/>
              <a:t> </a:t>
            </a:r>
            <a:r>
              <a:rPr lang="zh-CN" altLang="en-US" sz="1800" dirty="0"/>
              <a:t>其结果类型为 </a:t>
            </a:r>
            <a:r>
              <a:rPr lang="en-US" altLang="zh-CN" sz="1800" dirty="0" err="1">
                <a:solidFill>
                  <a:schemeClr val="accent2"/>
                </a:solidFill>
              </a:rPr>
              <a:t>bool</a:t>
            </a:r>
            <a:r>
              <a:rPr lang="zh-CN" altLang="en-US" sz="1800" dirty="0"/>
              <a:t>，值只能为 </a:t>
            </a:r>
            <a:r>
              <a:rPr lang="en-US" altLang="zh-CN" sz="1800" dirty="0">
                <a:solidFill>
                  <a:schemeClr val="accent2"/>
                </a:solidFill>
              </a:rPr>
              <a:t>true </a:t>
            </a:r>
            <a:r>
              <a:rPr lang="zh-CN" altLang="en-US" sz="1800" dirty="0"/>
              <a:t>或 </a:t>
            </a:r>
            <a:r>
              <a:rPr lang="en-US" altLang="zh-CN" sz="1800" dirty="0">
                <a:solidFill>
                  <a:schemeClr val="accent2"/>
                </a:solidFill>
              </a:rPr>
              <a:t>false</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38</a:t>
            </a:fld>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逻辑运算与逻辑表达式</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续</a:t>
            </a:r>
            <a:r>
              <a:rPr lang="en-US" altLang="zh-CN" dirty="0">
                <a:solidFill>
                  <a:schemeClr val="accent5"/>
                </a:solidFill>
                <a:latin typeface="微软雅黑" pitchFamily="34" charset="-122"/>
                <a:ea typeface="微软雅黑" pitchFamily="34" charset="-122"/>
              </a:rPr>
              <a:t>)</a:t>
            </a:r>
            <a:endParaRPr lang="zh-CN" altLang="en-US" dirty="0">
              <a:solidFill>
                <a:schemeClr val="accent5"/>
              </a:solidFill>
              <a:latin typeface="微软雅黑" pitchFamily="34" charset="-122"/>
              <a:ea typeface="微软雅黑" pitchFamily="34" charset="-122"/>
            </a:endParaRPr>
          </a:p>
        </p:txBody>
      </p:sp>
      <p:sp>
        <p:nvSpPr>
          <p:cNvPr id="81923" name="内容占位符 2"/>
          <p:cNvSpPr>
            <a:spLocks noGrp="1"/>
          </p:cNvSpPr>
          <p:nvPr>
            <p:ph idx="1"/>
          </p:nvPr>
        </p:nvSpPr>
        <p:spPr>
          <a:xfrm>
            <a:off x="457082" y="2410090"/>
            <a:ext cx="8056330" cy="2909130"/>
          </a:xfrm>
        </p:spPr>
        <p:txBody>
          <a:bodyPr/>
          <a:lstStyle/>
          <a:p>
            <a:pPr eaLnBrk="1" hangingPunct="1">
              <a:lnSpc>
                <a:spcPct val="120000"/>
              </a:lnSpc>
            </a:pPr>
            <a:r>
              <a:rPr lang="en-US" altLang="zh-CN" sz="1800" dirty="0"/>
              <a:t>“&amp;&amp;” </a:t>
            </a:r>
            <a:r>
              <a:rPr lang="zh-CN" altLang="en-US" sz="1800" dirty="0"/>
              <a:t>的“短路特性”</a:t>
            </a:r>
          </a:p>
          <a:p>
            <a:pPr lvl="1" eaLnBrk="1" hangingPunct="1">
              <a:lnSpc>
                <a:spcPct val="120000"/>
              </a:lnSpc>
              <a:buFont typeface="Georgia" panose="02040502050405020303" pitchFamily="18" charset="0"/>
              <a:buNone/>
            </a:pPr>
            <a:r>
              <a:rPr lang="zh-CN" altLang="en-US" sz="1800" dirty="0"/>
              <a:t>表达式</a:t>
            </a:r>
            <a:r>
              <a:rPr lang="en-US" altLang="zh-CN" sz="1800" dirty="0"/>
              <a:t>1 &amp;&amp; </a:t>
            </a:r>
            <a:r>
              <a:rPr lang="zh-CN" altLang="en-US" sz="1800" dirty="0"/>
              <a:t>表达式</a:t>
            </a:r>
            <a:r>
              <a:rPr lang="en-US" altLang="zh-CN" sz="1800" dirty="0"/>
              <a:t>2</a:t>
            </a:r>
          </a:p>
          <a:p>
            <a:pPr lvl="1" eaLnBrk="1" hangingPunct="1">
              <a:lnSpc>
                <a:spcPct val="120000"/>
              </a:lnSpc>
            </a:pPr>
            <a:r>
              <a:rPr lang="zh-CN" altLang="en-US" sz="1800" dirty="0"/>
              <a:t>先求解表达式</a:t>
            </a:r>
            <a:r>
              <a:rPr lang="en-US" altLang="zh-CN" sz="1800" dirty="0"/>
              <a:t>1</a:t>
            </a:r>
          </a:p>
          <a:p>
            <a:pPr lvl="1" eaLnBrk="1" hangingPunct="1">
              <a:lnSpc>
                <a:spcPct val="120000"/>
              </a:lnSpc>
            </a:pPr>
            <a:r>
              <a:rPr lang="zh-CN" altLang="en-US" sz="1800" dirty="0"/>
              <a:t>若表达式</a:t>
            </a:r>
            <a:r>
              <a:rPr lang="en-US" altLang="zh-CN" sz="1800" dirty="0"/>
              <a:t>1</a:t>
            </a:r>
            <a:r>
              <a:rPr lang="zh-CN" altLang="en-US" sz="1800" dirty="0"/>
              <a:t>的值为</a:t>
            </a:r>
            <a:r>
              <a:rPr lang="en-US" altLang="zh-CN" sz="1800" dirty="0"/>
              <a:t>false</a:t>
            </a:r>
            <a:r>
              <a:rPr lang="zh-CN" altLang="en-US" sz="1800" dirty="0"/>
              <a:t>，则最终结果为</a:t>
            </a:r>
            <a:r>
              <a:rPr lang="en-US" altLang="zh-CN" sz="1800" dirty="0"/>
              <a:t>false</a:t>
            </a:r>
            <a:r>
              <a:rPr lang="zh-CN" altLang="en-US" sz="1800" dirty="0"/>
              <a:t>，</a:t>
            </a:r>
            <a:r>
              <a:rPr lang="zh-CN" altLang="en-US" sz="1800" b="1" dirty="0"/>
              <a:t>不再求解表达式</a:t>
            </a:r>
            <a:r>
              <a:rPr lang="en-US" altLang="zh-CN" sz="1800" b="1" dirty="0"/>
              <a:t>2</a:t>
            </a:r>
          </a:p>
          <a:p>
            <a:pPr lvl="1" eaLnBrk="1" hangingPunct="1">
              <a:lnSpc>
                <a:spcPct val="120000"/>
              </a:lnSpc>
            </a:pPr>
            <a:r>
              <a:rPr lang="zh-CN" altLang="en-US" sz="1800" dirty="0"/>
              <a:t>若表达式</a:t>
            </a:r>
            <a:r>
              <a:rPr lang="en-US" altLang="zh-CN" sz="1800" dirty="0"/>
              <a:t>1</a:t>
            </a:r>
            <a:r>
              <a:rPr lang="zh-CN" altLang="en-US" sz="1800" dirty="0"/>
              <a:t>的结果为</a:t>
            </a:r>
            <a:r>
              <a:rPr lang="en-US" altLang="zh-CN" sz="1800" dirty="0"/>
              <a:t>true</a:t>
            </a:r>
            <a:r>
              <a:rPr lang="zh-CN" altLang="en-US" sz="1800" dirty="0"/>
              <a:t>，则求解表达式</a:t>
            </a:r>
            <a:r>
              <a:rPr lang="en-US" altLang="zh-CN" sz="1800" dirty="0"/>
              <a:t>2</a:t>
            </a:r>
            <a:r>
              <a:rPr lang="zh-CN" altLang="en-US" sz="1800" dirty="0"/>
              <a:t>，以表达式</a:t>
            </a:r>
            <a:r>
              <a:rPr lang="en-US" altLang="zh-CN" sz="1800" dirty="0"/>
              <a:t>2</a:t>
            </a:r>
            <a:r>
              <a:rPr lang="zh-CN" altLang="en-US" sz="1800" dirty="0"/>
              <a:t>的结果作为最终结果</a:t>
            </a:r>
          </a:p>
          <a:p>
            <a:pPr eaLnBrk="1" hangingPunct="1">
              <a:lnSpc>
                <a:spcPct val="120000"/>
              </a:lnSpc>
            </a:pPr>
            <a:r>
              <a:rPr lang="zh-CN" altLang="en-US" sz="1800" dirty="0"/>
              <a:t>“</a:t>
            </a:r>
            <a:r>
              <a:rPr lang="en-US" altLang="zh-CN" sz="1800" dirty="0"/>
              <a:t>||”</a:t>
            </a:r>
            <a:r>
              <a:rPr lang="zh-CN" altLang="en-US" sz="1800" dirty="0"/>
              <a:t>也具有类似的特性</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39</a:t>
            </a:fld>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DFE1-D2A0-BF46-137B-3E41C5DD8654}"/>
              </a:ext>
            </a:extLst>
          </p:cNvPr>
          <p:cNvSpPr>
            <a:spLocks noGrp="1"/>
          </p:cNvSpPr>
          <p:nvPr>
            <p:ph type="title"/>
          </p:nvPr>
        </p:nvSpPr>
        <p:spPr>
          <a:xfrm>
            <a:off x="457081" y="2924944"/>
            <a:ext cx="8229838" cy="1008112"/>
          </a:xfrm>
        </p:spPr>
        <p:txBody>
          <a:bodyPr/>
          <a:lstStyle/>
          <a:p>
            <a:r>
              <a:rPr lang="en-US" altLang="zh-CN" dirty="0"/>
              <a:t>C++</a:t>
            </a:r>
            <a:r>
              <a:rPr lang="zh-CN" altLang="en-US" dirty="0"/>
              <a:t>语言概述</a:t>
            </a:r>
          </a:p>
        </p:txBody>
      </p:sp>
      <p:sp>
        <p:nvSpPr>
          <p:cNvPr id="4" name="灯片编号占位符 3">
            <a:extLst>
              <a:ext uri="{FF2B5EF4-FFF2-40B4-BE49-F238E27FC236}">
                <a16:creationId xmlns:a16="http://schemas.microsoft.com/office/drawing/2014/main" id="{C354260B-536E-2A20-B774-3E1BAA9A3AAE}"/>
              </a:ext>
            </a:extLst>
          </p:cNvPr>
          <p:cNvSpPr>
            <a:spLocks noGrp="1"/>
          </p:cNvSpPr>
          <p:nvPr>
            <p:ph type="sldNum" sz="quarter" idx="4"/>
          </p:nvPr>
        </p:nvSpPr>
        <p:spPr/>
        <p:txBody>
          <a:bodyPr/>
          <a:lstStyle/>
          <a:p>
            <a:fld id="{DEA904C8-CD7B-4714-BAE1-F1A91095C3EA}" type="slidenum">
              <a:rPr lang="zh-CN" altLang="en-US" smtClean="0"/>
              <a:pPr/>
              <a:t>4</a:t>
            </a:fld>
            <a:endParaRPr lang="zh-CN" altLang="en-US"/>
          </a:p>
        </p:txBody>
      </p:sp>
    </p:spTree>
    <p:extLst>
      <p:ext uri="{BB962C8B-B14F-4D97-AF65-F5344CB8AC3E}">
        <p14:creationId xmlns:p14="http://schemas.microsoft.com/office/powerpoint/2010/main" val="49970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457082" y="166138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条件运算符与条件表达式</a:t>
            </a:r>
          </a:p>
        </p:txBody>
      </p:sp>
      <p:sp>
        <p:nvSpPr>
          <p:cNvPr id="82947" name="内容占位符 2"/>
          <p:cNvSpPr>
            <a:spLocks noGrp="1"/>
          </p:cNvSpPr>
          <p:nvPr>
            <p:ph idx="1"/>
          </p:nvPr>
        </p:nvSpPr>
        <p:spPr>
          <a:xfrm>
            <a:off x="457082" y="2410090"/>
            <a:ext cx="8063194" cy="3286460"/>
          </a:xfrm>
        </p:spPr>
        <p:txBody>
          <a:bodyPr/>
          <a:lstStyle/>
          <a:p>
            <a:pPr eaLnBrk="1" hangingPunct="1">
              <a:lnSpc>
                <a:spcPct val="110000"/>
              </a:lnSpc>
            </a:pPr>
            <a:r>
              <a:rPr lang="zh-CN" altLang="en-US" sz="1800" dirty="0"/>
              <a:t>一般形式</a:t>
            </a:r>
          </a:p>
          <a:p>
            <a:pPr lvl="1" eaLnBrk="1" hangingPunct="1">
              <a:lnSpc>
                <a:spcPct val="110000"/>
              </a:lnSpc>
              <a:buClr>
                <a:schemeClr val="tx1"/>
              </a:buClr>
              <a:buFont typeface="Georgia" panose="02040502050405020303" pitchFamily="18" charset="0"/>
              <a:buNone/>
            </a:pPr>
            <a:r>
              <a:rPr lang="zh-CN" altLang="en-US" sz="1800" dirty="0"/>
              <a:t>表达式</a:t>
            </a:r>
            <a:r>
              <a:rPr lang="en-US" altLang="zh-CN" sz="1800" dirty="0"/>
              <a:t>1</a:t>
            </a:r>
            <a:r>
              <a:rPr lang="zh-CN" altLang="en-US" sz="1800" dirty="0"/>
              <a:t>？表达式</a:t>
            </a:r>
            <a:r>
              <a:rPr lang="en-US" altLang="zh-CN" sz="1800" dirty="0"/>
              <a:t>2</a:t>
            </a:r>
            <a:r>
              <a:rPr lang="zh-CN" altLang="en-US" sz="1800" dirty="0"/>
              <a:t>：表达式</a:t>
            </a:r>
            <a:r>
              <a:rPr lang="en-US" altLang="zh-CN" sz="1800" dirty="0"/>
              <a:t>3</a:t>
            </a:r>
          </a:p>
          <a:p>
            <a:pPr lvl="2" eaLnBrk="1" hangingPunct="1">
              <a:lnSpc>
                <a:spcPct val="110000"/>
              </a:lnSpc>
              <a:buClr>
                <a:schemeClr val="tx1"/>
              </a:buClr>
              <a:buFont typeface="Wingdings 2" panose="05020102010507070707" pitchFamily="18" charset="2"/>
              <a:buNone/>
            </a:pPr>
            <a:r>
              <a:rPr lang="zh-CN" altLang="en-US" dirty="0">
                <a:latin typeface="微软雅黑" panose="020B0503020204020204" pitchFamily="34" charset="-122"/>
                <a:ea typeface="微软雅黑" panose="020B0503020204020204" pitchFamily="34" charset="-122"/>
              </a:rPr>
              <a:t>表达式</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必须是 </a:t>
            </a:r>
            <a:r>
              <a:rPr lang="en-US" altLang="zh-CN" dirty="0">
                <a:latin typeface="微软雅黑" panose="020B0503020204020204" pitchFamily="34" charset="-122"/>
                <a:ea typeface="微软雅黑" panose="020B0503020204020204" pitchFamily="34" charset="-122"/>
              </a:rPr>
              <a:t>bool </a:t>
            </a:r>
            <a:r>
              <a:rPr lang="zh-CN" altLang="en-US" dirty="0">
                <a:latin typeface="微软雅黑" panose="020B0503020204020204" pitchFamily="34" charset="-122"/>
                <a:ea typeface="微软雅黑" panose="020B0503020204020204" pitchFamily="34" charset="-122"/>
              </a:rPr>
              <a:t>类型</a:t>
            </a:r>
          </a:p>
          <a:p>
            <a:pPr eaLnBrk="1" hangingPunct="1">
              <a:lnSpc>
                <a:spcPct val="110000"/>
              </a:lnSpc>
            </a:pPr>
            <a:r>
              <a:rPr lang="zh-CN" altLang="en-US" sz="1800" dirty="0"/>
              <a:t>执行顺序</a:t>
            </a:r>
          </a:p>
          <a:p>
            <a:pPr lvl="1" eaLnBrk="1" hangingPunct="1">
              <a:lnSpc>
                <a:spcPct val="110000"/>
              </a:lnSpc>
              <a:buClr>
                <a:schemeClr val="tx1"/>
              </a:buClr>
            </a:pPr>
            <a:r>
              <a:rPr lang="zh-CN" altLang="en-US" sz="1800" dirty="0"/>
              <a:t>先求解</a:t>
            </a:r>
            <a:r>
              <a:rPr lang="zh-CN" altLang="en-US" sz="1800" dirty="0">
                <a:solidFill>
                  <a:schemeClr val="tx1"/>
                </a:solidFill>
              </a:rPr>
              <a:t>表达式</a:t>
            </a:r>
            <a:r>
              <a:rPr lang="en-US" altLang="zh-CN" sz="1800" dirty="0">
                <a:solidFill>
                  <a:schemeClr val="tx1"/>
                </a:solidFill>
              </a:rPr>
              <a:t>1</a:t>
            </a:r>
            <a:r>
              <a:rPr lang="zh-CN" altLang="en-US" sz="1800" dirty="0"/>
              <a:t>，</a:t>
            </a:r>
          </a:p>
          <a:p>
            <a:pPr lvl="1" eaLnBrk="1" hangingPunct="1">
              <a:lnSpc>
                <a:spcPct val="110000"/>
              </a:lnSpc>
              <a:buClr>
                <a:schemeClr val="tx1"/>
              </a:buClr>
            </a:pPr>
            <a:r>
              <a:rPr lang="zh-CN" altLang="en-US" sz="1800" dirty="0"/>
              <a:t>若表达式</a:t>
            </a:r>
            <a:r>
              <a:rPr lang="en-US" altLang="zh-CN" sz="1800" dirty="0"/>
              <a:t>1</a:t>
            </a:r>
            <a:r>
              <a:rPr lang="zh-CN" altLang="en-US" sz="1800" dirty="0"/>
              <a:t>的值为</a:t>
            </a:r>
            <a:r>
              <a:rPr lang="en-US" altLang="zh-CN" sz="1800" dirty="0">
                <a:solidFill>
                  <a:schemeClr val="tx1"/>
                </a:solidFill>
              </a:rPr>
              <a:t>true</a:t>
            </a:r>
            <a:r>
              <a:rPr lang="zh-CN" altLang="en-US" sz="1800" dirty="0"/>
              <a:t>，则求解</a:t>
            </a:r>
            <a:r>
              <a:rPr lang="zh-CN" altLang="en-US" sz="1800" dirty="0">
                <a:solidFill>
                  <a:schemeClr val="tx1"/>
                </a:solidFill>
              </a:rPr>
              <a:t>表达式</a:t>
            </a:r>
            <a:r>
              <a:rPr lang="en-US" altLang="zh-CN" sz="1800" dirty="0">
                <a:solidFill>
                  <a:schemeClr val="tx1"/>
                </a:solidFill>
              </a:rPr>
              <a:t>2</a:t>
            </a:r>
            <a:r>
              <a:rPr lang="zh-CN" altLang="en-US" sz="1800" dirty="0"/>
              <a:t>，表达式</a:t>
            </a:r>
            <a:r>
              <a:rPr lang="en-US" altLang="zh-CN" sz="1800" dirty="0"/>
              <a:t>2</a:t>
            </a:r>
            <a:r>
              <a:rPr lang="zh-CN" altLang="en-US" sz="1800" dirty="0"/>
              <a:t>的值为最终结果</a:t>
            </a:r>
          </a:p>
          <a:p>
            <a:pPr lvl="1" eaLnBrk="1" hangingPunct="1">
              <a:lnSpc>
                <a:spcPct val="110000"/>
              </a:lnSpc>
              <a:buClr>
                <a:schemeClr val="tx1"/>
              </a:buClr>
            </a:pPr>
            <a:r>
              <a:rPr lang="zh-CN" altLang="en-US" sz="1800" dirty="0"/>
              <a:t>若表达式</a:t>
            </a:r>
            <a:r>
              <a:rPr lang="en-US" altLang="zh-CN" sz="1800" dirty="0"/>
              <a:t>1</a:t>
            </a:r>
            <a:r>
              <a:rPr lang="zh-CN" altLang="en-US" sz="1800" dirty="0"/>
              <a:t>的值为</a:t>
            </a:r>
            <a:r>
              <a:rPr lang="en-US" altLang="zh-CN" sz="1800" dirty="0">
                <a:solidFill>
                  <a:schemeClr val="tx1"/>
                </a:solidFill>
              </a:rPr>
              <a:t>false</a:t>
            </a:r>
            <a:r>
              <a:rPr lang="zh-CN" altLang="en-US" sz="1800" dirty="0"/>
              <a:t>，则求解</a:t>
            </a:r>
            <a:r>
              <a:rPr lang="zh-CN" altLang="en-US" sz="1800" dirty="0">
                <a:solidFill>
                  <a:schemeClr val="tx1"/>
                </a:solidFill>
              </a:rPr>
              <a:t>表达式</a:t>
            </a:r>
            <a:r>
              <a:rPr lang="en-US" altLang="zh-CN" sz="1800" dirty="0">
                <a:solidFill>
                  <a:schemeClr val="tx1"/>
                </a:solidFill>
              </a:rPr>
              <a:t>3</a:t>
            </a:r>
            <a:r>
              <a:rPr lang="zh-CN" altLang="en-US" sz="1800" dirty="0"/>
              <a:t>，表达式</a:t>
            </a:r>
            <a:r>
              <a:rPr lang="en-US" altLang="zh-CN" sz="1800" dirty="0"/>
              <a:t>3</a:t>
            </a:r>
            <a:r>
              <a:rPr lang="zh-CN" altLang="en-US" sz="1800" dirty="0"/>
              <a:t>的值为最终结果</a:t>
            </a:r>
          </a:p>
          <a:p>
            <a:pPr eaLnBrk="1" hangingPunct="1">
              <a:lnSpc>
                <a:spcPct val="110000"/>
              </a:lnSpc>
              <a:buClr>
                <a:schemeClr val="tx1"/>
              </a:buClr>
            </a:pPr>
            <a:r>
              <a:rPr lang="zh-CN" altLang="en-US" sz="1800" dirty="0"/>
              <a:t>例： </a:t>
            </a:r>
            <a:r>
              <a:rPr lang="en-US" altLang="zh-CN" sz="1800" dirty="0"/>
              <a:t>x = a &gt; b ? a : b;</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条件运算符与条件表达式（续）</a:t>
            </a:r>
          </a:p>
        </p:txBody>
      </p:sp>
      <p:sp>
        <p:nvSpPr>
          <p:cNvPr id="3" name="内容占位符 2"/>
          <p:cNvSpPr>
            <a:spLocks noGrp="1"/>
          </p:cNvSpPr>
          <p:nvPr>
            <p:ph idx="1"/>
          </p:nvPr>
        </p:nvSpPr>
        <p:spPr>
          <a:xfrm>
            <a:off x="457082" y="2642202"/>
            <a:ext cx="8002338" cy="2946029"/>
          </a:xfrm>
        </p:spPr>
        <p:txBody>
          <a:bodyPr>
            <a:normAutofit/>
          </a:bodyPr>
          <a:lstStyle/>
          <a:p>
            <a:pPr marL="274247" indent="-191973" eaLnBrk="1" fontAlgn="auto" hangingPunct="1">
              <a:spcBef>
                <a:spcPts val="450"/>
              </a:spcBef>
              <a:spcAft>
                <a:spcPts val="0"/>
              </a:spcAft>
              <a:buClr>
                <a:schemeClr val="accent3"/>
              </a:buClr>
              <a:buFont typeface="Georgia"/>
              <a:buChar char="•"/>
              <a:defRPr/>
            </a:pPr>
            <a:r>
              <a:rPr lang="zh-CN" altLang="en-US" sz="1800" dirty="0"/>
              <a:t>条件运算符的优先级</a:t>
            </a:r>
          </a:p>
          <a:p>
            <a:pPr marL="493644" lvl="1" indent="-185117" eaLnBrk="1" fontAlgn="auto" hangingPunct="1">
              <a:spcBef>
                <a:spcPts val="450"/>
              </a:spcBef>
              <a:spcAft>
                <a:spcPts val="0"/>
              </a:spcAft>
              <a:buClr>
                <a:schemeClr val="tx1"/>
              </a:buClr>
              <a:buFont typeface="Georgia"/>
              <a:buChar char="▫"/>
              <a:defRPr/>
            </a:pPr>
            <a:r>
              <a:rPr lang="zh-CN" altLang="en-US" sz="1800" dirty="0">
                <a:solidFill>
                  <a:schemeClr val="accent6">
                    <a:lumMod val="75000"/>
                  </a:schemeClr>
                </a:solidFill>
              </a:rPr>
              <a:t>条件</a:t>
            </a:r>
            <a:r>
              <a:rPr lang="zh-CN" altLang="en-US" sz="1800" dirty="0"/>
              <a:t>运算符优先级</a:t>
            </a:r>
            <a:r>
              <a:rPr lang="zh-CN" altLang="en-US" sz="1800" dirty="0">
                <a:solidFill>
                  <a:schemeClr val="tx1"/>
                </a:solidFill>
              </a:rPr>
              <a:t>高于</a:t>
            </a:r>
            <a:r>
              <a:rPr lang="zh-CN" altLang="en-US" sz="1800" dirty="0">
                <a:solidFill>
                  <a:schemeClr val="accent6">
                    <a:lumMod val="75000"/>
                  </a:schemeClr>
                </a:solidFill>
              </a:rPr>
              <a:t>赋值</a:t>
            </a:r>
            <a:r>
              <a:rPr lang="zh-CN" altLang="en-US" sz="1800" dirty="0"/>
              <a:t>运算符，</a:t>
            </a:r>
            <a:r>
              <a:rPr lang="zh-CN" altLang="en-US" sz="1800" dirty="0">
                <a:solidFill>
                  <a:schemeClr val="tx1"/>
                </a:solidFill>
              </a:rPr>
              <a:t>低于</a:t>
            </a:r>
            <a:r>
              <a:rPr lang="zh-CN" altLang="en-US" sz="1800" dirty="0">
                <a:solidFill>
                  <a:schemeClr val="accent6">
                    <a:lumMod val="75000"/>
                  </a:schemeClr>
                </a:solidFill>
              </a:rPr>
              <a:t>逻辑</a:t>
            </a:r>
            <a:r>
              <a:rPr lang="zh-CN" altLang="en-US" sz="1800" dirty="0"/>
              <a:t>运算符</a:t>
            </a:r>
          </a:p>
          <a:p>
            <a:pPr marL="493644" lvl="1" indent="-185117" eaLnBrk="1" fontAlgn="auto" hangingPunct="1">
              <a:spcBef>
                <a:spcPts val="450"/>
              </a:spcBef>
              <a:spcAft>
                <a:spcPts val="0"/>
              </a:spcAft>
              <a:buClr>
                <a:schemeClr val="tx1"/>
              </a:buClr>
              <a:buFont typeface="Georgia"/>
              <a:buChar char="▫"/>
              <a:defRPr/>
            </a:pPr>
            <a:r>
              <a:rPr lang="zh-CN" altLang="en-US" sz="1800" dirty="0"/>
              <a:t>表达式</a:t>
            </a:r>
            <a:r>
              <a:rPr lang="en-US" altLang="zh-CN" sz="1800" dirty="0"/>
              <a:t>2</a:t>
            </a:r>
            <a:r>
              <a:rPr lang="zh-CN" altLang="en-US" sz="1800" dirty="0"/>
              <a:t>、</a:t>
            </a:r>
            <a:r>
              <a:rPr lang="en-US" altLang="zh-CN" sz="1800" dirty="0"/>
              <a:t>3</a:t>
            </a:r>
            <a:r>
              <a:rPr lang="zh-CN" altLang="en-US" sz="1800" dirty="0"/>
              <a:t>的类型可以不同，条件表达式的最终类型为 </a:t>
            </a:r>
            <a:r>
              <a:rPr lang="en-US" altLang="zh-CN" sz="1800" dirty="0"/>
              <a:t>2 </a:t>
            </a:r>
            <a:r>
              <a:rPr lang="zh-CN" altLang="en-US" sz="1800" dirty="0"/>
              <a:t>和 </a:t>
            </a:r>
            <a:r>
              <a:rPr lang="en-US" altLang="zh-CN" sz="1800" dirty="0"/>
              <a:t>3 </a:t>
            </a:r>
            <a:r>
              <a:rPr lang="zh-CN" altLang="en-US" sz="1800" dirty="0"/>
              <a:t>中较高的类型。</a:t>
            </a:r>
          </a:p>
          <a:p>
            <a:pPr marL="274247" indent="-191973" eaLnBrk="1" fontAlgn="auto" hangingPunct="1">
              <a:spcBef>
                <a:spcPts val="450"/>
              </a:spcBef>
              <a:spcAft>
                <a:spcPts val="0"/>
              </a:spcAft>
              <a:buClr>
                <a:schemeClr val="accent3"/>
              </a:buClr>
              <a:buFont typeface="Georgia"/>
              <a:buChar char="•"/>
              <a:defRPr/>
            </a:pPr>
            <a:r>
              <a:rPr lang="zh-CN" altLang="en-US" sz="1800" dirty="0"/>
              <a:t>例： </a:t>
            </a:r>
            <a:r>
              <a:rPr lang="en-US" altLang="zh-CN" sz="1800" dirty="0"/>
              <a:t>x </a:t>
            </a:r>
            <a:r>
              <a:rPr lang="en-US" altLang="zh-CN" sz="1800" dirty="0">
                <a:solidFill>
                  <a:schemeClr val="accent4">
                    <a:lumMod val="75000"/>
                  </a:schemeClr>
                </a:solidFill>
              </a:rPr>
              <a:t>=</a:t>
            </a:r>
            <a:r>
              <a:rPr lang="en-US" altLang="zh-CN" sz="1800" dirty="0">
                <a:solidFill>
                  <a:srgbClr val="FFC1C1"/>
                </a:solidFill>
              </a:rPr>
              <a:t> </a:t>
            </a:r>
            <a:r>
              <a:rPr lang="en-US" altLang="zh-CN" sz="1800" dirty="0"/>
              <a:t>a </a:t>
            </a:r>
            <a:r>
              <a:rPr lang="en-US" altLang="zh-CN" sz="1800" dirty="0">
                <a:solidFill>
                  <a:schemeClr val="accent6">
                    <a:lumMod val="75000"/>
                  </a:schemeClr>
                </a:solidFill>
              </a:rPr>
              <a:t>&gt;</a:t>
            </a:r>
            <a:r>
              <a:rPr lang="en-US" altLang="zh-CN" sz="1800" dirty="0">
                <a:solidFill>
                  <a:srgbClr val="FFFF66"/>
                </a:solidFill>
              </a:rPr>
              <a:t> </a:t>
            </a:r>
            <a:r>
              <a:rPr lang="en-US" altLang="zh-CN" sz="1800" dirty="0"/>
              <a:t>b</a:t>
            </a:r>
            <a:r>
              <a:rPr lang="en-US" altLang="zh-CN" sz="1800" dirty="0">
                <a:solidFill>
                  <a:schemeClr val="accent2">
                    <a:lumMod val="60000"/>
                    <a:lumOff val="40000"/>
                  </a:schemeClr>
                </a:solidFill>
              </a:rPr>
              <a:t> ? </a:t>
            </a:r>
            <a:r>
              <a:rPr lang="en-US" altLang="zh-CN" sz="1800" dirty="0"/>
              <a:t>a </a:t>
            </a:r>
            <a:r>
              <a:rPr lang="en-US" altLang="zh-CN" sz="1800" dirty="0">
                <a:solidFill>
                  <a:schemeClr val="accent2">
                    <a:lumMod val="60000"/>
                    <a:lumOff val="40000"/>
                  </a:schemeClr>
                </a:solidFill>
              </a:rPr>
              <a:t>: </a:t>
            </a:r>
            <a:r>
              <a:rPr lang="en-US" altLang="zh-CN" sz="1800" dirty="0"/>
              <a:t>b;</a:t>
            </a:r>
          </a:p>
        </p:txBody>
      </p:sp>
      <p:sp>
        <p:nvSpPr>
          <p:cNvPr id="69637" name="AutoShape 1029"/>
          <p:cNvSpPr>
            <a:spLocks/>
          </p:cNvSpPr>
          <p:nvPr/>
        </p:nvSpPr>
        <p:spPr bwMode="auto">
          <a:xfrm rot="5400000">
            <a:off x="2325281" y="3676456"/>
            <a:ext cx="64277" cy="1189124"/>
          </a:xfrm>
          <a:prstGeom prst="rightBrace">
            <a:avLst>
              <a:gd name="adj1" fmla="val 29154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800"/>
          </a:p>
        </p:txBody>
      </p:sp>
      <p:sp>
        <p:nvSpPr>
          <p:cNvPr id="69638" name="Text Box 1030"/>
          <p:cNvSpPr txBox="1">
            <a:spLocks noChangeArrowheads="1"/>
          </p:cNvSpPr>
          <p:nvPr/>
        </p:nvSpPr>
        <p:spPr bwMode="auto">
          <a:xfrm>
            <a:off x="2250887" y="4275779"/>
            <a:ext cx="24282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1050"/>
              <a:t>①</a:t>
            </a:r>
          </a:p>
        </p:txBody>
      </p:sp>
      <p:sp>
        <p:nvSpPr>
          <p:cNvPr id="69639" name="AutoShape 1031"/>
          <p:cNvSpPr>
            <a:spLocks/>
          </p:cNvSpPr>
          <p:nvPr/>
        </p:nvSpPr>
        <p:spPr bwMode="auto">
          <a:xfrm rot="5400000">
            <a:off x="1839038" y="3999626"/>
            <a:ext cx="120222" cy="1134370"/>
          </a:xfrm>
          <a:prstGeom prst="rightBrace">
            <a:avLst>
              <a:gd name="adj1" fmla="val 19906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800"/>
          </a:p>
        </p:txBody>
      </p:sp>
      <p:sp>
        <p:nvSpPr>
          <p:cNvPr id="69640" name="Text Box 1032"/>
          <p:cNvSpPr txBox="1">
            <a:spLocks noChangeArrowheads="1"/>
          </p:cNvSpPr>
          <p:nvPr/>
        </p:nvSpPr>
        <p:spPr bwMode="auto">
          <a:xfrm>
            <a:off x="1764047" y="4613828"/>
            <a:ext cx="30472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1050"/>
              <a:t>②</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按位与（</a:t>
            </a:r>
            <a:r>
              <a:rPr lang="en-US" altLang="zh-CN" dirty="0">
                <a:solidFill>
                  <a:schemeClr val="accent5"/>
                </a:solidFill>
                <a:latin typeface="微软雅黑" pitchFamily="34" charset="-122"/>
                <a:ea typeface="微软雅黑" pitchFamily="34" charset="-122"/>
              </a:rPr>
              <a:t>&amp;</a:t>
            </a:r>
            <a:r>
              <a:rPr lang="zh-CN" altLang="en-US" dirty="0">
                <a:solidFill>
                  <a:schemeClr val="accent5"/>
                </a:solidFill>
                <a:latin typeface="微软雅黑" pitchFamily="34" charset="-122"/>
                <a:ea typeface="微软雅黑" pitchFamily="34" charset="-122"/>
              </a:rPr>
              <a:t>）</a:t>
            </a:r>
          </a:p>
        </p:txBody>
      </p:sp>
      <p:sp>
        <p:nvSpPr>
          <p:cNvPr id="3" name="内容占位符 2"/>
          <p:cNvSpPr>
            <a:spLocks noGrp="1"/>
          </p:cNvSpPr>
          <p:nvPr>
            <p:ph idx="1"/>
          </p:nvPr>
        </p:nvSpPr>
        <p:spPr>
          <a:xfrm>
            <a:off x="457081" y="2357717"/>
            <a:ext cx="7894354" cy="3374543"/>
          </a:xfrm>
        </p:spPr>
        <p:txBody>
          <a:bodyPr>
            <a:normAutofit/>
          </a:bodyPr>
          <a:lstStyle/>
          <a:p>
            <a:pPr marL="274247" indent="-191973" defTabSz="571348" eaLnBrk="1" fontAlgn="auto" hangingPunct="1">
              <a:lnSpc>
                <a:spcPct val="110000"/>
              </a:lnSpc>
              <a:spcAft>
                <a:spcPts val="0"/>
              </a:spcAft>
              <a:buClr>
                <a:schemeClr val="accent3"/>
              </a:buClr>
              <a:buFont typeface="Georgia"/>
              <a:buChar char="•"/>
              <a:defRPr/>
            </a:pPr>
            <a:r>
              <a:rPr lang="zh-CN" altLang="en-US" sz="1500" dirty="0"/>
              <a:t>运算规则</a:t>
            </a:r>
          </a:p>
          <a:p>
            <a:pPr marL="493644" lvl="1" indent="-185117" defTabSz="571348" eaLnBrk="1" fontAlgn="auto" hangingPunct="1">
              <a:lnSpc>
                <a:spcPct val="110000"/>
              </a:lnSpc>
              <a:spcAft>
                <a:spcPts val="0"/>
              </a:spcAft>
              <a:buFont typeface="Georgia"/>
              <a:buChar char="▫"/>
              <a:defRPr/>
            </a:pPr>
            <a:r>
              <a:rPr lang="zh-CN" altLang="en-US" sz="1500" dirty="0"/>
              <a:t>将两个运算量的每一个位进行逻辑</a:t>
            </a:r>
            <a:r>
              <a:rPr lang="zh-CN" altLang="en-US" sz="1500" dirty="0">
                <a:solidFill>
                  <a:srgbClr val="C00000"/>
                </a:solidFill>
              </a:rPr>
              <a:t>与</a:t>
            </a:r>
            <a:r>
              <a:rPr lang="zh-CN" altLang="en-US" sz="1500" dirty="0"/>
              <a:t>操作</a:t>
            </a:r>
          </a:p>
          <a:p>
            <a:pPr marL="274247" indent="-191973" defTabSz="571348" eaLnBrk="1" fontAlgn="auto" hangingPunct="1">
              <a:lnSpc>
                <a:spcPct val="110000"/>
              </a:lnSpc>
              <a:spcAft>
                <a:spcPts val="0"/>
              </a:spcAft>
              <a:buClr>
                <a:schemeClr val="accent3"/>
              </a:buClr>
              <a:buFont typeface="Georgia"/>
              <a:buChar char="•"/>
              <a:defRPr/>
            </a:pPr>
            <a:r>
              <a:rPr lang="zh-CN" altLang="en-US" sz="1500" dirty="0"/>
              <a:t>举例：计算 </a:t>
            </a:r>
            <a:r>
              <a:rPr lang="en-US" altLang="zh-CN" sz="1500" dirty="0"/>
              <a:t>3 &amp; 5</a:t>
            </a:r>
          </a:p>
          <a:p>
            <a:pPr marL="493644" lvl="1" indent="-185117" defTabSz="571348" eaLnBrk="1" fontAlgn="auto" hangingPunct="1">
              <a:lnSpc>
                <a:spcPct val="110000"/>
              </a:lnSpc>
              <a:spcAft>
                <a:spcPts val="0"/>
              </a:spcAft>
              <a:buNone/>
              <a:defRPr/>
            </a:pPr>
            <a:r>
              <a:rPr lang="en-US" altLang="zh-CN" sz="1500" dirty="0"/>
              <a:t>    3</a:t>
            </a:r>
            <a:r>
              <a:rPr lang="zh-CN" altLang="en-US" sz="1500" dirty="0"/>
              <a:t>：    </a:t>
            </a:r>
            <a:r>
              <a:rPr lang="en-US" altLang="zh-CN" sz="1500" dirty="0"/>
              <a:t>0 0 0 0 0 0 1 1</a:t>
            </a:r>
          </a:p>
          <a:p>
            <a:pPr marL="493644" lvl="1" indent="-185117" defTabSz="571348" eaLnBrk="1" fontAlgn="auto" hangingPunct="1">
              <a:lnSpc>
                <a:spcPct val="110000"/>
              </a:lnSpc>
              <a:spcAft>
                <a:spcPts val="0"/>
              </a:spcAft>
              <a:buNone/>
              <a:defRPr/>
            </a:pPr>
            <a:r>
              <a:rPr lang="en-US" altLang="zh-CN" sz="1500" u="sng" dirty="0"/>
              <a:t>    5</a:t>
            </a:r>
            <a:r>
              <a:rPr lang="zh-CN" altLang="en-US" sz="1500" u="sng" dirty="0"/>
              <a:t>：</a:t>
            </a:r>
            <a:r>
              <a:rPr lang="en-US" altLang="zh-CN" sz="1500" u="sng" dirty="0"/>
              <a:t>    0 0 0 0 0 1 0 1</a:t>
            </a:r>
          </a:p>
          <a:p>
            <a:pPr marL="493644" lvl="1" indent="-185117" defTabSz="571348" eaLnBrk="1" fontAlgn="auto" hangingPunct="1">
              <a:lnSpc>
                <a:spcPct val="110000"/>
              </a:lnSpc>
              <a:spcAft>
                <a:spcPts val="0"/>
              </a:spcAft>
              <a:buNone/>
              <a:defRPr/>
            </a:pPr>
            <a:r>
              <a:rPr lang="en-US" altLang="zh-CN" sz="1500" spc="-52" dirty="0"/>
              <a:t>3 </a:t>
            </a:r>
            <a:r>
              <a:rPr lang="en-US" altLang="zh-CN" sz="1500" kern="0" spc="-52" dirty="0"/>
              <a:t>&amp;</a:t>
            </a:r>
            <a:r>
              <a:rPr lang="en-US" altLang="zh-CN" sz="1500" spc="-52" dirty="0"/>
              <a:t> 5</a:t>
            </a:r>
            <a:r>
              <a:rPr lang="en-US" altLang="zh-CN" sz="1500" dirty="0"/>
              <a:t>:    0 0 0 0 0 0 0 1</a:t>
            </a:r>
          </a:p>
          <a:p>
            <a:pPr marL="274247" indent="-191973" defTabSz="571348" eaLnBrk="1" fontAlgn="auto" hangingPunct="1">
              <a:lnSpc>
                <a:spcPct val="110000"/>
              </a:lnSpc>
              <a:spcAft>
                <a:spcPts val="0"/>
              </a:spcAft>
              <a:buClr>
                <a:schemeClr val="accent3"/>
              </a:buClr>
              <a:buFont typeface="Georgia"/>
              <a:buChar char="•"/>
              <a:defRPr/>
            </a:pPr>
            <a:r>
              <a:rPr lang="zh-CN" altLang="en-US" sz="1500" dirty="0"/>
              <a:t>用途：</a:t>
            </a:r>
          </a:p>
          <a:p>
            <a:pPr marL="493644" lvl="1" indent="-185117" defTabSz="571348" eaLnBrk="1" fontAlgn="auto" hangingPunct="1">
              <a:lnSpc>
                <a:spcPct val="110000"/>
              </a:lnSpc>
              <a:spcAft>
                <a:spcPts val="0"/>
              </a:spcAft>
              <a:buFont typeface="Georgia"/>
              <a:buChar char="▫"/>
              <a:defRPr/>
            </a:pPr>
            <a:r>
              <a:rPr lang="zh-CN" altLang="en-US" sz="1500" dirty="0"/>
              <a:t>将某一位置</a:t>
            </a:r>
            <a:r>
              <a:rPr lang="en-US" altLang="zh-CN" sz="1500" dirty="0"/>
              <a:t>0</a:t>
            </a:r>
            <a:r>
              <a:rPr lang="zh-CN" altLang="en-US" sz="1500" dirty="0"/>
              <a:t>，其他位不变。例如：</a:t>
            </a:r>
            <a:br>
              <a:rPr lang="zh-CN" altLang="en-US" sz="1500" dirty="0"/>
            </a:br>
            <a:r>
              <a:rPr lang="zh-CN" altLang="en-US" sz="1500" dirty="0"/>
              <a:t>将</a:t>
            </a:r>
            <a:r>
              <a:rPr lang="en-US" altLang="zh-CN" sz="1500" dirty="0">
                <a:solidFill>
                  <a:srgbClr val="C00000"/>
                </a:solidFill>
              </a:rPr>
              <a:t>char</a:t>
            </a:r>
            <a:r>
              <a:rPr lang="zh-CN" altLang="en-US" sz="1500" dirty="0"/>
              <a:t>型变量</a:t>
            </a:r>
            <a:r>
              <a:rPr lang="en-US" altLang="zh-CN" sz="1500" dirty="0">
                <a:solidFill>
                  <a:srgbClr val="C00000"/>
                </a:solidFill>
              </a:rPr>
              <a:t>a</a:t>
            </a:r>
            <a:r>
              <a:rPr lang="zh-CN" altLang="en-US" sz="1500" dirty="0"/>
              <a:t>的最低位置</a:t>
            </a:r>
            <a:r>
              <a:rPr lang="en-US" altLang="zh-CN" sz="1500" dirty="0">
                <a:solidFill>
                  <a:srgbClr val="C00000"/>
                </a:solidFill>
              </a:rPr>
              <a:t>0: a = a &amp; 0xfe</a:t>
            </a:r>
            <a:r>
              <a:rPr lang="en-US" altLang="zh-CN" sz="1500" dirty="0"/>
              <a:t>;</a:t>
            </a:r>
          </a:p>
          <a:p>
            <a:pPr marL="493644" lvl="1" indent="-185117" defTabSz="571348" eaLnBrk="1" fontAlgn="auto" hangingPunct="1">
              <a:lnSpc>
                <a:spcPct val="110000"/>
              </a:lnSpc>
              <a:spcAft>
                <a:spcPts val="0"/>
              </a:spcAft>
              <a:buFont typeface="Georgia"/>
              <a:buChar char="▫"/>
              <a:defRPr/>
            </a:pPr>
            <a:r>
              <a:rPr lang="zh-CN" altLang="en-US" sz="1500" dirty="0"/>
              <a:t>取指定位。</a:t>
            </a:r>
            <a:br>
              <a:rPr lang="zh-CN" altLang="en-US" sz="1500" dirty="0"/>
            </a:br>
            <a:r>
              <a:rPr lang="zh-CN" altLang="en-US" sz="1500" dirty="0"/>
              <a:t>例如：有</a:t>
            </a:r>
            <a:r>
              <a:rPr lang="en-US" altLang="zh-CN" sz="1500" dirty="0">
                <a:solidFill>
                  <a:srgbClr val="C00000"/>
                </a:solidFill>
              </a:rPr>
              <a:t>char c; </a:t>
            </a:r>
            <a:r>
              <a:rPr lang="en-US" altLang="zh-CN" sz="1500" dirty="0" err="1">
                <a:solidFill>
                  <a:srgbClr val="C00000"/>
                </a:solidFill>
              </a:rPr>
              <a:t>int</a:t>
            </a:r>
            <a:r>
              <a:rPr lang="en-US" altLang="zh-CN" sz="1500" dirty="0">
                <a:solidFill>
                  <a:srgbClr val="C00000"/>
                </a:solidFill>
              </a:rPr>
              <a:t> a; </a:t>
            </a:r>
            <a:br>
              <a:rPr lang="en-US" altLang="zh-CN" sz="1500" dirty="0">
                <a:solidFill>
                  <a:srgbClr val="FFFF66"/>
                </a:solidFill>
              </a:rPr>
            </a:br>
            <a:r>
              <a:rPr lang="zh-CN" altLang="en-US" sz="1500" dirty="0"/>
              <a:t>取出</a:t>
            </a:r>
            <a:r>
              <a:rPr lang="en-US" altLang="zh-CN" sz="1500" dirty="0">
                <a:solidFill>
                  <a:srgbClr val="C00000"/>
                </a:solidFill>
              </a:rPr>
              <a:t>a</a:t>
            </a:r>
            <a:r>
              <a:rPr lang="zh-CN" altLang="en-US" sz="1500" dirty="0"/>
              <a:t>的低字节，置于</a:t>
            </a:r>
            <a:r>
              <a:rPr lang="en-US" altLang="zh-CN" sz="1500" dirty="0">
                <a:solidFill>
                  <a:srgbClr val="C00000"/>
                </a:solidFill>
              </a:rPr>
              <a:t>c</a:t>
            </a:r>
            <a:r>
              <a:rPr lang="zh-CN" altLang="en-US" sz="1500" dirty="0"/>
              <a:t>中：</a:t>
            </a:r>
            <a:r>
              <a:rPr lang="en-US" altLang="zh-CN" sz="1500" dirty="0">
                <a:solidFill>
                  <a:srgbClr val="C00000"/>
                </a:solidFill>
              </a:rPr>
              <a:t>c=a &amp; 0xff;</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42</a:t>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5235" name="内容占位符 2"/>
          <p:cNvSpPr>
            <a:spLocks noGrp="1"/>
          </p:cNvSpPr>
          <p:nvPr>
            <p:ph idx="1"/>
          </p:nvPr>
        </p:nvSpPr>
        <p:spPr>
          <a:xfrm>
            <a:off x="457082" y="2411281"/>
            <a:ext cx="7894354" cy="3447152"/>
          </a:xfrm>
        </p:spPr>
        <p:txBody>
          <a:bodyPr/>
          <a:lstStyle/>
          <a:p>
            <a:pPr eaLnBrk="1" hangingPunct="1">
              <a:spcBef>
                <a:spcPts val="450"/>
              </a:spcBef>
              <a:defRPr/>
            </a:pPr>
            <a:r>
              <a:rPr lang="zh-CN" altLang="en-US" sz="1500" dirty="0"/>
              <a:t>运算规则</a:t>
            </a:r>
          </a:p>
          <a:p>
            <a:pPr lvl="1" eaLnBrk="1" hangingPunct="1">
              <a:spcBef>
                <a:spcPts val="450"/>
              </a:spcBef>
              <a:defRPr/>
            </a:pPr>
            <a:r>
              <a:rPr lang="zh-CN" altLang="en-US" sz="1500" dirty="0"/>
              <a:t>将两个运算量的每一个位进行逻辑</a:t>
            </a:r>
            <a:r>
              <a:rPr lang="zh-CN" altLang="en-US" sz="1500" dirty="0">
                <a:solidFill>
                  <a:srgbClr val="C00000"/>
                </a:solidFill>
              </a:rPr>
              <a:t>或</a:t>
            </a:r>
            <a:r>
              <a:rPr lang="zh-CN" altLang="en-US" sz="1500" dirty="0"/>
              <a:t>操作</a:t>
            </a:r>
          </a:p>
          <a:p>
            <a:pPr eaLnBrk="1" hangingPunct="1">
              <a:spcBef>
                <a:spcPts val="450"/>
              </a:spcBef>
              <a:defRPr/>
            </a:pPr>
            <a:r>
              <a:rPr lang="zh-CN" altLang="en-US" sz="1500" dirty="0"/>
              <a:t>举例：计算 </a:t>
            </a:r>
            <a:r>
              <a:rPr lang="en-US" altLang="zh-CN" sz="1500" dirty="0"/>
              <a:t>3 | 5</a:t>
            </a:r>
          </a:p>
          <a:p>
            <a:pPr lvl="1" eaLnBrk="1" hangingPunct="1">
              <a:spcBef>
                <a:spcPts val="450"/>
              </a:spcBef>
              <a:buNone/>
              <a:defRPr/>
            </a:pPr>
            <a:r>
              <a:rPr lang="en-US" altLang="zh-CN" sz="1500" dirty="0"/>
              <a:t>    3</a:t>
            </a:r>
            <a:r>
              <a:rPr lang="zh-CN" altLang="en-US" sz="1500" dirty="0"/>
              <a:t>：    </a:t>
            </a:r>
            <a:r>
              <a:rPr lang="en-US" altLang="zh-CN" sz="1500" dirty="0"/>
              <a:t>0 0 0 0 0 0 1 1</a:t>
            </a:r>
          </a:p>
          <a:p>
            <a:pPr lvl="1" eaLnBrk="1" hangingPunct="1">
              <a:spcBef>
                <a:spcPts val="450"/>
              </a:spcBef>
              <a:buNone/>
              <a:defRPr/>
            </a:pPr>
            <a:r>
              <a:rPr lang="en-US" altLang="zh-CN" sz="1500" dirty="0"/>
              <a:t>    5</a:t>
            </a:r>
            <a:r>
              <a:rPr lang="zh-CN" altLang="en-US" sz="1500" dirty="0"/>
              <a:t>：</a:t>
            </a:r>
            <a:r>
              <a:rPr lang="en-US" altLang="zh-CN" sz="1500" u="sng" dirty="0"/>
              <a:t>    0 0 0 0 0 1 0 1</a:t>
            </a:r>
          </a:p>
          <a:p>
            <a:pPr lvl="1" eaLnBrk="1" hangingPunct="1">
              <a:spcBef>
                <a:spcPts val="450"/>
              </a:spcBef>
              <a:buNone/>
              <a:defRPr/>
            </a:pPr>
            <a:r>
              <a:rPr lang="en-US" altLang="zh-CN" sz="1500" spc="-60" dirty="0"/>
              <a:t>3 | 5</a:t>
            </a:r>
            <a:r>
              <a:rPr lang="en-US" altLang="zh-CN" sz="1500" dirty="0"/>
              <a:t>:      0 0 0 0 0 1 1 1</a:t>
            </a:r>
          </a:p>
          <a:p>
            <a:pPr eaLnBrk="1" hangingPunct="1">
              <a:spcBef>
                <a:spcPts val="450"/>
              </a:spcBef>
              <a:defRPr/>
            </a:pPr>
            <a:r>
              <a:rPr lang="zh-CN" altLang="en-US" sz="1500" dirty="0"/>
              <a:t>用途：</a:t>
            </a:r>
          </a:p>
          <a:p>
            <a:pPr lvl="1" eaLnBrk="1" hangingPunct="1">
              <a:spcBef>
                <a:spcPts val="450"/>
              </a:spcBef>
              <a:defRPr/>
            </a:pPr>
            <a:r>
              <a:rPr lang="zh-CN" altLang="en-US" sz="1500" dirty="0"/>
              <a:t>将某些位置</a:t>
            </a:r>
            <a:r>
              <a:rPr lang="en-US" altLang="zh-CN" sz="1500" dirty="0"/>
              <a:t>1</a:t>
            </a:r>
            <a:r>
              <a:rPr lang="zh-CN" altLang="en-US" sz="1500" dirty="0"/>
              <a:t>，其他位不变。</a:t>
            </a:r>
            <a:br>
              <a:rPr lang="zh-CN" altLang="en-US" sz="1500" dirty="0"/>
            </a:br>
            <a:r>
              <a:rPr lang="zh-CN" altLang="en-US" sz="1500" dirty="0"/>
              <a:t>例如：将 </a:t>
            </a:r>
            <a:r>
              <a:rPr lang="en-US" altLang="zh-CN" sz="1500" dirty="0">
                <a:solidFill>
                  <a:srgbClr val="C00000"/>
                </a:solidFill>
              </a:rPr>
              <a:t>int </a:t>
            </a:r>
            <a:r>
              <a:rPr lang="zh-CN" altLang="en-US" sz="1500" dirty="0"/>
              <a:t>型变量 </a:t>
            </a:r>
            <a:r>
              <a:rPr lang="en-US" altLang="zh-CN" sz="1500" dirty="0">
                <a:solidFill>
                  <a:srgbClr val="C00000"/>
                </a:solidFill>
              </a:rPr>
              <a:t>a</a:t>
            </a:r>
            <a:r>
              <a:rPr lang="en-US" altLang="zh-CN" sz="1500" dirty="0"/>
              <a:t> </a:t>
            </a:r>
            <a:r>
              <a:rPr lang="zh-CN" altLang="en-US" sz="1500" dirty="0"/>
              <a:t>的低字节置</a:t>
            </a:r>
            <a:r>
              <a:rPr lang="zh-CN" altLang="en-US" sz="1500" dirty="0">
                <a:solidFill>
                  <a:srgbClr val="FFFF66"/>
                </a:solidFill>
              </a:rPr>
              <a:t> </a:t>
            </a:r>
            <a:r>
              <a:rPr lang="en-US" altLang="zh-CN" sz="1500" dirty="0">
                <a:solidFill>
                  <a:srgbClr val="C00000"/>
                </a:solidFill>
              </a:rPr>
              <a:t>1 </a:t>
            </a:r>
            <a:r>
              <a:rPr lang="zh-CN" altLang="en-US" sz="1500" dirty="0"/>
              <a:t>：</a:t>
            </a:r>
            <a:br>
              <a:rPr lang="zh-CN" altLang="en-US" sz="1500" dirty="0"/>
            </a:br>
            <a:r>
              <a:rPr lang="zh-CN" altLang="en-US" sz="1500" dirty="0"/>
              <a:t>         </a:t>
            </a:r>
            <a:r>
              <a:rPr lang="en-US" altLang="zh-CN" sz="1500" dirty="0">
                <a:solidFill>
                  <a:srgbClr val="C00000"/>
                </a:solidFill>
              </a:rPr>
              <a:t>a = a | 0xff</a:t>
            </a:r>
            <a:r>
              <a:rPr lang="en-US" altLang="zh-CN" sz="1500" dirty="0"/>
              <a:t>;</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43</a:t>
            </a:fld>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457082" y="166138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按位异或（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6259" name="内容占位符 2"/>
          <p:cNvSpPr>
            <a:spLocks noGrp="1"/>
          </p:cNvSpPr>
          <p:nvPr>
            <p:ph idx="1"/>
          </p:nvPr>
        </p:nvSpPr>
        <p:spPr>
          <a:xfrm>
            <a:off x="457081" y="2518409"/>
            <a:ext cx="7840362" cy="2517516"/>
          </a:xfrm>
        </p:spPr>
        <p:txBody>
          <a:bodyPr/>
          <a:lstStyle/>
          <a:p>
            <a:pPr defTabSz="571348" eaLnBrk="1" hangingPunct="1">
              <a:spcBef>
                <a:spcPts val="450"/>
              </a:spcBef>
              <a:tabLst>
                <a:tab pos="1714043" algn="l"/>
              </a:tabLst>
            </a:pPr>
            <a:r>
              <a:rPr lang="zh-CN" altLang="en-US" sz="1500" dirty="0"/>
              <a:t>运算规则</a:t>
            </a:r>
          </a:p>
          <a:p>
            <a:pPr lvl="1" defTabSz="571348" eaLnBrk="1" hangingPunct="1">
              <a:spcBef>
                <a:spcPts val="450"/>
              </a:spcBef>
              <a:tabLst>
                <a:tab pos="1714043" algn="l"/>
              </a:tabLst>
            </a:pPr>
            <a:r>
              <a:rPr lang="zh-CN" altLang="en-US" sz="1500" dirty="0"/>
              <a:t>两个操作数进行异或：</a:t>
            </a:r>
            <a:br>
              <a:rPr lang="zh-CN" altLang="en-US" sz="1500" dirty="0"/>
            </a:br>
            <a:r>
              <a:rPr lang="zh-CN" altLang="en-US" sz="1500" dirty="0"/>
              <a:t>若对应位</a:t>
            </a:r>
            <a:r>
              <a:rPr lang="zh-CN" altLang="en-US" sz="1500" dirty="0">
                <a:solidFill>
                  <a:srgbClr val="C00000"/>
                </a:solidFill>
              </a:rPr>
              <a:t>相同</a:t>
            </a:r>
            <a:r>
              <a:rPr lang="zh-CN" altLang="en-US" sz="1500" dirty="0"/>
              <a:t>，则结果该位为 </a:t>
            </a:r>
            <a:r>
              <a:rPr lang="en-US" altLang="zh-CN" sz="1500" dirty="0">
                <a:solidFill>
                  <a:srgbClr val="C00000"/>
                </a:solidFill>
              </a:rPr>
              <a:t>0</a:t>
            </a:r>
            <a:r>
              <a:rPr lang="zh-CN" altLang="en-US" sz="1500" dirty="0"/>
              <a:t>，</a:t>
            </a:r>
            <a:br>
              <a:rPr lang="zh-CN" altLang="en-US" sz="1500" dirty="0"/>
            </a:br>
            <a:r>
              <a:rPr lang="zh-CN" altLang="en-US" sz="1500" dirty="0"/>
              <a:t>若对应位</a:t>
            </a:r>
            <a:r>
              <a:rPr lang="zh-CN" altLang="en-US" sz="1500" dirty="0">
                <a:solidFill>
                  <a:srgbClr val="C00000"/>
                </a:solidFill>
              </a:rPr>
              <a:t>不同</a:t>
            </a:r>
            <a:r>
              <a:rPr lang="zh-CN" altLang="en-US" sz="1500" dirty="0"/>
              <a:t>，则结果该位为 </a:t>
            </a:r>
            <a:r>
              <a:rPr lang="en-US" altLang="zh-CN" sz="1500" dirty="0">
                <a:solidFill>
                  <a:srgbClr val="C00000"/>
                </a:solidFill>
              </a:rPr>
              <a:t>1</a:t>
            </a:r>
            <a:r>
              <a:rPr lang="zh-CN" altLang="en-US" sz="1500" dirty="0"/>
              <a:t>，</a:t>
            </a:r>
          </a:p>
          <a:p>
            <a:pPr defTabSz="571348" eaLnBrk="1" hangingPunct="1">
              <a:spcBef>
                <a:spcPts val="450"/>
              </a:spcBef>
              <a:tabLst>
                <a:tab pos="1714043" algn="l"/>
              </a:tabLst>
            </a:pPr>
            <a:r>
              <a:rPr lang="zh-CN" altLang="en-US" sz="1500" dirty="0"/>
              <a:t>举例：计算 </a:t>
            </a:r>
            <a:r>
              <a:rPr lang="en-US" altLang="zh-CN" sz="1500" dirty="0"/>
              <a:t>071^052</a:t>
            </a:r>
          </a:p>
          <a:p>
            <a:pPr lvl="1" defTabSz="571348" eaLnBrk="1" hangingPunct="1">
              <a:spcBef>
                <a:spcPts val="450"/>
              </a:spcBef>
              <a:buNone/>
              <a:tabLst>
                <a:tab pos="1714043" algn="l"/>
              </a:tabLst>
            </a:pPr>
            <a:r>
              <a:rPr lang="en-US" altLang="zh-CN" sz="1500" dirty="0"/>
              <a:t>        071:      0 0 1 1 1 0 0 1</a:t>
            </a:r>
          </a:p>
          <a:p>
            <a:pPr lvl="1" defTabSz="571348" eaLnBrk="1" hangingPunct="1">
              <a:spcBef>
                <a:spcPts val="450"/>
              </a:spcBef>
              <a:buNone/>
              <a:tabLst>
                <a:tab pos="1714043" algn="l"/>
              </a:tabLst>
            </a:pPr>
            <a:r>
              <a:rPr lang="en-US" altLang="zh-CN" sz="1500" dirty="0"/>
              <a:t>        052:  </a:t>
            </a:r>
            <a:r>
              <a:rPr lang="zh-CN" altLang="en-US" sz="1500" dirty="0"/>
              <a:t> </a:t>
            </a:r>
            <a:r>
              <a:rPr lang="en-US" altLang="zh-CN" sz="1500" u="sng" dirty="0"/>
              <a:t>   0 0 1 0 1 0 1 0</a:t>
            </a:r>
          </a:p>
          <a:p>
            <a:pPr lvl="1" defTabSz="571348" eaLnBrk="1" hangingPunct="1">
              <a:spcBef>
                <a:spcPts val="450"/>
              </a:spcBef>
              <a:buNone/>
              <a:tabLst>
                <a:tab pos="1714043" algn="l"/>
              </a:tabLst>
            </a:pPr>
            <a:r>
              <a:rPr lang="en-US" altLang="zh-CN" sz="1500" dirty="0"/>
              <a:t>   071^052:   0 0 0 1 0 0 1 1</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44</a:t>
            </a:fld>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按位异或（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）（续）</a:t>
            </a:r>
          </a:p>
        </p:txBody>
      </p:sp>
      <p:sp>
        <p:nvSpPr>
          <p:cNvPr id="97283" name="内容占位符 2"/>
          <p:cNvSpPr>
            <a:spLocks noGrp="1"/>
          </p:cNvSpPr>
          <p:nvPr>
            <p:ph idx="1"/>
          </p:nvPr>
        </p:nvSpPr>
        <p:spPr>
          <a:xfrm>
            <a:off x="457081" y="2571973"/>
            <a:ext cx="8056330" cy="2035439"/>
          </a:xfrm>
        </p:spPr>
        <p:txBody>
          <a:bodyPr/>
          <a:lstStyle/>
          <a:p>
            <a:pPr eaLnBrk="1" hangingPunct="1">
              <a:spcBef>
                <a:spcPts val="450"/>
              </a:spcBef>
            </a:pPr>
            <a:r>
              <a:rPr lang="zh-CN" altLang="en-US" sz="1500"/>
              <a:t>用途：</a:t>
            </a:r>
          </a:p>
          <a:p>
            <a:pPr lvl="1" eaLnBrk="1" hangingPunct="1">
              <a:spcBef>
                <a:spcPts val="450"/>
              </a:spcBef>
            </a:pPr>
            <a:r>
              <a:rPr lang="zh-CN" altLang="en-US" sz="1500"/>
              <a:t>使特定位翻转（与</a:t>
            </a:r>
            <a:r>
              <a:rPr lang="en-US" altLang="zh-CN" sz="1500"/>
              <a:t>0</a:t>
            </a:r>
            <a:r>
              <a:rPr lang="zh-CN" altLang="en-US" sz="1500"/>
              <a:t>异或保持原值，与</a:t>
            </a:r>
            <a:r>
              <a:rPr lang="en-US" altLang="zh-CN" sz="1500"/>
              <a:t>1</a:t>
            </a:r>
            <a:r>
              <a:rPr lang="zh-CN" altLang="en-US" sz="1500"/>
              <a:t>异或取反）</a:t>
            </a:r>
          </a:p>
          <a:p>
            <a:pPr lvl="1" eaLnBrk="1" hangingPunct="1">
              <a:spcBef>
                <a:spcPts val="450"/>
              </a:spcBef>
              <a:buNone/>
            </a:pPr>
            <a:r>
              <a:rPr lang="zh-CN" altLang="en-US" sz="1500"/>
              <a:t>  例如：要使 </a:t>
            </a:r>
            <a:r>
              <a:rPr lang="en-US" altLang="zh-CN" sz="1500">
                <a:solidFill>
                  <a:srgbClr val="C00000"/>
                </a:solidFill>
              </a:rPr>
              <a:t>01111010 </a:t>
            </a:r>
            <a:r>
              <a:rPr lang="zh-CN" altLang="en-US" sz="1500"/>
              <a:t>低四位翻转：</a:t>
            </a:r>
          </a:p>
          <a:p>
            <a:pPr lvl="1" eaLnBrk="1" hangingPunct="1">
              <a:spcBef>
                <a:spcPts val="450"/>
              </a:spcBef>
              <a:buNone/>
            </a:pPr>
            <a:r>
              <a:rPr lang="zh-CN" altLang="en-US" sz="1500"/>
              <a:t>	  	     </a:t>
            </a:r>
            <a:r>
              <a:rPr lang="en-US" altLang="zh-CN" sz="1500"/>
              <a:t>0 1 1 1 1 0 1 0</a:t>
            </a:r>
          </a:p>
          <a:p>
            <a:pPr lvl="1" eaLnBrk="1" hangingPunct="1">
              <a:spcBef>
                <a:spcPts val="450"/>
              </a:spcBef>
              <a:buNone/>
            </a:pPr>
            <a:r>
              <a:rPr lang="en-US" altLang="zh-CN" sz="1500"/>
              <a:t>    (^)</a:t>
            </a:r>
            <a:r>
              <a:rPr lang="en-US" altLang="zh-CN" sz="1500" u="sng"/>
              <a:t>   0 0 0 0 1 1 1 1</a:t>
            </a:r>
          </a:p>
          <a:p>
            <a:pPr lvl="1" eaLnBrk="1" hangingPunct="1">
              <a:spcBef>
                <a:spcPts val="450"/>
              </a:spcBef>
              <a:buNone/>
            </a:pPr>
            <a:r>
              <a:rPr lang="en-US" altLang="zh-CN" sz="1500"/>
              <a:t>		     0 1 1 1 0 1 0 1</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45</a:t>
            </a:fld>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取反（</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8307" name="内容占位符 2"/>
          <p:cNvSpPr>
            <a:spLocks noGrp="1"/>
          </p:cNvSpPr>
          <p:nvPr>
            <p:ph idx="1"/>
          </p:nvPr>
        </p:nvSpPr>
        <p:spPr>
          <a:xfrm>
            <a:off x="457081" y="2464845"/>
            <a:ext cx="8110322" cy="3231706"/>
          </a:xfrm>
        </p:spPr>
        <p:txBody>
          <a:bodyPr/>
          <a:lstStyle/>
          <a:p>
            <a:pPr marL="0" indent="0" eaLnBrk="1" hangingPunct="1">
              <a:lnSpc>
                <a:spcPct val="140000"/>
              </a:lnSpc>
              <a:buNone/>
            </a:pPr>
            <a:r>
              <a:rPr lang="zh-CN" altLang="en-US" sz="1500" dirty="0"/>
              <a:t>单目运算符，对一个二进制数按位取反。</a:t>
            </a:r>
          </a:p>
          <a:p>
            <a:pPr lvl="1" eaLnBrk="1" hangingPunct="1">
              <a:lnSpc>
                <a:spcPct val="140000"/>
              </a:lnSpc>
              <a:buFont typeface="Georgia" panose="02040502050405020303" pitchFamily="18" charset="0"/>
              <a:buNone/>
            </a:pPr>
            <a:r>
              <a:rPr lang="zh-CN" altLang="en-US" sz="1500" dirty="0"/>
              <a:t>例： </a:t>
            </a:r>
            <a:r>
              <a:rPr lang="en-US" altLang="zh-CN" sz="1500" dirty="0">
                <a:solidFill>
                  <a:srgbClr val="C00000"/>
                </a:solidFill>
              </a:rPr>
              <a:t>025</a:t>
            </a:r>
            <a:r>
              <a:rPr lang="zh-CN" altLang="en-US" sz="1500" dirty="0">
                <a:solidFill>
                  <a:srgbClr val="C00000"/>
                </a:solidFill>
              </a:rPr>
              <a:t>：</a:t>
            </a:r>
            <a:r>
              <a:rPr lang="en-US" altLang="zh-CN" sz="1500" dirty="0">
                <a:solidFill>
                  <a:srgbClr val="C00000"/>
                </a:solidFill>
              </a:rPr>
              <a:t>0000000000010101</a:t>
            </a:r>
          </a:p>
          <a:p>
            <a:pPr lvl="1" eaLnBrk="1" hangingPunct="1">
              <a:lnSpc>
                <a:spcPct val="140000"/>
              </a:lnSpc>
              <a:buFont typeface="Georgia" panose="02040502050405020303" pitchFamily="18" charset="0"/>
              <a:buNone/>
            </a:pPr>
            <a:r>
              <a:rPr lang="en-US" altLang="zh-CN" sz="1500" dirty="0">
                <a:solidFill>
                  <a:srgbClr val="C00000"/>
                </a:solidFill>
              </a:rPr>
              <a:t>    ~025</a:t>
            </a:r>
            <a:r>
              <a:rPr lang="zh-CN" altLang="en-US" sz="1500" dirty="0">
                <a:solidFill>
                  <a:srgbClr val="C00000"/>
                </a:solidFill>
              </a:rPr>
              <a:t>：</a:t>
            </a:r>
            <a:r>
              <a:rPr lang="en-US" altLang="zh-CN" sz="1500" dirty="0">
                <a:solidFill>
                  <a:srgbClr val="C00000"/>
                </a:solidFill>
              </a:rPr>
              <a:t>1111111111101010</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46</a:t>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457082" y="1664953"/>
            <a:ext cx="8229838" cy="799892"/>
          </a:xfrm>
        </p:spPr>
        <p:txBody>
          <a:bodyPr/>
          <a:lstStyle/>
          <a:p>
            <a:pPr eaLnBrk="1" hangingPunct="1"/>
            <a:r>
              <a:rPr lang="zh-CN" altLang="en-US">
                <a:latin typeface="微软雅黑" panose="020B0503020204020204" pitchFamily="34" charset="-122"/>
                <a:ea typeface="微软雅黑" panose="020B0503020204020204" pitchFamily="34" charset="-122"/>
              </a:rPr>
              <a:t>位运算</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移位</a:t>
            </a:r>
          </a:p>
        </p:txBody>
      </p:sp>
      <p:sp>
        <p:nvSpPr>
          <p:cNvPr id="99331" name="内容占位符 2"/>
          <p:cNvSpPr>
            <a:spLocks noGrp="1"/>
          </p:cNvSpPr>
          <p:nvPr>
            <p:ph idx="1"/>
          </p:nvPr>
        </p:nvSpPr>
        <p:spPr>
          <a:xfrm>
            <a:off x="457082" y="2679102"/>
            <a:ext cx="8056330" cy="2571080"/>
          </a:xfrm>
        </p:spPr>
        <p:txBody>
          <a:bodyPr/>
          <a:lstStyle/>
          <a:p>
            <a:pPr eaLnBrk="1" hangingPunct="1"/>
            <a:r>
              <a:rPr lang="zh-CN" altLang="en-US" sz="1500"/>
              <a:t>左移运算（</a:t>
            </a:r>
            <a:r>
              <a:rPr lang="en-US" altLang="zh-CN" sz="1500"/>
              <a:t>&lt;&lt;</a:t>
            </a:r>
            <a:r>
              <a:rPr lang="zh-CN" altLang="en-US" sz="1500"/>
              <a:t>）</a:t>
            </a:r>
          </a:p>
          <a:p>
            <a:pPr lvl="1" eaLnBrk="1" hangingPunct="1">
              <a:buFont typeface="Georgia" panose="02040502050405020303" pitchFamily="18" charset="0"/>
              <a:buNone/>
            </a:pPr>
            <a:r>
              <a:rPr lang="zh-CN" altLang="en-US" sz="1500"/>
              <a:t>左移后，低位补</a:t>
            </a:r>
            <a:r>
              <a:rPr lang="en-US" altLang="zh-CN" sz="1500">
                <a:solidFill>
                  <a:srgbClr val="C00000"/>
                </a:solidFill>
              </a:rPr>
              <a:t>0</a:t>
            </a:r>
            <a:r>
              <a:rPr lang="zh-CN" altLang="en-US" sz="1500"/>
              <a:t>，高位舍弃。</a:t>
            </a:r>
          </a:p>
          <a:p>
            <a:pPr eaLnBrk="1" hangingPunct="1"/>
            <a:r>
              <a:rPr lang="zh-CN" altLang="en-US" sz="1500"/>
              <a:t>右移运算（</a:t>
            </a:r>
            <a:r>
              <a:rPr lang="en-US" altLang="zh-CN" sz="1500"/>
              <a:t>&gt;&gt;</a:t>
            </a:r>
            <a:r>
              <a:rPr lang="zh-CN" altLang="en-US" sz="1500"/>
              <a:t>）</a:t>
            </a:r>
          </a:p>
          <a:p>
            <a:pPr lvl="1" eaLnBrk="1" hangingPunct="1">
              <a:buFont typeface="Georgia" panose="02040502050405020303" pitchFamily="18" charset="0"/>
              <a:buNone/>
            </a:pPr>
            <a:r>
              <a:rPr lang="zh-CN" altLang="en-US" sz="1500"/>
              <a:t>右移后，</a:t>
            </a:r>
          </a:p>
          <a:p>
            <a:pPr lvl="1" eaLnBrk="1" hangingPunct="1">
              <a:buFont typeface="Georgia" panose="02040502050405020303" pitchFamily="18" charset="0"/>
              <a:buNone/>
            </a:pPr>
            <a:r>
              <a:rPr lang="zh-CN" altLang="en-US" sz="1500"/>
              <a:t>低位：舍弃</a:t>
            </a:r>
          </a:p>
          <a:p>
            <a:pPr lvl="1" eaLnBrk="1" hangingPunct="1">
              <a:buFont typeface="Georgia" panose="02040502050405020303" pitchFamily="18" charset="0"/>
              <a:buNone/>
            </a:pPr>
            <a:r>
              <a:rPr lang="zh-CN" altLang="en-US" sz="1500"/>
              <a:t>高位：无符号数：补</a:t>
            </a:r>
            <a:r>
              <a:rPr lang="en-US" altLang="zh-CN" sz="1500">
                <a:solidFill>
                  <a:srgbClr val="C00000"/>
                </a:solidFill>
              </a:rPr>
              <a:t>0</a:t>
            </a:r>
          </a:p>
          <a:p>
            <a:pPr lvl="1" eaLnBrk="1" hangingPunct="1">
              <a:buFont typeface="Georgia" panose="02040502050405020303" pitchFamily="18" charset="0"/>
              <a:buNone/>
            </a:pPr>
            <a:r>
              <a:rPr lang="en-US" altLang="zh-CN" sz="1500"/>
              <a:t>      </a:t>
            </a:r>
            <a:r>
              <a:rPr lang="zh-CN" altLang="en-US" sz="1500"/>
              <a:t>有符号数：补</a:t>
            </a:r>
            <a:r>
              <a:rPr lang="zh-CN" altLang="en-US" sz="1500">
                <a:solidFill>
                  <a:srgbClr val="C00000"/>
                </a:solidFill>
              </a:rPr>
              <a:t>“符号位”</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47</a:t>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495277"/>
            <a:ext cx="8229838" cy="799892"/>
          </a:xfrm>
        </p:spPr>
        <p:txBody>
          <a:bodyPr/>
          <a:lstStyle/>
          <a:p>
            <a:r>
              <a:rPr lang="zh-CN" altLang="en-US" dirty="0">
                <a:solidFill>
                  <a:schemeClr val="accent5"/>
                </a:solidFill>
                <a:latin typeface="微软雅黑" pitchFamily="34" charset="-122"/>
                <a:ea typeface="微软雅黑" pitchFamily="34" charset="-122"/>
              </a:rPr>
              <a:t>混合运算时数据类型的转换</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隐含转换</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65774391"/>
              </p:ext>
            </p:extLst>
          </p:nvPr>
        </p:nvGraphicFramePr>
        <p:xfrm>
          <a:off x="846556" y="2240378"/>
          <a:ext cx="7720848" cy="3556896"/>
        </p:xfrm>
        <a:graphic>
          <a:graphicData uri="http://schemas.openxmlformats.org/drawingml/2006/table">
            <a:tbl>
              <a:tblPr>
                <a:tableStyleId>{5C22544A-7EE6-4342-B048-85BDC9FD1C3A}</a:tableStyleId>
              </a:tblPr>
              <a:tblGrid>
                <a:gridCol w="1997703">
                  <a:extLst>
                    <a:ext uri="{9D8B030D-6E8A-4147-A177-3AD203B41FA5}">
                      <a16:colId xmlns:a16="http://schemas.microsoft.com/office/drawing/2014/main" val="20000"/>
                    </a:ext>
                  </a:extLst>
                </a:gridCol>
                <a:gridCol w="2807581">
                  <a:extLst>
                    <a:ext uri="{9D8B030D-6E8A-4147-A177-3AD203B41FA5}">
                      <a16:colId xmlns:a16="http://schemas.microsoft.com/office/drawing/2014/main" val="20001"/>
                    </a:ext>
                  </a:extLst>
                </a:gridCol>
                <a:gridCol w="2915564">
                  <a:extLst>
                    <a:ext uri="{9D8B030D-6E8A-4147-A177-3AD203B41FA5}">
                      <a16:colId xmlns:a16="http://schemas.microsoft.com/office/drawing/2014/main" val="20002"/>
                    </a:ext>
                  </a:extLst>
                </a:gridCol>
              </a:tblGrid>
              <a:tr h="171769">
                <a:tc gridSpan="2">
                  <a:txBody>
                    <a:bodyPr/>
                    <a:lstStyle/>
                    <a:p>
                      <a:pPr indent="266700" algn="l">
                        <a:lnSpc>
                          <a:spcPts val="1560"/>
                        </a:lnSpc>
                        <a:spcAft>
                          <a:spcPts val="0"/>
                        </a:spcAft>
                      </a:pPr>
                      <a:r>
                        <a:rPr lang="zh-CN" sz="1000">
                          <a:effectLst/>
                        </a:rPr>
                        <a:t>条件 </a:t>
                      </a:r>
                      <a:endParaRPr lang="zh-CN" sz="1300">
                        <a:effectLst/>
                        <a:latin typeface="Times New Roman" panose="02020603050405020304" pitchFamily="18" charset="0"/>
                        <a:ea typeface="宋体" panose="02010600030101010101" pitchFamily="2" charset="-122"/>
                      </a:endParaRPr>
                    </a:p>
                  </a:txBody>
                  <a:tcPr marL="66167" marR="66167" marT="0" marB="0" anchor="ctr"/>
                </a:tc>
                <a:tc hMerge="1">
                  <a:txBody>
                    <a:bodyPr/>
                    <a:lstStyle/>
                    <a:p>
                      <a:endParaRPr lang="zh-CN" altLang="en-US"/>
                    </a:p>
                  </a:txBody>
                  <a:tcPr/>
                </a:tc>
                <a:tc>
                  <a:txBody>
                    <a:bodyPr/>
                    <a:lstStyle/>
                    <a:p>
                      <a:pPr indent="266700" algn="l">
                        <a:lnSpc>
                          <a:spcPts val="1560"/>
                        </a:lnSpc>
                        <a:spcAft>
                          <a:spcPts val="0"/>
                        </a:spcAft>
                      </a:pPr>
                      <a:r>
                        <a:rPr lang="zh-CN" sz="1000">
                          <a:effectLst/>
                        </a:rPr>
                        <a:t>转换</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0"/>
                  </a:ext>
                </a:extLst>
              </a:tr>
              <a:tr h="367594">
                <a:tc gridSpan="2">
                  <a:txBody>
                    <a:bodyPr/>
                    <a:lstStyle/>
                    <a:p>
                      <a:pPr indent="266700" algn="l">
                        <a:lnSpc>
                          <a:spcPts val="1560"/>
                        </a:lnSpc>
                        <a:spcAft>
                          <a:spcPts val="0"/>
                        </a:spcAft>
                      </a:pPr>
                      <a:r>
                        <a:rPr lang="zh-CN" sz="1000">
                          <a:effectLst/>
                        </a:rPr>
                        <a:t>有一个操作数是</a:t>
                      </a:r>
                      <a:r>
                        <a:rPr lang="en-US" sz="1000">
                          <a:effectLst/>
                        </a:rPr>
                        <a:t>long double</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hMerge="1">
                  <a:txBody>
                    <a:bodyPr/>
                    <a:lstStyle/>
                    <a:p>
                      <a:endParaRPr lang="zh-CN" altLang="en-US"/>
                    </a:p>
                  </a:txBody>
                  <a:tcPr/>
                </a:tc>
                <a:tc>
                  <a:txBody>
                    <a:bodyPr/>
                    <a:lstStyle/>
                    <a:p>
                      <a:pPr indent="266700" algn="l">
                        <a:lnSpc>
                          <a:spcPts val="1560"/>
                        </a:lnSpc>
                        <a:spcAft>
                          <a:spcPts val="0"/>
                        </a:spcAft>
                      </a:pPr>
                      <a:r>
                        <a:rPr lang="zh-CN" sz="1000">
                          <a:effectLst/>
                        </a:rPr>
                        <a:t>将另一个操作数转换为</a:t>
                      </a:r>
                      <a:r>
                        <a:rPr lang="en-US" sz="1000">
                          <a:effectLst/>
                        </a:rPr>
                        <a:t>long double</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1"/>
                  </a:ext>
                </a:extLst>
              </a:tr>
              <a:tr h="171769">
                <a:tc gridSpan="2">
                  <a:txBody>
                    <a:bodyPr/>
                    <a:lstStyle/>
                    <a:p>
                      <a:pPr indent="266700" algn="l">
                        <a:lnSpc>
                          <a:spcPts val="1560"/>
                        </a:lnSpc>
                        <a:spcAft>
                          <a:spcPts val="0"/>
                        </a:spcAft>
                      </a:pPr>
                      <a:r>
                        <a:rPr lang="zh-CN" sz="1000">
                          <a:effectLst/>
                        </a:rPr>
                        <a:t>前述条件不满足，并且有一个操作数是</a:t>
                      </a:r>
                      <a:r>
                        <a:rPr lang="en-US" sz="1000">
                          <a:effectLst/>
                        </a:rPr>
                        <a:t>double</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hMerge="1">
                  <a:txBody>
                    <a:bodyPr/>
                    <a:lstStyle/>
                    <a:p>
                      <a:endParaRPr lang="zh-CN" altLang="en-US"/>
                    </a:p>
                  </a:txBody>
                  <a:tcPr/>
                </a:tc>
                <a:tc>
                  <a:txBody>
                    <a:bodyPr/>
                    <a:lstStyle/>
                    <a:p>
                      <a:pPr indent="266700" algn="l">
                        <a:lnSpc>
                          <a:spcPts val="1560"/>
                        </a:lnSpc>
                        <a:spcAft>
                          <a:spcPts val="0"/>
                        </a:spcAft>
                      </a:pPr>
                      <a:r>
                        <a:rPr lang="zh-CN" sz="1000">
                          <a:effectLst/>
                        </a:rPr>
                        <a:t>将另一个操作数转换为</a:t>
                      </a:r>
                      <a:r>
                        <a:rPr lang="en-US" sz="1000">
                          <a:effectLst/>
                        </a:rPr>
                        <a:t>double</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2"/>
                  </a:ext>
                </a:extLst>
              </a:tr>
              <a:tr h="171769">
                <a:tc gridSpan="2">
                  <a:txBody>
                    <a:bodyPr/>
                    <a:lstStyle/>
                    <a:p>
                      <a:pPr indent="266700" algn="l">
                        <a:lnSpc>
                          <a:spcPts val="1560"/>
                        </a:lnSpc>
                        <a:spcAft>
                          <a:spcPts val="0"/>
                        </a:spcAft>
                      </a:pPr>
                      <a:r>
                        <a:rPr lang="zh-CN" sz="1000">
                          <a:effectLst/>
                        </a:rPr>
                        <a:t>前述条件不满足，并且有一个操作数是</a:t>
                      </a:r>
                      <a:r>
                        <a:rPr lang="en-US" sz="1000">
                          <a:effectLst/>
                        </a:rPr>
                        <a:t>float</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hMerge="1">
                  <a:txBody>
                    <a:bodyPr/>
                    <a:lstStyle/>
                    <a:p>
                      <a:endParaRPr lang="zh-CN" altLang="en-US"/>
                    </a:p>
                  </a:txBody>
                  <a:tcPr/>
                </a:tc>
                <a:tc>
                  <a:txBody>
                    <a:bodyPr/>
                    <a:lstStyle/>
                    <a:p>
                      <a:pPr indent="266700" algn="l">
                        <a:lnSpc>
                          <a:spcPts val="1560"/>
                        </a:lnSpc>
                        <a:spcAft>
                          <a:spcPts val="0"/>
                        </a:spcAft>
                      </a:pPr>
                      <a:r>
                        <a:rPr lang="zh-CN" sz="1000">
                          <a:effectLst/>
                        </a:rPr>
                        <a:t>将另一个操作数转换为</a:t>
                      </a:r>
                      <a:r>
                        <a:rPr lang="en-US" sz="1000">
                          <a:effectLst/>
                        </a:rPr>
                        <a:t>float</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3"/>
                  </a:ext>
                </a:extLst>
              </a:tr>
              <a:tr h="367594">
                <a:tc rowSpan="7">
                  <a:txBody>
                    <a:bodyPr/>
                    <a:lstStyle/>
                    <a:p>
                      <a:pPr indent="266700" algn="l">
                        <a:lnSpc>
                          <a:spcPts val="1560"/>
                        </a:lnSpc>
                        <a:spcAft>
                          <a:spcPts val="0"/>
                        </a:spcAft>
                      </a:pPr>
                      <a:r>
                        <a:rPr lang="zh-CN" sz="1000" dirty="0">
                          <a:effectLst/>
                        </a:rPr>
                        <a:t>前述条件不满足（两个操作数都不是浮点数）。</a:t>
                      </a:r>
                      <a:endParaRPr lang="zh-CN" sz="1300" dirty="0">
                        <a:effectLst/>
                        <a:latin typeface="Times New Roman" panose="02020603050405020304" pitchFamily="18" charset="0"/>
                        <a:ea typeface="宋体" panose="02010600030101010101" pitchFamily="2" charset="-122"/>
                      </a:endParaRPr>
                    </a:p>
                  </a:txBody>
                  <a:tcPr marL="66167" marR="66167" marT="0" marB="0"/>
                </a:tc>
                <a:tc>
                  <a:txBody>
                    <a:bodyPr/>
                    <a:lstStyle/>
                    <a:p>
                      <a:pPr indent="266700" algn="l">
                        <a:lnSpc>
                          <a:spcPts val="1560"/>
                        </a:lnSpc>
                        <a:spcAft>
                          <a:spcPts val="0"/>
                        </a:spcAft>
                      </a:pPr>
                      <a:r>
                        <a:rPr lang="zh-CN" sz="1000">
                          <a:effectLst/>
                        </a:rPr>
                        <a:t>有一个操作数是</a:t>
                      </a:r>
                      <a:r>
                        <a:rPr lang="en-US" sz="1000">
                          <a:effectLst/>
                        </a:rPr>
                        <a:t>unsigned long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a:effectLst/>
                        </a:rPr>
                        <a:t>将另一个操作数转换为</a:t>
                      </a:r>
                      <a:r>
                        <a:rPr lang="en-US" sz="1000">
                          <a:effectLst/>
                        </a:rPr>
                        <a:t>unsigned long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4"/>
                  </a:ext>
                </a:extLst>
              </a:tr>
              <a:tr h="367594">
                <a:tc vMerge="1">
                  <a:txBody>
                    <a:bodyPr/>
                    <a:lstStyle/>
                    <a:p>
                      <a:endParaRPr lang="zh-CN" altLang="en-US"/>
                    </a:p>
                  </a:txBody>
                  <a:tcPr/>
                </a:tc>
                <a:tc>
                  <a:txBody>
                    <a:bodyPr/>
                    <a:lstStyle/>
                    <a:p>
                      <a:pPr indent="266700" algn="l">
                        <a:lnSpc>
                          <a:spcPts val="1560"/>
                        </a:lnSpc>
                        <a:spcAft>
                          <a:spcPts val="0"/>
                        </a:spcAft>
                      </a:pPr>
                      <a:r>
                        <a:rPr lang="zh-CN" sz="1000">
                          <a:effectLst/>
                        </a:rPr>
                        <a:t>有一个操作数是</a:t>
                      </a:r>
                      <a:r>
                        <a:rPr lang="en-US" sz="1000">
                          <a:effectLst/>
                        </a:rPr>
                        <a:t>long long</a:t>
                      </a:r>
                      <a:r>
                        <a:rPr lang="zh-CN" sz="1000">
                          <a:effectLst/>
                        </a:rPr>
                        <a:t>型，另一个操作数是</a:t>
                      </a:r>
                      <a:r>
                        <a:rPr lang="en-US" sz="1000">
                          <a:effectLst/>
                        </a:rPr>
                        <a:t>unsigned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a:effectLst/>
                        </a:rPr>
                        <a:t>两个操作数都转换为</a:t>
                      </a:r>
                      <a:r>
                        <a:rPr lang="en-US" sz="1000">
                          <a:effectLst/>
                        </a:rPr>
                        <a:t>unsigned long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5"/>
                  </a:ext>
                </a:extLst>
              </a:tr>
              <a:tr h="367594">
                <a:tc vMerge="1">
                  <a:txBody>
                    <a:bodyPr/>
                    <a:lstStyle/>
                    <a:p>
                      <a:endParaRPr lang="zh-CN" altLang="en-US"/>
                    </a:p>
                  </a:txBody>
                  <a:tcPr/>
                </a:tc>
                <a:tc>
                  <a:txBody>
                    <a:bodyPr/>
                    <a:lstStyle/>
                    <a:p>
                      <a:pPr indent="266700" algn="l">
                        <a:lnSpc>
                          <a:spcPts val="1560"/>
                        </a:lnSpc>
                        <a:spcAft>
                          <a:spcPts val="0"/>
                        </a:spcAft>
                      </a:pPr>
                      <a:r>
                        <a:rPr lang="zh-CN" sz="1000">
                          <a:effectLst/>
                        </a:rPr>
                        <a:t>前述条件不满足，并且有一个操作数是</a:t>
                      </a:r>
                      <a:r>
                        <a:rPr lang="en-US" sz="1000">
                          <a:effectLst/>
                        </a:rPr>
                        <a:t>unsigned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a:effectLst/>
                        </a:rPr>
                        <a:t>将另一个操作数转换为</a:t>
                      </a:r>
                      <a:r>
                        <a:rPr lang="en-US" sz="1000">
                          <a:effectLst/>
                        </a:rPr>
                        <a:t>unsigned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6"/>
                  </a:ext>
                </a:extLst>
              </a:tr>
              <a:tr h="563644">
                <a:tc vMerge="1">
                  <a:txBody>
                    <a:bodyPr/>
                    <a:lstStyle/>
                    <a:p>
                      <a:endParaRPr lang="zh-CN" altLang="en-US"/>
                    </a:p>
                  </a:txBody>
                  <a:tcPr/>
                </a:tc>
                <a:tc>
                  <a:txBody>
                    <a:bodyPr/>
                    <a:lstStyle/>
                    <a:p>
                      <a:pPr indent="266700" algn="l">
                        <a:lnSpc>
                          <a:spcPts val="1560"/>
                        </a:lnSpc>
                        <a:spcAft>
                          <a:spcPts val="0"/>
                        </a:spcAft>
                      </a:pPr>
                      <a:r>
                        <a:rPr lang="zh-CN" sz="1000">
                          <a:effectLst/>
                        </a:rPr>
                        <a:t>前述条件不满足，并且有一个操作数是</a:t>
                      </a:r>
                      <a:r>
                        <a:rPr lang="en-US" sz="1000">
                          <a:effectLst/>
                        </a:rPr>
                        <a:t>long</a:t>
                      </a:r>
                      <a:r>
                        <a:rPr lang="zh-CN" sz="1000">
                          <a:effectLst/>
                        </a:rPr>
                        <a:t>型，另一个操作数是</a:t>
                      </a:r>
                      <a:r>
                        <a:rPr lang="en-US" sz="1000">
                          <a:effectLst/>
                        </a:rPr>
                        <a:t>unsigned int</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a:effectLst/>
                        </a:rPr>
                        <a:t>将两个操作数都转换为</a:t>
                      </a:r>
                      <a:r>
                        <a:rPr lang="en-US" sz="1000">
                          <a:effectLst/>
                        </a:rPr>
                        <a:t>unsigned 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7"/>
                  </a:ext>
                </a:extLst>
              </a:tr>
              <a:tr h="367594">
                <a:tc vMerge="1">
                  <a:txBody>
                    <a:bodyPr/>
                    <a:lstStyle/>
                    <a:p>
                      <a:endParaRPr lang="zh-CN" altLang="en-US"/>
                    </a:p>
                  </a:txBody>
                  <a:tcPr/>
                </a:tc>
                <a:tc>
                  <a:txBody>
                    <a:bodyPr/>
                    <a:lstStyle/>
                    <a:p>
                      <a:pPr indent="266700" algn="l">
                        <a:lnSpc>
                          <a:spcPts val="1560"/>
                        </a:lnSpc>
                        <a:spcAft>
                          <a:spcPts val="0"/>
                        </a:spcAft>
                      </a:pPr>
                      <a:r>
                        <a:rPr lang="zh-CN" sz="1000">
                          <a:effectLst/>
                        </a:rPr>
                        <a:t>前述条件不满足，并且有一个操作数是</a:t>
                      </a:r>
                      <a:r>
                        <a:rPr lang="en-US" sz="1000">
                          <a:effectLst/>
                        </a:rPr>
                        <a:t>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a:effectLst/>
                        </a:rPr>
                        <a:t>将另一个操作数转换为</a:t>
                      </a:r>
                      <a:r>
                        <a:rPr lang="en-US" sz="1000">
                          <a:effectLst/>
                        </a:rPr>
                        <a:t>long</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8"/>
                  </a:ext>
                </a:extLst>
              </a:tr>
              <a:tr h="367594">
                <a:tc vMerge="1">
                  <a:txBody>
                    <a:bodyPr/>
                    <a:lstStyle/>
                    <a:p>
                      <a:endParaRPr lang="zh-CN" altLang="en-US"/>
                    </a:p>
                  </a:txBody>
                  <a:tcPr/>
                </a:tc>
                <a:tc>
                  <a:txBody>
                    <a:bodyPr/>
                    <a:lstStyle/>
                    <a:p>
                      <a:pPr indent="266700" algn="l">
                        <a:lnSpc>
                          <a:spcPts val="1560"/>
                        </a:lnSpc>
                        <a:spcAft>
                          <a:spcPts val="0"/>
                        </a:spcAft>
                      </a:pPr>
                      <a:r>
                        <a:rPr lang="zh-CN" sz="1000">
                          <a:effectLst/>
                        </a:rPr>
                        <a:t>前述条件不满足，并且有一个操作数是</a:t>
                      </a:r>
                      <a:r>
                        <a:rPr lang="en-US" sz="1000">
                          <a:effectLst/>
                        </a:rPr>
                        <a:t>unsigned int</a:t>
                      </a:r>
                      <a:r>
                        <a:rPr lang="zh-CN" sz="1000">
                          <a:effectLst/>
                        </a:rPr>
                        <a:t>型。</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dirty="0">
                          <a:effectLst/>
                        </a:rPr>
                        <a:t>将另一个操作数转换为</a:t>
                      </a:r>
                      <a:r>
                        <a:rPr lang="en-US" sz="1000" dirty="0">
                          <a:effectLst/>
                        </a:rPr>
                        <a:t>unsigned int</a:t>
                      </a:r>
                      <a:r>
                        <a:rPr lang="zh-CN" sz="1000" dirty="0">
                          <a:effectLst/>
                        </a:rPr>
                        <a:t>型。</a:t>
                      </a:r>
                      <a:endParaRPr lang="zh-CN" sz="1300" dirty="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09"/>
                  </a:ext>
                </a:extLst>
              </a:tr>
              <a:tr h="171769">
                <a:tc vMerge="1">
                  <a:txBody>
                    <a:bodyPr/>
                    <a:lstStyle/>
                    <a:p>
                      <a:endParaRPr lang="zh-CN" altLang="en-US"/>
                    </a:p>
                  </a:txBody>
                  <a:tcPr/>
                </a:tc>
                <a:tc>
                  <a:txBody>
                    <a:bodyPr/>
                    <a:lstStyle/>
                    <a:p>
                      <a:pPr indent="266700" algn="l">
                        <a:lnSpc>
                          <a:spcPts val="1560"/>
                        </a:lnSpc>
                        <a:spcAft>
                          <a:spcPts val="0"/>
                        </a:spcAft>
                      </a:pPr>
                      <a:r>
                        <a:rPr lang="zh-CN" sz="1000">
                          <a:effectLst/>
                        </a:rPr>
                        <a:t>前述条件都不满足</a:t>
                      </a:r>
                      <a:endParaRPr lang="zh-CN" sz="1300">
                        <a:effectLst/>
                        <a:latin typeface="Times New Roman" panose="02020603050405020304" pitchFamily="18" charset="0"/>
                        <a:ea typeface="宋体" panose="02010600030101010101" pitchFamily="2" charset="-122"/>
                      </a:endParaRPr>
                    </a:p>
                  </a:txBody>
                  <a:tcPr marL="66167" marR="66167" marT="0" marB="0" anchor="ctr"/>
                </a:tc>
                <a:tc>
                  <a:txBody>
                    <a:bodyPr/>
                    <a:lstStyle/>
                    <a:p>
                      <a:pPr indent="266700" algn="l">
                        <a:lnSpc>
                          <a:spcPts val="1560"/>
                        </a:lnSpc>
                        <a:spcAft>
                          <a:spcPts val="0"/>
                        </a:spcAft>
                      </a:pPr>
                      <a:r>
                        <a:rPr lang="zh-CN" sz="1000" dirty="0">
                          <a:effectLst/>
                        </a:rPr>
                        <a:t>将两个操作数都转换为</a:t>
                      </a:r>
                      <a:r>
                        <a:rPr lang="en-US" sz="1000" dirty="0">
                          <a:effectLst/>
                        </a:rPr>
                        <a:t>int</a:t>
                      </a:r>
                      <a:r>
                        <a:rPr lang="zh-CN" sz="1000" dirty="0">
                          <a:effectLst/>
                        </a:rPr>
                        <a:t>型。</a:t>
                      </a:r>
                      <a:endParaRPr lang="zh-CN" sz="1300" dirty="0">
                        <a:effectLst/>
                        <a:latin typeface="Times New Roman" panose="02020603050405020304" pitchFamily="18" charset="0"/>
                        <a:ea typeface="宋体" panose="02010600030101010101" pitchFamily="2" charset="-122"/>
                      </a:endParaRPr>
                    </a:p>
                  </a:txBody>
                  <a:tcPr marL="66167" marR="66167" marT="0" marB="0" anchor="ctr"/>
                </a:tc>
                <a:extLst>
                  <a:ext uri="{0D108BD9-81ED-4DB2-BD59-A6C34878D82A}">
                    <a16:rowId xmlns:a16="http://schemas.microsoft.com/office/drawing/2014/main" val="10010"/>
                  </a:ext>
                </a:extLst>
              </a:tr>
            </a:tbl>
          </a:graphicData>
        </a:graphic>
      </p:graphicFrame>
      <p:sp>
        <p:nvSpPr>
          <p:cNvPr id="3" name="灯片编号占位符 2"/>
          <p:cNvSpPr>
            <a:spLocks noGrp="1"/>
          </p:cNvSpPr>
          <p:nvPr>
            <p:ph type="sldNum" sz="quarter" idx="4"/>
          </p:nvPr>
        </p:nvSpPr>
        <p:spPr/>
        <p:txBody>
          <a:bodyPr/>
          <a:lstStyle/>
          <a:p>
            <a:fld id="{DEA904C8-CD7B-4714-BAE1-F1A91095C3EA}" type="slidenum">
              <a:rPr lang="zh-CN" altLang="en-US" smtClean="0"/>
              <a:pPr/>
              <a:t>48</a:t>
            </a:fld>
            <a:endParaRPr lang="zh-CN" altLang="en-US"/>
          </a:p>
        </p:txBody>
      </p:sp>
      <p:sp>
        <p:nvSpPr>
          <p:cNvPr id="5" name="文本框 4">
            <a:extLst>
              <a:ext uri="{FF2B5EF4-FFF2-40B4-BE49-F238E27FC236}">
                <a16:creationId xmlns:a16="http://schemas.microsoft.com/office/drawing/2014/main" id="{24C1CDD5-9715-0D57-C304-C4D93DF2D3EC}"/>
              </a:ext>
            </a:extLst>
          </p:cNvPr>
          <p:cNvSpPr txBox="1"/>
          <p:nvPr/>
        </p:nvSpPr>
        <p:spPr>
          <a:xfrm>
            <a:off x="845610" y="5834489"/>
            <a:ext cx="8045924"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如果参与运算的类型不一致，编译系统会自动对数据进行转换，转换的基本原则是低类型数据转换为高类型数据。</a:t>
            </a:r>
          </a:p>
        </p:txBody>
      </p:sp>
    </p:spTree>
    <p:extLst>
      <p:ext uri="{BB962C8B-B14F-4D97-AF65-F5344CB8AC3E}">
        <p14:creationId xmlns:p14="http://schemas.microsoft.com/office/powerpoint/2010/main" val="19894093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485290"/>
            <a:ext cx="8229838" cy="799892"/>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混合运算时数据类型</a:t>
            </a:r>
            <a:r>
              <a:rPr lang="zh-CN" altLang="en-US">
                <a:solidFill>
                  <a:schemeClr val="accent5"/>
                </a:solidFill>
                <a:latin typeface="微软雅黑" pitchFamily="34" charset="-122"/>
                <a:ea typeface="微软雅黑" pitchFamily="34" charset="-122"/>
              </a:rPr>
              <a:t>的转换</a:t>
            </a:r>
            <a:r>
              <a:rPr lang="en-US" altLang="zh-CN">
                <a:solidFill>
                  <a:schemeClr val="accent5"/>
                </a:solidFill>
                <a:latin typeface="微软雅黑" pitchFamily="34" charset="-122"/>
                <a:ea typeface="微软雅黑" pitchFamily="34" charset="-122"/>
              </a:rPr>
              <a:t>	</a:t>
            </a:r>
            <a:endParaRPr lang="zh-CN" altLang="en-US" dirty="0">
              <a:solidFill>
                <a:schemeClr val="accent5"/>
              </a:solidFill>
              <a:latin typeface="微软雅黑" pitchFamily="34" charset="-122"/>
              <a:ea typeface="微软雅黑" pitchFamily="34" charset="-122"/>
            </a:endParaRPr>
          </a:p>
        </p:txBody>
      </p:sp>
      <p:sp>
        <p:nvSpPr>
          <p:cNvPr id="107523" name="内容占位符 2"/>
          <p:cNvSpPr>
            <a:spLocks noGrp="1"/>
          </p:cNvSpPr>
          <p:nvPr>
            <p:ph idx="1"/>
          </p:nvPr>
        </p:nvSpPr>
        <p:spPr>
          <a:xfrm>
            <a:off x="554687" y="2285182"/>
            <a:ext cx="8072716" cy="3500642"/>
          </a:xfrm>
        </p:spPr>
        <p:txBody>
          <a:bodyPr/>
          <a:lstStyle/>
          <a:p>
            <a:pPr eaLnBrk="1" hangingPunct="1">
              <a:lnSpc>
                <a:spcPct val="120000"/>
              </a:lnSpc>
              <a:spcBef>
                <a:spcPts val="900"/>
              </a:spcBef>
            </a:pPr>
            <a:r>
              <a:rPr lang="zh-CN" altLang="en-US" sz="1800" dirty="0"/>
              <a:t>当把一个非布尔类型的算术值赋给布尔类型时，算术值为</a:t>
            </a:r>
            <a:r>
              <a:rPr lang="en-US" altLang="zh-CN" sz="1800" dirty="0"/>
              <a:t>0</a:t>
            </a:r>
            <a:r>
              <a:rPr lang="zh-CN" altLang="en-US" sz="1800" dirty="0"/>
              <a:t>则结果为</a:t>
            </a:r>
            <a:r>
              <a:rPr lang="en-US" altLang="zh-CN" sz="1800" dirty="0"/>
              <a:t>false</a:t>
            </a:r>
            <a:r>
              <a:rPr lang="zh-CN" altLang="en-US" sz="1800" dirty="0"/>
              <a:t>，否则结果为</a:t>
            </a:r>
            <a:r>
              <a:rPr lang="en-US" altLang="zh-CN" sz="1800" dirty="0"/>
              <a:t>true</a:t>
            </a:r>
            <a:r>
              <a:rPr lang="zh-CN" altLang="en-US" sz="1800" dirty="0"/>
              <a:t>。</a:t>
            </a:r>
          </a:p>
          <a:p>
            <a:pPr eaLnBrk="1" hangingPunct="1">
              <a:lnSpc>
                <a:spcPct val="120000"/>
              </a:lnSpc>
              <a:spcBef>
                <a:spcPts val="900"/>
              </a:spcBef>
            </a:pPr>
            <a:r>
              <a:rPr lang="zh-CN" altLang="en-US" sz="1800" dirty="0"/>
              <a:t>当把一个布尔值赋给非布尔类型时，布尔值为</a:t>
            </a:r>
            <a:r>
              <a:rPr lang="en-US" altLang="zh-CN" sz="1800" dirty="0"/>
              <a:t>false</a:t>
            </a:r>
            <a:r>
              <a:rPr lang="zh-CN" altLang="en-US" sz="1800" dirty="0"/>
              <a:t>则结果为</a:t>
            </a:r>
            <a:r>
              <a:rPr lang="en-US" altLang="zh-CN" sz="1800" dirty="0"/>
              <a:t>0</a:t>
            </a:r>
            <a:r>
              <a:rPr lang="zh-CN" altLang="en-US" sz="1800" dirty="0"/>
              <a:t>，布尔值为</a:t>
            </a:r>
            <a:r>
              <a:rPr lang="en-US" altLang="zh-CN" sz="1800" dirty="0"/>
              <a:t>true</a:t>
            </a:r>
            <a:r>
              <a:rPr lang="zh-CN" altLang="en-US" sz="1800" dirty="0"/>
              <a:t>则结果为</a:t>
            </a:r>
            <a:r>
              <a:rPr lang="en-US" altLang="zh-CN" sz="1800" dirty="0"/>
              <a:t>1</a:t>
            </a:r>
          </a:p>
          <a:p>
            <a:pPr eaLnBrk="1" hangingPunct="1">
              <a:lnSpc>
                <a:spcPct val="120000"/>
              </a:lnSpc>
              <a:spcBef>
                <a:spcPts val="900"/>
              </a:spcBef>
            </a:pPr>
            <a:r>
              <a:rPr lang="zh-CN" altLang="en-US" sz="1800" dirty="0"/>
              <a:t>当把一个浮点数赋给整数类型时，结果值将只保留浮点数中的整数部分，小数部分将丢失。</a:t>
            </a:r>
          </a:p>
          <a:p>
            <a:pPr eaLnBrk="1" hangingPunct="1">
              <a:lnSpc>
                <a:spcPct val="120000"/>
              </a:lnSpc>
              <a:spcBef>
                <a:spcPts val="900"/>
              </a:spcBef>
            </a:pPr>
            <a:r>
              <a:rPr lang="zh-CN" altLang="en-US" sz="1800" dirty="0"/>
              <a:t>当把一个整数值赋给浮点类型时，小数部分记为</a:t>
            </a:r>
            <a:r>
              <a:rPr lang="en-US" altLang="zh-CN" sz="1800" dirty="0"/>
              <a:t>0</a:t>
            </a:r>
            <a:r>
              <a:rPr lang="zh-CN" altLang="en-US" sz="1800" dirty="0"/>
              <a:t>。如果整数所占的空间超过了浮点类型的容量，精度可能有损失。</a:t>
            </a:r>
          </a:p>
        </p:txBody>
      </p:sp>
      <p:sp>
        <p:nvSpPr>
          <p:cNvPr id="3" name="灯片编号占位符 2"/>
          <p:cNvSpPr>
            <a:spLocks noGrp="1"/>
          </p:cNvSpPr>
          <p:nvPr>
            <p:ph type="sldNum" sz="quarter" idx="4"/>
          </p:nvPr>
        </p:nvSpPr>
        <p:spPr/>
        <p:txBody>
          <a:bodyPr/>
          <a:lstStyle/>
          <a:p>
            <a:fld id="{DEA904C8-CD7B-4714-BAE1-F1A91095C3EA}" type="slidenum">
              <a:rPr lang="zh-CN" altLang="en-US" smtClean="0"/>
              <a:pPr/>
              <a:t>49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25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25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25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 calcmode="lin" valueType="num">
                                      <p:cBhvr additive="base">
                                        <p:cTn id="25" dur="25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069435"/>
            <a:ext cx="8229838" cy="576224"/>
          </a:xfrm>
        </p:spPr>
        <p:txBody>
          <a:bodyPr/>
          <a:lstStyle/>
          <a:p>
            <a:pPr eaLnBrk="1" hangingPunct="1">
              <a:defRPr/>
            </a:pPr>
            <a:r>
              <a:rPr lang="en-US" altLang="zh-CN" dirty="0">
                <a:solidFill>
                  <a:schemeClr val="accent4">
                    <a:lumMod val="75000"/>
                  </a:schemeClr>
                </a:solidFill>
                <a:latin typeface="微软雅黑" pitchFamily="34" charset="-122"/>
                <a:ea typeface="微软雅黑" pitchFamily="34" charset="-122"/>
              </a:rPr>
              <a:t>C++</a:t>
            </a:r>
            <a:r>
              <a:rPr lang="zh-CN" altLang="en-US" dirty="0">
                <a:solidFill>
                  <a:schemeClr val="accent4">
                    <a:lumMod val="75000"/>
                  </a:schemeClr>
                </a:solidFill>
                <a:latin typeface="微软雅黑" pitchFamily="34" charset="-122"/>
                <a:ea typeface="微软雅黑" pitchFamily="34" charset="-122"/>
              </a:rPr>
              <a:t>的产生和发展</a:t>
            </a:r>
          </a:p>
        </p:txBody>
      </p:sp>
      <p:sp>
        <p:nvSpPr>
          <p:cNvPr id="14339" name="Rectangle 3"/>
          <p:cNvSpPr>
            <a:spLocks noGrp="1" noChangeArrowheads="1"/>
          </p:cNvSpPr>
          <p:nvPr>
            <p:ph idx="1"/>
          </p:nvPr>
        </p:nvSpPr>
        <p:spPr>
          <a:xfrm>
            <a:off x="161852" y="1645659"/>
            <a:ext cx="9001362" cy="5220270"/>
          </a:xfrm>
        </p:spPr>
        <p:txBody>
          <a:bodyPr/>
          <a:lstStyle/>
          <a:p>
            <a:pPr eaLnBrk="1" hangingPunct="1">
              <a:spcBef>
                <a:spcPts val="0"/>
              </a:spcBef>
              <a:spcAft>
                <a:spcPts val="450"/>
              </a:spcAft>
            </a:pPr>
            <a:r>
              <a:rPr lang="en-US" altLang="zh-CN" sz="2200" dirty="0"/>
              <a:t>C++</a:t>
            </a:r>
            <a:r>
              <a:rPr lang="zh-CN" altLang="en-US" sz="2200" dirty="0"/>
              <a:t>从</a:t>
            </a:r>
            <a:r>
              <a:rPr lang="en-US" altLang="zh-CN" sz="2200" dirty="0"/>
              <a:t>C</a:t>
            </a:r>
            <a:r>
              <a:rPr lang="zh-CN" altLang="en-US" sz="2200" dirty="0"/>
              <a:t>语言发展演变而来，最初的</a:t>
            </a:r>
            <a:r>
              <a:rPr lang="en-US" altLang="zh-CN" sz="2200" dirty="0"/>
              <a:t>C++</a:t>
            </a:r>
            <a:r>
              <a:rPr lang="zh-CN" altLang="en-US" sz="2200" dirty="0"/>
              <a:t>被称为“带类的</a:t>
            </a:r>
            <a:r>
              <a:rPr lang="en-US" altLang="zh-CN" sz="2200" dirty="0"/>
              <a:t>C”</a:t>
            </a:r>
            <a:r>
              <a:rPr lang="zh-CN" altLang="en-US" sz="2200" dirty="0"/>
              <a:t>；</a:t>
            </a:r>
            <a:endParaRPr lang="en-US" altLang="zh-CN" sz="2200" dirty="0"/>
          </a:p>
          <a:p>
            <a:pPr eaLnBrk="1" hangingPunct="1">
              <a:spcBef>
                <a:spcPts val="0"/>
              </a:spcBef>
              <a:spcAft>
                <a:spcPts val="450"/>
              </a:spcAft>
            </a:pPr>
            <a:r>
              <a:rPr lang="en-US" altLang="zh-CN" sz="2200" dirty="0"/>
              <a:t>1983</a:t>
            </a:r>
            <a:r>
              <a:rPr lang="zh-CN" altLang="en-US" sz="2200" dirty="0"/>
              <a:t>年正式取名为</a:t>
            </a:r>
            <a:r>
              <a:rPr lang="en-US" altLang="zh-CN" sz="2200" dirty="0"/>
              <a:t>C++</a:t>
            </a:r>
            <a:r>
              <a:rPr lang="zh-CN" altLang="en-US" sz="2200" dirty="0"/>
              <a:t>；</a:t>
            </a:r>
            <a:endParaRPr lang="en-US" altLang="zh-CN" sz="2200" dirty="0"/>
          </a:p>
          <a:p>
            <a:pPr eaLnBrk="1" hangingPunct="1">
              <a:spcBef>
                <a:spcPts val="0"/>
              </a:spcBef>
              <a:spcAft>
                <a:spcPts val="450"/>
              </a:spcAft>
            </a:pPr>
            <a:r>
              <a:rPr lang="zh-CN" altLang="en-US" sz="2200" dirty="0"/>
              <a:t>于</a:t>
            </a:r>
            <a:r>
              <a:rPr lang="en-US" altLang="zh-CN" sz="2200" dirty="0"/>
              <a:t>1998</a:t>
            </a:r>
            <a:r>
              <a:rPr lang="zh-CN" altLang="en-US" sz="2200" dirty="0"/>
              <a:t>年</a:t>
            </a:r>
            <a:r>
              <a:rPr lang="en-US" altLang="zh-CN" sz="2200" dirty="0"/>
              <a:t>11</a:t>
            </a:r>
            <a:r>
              <a:rPr lang="zh-CN" altLang="en-US" sz="2200" dirty="0"/>
              <a:t>月被国际标准化组织（</a:t>
            </a:r>
            <a:r>
              <a:rPr lang="en-US" altLang="zh-CN" sz="2200" dirty="0"/>
              <a:t>ISO</a:t>
            </a:r>
            <a:r>
              <a:rPr lang="zh-CN" altLang="en-US" sz="2200" dirty="0"/>
              <a:t>）批准为国际标准；</a:t>
            </a:r>
          </a:p>
          <a:p>
            <a:pPr eaLnBrk="1" hangingPunct="1">
              <a:spcBef>
                <a:spcPts val="0"/>
              </a:spcBef>
              <a:spcAft>
                <a:spcPts val="450"/>
              </a:spcAft>
            </a:pPr>
            <a:r>
              <a:rPr lang="en-US" altLang="zh-CN" sz="2200" dirty="0"/>
              <a:t>2003</a:t>
            </a:r>
            <a:r>
              <a:rPr lang="zh-CN" altLang="en-US" sz="2200" dirty="0"/>
              <a:t>年</a:t>
            </a:r>
            <a:r>
              <a:rPr lang="en-US" altLang="zh-CN" sz="2200" dirty="0"/>
              <a:t>10</a:t>
            </a:r>
            <a:r>
              <a:rPr lang="zh-CN" altLang="en-US" sz="2200" dirty="0"/>
              <a:t>月</a:t>
            </a:r>
            <a:r>
              <a:rPr lang="en-US" altLang="zh-CN" sz="2200" dirty="0"/>
              <a:t>15</a:t>
            </a:r>
            <a:r>
              <a:rPr lang="zh-CN" altLang="en-US" sz="2200" dirty="0"/>
              <a:t>日发布第</a:t>
            </a:r>
            <a:r>
              <a:rPr lang="en-US" altLang="zh-CN" sz="2200" dirty="0"/>
              <a:t>2</a:t>
            </a:r>
            <a:r>
              <a:rPr lang="zh-CN" altLang="en-US" sz="2200" dirty="0"/>
              <a:t>版</a:t>
            </a:r>
            <a:r>
              <a:rPr lang="en-US" altLang="zh-CN" sz="2200" dirty="0"/>
              <a:t>C++</a:t>
            </a:r>
            <a:r>
              <a:rPr lang="zh-CN" altLang="en-US" sz="2200" dirty="0"/>
              <a:t>标准</a:t>
            </a:r>
            <a:r>
              <a:rPr lang="en-US" altLang="zh-CN" sz="2200" dirty="0"/>
              <a:t>ISO/IEC 14882:2003</a:t>
            </a:r>
            <a:r>
              <a:rPr lang="zh-CN" altLang="en-US" sz="2200" dirty="0"/>
              <a:t>；</a:t>
            </a:r>
            <a:endParaRPr lang="en-US" altLang="zh-CN" sz="2200" dirty="0"/>
          </a:p>
          <a:p>
            <a:pPr eaLnBrk="1" hangingPunct="1">
              <a:spcBef>
                <a:spcPts val="0"/>
              </a:spcBef>
              <a:spcAft>
                <a:spcPts val="450"/>
              </a:spcAft>
            </a:pPr>
            <a:r>
              <a:rPr lang="en-US" altLang="zh-CN" sz="2200" dirty="0"/>
              <a:t>2011</a:t>
            </a:r>
            <a:r>
              <a:rPr lang="zh-CN" altLang="en-US" sz="2200" dirty="0"/>
              <a:t>年</a:t>
            </a:r>
            <a:r>
              <a:rPr lang="en-US" altLang="zh-CN" sz="2200" dirty="0"/>
              <a:t>8</a:t>
            </a:r>
            <a:r>
              <a:rPr lang="zh-CN" altLang="en-US" sz="2200" dirty="0"/>
              <a:t>月</a:t>
            </a:r>
            <a:r>
              <a:rPr lang="en-US" altLang="zh-CN" sz="2200" dirty="0"/>
              <a:t>12</a:t>
            </a:r>
            <a:r>
              <a:rPr lang="zh-CN" altLang="en-US" sz="2200" dirty="0"/>
              <a:t>日</a:t>
            </a:r>
            <a:r>
              <a:rPr lang="en-US" altLang="zh-CN" sz="2200" dirty="0"/>
              <a:t>ISO</a:t>
            </a:r>
            <a:r>
              <a:rPr lang="zh-CN" altLang="en-US" sz="2200" dirty="0"/>
              <a:t>公布了第三版</a:t>
            </a:r>
            <a:r>
              <a:rPr lang="en-US" altLang="zh-CN" sz="2200" dirty="0"/>
              <a:t>C++</a:t>
            </a:r>
            <a:r>
              <a:rPr lang="zh-CN" altLang="en-US" sz="2200" dirty="0"/>
              <a:t>标准</a:t>
            </a:r>
            <a:r>
              <a:rPr lang="en-US" altLang="zh-CN" sz="2200" dirty="0"/>
              <a:t>C++11</a:t>
            </a:r>
            <a:r>
              <a:rPr lang="zh-CN" altLang="en-US" sz="2200" dirty="0"/>
              <a:t>，</a:t>
            </a:r>
            <a:r>
              <a:rPr lang="en-US" altLang="zh-CN" sz="2200" dirty="0"/>
              <a:t>C++11</a:t>
            </a:r>
            <a:r>
              <a:rPr lang="zh-CN" altLang="en-US" sz="2200" dirty="0"/>
              <a:t>标准包含核心语言的新机能，而且扩展</a:t>
            </a:r>
            <a:r>
              <a:rPr lang="en-US" altLang="zh-CN" sz="2200" dirty="0"/>
              <a:t>C++</a:t>
            </a:r>
            <a:r>
              <a:rPr lang="zh-CN" altLang="en-US" sz="2200" dirty="0"/>
              <a:t>标准程序库；</a:t>
            </a:r>
            <a:endParaRPr lang="en-US" altLang="zh-CN" sz="2200" dirty="0"/>
          </a:p>
          <a:p>
            <a:pPr eaLnBrk="1" hangingPunct="1">
              <a:spcBef>
                <a:spcPts val="0"/>
              </a:spcBef>
              <a:spcAft>
                <a:spcPts val="450"/>
              </a:spcAft>
            </a:pPr>
            <a:r>
              <a:rPr lang="en-US" altLang="zh-CN" sz="2200" dirty="0"/>
              <a:t>2014</a:t>
            </a:r>
            <a:r>
              <a:rPr lang="zh-CN" altLang="en-US" sz="2200" dirty="0"/>
              <a:t>年</a:t>
            </a:r>
            <a:r>
              <a:rPr lang="en-US" altLang="zh-CN" sz="2200" dirty="0"/>
              <a:t>8</a:t>
            </a:r>
            <a:r>
              <a:rPr lang="zh-CN" altLang="en-US" sz="2200" dirty="0"/>
              <a:t>月</a:t>
            </a:r>
            <a:r>
              <a:rPr lang="en-US" altLang="zh-CN" sz="2200" dirty="0"/>
              <a:t>18</a:t>
            </a:r>
            <a:r>
              <a:rPr lang="zh-CN" altLang="en-US" sz="2200" dirty="0"/>
              <a:t>日</a:t>
            </a:r>
            <a:r>
              <a:rPr lang="en-US" altLang="zh-CN" sz="2200" dirty="0"/>
              <a:t>ISO</a:t>
            </a:r>
            <a:r>
              <a:rPr lang="zh-CN" altLang="en-US" sz="2200" dirty="0"/>
              <a:t>公布了</a:t>
            </a:r>
            <a:r>
              <a:rPr lang="en-US" altLang="zh-CN" sz="2200" dirty="0"/>
              <a:t>C++14</a:t>
            </a:r>
            <a:r>
              <a:rPr lang="zh-CN" altLang="en-US" sz="2200" dirty="0"/>
              <a:t>，其正式名称为</a:t>
            </a:r>
            <a:r>
              <a:rPr lang="en-US" altLang="zh-CN" sz="2200" dirty="0"/>
              <a:t>”International Standard ISO/IEC 14882:2014(E) Programming Language C++”</a:t>
            </a:r>
            <a:r>
              <a:rPr lang="zh-CN" altLang="en-US" sz="2200" dirty="0"/>
              <a:t>。</a:t>
            </a:r>
            <a:r>
              <a:rPr lang="en-US" altLang="zh-CN" sz="2200" dirty="0"/>
              <a:t>C++14</a:t>
            </a:r>
            <a:r>
              <a:rPr lang="zh-CN" altLang="en-US" sz="2200" dirty="0"/>
              <a:t>旨在作为</a:t>
            </a:r>
            <a:r>
              <a:rPr lang="en-US" altLang="zh-CN" sz="2200" dirty="0"/>
              <a:t>C++11</a:t>
            </a:r>
            <a:r>
              <a:rPr lang="zh-CN" altLang="en-US" sz="2200" dirty="0"/>
              <a:t>的一个小扩展，主要提供漏洞修复和小的改进；</a:t>
            </a:r>
            <a:endParaRPr lang="en-US" altLang="zh-CN" sz="2200" dirty="0"/>
          </a:p>
          <a:p>
            <a:pPr eaLnBrk="1" hangingPunct="1">
              <a:spcBef>
                <a:spcPts val="0"/>
              </a:spcBef>
              <a:spcAft>
                <a:spcPts val="450"/>
              </a:spcAft>
            </a:pPr>
            <a:r>
              <a:rPr lang="en-US" altLang="zh-CN" sz="2200" dirty="0"/>
              <a:t>2017</a:t>
            </a:r>
            <a:r>
              <a:rPr lang="zh-CN" altLang="en-US" sz="2200" dirty="0"/>
              <a:t>年</a:t>
            </a:r>
            <a:r>
              <a:rPr lang="en-US" altLang="zh-CN" sz="2200" dirty="0"/>
              <a:t>12</a:t>
            </a:r>
            <a:r>
              <a:rPr lang="zh-CN" altLang="en-US" sz="2200" dirty="0"/>
              <a:t>月</a:t>
            </a:r>
            <a:r>
              <a:rPr lang="en-US" altLang="zh-CN" sz="2200" dirty="0"/>
              <a:t>ISO</a:t>
            </a:r>
            <a:r>
              <a:rPr lang="zh-CN" altLang="en-US" sz="2200" dirty="0"/>
              <a:t>公布了</a:t>
            </a:r>
            <a:r>
              <a:rPr lang="en-US" altLang="zh-CN" sz="2200" dirty="0"/>
              <a:t>C++17</a:t>
            </a:r>
            <a:r>
              <a:rPr lang="zh-CN" altLang="en-US" sz="2200" dirty="0"/>
              <a:t>，它相较于</a:t>
            </a:r>
            <a:r>
              <a:rPr lang="en-US" altLang="zh-CN" sz="2200" dirty="0"/>
              <a:t>C++14</a:t>
            </a:r>
            <a:r>
              <a:rPr lang="zh-CN" altLang="en-US" sz="2200" dirty="0"/>
              <a:t>引入了如文件系统库等很多新特性，移除了如</a:t>
            </a:r>
            <a:r>
              <a:rPr lang="en-US" altLang="zh-CN" sz="2200" dirty="0"/>
              <a:t>register</a:t>
            </a:r>
            <a:r>
              <a:rPr lang="zh-CN" altLang="en-US" sz="2200" dirty="0"/>
              <a:t>存储类说明符等弃用特性；</a:t>
            </a:r>
            <a:endParaRPr lang="en-US" altLang="zh-CN" sz="22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5</a:t>
            </a:fld>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1661382"/>
            <a:ext cx="8229838" cy="799892"/>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混合运算时数据类型</a:t>
            </a:r>
            <a:r>
              <a:rPr lang="zh-CN" altLang="en-US">
                <a:solidFill>
                  <a:schemeClr val="accent5"/>
                </a:solidFill>
                <a:latin typeface="微软雅黑" pitchFamily="34" charset="-122"/>
                <a:ea typeface="微软雅黑" pitchFamily="34" charset="-122"/>
              </a:rPr>
              <a:t>的转换</a:t>
            </a:r>
            <a:r>
              <a:rPr lang="en-US" altLang="zh-CN">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显式转换</a:t>
            </a:r>
          </a:p>
        </p:txBody>
      </p:sp>
      <p:sp>
        <p:nvSpPr>
          <p:cNvPr id="3" name="内容占位符 2"/>
          <p:cNvSpPr>
            <a:spLocks noGrp="1"/>
          </p:cNvSpPr>
          <p:nvPr>
            <p:ph idx="1"/>
          </p:nvPr>
        </p:nvSpPr>
        <p:spPr>
          <a:xfrm>
            <a:off x="457081" y="2625538"/>
            <a:ext cx="8229838" cy="3124577"/>
          </a:xfrm>
        </p:spPr>
        <p:txBody>
          <a:bodyPr>
            <a:noAutofit/>
          </a:bodyPr>
          <a:lstStyle/>
          <a:p>
            <a:pPr marL="274247" indent="-191973" eaLnBrk="1" fontAlgn="auto" hangingPunct="1">
              <a:spcAft>
                <a:spcPts val="0"/>
              </a:spcAft>
              <a:buClr>
                <a:schemeClr val="accent3"/>
              </a:buClr>
              <a:buFont typeface="Georgia"/>
              <a:buChar char="•"/>
              <a:defRPr/>
            </a:pPr>
            <a:r>
              <a:rPr lang="zh-CN" altLang="en-US" sz="1800" dirty="0"/>
              <a:t>语法形式（</a:t>
            </a:r>
            <a:r>
              <a:rPr lang="en-US" altLang="zh-CN" sz="1800" dirty="0"/>
              <a:t>3</a:t>
            </a:r>
            <a:r>
              <a:rPr lang="zh-CN" altLang="en-US" sz="1800" dirty="0"/>
              <a:t>种）：</a:t>
            </a:r>
          </a:p>
          <a:p>
            <a:pPr marL="493644" lvl="1" indent="-185117" eaLnBrk="1" fontAlgn="auto" hangingPunct="1">
              <a:spcAft>
                <a:spcPts val="0"/>
              </a:spcAft>
              <a:buFont typeface="Georgia"/>
              <a:buChar char="▫"/>
              <a:defRPr/>
            </a:pPr>
            <a:r>
              <a:rPr lang="zh-CN" altLang="en-US" sz="1800" dirty="0"/>
              <a:t>类型说明符</a:t>
            </a:r>
            <a:r>
              <a:rPr lang="en-US" altLang="zh-CN" sz="1800" dirty="0"/>
              <a:t>(</a:t>
            </a:r>
            <a:r>
              <a:rPr lang="zh-CN" altLang="en-US" sz="1800" dirty="0"/>
              <a:t>表达式</a:t>
            </a:r>
            <a:r>
              <a:rPr lang="en-US" altLang="zh-CN" sz="1800" dirty="0"/>
              <a:t>)</a:t>
            </a:r>
          </a:p>
          <a:p>
            <a:pPr marL="493644" lvl="1" indent="-185117" eaLnBrk="1" fontAlgn="auto" hangingPunct="1">
              <a:spcAft>
                <a:spcPts val="0"/>
              </a:spcAft>
              <a:buFont typeface="Georgia"/>
              <a:buChar char="▫"/>
              <a:defRPr/>
            </a:pPr>
            <a:r>
              <a:rPr lang="en-US" altLang="zh-CN" sz="1800" dirty="0"/>
              <a:t>(</a:t>
            </a:r>
            <a:r>
              <a:rPr lang="zh-CN" altLang="en-US" sz="1800" dirty="0"/>
              <a:t>类型说明符</a:t>
            </a:r>
            <a:r>
              <a:rPr lang="en-US" altLang="zh-CN" sz="1800" dirty="0"/>
              <a:t>)</a:t>
            </a:r>
            <a:r>
              <a:rPr lang="zh-CN" altLang="en-US" sz="1800" dirty="0"/>
              <a:t>表达式</a:t>
            </a:r>
          </a:p>
          <a:p>
            <a:pPr marL="493644" lvl="1" indent="-185117" eaLnBrk="1" fontAlgn="auto" hangingPunct="1">
              <a:spcAft>
                <a:spcPts val="0"/>
              </a:spcAft>
              <a:buFont typeface="Georgia"/>
              <a:buChar char="▫"/>
              <a:defRPr/>
            </a:pPr>
            <a:r>
              <a:rPr lang="zh-CN" altLang="en-US" sz="1800" dirty="0"/>
              <a:t>类型转换操作符</a:t>
            </a:r>
            <a:r>
              <a:rPr lang="en-US" altLang="zh-CN" sz="1800" dirty="0"/>
              <a:t>&lt;</a:t>
            </a:r>
            <a:r>
              <a:rPr lang="zh-CN" altLang="en-US" sz="1800" dirty="0"/>
              <a:t>类型说明符</a:t>
            </a:r>
            <a:r>
              <a:rPr lang="en-US" altLang="zh-CN" sz="1800" dirty="0"/>
              <a:t>&gt;(</a:t>
            </a:r>
            <a:r>
              <a:rPr lang="zh-CN" altLang="en-US" sz="1800" dirty="0"/>
              <a:t>表达式</a:t>
            </a:r>
            <a:r>
              <a:rPr lang="en-US" altLang="zh-CN" sz="1800" dirty="0"/>
              <a:t>)</a:t>
            </a:r>
          </a:p>
          <a:p>
            <a:pPr marL="692473" lvl="2" indent="-164548" eaLnBrk="1" fontAlgn="auto" hangingPunct="1">
              <a:spcAft>
                <a:spcPts val="0"/>
              </a:spcAft>
              <a:buFont typeface="Wingdings 2"/>
              <a:buChar char=""/>
              <a:defRPr/>
            </a:pPr>
            <a:r>
              <a:rPr lang="zh-CN" altLang="en-US" dirty="0">
                <a:latin typeface="微软雅黑" pitchFamily="34" charset="-122"/>
                <a:ea typeface="微软雅黑" pitchFamily="34" charset="-122"/>
              </a:rPr>
              <a:t>类型转换操作符可以是：</a:t>
            </a:r>
            <a:br>
              <a:rPr lang="zh-CN" altLang="en-US" dirty="0">
                <a:latin typeface="微软雅黑" pitchFamily="34" charset="-122"/>
                <a:ea typeface="微软雅黑" pitchFamily="34" charset="-122"/>
              </a:rPr>
            </a:br>
            <a:r>
              <a:rPr lang="en-US" altLang="zh-CN" dirty="0" err="1">
                <a:latin typeface="微软雅黑" pitchFamily="34" charset="-122"/>
                <a:ea typeface="微软雅黑" pitchFamily="34" charset="-122"/>
              </a:rPr>
              <a:t>const_cast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dynamic_cast</a:t>
            </a:r>
            <a:r>
              <a:rPr lang="zh-CN" altLang="en-US" dirty="0">
                <a:latin typeface="微软雅黑" pitchFamily="34" charset="-122"/>
                <a:ea typeface="微软雅黑" pitchFamily="34" charset="-122"/>
              </a:rPr>
              <a:t>、</a:t>
            </a:r>
            <a:br>
              <a:rPr lang="zh-CN" altLang="en-US" dirty="0">
                <a:latin typeface="微软雅黑" pitchFamily="34" charset="-122"/>
                <a:ea typeface="微软雅黑" pitchFamily="34" charset="-122"/>
              </a:rPr>
            </a:br>
            <a:r>
              <a:rPr lang="en-US" altLang="zh-CN" dirty="0" err="1">
                <a:latin typeface="微软雅黑" pitchFamily="34" charset="-122"/>
                <a:ea typeface="微软雅黑" pitchFamily="34" charset="-122"/>
              </a:rPr>
              <a:t>reinterpret_cast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static_cast</a:t>
            </a:r>
            <a:endParaRPr lang="en-US" altLang="zh-CN" dirty="0">
              <a:latin typeface="微软雅黑" pitchFamily="34" charset="-122"/>
              <a:ea typeface="微软雅黑" pitchFamily="34" charset="-122"/>
            </a:endParaRPr>
          </a:p>
          <a:p>
            <a:pPr marL="274247" indent="-191973" eaLnBrk="1" fontAlgn="auto" hangingPunct="1">
              <a:spcAft>
                <a:spcPts val="0"/>
              </a:spcAft>
              <a:buClr>
                <a:schemeClr val="accent3"/>
              </a:buClr>
              <a:buFont typeface="Georgia"/>
              <a:buChar char="•"/>
              <a:defRPr/>
            </a:pPr>
            <a:r>
              <a:rPr lang="zh-CN" altLang="en-US" sz="1800" dirty="0"/>
              <a:t>显式类型转换的作用是将表达式的结果类型转换为类型说明符所指定的类型。</a:t>
            </a:r>
          </a:p>
          <a:p>
            <a:pPr marL="274247" indent="-191973" eaLnBrk="1" fontAlgn="auto" hangingPunct="1">
              <a:spcAft>
                <a:spcPts val="0"/>
              </a:spcAft>
              <a:buClr>
                <a:schemeClr val="accent3"/>
              </a:buClr>
              <a:buFont typeface="Georgia"/>
              <a:buChar char="•"/>
              <a:defRPr/>
            </a:pPr>
            <a:r>
              <a:rPr lang="zh-CN" altLang="en-US" sz="1800" dirty="0"/>
              <a:t>例：</a:t>
            </a:r>
            <a:r>
              <a:rPr lang="en-US" altLang="zh-CN" sz="1800" dirty="0" err="1"/>
              <a:t>int</a:t>
            </a:r>
            <a:r>
              <a:rPr lang="en-US" altLang="zh-CN" sz="1800" dirty="0"/>
              <a:t>(z), (</a:t>
            </a:r>
            <a:r>
              <a:rPr lang="en-US" altLang="zh-CN" sz="1800" dirty="0" err="1"/>
              <a:t>int</a:t>
            </a:r>
            <a:r>
              <a:rPr lang="en-US" altLang="zh-CN" sz="1800" dirty="0"/>
              <a:t>)z, </a:t>
            </a:r>
            <a:r>
              <a:rPr lang="en-US" altLang="zh-CN" sz="1800" dirty="0" err="1"/>
              <a:t>static_cast</a:t>
            </a:r>
            <a:r>
              <a:rPr lang="en-US" altLang="zh-CN" sz="1800" dirty="0"/>
              <a:t>&lt;</a:t>
            </a:r>
            <a:r>
              <a:rPr lang="en-US" altLang="zh-CN" sz="1800" dirty="0" err="1"/>
              <a:t>int</a:t>
            </a:r>
            <a:r>
              <a:rPr lang="en-US" altLang="zh-CN" sz="1800" dirty="0"/>
              <a:t>&gt;(z)</a:t>
            </a:r>
            <a:br>
              <a:rPr lang="en-US" altLang="zh-CN" sz="1800" dirty="0"/>
            </a:br>
            <a:r>
              <a:rPr lang="zh-CN" altLang="en-US" sz="1800" dirty="0"/>
              <a:t>三种完全等价</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50</a:t>
            </a:fld>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457082" y="1661382"/>
            <a:ext cx="8229838" cy="799892"/>
          </a:xfrm>
        </p:spPr>
        <p:txBody>
          <a:bodyPr/>
          <a:lstStyle/>
          <a:p>
            <a:pPr eaLnBrk="1" hangingPunct="1">
              <a:defRPr/>
            </a:pPr>
            <a:r>
              <a:rPr lang="zh-CN" altLang="en-US">
                <a:solidFill>
                  <a:schemeClr val="accent5"/>
                </a:solidFill>
                <a:latin typeface="微软雅黑" pitchFamily="34" charset="-122"/>
                <a:ea typeface="微软雅黑" pitchFamily="34" charset="-122"/>
              </a:rPr>
              <a:t>简单</a:t>
            </a:r>
            <a:r>
              <a:rPr lang="zh-CN" altLang="en-US" dirty="0">
                <a:solidFill>
                  <a:schemeClr val="accent5"/>
                </a:solidFill>
                <a:latin typeface="微软雅黑" pitchFamily="34" charset="-122"/>
                <a:ea typeface="微软雅黑" pitchFamily="34" charset="-122"/>
              </a:rPr>
              <a:t>的</a:t>
            </a:r>
            <a:r>
              <a:rPr lang="en-US" altLang="zh-CN" dirty="0">
                <a:solidFill>
                  <a:schemeClr val="accent5"/>
                </a:solidFill>
                <a:latin typeface="微软雅黑" pitchFamily="34" charset="-122"/>
                <a:ea typeface="微软雅黑" pitchFamily="34" charset="-122"/>
              </a:rPr>
              <a:t>I/O</a:t>
            </a:r>
            <a:r>
              <a:rPr lang="zh-CN" altLang="en-US" dirty="0">
                <a:solidFill>
                  <a:schemeClr val="accent5"/>
                </a:solidFill>
                <a:latin typeface="微软雅黑" pitchFamily="34" charset="-122"/>
                <a:ea typeface="微软雅黑" pitchFamily="34" charset="-122"/>
              </a:rPr>
              <a:t>格式控制</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413902549"/>
              </p:ext>
            </p:extLst>
          </p:nvPr>
        </p:nvGraphicFramePr>
        <p:xfrm>
          <a:off x="768944" y="2644583"/>
          <a:ext cx="7096565" cy="2678211"/>
        </p:xfrm>
        <a:graphic>
          <a:graphicData uri="http://schemas.openxmlformats.org/drawingml/2006/table">
            <a:tbl>
              <a:tblPr/>
              <a:tblGrid>
                <a:gridCol w="2244831">
                  <a:extLst>
                    <a:ext uri="{9D8B030D-6E8A-4147-A177-3AD203B41FA5}">
                      <a16:colId xmlns:a16="http://schemas.microsoft.com/office/drawing/2014/main" val="20000"/>
                    </a:ext>
                  </a:extLst>
                </a:gridCol>
                <a:gridCol w="4851734">
                  <a:extLst>
                    <a:ext uri="{9D8B030D-6E8A-4147-A177-3AD203B41FA5}">
                      <a16:colId xmlns:a16="http://schemas.microsoft.com/office/drawing/2014/main" val="20001"/>
                    </a:ext>
                  </a:extLst>
                </a:gridCol>
              </a:tblGrid>
              <a:tr h="297579">
                <a:tc>
                  <a:txBody>
                    <a:bodyPr/>
                    <a:lstStyle/>
                    <a:p>
                      <a:pPr indent="266700" algn="ctr">
                        <a:lnSpc>
                          <a:spcPct val="100000"/>
                        </a:lnSpc>
                        <a:spcAft>
                          <a:spcPts val="0"/>
                        </a:spcAft>
                      </a:pPr>
                      <a:r>
                        <a:rPr lang="zh-CN" sz="1300" kern="100" dirty="0">
                          <a:latin typeface="微软雅黑" panose="020B0503020204020204" pitchFamily="34" charset="-122"/>
                          <a:ea typeface="微软雅黑" panose="020B0503020204020204" pitchFamily="34" charset="-122"/>
                          <a:cs typeface="Times New Roman"/>
                        </a:rPr>
                        <a:t>操纵符名</a:t>
                      </a:r>
                    </a:p>
                  </a:txBody>
                  <a:tcPr marL="68580" marR="68580" marT="80978"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pPr>
                      <a:r>
                        <a:rPr lang="zh-CN" sz="1300" kern="100" dirty="0">
                          <a:latin typeface="微软雅黑" panose="020B0503020204020204" pitchFamily="34" charset="-122"/>
                          <a:ea typeface="微软雅黑" panose="020B0503020204020204" pitchFamily="34" charset="-122"/>
                          <a:cs typeface="Times New Roman"/>
                        </a:rPr>
                        <a:t>含</a:t>
                      </a:r>
                      <a:r>
                        <a:rPr lang="en-US"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义</a:t>
                      </a:r>
                    </a:p>
                  </a:txBody>
                  <a:tcPr marL="68580" marR="68580" marT="80978"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a:t>
                      </a:r>
                      <a:r>
                        <a:rPr lang="en-US" sz="1300" kern="100" dirty="0" err="1">
                          <a:latin typeface="微软雅黑" panose="020B0503020204020204" pitchFamily="34" charset="-122"/>
                          <a:ea typeface="微软雅黑" panose="020B0503020204020204" pitchFamily="34" charset="-122"/>
                          <a:cs typeface="Times New Roman"/>
                        </a:rPr>
                        <a:t>dec</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数值数据采用十进制表示</a:t>
                      </a:r>
                    </a:p>
                  </a:txBody>
                  <a:tcPr marL="68580" marR="68580" marT="80978"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hex</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数值数据采用十六进制表示</a:t>
                      </a:r>
                    </a:p>
                  </a:txBody>
                  <a:tcPr marL="68580" marR="68580" marT="80978" marB="0">
                    <a:lnL>
                      <a:noFill/>
                    </a:lnL>
                    <a:lnR>
                      <a:noFill/>
                    </a:lnR>
                    <a:lnT>
                      <a:noFill/>
                    </a:lnT>
                    <a:lnB>
                      <a:noFill/>
                    </a:lnB>
                  </a:tcPr>
                </a:tc>
                <a:extLst>
                  <a:ext uri="{0D108BD9-81ED-4DB2-BD59-A6C34878D82A}">
                    <a16:rowId xmlns:a16="http://schemas.microsoft.com/office/drawing/2014/main" val="10002"/>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a:t>
                      </a:r>
                      <a:r>
                        <a:rPr lang="en-US" sz="1300" kern="100" dirty="0" err="1">
                          <a:latin typeface="微软雅黑" panose="020B0503020204020204" pitchFamily="34" charset="-122"/>
                          <a:ea typeface="微软雅黑" panose="020B0503020204020204" pitchFamily="34" charset="-122"/>
                          <a:cs typeface="Times New Roman"/>
                        </a:rPr>
                        <a:t>oct</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数值数据采用八进制表示</a:t>
                      </a:r>
                    </a:p>
                  </a:txBody>
                  <a:tcPr marL="68580" marR="68580" marT="80978" marB="0">
                    <a:lnL>
                      <a:noFill/>
                    </a:lnL>
                    <a:lnR>
                      <a:noFill/>
                    </a:lnR>
                    <a:lnT>
                      <a:noFill/>
                    </a:lnT>
                    <a:lnB>
                      <a:noFill/>
                    </a:lnB>
                  </a:tcPr>
                </a:tc>
                <a:extLst>
                  <a:ext uri="{0D108BD9-81ED-4DB2-BD59-A6C34878D82A}">
                    <a16:rowId xmlns:a16="http://schemas.microsoft.com/office/drawing/2014/main" val="10003"/>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a:t>
                      </a:r>
                      <a:r>
                        <a:rPr lang="en-US" sz="1300" kern="100" dirty="0" err="1">
                          <a:latin typeface="微软雅黑" panose="020B0503020204020204" pitchFamily="34" charset="-122"/>
                          <a:ea typeface="微软雅黑" panose="020B0503020204020204" pitchFamily="34" charset="-122"/>
                          <a:cs typeface="Times New Roman"/>
                        </a:rPr>
                        <a:t>ws</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提取空白符</a:t>
                      </a:r>
                    </a:p>
                  </a:txBody>
                  <a:tcPr marL="68580" marR="68580" marT="80978" marB="0">
                    <a:lnL>
                      <a:noFill/>
                    </a:lnL>
                    <a:lnR>
                      <a:noFill/>
                    </a:lnR>
                    <a:lnT>
                      <a:noFill/>
                    </a:lnT>
                    <a:lnB>
                      <a:noFill/>
                    </a:lnB>
                  </a:tcPr>
                </a:tc>
                <a:extLst>
                  <a:ext uri="{0D108BD9-81ED-4DB2-BD59-A6C34878D82A}">
                    <a16:rowId xmlns:a16="http://schemas.microsoft.com/office/drawing/2014/main" val="10004"/>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a:t>
                      </a:r>
                      <a:r>
                        <a:rPr lang="en-US" sz="1300" kern="100" dirty="0" err="1">
                          <a:latin typeface="微软雅黑" panose="020B0503020204020204" pitchFamily="34" charset="-122"/>
                          <a:ea typeface="微软雅黑" panose="020B0503020204020204" pitchFamily="34" charset="-122"/>
                          <a:cs typeface="Times New Roman"/>
                        </a:rPr>
                        <a:t>endl</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插入换行符，并刷新流</a:t>
                      </a:r>
                    </a:p>
                  </a:txBody>
                  <a:tcPr marL="68580" marR="68580" marT="80978" marB="0">
                    <a:lnL>
                      <a:noFill/>
                    </a:lnL>
                    <a:lnR>
                      <a:noFill/>
                    </a:lnR>
                    <a:lnT>
                      <a:noFill/>
                    </a:lnT>
                    <a:lnB>
                      <a:noFill/>
                    </a:lnB>
                  </a:tcPr>
                </a:tc>
                <a:extLst>
                  <a:ext uri="{0D108BD9-81ED-4DB2-BD59-A6C34878D82A}">
                    <a16:rowId xmlns:a16="http://schemas.microsoft.com/office/drawing/2014/main" val="10005"/>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ends</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插入空字符</a:t>
                      </a:r>
                    </a:p>
                  </a:txBody>
                  <a:tcPr marL="68580" marR="68580" marT="80978" marB="0">
                    <a:lnL>
                      <a:noFill/>
                    </a:lnL>
                    <a:lnR>
                      <a:noFill/>
                    </a:lnR>
                    <a:lnT>
                      <a:noFill/>
                    </a:lnT>
                    <a:lnB>
                      <a:noFill/>
                    </a:lnB>
                  </a:tcPr>
                </a:tc>
                <a:extLst>
                  <a:ext uri="{0D108BD9-81ED-4DB2-BD59-A6C34878D82A}">
                    <a16:rowId xmlns:a16="http://schemas.microsoft.com/office/drawing/2014/main" val="10006"/>
                  </a:ext>
                </a:extLst>
              </a:tr>
              <a:tr h="297579">
                <a:tc>
                  <a:txBody>
                    <a:bodyPr/>
                    <a:lstStyle/>
                    <a:p>
                      <a:pPr indent="266700" algn="just">
                        <a:lnSpc>
                          <a:spcPct val="100000"/>
                        </a:lnSpc>
                        <a:spcAft>
                          <a:spcPts val="0"/>
                        </a:spcAft>
                      </a:pPr>
                      <a:r>
                        <a:rPr lang="en-US" sz="1300" kern="100" dirty="0" err="1">
                          <a:latin typeface="微软雅黑" panose="020B0503020204020204" pitchFamily="34" charset="-122"/>
                          <a:ea typeface="微软雅黑" panose="020B0503020204020204" pitchFamily="34" charset="-122"/>
                          <a:cs typeface="Times New Roman"/>
                        </a:rPr>
                        <a:t>setprecision</a:t>
                      </a:r>
                      <a:r>
                        <a:rPr lang="en-US" sz="1300" kern="100" dirty="0">
                          <a:latin typeface="微软雅黑" panose="020B0503020204020204" pitchFamily="34" charset="-122"/>
                          <a:ea typeface="微软雅黑" panose="020B0503020204020204" pitchFamily="34" charset="-122"/>
                          <a:cs typeface="Times New Roman"/>
                        </a:rPr>
                        <a:t>(int)</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a:noFill/>
                    </a:lnB>
                  </a:tcPr>
                </a:tc>
                <a:tc>
                  <a:txBody>
                    <a:bodyPr/>
                    <a:lstStyle/>
                    <a:p>
                      <a:pPr indent="266700" algn="just">
                        <a:lnSpc>
                          <a:spcPct val="100000"/>
                        </a:lnSpc>
                        <a:spcAft>
                          <a:spcPts val="0"/>
                        </a:spcAft>
                      </a:pPr>
                      <a:r>
                        <a:rPr lang="en-US" altLang="zh-CN" sz="1300" kern="100">
                          <a:latin typeface="微软雅黑" panose="020B0503020204020204" pitchFamily="34" charset="-122"/>
                          <a:ea typeface="微软雅黑" panose="020B0503020204020204" pitchFamily="34" charset="-122"/>
                          <a:cs typeface="Times New Roman"/>
                        </a:rPr>
                        <a:t>           </a:t>
                      </a:r>
                      <a:r>
                        <a:rPr lang="zh-CN" sz="1300" kern="100">
                          <a:latin typeface="微软雅黑" panose="020B0503020204020204" pitchFamily="34" charset="-122"/>
                          <a:ea typeface="微软雅黑" panose="020B0503020204020204" pitchFamily="34" charset="-122"/>
                          <a:cs typeface="Times New Roman"/>
                        </a:rPr>
                        <a:t>设</a:t>
                      </a:r>
                      <a:r>
                        <a:rPr lang="zh-CN" sz="1300" kern="100" dirty="0">
                          <a:latin typeface="微软雅黑" panose="020B0503020204020204" pitchFamily="34" charset="-122"/>
                          <a:ea typeface="微软雅黑" panose="020B0503020204020204" pitchFamily="34" charset="-122"/>
                          <a:cs typeface="Times New Roman"/>
                        </a:rPr>
                        <a:t>置浮点数的小数位数（包括小数点）</a:t>
                      </a:r>
                    </a:p>
                  </a:txBody>
                  <a:tcPr marL="68580" marR="68580" marT="80978" marB="0">
                    <a:lnL>
                      <a:noFill/>
                    </a:lnL>
                    <a:lnR>
                      <a:noFill/>
                    </a:lnR>
                    <a:lnT>
                      <a:noFill/>
                    </a:lnT>
                    <a:lnB>
                      <a:noFill/>
                    </a:lnB>
                  </a:tcPr>
                </a:tc>
                <a:extLst>
                  <a:ext uri="{0D108BD9-81ED-4DB2-BD59-A6C34878D82A}">
                    <a16:rowId xmlns:a16="http://schemas.microsoft.com/office/drawing/2014/main" val="10007"/>
                  </a:ext>
                </a:extLst>
              </a:tr>
              <a:tr h="297579">
                <a:tc>
                  <a:txBody>
                    <a:bodyPr/>
                    <a:lstStyle/>
                    <a:p>
                      <a:pPr indent="266700" algn="just">
                        <a:lnSpc>
                          <a:spcPct val="100000"/>
                        </a:lnSpc>
                        <a:spcAft>
                          <a:spcPts val="0"/>
                        </a:spcAft>
                      </a:pPr>
                      <a:r>
                        <a:rPr lang="en-US" sz="1300" kern="100" dirty="0">
                          <a:latin typeface="微软雅黑" panose="020B0503020204020204" pitchFamily="34" charset="-122"/>
                          <a:ea typeface="微软雅黑" panose="020B0503020204020204" pitchFamily="34" charset="-122"/>
                          <a:cs typeface="Times New Roman"/>
                        </a:rPr>
                        <a:t>        </a:t>
                      </a:r>
                      <a:r>
                        <a:rPr lang="en-US" sz="1300" kern="100" dirty="0" err="1">
                          <a:latin typeface="微软雅黑" panose="020B0503020204020204" pitchFamily="34" charset="-122"/>
                          <a:ea typeface="微软雅黑" panose="020B0503020204020204" pitchFamily="34" charset="-122"/>
                          <a:cs typeface="Times New Roman"/>
                        </a:rPr>
                        <a:t>setw</a:t>
                      </a:r>
                      <a:r>
                        <a:rPr lang="en-US" sz="1300" kern="100" dirty="0">
                          <a:latin typeface="微软雅黑" panose="020B0503020204020204" pitchFamily="34" charset="-122"/>
                          <a:ea typeface="微软雅黑" panose="020B0503020204020204" pitchFamily="34" charset="-122"/>
                          <a:cs typeface="Times New Roman"/>
                        </a:rPr>
                        <a:t>(</a:t>
                      </a:r>
                      <a:r>
                        <a:rPr lang="en-US" sz="1300" kern="100" dirty="0" err="1">
                          <a:latin typeface="微软雅黑" panose="020B0503020204020204" pitchFamily="34" charset="-122"/>
                          <a:ea typeface="微软雅黑" panose="020B0503020204020204" pitchFamily="34" charset="-122"/>
                          <a:cs typeface="Times New Roman"/>
                        </a:rPr>
                        <a:t>int</a:t>
                      </a:r>
                      <a:r>
                        <a:rPr lang="en-US" sz="1300" kern="100" dirty="0">
                          <a:latin typeface="微软雅黑" panose="020B0503020204020204" pitchFamily="34" charset="-122"/>
                          <a:ea typeface="微软雅黑" panose="020B0503020204020204" pitchFamily="34" charset="-122"/>
                          <a:cs typeface="Times New Roman"/>
                        </a:rPr>
                        <a:t>)</a:t>
                      </a:r>
                      <a:endParaRPr lang="zh-CN" sz="1300" kern="100" dirty="0">
                        <a:latin typeface="微软雅黑" panose="020B0503020204020204" pitchFamily="34" charset="-122"/>
                        <a:ea typeface="微软雅黑" panose="020B0503020204020204" pitchFamily="34" charset="-122"/>
                        <a:cs typeface="Times New Roman"/>
                      </a:endParaRPr>
                    </a:p>
                  </a:txBody>
                  <a:tcPr marL="68580" marR="68580" marT="80978"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pPr>
                      <a:r>
                        <a:rPr lang="en-US" altLang="zh-CN" sz="1300" kern="100" dirty="0">
                          <a:latin typeface="微软雅黑" panose="020B0503020204020204" pitchFamily="34" charset="-122"/>
                          <a:ea typeface="微软雅黑" panose="020B0503020204020204" pitchFamily="34" charset="-122"/>
                          <a:cs typeface="Times New Roman"/>
                        </a:rPr>
                        <a:t>            </a:t>
                      </a:r>
                      <a:r>
                        <a:rPr lang="zh-CN" sz="1300" kern="100" dirty="0">
                          <a:latin typeface="微软雅黑" panose="020B0503020204020204" pitchFamily="34" charset="-122"/>
                          <a:ea typeface="微软雅黑" panose="020B0503020204020204" pitchFamily="34" charset="-122"/>
                          <a:cs typeface="Times New Roman"/>
                        </a:rPr>
                        <a:t>设置域宽</a:t>
                      </a:r>
                    </a:p>
                  </a:txBody>
                  <a:tcPr marL="68580" marR="68580" marT="80978"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3210" name="TextBox 7"/>
          <p:cNvSpPr txBox="1">
            <a:spLocks noChangeArrowheads="1"/>
          </p:cNvSpPr>
          <p:nvPr/>
        </p:nvSpPr>
        <p:spPr bwMode="auto">
          <a:xfrm>
            <a:off x="876072" y="2250588"/>
            <a:ext cx="407087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350">
                <a:latin typeface="微软雅黑" panose="020B0503020204020204" pitchFamily="34" charset="-122"/>
                <a:ea typeface="微软雅黑" panose="020B0503020204020204" pitchFamily="34" charset="-122"/>
              </a:rPr>
              <a:t>常用的</a:t>
            </a:r>
            <a:r>
              <a:rPr lang="en-US" altLang="zh-CN" sz="1350">
                <a:latin typeface="微软雅黑" panose="020B0503020204020204" pitchFamily="34" charset="-122"/>
                <a:ea typeface="微软雅黑" panose="020B0503020204020204" pitchFamily="34" charset="-122"/>
              </a:rPr>
              <a:t>I/O</a:t>
            </a:r>
            <a:r>
              <a:rPr lang="zh-CN" altLang="en-US" sz="1350">
                <a:latin typeface="微软雅黑" panose="020B0503020204020204" pitchFamily="34" charset="-122"/>
                <a:ea typeface="微软雅黑" panose="020B0503020204020204" pitchFamily="34" charset="-122"/>
              </a:rPr>
              <a:t>流类库操纵符</a:t>
            </a:r>
          </a:p>
        </p:txBody>
      </p:sp>
      <p:sp>
        <p:nvSpPr>
          <p:cNvPr id="93211" name="TextBox 8"/>
          <p:cNvSpPr txBox="1">
            <a:spLocks noChangeArrowheads="1"/>
          </p:cNvSpPr>
          <p:nvPr/>
        </p:nvSpPr>
        <p:spPr bwMode="auto">
          <a:xfrm>
            <a:off x="695145" y="5454916"/>
            <a:ext cx="77870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350" dirty="0">
                <a:latin typeface="微软雅黑" panose="020B0503020204020204" pitchFamily="34" charset="-122"/>
                <a:ea typeface="微软雅黑" panose="020B0503020204020204" pitchFamily="34" charset="-122"/>
              </a:rPr>
              <a:t>例</a:t>
            </a:r>
            <a:r>
              <a:rPr lang="en-US" altLang="zh-CN"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cout</a:t>
            </a:r>
            <a:r>
              <a:rPr lang="en-US" altLang="zh-CN" sz="1350" dirty="0">
                <a:latin typeface="微软雅黑" panose="020B0503020204020204" pitchFamily="34" charset="-122"/>
                <a:ea typeface="微软雅黑" panose="020B0503020204020204" pitchFamily="34" charset="-122"/>
              </a:rPr>
              <a:t> &lt;&lt; </a:t>
            </a:r>
            <a:r>
              <a:rPr lang="en-US" altLang="zh-CN" sz="1350" dirty="0" err="1">
                <a:latin typeface="微软雅黑" panose="020B0503020204020204" pitchFamily="34" charset="-122"/>
                <a:ea typeface="微软雅黑" panose="020B0503020204020204" pitchFamily="34" charset="-122"/>
              </a:rPr>
              <a:t>setw</a:t>
            </a:r>
            <a:r>
              <a:rPr lang="en-US" altLang="zh-CN" sz="1350" dirty="0">
                <a:latin typeface="微软雅黑" panose="020B0503020204020204" pitchFamily="34" charset="-122"/>
                <a:ea typeface="微软雅黑" panose="020B0503020204020204" pitchFamily="34" charset="-122"/>
              </a:rPr>
              <a:t>(5) &lt;&lt; </a:t>
            </a:r>
            <a:r>
              <a:rPr lang="en-US" altLang="zh-CN" sz="1350" dirty="0" err="1">
                <a:latin typeface="微软雅黑" panose="020B0503020204020204" pitchFamily="34" charset="-122"/>
                <a:ea typeface="微软雅黑" panose="020B0503020204020204" pitchFamily="34" charset="-122"/>
              </a:rPr>
              <a:t>setprecision</a:t>
            </a:r>
            <a:r>
              <a:rPr lang="en-US" altLang="zh-CN" sz="1350" dirty="0">
                <a:latin typeface="微软雅黑" panose="020B0503020204020204" pitchFamily="34" charset="-122"/>
                <a:ea typeface="微软雅黑" panose="020B0503020204020204" pitchFamily="34" charset="-122"/>
              </a:rPr>
              <a:t>(3) &lt;&lt; 3.1415;</a:t>
            </a:r>
            <a:endParaRPr lang="zh-CN" altLang="en-US" sz="135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51</a:t>
            </a:fld>
            <a:endParaRPr lang="zh-CN" altLang="en-US"/>
          </a:p>
        </p:txBody>
      </p:sp>
    </p:spTree>
    <p:extLst>
      <p:ext uri="{BB962C8B-B14F-4D97-AF65-F5344CB8AC3E}">
        <p14:creationId xmlns:p14="http://schemas.microsoft.com/office/powerpoint/2010/main" val="112112626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77BEF-13D5-E0B8-A629-F186FE7BA8F7}"/>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49823125-987C-E238-84E4-DEF6686AC8C3}"/>
              </a:ext>
            </a:extLst>
          </p:cNvPr>
          <p:cNvSpPr>
            <a:spLocks noGrp="1"/>
          </p:cNvSpPr>
          <p:nvPr>
            <p:ph idx="1"/>
          </p:nvPr>
        </p:nvSpPr>
        <p:spPr>
          <a:xfrm>
            <a:off x="457081" y="2132856"/>
            <a:ext cx="8229838" cy="432048"/>
          </a:xfrm>
        </p:spPr>
        <p:txBody>
          <a:bodyPr/>
          <a:lstStyle/>
          <a:p>
            <a:r>
              <a:rPr lang="en-US" altLang="zh-CN" b="0" i="0" dirty="0">
                <a:solidFill>
                  <a:srgbClr val="333333"/>
                </a:solidFill>
                <a:effectLst/>
                <a:latin typeface="-apple-system"/>
              </a:rPr>
              <a:t>C</a:t>
            </a:r>
            <a:r>
              <a:rPr lang="zh-CN" altLang="en-US" b="0" i="0" dirty="0">
                <a:solidFill>
                  <a:srgbClr val="333333"/>
                </a:solidFill>
                <a:effectLst/>
                <a:latin typeface="-apple-system"/>
              </a:rPr>
              <a:t>风格字符串“</a:t>
            </a:r>
            <a:r>
              <a:rPr lang="en-US" altLang="zh-CN" b="0" i="0" dirty="0">
                <a:solidFill>
                  <a:srgbClr val="333333"/>
                </a:solidFill>
                <a:effectLst/>
                <a:latin typeface="-apple-system"/>
              </a:rPr>
              <a:t>C++</a:t>
            </a:r>
            <a:r>
              <a:rPr lang="zh-CN" altLang="en-US" b="0" i="0" dirty="0">
                <a:solidFill>
                  <a:srgbClr val="333333"/>
                </a:solidFill>
                <a:effectLst/>
                <a:latin typeface="-apple-system"/>
              </a:rPr>
              <a:t>”在内存中占用的字节数是</a:t>
            </a:r>
            <a:r>
              <a:rPr lang="en-US" altLang="zh-CN" b="0" i="0" dirty="0">
                <a:solidFill>
                  <a:srgbClr val="333333"/>
                </a:solidFill>
                <a:effectLst/>
                <a:latin typeface="-apple-system"/>
              </a:rPr>
              <a:t>____</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endParaRPr lang="en-US" altLang="zh-CN" dirty="0">
              <a:solidFill>
                <a:srgbClr val="333333"/>
              </a:solidFill>
              <a:latin typeface="-apple-system"/>
            </a:endParaRPr>
          </a:p>
          <a:p>
            <a:pPr marL="82131" indent="0">
              <a:buNone/>
            </a:pPr>
            <a:endParaRPr lang="zh-CN" altLang="en-US" dirty="0"/>
          </a:p>
        </p:txBody>
      </p:sp>
      <p:sp>
        <p:nvSpPr>
          <p:cNvPr id="4" name="灯片编号占位符 3">
            <a:extLst>
              <a:ext uri="{FF2B5EF4-FFF2-40B4-BE49-F238E27FC236}">
                <a16:creationId xmlns:a16="http://schemas.microsoft.com/office/drawing/2014/main" id="{4A1A011A-FD42-6525-61F2-1504ECCA8007}"/>
              </a:ext>
            </a:extLst>
          </p:cNvPr>
          <p:cNvSpPr>
            <a:spLocks noGrp="1"/>
          </p:cNvSpPr>
          <p:nvPr>
            <p:ph type="sldNum" sz="quarter" idx="4"/>
          </p:nvPr>
        </p:nvSpPr>
        <p:spPr/>
        <p:txBody>
          <a:bodyPr/>
          <a:lstStyle/>
          <a:p>
            <a:fld id="{DEA904C8-CD7B-4714-BAE1-F1A91095C3EA}" type="slidenum">
              <a:rPr lang="zh-CN" altLang="en-US" smtClean="0"/>
              <a:pPr/>
              <a:t>52</a:t>
            </a:fld>
            <a:endParaRPr lang="zh-CN" altLang="en-US"/>
          </a:p>
        </p:txBody>
      </p:sp>
      <p:sp>
        <p:nvSpPr>
          <p:cNvPr id="6" name="文本框 5">
            <a:extLst>
              <a:ext uri="{FF2B5EF4-FFF2-40B4-BE49-F238E27FC236}">
                <a16:creationId xmlns:a16="http://schemas.microsoft.com/office/drawing/2014/main" id="{1D1F66BC-9210-64F4-DED7-4C3CA3D06C01}"/>
              </a:ext>
            </a:extLst>
          </p:cNvPr>
          <p:cNvSpPr txBox="1"/>
          <p:nvPr/>
        </p:nvSpPr>
        <p:spPr>
          <a:xfrm>
            <a:off x="1115616" y="2967335"/>
            <a:ext cx="936104" cy="46166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49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DF95-FB91-98E4-201C-64AED69F02B8}"/>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CA45F53E-5B5D-A1BE-7EAB-762ABF66BAE4}"/>
              </a:ext>
            </a:extLst>
          </p:cNvPr>
          <p:cNvSpPr>
            <a:spLocks noGrp="1"/>
          </p:cNvSpPr>
          <p:nvPr>
            <p:ph idx="1"/>
          </p:nvPr>
        </p:nvSpPr>
        <p:spPr/>
        <p:txBody>
          <a:bodyPr/>
          <a:lstStyle/>
          <a:p>
            <a:pPr marL="82131" indent="0">
              <a:buNone/>
            </a:pPr>
            <a:r>
              <a:rPr lang="zh-CN" altLang="en-US" dirty="0"/>
              <a:t>以下代码</a:t>
            </a:r>
            <a:r>
              <a:rPr lang="en-US" altLang="zh-CN" dirty="0"/>
              <a:t>:</a:t>
            </a:r>
          </a:p>
          <a:p>
            <a:pPr marL="82131" indent="0">
              <a:buNone/>
            </a:pPr>
            <a:endParaRPr lang="en-US" altLang="zh-CN" dirty="0"/>
          </a:p>
          <a:p>
            <a:pPr marL="82131" indent="0">
              <a:buNone/>
            </a:pPr>
            <a:r>
              <a:rPr lang="en-US" altLang="zh-CN" dirty="0"/>
              <a:t>	bool flag;</a:t>
            </a:r>
          </a:p>
          <a:p>
            <a:pPr marL="82131" indent="0">
              <a:buNone/>
            </a:pPr>
            <a:r>
              <a:rPr lang="en-US" altLang="zh-CN" dirty="0"/>
              <a:t>           int a = 10;</a:t>
            </a:r>
          </a:p>
          <a:p>
            <a:pPr marL="82131" indent="0">
              <a:buNone/>
            </a:pPr>
            <a:r>
              <a:rPr lang="en-US" altLang="zh-CN" dirty="0"/>
              <a:t>	flag = a;</a:t>
            </a:r>
          </a:p>
          <a:p>
            <a:pPr marL="82131" indent="0">
              <a:buNone/>
            </a:pPr>
            <a:r>
              <a:rPr lang="en-US" altLang="zh-CN" dirty="0"/>
              <a:t>   </a:t>
            </a:r>
          </a:p>
          <a:p>
            <a:pPr marL="82131" indent="0">
              <a:buNone/>
            </a:pPr>
            <a:r>
              <a:rPr lang="zh-CN" altLang="en-US" dirty="0"/>
              <a:t>请问</a:t>
            </a:r>
            <a:r>
              <a:rPr lang="en-US" altLang="zh-CN" dirty="0"/>
              <a:t>flag</a:t>
            </a:r>
            <a:r>
              <a:rPr lang="zh-CN" altLang="en-US" dirty="0"/>
              <a:t>的值是什么？</a:t>
            </a:r>
            <a:endParaRPr lang="en-US" altLang="zh-CN" dirty="0"/>
          </a:p>
          <a:p>
            <a:pPr marL="82131" indent="0">
              <a:buNone/>
            </a:pPr>
            <a:endParaRPr lang="en-US" altLang="zh-CN" dirty="0"/>
          </a:p>
          <a:p>
            <a:pPr marL="82131" indent="0">
              <a:buNone/>
            </a:pPr>
            <a:r>
              <a:rPr lang="en-US" altLang="zh-CN" dirty="0"/>
              <a:t>	true</a:t>
            </a:r>
            <a:endParaRPr lang="zh-CN" altLang="en-US" dirty="0"/>
          </a:p>
        </p:txBody>
      </p:sp>
      <p:sp>
        <p:nvSpPr>
          <p:cNvPr id="4" name="灯片编号占位符 3">
            <a:extLst>
              <a:ext uri="{FF2B5EF4-FFF2-40B4-BE49-F238E27FC236}">
                <a16:creationId xmlns:a16="http://schemas.microsoft.com/office/drawing/2014/main" id="{52745DAF-9828-0D39-A2EE-4E4136F6EF3C}"/>
              </a:ext>
            </a:extLst>
          </p:cNvPr>
          <p:cNvSpPr>
            <a:spLocks noGrp="1"/>
          </p:cNvSpPr>
          <p:nvPr>
            <p:ph type="sldNum" sz="quarter" idx="4"/>
          </p:nvPr>
        </p:nvSpPr>
        <p:spPr/>
        <p:txBody>
          <a:bodyPr/>
          <a:lstStyle/>
          <a:p>
            <a:fld id="{DEA904C8-CD7B-4714-BAE1-F1A91095C3EA}" type="slidenum">
              <a:rPr lang="zh-CN" altLang="en-US" smtClean="0"/>
              <a:pPr/>
              <a:t>53</a:t>
            </a:fld>
            <a:endParaRPr lang="zh-CN" altLang="en-US"/>
          </a:p>
        </p:txBody>
      </p:sp>
    </p:spTree>
    <p:extLst>
      <p:ext uri="{BB962C8B-B14F-4D97-AF65-F5344CB8AC3E}">
        <p14:creationId xmlns:p14="http://schemas.microsoft.com/office/powerpoint/2010/main" val="33453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DF95-FB91-98E4-201C-64AED69F02B8}"/>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CA45F53E-5B5D-A1BE-7EAB-762ABF66BAE4}"/>
              </a:ext>
            </a:extLst>
          </p:cNvPr>
          <p:cNvSpPr>
            <a:spLocks noGrp="1"/>
          </p:cNvSpPr>
          <p:nvPr>
            <p:ph idx="1"/>
          </p:nvPr>
        </p:nvSpPr>
        <p:spPr/>
        <p:txBody>
          <a:bodyPr/>
          <a:lstStyle/>
          <a:p>
            <a:pPr marL="82131" indent="0">
              <a:buNone/>
            </a:pPr>
            <a:r>
              <a:rPr lang="zh-CN" altLang="en-US" dirty="0"/>
              <a:t>以下代码</a:t>
            </a:r>
            <a:r>
              <a:rPr lang="en-US" altLang="zh-CN" dirty="0"/>
              <a:t>:</a:t>
            </a:r>
          </a:p>
          <a:p>
            <a:pPr marL="82131" indent="0">
              <a:buNone/>
            </a:pPr>
            <a:endParaRPr lang="en-US" altLang="zh-CN" dirty="0"/>
          </a:p>
          <a:p>
            <a:pPr marL="82131" indent="0">
              <a:buNone/>
            </a:pPr>
            <a:r>
              <a:rPr lang="en-US" altLang="zh-CN" dirty="0"/>
              <a:t>	bool flag = true;</a:t>
            </a:r>
          </a:p>
          <a:p>
            <a:pPr marL="82131" indent="0">
              <a:buNone/>
            </a:pPr>
            <a:r>
              <a:rPr lang="en-US" altLang="zh-CN" dirty="0"/>
              <a:t>           int a;</a:t>
            </a:r>
          </a:p>
          <a:p>
            <a:pPr marL="82131" indent="0">
              <a:buNone/>
            </a:pPr>
            <a:r>
              <a:rPr lang="en-US" altLang="zh-CN" dirty="0"/>
              <a:t>	a = flag;</a:t>
            </a:r>
          </a:p>
          <a:p>
            <a:pPr marL="82131" indent="0">
              <a:buNone/>
            </a:pPr>
            <a:r>
              <a:rPr lang="en-US" altLang="zh-CN" dirty="0"/>
              <a:t>   </a:t>
            </a:r>
          </a:p>
          <a:p>
            <a:pPr marL="82131" indent="0">
              <a:buNone/>
            </a:pPr>
            <a:r>
              <a:rPr lang="zh-CN" altLang="en-US" dirty="0"/>
              <a:t>请问</a:t>
            </a:r>
            <a:r>
              <a:rPr lang="en-US" altLang="zh-CN" dirty="0"/>
              <a:t>a</a:t>
            </a:r>
            <a:r>
              <a:rPr lang="zh-CN" altLang="en-US" dirty="0"/>
              <a:t>的值是什么？</a:t>
            </a:r>
            <a:endParaRPr lang="en-US" altLang="zh-CN" dirty="0"/>
          </a:p>
          <a:p>
            <a:pPr marL="82131" indent="0">
              <a:buNone/>
            </a:pPr>
            <a:endParaRPr lang="en-US" altLang="zh-CN" dirty="0"/>
          </a:p>
          <a:p>
            <a:pPr marL="82131" indent="0">
              <a:buNone/>
            </a:pPr>
            <a:r>
              <a:rPr lang="en-US" altLang="zh-CN" dirty="0"/>
              <a:t>	1</a:t>
            </a:r>
            <a:endParaRPr lang="zh-CN" altLang="en-US" dirty="0"/>
          </a:p>
        </p:txBody>
      </p:sp>
      <p:sp>
        <p:nvSpPr>
          <p:cNvPr id="4" name="灯片编号占位符 3">
            <a:extLst>
              <a:ext uri="{FF2B5EF4-FFF2-40B4-BE49-F238E27FC236}">
                <a16:creationId xmlns:a16="http://schemas.microsoft.com/office/drawing/2014/main" id="{52745DAF-9828-0D39-A2EE-4E4136F6EF3C}"/>
              </a:ext>
            </a:extLst>
          </p:cNvPr>
          <p:cNvSpPr>
            <a:spLocks noGrp="1"/>
          </p:cNvSpPr>
          <p:nvPr>
            <p:ph type="sldNum" sz="quarter" idx="4"/>
          </p:nvPr>
        </p:nvSpPr>
        <p:spPr/>
        <p:txBody>
          <a:bodyPr/>
          <a:lstStyle/>
          <a:p>
            <a:fld id="{DEA904C8-CD7B-4714-BAE1-F1A91095C3EA}" type="slidenum">
              <a:rPr lang="zh-CN" altLang="en-US" smtClean="0"/>
              <a:pPr/>
              <a:t>54</a:t>
            </a:fld>
            <a:endParaRPr lang="zh-CN" altLang="en-US"/>
          </a:p>
        </p:txBody>
      </p:sp>
    </p:spTree>
    <p:extLst>
      <p:ext uri="{BB962C8B-B14F-4D97-AF65-F5344CB8AC3E}">
        <p14:creationId xmlns:p14="http://schemas.microsoft.com/office/powerpoint/2010/main" val="30122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EDF95-FB91-98E4-201C-64AED69F02B8}"/>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CA45F53E-5B5D-A1BE-7EAB-762ABF66BAE4}"/>
              </a:ext>
            </a:extLst>
          </p:cNvPr>
          <p:cNvSpPr>
            <a:spLocks noGrp="1"/>
          </p:cNvSpPr>
          <p:nvPr>
            <p:ph idx="1"/>
          </p:nvPr>
        </p:nvSpPr>
        <p:spPr/>
        <p:txBody>
          <a:bodyPr/>
          <a:lstStyle/>
          <a:p>
            <a:pPr marL="82131" indent="0">
              <a:buNone/>
            </a:pPr>
            <a:r>
              <a:rPr lang="zh-CN" altLang="en-US" dirty="0"/>
              <a:t>以下代码</a:t>
            </a:r>
            <a:r>
              <a:rPr lang="en-US" altLang="zh-CN" dirty="0"/>
              <a:t>:</a:t>
            </a:r>
          </a:p>
          <a:p>
            <a:pPr marL="82131" indent="0">
              <a:buNone/>
            </a:pPr>
            <a:endParaRPr lang="en-US" altLang="zh-CN" dirty="0"/>
          </a:p>
          <a:p>
            <a:pPr marL="82131" indent="0">
              <a:buNone/>
            </a:pPr>
            <a:r>
              <a:rPr lang="en-US" altLang="zh-CN" dirty="0"/>
              <a:t>	int b;</a:t>
            </a:r>
          </a:p>
          <a:p>
            <a:pPr marL="82131" indent="0">
              <a:buNone/>
            </a:pPr>
            <a:r>
              <a:rPr lang="en-US" altLang="zh-CN" dirty="0"/>
              <a:t>	double f = 2.3333</a:t>
            </a:r>
          </a:p>
          <a:p>
            <a:pPr marL="82131" indent="0">
              <a:buNone/>
            </a:pPr>
            <a:r>
              <a:rPr lang="en-US" altLang="zh-CN" dirty="0"/>
              <a:t>	b = f;</a:t>
            </a:r>
          </a:p>
          <a:p>
            <a:pPr marL="82131" indent="0">
              <a:buNone/>
            </a:pPr>
            <a:r>
              <a:rPr lang="en-US" altLang="zh-CN" dirty="0"/>
              <a:t>   </a:t>
            </a:r>
          </a:p>
          <a:p>
            <a:pPr marL="82131" indent="0">
              <a:buNone/>
            </a:pPr>
            <a:r>
              <a:rPr lang="zh-CN" altLang="en-US" dirty="0"/>
              <a:t>请问</a:t>
            </a:r>
            <a:r>
              <a:rPr lang="en-US" altLang="zh-CN" dirty="0"/>
              <a:t>b</a:t>
            </a:r>
            <a:r>
              <a:rPr lang="zh-CN" altLang="en-US" dirty="0"/>
              <a:t>的值是什么？</a:t>
            </a:r>
            <a:endParaRPr lang="en-US" altLang="zh-CN" dirty="0"/>
          </a:p>
          <a:p>
            <a:pPr marL="82131" indent="0">
              <a:buNone/>
            </a:pPr>
            <a:r>
              <a:rPr lang="en-US" altLang="zh-CN" dirty="0"/>
              <a:t>	</a:t>
            </a:r>
          </a:p>
          <a:p>
            <a:pPr marL="82131" indent="0">
              <a:buNone/>
            </a:pPr>
            <a:r>
              <a:rPr lang="en-US" altLang="zh-CN" dirty="0"/>
              <a:t>	2</a:t>
            </a:r>
            <a:endParaRPr lang="zh-CN" altLang="en-US" dirty="0"/>
          </a:p>
        </p:txBody>
      </p:sp>
      <p:sp>
        <p:nvSpPr>
          <p:cNvPr id="4" name="灯片编号占位符 3">
            <a:extLst>
              <a:ext uri="{FF2B5EF4-FFF2-40B4-BE49-F238E27FC236}">
                <a16:creationId xmlns:a16="http://schemas.microsoft.com/office/drawing/2014/main" id="{52745DAF-9828-0D39-A2EE-4E4136F6EF3C}"/>
              </a:ext>
            </a:extLst>
          </p:cNvPr>
          <p:cNvSpPr>
            <a:spLocks noGrp="1"/>
          </p:cNvSpPr>
          <p:nvPr>
            <p:ph type="sldNum" sz="quarter" idx="4"/>
          </p:nvPr>
        </p:nvSpPr>
        <p:spPr/>
        <p:txBody>
          <a:bodyPr/>
          <a:lstStyle/>
          <a:p>
            <a:fld id="{DEA904C8-CD7B-4714-BAE1-F1A91095C3EA}" type="slidenum">
              <a:rPr lang="zh-CN" altLang="en-US" smtClean="0"/>
              <a:pPr/>
              <a:t>55</a:t>
            </a:fld>
            <a:endParaRPr lang="zh-CN" altLang="en-US"/>
          </a:p>
        </p:txBody>
      </p:sp>
    </p:spTree>
    <p:extLst>
      <p:ext uri="{BB962C8B-B14F-4D97-AF65-F5344CB8AC3E}">
        <p14:creationId xmlns:p14="http://schemas.microsoft.com/office/powerpoint/2010/main" val="4443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DFE1-D2A0-BF46-137B-3E41C5DD8654}"/>
              </a:ext>
            </a:extLst>
          </p:cNvPr>
          <p:cNvSpPr>
            <a:spLocks noGrp="1"/>
          </p:cNvSpPr>
          <p:nvPr>
            <p:ph type="title"/>
          </p:nvPr>
        </p:nvSpPr>
        <p:spPr>
          <a:xfrm>
            <a:off x="457081" y="2924944"/>
            <a:ext cx="8229838" cy="1008112"/>
          </a:xfrm>
        </p:spPr>
        <p:txBody>
          <a:bodyPr/>
          <a:lstStyle/>
          <a:p>
            <a:r>
              <a:rPr lang="en-US" altLang="zh-CN" dirty="0"/>
              <a:t>C++</a:t>
            </a:r>
            <a:r>
              <a:rPr lang="zh-CN" altLang="en-US" dirty="0"/>
              <a:t>基本控制结构</a:t>
            </a:r>
          </a:p>
        </p:txBody>
      </p:sp>
      <p:sp>
        <p:nvSpPr>
          <p:cNvPr id="4" name="灯片编号占位符 3">
            <a:extLst>
              <a:ext uri="{FF2B5EF4-FFF2-40B4-BE49-F238E27FC236}">
                <a16:creationId xmlns:a16="http://schemas.microsoft.com/office/drawing/2014/main" id="{C354260B-536E-2A20-B774-3E1BAA9A3AAE}"/>
              </a:ext>
            </a:extLst>
          </p:cNvPr>
          <p:cNvSpPr>
            <a:spLocks noGrp="1"/>
          </p:cNvSpPr>
          <p:nvPr>
            <p:ph type="sldNum" sz="quarter" idx="4"/>
          </p:nvPr>
        </p:nvSpPr>
        <p:spPr/>
        <p:txBody>
          <a:bodyPr/>
          <a:lstStyle/>
          <a:p>
            <a:fld id="{DEA904C8-CD7B-4714-BAE1-F1A91095C3EA}" type="slidenum">
              <a:rPr lang="zh-CN" altLang="en-US" smtClean="0"/>
              <a:pPr/>
              <a:t>56</a:t>
            </a:fld>
            <a:endParaRPr lang="zh-CN" altLang="en-US"/>
          </a:p>
        </p:txBody>
      </p:sp>
    </p:spTree>
    <p:extLst>
      <p:ext uri="{BB962C8B-B14F-4D97-AF65-F5344CB8AC3E}">
        <p14:creationId xmlns:p14="http://schemas.microsoft.com/office/powerpoint/2010/main" val="1504884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选择结构</a:t>
            </a:r>
            <a:r>
              <a:rPr lang="en-US" altLang="zh-CN" dirty="0">
                <a:solidFill>
                  <a:schemeClr val="accent5"/>
                </a:solidFill>
                <a:latin typeface="微软雅黑" pitchFamily="34" charset="-122"/>
                <a:ea typeface="微软雅黑" pitchFamily="34" charset="-122"/>
              </a:rPr>
              <a:t>-If</a:t>
            </a:r>
            <a:r>
              <a:rPr lang="zh-CN" altLang="en-US" dirty="0">
                <a:solidFill>
                  <a:schemeClr val="accent5"/>
                </a:solidFill>
                <a:latin typeface="微软雅黑" pitchFamily="34" charset="-122"/>
                <a:ea typeface="微软雅黑" pitchFamily="34" charset="-122"/>
              </a:rPr>
              <a:t>语句的语法形式</a:t>
            </a:r>
          </a:p>
        </p:txBody>
      </p:sp>
      <p:sp>
        <p:nvSpPr>
          <p:cNvPr id="95235" name="内容占位符 2"/>
          <p:cNvSpPr>
            <a:spLocks noGrp="1"/>
          </p:cNvSpPr>
          <p:nvPr>
            <p:ph idx="1"/>
          </p:nvPr>
        </p:nvSpPr>
        <p:spPr>
          <a:xfrm>
            <a:off x="457082" y="2625538"/>
            <a:ext cx="7948346" cy="3017448"/>
          </a:xfrm>
        </p:spPr>
        <p:txBody>
          <a:bodyPr/>
          <a:lstStyle/>
          <a:p>
            <a:pPr eaLnBrk="1" hangingPunct="1">
              <a:buFont typeface="Wingdings" panose="05000000000000000000" pitchFamily="2" charset="2"/>
              <a:buNone/>
            </a:pPr>
            <a:r>
              <a:rPr lang="en-US" altLang="zh-CN" sz="1800" dirty="0">
                <a:solidFill>
                  <a:srgbClr val="0070C0"/>
                </a:solidFill>
              </a:rPr>
              <a:t>if (</a:t>
            </a:r>
            <a:r>
              <a:rPr lang="zh-CN" altLang="en-US" sz="1800" dirty="0">
                <a:solidFill>
                  <a:srgbClr val="0070C0"/>
                </a:solidFill>
              </a:rPr>
              <a:t>表达式</a:t>
            </a:r>
            <a:r>
              <a:rPr lang="en-US" altLang="zh-CN" sz="1800" dirty="0">
                <a:solidFill>
                  <a:srgbClr val="0070C0"/>
                </a:solidFill>
              </a:rPr>
              <a:t>) </a:t>
            </a:r>
            <a:r>
              <a:rPr lang="zh-CN" altLang="en-US" sz="1800" dirty="0">
                <a:solidFill>
                  <a:srgbClr val="0070C0"/>
                </a:solidFill>
              </a:rPr>
              <a:t>语句</a:t>
            </a:r>
          </a:p>
          <a:p>
            <a:pPr marL="380898" lvl="1" indent="-38090" eaLnBrk="1" hangingPunct="1">
              <a:buNone/>
            </a:pPr>
            <a:r>
              <a:rPr lang="zh-CN" altLang="en-US" sz="1800" dirty="0">
                <a:solidFill>
                  <a:schemeClr val="tx1"/>
                </a:solidFill>
              </a:rPr>
              <a:t>例：</a:t>
            </a:r>
            <a:r>
              <a:rPr lang="en-US" altLang="zh-CN" sz="1800" dirty="0">
                <a:solidFill>
                  <a:schemeClr val="tx1"/>
                </a:solidFill>
              </a:rPr>
              <a:t>if (x &gt; y) </a:t>
            </a:r>
            <a:r>
              <a:rPr lang="en-US" altLang="zh-CN" sz="1800" dirty="0" err="1">
                <a:solidFill>
                  <a:schemeClr val="tx1"/>
                </a:solidFill>
              </a:rPr>
              <a:t>cout</a:t>
            </a:r>
            <a:r>
              <a:rPr lang="en-US" altLang="zh-CN" sz="1800" dirty="0">
                <a:solidFill>
                  <a:schemeClr val="tx1"/>
                </a:solidFill>
              </a:rPr>
              <a:t> &lt;&lt; x;</a:t>
            </a:r>
          </a:p>
          <a:p>
            <a:pPr eaLnBrk="1" hangingPunct="1">
              <a:buFont typeface="Wingdings" panose="05000000000000000000" pitchFamily="2" charset="2"/>
              <a:buNone/>
            </a:pPr>
            <a:r>
              <a:rPr lang="en-US" altLang="zh-CN" sz="1800" dirty="0">
                <a:solidFill>
                  <a:srgbClr val="0070C0"/>
                </a:solidFill>
              </a:rPr>
              <a:t>if (</a:t>
            </a:r>
            <a:r>
              <a:rPr lang="zh-CN" altLang="en-US" sz="1800" dirty="0">
                <a:solidFill>
                  <a:srgbClr val="0070C0"/>
                </a:solidFill>
              </a:rPr>
              <a:t>表达式</a:t>
            </a:r>
            <a:r>
              <a:rPr lang="en-US" altLang="zh-CN" sz="1800" dirty="0">
                <a:solidFill>
                  <a:srgbClr val="0070C0"/>
                </a:solidFill>
              </a:rPr>
              <a:t>) </a:t>
            </a:r>
            <a:r>
              <a:rPr lang="zh-CN" altLang="en-US" sz="1800" dirty="0">
                <a:solidFill>
                  <a:srgbClr val="0070C0"/>
                </a:solidFill>
              </a:rPr>
              <a:t>语句</a:t>
            </a:r>
            <a:r>
              <a:rPr lang="en-US" altLang="zh-CN" sz="1800" dirty="0">
                <a:solidFill>
                  <a:srgbClr val="0070C0"/>
                </a:solidFill>
              </a:rPr>
              <a:t>1 else </a:t>
            </a:r>
            <a:r>
              <a:rPr lang="zh-CN" altLang="en-US" sz="1800" dirty="0">
                <a:solidFill>
                  <a:srgbClr val="0070C0"/>
                </a:solidFill>
              </a:rPr>
              <a:t>语句</a:t>
            </a:r>
            <a:r>
              <a:rPr lang="en-US" altLang="zh-CN" sz="1800" dirty="0">
                <a:solidFill>
                  <a:srgbClr val="0070C0"/>
                </a:solidFill>
              </a:rPr>
              <a:t>2</a:t>
            </a:r>
          </a:p>
          <a:p>
            <a:pPr marL="380898" lvl="1" indent="-38090" eaLnBrk="1" hangingPunct="1">
              <a:buNone/>
            </a:pPr>
            <a:r>
              <a:rPr lang="zh-CN" altLang="en-US" sz="1800" dirty="0">
                <a:solidFill>
                  <a:schemeClr val="tx1"/>
                </a:solidFill>
              </a:rPr>
              <a:t>例：</a:t>
            </a:r>
            <a:r>
              <a:rPr lang="en-US" altLang="zh-CN" sz="1800" dirty="0">
                <a:solidFill>
                  <a:schemeClr val="tx1"/>
                </a:solidFill>
              </a:rPr>
              <a:t>if (x &gt; y) </a:t>
            </a:r>
            <a:r>
              <a:rPr lang="en-US" altLang="zh-CN" sz="1800" dirty="0" err="1">
                <a:solidFill>
                  <a:schemeClr val="tx1"/>
                </a:solidFill>
              </a:rPr>
              <a:t>cout</a:t>
            </a:r>
            <a:r>
              <a:rPr lang="en-US" altLang="zh-CN" sz="1800" dirty="0">
                <a:solidFill>
                  <a:schemeClr val="tx1"/>
                </a:solidFill>
              </a:rPr>
              <a:t> &lt;&lt; x;</a:t>
            </a:r>
          </a:p>
          <a:p>
            <a:pPr marL="380898" lvl="1" indent="-38090" eaLnBrk="1" hangingPunct="1">
              <a:buNone/>
            </a:pPr>
            <a:r>
              <a:rPr lang="en-US" altLang="zh-CN" sz="1800" dirty="0">
                <a:solidFill>
                  <a:schemeClr val="tx1"/>
                </a:solidFill>
              </a:rPr>
              <a:t>    else </a:t>
            </a:r>
            <a:r>
              <a:rPr lang="en-US" altLang="zh-CN" sz="1800" dirty="0" err="1">
                <a:solidFill>
                  <a:schemeClr val="tx1"/>
                </a:solidFill>
              </a:rPr>
              <a:t>cout</a:t>
            </a:r>
            <a:r>
              <a:rPr lang="en-US" altLang="zh-CN" sz="1800" dirty="0">
                <a:solidFill>
                  <a:schemeClr val="tx1"/>
                </a:solidFill>
              </a:rPr>
              <a:t> &lt;&lt; y;</a:t>
            </a:r>
          </a:p>
          <a:p>
            <a:pPr eaLnBrk="1" hangingPunct="1">
              <a:buFont typeface="Wingdings" panose="05000000000000000000" pitchFamily="2" charset="2"/>
              <a:buNone/>
            </a:pPr>
            <a:r>
              <a:rPr lang="en-US" altLang="zh-CN" sz="1800" dirty="0">
                <a:solidFill>
                  <a:srgbClr val="0070C0"/>
                </a:solidFill>
              </a:rPr>
              <a:t>if (</a:t>
            </a:r>
            <a:r>
              <a:rPr lang="zh-CN" altLang="en-US" sz="1800" dirty="0">
                <a:solidFill>
                  <a:srgbClr val="0070C0"/>
                </a:solidFill>
              </a:rPr>
              <a:t>表达式</a:t>
            </a:r>
            <a:r>
              <a:rPr lang="en-US" altLang="zh-CN" sz="1800" dirty="0">
                <a:solidFill>
                  <a:srgbClr val="0070C0"/>
                </a:solidFill>
              </a:rPr>
              <a:t>1) </a:t>
            </a:r>
            <a:r>
              <a:rPr lang="zh-CN" altLang="en-US" sz="1800" dirty="0">
                <a:solidFill>
                  <a:srgbClr val="0070C0"/>
                </a:solidFill>
              </a:rPr>
              <a:t>语句</a:t>
            </a:r>
            <a:r>
              <a:rPr lang="en-US" altLang="zh-CN" sz="1800" dirty="0">
                <a:solidFill>
                  <a:srgbClr val="0070C0"/>
                </a:solidFill>
              </a:rPr>
              <a:t>1</a:t>
            </a:r>
            <a:br>
              <a:rPr lang="en-US" altLang="zh-CN" sz="1800" dirty="0">
                <a:solidFill>
                  <a:srgbClr val="0070C0"/>
                </a:solidFill>
              </a:rPr>
            </a:br>
            <a:r>
              <a:rPr lang="en-US" altLang="zh-CN" sz="1800" dirty="0">
                <a:solidFill>
                  <a:srgbClr val="0070C0"/>
                </a:solidFill>
              </a:rPr>
              <a:t>else if (</a:t>
            </a:r>
            <a:r>
              <a:rPr lang="zh-CN" altLang="en-US" sz="1800" dirty="0">
                <a:solidFill>
                  <a:srgbClr val="0070C0"/>
                </a:solidFill>
              </a:rPr>
              <a:t>表达式</a:t>
            </a:r>
            <a:r>
              <a:rPr lang="en-US" altLang="zh-CN" sz="1800" dirty="0">
                <a:solidFill>
                  <a:srgbClr val="0070C0"/>
                </a:solidFill>
              </a:rPr>
              <a:t>2) </a:t>
            </a:r>
            <a:r>
              <a:rPr lang="zh-CN" altLang="en-US" sz="1800" dirty="0">
                <a:solidFill>
                  <a:srgbClr val="0070C0"/>
                </a:solidFill>
              </a:rPr>
              <a:t>语句</a:t>
            </a:r>
            <a:r>
              <a:rPr lang="en-US" altLang="zh-CN" sz="1800" dirty="0">
                <a:solidFill>
                  <a:srgbClr val="0070C0"/>
                </a:solidFill>
              </a:rPr>
              <a:t>2</a:t>
            </a:r>
            <a:br>
              <a:rPr lang="en-US" altLang="zh-CN" sz="1800" dirty="0">
                <a:solidFill>
                  <a:srgbClr val="0070C0"/>
                </a:solidFill>
              </a:rPr>
            </a:br>
            <a:r>
              <a:rPr lang="en-US" altLang="zh-CN" sz="1800" dirty="0">
                <a:solidFill>
                  <a:srgbClr val="0070C0"/>
                </a:solidFill>
              </a:rPr>
              <a:t>else if (</a:t>
            </a:r>
            <a:r>
              <a:rPr lang="zh-CN" altLang="en-US" sz="1800" dirty="0">
                <a:solidFill>
                  <a:srgbClr val="0070C0"/>
                </a:solidFill>
              </a:rPr>
              <a:t>表达式</a:t>
            </a:r>
            <a:r>
              <a:rPr lang="en-US" altLang="zh-CN" sz="1800" dirty="0">
                <a:solidFill>
                  <a:srgbClr val="0070C0"/>
                </a:solidFill>
              </a:rPr>
              <a:t>3) </a:t>
            </a:r>
            <a:r>
              <a:rPr lang="zh-CN" altLang="en-US" sz="1800" dirty="0">
                <a:solidFill>
                  <a:srgbClr val="0070C0"/>
                </a:solidFill>
              </a:rPr>
              <a:t>语句</a:t>
            </a:r>
            <a:r>
              <a:rPr lang="en-US" altLang="zh-CN" sz="1800" dirty="0">
                <a:solidFill>
                  <a:srgbClr val="0070C0"/>
                </a:solidFill>
              </a:rPr>
              <a:t>3</a:t>
            </a:r>
            <a:br>
              <a:rPr lang="en-US" altLang="zh-CN" sz="1800" dirty="0">
                <a:solidFill>
                  <a:srgbClr val="0070C0"/>
                </a:solidFill>
              </a:rPr>
            </a:br>
            <a:r>
              <a:rPr lang="en-US" altLang="zh-CN" sz="1800" dirty="0">
                <a:solidFill>
                  <a:srgbClr val="0070C0"/>
                </a:solidFill>
              </a:rPr>
              <a:t>           …</a:t>
            </a:r>
            <a:br>
              <a:rPr lang="en-US" altLang="zh-CN" sz="1800" dirty="0">
                <a:solidFill>
                  <a:srgbClr val="0070C0"/>
                </a:solidFill>
              </a:rPr>
            </a:br>
            <a:r>
              <a:rPr lang="en-US" altLang="zh-CN" sz="1800" dirty="0">
                <a:solidFill>
                  <a:srgbClr val="0070C0"/>
                </a:solidFill>
              </a:rPr>
              <a:t>else </a:t>
            </a:r>
            <a:r>
              <a:rPr lang="zh-CN" altLang="en-US" sz="1800" dirty="0">
                <a:solidFill>
                  <a:srgbClr val="0070C0"/>
                </a:solidFill>
              </a:rPr>
              <a:t>语句 </a:t>
            </a:r>
            <a:r>
              <a:rPr lang="en-US" altLang="zh-CN" sz="1800" dirty="0">
                <a:solidFill>
                  <a:srgbClr val="0070C0"/>
                </a:solidFill>
              </a:rPr>
              <a:t>n</a:t>
            </a:r>
          </a:p>
          <a:p>
            <a:pPr eaLnBrk="1" hangingPunct="1"/>
            <a:endParaRPr lang="zh-CN" altLang="en-US" sz="1800" dirty="0"/>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57</a:t>
            </a:fld>
            <a:endParaRPr lang="zh-CN" altLang="en-US"/>
          </a:p>
        </p:txBody>
      </p:sp>
    </p:spTree>
    <p:extLst>
      <p:ext uri="{BB962C8B-B14F-4D97-AF65-F5344CB8AC3E}">
        <p14:creationId xmlns:p14="http://schemas.microsoft.com/office/powerpoint/2010/main" val="429410260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945146"/>
            <a:ext cx="6868508" cy="864096"/>
          </a:xfrm>
        </p:spPr>
        <p:txBody>
          <a:bodyPr/>
          <a:lstStyle/>
          <a:p>
            <a:r>
              <a:rPr lang="zh-CN" altLang="en-US" dirty="0">
                <a:solidFill>
                  <a:srgbClr val="002060"/>
                </a:solidFill>
              </a:rPr>
              <a:t>例</a:t>
            </a:r>
            <a:r>
              <a:rPr lang="en-US" altLang="zh-CN" dirty="0">
                <a:solidFill>
                  <a:srgbClr val="002060"/>
                </a:solidFill>
              </a:rPr>
              <a:t>2_2</a:t>
            </a:r>
            <a:r>
              <a:rPr lang="zh-CN" altLang="en-US" dirty="0">
                <a:solidFill>
                  <a:srgbClr val="002060"/>
                </a:solidFill>
              </a:rPr>
              <a:t>：输入一个年份，判断是否闰年</a:t>
            </a:r>
            <a:endParaRPr lang="zh-CN" altLang="en-US" dirty="0"/>
          </a:p>
        </p:txBody>
      </p:sp>
      <p:sp>
        <p:nvSpPr>
          <p:cNvPr id="101379" name="内容占位符 2"/>
          <p:cNvSpPr>
            <a:spLocks noGrp="1"/>
          </p:cNvSpPr>
          <p:nvPr>
            <p:ph idx="1"/>
          </p:nvPr>
        </p:nvSpPr>
        <p:spPr>
          <a:xfrm>
            <a:off x="1008532" y="1809242"/>
            <a:ext cx="7678387" cy="3977773"/>
          </a:xfrm>
        </p:spPr>
        <p:txBody>
          <a:bodyPr/>
          <a:lstStyle/>
          <a:p>
            <a:pPr>
              <a:defRPr/>
            </a:pPr>
            <a:r>
              <a:rPr lang="en-US" altLang="zh-CN" sz="1500" dirty="0"/>
              <a:t>//2_2.cpp</a:t>
            </a:r>
          </a:p>
          <a:p>
            <a:pPr>
              <a:defRPr/>
            </a:pPr>
            <a:r>
              <a:rPr lang="en-US" altLang="zh-CN" sz="1500" dirty="0"/>
              <a:t>#include &lt;iostream&gt;</a:t>
            </a:r>
          </a:p>
          <a:p>
            <a:pPr>
              <a:defRPr/>
            </a:pPr>
            <a:r>
              <a:rPr lang="en-US" altLang="zh-CN" sz="1500" dirty="0"/>
              <a:t>using namespace std;</a:t>
            </a:r>
          </a:p>
          <a:p>
            <a:pPr>
              <a:defRPr/>
            </a:pPr>
            <a:r>
              <a:rPr lang="en-US" altLang="zh-CN" sz="1500" dirty="0"/>
              <a:t>int main() {</a:t>
            </a:r>
          </a:p>
          <a:p>
            <a:pPr>
              <a:defRPr/>
            </a:pPr>
            <a:r>
              <a:rPr lang="en-US" altLang="zh-CN" sz="1500" dirty="0"/>
              <a:t>	int year;</a:t>
            </a:r>
          </a:p>
          <a:p>
            <a:pPr>
              <a:defRPr/>
            </a:pPr>
            <a:r>
              <a:rPr lang="en-US" altLang="zh-CN" sz="1500" dirty="0"/>
              <a:t>	bool </a:t>
            </a:r>
            <a:r>
              <a:rPr lang="en-US" altLang="zh-CN" sz="1500" dirty="0" err="1"/>
              <a:t>isLeapYear</a:t>
            </a:r>
            <a:r>
              <a:rPr lang="en-US" altLang="zh-CN" sz="1500" dirty="0"/>
              <a:t>;</a:t>
            </a:r>
          </a:p>
          <a:p>
            <a:pPr>
              <a:defRPr/>
            </a:pPr>
            <a:r>
              <a:rPr lang="en-US" altLang="zh-CN" sz="1500" dirty="0"/>
              <a:t>	</a:t>
            </a:r>
            <a:r>
              <a:rPr lang="en-US" altLang="zh-CN" sz="1500" dirty="0" err="1"/>
              <a:t>cout</a:t>
            </a:r>
            <a:r>
              <a:rPr lang="en-US" altLang="zh-CN" sz="1500" dirty="0"/>
              <a:t> &lt;&lt; "Enter the year: ";</a:t>
            </a:r>
          </a:p>
          <a:p>
            <a:pPr>
              <a:defRPr/>
            </a:pPr>
            <a:r>
              <a:rPr lang="en-US" altLang="zh-CN" sz="1500" dirty="0"/>
              <a:t>	</a:t>
            </a:r>
            <a:r>
              <a:rPr lang="en-US" altLang="zh-CN" sz="1500" dirty="0" err="1"/>
              <a:t>cin</a:t>
            </a:r>
            <a:r>
              <a:rPr lang="en-US" altLang="zh-CN" sz="1500" dirty="0"/>
              <a:t> &gt;&gt; year;</a:t>
            </a:r>
          </a:p>
          <a:p>
            <a:pPr>
              <a:defRPr/>
            </a:pPr>
            <a:r>
              <a:rPr lang="en-US" altLang="zh-CN" sz="1500" dirty="0"/>
              <a:t>	</a:t>
            </a:r>
            <a:r>
              <a:rPr lang="en-US" altLang="zh-CN" sz="1500" dirty="0" err="1"/>
              <a:t>isLeapYear</a:t>
            </a:r>
            <a:r>
              <a:rPr lang="en-US" altLang="zh-CN" sz="1500" dirty="0"/>
              <a:t> = ((year % 4 == 0 &amp;&amp; year % 100 != 0) || (year % 400 == 0));</a:t>
            </a:r>
          </a:p>
          <a:p>
            <a:pPr>
              <a:defRPr/>
            </a:pPr>
            <a:r>
              <a:rPr lang="en-US" altLang="zh-CN" sz="1500" dirty="0"/>
              <a:t>	</a:t>
            </a:r>
            <a:r>
              <a:rPr lang="en-US" altLang="zh-CN" sz="1500" dirty="0">
                <a:solidFill>
                  <a:schemeClr val="accent6">
                    <a:lumMod val="75000"/>
                  </a:schemeClr>
                </a:solidFill>
              </a:rPr>
              <a:t>if (</a:t>
            </a:r>
            <a:r>
              <a:rPr lang="en-US" altLang="zh-CN" sz="1500" dirty="0" err="1">
                <a:solidFill>
                  <a:schemeClr val="accent6">
                    <a:lumMod val="75000"/>
                  </a:schemeClr>
                </a:solidFill>
              </a:rPr>
              <a:t>isLeapYear</a:t>
            </a:r>
            <a:r>
              <a:rPr lang="en-US" altLang="zh-CN" sz="1500" dirty="0">
                <a:solidFill>
                  <a:schemeClr val="accent6">
                    <a:lumMod val="75000"/>
                  </a:schemeClr>
                </a:solidFill>
              </a:rPr>
              <a:t>)</a:t>
            </a:r>
          </a:p>
          <a:p>
            <a:pPr>
              <a:defRPr/>
            </a:pPr>
            <a:r>
              <a:rPr lang="en-US" altLang="zh-CN" sz="1500" dirty="0">
                <a:solidFill>
                  <a:schemeClr val="accent6">
                    <a:lumMod val="75000"/>
                  </a:schemeClr>
                </a:solidFill>
              </a:rPr>
              <a:t>		</a:t>
            </a:r>
            <a:r>
              <a:rPr lang="en-US" altLang="zh-CN" sz="1500" dirty="0" err="1">
                <a:solidFill>
                  <a:schemeClr val="accent6">
                    <a:lumMod val="75000"/>
                  </a:schemeClr>
                </a:solidFill>
              </a:rPr>
              <a:t>cout</a:t>
            </a:r>
            <a:r>
              <a:rPr lang="en-US" altLang="zh-CN" sz="1500" dirty="0">
                <a:solidFill>
                  <a:schemeClr val="accent6">
                    <a:lumMod val="75000"/>
                  </a:schemeClr>
                </a:solidFill>
              </a:rPr>
              <a:t> &lt;&lt; year &lt;&lt; " is a leap year" &lt;&lt; </a:t>
            </a:r>
            <a:r>
              <a:rPr lang="en-US" altLang="zh-CN" sz="1500" dirty="0" err="1">
                <a:solidFill>
                  <a:schemeClr val="accent6">
                    <a:lumMod val="75000"/>
                  </a:schemeClr>
                </a:solidFill>
              </a:rPr>
              <a:t>endl</a:t>
            </a:r>
            <a:r>
              <a:rPr lang="en-US" altLang="zh-CN" sz="1500" dirty="0">
                <a:solidFill>
                  <a:schemeClr val="accent6">
                    <a:lumMod val="75000"/>
                  </a:schemeClr>
                </a:solidFill>
              </a:rPr>
              <a:t>;</a:t>
            </a:r>
          </a:p>
          <a:p>
            <a:pPr>
              <a:defRPr/>
            </a:pPr>
            <a:r>
              <a:rPr lang="en-US" altLang="zh-CN" sz="1500" dirty="0">
                <a:solidFill>
                  <a:schemeClr val="accent6">
                    <a:lumMod val="75000"/>
                  </a:schemeClr>
                </a:solidFill>
              </a:rPr>
              <a:t>	else</a:t>
            </a:r>
          </a:p>
          <a:p>
            <a:pPr>
              <a:defRPr/>
            </a:pPr>
            <a:r>
              <a:rPr lang="en-US" altLang="zh-CN" sz="1500" dirty="0">
                <a:solidFill>
                  <a:schemeClr val="accent6">
                    <a:lumMod val="75000"/>
                  </a:schemeClr>
                </a:solidFill>
              </a:rPr>
              <a:t>		</a:t>
            </a:r>
            <a:r>
              <a:rPr lang="en-US" altLang="zh-CN" sz="1500" dirty="0" err="1">
                <a:solidFill>
                  <a:schemeClr val="accent6">
                    <a:lumMod val="75000"/>
                  </a:schemeClr>
                </a:solidFill>
              </a:rPr>
              <a:t>cout</a:t>
            </a:r>
            <a:r>
              <a:rPr lang="en-US" altLang="zh-CN" sz="1500" dirty="0">
                <a:solidFill>
                  <a:schemeClr val="accent6">
                    <a:lumMod val="75000"/>
                  </a:schemeClr>
                </a:solidFill>
              </a:rPr>
              <a:t> &lt;&lt; year &lt;&lt; " is not a leap year" &lt;&lt; </a:t>
            </a:r>
            <a:r>
              <a:rPr lang="en-US" altLang="zh-CN" sz="1500" dirty="0" err="1">
                <a:solidFill>
                  <a:schemeClr val="accent6">
                    <a:lumMod val="75000"/>
                  </a:schemeClr>
                </a:solidFill>
              </a:rPr>
              <a:t>endl</a:t>
            </a:r>
            <a:r>
              <a:rPr lang="en-US" altLang="zh-CN" sz="1500" dirty="0">
                <a:solidFill>
                  <a:schemeClr val="accent6">
                    <a:lumMod val="75000"/>
                  </a:schemeClr>
                </a:solidFill>
              </a:rPr>
              <a:t>;</a:t>
            </a:r>
          </a:p>
          <a:p>
            <a:pPr>
              <a:defRPr/>
            </a:pPr>
            <a:r>
              <a:rPr lang="en-US" altLang="zh-CN" sz="1500" dirty="0"/>
              <a:t>	return 0;</a:t>
            </a:r>
          </a:p>
          <a:p>
            <a:pPr>
              <a:defRPr/>
            </a:pPr>
            <a:r>
              <a:rPr lang="en-US" altLang="zh-CN" sz="1500" dirty="0"/>
              <a:t>}</a:t>
            </a:r>
            <a:endParaRPr lang="en-US" altLang="zh-CN" sz="1200" dirty="0"/>
          </a:p>
        </p:txBody>
      </p:sp>
    </p:spTree>
    <p:extLst>
      <p:ext uri="{BB962C8B-B14F-4D97-AF65-F5344CB8AC3E}">
        <p14:creationId xmlns:p14="http://schemas.microsoft.com/office/powerpoint/2010/main" val="370668085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457081" y="766842"/>
            <a:ext cx="8229838" cy="1008112"/>
          </a:xfrm>
        </p:spPr>
        <p:txBody>
          <a:bodyPr/>
          <a:lstStyle/>
          <a:p>
            <a:pPr eaLnBrk="1" hangingPunct="1">
              <a:defRPr/>
            </a:pPr>
            <a:r>
              <a:rPr lang="zh-CN" altLang="en-US" sz="2399" dirty="0">
                <a:solidFill>
                  <a:srgbClr val="002060"/>
                </a:solidFill>
              </a:rPr>
              <a:t>例</a:t>
            </a:r>
            <a:r>
              <a:rPr lang="en-US" altLang="zh-CN" sz="2399" dirty="0">
                <a:solidFill>
                  <a:srgbClr val="002060"/>
                </a:solidFill>
              </a:rPr>
              <a:t>2_3</a:t>
            </a:r>
            <a:r>
              <a:rPr lang="zh-CN" altLang="en-US" sz="2399" dirty="0">
                <a:solidFill>
                  <a:srgbClr val="002060"/>
                </a:solidFill>
              </a:rPr>
              <a:t>：输入两个整数，比较两个数的大小。</a:t>
            </a:r>
          </a:p>
        </p:txBody>
      </p:sp>
      <p:sp>
        <p:nvSpPr>
          <p:cNvPr id="96261" name="内容占位符 11"/>
          <p:cNvSpPr>
            <a:spLocks noGrp="1"/>
          </p:cNvSpPr>
          <p:nvPr>
            <p:ph idx="1"/>
          </p:nvPr>
        </p:nvSpPr>
        <p:spPr>
          <a:xfrm>
            <a:off x="1548451" y="1701258"/>
            <a:ext cx="7138468" cy="4085757"/>
          </a:xfrm>
        </p:spPr>
        <p:txBody>
          <a:bodyPr/>
          <a:lstStyle/>
          <a:p>
            <a:pPr eaLnBrk="1" hangingPunct="1">
              <a:lnSpc>
                <a:spcPct val="90000"/>
              </a:lnSpc>
              <a:buNone/>
              <a:tabLst>
                <a:tab pos="474933" algn="l"/>
                <a:tab pos="674905" algn="l"/>
              </a:tabLst>
            </a:pPr>
            <a:r>
              <a:rPr lang="en-US" altLang="zh-CN" sz="1650" dirty="0"/>
              <a:t>//2_3.cpp</a:t>
            </a:r>
          </a:p>
          <a:p>
            <a:pPr eaLnBrk="1" hangingPunct="1">
              <a:lnSpc>
                <a:spcPct val="90000"/>
              </a:lnSpc>
              <a:buNone/>
              <a:tabLst>
                <a:tab pos="474933" algn="l"/>
                <a:tab pos="674905" algn="l"/>
              </a:tabLst>
            </a:pPr>
            <a:r>
              <a:rPr lang="en-US" altLang="zh-CN" sz="1650" dirty="0"/>
              <a:t>#include&lt;iostream&gt;</a:t>
            </a:r>
          </a:p>
          <a:p>
            <a:pPr eaLnBrk="1" hangingPunct="1">
              <a:lnSpc>
                <a:spcPct val="90000"/>
              </a:lnSpc>
              <a:buNone/>
              <a:tabLst>
                <a:tab pos="474933" algn="l"/>
                <a:tab pos="674905" algn="l"/>
              </a:tabLst>
            </a:pPr>
            <a:r>
              <a:rPr lang="en-US" altLang="zh-CN" sz="1650" dirty="0"/>
              <a:t>using namespace std;</a:t>
            </a:r>
          </a:p>
          <a:p>
            <a:pPr eaLnBrk="1" hangingPunct="1">
              <a:lnSpc>
                <a:spcPct val="90000"/>
              </a:lnSpc>
              <a:buNone/>
              <a:tabLst>
                <a:tab pos="474933" algn="l"/>
                <a:tab pos="674905" algn="l"/>
              </a:tabLst>
            </a:pPr>
            <a:r>
              <a:rPr lang="en-US" altLang="zh-CN" sz="1650" dirty="0"/>
              <a:t>int main() {</a:t>
            </a:r>
          </a:p>
          <a:p>
            <a:pPr eaLnBrk="1" hangingPunct="1">
              <a:lnSpc>
                <a:spcPct val="90000"/>
              </a:lnSpc>
              <a:buNone/>
              <a:tabLst>
                <a:tab pos="474933" algn="l"/>
                <a:tab pos="674905" algn="l"/>
              </a:tabLst>
            </a:pPr>
            <a:r>
              <a:rPr lang="en-US" altLang="zh-CN" sz="1650" dirty="0"/>
              <a:t>	int x, y;</a:t>
            </a:r>
          </a:p>
          <a:p>
            <a:pPr eaLnBrk="1" hangingPunct="1">
              <a:lnSpc>
                <a:spcPct val="90000"/>
              </a:lnSpc>
              <a:buNone/>
              <a:tabLst>
                <a:tab pos="474933" algn="l"/>
                <a:tab pos="674905" algn="l"/>
              </a:tabLst>
            </a:pPr>
            <a:r>
              <a:rPr lang="en-US" altLang="zh-CN" sz="1650" dirty="0"/>
              <a:t>	</a:t>
            </a:r>
            <a:r>
              <a:rPr lang="en-US" altLang="zh-CN" sz="1650" dirty="0" err="1"/>
              <a:t>cout</a:t>
            </a:r>
            <a:r>
              <a:rPr lang="en-US" altLang="zh-CN" sz="1650" dirty="0"/>
              <a:t> &lt;&lt; "Enter x and y:";</a:t>
            </a:r>
          </a:p>
          <a:p>
            <a:pPr eaLnBrk="1" hangingPunct="1">
              <a:lnSpc>
                <a:spcPct val="90000"/>
              </a:lnSpc>
              <a:buNone/>
              <a:tabLst>
                <a:tab pos="474933" algn="l"/>
                <a:tab pos="674905" algn="l"/>
              </a:tabLst>
            </a:pPr>
            <a:r>
              <a:rPr lang="en-US" altLang="zh-CN" sz="1650" dirty="0"/>
              <a:t>	</a:t>
            </a:r>
            <a:r>
              <a:rPr lang="en-US" altLang="zh-CN" sz="1650" dirty="0" err="1"/>
              <a:t>cin</a:t>
            </a:r>
            <a:r>
              <a:rPr lang="en-US" altLang="zh-CN" sz="1650" dirty="0"/>
              <a:t> &gt;&gt; x &gt;&gt; y;</a:t>
            </a:r>
          </a:p>
          <a:p>
            <a:pPr eaLnBrk="1" hangingPunct="1">
              <a:lnSpc>
                <a:spcPct val="90000"/>
              </a:lnSpc>
              <a:buNone/>
              <a:tabLst>
                <a:tab pos="474933" algn="l"/>
                <a:tab pos="674905" algn="l"/>
              </a:tabLst>
            </a:pPr>
            <a:r>
              <a:rPr lang="en-US" altLang="zh-CN" sz="1650" dirty="0"/>
              <a:t>	if (x != y)</a:t>
            </a:r>
          </a:p>
          <a:p>
            <a:pPr eaLnBrk="1" hangingPunct="1">
              <a:lnSpc>
                <a:spcPct val="90000"/>
              </a:lnSpc>
              <a:buNone/>
              <a:tabLst>
                <a:tab pos="474933" algn="l"/>
                <a:tab pos="674905" algn="l"/>
              </a:tabLst>
            </a:pPr>
            <a:r>
              <a:rPr lang="en-US" altLang="zh-CN" sz="1650" dirty="0"/>
              <a:t>		if (x &gt; y)</a:t>
            </a:r>
          </a:p>
          <a:p>
            <a:pPr eaLnBrk="1" hangingPunct="1">
              <a:lnSpc>
                <a:spcPct val="90000"/>
              </a:lnSpc>
              <a:buNone/>
              <a:tabLst>
                <a:tab pos="474933" algn="l"/>
                <a:tab pos="674905" algn="l"/>
              </a:tabLst>
            </a:pPr>
            <a:r>
              <a:rPr lang="en-US" altLang="zh-CN" sz="1650" dirty="0"/>
              <a:t>			</a:t>
            </a:r>
            <a:r>
              <a:rPr lang="en-US" altLang="zh-CN" sz="1650" dirty="0" err="1"/>
              <a:t>cout</a:t>
            </a:r>
            <a:r>
              <a:rPr lang="en-US" altLang="zh-CN" sz="1650" dirty="0"/>
              <a:t> &lt;&lt; "x &gt; y" &lt;&lt; </a:t>
            </a:r>
            <a:r>
              <a:rPr lang="en-US" altLang="zh-CN" sz="1650" dirty="0" err="1"/>
              <a:t>endl</a:t>
            </a:r>
            <a:r>
              <a:rPr lang="en-US" altLang="zh-CN" sz="1650" dirty="0"/>
              <a:t>;</a:t>
            </a:r>
          </a:p>
          <a:p>
            <a:pPr eaLnBrk="1" hangingPunct="1">
              <a:lnSpc>
                <a:spcPct val="90000"/>
              </a:lnSpc>
              <a:buNone/>
              <a:tabLst>
                <a:tab pos="474933" algn="l"/>
                <a:tab pos="674905" algn="l"/>
              </a:tabLst>
            </a:pPr>
            <a:r>
              <a:rPr lang="en-US" altLang="zh-CN" sz="1650" dirty="0"/>
              <a:t>		else</a:t>
            </a:r>
          </a:p>
          <a:p>
            <a:pPr eaLnBrk="1" hangingPunct="1">
              <a:lnSpc>
                <a:spcPct val="90000"/>
              </a:lnSpc>
              <a:buNone/>
              <a:tabLst>
                <a:tab pos="474933" algn="l"/>
                <a:tab pos="674905" algn="l"/>
              </a:tabLst>
            </a:pPr>
            <a:r>
              <a:rPr lang="en-US" altLang="zh-CN" sz="1650" dirty="0"/>
              <a:t>			</a:t>
            </a:r>
            <a:r>
              <a:rPr lang="en-US" altLang="zh-CN" sz="1650" dirty="0" err="1"/>
              <a:t>cout</a:t>
            </a:r>
            <a:r>
              <a:rPr lang="en-US" altLang="zh-CN" sz="1650" dirty="0"/>
              <a:t> &lt;&lt; "x &lt; y" &lt;&lt; </a:t>
            </a:r>
            <a:r>
              <a:rPr lang="en-US" altLang="zh-CN" sz="1650" dirty="0" err="1"/>
              <a:t>endl</a:t>
            </a:r>
            <a:r>
              <a:rPr lang="en-US" altLang="zh-CN" sz="1650" dirty="0"/>
              <a:t>;</a:t>
            </a:r>
          </a:p>
          <a:p>
            <a:pPr eaLnBrk="1" hangingPunct="1">
              <a:lnSpc>
                <a:spcPct val="90000"/>
              </a:lnSpc>
              <a:buNone/>
              <a:tabLst>
                <a:tab pos="474933" algn="l"/>
                <a:tab pos="674905" algn="l"/>
              </a:tabLst>
            </a:pPr>
            <a:r>
              <a:rPr lang="en-US" altLang="zh-CN" sz="1650" dirty="0"/>
              <a:t>	else</a:t>
            </a:r>
          </a:p>
          <a:p>
            <a:pPr eaLnBrk="1" hangingPunct="1">
              <a:lnSpc>
                <a:spcPct val="90000"/>
              </a:lnSpc>
              <a:buNone/>
              <a:tabLst>
                <a:tab pos="474933" algn="l"/>
                <a:tab pos="674905" algn="l"/>
              </a:tabLst>
            </a:pPr>
            <a:r>
              <a:rPr lang="en-US" altLang="zh-CN" sz="1650" dirty="0"/>
              <a:t>		</a:t>
            </a:r>
            <a:r>
              <a:rPr lang="en-US" altLang="zh-CN" sz="1650" dirty="0" err="1"/>
              <a:t>cout</a:t>
            </a:r>
            <a:r>
              <a:rPr lang="en-US" altLang="zh-CN" sz="1650" dirty="0"/>
              <a:t> &lt;&lt; "x = y" &lt;&lt; </a:t>
            </a:r>
            <a:r>
              <a:rPr lang="en-US" altLang="zh-CN" sz="1650" dirty="0" err="1"/>
              <a:t>endl</a:t>
            </a:r>
            <a:r>
              <a:rPr lang="en-US" altLang="zh-CN" sz="1650" dirty="0"/>
              <a:t>;</a:t>
            </a:r>
          </a:p>
          <a:p>
            <a:pPr eaLnBrk="1" hangingPunct="1">
              <a:lnSpc>
                <a:spcPct val="90000"/>
              </a:lnSpc>
              <a:buNone/>
              <a:tabLst>
                <a:tab pos="474933" algn="l"/>
                <a:tab pos="674905" algn="l"/>
              </a:tabLst>
            </a:pPr>
            <a:r>
              <a:rPr lang="en-US" altLang="zh-CN" sz="1650" dirty="0"/>
              <a:t>	return 0;</a:t>
            </a:r>
          </a:p>
          <a:p>
            <a:pPr eaLnBrk="1" hangingPunct="1">
              <a:lnSpc>
                <a:spcPct val="90000"/>
              </a:lnSpc>
              <a:buNone/>
              <a:tabLst>
                <a:tab pos="474933" algn="l"/>
                <a:tab pos="674905" algn="l"/>
              </a:tabLst>
            </a:pPr>
            <a:r>
              <a:rPr lang="en-US" altLang="zh-CN" sz="1650" dirty="0"/>
              <a:t>}</a:t>
            </a:r>
          </a:p>
        </p:txBody>
      </p:sp>
      <p:sp>
        <p:nvSpPr>
          <p:cNvPr id="8" name="内容占位符 6"/>
          <p:cNvSpPr txBox="1">
            <a:spLocks/>
          </p:cNvSpPr>
          <p:nvPr/>
        </p:nvSpPr>
        <p:spPr bwMode="auto">
          <a:xfrm>
            <a:off x="5111920" y="2781097"/>
            <a:ext cx="2483630" cy="2202919"/>
          </a:xfrm>
          <a:prstGeom prst="rect">
            <a:avLst/>
          </a:prstGeom>
          <a:noFill/>
          <a:ln w="3175">
            <a:solidFill>
              <a:schemeClr val="tx1"/>
            </a:solidFill>
          </a:ln>
        </p:spPr>
        <p:txBody>
          <a:bodyPr vert="horz" wrap="square" lIns="68562" tIns="34281" rIns="68562" bIns="34281" numCol="1" anchor="t" anchorCtr="0" compatLnSpc="1">
            <a:prstTxWarp prst="textNoShape">
              <a:avLst/>
            </a:prstTxWarp>
            <a:normAutofit lnSpcReduction="10000"/>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728468" eaLnBrk="1" hangingPunct="1">
              <a:buNone/>
              <a:defRPr/>
            </a:pPr>
            <a:r>
              <a:rPr kumimoji="0" lang="zh-CN" altLang="en-US" sz="1350">
                <a:latin typeface="微软雅黑" pitchFamily="34" charset="-122"/>
                <a:ea typeface="微软雅黑" pitchFamily="34" charset="-122"/>
              </a:rPr>
              <a:t>运行结果</a:t>
            </a:r>
            <a:r>
              <a:rPr kumimoji="0" lang="en-US" altLang="zh-CN" sz="1350">
                <a:latin typeface="微软雅黑" pitchFamily="34" charset="-122"/>
                <a:ea typeface="微软雅黑" pitchFamily="34" charset="-122"/>
              </a:rPr>
              <a:t>1</a:t>
            </a:r>
            <a:r>
              <a:rPr kumimoji="0" lang="zh-CN" altLang="en-US" sz="1350">
                <a:latin typeface="微软雅黑" pitchFamily="34" charset="-122"/>
                <a:ea typeface="微软雅黑" pitchFamily="34" charset="-122"/>
              </a:rPr>
              <a:t>：</a:t>
            </a:r>
          </a:p>
          <a:p>
            <a:pPr marL="728468" eaLnBrk="1" hangingPunct="1">
              <a:buNone/>
              <a:defRPr/>
            </a:pPr>
            <a:r>
              <a:rPr kumimoji="0" lang="en-US" altLang="zh-CN" sz="1350">
                <a:latin typeface="微软雅黑" pitchFamily="34" charset="-122"/>
                <a:ea typeface="微软雅黑" pitchFamily="34" charset="-122"/>
              </a:rPr>
              <a:t>Enter x and y:5 8</a:t>
            </a:r>
          </a:p>
          <a:p>
            <a:pPr marL="728468" eaLnBrk="1" hangingPunct="1">
              <a:buNone/>
              <a:defRPr/>
            </a:pPr>
            <a:r>
              <a:rPr kumimoji="0" lang="en-US" altLang="zh-CN" sz="1350">
                <a:latin typeface="微软雅黑" pitchFamily="34" charset="-122"/>
                <a:ea typeface="微软雅黑" pitchFamily="34" charset="-122"/>
              </a:rPr>
              <a:t>x &lt; y</a:t>
            </a:r>
          </a:p>
          <a:p>
            <a:pPr marL="728468" eaLnBrk="1" hangingPunct="1">
              <a:buNone/>
              <a:defRPr/>
            </a:pPr>
            <a:r>
              <a:rPr kumimoji="0" lang="zh-CN" altLang="en-US" sz="1350">
                <a:latin typeface="微软雅黑" pitchFamily="34" charset="-122"/>
                <a:ea typeface="微软雅黑" pitchFamily="34" charset="-122"/>
              </a:rPr>
              <a:t>运行结果</a:t>
            </a:r>
            <a:r>
              <a:rPr kumimoji="0" lang="en-US" altLang="zh-CN" sz="1350">
                <a:latin typeface="微软雅黑" pitchFamily="34" charset="-122"/>
                <a:ea typeface="微软雅黑" pitchFamily="34" charset="-122"/>
              </a:rPr>
              <a:t>2</a:t>
            </a:r>
            <a:r>
              <a:rPr kumimoji="0" lang="zh-CN" altLang="en-US" sz="1350">
                <a:latin typeface="微软雅黑" pitchFamily="34" charset="-122"/>
                <a:ea typeface="微软雅黑" pitchFamily="34" charset="-122"/>
              </a:rPr>
              <a:t>：</a:t>
            </a:r>
          </a:p>
          <a:p>
            <a:pPr marL="728468" eaLnBrk="1" hangingPunct="1">
              <a:buNone/>
              <a:defRPr/>
            </a:pPr>
            <a:r>
              <a:rPr kumimoji="0" lang="en-US" altLang="zh-CN" sz="1350">
                <a:latin typeface="微软雅黑" pitchFamily="34" charset="-122"/>
                <a:ea typeface="微软雅黑" pitchFamily="34" charset="-122"/>
              </a:rPr>
              <a:t>Enter x and y:8 8</a:t>
            </a:r>
          </a:p>
          <a:p>
            <a:pPr marL="728468" eaLnBrk="1" hangingPunct="1">
              <a:buNone/>
              <a:defRPr/>
            </a:pPr>
            <a:r>
              <a:rPr kumimoji="0" lang="en-US" altLang="zh-CN" sz="1350">
                <a:latin typeface="微软雅黑" pitchFamily="34" charset="-122"/>
                <a:ea typeface="微软雅黑" pitchFamily="34" charset="-122"/>
              </a:rPr>
              <a:t>x = y</a:t>
            </a:r>
          </a:p>
          <a:p>
            <a:pPr marL="728468" eaLnBrk="1" hangingPunct="1">
              <a:buNone/>
              <a:defRPr/>
            </a:pPr>
            <a:r>
              <a:rPr kumimoji="0" lang="zh-CN" altLang="en-US" sz="1350">
                <a:latin typeface="微软雅黑" pitchFamily="34" charset="-122"/>
                <a:ea typeface="微软雅黑" pitchFamily="34" charset="-122"/>
              </a:rPr>
              <a:t>运行结果</a:t>
            </a:r>
            <a:r>
              <a:rPr kumimoji="0" lang="en-US" altLang="zh-CN" sz="1350">
                <a:latin typeface="微软雅黑" pitchFamily="34" charset="-122"/>
                <a:ea typeface="微软雅黑" pitchFamily="34" charset="-122"/>
              </a:rPr>
              <a:t>3</a:t>
            </a:r>
            <a:r>
              <a:rPr kumimoji="0" lang="zh-CN" altLang="en-US" sz="1350">
                <a:latin typeface="微软雅黑" pitchFamily="34" charset="-122"/>
                <a:ea typeface="微软雅黑" pitchFamily="34" charset="-122"/>
              </a:rPr>
              <a:t>：</a:t>
            </a:r>
          </a:p>
          <a:p>
            <a:pPr marL="728468" eaLnBrk="1" hangingPunct="1">
              <a:buNone/>
              <a:defRPr/>
            </a:pPr>
            <a:r>
              <a:rPr kumimoji="0" lang="en-US" altLang="zh-CN" sz="1350">
                <a:latin typeface="微软雅黑" pitchFamily="34" charset="-122"/>
                <a:ea typeface="微软雅黑" pitchFamily="34" charset="-122"/>
              </a:rPr>
              <a:t>Enter x and y:12 8</a:t>
            </a:r>
          </a:p>
          <a:p>
            <a:pPr marL="728468" eaLnBrk="1" hangingPunct="1">
              <a:buNone/>
              <a:defRPr/>
            </a:pPr>
            <a:r>
              <a:rPr kumimoji="0" lang="en-US" altLang="zh-CN" sz="1350">
                <a:latin typeface="微软雅黑" pitchFamily="34" charset="-122"/>
                <a:ea typeface="微软雅黑" pitchFamily="34" charset="-122"/>
              </a:rPr>
              <a:t>x &gt; y</a:t>
            </a:r>
            <a:endParaRPr kumimoji="0" lang="en-US" altLang="zh-CN" sz="1350" dirty="0">
              <a:latin typeface="微软雅黑" pitchFamily="34" charset="-122"/>
              <a:ea typeface="微软雅黑" pitchFamily="34" charset="-122"/>
            </a:endParaRPr>
          </a:p>
        </p:txBody>
      </p:sp>
    </p:spTree>
    <p:extLst>
      <p:ext uri="{BB962C8B-B14F-4D97-AF65-F5344CB8AC3E}">
        <p14:creationId xmlns:p14="http://schemas.microsoft.com/office/powerpoint/2010/main" val="14413702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081" y="1036095"/>
            <a:ext cx="8229838" cy="799892"/>
          </a:xfrm>
        </p:spPr>
        <p:txBody>
          <a:bodyPr/>
          <a:lstStyle/>
          <a:p>
            <a:pPr eaLnBrk="1" hangingPunct="1">
              <a:defRPr/>
            </a:pPr>
            <a:r>
              <a:rPr lang="en-US" altLang="zh-CN" dirty="0">
                <a:solidFill>
                  <a:schemeClr val="accent4">
                    <a:lumMod val="75000"/>
                  </a:schemeClr>
                </a:solidFill>
                <a:latin typeface="微软雅黑" pitchFamily="34" charset="-122"/>
                <a:ea typeface="微软雅黑" pitchFamily="34" charset="-122"/>
              </a:rPr>
              <a:t>C++</a:t>
            </a:r>
            <a:r>
              <a:rPr lang="zh-CN" altLang="en-US" dirty="0">
                <a:solidFill>
                  <a:schemeClr val="accent4">
                    <a:lumMod val="75000"/>
                  </a:schemeClr>
                </a:solidFill>
                <a:latin typeface="微软雅黑" pitchFamily="34" charset="-122"/>
                <a:ea typeface="微软雅黑" pitchFamily="34" charset="-122"/>
              </a:rPr>
              <a:t>的特点</a:t>
            </a:r>
          </a:p>
        </p:txBody>
      </p:sp>
      <p:sp>
        <p:nvSpPr>
          <p:cNvPr id="17411" name="内容占位符 2"/>
          <p:cNvSpPr>
            <a:spLocks noGrp="1"/>
          </p:cNvSpPr>
          <p:nvPr>
            <p:ph idx="1"/>
          </p:nvPr>
        </p:nvSpPr>
        <p:spPr>
          <a:xfrm>
            <a:off x="457081" y="2060848"/>
            <a:ext cx="8229838" cy="4320480"/>
          </a:xfrm>
        </p:spPr>
        <p:txBody>
          <a:bodyPr/>
          <a:lstStyle/>
          <a:p>
            <a:pPr eaLnBrk="1" hangingPunct="1">
              <a:lnSpc>
                <a:spcPct val="150000"/>
              </a:lnSpc>
              <a:spcBef>
                <a:spcPts val="450"/>
              </a:spcBef>
            </a:pPr>
            <a:r>
              <a:rPr lang="zh-CN" altLang="en-US" sz="2400" dirty="0"/>
              <a:t>兼容</a:t>
            </a:r>
            <a:r>
              <a:rPr lang="en-US" altLang="zh-CN" sz="2400" dirty="0"/>
              <a:t>C</a:t>
            </a:r>
          </a:p>
          <a:p>
            <a:pPr lvl="1" eaLnBrk="1" hangingPunct="1">
              <a:lnSpc>
                <a:spcPct val="150000"/>
              </a:lnSpc>
              <a:spcBef>
                <a:spcPts val="450"/>
              </a:spcBef>
            </a:pPr>
            <a:r>
              <a:rPr lang="zh-CN" altLang="en-US" sz="2400" dirty="0"/>
              <a:t>它保持了</a:t>
            </a:r>
            <a:r>
              <a:rPr lang="en-US" altLang="zh-CN" sz="2400" dirty="0"/>
              <a:t>C</a:t>
            </a:r>
            <a:r>
              <a:rPr lang="zh-CN" altLang="en-US" sz="2400" dirty="0"/>
              <a:t>的简洁、高效和接近汇编语言等特点</a:t>
            </a:r>
          </a:p>
          <a:p>
            <a:pPr lvl="1" eaLnBrk="1" hangingPunct="1">
              <a:lnSpc>
                <a:spcPct val="150000"/>
              </a:lnSpc>
              <a:spcBef>
                <a:spcPts val="450"/>
              </a:spcBef>
            </a:pPr>
            <a:r>
              <a:rPr lang="zh-CN" altLang="en-US" sz="2400" dirty="0"/>
              <a:t>对</a:t>
            </a:r>
            <a:r>
              <a:rPr lang="en-US" altLang="zh-CN" sz="2400" dirty="0"/>
              <a:t>C</a:t>
            </a:r>
            <a:r>
              <a:rPr lang="zh-CN" altLang="en-US" sz="2400" dirty="0"/>
              <a:t>的类型系统进行了改革和扩充</a:t>
            </a:r>
          </a:p>
          <a:p>
            <a:pPr lvl="1" eaLnBrk="1" hangingPunct="1">
              <a:lnSpc>
                <a:spcPct val="150000"/>
              </a:lnSpc>
              <a:spcBef>
                <a:spcPts val="450"/>
              </a:spcBef>
            </a:pPr>
            <a:r>
              <a:rPr lang="en-US" altLang="zh-CN" sz="2400" dirty="0"/>
              <a:t>C++</a:t>
            </a:r>
            <a:r>
              <a:rPr lang="zh-CN" altLang="en-US" sz="2400" dirty="0"/>
              <a:t>也支持面向过程的程序设计，不是一个纯正的面向对象的语言</a:t>
            </a:r>
          </a:p>
          <a:p>
            <a:pPr eaLnBrk="1" hangingPunct="1">
              <a:lnSpc>
                <a:spcPct val="150000"/>
              </a:lnSpc>
              <a:spcBef>
                <a:spcPts val="450"/>
              </a:spcBef>
            </a:pPr>
            <a:r>
              <a:rPr lang="zh-CN" altLang="en-US" sz="2400" dirty="0"/>
              <a:t>支持面向对象的方法</a:t>
            </a:r>
            <a:endParaRPr lang="en-US" altLang="zh-CN" sz="2400" dirty="0"/>
          </a:p>
          <a:p>
            <a:pPr eaLnBrk="1" hangingPunct="1">
              <a:lnSpc>
                <a:spcPct val="150000"/>
              </a:lnSpc>
              <a:spcBef>
                <a:spcPts val="450"/>
              </a:spcBef>
            </a:pPr>
            <a:r>
              <a:rPr lang="zh-CN" altLang="en-US" sz="2400" dirty="0"/>
              <a:t>支持泛型程序设计方法</a:t>
            </a:r>
          </a:p>
          <a:p>
            <a:pPr eaLnBrk="1" hangingPunct="1"/>
            <a:endParaRPr lang="zh-CN" altLang="en-US" sz="18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6</a:t>
            </a:fld>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嵌套的</a:t>
            </a:r>
            <a:r>
              <a:rPr lang="en-US" altLang="zh-CN" dirty="0">
                <a:solidFill>
                  <a:schemeClr val="accent5"/>
                </a:solidFill>
                <a:latin typeface="微软雅黑" pitchFamily="34" charset="-122"/>
                <a:ea typeface="微软雅黑" pitchFamily="34" charset="-122"/>
              </a:rPr>
              <a:t>if</a:t>
            </a:r>
            <a:r>
              <a:rPr lang="zh-CN" altLang="en-US" dirty="0">
                <a:solidFill>
                  <a:schemeClr val="accent5"/>
                </a:solidFill>
                <a:latin typeface="微软雅黑" pitchFamily="34" charset="-122"/>
                <a:ea typeface="微软雅黑" pitchFamily="34" charset="-122"/>
              </a:rPr>
              <a:t>结构（续）</a:t>
            </a:r>
          </a:p>
        </p:txBody>
      </p:sp>
      <p:sp>
        <p:nvSpPr>
          <p:cNvPr id="121859" name="内容占位符 2"/>
          <p:cNvSpPr>
            <a:spLocks noGrp="1"/>
          </p:cNvSpPr>
          <p:nvPr>
            <p:ph idx="1"/>
          </p:nvPr>
        </p:nvSpPr>
        <p:spPr>
          <a:xfrm>
            <a:off x="457082" y="2411281"/>
            <a:ext cx="8002338" cy="3053158"/>
          </a:xfrm>
        </p:spPr>
        <p:txBody>
          <a:bodyPr/>
          <a:lstStyle/>
          <a:p>
            <a:pPr eaLnBrk="1" hangingPunct="1">
              <a:lnSpc>
                <a:spcPct val="90000"/>
              </a:lnSpc>
            </a:pPr>
            <a:r>
              <a:rPr lang="zh-CN" altLang="en-US" sz="1800" dirty="0"/>
              <a:t>语法形式</a:t>
            </a:r>
            <a:endParaRPr lang="en-US" altLang="zh-CN" sz="1800" dirty="0"/>
          </a:p>
          <a:p>
            <a:pPr marL="342809" lvl="1" indent="0" eaLnBrk="1" hangingPunct="1">
              <a:lnSpc>
                <a:spcPct val="90000"/>
              </a:lnSpc>
              <a:buNone/>
            </a:pPr>
            <a:r>
              <a:rPr lang="en-US" altLang="zh-CN" sz="1800" dirty="0">
                <a:solidFill>
                  <a:srgbClr val="0070C0"/>
                </a:solidFill>
              </a:rPr>
              <a:t>if(   )</a:t>
            </a:r>
          </a:p>
          <a:p>
            <a:pPr marL="342809" lvl="1" indent="0" eaLnBrk="1" hangingPunct="1">
              <a:lnSpc>
                <a:spcPct val="90000"/>
              </a:lnSpc>
              <a:buNone/>
            </a:pPr>
            <a:r>
              <a:rPr lang="en-US" altLang="zh-CN" sz="1800" dirty="0">
                <a:solidFill>
                  <a:srgbClr val="0070C0"/>
                </a:solidFill>
              </a:rPr>
              <a:t>     if(   ) </a:t>
            </a:r>
            <a:r>
              <a:rPr lang="zh-CN" altLang="en-US" sz="1800" dirty="0">
                <a:solidFill>
                  <a:srgbClr val="0070C0"/>
                </a:solidFill>
              </a:rPr>
              <a:t>语句 </a:t>
            </a:r>
            <a:r>
              <a:rPr lang="en-US" altLang="zh-CN" sz="1800" dirty="0">
                <a:solidFill>
                  <a:srgbClr val="0070C0"/>
                </a:solidFill>
              </a:rPr>
              <a:t>1</a:t>
            </a:r>
          </a:p>
          <a:p>
            <a:pPr marL="342809" lvl="1" indent="0" eaLnBrk="1" hangingPunct="1">
              <a:lnSpc>
                <a:spcPct val="90000"/>
              </a:lnSpc>
              <a:buNone/>
            </a:pPr>
            <a:r>
              <a:rPr lang="en-US" altLang="zh-CN" sz="1800" dirty="0">
                <a:solidFill>
                  <a:srgbClr val="0070C0"/>
                </a:solidFill>
              </a:rPr>
              <a:t>     else </a:t>
            </a:r>
            <a:r>
              <a:rPr lang="zh-CN" altLang="en-US" sz="1800" dirty="0">
                <a:solidFill>
                  <a:srgbClr val="0070C0"/>
                </a:solidFill>
              </a:rPr>
              <a:t>语句 </a:t>
            </a:r>
            <a:r>
              <a:rPr lang="en-US" altLang="zh-CN" sz="1800" dirty="0">
                <a:solidFill>
                  <a:srgbClr val="0070C0"/>
                </a:solidFill>
              </a:rPr>
              <a:t>2</a:t>
            </a:r>
          </a:p>
          <a:p>
            <a:pPr marL="342809" lvl="1" indent="0" eaLnBrk="1" hangingPunct="1">
              <a:lnSpc>
                <a:spcPct val="90000"/>
              </a:lnSpc>
              <a:buNone/>
            </a:pPr>
            <a:r>
              <a:rPr lang="en-US" altLang="zh-CN" sz="1800" dirty="0">
                <a:solidFill>
                  <a:srgbClr val="0070C0"/>
                </a:solidFill>
              </a:rPr>
              <a:t>else</a:t>
            </a:r>
          </a:p>
          <a:p>
            <a:pPr marL="342809" lvl="1" indent="0" eaLnBrk="1" hangingPunct="1">
              <a:lnSpc>
                <a:spcPct val="90000"/>
              </a:lnSpc>
              <a:buNone/>
            </a:pPr>
            <a:r>
              <a:rPr lang="en-US" altLang="zh-CN" sz="1800" dirty="0">
                <a:solidFill>
                  <a:srgbClr val="0070C0"/>
                </a:solidFill>
              </a:rPr>
              <a:t>     if(   ) </a:t>
            </a:r>
            <a:r>
              <a:rPr lang="zh-CN" altLang="en-US" sz="1800" dirty="0">
                <a:solidFill>
                  <a:srgbClr val="0070C0"/>
                </a:solidFill>
              </a:rPr>
              <a:t>语句 </a:t>
            </a:r>
            <a:r>
              <a:rPr lang="en-US" altLang="zh-CN" sz="1800" dirty="0">
                <a:solidFill>
                  <a:srgbClr val="0070C0"/>
                </a:solidFill>
              </a:rPr>
              <a:t>3</a:t>
            </a:r>
          </a:p>
          <a:p>
            <a:pPr marL="342809" lvl="1" indent="0" eaLnBrk="1" hangingPunct="1">
              <a:lnSpc>
                <a:spcPct val="90000"/>
              </a:lnSpc>
              <a:buNone/>
            </a:pPr>
            <a:r>
              <a:rPr lang="en-US" altLang="zh-CN" sz="1800" dirty="0">
                <a:solidFill>
                  <a:srgbClr val="0070C0"/>
                </a:solidFill>
              </a:rPr>
              <a:t>     else </a:t>
            </a:r>
            <a:r>
              <a:rPr lang="zh-CN" altLang="en-US" sz="1800" dirty="0">
                <a:solidFill>
                  <a:srgbClr val="0070C0"/>
                </a:solidFill>
              </a:rPr>
              <a:t>语句 </a:t>
            </a:r>
            <a:r>
              <a:rPr lang="en-US" altLang="zh-CN" sz="1800" dirty="0">
                <a:solidFill>
                  <a:srgbClr val="0070C0"/>
                </a:solidFill>
              </a:rPr>
              <a:t>4</a:t>
            </a:r>
          </a:p>
          <a:p>
            <a:pPr eaLnBrk="1" hangingPunct="1">
              <a:lnSpc>
                <a:spcPct val="90000"/>
              </a:lnSpc>
            </a:pPr>
            <a:r>
              <a:rPr lang="zh-CN" altLang="en-US" sz="1800" dirty="0"/>
              <a:t>注意</a:t>
            </a:r>
          </a:p>
          <a:p>
            <a:pPr marL="342809" lvl="1" indent="0" eaLnBrk="1" hangingPunct="1">
              <a:lnSpc>
                <a:spcPct val="90000"/>
              </a:lnSpc>
              <a:buNone/>
            </a:pPr>
            <a:r>
              <a:rPr lang="zh-CN" altLang="en-US" sz="1800" dirty="0">
                <a:solidFill>
                  <a:srgbClr val="0070C0"/>
                </a:solidFill>
              </a:rPr>
              <a:t>语句 </a:t>
            </a:r>
            <a:r>
              <a:rPr lang="en-US" altLang="zh-CN" sz="1800" dirty="0">
                <a:solidFill>
                  <a:srgbClr val="0070C0"/>
                </a:solidFill>
              </a:rPr>
              <a:t>1</a:t>
            </a:r>
            <a:r>
              <a:rPr lang="zh-CN" altLang="en-US" sz="1800" dirty="0">
                <a:solidFill>
                  <a:srgbClr val="0070C0"/>
                </a:solidFill>
              </a:rPr>
              <a:t>、</a:t>
            </a:r>
            <a:r>
              <a:rPr lang="en-US" altLang="zh-CN" sz="1800" dirty="0">
                <a:solidFill>
                  <a:srgbClr val="0070C0"/>
                </a:solidFill>
              </a:rPr>
              <a:t>2</a:t>
            </a:r>
            <a:r>
              <a:rPr lang="zh-CN" altLang="en-US" sz="1800" dirty="0">
                <a:solidFill>
                  <a:srgbClr val="0070C0"/>
                </a:solidFill>
              </a:rPr>
              <a:t>、</a:t>
            </a:r>
            <a:r>
              <a:rPr lang="en-US" altLang="zh-CN" sz="1800" dirty="0">
                <a:solidFill>
                  <a:srgbClr val="0070C0"/>
                </a:solidFill>
              </a:rPr>
              <a:t>3</a:t>
            </a:r>
            <a:r>
              <a:rPr lang="zh-CN" altLang="en-US" sz="1800" dirty="0">
                <a:solidFill>
                  <a:srgbClr val="0070C0"/>
                </a:solidFill>
              </a:rPr>
              <a:t>、</a:t>
            </a:r>
            <a:r>
              <a:rPr lang="en-US" altLang="zh-CN" sz="1800" dirty="0">
                <a:solidFill>
                  <a:srgbClr val="0070C0"/>
                </a:solidFill>
              </a:rPr>
              <a:t>4 </a:t>
            </a:r>
            <a:r>
              <a:rPr lang="zh-CN" altLang="en-US" sz="1800" dirty="0">
                <a:solidFill>
                  <a:srgbClr val="0070C0"/>
                </a:solidFill>
              </a:rPr>
              <a:t>可以是复合语句，每层的 </a:t>
            </a:r>
            <a:r>
              <a:rPr lang="en-US" altLang="zh-CN" sz="1800" dirty="0">
                <a:solidFill>
                  <a:srgbClr val="0070C0"/>
                </a:solidFill>
              </a:rPr>
              <a:t>if </a:t>
            </a:r>
            <a:r>
              <a:rPr lang="zh-CN" altLang="en-US" sz="1800" dirty="0">
                <a:solidFill>
                  <a:srgbClr val="0070C0"/>
                </a:solidFill>
              </a:rPr>
              <a:t>与 </a:t>
            </a:r>
            <a:r>
              <a:rPr lang="en-US" altLang="zh-CN" sz="1800" dirty="0">
                <a:solidFill>
                  <a:srgbClr val="0070C0"/>
                </a:solidFill>
              </a:rPr>
              <a:t>else </a:t>
            </a:r>
            <a:r>
              <a:rPr lang="zh-CN" altLang="en-US" sz="1800" dirty="0">
                <a:solidFill>
                  <a:srgbClr val="0070C0"/>
                </a:solidFill>
              </a:rPr>
              <a:t>配对，或</a:t>
            </a:r>
            <a:r>
              <a:rPr lang="zh-CN" altLang="en-US" sz="1800" dirty="0">
                <a:solidFill>
                  <a:srgbClr val="C00000"/>
                </a:solidFill>
              </a:rPr>
              <a:t>用 </a:t>
            </a:r>
            <a:r>
              <a:rPr lang="en-US" altLang="zh-CN" sz="1800" dirty="0">
                <a:solidFill>
                  <a:srgbClr val="C00000"/>
                </a:solidFill>
              </a:rPr>
              <a:t>{ } </a:t>
            </a:r>
            <a:r>
              <a:rPr lang="zh-CN" altLang="en-US" sz="1800" dirty="0">
                <a:solidFill>
                  <a:srgbClr val="0070C0"/>
                </a:solidFill>
              </a:rPr>
              <a:t>来确定层次关系。</a:t>
            </a:r>
          </a:p>
          <a:p>
            <a:pPr eaLnBrk="1" hangingPunct="1"/>
            <a:endParaRPr lang="zh-CN" altLang="en-US" sz="1800" dirty="0"/>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60</a:t>
            </a:fld>
            <a:endParaRPr lang="zh-CN" altLang="en-US"/>
          </a:p>
        </p:txBody>
      </p:sp>
    </p:spTree>
    <p:extLst>
      <p:ext uri="{BB962C8B-B14F-4D97-AF65-F5344CB8AC3E}">
        <p14:creationId xmlns:p14="http://schemas.microsoft.com/office/powerpoint/2010/main" val="20718048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082" y="2197024"/>
            <a:ext cx="3844959" cy="3589990"/>
          </a:xfrm>
        </p:spPr>
        <p:txBody>
          <a:bodyPr/>
          <a:lstStyle/>
          <a:p>
            <a:pPr marL="82131" indent="0">
              <a:buNone/>
            </a:pPr>
            <a:r>
              <a:rPr lang="en-US" altLang="zh-CN">
                <a:solidFill>
                  <a:srgbClr val="0070C0"/>
                </a:solidFill>
                <a:latin typeface="微软雅黑" panose="020B0503020204020204" pitchFamily="34" charset="-122"/>
                <a:ea typeface="微软雅黑" panose="020B0503020204020204" pitchFamily="34" charset="-122"/>
              </a:rPr>
              <a:t>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1)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1</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else </a:t>
            </a:r>
          </a:p>
          <a:p>
            <a:pPr marL="82131" indent="0">
              <a:buNone/>
            </a:pPr>
            <a:r>
              <a:rPr lang="en-US" altLang="zh-CN">
                <a:solidFill>
                  <a:srgbClr val="0070C0"/>
                </a:solidFill>
                <a:latin typeface="微软雅黑" panose="020B0503020204020204" pitchFamily="34" charset="-122"/>
                <a:ea typeface="微软雅黑" panose="020B0503020204020204" pitchFamily="34" charset="-122"/>
              </a:rPr>
              <a:t>      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2)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2</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else </a:t>
            </a:r>
          </a:p>
          <a:p>
            <a:pPr marL="82131" indent="0">
              <a:buNone/>
            </a:pPr>
            <a:r>
              <a:rPr lang="en-US" altLang="zh-CN">
                <a:solidFill>
                  <a:srgbClr val="0070C0"/>
                </a:solidFill>
                <a:latin typeface="微软雅黑" panose="020B0503020204020204" pitchFamily="34" charset="-122"/>
                <a:ea typeface="微软雅黑" panose="020B0503020204020204" pitchFamily="34" charset="-122"/>
              </a:rPr>
              <a:t>           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3)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3</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else </a:t>
            </a:r>
            <a:r>
              <a:rPr lang="zh-CN" altLang="en-US">
                <a:solidFill>
                  <a:srgbClr val="0070C0"/>
                </a:solidFill>
                <a:latin typeface="微软雅黑" panose="020B0503020204020204" pitchFamily="34" charset="-122"/>
                <a:ea typeface="微软雅黑" panose="020B0503020204020204" pitchFamily="34" charset="-122"/>
              </a:rPr>
              <a:t>语句 </a:t>
            </a:r>
            <a:r>
              <a:rPr lang="en-US" altLang="zh-CN">
                <a:solidFill>
                  <a:srgbClr val="0070C0"/>
                </a:solidFill>
                <a:latin typeface="微软雅黑" panose="020B0503020204020204" pitchFamily="34" charset="-122"/>
                <a:ea typeface="微软雅黑" panose="020B0503020204020204" pitchFamily="34" charset="-122"/>
              </a:rPr>
              <a:t>n</a:t>
            </a:r>
          </a:p>
          <a:p>
            <a:pPr marL="82131" indent="0">
              <a:buNone/>
            </a:pPr>
            <a:endParaRPr lang="zh-CN" altLang="en-US"/>
          </a:p>
        </p:txBody>
      </p:sp>
      <p:sp>
        <p:nvSpPr>
          <p:cNvPr id="5" name="内容占位符 2"/>
          <p:cNvSpPr txBox="1">
            <a:spLocks/>
          </p:cNvSpPr>
          <p:nvPr/>
        </p:nvSpPr>
        <p:spPr bwMode="auto">
          <a:xfrm>
            <a:off x="4787968" y="2197024"/>
            <a:ext cx="3844959" cy="358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2131" indent="0">
              <a:buNone/>
            </a:pPr>
            <a:r>
              <a:rPr kumimoji="0" lang="en-US" altLang="zh-CN" sz="2099">
                <a:solidFill>
                  <a:srgbClr val="0070C0"/>
                </a:solidFill>
                <a:latin typeface="微软雅黑" panose="020B0503020204020204" pitchFamily="34" charset="-122"/>
                <a:ea typeface="微软雅黑" panose="020B0503020204020204" pitchFamily="34" charset="-122"/>
              </a:rPr>
              <a:t>if (</a:t>
            </a:r>
            <a:r>
              <a:rPr kumimoji="0" lang="zh-CN" altLang="en-US" sz="2099">
                <a:solidFill>
                  <a:srgbClr val="0070C0"/>
                </a:solidFill>
                <a:latin typeface="微软雅黑" panose="020B0503020204020204" pitchFamily="34" charset="-122"/>
                <a:ea typeface="微软雅黑" panose="020B0503020204020204" pitchFamily="34" charset="-122"/>
              </a:rPr>
              <a:t>表达式</a:t>
            </a:r>
            <a:r>
              <a:rPr kumimoji="0" lang="en-US" altLang="zh-CN" sz="2099">
                <a:solidFill>
                  <a:srgbClr val="0070C0"/>
                </a:solidFill>
                <a:latin typeface="微软雅黑" panose="020B0503020204020204" pitchFamily="34" charset="-122"/>
                <a:ea typeface="微软雅黑" panose="020B0503020204020204" pitchFamily="34" charset="-122"/>
              </a:rPr>
              <a:t>1) </a:t>
            </a:r>
            <a:r>
              <a:rPr kumimoji="0" lang="zh-CN" altLang="en-US" sz="2099">
                <a:solidFill>
                  <a:srgbClr val="0070C0"/>
                </a:solidFill>
                <a:latin typeface="微软雅黑" panose="020B0503020204020204" pitchFamily="34" charset="-122"/>
                <a:ea typeface="微软雅黑" panose="020B0503020204020204" pitchFamily="34" charset="-122"/>
              </a:rPr>
              <a:t>语句</a:t>
            </a:r>
            <a:r>
              <a:rPr kumimoji="0" lang="en-US" altLang="zh-CN" sz="2099">
                <a:solidFill>
                  <a:srgbClr val="0070C0"/>
                </a:solidFill>
                <a:latin typeface="微软雅黑" panose="020B0503020204020204" pitchFamily="34" charset="-122"/>
                <a:ea typeface="微软雅黑" panose="020B0503020204020204" pitchFamily="34" charset="-122"/>
              </a:rPr>
              <a:t>1</a:t>
            </a:r>
            <a:br>
              <a:rPr kumimoji="0" lang="en-US" altLang="zh-CN" sz="2099">
                <a:solidFill>
                  <a:srgbClr val="0070C0"/>
                </a:solidFill>
                <a:latin typeface="微软雅黑" panose="020B0503020204020204" pitchFamily="34" charset="-122"/>
                <a:ea typeface="微软雅黑" panose="020B0503020204020204" pitchFamily="34" charset="-122"/>
              </a:rPr>
            </a:br>
            <a:r>
              <a:rPr kumimoji="0" lang="en-US" altLang="zh-CN" sz="2099">
                <a:solidFill>
                  <a:srgbClr val="0070C0"/>
                </a:solidFill>
                <a:latin typeface="微软雅黑" panose="020B0503020204020204" pitchFamily="34" charset="-122"/>
                <a:ea typeface="微软雅黑" panose="020B0503020204020204" pitchFamily="34" charset="-122"/>
              </a:rPr>
              <a:t>else if (</a:t>
            </a:r>
            <a:r>
              <a:rPr kumimoji="0" lang="zh-CN" altLang="en-US" sz="2099">
                <a:solidFill>
                  <a:srgbClr val="0070C0"/>
                </a:solidFill>
                <a:latin typeface="微软雅黑" panose="020B0503020204020204" pitchFamily="34" charset="-122"/>
                <a:ea typeface="微软雅黑" panose="020B0503020204020204" pitchFamily="34" charset="-122"/>
              </a:rPr>
              <a:t>表达式</a:t>
            </a:r>
            <a:r>
              <a:rPr kumimoji="0" lang="en-US" altLang="zh-CN" sz="2099">
                <a:solidFill>
                  <a:srgbClr val="0070C0"/>
                </a:solidFill>
                <a:latin typeface="微软雅黑" panose="020B0503020204020204" pitchFamily="34" charset="-122"/>
                <a:ea typeface="微软雅黑" panose="020B0503020204020204" pitchFamily="34" charset="-122"/>
              </a:rPr>
              <a:t>2) </a:t>
            </a:r>
            <a:r>
              <a:rPr kumimoji="0" lang="zh-CN" altLang="en-US" sz="2099">
                <a:solidFill>
                  <a:srgbClr val="0070C0"/>
                </a:solidFill>
                <a:latin typeface="微软雅黑" panose="020B0503020204020204" pitchFamily="34" charset="-122"/>
                <a:ea typeface="微软雅黑" panose="020B0503020204020204" pitchFamily="34" charset="-122"/>
              </a:rPr>
              <a:t>语句</a:t>
            </a:r>
            <a:r>
              <a:rPr kumimoji="0" lang="en-US" altLang="zh-CN" sz="2099">
                <a:solidFill>
                  <a:srgbClr val="0070C0"/>
                </a:solidFill>
                <a:latin typeface="微软雅黑" panose="020B0503020204020204" pitchFamily="34" charset="-122"/>
                <a:ea typeface="微软雅黑" panose="020B0503020204020204" pitchFamily="34" charset="-122"/>
              </a:rPr>
              <a:t>2</a:t>
            </a:r>
            <a:br>
              <a:rPr kumimoji="0" lang="en-US" altLang="zh-CN" sz="2099">
                <a:solidFill>
                  <a:srgbClr val="0070C0"/>
                </a:solidFill>
                <a:latin typeface="微软雅黑" panose="020B0503020204020204" pitchFamily="34" charset="-122"/>
                <a:ea typeface="微软雅黑" panose="020B0503020204020204" pitchFamily="34" charset="-122"/>
              </a:rPr>
            </a:br>
            <a:r>
              <a:rPr kumimoji="0" lang="en-US" altLang="zh-CN" sz="2099">
                <a:solidFill>
                  <a:srgbClr val="0070C0"/>
                </a:solidFill>
                <a:latin typeface="微软雅黑" panose="020B0503020204020204" pitchFamily="34" charset="-122"/>
                <a:ea typeface="微软雅黑" panose="020B0503020204020204" pitchFamily="34" charset="-122"/>
              </a:rPr>
              <a:t>else if (</a:t>
            </a:r>
            <a:r>
              <a:rPr kumimoji="0" lang="zh-CN" altLang="en-US" sz="2099">
                <a:solidFill>
                  <a:srgbClr val="0070C0"/>
                </a:solidFill>
                <a:latin typeface="微软雅黑" panose="020B0503020204020204" pitchFamily="34" charset="-122"/>
                <a:ea typeface="微软雅黑" panose="020B0503020204020204" pitchFamily="34" charset="-122"/>
              </a:rPr>
              <a:t>表达式</a:t>
            </a:r>
            <a:r>
              <a:rPr kumimoji="0" lang="en-US" altLang="zh-CN" sz="2099">
                <a:solidFill>
                  <a:srgbClr val="0070C0"/>
                </a:solidFill>
                <a:latin typeface="微软雅黑" panose="020B0503020204020204" pitchFamily="34" charset="-122"/>
                <a:ea typeface="微软雅黑" panose="020B0503020204020204" pitchFamily="34" charset="-122"/>
              </a:rPr>
              <a:t>3) </a:t>
            </a:r>
            <a:r>
              <a:rPr kumimoji="0" lang="zh-CN" altLang="en-US" sz="2099">
                <a:solidFill>
                  <a:srgbClr val="0070C0"/>
                </a:solidFill>
                <a:latin typeface="微软雅黑" panose="020B0503020204020204" pitchFamily="34" charset="-122"/>
                <a:ea typeface="微软雅黑" panose="020B0503020204020204" pitchFamily="34" charset="-122"/>
              </a:rPr>
              <a:t>语句</a:t>
            </a:r>
            <a:r>
              <a:rPr kumimoji="0" lang="en-US" altLang="zh-CN" sz="2099">
                <a:solidFill>
                  <a:srgbClr val="0070C0"/>
                </a:solidFill>
                <a:latin typeface="微软雅黑" panose="020B0503020204020204" pitchFamily="34" charset="-122"/>
                <a:ea typeface="微软雅黑" panose="020B0503020204020204" pitchFamily="34" charset="-122"/>
              </a:rPr>
              <a:t>3</a:t>
            </a:r>
            <a:br>
              <a:rPr kumimoji="0" lang="en-US" altLang="zh-CN" sz="2099">
                <a:solidFill>
                  <a:srgbClr val="0070C0"/>
                </a:solidFill>
                <a:latin typeface="微软雅黑" panose="020B0503020204020204" pitchFamily="34" charset="-122"/>
                <a:ea typeface="微软雅黑" panose="020B0503020204020204" pitchFamily="34" charset="-122"/>
              </a:rPr>
            </a:br>
            <a:r>
              <a:rPr kumimoji="0" lang="en-US" altLang="zh-CN" sz="2099">
                <a:solidFill>
                  <a:srgbClr val="0070C0"/>
                </a:solidFill>
                <a:latin typeface="微软雅黑" panose="020B0503020204020204" pitchFamily="34" charset="-122"/>
                <a:ea typeface="微软雅黑" panose="020B0503020204020204" pitchFamily="34" charset="-122"/>
              </a:rPr>
              <a:t>           …</a:t>
            </a:r>
            <a:br>
              <a:rPr kumimoji="0" lang="en-US" altLang="zh-CN" sz="2099">
                <a:solidFill>
                  <a:srgbClr val="0070C0"/>
                </a:solidFill>
                <a:latin typeface="微软雅黑" panose="020B0503020204020204" pitchFamily="34" charset="-122"/>
                <a:ea typeface="微软雅黑" panose="020B0503020204020204" pitchFamily="34" charset="-122"/>
              </a:rPr>
            </a:br>
            <a:r>
              <a:rPr kumimoji="0" lang="en-US" altLang="zh-CN" sz="2099">
                <a:solidFill>
                  <a:srgbClr val="0070C0"/>
                </a:solidFill>
                <a:latin typeface="微软雅黑" panose="020B0503020204020204" pitchFamily="34" charset="-122"/>
                <a:ea typeface="微软雅黑" panose="020B0503020204020204" pitchFamily="34" charset="-122"/>
              </a:rPr>
              <a:t>else </a:t>
            </a:r>
            <a:r>
              <a:rPr kumimoji="0" lang="zh-CN" altLang="en-US" sz="2099">
                <a:solidFill>
                  <a:srgbClr val="0070C0"/>
                </a:solidFill>
                <a:latin typeface="微软雅黑" panose="020B0503020204020204" pitchFamily="34" charset="-122"/>
                <a:ea typeface="微软雅黑" panose="020B0503020204020204" pitchFamily="34" charset="-122"/>
              </a:rPr>
              <a:t>语句 </a:t>
            </a:r>
            <a:r>
              <a:rPr kumimoji="0" lang="en-US" altLang="zh-CN" sz="2099">
                <a:solidFill>
                  <a:srgbClr val="0070C0"/>
                </a:solidFill>
                <a:latin typeface="微软雅黑" panose="020B0503020204020204" pitchFamily="34" charset="-122"/>
                <a:ea typeface="微软雅黑" panose="020B0503020204020204" pitchFamily="34" charset="-122"/>
              </a:rPr>
              <a:t>n</a:t>
            </a:r>
          </a:p>
          <a:p>
            <a:pPr marL="82131" indent="0">
              <a:buNone/>
            </a:pPr>
            <a:endParaRPr kumimoji="0" lang="zh-CN" altLang="en-US" sz="2099"/>
          </a:p>
        </p:txBody>
      </p:sp>
      <p:sp>
        <p:nvSpPr>
          <p:cNvPr id="2" name="右箭头 1"/>
          <p:cNvSpPr/>
          <p:nvPr/>
        </p:nvSpPr>
        <p:spPr>
          <a:xfrm>
            <a:off x="4142297" y="3536984"/>
            <a:ext cx="429703" cy="323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灯片编号占位符 5"/>
          <p:cNvSpPr>
            <a:spLocks noGrp="1"/>
          </p:cNvSpPr>
          <p:nvPr>
            <p:ph type="sldNum" sz="quarter" idx="4"/>
          </p:nvPr>
        </p:nvSpPr>
        <p:spPr/>
        <p:txBody>
          <a:bodyPr/>
          <a:lstStyle/>
          <a:p>
            <a:fld id="{B4B29FD1-946C-40F0-B4AF-B43D585A2146}" type="slidenum">
              <a:rPr lang="zh-CN" altLang="en-US" smtClean="0"/>
              <a:pPr/>
              <a:t>61</a:t>
            </a:fld>
            <a:endParaRPr lang="zh-CN" altLang="en-US"/>
          </a:p>
        </p:txBody>
      </p:sp>
    </p:spTree>
    <p:extLst>
      <p:ext uri="{BB962C8B-B14F-4D97-AF65-F5344CB8AC3E}">
        <p14:creationId xmlns:p14="http://schemas.microsoft.com/office/powerpoint/2010/main" val="3692087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选择结构：</a:t>
            </a:r>
            <a:r>
              <a:rPr lang="en-US" altLang="zh-CN" dirty="0">
                <a:solidFill>
                  <a:schemeClr val="accent5"/>
                </a:solidFill>
                <a:latin typeface="微软雅黑" pitchFamily="34" charset="-122"/>
                <a:ea typeface="微软雅黑" pitchFamily="34" charset="-122"/>
              </a:rPr>
              <a:t>switch</a:t>
            </a:r>
            <a:r>
              <a:rPr lang="zh-CN" altLang="en-US" dirty="0">
                <a:solidFill>
                  <a:schemeClr val="accent5"/>
                </a:solidFill>
                <a:latin typeface="微软雅黑" pitchFamily="34" charset="-122"/>
                <a:ea typeface="微软雅黑" pitchFamily="34" charset="-122"/>
              </a:rPr>
              <a:t>语句的语法</a:t>
            </a:r>
          </a:p>
        </p:txBody>
      </p:sp>
      <p:sp>
        <p:nvSpPr>
          <p:cNvPr id="8" name="Rectangle 2"/>
          <p:cNvSpPr txBox="1">
            <a:spLocks noChangeArrowheads="1"/>
          </p:cNvSpPr>
          <p:nvPr/>
        </p:nvSpPr>
        <p:spPr bwMode="auto">
          <a:xfrm>
            <a:off x="499933" y="2357716"/>
            <a:ext cx="4072067" cy="247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534988" indent="-1588"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buFont typeface="Georgia" panose="02040502050405020303" pitchFamily="18" charset="0"/>
              <a:buChar char="•"/>
            </a:pPr>
            <a:r>
              <a:rPr kumimoji="0" lang="zh-CN" altLang="en-US" sz="1800" dirty="0">
                <a:latin typeface="微软雅黑" panose="020B0503020204020204" pitchFamily="34" charset="-122"/>
                <a:ea typeface="微软雅黑" panose="020B0503020204020204" pitchFamily="34" charset="-122"/>
              </a:rPr>
              <a:t>一般形式</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switch  (</a:t>
            </a:r>
            <a:r>
              <a:rPr kumimoji="0" lang="zh-CN" altLang="en-US" sz="1800" dirty="0">
                <a:solidFill>
                  <a:schemeClr val="accent1"/>
                </a:solidFill>
                <a:latin typeface="微软雅黑" panose="020B0503020204020204" pitchFamily="34" charset="-122"/>
                <a:ea typeface="微软雅黑" panose="020B0503020204020204" pitchFamily="34" charset="-122"/>
              </a:rPr>
              <a:t>表达式</a:t>
            </a:r>
            <a:r>
              <a:rPr kumimoji="0" lang="en-US" altLang="zh-CN" sz="1800" dirty="0">
                <a:solidFill>
                  <a:schemeClr val="accent1"/>
                </a:solidFill>
                <a:latin typeface="微软雅黑" panose="020B0503020204020204" pitchFamily="34" charset="-122"/>
                <a:ea typeface="微软雅黑" panose="020B0503020204020204" pitchFamily="34" charset="-122"/>
              </a:rPr>
              <a:t>)</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  case    </a:t>
            </a:r>
            <a:r>
              <a:rPr kumimoji="0" lang="zh-CN" altLang="en-US" sz="1800" dirty="0">
                <a:solidFill>
                  <a:schemeClr val="accent1"/>
                </a:solidFill>
                <a:latin typeface="微软雅黑" panose="020B0503020204020204" pitchFamily="34" charset="-122"/>
                <a:ea typeface="微软雅黑" panose="020B0503020204020204" pitchFamily="34" charset="-122"/>
              </a:rPr>
              <a:t>常量表达式 </a:t>
            </a:r>
            <a:r>
              <a:rPr kumimoji="0" lang="en-US" altLang="zh-CN" sz="1800" dirty="0">
                <a:solidFill>
                  <a:schemeClr val="accent1"/>
                </a:solidFill>
                <a:latin typeface="微软雅黑" panose="020B0503020204020204" pitchFamily="34" charset="-122"/>
                <a:ea typeface="微软雅黑" panose="020B0503020204020204" pitchFamily="34" charset="-122"/>
              </a:rPr>
              <a:t>1</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r>
              <a:rPr kumimoji="0" lang="en-US" altLang="zh-CN" sz="1800" dirty="0">
                <a:solidFill>
                  <a:schemeClr val="accent1"/>
                </a:solidFill>
                <a:latin typeface="微软雅黑" panose="020B0503020204020204" pitchFamily="34" charset="-122"/>
                <a:ea typeface="微软雅黑" panose="020B0503020204020204" pitchFamily="34" charset="-122"/>
              </a:rPr>
              <a:t>1</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case    </a:t>
            </a:r>
            <a:r>
              <a:rPr kumimoji="0" lang="zh-CN" altLang="en-US" sz="1800" dirty="0">
                <a:solidFill>
                  <a:schemeClr val="accent1"/>
                </a:solidFill>
                <a:latin typeface="微软雅黑" panose="020B0503020204020204" pitchFamily="34" charset="-122"/>
                <a:ea typeface="微软雅黑" panose="020B0503020204020204" pitchFamily="34" charset="-122"/>
              </a:rPr>
              <a:t>常量表达式 </a:t>
            </a:r>
            <a:r>
              <a:rPr kumimoji="0" lang="en-US" altLang="zh-CN" sz="1800" dirty="0">
                <a:solidFill>
                  <a:schemeClr val="accent1"/>
                </a:solidFill>
                <a:latin typeface="微软雅黑" panose="020B0503020204020204" pitchFamily="34" charset="-122"/>
                <a:ea typeface="微软雅黑" panose="020B0503020204020204" pitchFamily="34" charset="-122"/>
              </a:rPr>
              <a:t>2</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r>
              <a:rPr kumimoji="0" lang="en-US" altLang="zh-CN" sz="1800" dirty="0">
                <a:solidFill>
                  <a:schemeClr val="accent1"/>
                </a:solidFill>
                <a:latin typeface="微软雅黑" panose="020B0503020204020204" pitchFamily="34" charset="-122"/>
                <a:ea typeface="微软雅黑" panose="020B0503020204020204" pitchFamily="34" charset="-122"/>
              </a:rPr>
              <a:t>2</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case    </a:t>
            </a:r>
            <a:r>
              <a:rPr kumimoji="0" lang="zh-CN" altLang="en-US" sz="1800" dirty="0">
                <a:solidFill>
                  <a:schemeClr val="accent1"/>
                </a:solidFill>
                <a:latin typeface="微软雅黑" panose="020B0503020204020204" pitchFamily="34" charset="-122"/>
                <a:ea typeface="微软雅黑" panose="020B0503020204020204" pitchFamily="34" charset="-122"/>
              </a:rPr>
              <a:t>常量表达式 </a:t>
            </a:r>
            <a:r>
              <a:rPr kumimoji="0" lang="en-US" altLang="zh-CN" sz="1800" dirty="0">
                <a:solidFill>
                  <a:schemeClr val="accent1"/>
                </a:solidFill>
                <a:latin typeface="微软雅黑" panose="020B0503020204020204" pitchFamily="34" charset="-122"/>
                <a:ea typeface="微软雅黑" panose="020B0503020204020204" pitchFamily="34" charset="-122"/>
              </a:rPr>
              <a:t>n</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r>
              <a:rPr kumimoji="0" lang="en-US" altLang="zh-CN" sz="1800" dirty="0">
                <a:solidFill>
                  <a:schemeClr val="accent1"/>
                </a:solidFill>
                <a:latin typeface="微软雅黑" panose="020B0503020204020204" pitchFamily="34" charset="-122"/>
                <a:ea typeface="微软雅黑" panose="020B0503020204020204" pitchFamily="34" charset="-122"/>
              </a:rPr>
              <a:t>n</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default :             </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r>
              <a:rPr kumimoji="0" lang="en-US" altLang="zh-CN" sz="1800" dirty="0">
                <a:solidFill>
                  <a:schemeClr val="accent1"/>
                </a:solidFill>
                <a:latin typeface="微软雅黑" panose="020B0503020204020204" pitchFamily="34" charset="-122"/>
                <a:ea typeface="微软雅黑" panose="020B0503020204020204" pitchFamily="34" charset="-122"/>
              </a:rPr>
              <a:t>n+1</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   }</a:t>
            </a:r>
            <a:endParaRPr kumimoji="0" lang="en-US" altLang="zh-CN" sz="1800" dirty="0">
              <a:solidFill>
                <a:srgbClr val="C0FEF9"/>
              </a:solidFill>
              <a:latin typeface="微软雅黑" panose="020B0503020204020204" pitchFamily="34" charset="-122"/>
              <a:ea typeface="微软雅黑" panose="020B0503020204020204" pitchFamily="34" charset="-122"/>
            </a:endParaRPr>
          </a:p>
        </p:txBody>
      </p:sp>
      <p:sp>
        <p:nvSpPr>
          <p:cNvPr id="124934" name="Text Box 9"/>
          <p:cNvSpPr txBox="1">
            <a:spLocks noChangeArrowheads="1"/>
          </p:cNvSpPr>
          <p:nvPr/>
        </p:nvSpPr>
        <p:spPr bwMode="auto">
          <a:xfrm>
            <a:off x="423753" y="4832791"/>
            <a:ext cx="8143651" cy="95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38" tIns="34520" rIns="69038" bIns="34520"/>
          <a:lstStyle>
            <a:lvl1pPr marL="342900" indent="-342900" eaLnBrk="0" hangingPunct="0">
              <a:defRPr kumimoji="1" sz="2400">
                <a:solidFill>
                  <a:schemeClr val="tx1"/>
                </a:solidFill>
                <a:latin typeface="Times New Roman" panose="02020603050405020304" pitchFamily="18" charset="0"/>
                <a:ea typeface="隶书" panose="02010509060101010101" pitchFamily="49" charset="-122"/>
              </a:defRPr>
            </a:lvl1pPr>
            <a:lvl2pPr marL="534988" indent="-1588"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20000"/>
              </a:spcBef>
              <a:buClr>
                <a:schemeClr val="accent2"/>
              </a:buClr>
              <a:buSzPct val="80000"/>
              <a:buFont typeface="Wingdings" panose="05000000000000000000" pitchFamily="2" charset="2"/>
              <a:buChar char="l"/>
            </a:pPr>
            <a:r>
              <a:rPr lang="zh-CN" altLang="en-US" sz="1800" kern="0" dirty="0">
                <a:latin typeface="微软雅黑" panose="020B0503020204020204" pitchFamily="34" charset="-122"/>
                <a:ea typeface="微软雅黑" panose="020B0503020204020204" pitchFamily="34" charset="-122"/>
              </a:rPr>
              <a:t>执行顺序</a:t>
            </a:r>
            <a:endParaRPr lang="zh-CN" altLang="en-US" sz="1800" kern="0" dirty="0">
              <a:solidFill>
                <a:srgbClr val="EAEC5E"/>
              </a:solidFill>
              <a:latin typeface="微软雅黑" panose="020B0503020204020204" pitchFamily="34" charset="-122"/>
              <a:ea typeface="微软雅黑" panose="020B0503020204020204" pitchFamily="34" charset="-122"/>
            </a:endParaRPr>
          </a:p>
          <a:p>
            <a:pPr lvl="1">
              <a:spcBef>
                <a:spcPct val="20000"/>
              </a:spcBef>
            </a:pPr>
            <a:r>
              <a:rPr lang="zh-CN" altLang="en-US" sz="1800" dirty="0">
                <a:latin typeface="微软雅黑" panose="020B0503020204020204" pitchFamily="34" charset="-122"/>
                <a:ea typeface="微软雅黑" panose="020B0503020204020204" pitchFamily="34" charset="-122"/>
              </a:rPr>
              <a:t>以</a:t>
            </a:r>
            <a:r>
              <a:rPr lang="en-US" altLang="zh-CN" sz="1800" dirty="0">
                <a:latin typeface="微软雅黑" panose="020B0503020204020204" pitchFamily="34" charset="-122"/>
                <a:ea typeface="微软雅黑" panose="020B0503020204020204" pitchFamily="34" charset="-122"/>
              </a:rPr>
              <a:t>case</a:t>
            </a:r>
            <a:r>
              <a:rPr lang="zh-CN" altLang="en-US" sz="1800" dirty="0">
                <a:latin typeface="微软雅黑" panose="020B0503020204020204" pitchFamily="34" charset="-122"/>
                <a:ea typeface="微软雅黑" panose="020B0503020204020204" pitchFamily="34" charset="-122"/>
              </a:rPr>
              <a:t>中的</a:t>
            </a:r>
            <a:r>
              <a:rPr lang="zh-CN" altLang="en-US" sz="1800" dirty="0">
                <a:solidFill>
                  <a:srgbClr val="FF0000"/>
                </a:solidFill>
                <a:latin typeface="微软雅黑" panose="020B0503020204020204" pitchFamily="34" charset="-122"/>
                <a:ea typeface="微软雅黑" panose="020B0503020204020204" pitchFamily="34" charset="-122"/>
              </a:rPr>
              <a:t>常量表达式值</a:t>
            </a:r>
            <a:r>
              <a:rPr lang="zh-CN" altLang="en-US" sz="1800" dirty="0">
                <a:latin typeface="微软雅黑" panose="020B0503020204020204" pitchFamily="34" charset="-122"/>
                <a:ea typeface="微软雅黑" panose="020B0503020204020204" pitchFamily="34" charset="-122"/>
              </a:rPr>
              <a:t>为入口标号，由此开始顺序执行。因此，每个</a:t>
            </a:r>
            <a:r>
              <a:rPr lang="en-US" altLang="zh-CN" sz="1800" dirty="0">
                <a:latin typeface="微软雅黑" panose="020B0503020204020204" pitchFamily="34" charset="-122"/>
                <a:ea typeface="微软雅黑" panose="020B0503020204020204" pitchFamily="34" charset="-122"/>
              </a:rPr>
              <a:t>case</a:t>
            </a:r>
            <a:r>
              <a:rPr lang="zh-CN" altLang="en-US" sz="1800" dirty="0">
                <a:latin typeface="微软雅黑" panose="020B0503020204020204" pitchFamily="34" charset="-122"/>
                <a:ea typeface="微软雅黑" panose="020B0503020204020204" pitchFamily="34" charset="-122"/>
              </a:rPr>
              <a:t>分支最后应该加</a:t>
            </a:r>
            <a:r>
              <a:rPr lang="en-US" altLang="zh-CN" sz="1800" dirty="0">
                <a:solidFill>
                  <a:srgbClr val="FF0000"/>
                </a:solidFill>
                <a:latin typeface="微软雅黑" panose="020B0503020204020204" pitchFamily="34" charset="-122"/>
                <a:ea typeface="微软雅黑" panose="020B0503020204020204" pitchFamily="34" charset="-122"/>
              </a:rPr>
              <a:t>break</a:t>
            </a:r>
            <a:r>
              <a:rPr lang="zh-CN" altLang="en-US" sz="1800" dirty="0">
                <a:latin typeface="微软雅黑" panose="020B0503020204020204" pitchFamily="34" charset="-122"/>
                <a:ea typeface="微软雅黑" panose="020B0503020204020204" pitchFamily="34" charset="-122"/>
              </a:rPr>
              <a:t>语句。</a:t>
            </a:r>
          </a:p>
        </p:txBody>
      </p:sp>
      <p:sp>
        <p:nvSpPr>
          <p:cNvPr id="9" name="内容占位符 2"/>
          <p:cNvSpPr>
            <a:spLocks noGrp="1"/>
          </p:cNvSpPr>
          <p:nvPr>
            <p:ph idx="1"/>
          </p:nvPr>
        </p:nvSpPr>
        <p:spPr>
          <a:xfrm>
            <a:off x="4955711" y="2359390"/>
            <a:ext cx="3898951" cy="1234115"/>
          </a:xfrm>
          <a:ln w="3175">
            <a:solidFill>
              <a:schemeClr val="tx1"/>
            </a:solidFill>
          </a:ln>
        </p:spPr>
        <p:txBody>
          <a:bodyPr/>
          <a:lstStyle/>
          <a:p>
            <a:pPr eaLnBrk="1" hangingPunct="1">
              <a:lnSpc>
                <a:spcPct val="150000"/>
              </a:lnSpc>
            </a:pPr>
            <a:r>
              <a:rPr lang="en-US" altLang="zh-CN" sz="1500"/>
              <a:t>case</a:t>
            </a:r>
            <a:r>
              <a:rPr lang="zh-CN" altLang="en-US" sz="1500"/>
              <a:t>分支可包含多个语句，且不用</a:t>
            </a:r>
            <a:r>
              <a:rPr lang="en-US" altLang="zh-CN" sz="1500"/>
              <a:t>{ }</a:t>
            </a:r>
            <a:r>
              <a:rPr lang="zh-CN" altLang="en-US" sz="1500"/>
              <a:t>。</a:t>
            </a:r>
          </a:p>
          <a:p>
            <a:pPr eaLnBrk="1" hangingPunct="1">
              <a:lnSpc>
                <a:spcPct val="150000"/>
              </a:lnSpc>
            </a:pPr>
            <a:r>
              <a:rPr lang="zh-CN" altLang="en-US" sz="1500"/>
              <a:t>表达式、判断值都是</a:t>
            </a:r>
            <a:r>
              <a:rPr lang="en-US" altLang="zh-CN" sz="1500"/>
              <a:t>int</a:t>
            </a:r>
            <a:r>
              <a:rPr lang="zh-CN" altLang="en-US" sz="1500"/>
              <a:t>型或</a:t>
            </a:r>
            <a:r>
              <a:rPr lang="en-US" altLang="zh-CN" sz="1500"/>
              <a:t>char</a:t>
            </a:r>
            <a:r>
              <a:rPr lang="zh-CN" altLang="en-US" sz="1500"/>
              <a:t>型。</a:t>
            </a:r>
          </a:p>
          <a:p>
            <a:pPr eaLnBrk="1" hangingPunct="1">
              <a:lnSpc>
                <a:spcPct val="150000"/>
              </a:lnSpc>
            </a:pPr>
            <a:r>
              <a:rPr lang="zh-CN" altLang="en-US" sz="1500"/>
              <a:t>若干分支执行内容相同可共用一组语句。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62</a:t>
            </a:fld>
            <a:endParaRPr lang="zh-CN" altLang="en-US"/>
          </a:p>
        </p:txBody>
      </p:sp>
    </p:spTree>
    <p:extLst>
      <p:ext uri="{BB962C8B-B14F-4D97-AF65-F5344CB8AC3E}">
        <p14:creationId xmlns:p14="http://schemas.microsoft.com/office/powerpoint/2010/main" val="143375306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内容占位符 11"/>
          <p:cNvSpPr txBox="1">
            <a:spLocks/>
          </p:cNvSpPr>
          <p:nvPr/>
        </p:nvSpPr>
        <p:spPr bwMode="auto">
          <a:xfrm>
            <a:off x="1980388" y="1551204"/>
            <a:ext cx="6425041" cy="44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buFont typeface="Wingdings" panose="05000000000000000000" pitchFamily="2" charset="2"/>
              <a:buNone/>
            </a:pPr>
            <a:endParaRPr lang="en-US" altLang="zh-CN" sz="1500">
              <a:latin typeface="微软雅黑" panose="020B0503020204020204" pitchFamily="34" charset="-122"/>
              <a:ea typeface="微软雅黑" panose="020B0503020204020204" pitchFamily="34" charset="-122"/>
            </a:endParaRPr>
          </a:p>
        </p:txBody>
      </p:sp>
      <p:sp>
        <p:nvSpPr>
          <p:cNvPr id="123909" name="标题 1"/>
          <p:cNvSpPr>
            <a:spLocks noGrp="1"/>
          </p:cNvSpPr>
          <p:nvPr>
            <p:ph type="title"/>
          </p:nvPr>
        </p:nvSpPr>
        <p:spPr>
          <a:xfrm>
            <a:off x="1818411" y="260648"/>
            <a:ext cx="6868508" cy="864096"/>
          </a:xfrm>
        </p:spPr>
        <p:txBody>
          <a:bodyPr/>
          <a:lstStyle/>
          <a:p>
            <a:pPr eaLnBrk="1" hangingPunct="1">
              <a:defRPr/>
            </a:pPr>
            <a:r>
              <a:rPr lang="zh-CN" altLang="en-US" dirty="0">
                <a:solidFill>
                  <a:srgbClr val="FFFF00"/>
                </a:solidFill>
              </a:rPr>
              <a:t>例</a:t>
            </a:r>
            <a:r>
              <a:rPr lang="en-US" altLang="zh-CN" dirty="0">
                <a:solidFill>
                  <a:srgbClr val="FFFF00"/>
                </a:solidFill>
              </a:rPr>
              <a:t>2_4</a:t>
            </a:r>
            <a:r>
              <a:rPr lang="zh-CN" altLang="en-US" dirty="0">
                <a:solidFill>
                  <a:srgbClr val="FFFF00"/>
                </a:solidFill>
              </a:rPr>
              <a:t>：</a:t>
            </a:r>
            <a:r>
              <a:rPr lang="zh-CN" altLang="en-US" sz="2099" dirty="0">
                <a:solidFill>
                  <a:srgbClr val="FFFF00"/>
                </a:solidFill>
              </a:rPr>
              <a:t>输入一个</a:t>
            </a:r>
            <a:r>
              <a:rPr lang="en-US" altLang="zh-CN" sz="2099" dirty="0">
                <a:solidFill>
                  <a:srgbClr val="FFFF00"/>
                </a:solidFill>
              </a:rPr>
              <a:t>0</a:t>
            </a:r>
            <a:r>
              <a:rPr lang="zh-CN" altLang="en-US" sz="2099" dirty="0">
                <a:solidFill>
                  <a:srgbClr val="FFFF00"/>
                </a:solidFill>
              </a:rPr>
              <a:t>～</a:t>
            </a:r>
            <a:r>
              <a:rPr lang="en-US" altLang="zh-CN" sz="2099" dirty="0">
                <a:solidFill>
                  <a:srgbClr val="FFFF00"/>
                </a:solidFill>
              </a:rPr>
              <a:t>6</a:t>
            </a:r>
            <a:r>
              <a:rPr lang="zh-CN" altLang="en-US" sz="2099" dirty="0">
                <a:solidFill>
                  <a:srgbClr val="FFFF00"/>
                </a:solidFill>
              </a:rPr>
              <a:t>的整数，转换成星期输出</a:t>
            </a:r>
          </a:p>
        </p:txBody>
      </p:sp>
      <p:sp>
        <p:nvSpPr>
          <p:cNvPr id="2" name="内容占位符 1"/>
          <p:cNvSpPr>
            <a:spLocks noGrp="1"/>
          </p:cNvSpPr>
          <p:nvPr>
            <p:ph idx="1"/>
          </p:nvPr>
        </p:nvSpPr>
        <p:spPr>
          <a:xfrm>
            <a:off x="611560" y="1268760"/>
            <a:ext cx="8640959" cy="5305078"/>
          </a:xfrm>
        </p:spPr>
        <p:txBody>
          <a:bodyPr/>
          <a:lstStyle/>
          <a:p>
            <a:pPr eaLnBrk="1" hangingPunct="1"/>
            <a:r>
              <a:rPr lang="en-US" altLang="zh-CN" noProof="1"/>
              <a:t>//2_4.cpp</a:t>
            </a:r>
          </a:p>
          <a:p>
            <a:pPr eaLnBrk="1" hangingPunct="1"/>
            <a:r>
              <a:rPr lang="zh-CN" altLang="en-US" noProof="1"/>
              <a:t>#</a:t>
            </a:r>
            <a:r>
              <a:rPr lang="en-US" altLang="zh-CN" noProof="1"/>
              <a:t>include &lt;iostream&gt;</a:t>
            </a:r>
          </a:p>
          <a:p>
            <a:pPr eaLnBrk="1" hangingPunct="1"/>
            <a:r>
              <a:rPr lang="en-US" altLang="zh-CN" dirty="0"/>
              <a:t>using namespace std;</a:t>
            </a:r>
            <a:endParaRPr lang="en-US" altLang="zh-CN" noProof="1"/>
          </a:p>
          <a:p>
            <a:pPr eaLnBrk="1" hangingPunct="1"/>
            <a:r>
              <a:rPr lang="en-US" altLang="zh-CN" noProof="1"/>
              <a:t>int main()</a:t>
            </a:r>
            <a:r>
              <a:rPr lang="en-US" altLang="zh-CN" dirty="0"/>
              <a:t> </a:t>
            </a:r>
            <a:r>
              <a:rPr lang="en-US" altLang="zh-CN" noProof="1"/>
              <a:t>{</a:t>
            </a:r>
            <a:endParaRPr lang="en-US" altLang="zh-CN" dirty="0"/>
          </a:p>
          <a:p>
            <a:pPr eaLnBrk="1" hangingPunct="1"/>
            <a:r>
              <a:rPr lang="en-US" altLang="zh-CN" noProof="1"/>
              <a:t>     int day;</a:t>
            </a:r>
          </a:p>
          <a:p>
            <a:pPr eaLnBrk="1" hangingPunct="1"/>
            <a:r>
              <a:rPr lang="en-US" altLang="zh-CN" noProof="1"/>
              <a:t>     cin &gt;&gt; day;</a:t>
            </a:r>
          </a:p>
          <a:p>
            <a:pPr eaLnBrk="1" hangingPunct="1"/>
            <a:r>
              <a:rPr lang="en-US" altLang="zh-CN" noProof="1"/>
              <a:t>     switch (day)</a:t>
            </a:r>
            <a:r>
              <a:rPr lang="en-US" altLang="zh-CN" dirty="0"/>
              <a:t> </a:t>
            </a:r>
            <a:r>
              <a:rPr lang="en-US" altLang="zh-CN" noProof="1"/>
              <a:t>{</a:t>
            </a:r>
            <a:endParaRPr lang="en-US" altLang="zh-CN" dirty="0"/>
          </a:p>
          <a:p>
            <a:pPr eaLnBrk="1" hangingPunct="1"/>
            <a:r>
              <a:rPr lang="en-US" altLang="zh-CN" dirty="0"/>
              <a:t>     </a:t>
            </a:r>
            <a:r>
              <a:rPr lang="en-US" altLang="zh-CN" noProof="1"/>
              <a:t>case 0:</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"Sunday"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endParaRPr lang="en-US" altLang="zh-CN" dirty="0"/>
          </a:p>
          <a:p>
            <a:pPr eaLnBrk="1" hangingPunct="1"/>
            <a:r>
              <a:rPr lang="en-US" altLang="zh-CN" dirty="0"/>
              <a:t>     </a:t>
            </a:r>
            <a:r>
              <a:rPr lang="en-US" altLang="zh-CN" noProof="1"/>
              <a:t>case 1:</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"Monday"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endParaRPr lang="en-US" altLang="zh-CN" dirty="0"/>
          </a:p>
          <a:p>
            <a:pPr eaLnBrk="1" hangingPunct="1"/>
            <a:r>
              <a:rPr lang="en-US" altLang="zh-CN" dirty="0"/>
              <a:t>     </a:t>
            </a:r>
            <a:r>
              <a:rPr lang="en-US" altLang="zh-CN" noProof="1"/>
              <a:t>case 2:</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"Tuesday"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endParaRPr lang="en-US" altLang="zh-CN" dirty="0"/>
          </a:p>
          <a:p>
            <a:pPr eaLnBrk="1" hangingPunct="1"/>
            <a:r>
              <a:rPr lang="en-US" altLang="zh-CN" dirty="0"/>
              <a:t>     </a:t>
            </a:r>
            <a:r>
              <a:rPr lang="en-US" altLang="zh-CN" noProof="1"/>
              <a:t>case 3: cout</a:t>
            </a:r>
            <a:r>
              <a:rPr lang="en-US" altLang="zh-CN" dirty="0"/>
              <a:t> </a:t>
            </a:r>
            <a:r>
              <a:rPr lang="en-US" altLang="zh-CN" noProof="1"/>
              <a:t>&lt;&lt;</a:t>
            </a:r>
            <a:r>
              <a:rPr lang="en-US" altLang="zh-CN" dirty="0"/>
              <a:t> </a:t>
            </a:r>
            <a:r>
              <a:rPr lang="en-US" altLang="zh-CN" noProof="1"/>
              <a:t>"Wednesday"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p>
          <a:p>
            <a:pPr eaLnBrk="1" hangingPunct="1"/>
            <a:r>
              <a:rPr lang="en-US" altLang="zh-CN" dirty="0"/>
              <a:t>     </a:t>
            </a:r>
            <a:r>
              <a:rPr lang="en-US" altLang="zh-CN" noProof="1"/>
              <a:t>case 4:</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"Thursday"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p>
          <a:p>
            <a:pPr eaLnBrk="1" hangingPunct="1"/>
            <a:r>
              <a:rPr lang="en-US" altLang="zh-CN" dirty="0"/>
              <a:t>     </a:t>
            </a:r>
            <a:r>
              <a:rPr lang="en-US" altLang="zh-CN" noProof="1"/>
              <a:t>case 5:</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"Friday"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p>
          <a:p>
            <a:pPr eaLnBrk="1" hangingPunct="1"/>
            <a:r>
              <a:rPr lang="en-US" altLang="zh-CN" dirty="0"/>
              <a:t>     </a:t>
            </a:r>
            <a:r>
              <a:rPr lang="en-US" altLang="zh-CN" noProof="1"/>
              <a:t>case 6:</a:t>
            </a:r>
            <a:r>
              <a:rPr lang="en-US" altLang="zh-CN" dirty="0"/>
              <a:t> </a:t>
            </a:r>
            <a:r>
              <a:rPr lang="en-US" altLang="zh-CN" noProof="1"/>
              <a:t>cout</a:t>
            </a:r>
            <a:r>
              <a:rPr lang="en-US" altLang="zh-CN" dirty="0"/>
              <a:t> </a:t>
            </a:r>
            <a:r>
              <a:rPr lang="en-US" altLang="zh-CN" noProof="1"/>
              <a:t>&lt;&lt;</a:t>
            </a:r>
            <a:r>
              <a:rPr lang="en-US" altLang="zh-CN" dirty="0"/>
              <a:t> </a:t>
            </a:r>
            <a:r>
              <a:rPr lang="en-US" altLang="zh-CN" noProof="1"/>
              <a:t>"Saturday"</a:t>
            </a:r>
            <a:r>
              <a:rPr lang="en-US" altLang="zh-CN" dirty="0"/>
              <a:t> </a:t>
            </a:r>
            <a:r>
              <a:rPr lang="en-US" altLang="zh-CN" noProof="1"/>
              <a:t>&lt;&lt;</a:t>
            </a:r>
            <a:r>
              <a:rPr lang="en-US" altLang="zh-CN" dirty="0"/>
              <a:t> </a:t>
            </a:r>
            <a:r>
              <a:rPr lang="en-US" altLang="zh-CN" noProof="1"/>
              <a:t>endl;</a:t>
            </a:r>
            <a:r>
              <a:rPr lang="en-US" altLang="zh-CN" dirty="0"/>
              <a:t> </a:t>
            </a:r>
            <a:r>
              <a:rPr lang="en-US" altLang="zh-CN" noProof="1"/>
              <a:t>break;</a:t>
            </a:r>
          </a:p>
          <a:p>
            <a:pPr eaLnBrk="1" hangingPunct="1"/>
            <a:r>
              <a:rPr lang="en-US" altLang="zh-CN" dirty="0"/>
              <a:t>     </a:t>
            </a:r>
            <a:r>
              <a:rPr lang="en-US" altLang="zh-CN" noProof="1"/>
              <a:t>default:</a:t>
            </a:r>
            <a:endParaRPr lang="en-US" altLang="zh-CN" dirty="0"/>
          </a:p>
          <a:p>
            <a:pPr eaLnBrk="1" hangingPunct="1"/>
            <a:r>
              <a:rPr lang="en-US" altLang="zh-CN" dirty="0"/>
              <a:t>        </a:t>
            </a:r>
            <a:r>
              <a:rPr lang="en-US" altLang="zh-CN" noProof="1"/>
              <a:t>cout&lt;&lt;"Day out of range Sunday .. Saturday"&lt;&lt;</a:t>
            </a:r>
            <a:r>
              <a:rPr lang="en-US" altLang="zh-CN" dirty="0"/>
              <a:t> </a:t>
            </a:r>
            <a:r>
              <a:rPr lang="en-US" altLang="zh-CN" noProof="1"/>
              <a:t>endl;</a:t>
            </a:r>
            <a:r>
              <a:rPr lang="en-US" altLang="zh-CN" dirty="0"/>
              <a:t>   </a:t>
            </a:r>
            <a:r>
              <a:rPr lang="en-US" altLang="zh-CN" noProof="1"/>
              <a:t>break;</a:t>
            </a:r>
          </a:p>
          <a:p>
            <a:pPr eaLnBrk="1" hangingPunct="1"/>
            <a:r>
              <a:rPr lang="en-US" altLang="zh-CN" noProof="1"/>
              <a:t>     }</a:t>
            </a:r>
            <a:endParaRPr lang="en-US" altLang="zh-CN" dirty="0"/>
          </a:p>
          <a:p>
            <a:pPr eaLnBrk="1" hangingPunct="1"/>
            <a:r>
              <a:rPr lang="en-US" altLang="zh-CN" dirty="0"/>
              <a:t>     return 0;</a:t>
            </a:r>
            <a:endParaRPr lang="en-US" altLang="zh-CN" noProof="1"/>
          </a:p>
          <a:p>
            <a:pPr eaLnBrk="1" hangingPunct="1"/>
            <a:r>
              <a:rPr lang="en-US" altLang="zh-CN" noProof="1"/>
              <a:t>}</a:t>
            </a:r>
            <a:endParaRPr lang="en-US" altLang="zh-CN" dirty="0"/>
          </a:p>
          <a:p>
            <a:endParaRPr lang="zh-CN" altLang="en-US" sz="1350" dirty="0"/>
          </a:p>
        </p:txBody>
      </p:sp>
    </p:spTree>
    <p:extLst>
      <p:ext uri="{BB962C8B-B14F-4D97-AF65-F5344CB8AC3E}">
        <p14:creationId xmlns:p14="http://schemas.microsoft.com/office/powerpoint/2010/main" val="280570119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循环结构：</a:t>
            </a:r>
            <a:r>
              <a:rPr lang="en-US" altLang="zh-CN" dirty="0">
                <a:solidFill>
                  <a:schemeClr val="accent5"/>
                </a:solidFill>
                <a:latin typeface="微软雅黑" pitchFamily="34" charset="-122"/>
                <a:ea typeface="微软雅黑" pitchFamily="34" charset="-122"/>
              </a:rPr>
              <a:t>while</a:t>
            </a:r>
            <a:r>
              <a:rPr lang="zh-CN" altLang="en-US" dirty="0">
                <a:solidFill>
                  <a:schemeClr val="accent5"/>
                </a:solidFill>
                <a:latin typeface="微软雅黑" pitchFamily="34" charset="-122"/>
                <a:ea typeface="微软雅黑" pitchFamily="34" charset="-122"/>
              </a:rPr>
              <a:t>语句的语法</a:t>
            </a:r>
          </a:p>
        </p:txBody>
      </p:sp>
      <p:sp>
        <p:nvSpPr>
          <p:cNvPr id="6" name="Rectangle 3"/>
          <p:cNvSpPr txBox="1">
            <a:spLocks noChangeArrowheads="1"/>
          </p:cNvSpPr>
          <p:nvPr/>
        </p:nvSpPr>
        <p:spPr bwMode="auto">
          <a:xfrm>
            <a:off x="428514" y="2464845"/>
            <a:ext cx="8001298" cy="171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buFont typeface="Georgia" panose="02040502050405020303" pitchFamily="18" charset="0"/>
              <a:buChar char="•"/>
            </a:pPr>
            <a:r>
              <a:rPr kumimoji="0" lang="zh-CN" altLang="en-US" sz="1800" dirty="0">
                <a:latin typeface="微软雅黑" panose="020B0503020204020204" pitchFamily="34" charset="-122"/>
                <a:ea typeface="微软雅黑" panose="020B0503020204020204" pitchFamily="34" charset="-122"/>
              </a:rPr>
              <a:t>形式</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while  (</a:t>
            </a:r>
            <a:r>
              <a:rPr kumimoji="0" lang="zh-CN" altLang="en-US" sz="1800" dirty="0">
                <a:solidFill>
                  <a:schemeClr val="accent1"/>
                </a:solidFill>
                <a:latin typeface="微软雅黑" panose="020B0503020204020204" pitchFamily="34" charset="-122"/>
                <a:ea typeface="微软雅黑" panose="020B0503020204020204" pitchFamily="34" charset="-122"/>
              </a:rPr>
              <a:t>表达式</a:t>
            </a:r>
            <a:r>
              <a:rPr kumimoji="0" lang="en-US" altLang="zh-CN" sz="1800" dirty="0">
                <a:solidFill>
                  <a:schemeClr val="accent1"/>
                </a:solidFill>
                <a:latin typeface="微软雅黑" panose="020B0503020204020204" pitchFamily="34" charset="-122"/>
                <a:ea typeface="微软雅黑" panose="020B0503020204020204" pitchFamily="34" charset="-122"/>
              </a:rPr>
              <a:t>)  </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br>
              <a:rPr kumimoji="0" lang="zh-CN" altLang="en-US" sz="1800" dirty="0">
                <a:solidFill>
                  <a:schemeClr val="accent1"/>
                </a:solidFill>
                <a:latin typeface="微软雅黑" panose="020B0503020204020204" pitchFamily="34" charset="-122"/>
                <a:ea typeface="微软雅黑" panose="020B0503020204020204" pitchFamily="34" charset="-122"/>
              </a:rPr>
            </a:br>
            <a:endParaRPr kumimoji="0" lang="zh-CN" altLang="en-US" sz="1800" dirty="0">
              <a:solidFill>
                <a:schemeClr val="accent1"/>
              </a:solidFill>
              <a:latin typeface="微软雅黑" panose="020B0503020204020204" pitchFamily="34" charset="-122"/>
              <a:ea typeface="微软雅黑" panose="020B0503020204020204" pitchFamily="34" charset="-122"/>
            </a:endParaRPr>
          </a:p>
        </p:txBody>
      </p:sp>
      <p:grpSp>
        <p:nvGrpSpPr>
          <p:cNvPr id="105477" name="Group 4"/>
          <p:cNvGrpSpPr>
            <a:grpSpLocks/>
          </p:cNvGrpSpPr>
          <p:nvPr/>
        </p:nvGrpSpPr>
        <p:grpSpPr bwMode="auto">
          <a:xfrm>
            <a:off x="2778039" y="3093332"/>
            <a:ext cx="2927916" cy="628423"/>
            <a:chOff x="3606" y="2058"/>
            <a:chExt cx="2661" cy="438"/>
          </a:xfrm>
        </p:grpSpPr>
        <p:sp>
          <p:nvSpPr>
            <p:cNvPr id="105479" name="Freeform 5"/>
            <p:cNvSpPr>
              <a:spLocks/>
            </p:cNvSpPr>
            <p:nvPr/>
          </p:nvSpPr>
          <p:spPr bwMode="auto">
            <a:xfrm>
              <a:off x="3606" y="2058"/>
              <a:ext cx="158" cy="149"/>
            </a:xfrm>
            <a:custGeom>
              <a:avLst/>
              <a:gdLst>
                <a:gd name="T0" fmla="*/ 0 w 193"/>
                <a:gd name="T1" fmla="*/ 0 h 145"/>
                <a:gd name="T2" fmla="*/ 0 w 193"/>
                <a:gd name="T3" fmla="*/ 216 h 145"/>
                <a:gd name="T4" fmla="*/ 9 w 193"/>
                <a:gd name="T5" fmla="*/ 216 h 145"/>
                <a:gd name="T6" fmla="*/ 0 60000 65536"/>
                <a:gd name="T7" fmla="*/ 0 60000 65536"/>
                <a:gd name="T8" fmla="*/ 0 60000 65536"/>
                <a:gd name="T9" fmla="*/ 0 w 193"/>
                <a:gd name="T10" fmla="*/ 0 h 145"/>
                <a:gd name="T11" fmla="*/ 193 w 193"/>
                <a:gd name="T12" fmla="*/ 145 h 145"/>
              </a:gdLst>
              <a:ahLst/>
              <a:cxnLst>
                <a:cxn ang="T6">
                  <a:pos x="T0" y="T1"/>
                </a:cxn>
                <a:cxn ang="T7">
                  <a:pos x="T2" y="T3"/>
                </a:cxn>
                <a:cxn ang="T8">
                  <a:pos x="T4" y="T5"/>
                </a:cxn>
              </a:cxnLst>
              <a:rect l="T9" t="T10" r="T11" b="T12"/>
              <a:pathLst>
                <a:path w="193" h="145">
                  <a:moveTo>
                    <a:pt x="0" y="0"/>
                  </a:moveTo>
                  <a:lnTo>
                    <a:pt x="0" y="144"/>
                  </a:lnTo>
                  <a:lnTo>
                    <a:pt x="192" y="144"/>
                  </a:lnTo>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2099">
                <a:latin typeface="微软雅黑" panose="020B0503020204020204" pitchFamily="34" charset="-122"/>
                <a:ea typeface="微软雅黑" panose="020B0503020204020204" pitchFamily="34" charset="-122"/>
              </a:endParaRPr>
            </a:p>
          </p:txBody>
        </p:sp>
        <p:sp>
          <p:nvSpPr>
            <p:cNvPr id="105480" name="Text Box 6"/>
            <p:cNvSpPr txBox="1">
              <a:spLocks noChangeArrowheads="1"/>
            </p:cNvSpPr>
            <p:nvPr/>
          </p:nvSpPr>
          <p:spPr bwMode="auto">
            <a:xfrm>
              <a:off x="3819" y="2110"/>
              <a:ext cx="2448" cy="386"/>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zh-CN" altLang="en-US" sz="1500" dirty="0">
                  <a:latin typeface="微软雅黑" panose="020B0503020204020204" pitchFamily="34" charset="-122"/>
                  <a:ea typeface="微软雅黑" panose="020B0503020204020204" pitchFamily="34" charset="-122"/>
                </a:rPr>
                <a:t>可以是复合语句，其中</a:t>
              </a:r>
              <a:r>
                <a:rPr lang="zh-CN" altLang="en-US" sz="1500" dirty="0">
                  <a:solidFill>
                    <a:srgbClr val="C00000"/>
                  </a:solidFill>
                  <a:latin typeface="微软雅黑" panose="020B0503020204020204" pitchFamily="34" charset="-122"/>
                  <a:ea typeface="微软雅黑" panose="020B0503020204020204" pitchFamily="34" charset="-122"/>
                </a:rPr>
                <a:t>必须含有改变条件表达式值的语句</a:t>
              </a:r>
              <a:r>
                <a:rPr lang="zh-CN" altLang="en-US" sz="1500" dirty="0">
                  <a:latin typeface="微软雅黑" panose="020B0503020204020204" pitchFamily="34" charset="-122"/>
                  <a:ea typeface="微软雅黑" panose="020B0503020204020204" pitchFamily="34" charset="-122"/>
                </a:rPr>
                <a:t>。</a:t>
              </a:r>
            </a:p>
          </p:txBody>
        </p:sp>
      </p:grpSp>
      <p:sp>
        <p:nvSpPr>
          <p:cNvPr id="10" name="Rectangle 7"/>
          <p:cNvSpPr>
            <a:spLocks noChangeArrowheads="1"/>
          </p:cNvSpPr>
          <p:nvPr/>
        </p:nvSpPr>
        <p:spPr bwMode="auto">
          <a:xfrm>
            <a:off x="427398" y="4041399"/>
            <a:ext cx="7239496" cy="108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38" tIns="34520" rIns="69038" bIns="34520"/>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buFont typeface="Georgia" panose="02040502050405020303" pitchFamily="18" charset="0"/>
              <a:buChar char="•"/>
            </a:pPr>
            <a:r>
              <a:rPr kumimoji="0" lang="zh-CN" altLang="en-US" sz="1800">
                <a:latin typeface="微软雅黑" panose="020B0503020204020204" pitchFamily="34" charset="-122"/>
                <a:ea typeface="微软雅黑" panose="020B0503020204020204" pitchFamily="34" charset="-122"/>
              </a:rPr>
              <a:t>执行顺序</a:t>
            </a:r>
          </a:p>
          <a:p>
            <a:pPr eaLnBrk="1" hangingPunct="1">
              <a:spcBef>
                <a:spcPts val="225"/>
              </a:spcBef>
              <a:buClr>
                <a:srgbClr val="A04DA3"/>
              </a:buClr>
            </a:pPr>
            <a:r>
              <a:rPr kumimoji="0" lang="zh-CN" altLang="en-US" sz="1800">
                <a:solidFill>
                  <a:schemeClr val="accent1"/>
                </a:solidFill>
                <a:latin typeface="微软雅黑" panose="020B0503020204020204" pitchFamily="34" charset="-122"/>
                <a:ea typeface="微软雅黑" panose="020B0503020204020204" pitchFamily="34" charset="-122"/>
              </a:rPr>
              <a:t>  先判断表达式的值，若为 </a:t>
            </a:r>
            <a:r>
              <a:rPr kumimoji="0" lang="en-US" altLang="zh-CN" sz="1800">
                <a:solidFill>
                  <a:schemeClr val="accent1"/>
                </a:solidFill>
                <a:latin typeface="微软雅黑" panose="020B0503020204020204" pitchFamily="34" charset="-122"/>
                <a:ea typeface="微软雅黑" panose="020B0503020204020204" pitchFamily="34" charset="-122"/>
              </a:rPr>
              <a:t>true </a:t>
            </a:r>
            <a:r>
              <a:rPr kumimoji="0" lang="zh-CN" altLang="en-US" sz="1800">
                <a:solidFill>
                  <a:schemeClr val="accent1"/>
                </a:solidFill>
                <a:latin typeface="微软雅黑" panose="020B0503020204020204" pitchFamily="34" charset="-122"/>
                <a:ea typeface="微软雅黑" panose="020B0503020204020204" pitchFamily="34" charset="-122"/>
              </a:rPr>
              <a:t>时，执行语句。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64</a:t>
            </a:fld>
            <a:endParaRPr lang="zh-CN" altLang="en-US"/>
          </a:p>
        </p:txBody>
      </p:sp>
    </p:spTree>
    <p:extLst>
      <p:ext uri="{BB962C8B-B14F-4D97-AF65-F5344CB8AC3E}">
        <p14:creationId xmlns:p14="http://schemas.microsoft.com/office/powerpoint/2010/main" val="87742456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1818411" y="235922"/>
            <a:ext cx="6868508" cy="864096"/>
          </a:xfrm>
        </p:spPr>
        <p:txBody>
          <a:bodyPr/>
          <a:lstStyle/>
          <a:p>
            <a:pPr eaLnBrk="1" hangingPunct="1">
              <a:defRPr/>
            </a:pPr>
            <a:r>
              <a:rPr lang="zh-CN" altLang="en-US" dirty="0">
                <a:solidFill>
                  <a:srgbClr val="002060"/>
                </a:solidFill>
              </a:rPr>
              <a:t>例</a:t>
            </a:r>
            <a:r>
              <a:rPr lang="en-US" altLang="zh-CN" dirty="0">
                <a:solidFill>
                  <a:srgbClr val="002060"/>
                </a:solidFill>
              </a:rPr>
              <a:t>2_5</a:t>
            </a:r>
            <a:r>
              <a:rPr lang="zh-CN" altLang="en-US" dirty="0">
                <a:solidFill>
                  <a:srgbClr val="002060"/>
                </a:solidFill>
              </a:rPr>
              <a:t>：求自然数</a:t>
            </a:r>
            <a:r>
              <a:rPr lang="en-US" altLang="zh-CN" dirty="0">
                <a:solidFill>
                  <a:srgbClr val="002060"/>
                </a:solidFill>
              </a:rPr>
              <a:t>1</a:t>
            </a:r>
            <a:r>
              <a:rPr lang="zh-CN" altLang="en-US" dirty="0">
                <a:solidFill>
                  <a:srgbClr val="002060"/>
                </a:solidFill>
              </a:rPr>
              <a:t>～</a:t>
            </a:r>
            <a:r>
              <a:rPr lang="en-US" altLang="zh-CN" dirty="0">
                <a:solidFill>
                  <a:srgbClr val="002060"/>
                </a:solidFill>
              </a:rPr>
              <a:t>10</a:t>
            </a:r>
            <a:r>
              <a:rPr lang="zh-CN" altLang="en-US" dirty="0">
                <a:solidFill>
                  <a:srgbClr val="002060"/>
                </a:solidFill>
              </a:rPr>
              <a:t>之和</a:t>
            </a:r>
          </a:p>
        </p:txBody>
      </p:sp>
      <p:sp>
        <p:nvSpPr>
          <p:cNvPr id="104453" name="内容占位符 11"/>
          <p:cNvSpPr>
            <a:spLocks noGrp="1"/>
          </p:cNvSpPr>
          <p:nvPr>
            <p:ph idx="1"/>
          </p:nvPr>
        </p:nvSpPr>
        <p:spPr/>
        <p:txBody>
          <a:bodyPr/>
          <a:lstStyle/>
          <a:p>
            <a:pPr eaLnBrk="1" hangingPunct="1">
              <a:buFont typeface="Wingdings" panose="05000000000000000000" pitchFamily="2" charset="2"/>
              <a:buNone/>
            </a:pPr>
            <a:r>
              <a:rPr lang="en-US" altLang="zh-CN" dirty="0"/>
              <a:t>//2_5.cpp</a:t>
            </a:r>
          </a:p>
          <a:p>
            <a:pPr eaLnBrk="1" hangingPunct="1">
              <a:buFont typeface="Wingdings" panose="05000000000000000000" pitchFamily="2" charset="2"/>
              <a:buNone/>
            </a:pPr>
            <a:r>
              <a:rPr lang="en-US" altLang="zh-CN" dirty="0"/>
              <a:t>#include &lt;iostream&gt;</a:t>
            </a:r>
          </a:p>
          <a:p>
            <a:pPr eaLnBrk="1" hangingPunct="1">
              <a:buFont typeface="Wingdings" panose="05000000000000000000" pitchFamily="2" charset="2"/>
              <a:buNone/>
            </a:pPr>
            <a:r>
              <a:rPr lang="en-US" altLang="zh-CN" dirty="0"/>
              <a:t>using namespace std;</a:t>
            </a:r>
          </a:p>
          <a:p>
            <a:pPr eaLnBrk="1" hangingPunct="1">
              <a:buFont typeface="Wingdings" panose="05000000000000000000" pitchFamily="2" charset="2"/>
              <a:buNone/>
            </a:pPr>
            <a:r>
              <a:rPr lang="en-US" altLang="zh-CN" dirty="0"/>
              <a:t>int main() {</a:t>
            </a:r>
          </a:p>
          <a:p>
            <a:pPr eaLnBrk="1" hangingPunct="1">
              <a:buFont typeface="Wingdings" panose="05000000000000000000" pitchFamily="2" charset="2"/>
              <a:buNone/>
            </a:pPr>
            <a:r>
              <a:rPr lang="en-US" altLang="zh-CN" dirty="0"/>
              <a:t>  int </a:t>
            </a:r>
            <a:r>
              <a:rPr lang="en-US" altLang="zh-CN" dirty="0" err="1"/>
              <a:t>i</a:t>
            </a:r>
            <a:r>
              <a:rPr lang="en-US" altLang="zh-CN" dirty="0"/>
              <a:t> = 1, sum = 0;</a:t>
            </a:r>
          </a:p>
          <a:p>
            <a:pPr eaLnBrk="1" hangingPunct="1">
              <a:buFont typeface="Wingdings" panose="05000000000000000000" pitchFamily="2" charset="2"/>
              <a:buNone/>
            </a:pPr>
            <a:r>
              <a:rPr lang="en-US" altLang="zh-CN" dirty="0"/>
              <a:t>  </a:t>
            </a:r>
            <a:r>
              <a:rPr lang="en-US" altLang="zh-CN" dirty="0">
                <a:solidFill>
                  <a:schemeClr val="tx2"/>
                </a:solidFill>
              </a:rPr>
              <a:t>while (</a:t>
            </a:r>
            <a:r>
              <a:rPr lang="en-US" altLang="zh-CN" dirty="0" err="1">
                <a:solidFill>
                  <a:schemeClr val="tx2"/>
                </a:solidFill>
              </a:rPr>
              <a:t>i</a:t>
            </a:r>
            <a:r>
              <a:rPr lang="en-US" altLang="zh-CN" dirty="0">
                <a:solidFill>
                  <a:schemeClr val="tx2"/>
                </a:solidFill>
              </a:rPr>
              <a:t> &lt;= 10) {</a:t>
            </a:r>
          </a:p>
          <a:p>
            <a:pPr eaLnBrk="1" hangingPunct="1">
              <a:buFont typeface="Wingdings" panose="05000000000000000000" pitchFamily="2" charset="2"/>
              <a:buNone/>
            </a:pPr>
            <a:r>
              <a:rPr lang="en-US" altLang="zh-CN" dirty="0"/>
              <a:t>      sum += </a:t>
            </a:r>
            <a:r>
              <a:rPr lang="en-US" altLang="zh-CN" dirty="0" err="1"/>
              <a:t>i</a:t>
            </a:r>
            <a:r>
              <a:rPr lang="en-US" altLang="zh-CN" dirty="0"/>
              <a:t>;  </a:t>
            </a:r>
            <a:r>
              <a:rPr lang="en-US" altLang="zh-CN" dirty="0">
                <a:solidFill>
                  <a:srgbClr val="C00000"/>
                </a:solidFill>
              </a:rPr>
              <a:t>//</a:t>
            </a:r>
            <a:r>
              <a:rPr lang="zh-CN" altLang="en-US" dirty="0">
                <a:solidFill>
                  <a:srgbClr val="C00000"/>
                </a:solidFill>
              </a:rPr>
              <a:t>相当于</a:t>
            </a:r>
            <a:r>
              <a:rPr lang="en-US" altLang="zh-CN" dirty="0">
                <a:solidFill>
                  <a:srgbClr val="C00000"/>
                </a:solidFill>
              </a:rPr>
              <a:t>sum = sum + </a:t>
            </a:r>
            <a:r>
              <a:rPr lang="en-US" altLang="zh-CN" dirty="0" err="1">
                <a:solidFill>
                  <a:srgbClr val="C00000"/>
                </a:solidFill>
              </a:rPr>
              <a:t>i</a:t>
            </a:r>
            <a:r>
              <a:rPr lang="en-US" altLang="zh-CN" dirty="0">
                <a:solidFill>
                  <a:srgbClr val="C00000"/>
                </a:solidFill>
              </a:rPr>
              <a:t>;</a:t>
            </a:r>
          </a:p>
          <a:p>
            <a:pPr eaLnBrk="1" hangingPunct="1">
              <a:buFont typeface="Wingdings" panose="05000000000000000000" pitchFamily="2" charset="2"/>
              <a:buNone/>
            </a:pPr>
            <a:r>
              <a:rPr lang="en-US" altLang="zh-CN" dirty="0"/>
              <a:t>      </a:t>
            </a:r>
            <a:r>
              <a:rPr lang="en-US" altLang="zh-CN" dirty="0" err="1"/>
              <a:t>i</a:t>
            </a:r>
            <a:r>
              <a:rPr lang="en-US" altLang="zh-CN" dirty="0"/>
              <a:t>++;</a:t>
            </a:r>
          </a:p>
          <a:p>
            <a:pPr eaLnBrk="1" hangingPunct="1">
              <a:buFont typeface="Wingdings" panose="05000000000000000000" pitchFamily="2" charset="2"/>
              <a:buNone/>
            </a:pPr>
            <a:r>
              <a:rPr lang="en-US" altLang="zh-CN" dirty="0"/>
              <a:t>  </a:t>
            </a:r>
            <a:r>
              <a:rPr lang="en-US" altLang="zh-CN" dirty="0">
                <a:solidFill>
                  <a:schemeClr val="tx2"/>
                </a:solidFill>
              </a:rPr>
              <a:t>}</a:t>
            </a:r>
          </a:p>
          <a:p>
            <a:pPr eaLnBrk="1" hangingPunct="1">
              <a:buFont typeface="Wingdings" panose="05000000000000000000" pitchFamily="2" charset="2"/>
              <a:buNone/>
            </a:pPr>
            <a:r>
              <a:rPr lang="en-US" altLang="zh-CN" dirty="0"/>
              <a:t>  </a:t>
            </a:r>
            <a:r>
              <a:rPr lang="en-US" altLang="zh-CN" dirty="0" err="1"/>
              <a:t>cout</a:t>
            </a:r>
            <a:r>
              <a:rPr lang="en-US" altLang="zh-CN" dirty="0"/>
              <a:t> &lt;&lt; "sum = " &lt;&lt; sum &lt;&lt; </a:t>
            </a:r>
            <a:r>
              <a:rPr lang="en-US" altLang="zh-CN" dirty="0" err="1"/>
              <a:t>endl</a:t>
            </a:r>
            <a:r>
              <a:rPr lang="en-US" altLang="zh-CN" dirty="0"/>
              <a:t>;</a:t>
            </a:r>
          </a:p>
          <a:p>
            <a:pPr eaLnBrk="1" hangingPunct="1">
              <a:buFont typeface="Wingdings" panose="05000000000000000000" pitchFamily="2" charset="2"/>
              <a:buNone/>
            </a:pPr>
            <a:r>
              <a:rPr lang="en-US" altLang="zh-CN" dirty="0"/>
              <a:t>	return 0;</a:t>
            </a:r>
          </a:p>
          <a:p>
            <a:pPr eaLnBrk="1" hangingPunct="1">
              <a:buFont typeface="Wingdings" panose="05000000000000000000" pitchFamily="2" charset="2"/>
              <a:buNone/>
            </a:pPr>
            <a:r>
              <a:rPr lang="en-US" altLang="zh-CN" dirty="0"/>
              <a:t>}</a:t>
            </a:r>
            <a:endParaRPr lang="zh-CN" altLang="en-US" dirty="0"/>
          </a:p>
        </p:txBody>
      </p:sp>
      <p:sp>
        <p:nvSpPr>
          <p:cNvPr id="104454" name="Rectangle 5"/>
          <p:cNvSpPr txBox="1">
            <a:spLocks noChangeArrowheads="1"/>
          </p:cNvSpPr>
          <p:nvPr/>
        </p:nvSpPr>
        <p:spPr bwMode="auto">
          <a:xfrm>
            <a:off x="5718665" y="4832790"/>
            <a:ext cx="1606925" cy="69633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pPr>
            <a:r>
              <a:rPr kumimoji="0" lang="zh-CN" altLang="en-US" sz="1800">
                <a:latin typeface="微软雅黑" panose="020B0503020204020204" pitchFamily="34" charset="-122"/>
                <a:ea typeface="微软雅黑" panose="020B0503020204020204" pitchFamily="34" charset="-122"/>
              </a:rPr>
              <a:t>运行结果：</a:t>
            </a:r>
          </a:p>
          <a:p>
            <a:pPr eaLnBrk="1" hangingPunct="1">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sum = 55</a:t>
            </a:r>
            <a:endParaRPr kumimoji="0" lang="en-US" altLang="zh-CN" sz="2099">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4841960" y="2193454"/>
            <a:ext cx="3747353" cy="641635"/>
          </a:xfrm>
          <a:prstGeom prst="rect">
            <a:avLst/>
          </a:prstGeom>
          <a:noFill/>
          <a:ln w="3175">
            <a:solidFill>
              <a:schemeClr val="tx1"/>
            </a:solidFill>
            <a:miter lim="800000"/>
            <a:headEnd/>
            <a:tailEnd/>
          </a:ln>
        </p:spPr>
        <p:txBody>
          <a:bodyPr/>
          <a:lstStyle/>
          <a:p>
            <a:pPr marL="82131">
              <a:spcBef>
                <a:spcPts val="225"/>
              </a:spcBef>
              <a:spcAft>
                <a:spcPts val="900"/>
              </a:spcAft>
              <a:buClr>
                <a:srgbClr val="A04DA3"/>
              </a:buClr>
              <a:defRPr/>
            </a:pPr>
            <a:r>
              <a:rPr lang="zh-CN" altLang="en-US" sz="1500">
                <a:latin typeface="微软雅黑" pitchFamily="34" charset="-122"/>
                <a:ea typeface="微软雅黑" pitchFamily="34" charset="-122"/>
              </a:rPr>
              <a:t>分析</a:t>
            </a:r>
            <a:r>
              <a:rPr lang="zh-CN" altLang="en-US" sz="1500" dirty="0">
                <a:latin typeface="微软雅黑" pitchFamily="34" charset="-122"/>
                <a:ea typeface="微软雅黑" pitchFamily="34" charset="-122"/>
              </a:rPr>
              <a:t>：本题需要用累加算法，累加过程是一个循环过程，可以用</a:t>
            </a:r>
            <a:r>
              <a:rPr lang="en-US" altLang="zh-CN" sz="1500" dirty="0">
                <a:latin typeface="微软雅黑" pitchFamily="34" charset="-122"/>
                <a:ea typeface="微软雅黑" pitchFamily="34" charset="-122"/>
              </a:rPr>
              <a:t>while</a:t>
            </a:r>
            <a:r>
              <a:rPr lang="zh-CN" altLang="en-US" sz="1500" dirty="0">
                <a:latin typeface="微软雅黑" pitchFamily="34" charset="-122"/>
                <a:ea typeface="微软雅黑" pitchFamily="34" charset="-122"/>
              </a:rPr>
              <a:t>语句实现。</a:t>
            </a:r>
          </a:p>
        </p:txBody>
      </p:sp>
    </p:spTree>
    <p:extLst>
      <p:ext uri="{BB962C8B-B14F-4D97-AF65-F5344CB8AC3E}">
        <p14:creationId xmlns:p14="http://schemas.microsoft.com/office/powerpoint/2010/main" val="312608435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457082" y="1664953"/>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循环</a:t>
            </a:r>
            <a:r>
              <a:rPr lang="zh-CN" altLang="en-US" dirty="0">
                <a:solidFill>
                  <a:schemeClr val="accent5"/>
                </a:solidFill>
              </a:rPr>
              <a:t>机构：</a:t>
            </a:r>
            <a:r>
              <a:rPr lang="en-US" altLang="zh-CN" dirty="0">
                <a:solidFill>
                  <a:schemeClr val="accent5"/>
                </a:solidFill>
                <a:latin typeface="微软雅黑" pitchFamily="34" charset="-122"/>
                <a:ea typeface="微软雅黑" pitchFamily="34" charset="-122"/>
              </a:rPr>
              <a:t>do-while </a:t>
            </a:r>
            <a:r>
              <a:rPr lang="zh-CN" altLang="en-US" dirty="0">
                <a:solidFill>
                  <a:schemeClr val="accent5"/>
                </a:solidFill>
                <a:latin typeface="微软雅黑" pitchFamily="34" charset="-122"/>
                <a:ea typeface="微软雅黑" pitchFamily="34" charset="-122"/>
              </a:rPr>
              <a:t>语句的语法形式</a:t>
            </a:r>
          </a:p>
        </p:txBody>
      </p:sp>
      <p:sp>
        <p:nvSpPr>
          <p:cNvPr id="6" name="Rectangle 3"/>
          <p:cNvSpPr txBox="1">
            <a:spLocks noChangeArrowheads="1"/>
          </p:cNvSpPr>
          <p:nvPr/>
        </p:nvSpPr>
        <p:spPr bwMode="auto">
          <a:xfrm>
            <a:off x="501124" y="2357716"/>
            <a:ext cx="7620397" cy="137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buFont typeface="Georgia" panose="02040502050405020303" pitchFamily="18" charset="0"/>
              <a:buChar char="•"/>
            </a:pPr>
            <a:r>
              <a:rPr kumimoji="0" lang="zh-CN" altLang="en-US" sz="1800" dirty="0">
                <a:latin typeface="微软雅黑" panose="020B0503020204020204" pitchFamily="34" charset="-122"/>
                <a:ea typeface="微软雅黑" panose="020B0503020204020204" pitchFamily="34" charset="-122"/>
              </a:rPr>
              <a:t>一般形式</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do   </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p>
          <a:p>
            <a:pPr lvl="1" eaLnBrk="1" hangingPunct="1">
              <a:spcBef>
                <a:spcPts val="225"/>
              </a:spcBef>
              <a:buClr>
                <a:schemeClr val="accent2"/>
              </a:buClr>
            </a:pPr>
            <a:r>
              <a:rPr kumimoji="0" lang="en-US" altLang="zh-CN" sz="1800" dirty="0">
                <a:solidFill>
                  <a:schemeClr val="accent1"/>
                </a:solidFill>
                <a:latin typeface="微软雅黑" panose="020B0503020204020204" pitchFamily="34" charset="-122"/>
                <a:ea typeface="微软雅黑" panose="020B0503020204020204" pitchFamily="34" charset="-122"/>
              </a:rPr>
              <a:t>while (</a:t>
            </a:r>
            <a:r>
              <a:rPr kumimoji="0" lang="zh-CN" altLang="en-US" sz="1800" dirty="0">
                <a:solidFill>
                  <a:schemeClr val="accent1"/>
                </a:solidFill>
                <a:latin typeface="微软雅黑" panose="020B0503020204020204" pitchFamily="34" charset="-122"/>
                <a:ea typeface="微软雅黑" panose="020B0503020204020204" pitchFamily="34" charset="-122"/>
              </a:rPr>
              <a:t>表达式</a:t>
            </a:r>
            <a:r>
              <a:rPr kumimoji="0" lang="en-US" altLang="zh-CN" sz="1800" dirty="0">
                <a:solidFill>
                  <a:schemeClr val="accent1"/>
                </a:solidFill>
                <a:latin typeface="微软雅黑" panose="020B0503020204020204" pitchFamily="34" charset="-122"/>
                <a:ea typeface="微软雅黑" panose="020B0503020204020204" pitchFamily="34" charset="-122"/>
              </a:rPr>
              <a:t>)</a:t>
            </a:r>
            <a:endParaRPr kumimoji="0" lang="en-US" altLang="zh-CN" sz="1800" dirty="0">
              <a:solidFill>
                <a:srgbClr val="C0FEF9"/>
              </a:solidFill>
              <a:latin typeface="微软雅黑" panose="020B0503020204020204" pitchFamily="34" charset="-122"/>
              <a:ea typeface="微软雅黑" panose="020B0503020204020204" pitchFamily="34" charset="-122"/>
            </a:endParaRPr>
          </a:p>
        </p:txBody>
      </p:sp>
      <p:grpSp>
        <p:nvGrpSpPr>
          <p:cNvPr id="108549" name="Group 4"/>
          <p:cNvGrpSpPr>
            <a:grpSpLocks/>
          </p:cNvGrpSpPr>
          <p:nvPr/>
        </p:nvGrpSpPr>
        <p:grpSpPr bwMode="auto">
          <a:xfrm>
            <a:off x="1872367" y="2609713"/>
            <a:ext cx="3320979" cy="414517"/>
            <a:chOff x="2112" y="1722"/>
            <a:chExt cx="2876" cy="210"/>
          </a:xfrm>
        </p:grpSpPr>
        <p:sp>
          <p:nvSpPr>
            <p:cNvPr id="108551" name="Line 5"/>
            <p:cNvSpPr>
              <a:spLocks noChangeShapeType="1"/>
            </p:cNvSpPr>
            <p:nvPr/>
          </p:nvSpPr>
          <p:spPr bwMode="auto">
            <a:xfrm>
              <a:off x="2112" y="1817"/>
              <a:ext cx="576" cy="0"/>
            </a:xfrm>
            <a:prstGeom prst="line">
              <a:avLst/>
            </a:prstGeom>
            <a:noFill/>
            <a:ln w="12699">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108552" name="Text Box 6"/>
            <p:cNvSpPr txBox="1">
              <a:spLocks noChangeArrowheads="1"/>
            </p:cNvSpPr>
            <p:nvPr/>
          </p:nvSpPr>
          <p:spPr bwMode="auto">
            <a:xfrm>
              <a:off x="2640" y="1722"/>
              <a:ext cx="2348" cy="210"/>
            </a:xfrm>
            <a:prstGeom prst="rect">
              <a:avLst/>
            </a:prstGeom>
            <a:noFill/>
            <a:ln w="12699">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1050" dirty="0">
                  <a:solidFill>
                    <a:srgbClr val="009999"/>
                  </a:solidFill>
                  <a:latin typeface="微软雅黑" panose="020B0503020204020204" pitchFamily="34" charset="-122"/>
                  <a:ea typeface="微软雅黑" panose="020B0503020204020204" pitchFamily="34" charset="-122"/>
                </a:rPr>
                <a:t>可以是复合语句，</a:t>
              </a:r>
              <a:r>
                <a:rPr lang="zh-CN" altLang="en-US" sz="1050" dirty="0">
                  <a:solidFill>
                    <a:srgbClr val="C00000"/>
                  </a:solidFill>
                  <a:latin typeface="微软雅黑" panose="020B0503020204020204" pitchFamily="34" charset="-122"/>
                  <a:ea typeface="微软雅黑" panose="020B0503020204020204" pitchFamily="34" charset="-122"/>
                </a:rPr>
                <a:t>其中必须含有改变条件表达式值的语句。</a:t>
              </a:r>
            </a:p>
          </p:txBody>
        </p:sp>
      </p:grpSp>
      <p:sp>
        <p:nvSpPr>
          <p:cNvPr id="10" name="Rectangle 7"/>
          <p:cNvSpPr>
            <a:spLocks noChangeArrowheads="1"/>
          </p:cNvSpPr>
          <p:nvPr/>
        </p:nvSpPr>
        <p:spPr bwMode="auto">
          <a:xfrm>
            <a:off x="501124" y="3771811"/>
            <a:ext cx="8034626" cy="203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38" tIns="34520" rIns="69038" bIns="34520"/>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557213" indent="2381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rgbClr val="A04DA3"/>
              </a:buClr>
              <a:buFont typeface="Georgia" panose="02040502050405020303" pitchFamily="18" charset="0"/>
              <a:buChar char="•"/>
            </a:pPr>
            <a:r>
              <a:rPr kumimoji="0" lang="zh-CN" altLang="en-US" sz="1800">
                <a:latin typeface="微软雅黑" panose="020B0503020204020204" pitchFamily="34" charset="-122"/>
                <a:ea typeface="微软雅黑" panose="020B0503020204020204" pitchFamily="34" charset="-122"/>
              </a:rPr>
              <a:t>执行顺序</a:t>
            </a:r>
          </a:p>
          <a:p>
            <a:pPr lvl="1" eaLnBrk="1" hangingPunct="1">
              <a:spcBef>
                <a:spcPct val="20000"/>
              </a:spcBef>
              <a:buClr>
                <a:schemeClr val="tx1"/>
              </a:buClr>
            </a:pPr>
            <a:r>
              <a:rPr lang="zh-CN" altLang="en-US" sz="1800">
                <a:solidFill>
                  <a:srgbClr val="009999"/>
                </a:solidFill>
                <a:latin typeface="微软雅黑" panose="020B0503020204020204" pitchFamily="34" charset="-122"/>
                <a:ea typeface="微软雅黑" panose="020B0503020204020204" pitchFamily="34" charset="-122"/>
              </a:rPr>
              <a:t>先执行循环体语句，后判断条件。</a:t>
            </a:r>
            <a:br>
              <a:rPr lang="zh-CN" altLang="en-US" sz="1800">
                <a:solidFill>
                  <a:srgbClr val="009999"/>
                </a:solidFill>
                <a:latin typeface="微软雅黑" panose="020B0503020204020204" pitchFamily="34" charset="-122"/>
                <a:ea typeface="微软雅黑" panose="020B0503020204020204" pitchFamily="34" charset="-122"/>
              </a:rPr>
            </a:br>
            <a:r>
              <a:rPr lang="zh-CN" altLang="en-US" sz="1800">
                <a:solidFill>
                  <a:srgbClr val="009999"/>
                </a:solidFill>
                <a:latin typeface="微软雅黑" panose="020B0503020204020204" pitchFamily="34" charset="-122"/>
                <a:ea typeface="微软雅黑" panose="020B0503020204020204" pitchFamily="34" charset="-122"/>
              </a:rPr>
              <a:t>表达式为 </a:t>
            </a:r>
            <a:r>
              <a:rPr lang="en-US" altLang="zh-CN" sz="1800">
                <a:solidFill>
                  <a:srgbClr val="009999"/>
                </a:solidFill>
                <a:latin typeface="微软雅黑" panose="020B0503020204020204" pitchFamily="34" charset="-122"/>
                <a:ea typeface="微软雅黑" panose="020B0503020204020204" pitchFamily="34" charset="-122"/>
              </a:rPr>
              <a:t>true </a:t>
            </a:r>
            <a:r>
              <a:rPr lang="zh-CN" altLang="en-US" sz="1800">
                <a:solidFill>
                  <a:srgbClr val="009999"/>
                </a:solidFill>
                <a:latin typeface="微软雅黑" panose="020B0503020204020204" pitchFamily="34" charset="-122"/>
                <a:ea typeface="微软雅黑" panose="020B0503020204020204" pitchFamily="34" charset="-122"/>
              </a:rPr>
              <a:t>时，继续执行循环体</a:t>
            </a:r>
          </a:p>
          <a:p>
            <a:pPr eaLnBrk="1" hangingPunct="1">
              <a:spcBef>
                <a:spcPts val="225"/>
              </a:spcBef>
              <a:buClr>
                <a:srgbClr val="A04DA3"/>
              </a:buClr>
              <a:buFont typeface="Georgia" panose="02040502050405020303" pitchFamily="18" charset="0"/>
              <a:buChar char="•"/>
            </a:pPr>
            <a:r>
              <a:rPr kumimoji="0" lang="zh-CN" altLang="en-US" sz="1800">
                <a:latin typeface="微软雅黑" panose="020B0503020204020204" pitchFamily="34" charset="-122"/>
                <a:ea typeface="微软雅黑" panose="020B0503020204020204" pitchFamily="34" charset="-122"/>
              </a:rPr>
              <a:t>与</a:t>
            </a:r>
            <a:r>
              <a:rPr kumimoji="0" lang="en-US" altLang="zh-CN" sz="1800">
                <a:latin typeface="微软雅黑" panose="020B0503020204020204" pitchFamily="34" charset="-122"/>
                <a:ea typeface="微软雅黑" panose="020B0503020204020204" pitchFamily="34" charset="-122"/>
              </a:rPr>
              <a:t>while</a:t>
            </a:r>
            <a:r>
              <a:rPr kumimoji="0" lang="zh-CN" altLang="en-US" sz="1800">
                <a:latin typeface="微软雅黑" panose="020B0503020204020204" pitchFamily="34" charset="-122"/>
                <a:ea typeface="微软雅黑" panose="020B0503020204020204" pitchFamily="34" charset="-122"/>
              </a:rPr>
              <a:t>语句的比较：</a:t>
            </a:r>
          </a:p>
          <a:p>
            <a:pPr lvl="1" eaLnBrk="1" hangingPunct="1">
              <a:spcBef>
                <a:spcPct val="20000"/>
              </a:spcBef>
              <a:buClr>
                <a:srgbClr val="C0FEF9"/>
              </a:buClr>
            </a:pPr>
            <a:r>
              <a:rPr lang="en-US" altLang="zh-CN" sz="1800">
                <a:solidFill>
                  <a:srgbClr val="009999"/>
                </a:solidFill>
                <a:latin typeface="微软雅黑" panose="020B0503020204020204" pitchFamily="34" charset="-122"/>
                <a:ea typeface="微软雅黑" panose="020B0503020204020204" pitchFamily="34" charset="-122"/>
              </a:rPr>
              <a:t>while </a:t>
            </a:r>
            <a:r>
              <a:rPr lang="zh-CN" altLang="en-US" sz="1800">
                <a:solidFill>
                  <a:srgbClr val="009999"/>
                </a:solidFill>
                <a:latin typeface="微软雅黑" panose="020B0503020204020204" pitchFamily="34" charset="-122"/>
                <a:ea typeface="微软雅黑" panose="020B0503020204020204" pitchFamily="34" charset="-122"/>
              </a:rPr>
              <a:t>语句执行顺序</a:t>
            </a:r>
            <a:br>
              <a:rPr lang="zh-CN" altLang="en-US" sz="1800">
                <a:solidFill>
                  <a:srgbClr val="009999"/>
                </a:solidFill>
                <a:latin typeface="微软雅黑" panose="020B0503020204020204" pitchFamily="34" charset="-122"/>
                <a:ea typeface="微软雅黑" panose="020B0503020204020204" pitchFamily="34" charset="-122"/>
              </a:rPr>
            </a:br>
            <a:r>
              <a:rPr lang="zh-CN" altLang="en-US" sz="1800">
                <a:solidFill>
                  <a:srgbClr val="009999"/>
                </a:solidFill>
                <a:latin typeface="微软雅黑" panose="020B0503020204020204" pitchFamily="34" charset="-122"/>
                <a:ea typeface="微软雅黑" panose="020B0503020204020204" pitchFamily="34" charset="-122"/>
              </a:rPr>
              <a:t> 先判断表达式的值，为</a:t>
            </a:r>
            <a:r>
              <a:rPr lang="en-US" altLang="zh-CN" sz="1800">
                <a:solidFill>
                  <a:srgbClr val="009999"/>
                </a:solidFill>
                <a:latin typeface="微软雅黑" panose="020B0503020204020204" pitchFamily="34" charset="-122"/>
                <a:ea typeface="微软雅黑" panose="020B0503020204020204" pitchFamily="34" charset="-122"/>
              </a:rPr>
              <a:t>true</a:t>
            </a:r>
            <a:r>
              <a:rPr lang="zh-CN" altLang="en-US" sz="1800">
                <a:solidFill>
                  <a:srgbClr val="009999"/>
                </a:solidFill>
                <a:latin typeface="微软雅黑" panose="020B0503020204020204" pitchFamily="34" charset="-122"/>
                <a:ea typeface="微软雅黑" panose="020B0503020204020204" pitchFamily="34" charset="-122"/>
              </a:rPr>
              <a:t>时，再执行语句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66</a:t>
            </a:fld>
            <a:endParaRPr lang="zh-CN" altLang="en-US"/>
          </a:p>
        </p:txBody>
      </p:sp>
    </p:spTree>
    <p:extLst>
      <p:ext uri="{BB962C8B-B14F-4D97-AF65-F5344CB8AC3E}">
        <p14:creationId xmlns:p14="http://schemas.microsoft.com/office/powerpoint/2010/main" val="29887820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defRPr/>
            </a:pPr>
            <a:r>
              <a:rPr lang="zh-CN" altLang="en-US" sz="2399">
                <a:solidFill>
                  <a:srgbClr val="002060"/>
                </a:solidFill>
              </a:rPr>
              <a:t>例</a:t>
            </a:r>
            <a:r>
              <a:rPr lang="en-US" altLang="zh-CN" sz="2399">
                <a:solidFill>
                  <a:srgbClr val="002060"/>
                </a:solidFill>
              </a:rPr>
              <a:t>2_6</a:t>
            </a:r>
            <a:r>
              <a:rPr lang="zh-CN" altLang="en-US" sz="2399">
                <a:solidFill>
                  <a:srgbClr val="002060"/>
                </a:solidFill>
              </a:rPr>
              <a:t>：输入一个整数，将各位数字翻转后输出</a:t>
            </a:r>
            <a:endParaRPr lang="zh-CN" altLang="en-US" sz="2399" dirty="0">
              <a:solidFill>
                <a:srgbClr val="002060"/>
              </a:solidFill>
            </a:endParaRPr>
          </a:p>
        </p:txBody>
      </p:sp>
      <p:sp>
        <p:nvSpPr>
          <p:cNvPr id="106501" name="内容占位符 11"/>
          <p:cNvSpPr>
            <a:spLocks noGrp="1"/>
          </p:cNvSpPr>
          <p:nvPr>
            <p:ph idx="1"/>
          </p:nvPr>
        </p:nvSpPr>
        <p:spPr>
          <a:xfrm>
            <a:off x="1818411" y="1755250"/>
            <a:ext cx="6868508" cy="4031765"/>
          </a:xfrm>
        </p:spPr>
        <p:txBody>
          <a:bodyPr/>
          <a:lstStyle/>
          <a:p>
            <a:pPr eaLnBrk="1" hangingPunct="1">
              <a:spcBef>
                <a:spcPct val="0"/>
              </a:spcBef>
              <a:buFont typeface="Wingdings" panose="05000000000000000000" pitchFamily="2" charset="2"/>
              <a:buNone/>
            </a:pPr>
            <a:r>
              <a:rPr lang="en-US" altLang="zh-CN" sz="1650" noProof="1"/>
              <a:t>//2_6.cpp</a:t>
            </a:r>
          </a:p>
          <a:p>
            <a:pPr eaLnBrk="1" hangingPunct="1">
              <a:spcBef>
                <a:spcPct val="0"/>
              </a:spcBef>
              <a:buFont typeface="Wingdings" panose="05000000000000000000" pitchFamily="2" charset="2"/>
              <a:buNone/>
            </a:pPr>
            <a:r>
              <a:rPr lang="zh-CN" altLang="en-US" sz="1650" noProof="1"/>
              <a:t>#</a:t>
            </a:r>
            <a:r>
              <a:rPr lang="en-US" altLang="zh-CN" sz="1650" noProof="1"/>
              <a:t>include &lt;iostream&gt;</a:t>
            </a:r>
            <a:endParaRPr lang="en-US" altLang="zh-CN" sz="1650" dirty="0"/>
          </a:p>
          <a:p>
            <a:pPr eaLnBrk="1" hangingPunct="1">
              <a:spcBef>
                <a:spcPct val="0"/>
              </a:spcBef>
              <a:buFont typeface="Wingdings" panose="05000000000000000000" pitchFamily="2" charset="2"/>
              <a:buNone/>
            </a:pPr>
            <a:r>
              <a:rPr lang="en-US" altLang="zh-CN" sz="1650" noProof="1"/>
              <a:t>using namespace std;</a:t>
            </a:r>
          </a:p>
          <a:p>
            <a:pPr eaLnBrk="1" hangingPunct="1">
              <a:spcBef>
                <a:spcPct val="0"/>
              </a:spcBef>
              <a:buFont typeface="Wingdings" panose="05000000000000000000" pitchFamily="2" charset="2"/>
              <a:buNone/>
            </a:pPr>
            <a:r>
              <a:rPr lang="en-US" altLang="zh-CN" sz="1650" noProof="1"/>
              <a:t>int main()</a:t>
            </a:r>
            <a:r>
              <a:rPr lang="en-US" altLang="zh-CN" sz="1650" dirty="0"/>
              <a:t> </a:t>
            </a:r>
            <a:r>
              <a:rPr lang="en-US" altLang="zh-CN" sz="1650" noProof="1"/>
              <a:t>{</a:t>
            </a:r>
          </a:p>
          <a:p>
            <a:pPr eaLnBrk="1" hangingPunct="1">
              <a:spcBef>
                <a:spcPct val="0"/>
              </a:spcBef>
              <a:buFont typeface="Wingdings" panose="05000000000000000000" pitchFamily="2" charset="2"/>
              <a:buNone/>
            </a:pPr>
            <a:r>
              <a:rPr lang="en-US" altLang="zh-CN" sz="1650" noProof="1"/>
              <a:t>	int n, right_digit; </a:t>
            </a:r>
          </a:p>
          <a:p>
            <a:pPr eaLnBrk="1" hangingPunct="1">
              <a:spcBef>
                <a:spcPct val="0"/>
              </a:spcBef>
              <a:buFont typeface="Wingdings" panose="05000000000000000000" pitchFamily="2" charset="2"/>
              <a:buNone/>
            </a:pPr>
            <a:r>
              <a:rPr lang="en-US" altLang="zh-CN" sz="1650" noProof="1"/>
              <a:t>	cout &lt;&lt; "Enter the number: ";</a:t>
            </a:r>
          </a:p>
          <a:p>
            <a:pPr eaLnBrk="1" hangingPunct="1">
              <a:spcBef>
                <a:spcPct val="0"/>
              </a:spcBef>
              <a:buFont typeface="Wingdings" panose="05000000000000000000" pitchFamily="2" charset="2"/>
              <a:buNone/>
            </a:pPr>
            <a:r>
              <a:rPr lang="en-US" altLang="zh-CN" sz="1650" noProof="1"/>
              <a:t>	cin &gt;&gt; n;</a:t>
            </a:r>
          </a:p>
          <a:p>
            <a:pPr eaLnBrk="1" hangingPunct="1">
              <a:spcBef>
                <a:spcPct val="0"/>
              </a:spcBef>
              <a:buFont typeface="Wingdings" panose="05000000000000000000" pitchFamily="2" charset="2"/>
              <a:buNone/>
            </a:pPr>
            <a:r>
              <a:rPr lang="en-US" altLang="zh-CN" sz="1650" noProof="1"/>
              <a:t>	cout &lt;&lt; "The number in reverse order is  ";</a:t>
            </a:r>
          </a:p>
          <a:p>
            <a:pPr eaLnBrk="1" hangingPunct="1">
              <a:spcBef>
                <a:spcPct val="0"/>
              </a:spcBef>
              <a:buFont typeface="Wingdings" panose="05000000000000000000" pitchFamily="2" charset="2"/>
              <a:buNone/>
            </a:pPr>
            <a:r>
              <a:rPr lang="en-US" altLang="zh-CN" sz="1650" noProof="1"/>
              <a:t>	</a:t>
            </a:r>
            <a:r>
              <a:rPr lang="en-US" altLang="zh-CN" sz="1650" noProof="1">
                <a:solidFill>
                  <a:schemeClr val="tx2"/>
                </a:solidFill>
              </a:rPr>
              <a:t>do</a:t>
            </a:r>
            <a:r>
              <a:rPr lang="en-US" altLang="zh-CN" sz="1650" dirty="0">
                <a:solidFill>
                  <a:schemeClr val="tx2"/>
                </a:solidFill>
              </a:rPr>
              <a:t> </a:t>
            </a:r>
            <a:r>
              <a:rPr lang="en-US" altLang="zh-CN" sz="1650" noProof="1">
                <a:solidFill>
                  <a:schemeClr val="tx2"/>
                </a:solidFill>
              </a:rPr>
              <a:t>{</a:t>
            </a:r>
          </a:p>
          <a:p>
            <a:pPr eaLnBrk="1" hangingPunct="1">
              <a:spcBef>
                <a:spcPct val="0"/>
              </a:spcBef>
              <a:buFont typeface="Wingdings" panose="05000000000000000000" pitchFamily="2" charset="2"/>
              <a:buNone/>
            </a:pPr>
            <a:r>
              <a:rPr lang="en-US" altLang="zh-CN" sz="1650" noProof="1"/>
              <a:t>		right_digit = n % 10;</a:t>
            </a:r>
          </a:p>
          <a:p>
            <a:pPr eaLnBrk="1" hangingPunct="1">
              <a:spcBef>
                <a:spcPct val="0"/>
              </a:spcBef>
              <a:buFont typeface="Wingdings" panose="05000000000000000000" pitchFamily="2" charset="2"/>
              <a:buNone/>
            </a:pPr>
            <a:r>
              <a:rPr lang="en-US" altLang="zh-CN" sz="1650" noProof="1"/>
              <a:t>		cout &lt;&lt; right_digit;</a:t>
            </a:r>
          </a:p>
          <a:p>
            <a:pPr eaLnBrk="1" hangingPunct="1">
              <a:spcBef>
                <a:spcPct val="0"/>
              </a:spcBef>
              <a:buFont typeface="Wingdings" panose="05000000000000000000" pitchFamily="2" charset="2"/>
              <a:buNone/>
            </a:pPr>
            <a:r>
              <a:rPr lang="en-US" altLang="zh-CN" sz="1650" noProof="1"/>
              <a:t>		n /= 10;</a:t>
            </a:r>
            <a:r>
              <a:rPr lang="en-US" altLang="zh-CN" sz="1650" dirty="0"/>
              <a:t>  </a:t>
            </a:r>
            <a:r>
              <a:rPr lang="en-US" altLang="zh-CN" sz="1650" dirty="0">
                <a:solidFill>
                  <a:srgbClr val="C00000"/>
                </a:solidFill>
              </a:rPr>
              <a:t>//</a:t>
            </a:r>
            <a:r>
              <a:rPr lang="zh-CN" altLang="en-US" sz="1650" dirty="0">
                <a:solidFill>
                  <a:srgbClr val="C00000"/>
                </a:solidFill>
              </a:rPr>
              <a:t>相当于</a:t>
            </a:r>
            <a:r>
              <a:rPr lang="en-US" altLang="zh-CN" sz="1650" dirty="0">
                <a:solidFill>
                  <a:srgbClr val="C00000"/>
                </a:solidFill>
              </a:rPr>
              <a:t>n=n/10</a:t>
            </a:r>
            <a:endParaRPr lang="en-US" altLang="zh-CN" sz="1650" noProof="1">
              <a:solidFill>
                <a:srgbClr val="C00000"/>
              </a:solidFill>
            </a:endParaRPr>
          </a:p>
          <a:p>
            <a:pPr eaLnBrk="1" hangingPunct="1">
              <a:spcBef>
                <a:spcPct val="0"/>
              </a:spcBef>
              <a:buFont typeface="Wingdings" panose="05000000000000000000" pitchFamily="2" charset="2"/>
              <a:buNone/>
            </a:pPr>
            <a:r>
              <a:rPr lang="en-US" altLang="zh-CN" sz="1650" noProof="1"/>
              <a:t>	</a:t>
            </a:r>
            <a:r>
              <a:rPr lang="en-US" altLang="zh-CN" sz="1650" noProof="1">
                <a:solidFill>
                  <a:schemeClr val="tx2"/>
                </a:solidFill>
              </a:rPr>
              <a:t>} while (n != 0)</a:t>
            </a:r>
            <a:r>
              <a:rPr lang="en-US" altLang="zh-CN" sz="1650" noProof="1"/>
              <a:t>;</a:t>
            </a:r>
          </a:p>
          <a:p>
            <a:pPr eaLnBrk="1" hangingPunct="1">
              <a:spcBef>
                <a:spcPct val="0"/>
              </a:spcBef>
              <a:buFont typeface="Wingdings" panose="05000000000000000000" pitchFamily="2" charset="2"/>
              <a:buNone/>
            </a:pPr>
            <a:r>
              <a:rPr lang="en-US" altLang="zh-CN" sz="1650" dirty="0"/>
              <a:t>          </a:t>
            </a:r>
            <a:r>
              <a:rPr lang="en-US" altLang="zh-CN" sz="1650" dirty="0" err="1"/>
              <a:t>cout</a:t>
            </a:r>
            <a:r>
              <a:rPr lang="en-US" altLang="zh-CN" sz="1650" dirty="0"/>
              <a:t> &lt;&lt; </a:t>
            </a:r>
            <a:r>
              <a:rPr lang="en-US" altLang="zh-CN" sz="1650" dirty="0" err="1"/>
              <a:t>endl</a:t>
            </a:r>
            <a:r>
              <a:rPr lang="en-US" altLang="zh-CN" sz="1650" dirty="0"/>
              <a:t>;</a:t>
            </a:r>
          </a:p>
          <a:p>
            <a:pPr eaLnBrk="1" hangingPunct="1">
              <a:spcBef>
                <a:spcPct val="0"/>
              </a:spcBef>
              <a:buFont typeface="Wingdings" panose="05000000000000000000" pitchFamily="2" charset="2"/>
              <a:buNone/>
            </a:pPr>
            <a:r>
              <a:rPr lang="en-US" altLang="zh-CN" sz="1650" dirty="0"/>
              <a:t>	return 0;</a:t>
            </a:r>
            <a:endParaRPr lang="en-US" altLang="zh-CN" sz="1650" noProof="1"/>
          </a:p>
          <a:p>
            <a:pPr eaLnBrk="1" hangingPunct="1">
              <a:spcBef>
                <a:spcPct val="0"/>
              </a:spcBef>
              <a:buFont typeface="Wingdings" panose="05000000000000000000" pitchFamily="2" charset="2"/>
              <a:buNone/>
            </a:pPr>
            <a:r>
              <a:rPr lang="en-US" altLang="zh-CN" sz="1650" noProof="1"/>
              <a:t>}</a:t>
            </a:r>
            <a:endParaRPr lang="en-US" altLang="zh-CN" sz="1650" dirty="0"/>
          </a:p>
        </p:txBody>
      </p:sp>
      <p:sp>
        <p:nvSpPr>
          <p:cNvPr id="9" name="内容占位符 6"/>
          <p:cNvSpPr txBox="1">
            <a:spLocks/>
          </p:cNvSpPr>
          <p:nvPr/>
        </p:nvSpPr>
        <p:spPr bwMode="auto">
          <a:xfrm>
            <a:off x="5204015" y="4929560"/>
            <a:ext cx="3617460" cy="857454"/>
          </a:xfrm>
          <a:prstGeom prst="rect">
            <a:avLst/>
          </a:prstGeom>
          <a:solidFill>
            <a:schemeClr val="bg1"/>
          </a:solidFill>
          <a:ln w="9525">
            <a:solidFill>
              <a:srgbClr val="000000"/>
            </a:solidFill>
            <a:miter lim="800000"/>
            <a:headEnd/>
            <a:tailEnd/>
          </a:ln>
        </p:spPr>
        <p:txBody>
          <a:bodyPr vert="horz" wrap="square" lIns="68562" tIns="34281" rIns="68562" bIns="34281"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274247" indent="-191973" eaLnBrk="1" fontAlgn="auto" hangingPunct="1">
              <a:spcAft>
                <a:spcPts val="0"/>
              </a:spcAft>
              <a:buClr>
                <a:schemeClr val="accent3"/>
              </a:buClr>
              <a:buNone/>
              <a:defRPr/>
            </a:pPr>
            <a:r>
              <a:rPr kumimoji="0" lang="zh-CN" altLang="en-US" sz="1500" b="1" dirty="0">
                <a:solidFill>
                  <a:schemeClr val="tx2"/>
                </a:solidFill>
                <a:latin typeface="微软雅黑" pitchFamily="34" charset="-122"/>
                <a:ea typeface="微软雅黑" pitchFamily="34" charset="-122"/>
              </a:rPr>
              <a:t>运行结果：</a:t>
            </a:r>
            <a:endParaRPr kumimoji="0" lang="en-US" altLang="zh-CN" sz="1500" b="1" dirty="0">
              <a:solidFill>
                <a:schemeClr val="tx2"/>
              </a:solidFill>
              <a:latin typeface="微软雅黑" pitchFamily="34" charset="-122"/>
              <a:ea typeface="微软雅黑" pitchFamily="34" charset="-122"/>
            </a:endParaRPr>
          </a:p>
          <a:p>
            <a:pPr eaLnBrk="1" hangingPunct="1">
              <a:buFont typeface="Wingdings" pitchFamily="2" charset="2"/>
              <a:buNone/>
              <a:defRPr/>
            </a:pPr>
            <a:r>
              <a:rPr kumimoji="0" lang="en-US" altLang="zh-CN" sz="1500" noProof="1">
                <a:latin typeface="微软雅黑" pitchFamily="34" charset="-122"/>
                <a:ea typeface="微软雅黑" pitchFamily="34" charset="-122"/>
              </a:rPr>
              <a:t>Enter the number: 365</a:t>
            </a:r>
          </a:p>
          <a:p>
            <a:pPr eaLnBrk="1" hangingPunct="1">
              <a:buFont typeface="Wingdings" pitchFamily="2" charset="2"/>
              <a:buNone/>
              <a:defRPr/>
            </a:pPr>
            <a:r>
              <a:rPr kumimoji="0" lang="en-US" altLang="zh-CN" sz="1500" noProof="1">
                <a:latin typeface="微软雅黑" pitchFamily="34" charset="-122"/>
                <a:ea typeface="微软雅黑" pitchFamily="34" charset="-122"/>
              </a:rPr>
              <a:t>The number in reverse order is  563</a:t>
            </a:r>
          </a:p>
        </p:txBody>
      </p:sp>
    </p:spTree>
    <p:extLst>
      <p:ext uri="{BB962C8B-B14F-4D97-AF65-F5344CB8AC3E}">
        <p14:creationId xmlns:p14="http://schemas.microsoft.com/office/powerpoint/2010/main" val="69591941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pPr>
              <a:defRPr/>
            </a:pPr>
            <a:r>
              <a:rPr lang="zh-CN" altLang="en-US">
                <a:solidFill>
                  <a:srgbClr val="002060"/>
                </a:solidFill>
              </a:rPr>
              <a:t>例</a:t>
            </a:r>
            <a:r>
              <a:rPr lang="en-US" altLang="zh-CN">
                <a:solidFill>
                  <a:srgbClr val="002060"/>
                </a:solidFill>
              </a:rPr>
              <a:t>2_7</a:t>
            </a:r>
            <a:r>
              <a:rPr lang="zh-CN" altLang="en-US">
                <a:solidFill>
                  <a:srgbClr val="002060"/>
                </a:solidFill>
              </a:rPr>
              <a:t>：</a:t>
            </a:r>
            <a:r>
              <a:rPr lang="zh-CN" altLang="en-US" sz="2099">
                <a:solidFill>
                  <a:srgbClr val="002060"/>
                </a:solidFill>
              </a:rPr>
              <a:t>用</a:t>
            </a:r>
            <a:r>
              <a:rPr lang="en-US" altLang="zh-CN" sz="2099">
                <a:solidFill>
                  <a:srgbClr val="002060"/>
                </a:solidFill>
              </a:rPr>
              <a:t>do-while</a:t>
            </a:r>
            <a:r>
              <a:rPr lang="zh-CN" altLang="en-US" sz="2099">
                <a:solidFill>
                  <a:srgbClr val="002060"/>
                </a:solidFill>
              </a:rPr>
              <a:t>语句，</a:t>
            </a:r>
            <a:r>
              <a:rPr lang="zh-CN" altLang="en-US" sz="2099" dirty="0">
                <a:solidFill>
                  <a:srgbClr val="002060"/>
                </a:solidFill>
              </a:rPr>
              <a:t>求自然数</a:t>
            </a:r>
            <a:r>
              <a:rPr lang="en-US" altLang="zh-CN" sz="2099" dirty="0">
                <a:solidFill>
                  <a:srgbClr val="002060"/>
                </a:solidFill>
              </a:rPr>
              <a:t>1~10</a:t>
            </a:r>
            <a:r>
              <a:rPr lang="zh-CN" altLang="en-US" sz="2099" dirty="0">
                <a:solidFill>
                  <a:srgbClr val="002060"/>
                </a:solidFill>
              </a:rPr>
              <a:t>之和</a:t>
            </a:r>
          </a:p>
        </p:txBody>
      </p:sp>
      <p:sp>
        <p:nvSpPr>
          <p:cNvPr id="109572" name="内容占位符 2"/>
          <p:cNvSpPr>
            <a:spLocks noGrp="1"/>
          </p:cNvSpPr>
          <p:nvPr>
            <p:ph idx="1"/>
          </p:nvPr>
        </p:nvSpPr>
        <p:spPr/>
        <p:txBody>
          <a:bodyPr/>
          <a:lstStyle/>
          <a:p>
            <a:pPr>
              <a:buFont typeface="Georgia" panose="02040502050405020303" pitchFamily="18" charset="0"/>
              <a:buNone/>
            </a:pPr>
            <a:r>
              <a:rPr lang="en-US" altLang="zh-CN"/>
              <a:t>//2_7.cpp</a:t>
            </a:r>
          </a:p>
          <a:p>
            <a:pPr>
              <a:buFont typeface="Georgia" panose="02040502050405020303" pitchFamily="18" charset="0"/>
              <a:buNone/>
            </a:pPr>
            <a:r>
              <a:rPr lang="en-US" altLang="zh-CN"/>
              <a:t>#include &lt;iostream&gt;</a:t>
            </a:r>
          </a:p>
          <a:p>
            <a:pPr>
              <a:buFont typeface="Georgia" panose="02040502050405020303" pitchFamily="18" charset="0"/>
              <a:buNone/>
            </a:pPr>
            <a:r>
              <a:rPr lang="en-US" altLang="zh-CN"/>
              <a:t>using namespace std;</a:t>
            </a:r>
          </a:p>
          <a:p>
            <a:pPr>
              <a:buFont typeface="Georgia" panose="02040502050405020303" pitchFamily="18" charset="0"/>
              <a:buNone/>
            </a:pPr>
            <a:r>
              <a:rPr lang="en-US" altLang="zh-CN"/>
              <a:t>int main() {</a:t>
            </a:r>
          </a:p>
          <a:p>
            <a:pPr>
              <a:buFont typeface="Georgia" panose="02040502050405020303" pitchFamily="18" charset="0"/>
              <a:buNone/>
            </a:pPr>
            <a:r>
              <a:rPr lang="en-US" altLang="zh-CN"/>
              <a:t>	int i = 1, sum = 0;</a:t>
            </a:r>
          </a:p>
          <a:p>
            <a:pPr>
              <a:buFont typeface="Georgia" panose="02040502050405020303" pitchFamily="18" charset="0"/>
              <a:buNone/>
            </a:pPr>
            <a:r>
              <a:rPr lang="en-US" altLang="zh-CN"/>
              <a:t>	do {</a:t>
            </a:r>
          </a:p>
          <a:p>
            <a:pPr>
              <a:buFont typeface="Georgia" panose="02040502050405020303" pitchFamily="18" charset="0"/>
              <a:buNone/>
            </a:pPr>
            <a:r>
              <a:rPr lang="en-US" altLang="zh-CN"/>
              <a:t>		sum += i;</a:t>
            </a:r>
          </a:p>
          <a:p>
            <a:pPr>
              <a:buFont typeface="Georgia" panose="02040502050405020303" pitchFamily="18" charset="0"/>
              <a:buNone/>
            </a:pPr>
            <a:r>
              <a:rPr lang="en-US" altLang="zh-CN"/>
              <a:t>		i++;</a:t>
            </a:r>
          </a:p>
          <a:p>
            <a:pPr>
              <a:buFont typeface="Georgia" panose="02040502050405020303" pitchFamily="18" charset="0"/>
              <a:buNone/>
            </a:pPr>
            <a:r>
              <a:rPr lang="en-US" altLang="zh-CN"/>
              <a:t>	} while (i &lt;= 10);</a:t>
            </a:r>
          </a:p>
          <a:p>
            <a:pPr>
              <a:buFont typeface="Georgia" panose="02040502050405020303" pitchFamily="18" charset="0"/>
              <a:buNone/>
            </a:pPr>
            <a:r>
              <a:rPr lang="en-US" altLang="zh-CN"/>
              <a:t>	cout &lt;&lt; "sum = " &lt;&lt; sum &lt;&lt; endl;</a:t>
            </a:r>
          </a:p>
          <a:p>
            <a:pPr>
              <a:buFont typeface="Georgia" panose="02040502050405020303" pitchFamily="18" charset="0"/>
              <a:buNone/>
            </a:pPr>
            <a:r>
              <a:rPr lang="en-US" altLang="zh-CN"/>
              <a:t>	return 0;</a:t>
            </a:r>
          </a:p>
          <a:p>
            <a:pPr>
              <a:buFont typeface="Georgia" panose="02040502050405020303" pitchFamily="18" charset="0"/>
              <a:buNone/>
            </a:pPr>
            <a:r>
              <a:rPr lang="en-US" altLang="zh-CN"/>
              <a:t>}</a:t>
            </a:r>
          </a:p>
        </p:txBody>
      </p:sp>
    </p:spTree>
    <p:extLst>
      <p:ext uri="{BB962C8B-B14F-4D97-AF65-F5344CB8AC3E}">
        <p14:creationId xmlns:p14="http://schemas.microsoft.com/office/powerpoint/2010/main" val="121906408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pPr eaLnBrk="1" hangingPunct="1">
              <a:defRPr/>
            </a:pPr>
            <a:r>
              <a:rPr lang="zh-CN" altLang="en-US" dirty="0"/>
              <a:t>对比下面的程序</a:t>
            </a:r>
          </a:p>
        </p:txBody>
      </p:sp>
      <p:sp>
        <p:nvSpPr>
          <p:cNvPr id="9" name="Rectangle 3">
            <a:extLst>
              <a:ext uri="{FF2B5EF4-FFF2-40B4-BE49-F238E27FC236}">
                <a16:creationId xmlns:a16="http://schemas.microsoft.com/office/drawing/2014/main" id="{C1F8ADEE-9FC5-4C88-9720-BF8A1DD26947}"/>
              </a:ext>
            </a:extLst>
          </p:cNvPr>
          <p:cNvSpPr txBox="1">
            <a:spLocks noChangeArrowheads="1"/>
          </p:cNvSpPr>
          <p:nvPr/>
        </p:nvSpPr>
        <p:spPr bwMode="auto">
          <a:xfrm>
            <a:off x="718951" y="1756013"/>
            <a:ext cx="3744731" cy="33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80000"/>
              </a:lnSpc>
              <a:spcBef>
                <a:spcPts val="225"/>
              </a:spcBef>
              <a:buClr>
                <a:srgbClr val="A04DA3"/>
              </a:buClr>
            </a:pPr>
            <a:r>
              <a:rPr kumimoji="0" lang="zh-CN" altLang="en-US" sz="1800" dirty="0">
                <a:latin typeface="微软雅黑" panose="020B0503020204020204" pitchFamily="34" charset="-122"/>
                <a:ea typeface="微软雅黑" panose="020B0503020204020204" pitchFamily="34" charset="-122"/>
              </a:rPr>
              <a:t>程序</a:t>
            </a:r>
            <a:r>
              <a:rPr kumimoji="0" lang="en-US" altLang="zh-CN" sz="1800" dirty="0">
                <a:latin typeface="微软雅黑" panose="020B0503020204020204" pitchFamily="34" charset="-122"/>
                <a:ea typeface="微软雅黑" panose="020B0503020204020204" pitchFamily="34" charset="-122"/>
              </a:rPr>
              <a:t>1</a:t>
            </a:r>
            <a:r>
              <a:rPr kumimoji="0" lang="zh-CN" altLang="en-US" sz="1800" dirty="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#include &lt;iostream&gt;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using namespace std;</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int main() {</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int </a:t>
            </a:r>
            <a:r>
              <a:rPr kumimoji="0" lang="en-US" altLang="zh-CN" sz="1800" dirty="0" err="1">
                <a:latin typeface="微软雅黑" panose="020B0503020204020204" pitchFamily="34" charset="-122"/>
                <a:ea typeface="微软雅黑" panose="020B0503020204020204" pitchFamily="34" charset="-122"/>
              </a:rPr>
              <a:t>i</a:t>
            </a:r>
            <a:r>
              <a:rPr kumimoji="0" lang="en-US" altLang="zh-CN" sz="1800" dirty="0">
                <a:latin typeface="微软雅黑" panose="020B0503020204020204" pitchFamily="34" charset="-122"/>
                <a:ea typeface="微软雅黑" panose="020B0503020204020204" pitchFamily="34" charset="-122"/>
              </a:rPr>
              <a:t>, sum = 0;</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a:t>
            </a:r>
            <a:r>
              <a:rPr kumimoji="0" lang="en-US" altLang="zh-CN" sz="1800" dirty="0" err="1">
                <a:latin typeface="微软雅黑" panose="020B0503020204020204" pitchFamily="34" charset="-122"/>
                <a:ea typeface="微软雅黑" panose="020B0503020204020204" pitchFamily="34" charset="-122"/>
              </a:rPr>
              <a:t>cin</a:t>
            </a:r>
            <a:r>
              <a:rPr kumimoji="0" lang="en-US" altLang="zh-CN" sz="1800" dirty="0">
                <a:latin typeface="微软雅黑" panose="020B0503020204020204" pitchFamily="34" charset="-122"/>
                <a:ea typeface="微软雅黑" panose="020B0503020204020204" pitchFamily="34" charset="-122"/>
              </a:rPr>
              <a:t> &gt;&gt; </a:t>
            </a:r>
            <a:r>
              <a:rPr kumimoji="0" lang="en-US" altLang="zh-CN" sz="1800" dirty="0" err="1">
                <a:latin typeface="微软雅黑" panose="020B0503020204020204" pitchFamily="34" charset="-122"/>
                <a:ea typeface="微软雅黑" panose="020B0503020204020204" pitchFamily="34" charset="-122"/>
              </a:rPr>
              <a:t>i</a:t>
            </a:r>
            <a:r>
              <a:rPr kumimoji="0" lang="en-US" altLang="zh-CN" sz="1800" dirty="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while (</a:t>
            </a:r>
            <a:r>
              <a:rPr kumimoji="0" lang="en-US" altLang="zh-CN" sz="1800" dirty="0" err="1">
                <a:latin typeface="微软雅黑" panose="020B0503020204020204" pitchFamily="34" charset="-122"/>
                <a:ea typeface="微软雅黑" panose="020B0503020204020204" pitchFamily="34" charset="-122"/>
              </a:rPr>
              <a:t>i</a:t>
            </a:r>
            <a:r>
              <a:rPr kumimoji="0" lang="en-US" altLang="zh-CN" sz="1800" dirty="0">
                <a:latin typeface="微软雅黑" panose="020B0503020204020204" pitchFamily="34" charset="-122"/>
                <a:ea typeface="微软雅黑" panose="020B0503020204020204" pitchFamily="34" charset="-122"/>
              </a:rPr>
              <a:t> &lt;= 10) {</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sum += </a:t>
            </a:r>
            <a:r>
              <a:rPr kumimoji="0" lang="en-US" altLang="zh-CN" sz="1800" dirty="0" err="1">
                <a:latin typeface="微软雅黑" panose="020B0503020204020204" pitchFamily="34" charset="-122"/>
                <a:ea typeface="微软雅黑" panose="020B0503020204020204" pitchFamily="34" charset="-122"/>
              </a:rPr>
              <a:t>i</a:t>
            </a:r>
            <a:r>
              <a:rPr kumimoji="0" lang="en-US" altLang="zh-CN" sz="1800" dirty="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a:t>
            </a:r>
            <a:r>
              <a:rPr kumimoji="0" lang="en-US" altLang="zh-CN" sz="1800" dirty="0" err="1">
                <a:latin typeface="微软雅黑" panose="020B0503020204020204" pitchFamily="34" charset="-122"/>
                <a:ea typeface="微软雅黑" panose="020B0503020204020204" pitchFamily="34" charset="-122"/>
              </a:rPr>
              <a:t>i</a:t>
            </a:r>
            <a:r>
              <a:rPr kumimoji="0" lang="en-US" altLang="zh-CN" sz="1800" dirty="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a:t>
            </a:r>
            <a:r>
              <a:rPr kumimoji="0" lang="en-US" altLang="zh-CN" sz="1800" dirty="0" err="1">
                <a:latin typeface="微软雅黑" panose="020B0503020204020204" pitchFamily="34" charset="-122"/>
                <a:ea typeface="微软雅黑" panose="020B0503020204020204" pitchFamily="34" charset="-122"/>
              </a:rPr>
              <a:t>cout</a:t>
            </a:r>
            <a:r>
              <a:rPr kumimoji="0" lang="en-US" altLang="zh-CN" sz="1800" dirty="0">
                <a:latin typeface="微软雅黑" panose="020B0503020204020204" pitchFamily="34" charset="-122"/>
                <a:ea typeface="微软雅黑" panose="020B0503020204020204" pitchFamily="34" charset="-122"/>
              </a:rPr>
              <a:t>&lt;&lt; "sum= " &lt;&lt; sum</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&lt;&lt; </a:t>
            </a:r>
            <a:r>
              <a:rPr kumimoji="0" lang="en-US" altLang="zh-CN" sz="1800" dirty="0" err="1">
                <a:latin typeface="微软雅黑" panose="020B0503020204020204" pitchFamily="34" charset="-122"/>
                <a:ea typeface="微软雅黑" panose="020B0503020204020204" pitchFamily="34" charset="-122"/>
              </a:rPr>
              <a:t>endl</a:t>
            </a:r>
            <a:r>
              <a:rPr kumimoji="0" lang="en-US" altLang="zh-CN" sz="1800" dirty="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  return 0;</a:t>
            </a:r>
          </a:p>
          <a:p>
            <a:pPr eaLnBrk="1" hangingPunct="1">
              <a:lnSpc>
                <a:spcPct val="80000"/>
              </a:lnSpc>
              <a:spcBef>
                <a:spcPts val="225"/>
              </a:spcBef>
              <a:buClr>
                <a:srgbClr val="A04DA3"/>
              </a:buClr>
            </a:pPr>
            <a:r>
              <a:rPr kumimoji="0" lang="en-US" altLang="zh-CN" sz="1800" dirty="0">
                <a:latin typeface="微软雅黑" panose="020B0503020204020204" pitchFamily="34" charset="-122"/>
                <a:ea typeface="微软雅黑" panose="020B0503020204020204" pitchFamily="34" charset="-122"/>
              </a:rPr>
              <a:t>}</a:t>
            </a:r>
          </a:p>
        </p:txBody>
      </p:sp>
      <p:sp>
        <p:nvSpPr>
          <p:cNvPr id="10" name="Rectangle 5">
            <a:extLst>
              <a:ext uri="{FF2B5EF4-FFF2-40B4-BE49-F238E27FC236}">
                <a16:creationId xmlns:a16="http://schemas.microsoft.com/office/drawing/2014/main" id="{E0D5B153-2D96-482C-A41D-957ED095AA60}"/>
              </a:ext>
            </a:extLst>
          </p:cNvPr>
          <p:cNvSpPr txBox="1">
            <a:spLocks noChangeArrowheads="1"/>
          </p:cNvSpPr>
          <p:nvPr/>
        </p:nvSpPr>
        <p:spPr bwMode="auto">
          <a:xfrm>
            <a:off x="4719600" y="1701258"/>
            <a:ext cx="4191099" cy="351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80000"/>
              </a:lnSpc>
              <a:spcBef>
                <a:spcPts val="225"/>
              </a:spcBef>
              <a:buClr>
                <a:srgbClr val="A04DA3"/>
              </a:buClr>
            </a:pPr>
            <a:r>
              <a:rPr kumimoji="0" lang="zh-CN" altLang="en-US" sz="1800">
                <a:latin typeface="微软雅黑" panose="020B0503020204020204" pitchFamily="34" charset="-122"/>
                <a:ea typeface="微软雅黑" panose="020B0503020204020204" pitchFamily="34" charset="-122"/>
              </a:rPr>
              <a:t>程序</a:t>
            </a:r>
            <a:r>
              <a:rPr kumimoji="0" lang="en-US" altLang="zh-CN" sz="1800">
                <a:latin typeface="微软雅黑" panose="020B0503020204020204" pitchFamily="34" charset="-122"/>
                <a:ea typeface="微软雅黑" panose="020B0503020204020204" pitchFamily="34" charset="-122"/>
              </a:rPr>
              <a:t>2</a:t>
            </a:r>
            <a:r>
              <a:rPr kumimoji="0" lang="zh-CN" altLang="en-US" sz="180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#include &lt;iostream&gt;</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using namespace std;</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int main() {</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int i, sum = 0;</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cin &gt;&gt; i;</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do {</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sum += i;</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i++;</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 while (i &lt;= 10)</a:t>
            </a:r>
            <a:r>
              <a:rPr kumimoji="0" lang="zh-CN" altLang="en-US" sz="1800">
                <a:latin typeface="微软雅黑" panose="020B0503020204020204" pitchFamily="34" charset="-122"/>
                <a:ea typeface="微软雅黑" panose="020B0503020204020204" pitchFamily="34" charset="-122"/>
              </a:rPr>
              <a:t>；</a:t>
            </a:r>
          </a:p>
          <a:p>
            <a:pPr eaLnBrk="1" hangingPunct="1">
              <a:lnSpc>
                <a:spcPct val="80000"/>
              </a:lnSpc>
              <a:spcBef>
                <a:spcPts val="225"/>
              </a:spcBef>
              <a:buClr>
                <a:srgbClr val="A04DA3"/>
              </a:buClr>
            </a:pPr>
            <a:r>
              <a:rPr kumimoji="0" lang="zh-CN" altLang="en-US" sz="1800">
                <a:latin typeface="微软雅黑" panose="020B0503020204020204" pitchFamily="34" charset="-122"/>
                <a:ea typeface="微软雅黑" panose="020B0503020204020204" pitchFamily="34" charset="-122"/>
              </a:rPr>
              <a:t>  </a:t>
            </a:r>
            <a:r>
              <a:rPr kumimoji="0" lang="en-US" altLang="zh-CN" sz="1800">
                <a:latin typeface="微软雅黑" panose="020B0503020204020204" pitchFamily="34" charset="-122"/>
                <a:ea typeface="微软雅黑" panose="020B0503020204020204" pitchFamily="34" charset="-122"/>
              </a:rPr>
              <a:t>cout &lt;&lt; "sum=" &lt;&lt; sum</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&lt;&lt; endl;</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  return 0;</a:t>
            </a:r>
          </a:p>
          <a:p>
            <a:pPr eaLnBrk="1" hangingPunct="1">
              <a:lnSpc>
                <a:spcPct val="80000"/>
              </a:lnSpc>
              <a:spcBef>
                <a:spcPts val="225"/>
              </a:spcBef>
              <a:buClr>
                <a:srgbClr val="A04DA3"/>
              </a:buClr>
            </a:pPr>
            <a:r>
              <a:rPr kumimoji="0" lang="en-US" altLang="zh-CN" sz="1800">
                <a:latin typeface="微软雅黑" panose="020B0503020204020204" pitchFamily="34" charset="-122"/>
                <a:ea typeface="微软雅黑" panose="020B0503020204020204" pitchFamily="34" charset="-122"/>
              </a:rPr>
              <a:t>}</a:t>
            </a:r>
          </a:p>
        </p:txBody>
      </p:sp>
      <p:sp>
        <p:nvSpPr>
          <p:cNvPr id="11" name="Line 6">
            <a:extLst>
              <a:ext uri="{FF2B5EF4-FFF2-40B4-BE49-F238E27FC236}">
                <a16:creationId xmlns:a16="http://schemas.microsoft.com/office/drawing/2014/main" id="{57582BF9-675E-4CE8-9752-066B1FD243F2}"/>
              </a:ext>
            </a:extLst>
          </p:cNvPr>
          <p:cNvSpPr>
            <a:spLocks noChangeShapeType="1"/>
          </p:cNvSpPr>
          <p:nvPr/>
        </p:nvSpPr>
        <p:spPr bwMode="auto">
          <a:xfrm flipV="1">
            <a:off x="4533911" y="1818504"/>
            <a:ext cx="0" cy="3885188"/>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Tree>
    <p:extLst>
      <p:ext uri="{BB962C8B-B14F-4D97-AF65-F5344CB8AC3E}">
        <p14:creationId xmlns:p14="http://schemas.microsoft.com/office/powerpoint/2010/main" val="34478329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23528" y="1215014"/>
            <a:ext cx="8229838" cy="799892"/>
          </a:xfrm>
        </p:spPr>
        <p:txBody>
          <a:bodyPr/>
          <a:lstStyle/>
          <a:p>
            <a:pPr eaLnBrk="1" hangingPunct="1">
              <a:defRPr/>
            </a:pPr>
            <a:r>
              <a:rPr lang="en-US" altLang="zh-CN" dirty="0">
                <a:solidFill>
                  <a:schemeClr val="accent4">
                    <a:lumMod val="75000"/>
                  </a:schemeClr>
                </a:solidFill>
                <a:latin typeface="微软雅黑" pitchFamily="34" charset="-122"/>
                <a:ea typeface="微软雅黑" pitchFamily="34" charset="-122"/>
              </a:rPr>
              <a:t>C++</a:t>
            </a:r>
            <a:r>
              <a:rPr lang="zh-CN" altLang="en-US" dirty="0">
                <a:solidFill>
                  <a:schemeClr val="accent4">
                    <a:lumMod val="75000"/>
                  </a:schemeClr>
                </a:solidFill>
                <a:latin typeface="微软雅黑" pitchFamily="34" charset="-122"/>
                <a:ea typeface="微软雅黑" pitchFamily="34" charset="-122"/>
              </a:rPr>
              <a:t>字符集</a:t>
            </a:r>
          </a:p>
        </p:txBody>
      </p:sp>
      <p:sp>
        <p:nvSpPr>
          <p:cNvPr id="17411" name="内容占位符 2"/>
          <p:cNvSpPr>
            <a:spLocks noGrp="1"/>
          </p:cNvSpPr>
          <p:nvPr>
            <p:ph idx="1"/>
          </p:nvPr>
        </p:nvSpPr>
        <p:spPr>
          <a:xfrm>
            <a:off x="467544" y="1990989"/>
            <a:ext cx="8153942" cy="4160429"/>
          </a:xfrm>
        </p:spPr>
        <p:txBody>
          <a:bodyPr/>
          <a:lstStyle/>
          <a:p>
            <a:pPr eaLnBrk="1" hangingPunct="1">
              <a:lnSpc>
                <a:spcPct val="150000"/>
              </a:lnSpc>
            </a:pPr>
            <a:r>
              <a:rPr lang="zh-CN" altLang="en-US" sz="2400" dirty="0"/>
              <a:t>大小写的英文字母：</a:t>
            </a:r>
            <a:r>
              <a:rPr lang="en-US" altLang="zh-CN" sz="2400" dirty="0"/>
              <a:t>A</a:t>
            </a:r>
            <a:r>
              <a:rPr lang="zh-CN" altLang="en-US" sz="2400" dirty="0"/>
              <a:t>～</a:t>
            </a:r>
            <a:r>
              <a:rPr lang="en-US" altLang="zh-CN" sz="2400" dirty="0"/>
              <a:t>Z</a:t>
            </a:r>
            <a:r>
              <a:rPr lang="zh-CN" altLang="en-US" sz="2400" dirty="0"/>
              <a:t>，</a:t>
            </a:r>
            <a:r>
              <a:rPr lang="en-US" altLang="zh-CN" sz="2400" dirty="0"/>
              <a:t>a</a:t>
            </a:r>
            <a:r>
              <a:rPr lang="zh-CN" altLang="en-US" sz="2400" dirty="0"/>
              <a:t>～</a:t>
            </a:r>
            <a:r>
              <a:rPr lang="en-US" altLang="zh-CN" sz="2400" dirty="0"/>
              <a:t>z</a:t>
            </a:r>
          </a:p>
          <a:p>
            <a:pPr eaLnBrk="1" hangingPunct="1">
              <a:lnSpc>
                <a:spcPct val="150000"/>
              </a:lnSpc>
            </a:pPr>
            <a:r>
              <a:rPr lang="zh-CN" altLang="en-US" sz="2400" dirty="0"/>
              <a:t>数字字符：</a:t>
            </a:r>
            <a:r>
              <a:rPr lang="en-US" altLang="zh-CN" sz="2400" dirty="0"/>
              <a:t>0</a:t>
            </a:r>
            <a:r>
              <a:rPr lang="zh-CN" altLang="en-US" sz="2400" dirty="0"/>
              <a:t>～</a:t>
            </a:r>
            <a:r>
              <a:rPr lang="en-US" altLang="zh-CN" sz="2400" dirty="0"/>
              <a:t>9</a:t>
            </a:r>
          </a:p>
          <a:p>
            <a:pPr eaLnBrk="1" hangingPunct="1">
              <a:lnSpc>
                <a:spcPct val="150000"/>
              </a:lnSpc>
            </a:pPr>
            <a:r>
              <a:rPr lang="zh-CN" altLang="en-US" sz="2400" dirty="0"/>
              <a:t>特殊字符：</a:t>
            </a:r>
          </a:p>
          <a:p>
            <a:pPr marL="499929" lvl="1" indent="0" eaLnBrk="1" hangingPunct="1">
              <a:lnSpc>
                <a:spcPct val="150000"/>
              </a:lnSpc>
              <a:buNone/>
            </a:pPr>
            <a:r>
              <a:rPr lang="zh-CN" altLang="en-US" sz="2400" b="1" dirty="0"/>
              <a:t>	</a:t>
            </a:r>
            <a:r>
              <a:rPr lang="zh-CN" altLang="zh-CN" sz="2400" b="1" dirty="0"/>
              <a:t>!	#	%	^	&amp;	*	_	+	=	-	~	&lt;	&gt;	/	\	‘	“	;	.	,	:	?	(	)	[	]	{	}</a:t>
            </a:r>
            <a:r>
              <a:rPr lang="en-US" altLang="zh-CN" sz="2400" b="1" dirty="0"/>
              <a:t>         |</a:t>
            </a:r>
            <a:endParaRPr lang="zh-CN" altLang="zh-CN" sz="2400" b="1" dirty="0"/>
          </a:p>
          <a:p>
            <a:pPr eaLnBrk="1" hangingPunct="1">
              <a:lnSpc>
                <a:spcPct val="150000"/>
              </a:lnSpc>
            </a:pPr>
            <a:endParaRPr lang="zh-CN" altLang="en-US" sz="2400"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7</a:t>
            </a:fld>
            <a:endParaRPr lang="zh-CN" altLang="en-US"/>
          </a:p>
        </p:txBody>
      </p:sp>
    </p:spTree>
    <p:extLst>
      <p:ext uri="{BB962C8B-B14F-4D97-AF65-F5344CB8AC3E}">
        <p14:creationId xmlns:p14="http://schemas.microsoft.com/office/powerpoint/2010/main" val="115083301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457082" y="1661382"/>
            <a:ext cx="8229838" cy="799892"/>
          </a:xfrm>
        </p:spPr>
        <p:txBody>
          <a:bodyPr/>
          <a:lstStyle/>
          <a:p>
            <a:pPr eaLnBrk="1" hangingPunct="1">
              <a:defRPr/>
            </a:pPr>
            <a:r>
              <a:rPr lang="zh-CN" altLang="en-US" dirty="0">
                <a:solidFill>
                  <a:schemeClr val="accent5"/>
                </a:solidFill>
                <a:latin typeface="微软雅黑" pitchFamily="34" charset="-122"/>
                <a:ea typeface="微软雅黑" pitchFamily="34" charset="-122"/>
              </a:rPr>
              <a:t>循环结构：</a:t>
            </a:r>
            <a:r>
              <a:rPr lang="en-US" altLang="zh-CN" dirty="0">
                <a:solidFill>
                  <a:schemeClr val="accent5"/>
                </a:solidFill>
                <a:latin typeface="微软雅黑" pitchFamily="34" charset="-122"/>
                <a:ea typeface="微软雅黑" pitchFamily="34" charset="-122"/>
              </a:rPr>
              <a:t>for</a:t>
            </a:r>
            <a:r>
              <a:rPr lang="zh-CN" altLang="en-US" dirty="0">
                <a:solidFill>
                  <a:schemeClr val="accent5"/>
                </a:solidFill>
                <a:latin typeface="微软雅黑" pitchFamily="34" charset="-122"/>
                <a:ea typeface="微软雅黑" pitchFamily="34" charset="-122"/>
              </a:rPr>
              <a:t>语句</a:t>
            </a:r>
          </a:p>
        </p:txBody>
      </p:sp>
      <p:sp>
        <p:nvSpPr>
          <p:cNvPr id="114692" name="Rectangle 3"/>
          <p:cNvSpPr txBox="1">
            <a:spLocks noChangeArrowheads="1"/>
          </p:cNvSpPr>
          <p:nvPr/>
        </p:nvSpPr>
        <p:spPr bwMode="auto">
          <a:xfrm>
            <a:off x="495172" y="2704099"/>
            <a:ext cx="7772757" cy="148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chemeClr val="tx1"/>
              </a:buClr>
            </a:pPr>
            <a:r>
              <a:rPr kumimoji="0" lang="zh-CN" altLang="en-US" sz="1800" dirty="0">
                <a:latin typeface="微软雅黑" panose="020B0503020204020204" pitchFamily="34" charset="-122"/>
                <a:ea typeface="微软雅黑" panose="020B0503020204020204" pitchFamily="34" charset="-122"/>
              </a:rPr>
              <a:t>语法形式</a:t>
            </a:r>
          </a:p>
          <a:p>
            <a:pPr lvl="1" eaLnBrk="1" hangingPunct="1">
              <a:lnSpc>
                <a:spcPct val="150000"/>
              </a:lnSpc>
              <a:spcBef>
                <a:spcPts val="225"/>
              </a:spcBef>
              <a:buClr>
                <a:schemeClr val="tx1"/>
              </a:buClr>
            </a:pPr>
            <a:r>
              <a:rPr kumimoji="0" lang="en-US" altLang="zh-CN" sz="1800" dirty="0">
                <a:solidFill>
                  <a:schemeClr val="accent1"/>
                </a:solidFill>
                <a:latin typeface="微软雅黑" panose="020B0503020204020204" pitchFamily="34" charset="-122"/>
                <a:ea typeface="微软雅黑" panose="020B0503020204020204" pitchFamily="34" charset="-122"/>
              </a:rPr>
              <a:t>for  (</a:t>
            </a:r>
            <a:r>
              <a:rPr kumimoji="0" lang="zh-CN" altLang="en-US" sz="1800" dirty="0">
                <a:solidFill>
                  <a:schemeClr val="accent1"/>
                </a:solidFill>
                <a:latin typeface="微软雅黑" panose="020B0503020204020204" pitchFamily="34" charset="-122"/>
                <a:ea typeface="微软雅黑" panose="020B0503020204020204" pitchFamily="34" charset="-122"/>
              </a:rPr>
              <a:t>初始语句；表达式</a:t>
            </a:r>
            <a:r>
              <a:rPr kumimoji="0" lang="en-US" altLang="zh-CN" sz="1800" dirty="0">
                <a:solidFill>
                  <a:schemeClr val="accent1"/>
                </a:solidFill>
                <a:latin typeface="微软雅黑" panose="020B0503020204020204" pitchFamily="34" charset="-122"/>
                <a:ea typeface="微软雅黑" panose="020B0503020204020204" pitchFamily="34" charset="-122"/>
              </a:rPr>
              <a:t>1</a:t>
            </a:r>
            <a:r>
              <a:rPr kumimoji="0" lang="zh-CN" altLang="en-US" sz="1800" dirty="0">
                <a:solidFill>
                  <a:schemeClr val="accent1"/>
                </a:solidFill>
                <a:latin typeface="微软雅黑" panose="020B0503020204020204" pitchFamily="34" charset="-122"/>
                <a:ea typeface="微软雅黑" panose="020B0503020204020204" pitchFamily="34" charset="-122"/>
              </a:rPr>
              <a:t>；表达式</a:t>
            </a:r>
            <a:r>
              <a:rPr kumimoji="0" lang="en-US" altLang="zh-CN" sz="1800" dirty="0">
                <a:solidFill>
                  <a:schemeClr val="accent1"/>
                </a:solidFill>
                <a:latin typeface="微软雅黑" panose="020B0503020204020204" pitchFamily="34" charset="-122"/>
                <a:ea typeface="微软雅黑" panose="020B0503020204020204" pitchFamily="34" charset="-122"/>
              </a:rPr>
              <a:t>2)  </a:t>
            </a:r>
            <a:r>
              <a:rPr kumimoji="0" lang="zh-CN" altLang="en-US" sz="1800" dirty="0">
                <a:solidFill>
                  <a:schemeClr val="accent1"/>
                </a:solidFill>
                <a:latin typeface="微软雅黑" panose="020B0503020204020204" pitchFamily="34" charset="-122"/>
                <a:ea typeface="微软雅黑" panose="020B0503020204020204" pitchFamily="34" charset="-122"/>
              </a:rPr>
              <a:t>语句</a:t>
            </a:r>
          </a:p>
          <a:p>
            <a:pPr lvl="1" eaLnBrk="1" hangingPunct="1">
              <a:lnSpc>
                <a:spcPct val="150000"/>
              </a:lnSpc>
              <a:spcBef>
                <a:spcPts val="225"/>
              </a:spcBef>
              <a:buClr>
                <a:schemeClr val="tx1"/>
              </a:buClr>
            </a:pPr>
            <a:r>
              <a:rPr kumimoji="0" lang="zh-CN" altLang="en-US" sz="1800" dirty="0">
                <a:solidFill>
                  <a:srgbClr val="C0FEF9"/>
                </a:solidFill>
                <a:latin typeface="微软雅黑" panose="020B0503020204020204" pitchFamily="34" charset="-122"/>
                <a:ea typeface="微软雅黑" panose="020B0503020204020204" pitchFamily="34" charset="-122"/>
              </a:rPr>
              <a:t>                                       </a:t>
            </a:r>
          </a:p>
        </p:txBody>
      </p:sp>
      <p:sp>
        <p:nvSpPr>
          <p:cNvPr id="114693" name="Line 5"/>
          <p:cNvSpPr>
            <a:spLocks noChangeShapeType="1"/>
          </p:cNvSpPr>
          <p:nvPr/>
        </p:nvSpPr>
        <p:spPr bwMode="auto">
          <a:xfrm>
            <a:off x="1509320" y="3482565"/>
            <a:ext cx="0" cy="270201"/>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114694" name="Text Box 6"/>
          <p:cNvSpPr txBox="1">
            <a:spLocks noChangeArrowheads="1"/>
          </p:cNvSpPr>
          <p:nvPr/>
        </p:nvSpPr>
        <p:spPr bwMode="auto">
          <a:xfrm>
            <a:off x="1011245" y="3834113"/>
            <a:ext cx="99258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050">
                <a:latin typeface="微软雅黑" panose="020B0503020204020204" pitchFamily="34" charset="-122"/>
                <a:ea typeface="微软雅黑" panose="020B0503020204020204" pitchFamily="34" charset="-122"/>
              </a:rPr>
              <a:t>循环前先求解</a:t>
            </a:r>
          </a:p>
        </p:txBody>
      </p:sp>
      <p:grpSp>
        <p:nvGrpSpPr>
          <p:cNvPr id="114695" name="Group 7"/>
          <p:cNvGrpSpPr>
            <a:grpSpLocks/>
          </p:cNvGrpSpPr>
          <p:nvPr/>
        </p:nvGrpSpPr>
        <p:grpSpPr bwMode="auto">
          <a:xfrm>
            <a:off x="2173911" y="3445665"/>
            <a:ext cx="1388701" cy="641580"/>
            <a:chOff x="2575" y="1838"/>
            <a:chExt cx="875" cy="539"/>
          </a:xfrm>
        </p:grpSpPr>
        <p:sp>
          <p:nvSpPr>
            <p:cNvPr id="114699" name="Line 8"/>
            <p:cNvSpPr>
              <a:spLocks noChangeShapeType="1"/>
            </p:cNvSpPr>
            <p:nvPr/>
          </p:nvSpPr>
          <p:spPr bwMode="auto">
            <a:xfrm>
              <a:off x="2953" y="1838"/>
              <a:ext cx="0" cy="288"/>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114700" name="Text Box 9"/>
            <p:cNvSpPr txBox="1">
              <a:spLocks noChangeArrowheads="1"/>
            </p:cNvSpPr>
            <p:nvPr/>
          </p:nvSpPr>
          <p:spPr bwMode="auto">
            <a:xfrm>
              <a:off x="2575" y="2164"/>
              <a:ext cx="8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050" dirty="0">
                  <a:latin typeface="微软雅黑" panose="020B0503020204020204" pitchFamily="34" charset="-122"/>
                  <a:ea typeface="微软雅黑" panose="020B0503020204020204" pitchFamily="34" charset="-122"/>
                </a:rPr>
                <a:t>为</a:t>
              </a:r>
              <a:r>
                <a:rPr lang="en-US" altLang="zh-CN" sz="1050" dirty="0">
                  <a:latin typeface="微软雅黑" panose="020B0503020204020204" pitchFamily="34" charset="-122"/>
                  <a:ea typeface="微软雅黑" panose="020B0503020204020204" pitchFamily="34" charset="-122"/>
                </a:rPr>
                <a:t>true</a:t>
              </a:r>
              <a:r>
                <a:rPr lang="zh-CN" altLang="en-US" sz="1050" dirty="0">
                  <a:latin typeface="微软雅黑" panose="020B0503020204020204" pitchFamily="34" charset="-122"/>
                  <a:ea typeface="微软雅黑" panose="020B0503020204020204" pitchFamily="34" charset="-122"/>
                </a:rPr>
                <a:t>时执行循环体</a:t>
              </a:r>
            </a:p>
          </p:txBody>
        </p:sp>
      </p:grpSp>
      <p:grpSp>
        <p:nvGrpSpPr>
          <p:cNvPr id="114696" name="Group 10"/>
          <p:cNvGrpSpPr>
            <a:grpSpLocks/>
          </p:cNvGrpSpPr>
          <p:nvPr/>
        </p:nvGrpSpPr>
        <p:grpSpPr bwMode="auto">
          <a:xfrm>
            <a:off x="3468582" y="3482565"/>
            <a:ext cx="1666441" cy="604680"/>
            <a:chOff x="3449" y="1615"/>
            <a:chExt cx="1050" cy="508"/>
          </a:xfrm>
        </p:grpSpPr>
        <p:sp>
          <p:nvSpPr>
            <p:cNvPr id="114697" name="Line 11"/>
            <p:cNvSpPr>
              <a:spLocks noChangeShapeType="1"/>
            </p:cNvSpPr>
            <p:nvPr/>
          </p:nvSpPr>
          <p:spPr bwMode="auto">
            <a:xfrm>
              <a:off x="3916" y="1615"/>
              <a:ext cx="0" cy="30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114698" name="Text Box 12"/>
            <p:cNvSpPr txBox="1">
              <a:spLocks noChangeArrowheads="1"/>
            </p:cNvSpPr>
            <p:nvPr/>
          </p:nvSpPr>
          <p:spPr bwMode="auto">
            <a:xfrm>
              <a:off x="3449" y="1910"/>
              <a:ext cx="1050" cy="213"/>
            </a:xfrm>
            <a:prstGeom prst="rect">
              <a:avLst/>
            </a:prstGeom>
            <a:noFill/>
            <a:ln w="12699">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050">
                  <a:latin typeface="微软雅黑" panose="020B0503020204020204" pitchFamily="34" charset="-122"/>
                  <a:ea typeface="微软雅黑" panose="020B0503020204020204" pitchFamily="34" charset="-122"/>
                </a:rPr>
                <a:t>每次执行完循环体后求解</a:t>
              </a:r>
            </a:p>
          </p:txBody>
        </p:sp>
      </p:grpSp>
      <p:sp>
        <p:nvSpPr>
          <p:cNvPr id="13" name="Rectangle 3"/>
          <p:cNvSpPr txBox="1">
            <a:spLocks noChangeArrowheads="1"/>
          </p:cNvSpPr>
          <p:nvPr/>
        </p:nvSpPr>
        <p:spPr bwMode="auto">
          <a:xfrm>
            <a:off x="495171" y="4277732"/>
            <a:ext cx="8094142" cy="14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225"/>
              </a:spcBef>
              <a:buClr>
                <a:schemeClr val="tx1"/>
              </a:buClr>
            </a:pPr>
            <a:r>
              <a:rPr kumimoji="0" lang="en-US" altLang="zh-CN" sz="1800" dirty="0">
                <a:latin typeface="微软雅黑" panose="020B0503020204020204" pitchFamily="34" charset="-122"/>
                <a:ea typeface="微软雅黑" panose="020B0503020204020204" pitchFamily="34" charset="-122"/>
              </a:rPr>
              <a:t>for</a:t>
            </a:r>
            <a:r>
              <a:rPr kumimoji="0" lang="zh-CN" altLang="en-US" sz="1800" dirty="0">
                <a:latin typeface="微软雅黑" panose="020B0503020204020204" pitchFamily="34" charset="-122"/>
                <a:ea typeface="微软雅黑" panose="020B0503020204020204" pitchFamily="34" charset="-122"/>
              </a:rPr>
              <a:t>语句还有另一种更加简洁的写法，称为</a:t>
            </a:r>
            <a:r>
              <a:rPr kumimoji="0" lang="zh-CN" altLang="en-US" sz="1800" dirty="0">
                <a:solidFill>
                  <a:srgbClr val="C00000"/>
                </a:solidFill>
                <a:latin typeface="微软雅黑" panose="020B0503020204020204" pitchFamily="34" charset="-122"/>
                <a:ea typeface="微软雅黑" panose="020B0503020204020204" pitchFamily="34" charset="-122"/>
              </a:rPr>
              <a:t>范围</a:t>
            </a:r>
            <a:r>
              <a:rPr kumimoji="0" lang="en-US" altLang="zh-CN" sz="1800" dirty="0">
                <a:solidFill>
                  <a:srgbClr val="C00000"/>
                </a:solidFill>
                <a:latin typeface="微软雅黑" panose="020B0503020204020204" pitchFamily="34" charset="-122"/>
                <a:ea typeface="微软雅黑" panose="020B0503020204020204" pitchFamily="34" charset="-122"/>
              </a:rPr>
              <a:t>for</a:t>
            </a:r>
            <a:r>
              <a:rPr kumimoji="0" lang="zh-CN" altLang="en-US" sz="1800" dirty="0">
                <a:latin typeface="微软雅黑" panose="020B0503020204020204" pitchFamily="34" charset="-122"/>
                <a:ea typeface="微软雅黑" panose="020B0503020204020204" pitchFamily="34" charset="-122"/>
              </a:rPr>
              <a:t>语句，语法形式为：</a:t>
            </a:r>
          </a:p>
          <a:p>
            <a:pPr eaLnBrk="1" hangingPunct="1">
              <a:spcBef>
                <a:spcPts val="225"/>
              </a:spcBef>
              <a:buClr>
                <a:schemeClr val="tx1"/>
              </a:buClr>
            </a:pPr>
            <a:r>
              <a:rPr kumimoji="0" lang="en-US" altLang="zh-CN" sz="1800" dirty="0">
                <a:latin typeface="微软雅黑" panose="020B0503020204020204" pitchFamily="34" charset="-122"/>
                <a:ea typeface="微软雅黑" panose="020B0503020204020204" pitchFamily="34" charset="-122"/>
              </a:rPr>
              <a:t>    </a:t>
            </a:r>
            <a:r>
              <a:rPr kumimoji="0" lang="en-US" altLang="zh-CN" sz="1800" dirty="0">
                <a:solidFill>
                  <a:srgbClr val="0070C0"/>
                </a:solidFill>
                <a:latin typeface="微软雅黑" panose="020B0503020204020204" pitchFamily="34" charset="-122"/>
                <a:ea typeface="微软雅黑" panose="020B0503020204020204" pitchFamily="34" charset="-122"/>
              </a:rPr>
              <a:t>for  (</a:t>
            </a:r>
            <a:r>
              <a:rPr kumimoji="0" lang="zh-CN" altLang="en-US" sz="1800" dirty="0">
                <a:solidFill>
                  <a:srgbClr val="0070C0"/>
                </a:solidFill>
                <a:latin typeface="微软雅黑" panose="020B0503020204020204" pitchFamily="34" charset="-122"/>
                <a:ea typeface="微软雅黑" panose="020B0503020204020204" pitchFamily="34" charset="-122"/>
              </a:rPr>
              <a:t>声明：表达式</a:t>
            </a:r>
            <a:r>
              <a:rPr kumimoji="0" lang="en-US" altLang="zh-CN" sz="1800" dirty="0">
                <a:solidFill>
                  <a:srgbClr val="0070C0"/>
                </a:solidFill>
                <a:latin typeface="微软雅黑" panose="020B0503020204020204" pitchFamily="34" charset="-122"/>
                <a:ea typeface="微软雅黑" panose="020B0503020204020204" pitchFamily="34" charset="-122"/>
              </a:rPr>
              <a:t>)</a:t>
            </a:r>
          </a:p>
          <a:p>
            <a:pPr eaLnBrk="1" hangingPunct="1">
              <a:spcBef>
                <a:spcPts val="225"/>
              </a:spcBef>
              <a:buClr>
                <a:schemeClr val="tx1"/>
              </a:buClr>
            </a:pPr>
            <a:r>
              <a:rPr kumimoji="0" lang="zh-CN" altLang="en-US" sz="1800" dirty="0">
                <a:solidFill>
                  <a:srgbClr val="0070C0"/>
                </a:solidFill>
                <a:latin typeface="微软雅黑" panose="020B0503020204020204" pitchFamily="34" charset="-122"/>
                <a:ea typeface="微软雅黑" panose="020B0503020204020204" pitchFamily="34" charset="-122"/>
              </a:rPr>
              <a:t>        语句</a:t>
            </a:r>
          </a:p>
          <a:p>
            <a:pPr eaLnBrk="1" hangingPunct="1">
              <a:spcBef>
                <a:spcPts val="225"/>
              </a:spcBef>
              <a:buClr>
                <a:schemeClr val="tx1"/>
              </a:buClr>
            </a:pPr>
            <a:r>
              <a:rPr kumimoji="0" lang="zh-CN" altLang="en-US" sz="1800" dirty="0">
                <a:latin typeface="微软雅黑" panose="020B0503020204020204" pitchFamily="34" charset="-122"/>
                <a:ea typeface="微软雅黑" panose="020B0503020204020204" pitchFamily="34" charset="-122"/>
              </a:rPr>
              <a:t>这种形式的</a:t>
            </a:r>
            <a:r>
              <a:rPr kumimoji="0" lang="en-US" altLang="zh-CN" sz="1800" dirty="0">
                <a:latin typeface="微软雅黑" panose="020B0503020204020204" pitchFamily="34" charset="-122"/>
                <a:ea typeface="微软雅黑" panose="020B0503020204020204" pitchFamily="34" charset="-122"/>
              </a:rPr>
              <a:t>for</a:t>
            </a:r>
            <a:r>
              <a:rPr kumimoji="0" lang="zh-CN" altLang="en-US" sz="1800" dirty="0">
                <a:latin typeface="微软雅黑" panose="020B0503020204020204" pitchFamily="34" charset="-122"/>
                <a:ea typeface="微软雅黑" panose="020B0503020204020204" pitchFamily="34" charset="-122"/>
              </a:rPr>
              <a:t>语句主要用于遍历一个容器中的序列，将在第</a:t>
            </a:r>
            <a:r>
              <a:rPr kumimoji="0" lang="en-US" altLang="zh-CN" sz="1800" dirty="0">
                <a:latin typeface="微软雅黑" panose="020B0503020204020204" pitchFamily="34" charset="-122"/>
                <a:ea typeface="微软雅黑" panose="020B0503020204020204" pitchFamily="34" charset="-122"/>
              </a:rPr>
              <a:t>6</a:t>
            </a:r>
            <a:r>
              <a:rPr kumimoji="0" lang="zh-CN" altLang="en-US" sz="1800" dirty="0">
                <a:latin typeface="微软雅黑" panose="020B0503020204020204" pitchFamily="34" charset="-122"/>
                <a:ea typeface="微软雅黑" panose="020B0503020204020204" pitchFamily="34" charset="-122"/>
              </a:rPr>
              <a:t>、</a:t>
            </a:r>
            <a:r>
              <a:rPr kumimoji="0" lang="en-US" altLang="zh-CN" sz="1800" dirty="0">
                <a:latin typeface="微软雅黑" panose="020B0503020204020204" pitchFamily="34" charset="-122"/>
                <a:ea typeface="微软雅黑" panose="020B0503020204020204" pitchFamily="34" charset="-122"/>
              </a:rPr>
              <a:t>10</a:t>
            </a:r>
            <a:r>
              <a:rPr kumimoji="0" lang="zh-CN" altLang="en-US" sz="1800" dirty="0">
                <a:latin typeface="微软雅黑" panose="020B0503020204020204" pitchFamily="34" charset="-122"/>
                <a:ea typeface="微软雅黑" panose="020B0503020204020204" pitchFamily="34" charset="-122"/>
              </a:rPr>
              <a:t>章详细介绍</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70</a:t>
            </a:fld>
            <a:endParaRPr lang="zh-CN" altLang="en-US"/>
          </a:p>
        </p:txBody>
      </p:sp>
    </p:spTree>
    <p:extLst>
      <p:ext uri="{BB962C8B-B14F-4D97-AF65-F5344CB8AC3E}">
        <p14:creationId xmlns:p14="http://schemas.microsoft.com/office/powerpoint/2010/main" val="197397657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pPr eaLnBrk="1" hangingPunct="1">
              <a:defRPr/>
            </a:pPr>
            <a:r>
              <a:rPr lang="zh-CN" altLang="en-US">
                <a:solidFill>
                  <a:srgbClr val="002060"/>
                </a:solidFill>
              </a:rPr>
              <a:t>例</a:t>
            </a:r>
            <a:r>
              <a:rPr lang="en-US" altLang="zh-CN">
                <a:solidFill>
                  <a:srgbClr val="002060"/>
                </a:solidFill>
              </a:rPr>
              <a:t>2_8</a:t>
            </a:r>
            <a:r>
              <a:rPr lang="zh-CN" altLang="en-US">
                <a:solidFill>
                  <a:srgbClr val="002060"/>
                </a:solidFill>
              </a:rPr>
              <a:t>：输入一个整数，求出它的所有因子</a:t>
            </a:r>
            <a:endParaRPr lang="zh-CN" altLang="en-US" dirty="0">
              <a:solidFill>
                <a:srgbClr val="002060"/>
              </a:solidFill>
            </a:endParaRPr>
          </a:p>
        </p:txBody>
      </p:sp>
      <p:sp>
        <p:nvSpPr>
          <p:cNvPr id="6" name="内容占位符 11"/>
          <p:cNvSpPr>
            <a:spLocks noGrp="1"/>
          </p:cNvSpPr>
          <p:nvPr>
            <p:ph idx="1"/>
          </p:nvPr>
        </p:nvSpPr>
        <p:spPr>
          <a:xfrm>
            <a:off x="1056758" y="1844824"/>
            <a:ext cx="7030484" cy="3977773"/>
          </a:xfrm>
        </p:spPr>
        <p:txBody>
          <a:bodyPr>
            <a:noAutofit/>
          </a:bodyPr>
          <a:lstStyle/>
          <a:p>
            <a:pPr eaLnBrk="1" hangingPunct="1">
              <a:lnSpc>
                <a:spcPct val="90000"/>
              </a:lnSpc>
              <a:buFont typeface="Wingdings" pitchFamily="2" charset="2"/>
              <a:buNone/>
              <a:defRPr/>
            </a:pPr>
            <a:r>
              <a:rPr lang="en-US" altLang="zh-CN" noProof="1"/>
              <a:t>//2_8.cpp</a:t>
            </a:r>
          </a:p>
          <a:p>
            <a:pPr eaLnBrk="1" hangingPunct="1">
              <a:lnSpc>
                <a:spcPct val="90000"/>
              </a:lnSpc>
              <a:buFont typeface="Wingdings" pitchFamily="2" charset="2"/>
              <a:buNone/>
              <a:defRPr/>
            </a:pPr>
            <a:r>
              <a:rPr lang="zh-CN" altLang="en-US" noProof="1"/>
              <a:t>#</a:t>
            </a:r>
            <a:r>
              <a:rPr lang="en-US" altLang="zh-CN" noProof="1"/>
              <a:t>include &lt;iostream&gt;</a:t>
            </a:r>
            <a:endParaRPr lang="en-US" altLang="zh-CN" dirty="0"/>
          </a:p>
          <a:p>
            <a:pPr eaLnBrk="1" hangingPunct="1">
              <a:lnSpc>
                <a:spcPct val="90000"/>
              </a:lnSpc>
              <a:buFont typeface="Wingdings" pitchFamily="2" charset="2"/>
              <a:buNone/>
              <a:defRPr/>
            </a:pPr>
            <a:r>
              <a:rPr lang="en-US" altLang="zh-CN" noProof="1"/>
              <a:t>using namespace std;</a:t>
            </a:r>
          </a:p>
          <a:p>
            <a:pPr eaLnBrk="1" hangingPunct="1">
              <a:lnSpc>
                <a:spcPct val="90000"/>
              </a:lnSpc>
              <a:buFont typeface="Wingdings" pitchFamily="2" charset="2"/>
              <a:buNone/>
              <a:defRPr/>
            </a:pPr>
            <a:r>
              <a:rPr lang="en-US" altLang="zh-CN" noProof="1"/>
              <a:t>int main()</a:t>
            </a:r>
            <a:r>
              <a:rPr lang="en-US" altLang="zh-CN" dirty="0"/>
              <a:t> </a:t>
            </a:r>
            <a:r>
              <a:rPr lang="en-US" altLang="zh-CN" noProof="1"/>
              <a:t>{ </a:t>
            </a:r>
          </a:p>
          <a:p>
            <a:pPr eaLnBrk="1" hangingPunct="1">
              <a:lnSpc>
                <a:spcPct val="90000"/>
              </a:lnSpc>
              <a:buFont typeface="Wingdings" pitchFamily="2" charset="2"/>
              <a:buNone/>
              <a:defRPr/>
            </a:pPr>
            <a:r>
              <a:rPr lang="en-US" altLang="zh-CN" noProof="1"/>
              <a:t>	int n;</a:t>
            </a:r>
          </a:p>
          <a:p>
            <a:pPr eaLnBrk="1" hangingPunct="1">
              <a:lnSpc>
                <a:spcPct val="90000"/>
              </a:lnSpc>
              <a:buFont typeface="Wingdings" pitchFamily="2" charset="2"/>
              <a:buNone/>
              <a:defRPr/>
            </a:pPr>
            <a:r>
              <a:rPr lang="en-US" altLang="zh-CN" noProof="1"/>
              <a:t>	cout &lt;&lt; "Enter a positive integer: ";</a:t>
            </a:r>
          </a:p>
          <a:p>
            <a:pPr eaLnBrk="1" hangingPunct="1">
              <a:lnSpc>
                <a:spcPct val="90000"/>
              </a:lnSpc>
              <a:buFont typeface="Wingdings" pitchFamily="2" charset="2"/>
              <a:buNone/>
              <a:defRPr/>
            </a:pPr>
            <a:r>
              <a:rPr lang="en-US" altLang="zh-CN" noProof="1"/>
              <a:t>	cin &gt;&gt; n;</a:t>
            </a:r>
          </a:p>
          <a:p>
            <a:pPr eaLnBrk="1" hangingPunct="1">
              <a:lnSpc>
                <a:spcPct val="90000"/>
              </a:lnSpc>
              <a:buFont typeface="Wingdings" pitchFamily="2" charset="2"/>
              <a:buNone/>
              <a:defRPr/>
            </a:pPr>
            <a:r>
              <a:rPr lang="en-US" altLang="zh-CN" noProof="1"/>
              <a:t>	cout &lt;&lt; "Number  " &lt;&lt; n &lt;&lt; "   Factors  ";</a:t>
            </a:r>
          </a:p>
          <a:p>
            <a:pPr eaLnBrk="1" hangingPunct="1">
              <a:lnSpc>
                <a:spcPct val="90000"/>
              </a:lnSpc>
              <a:buFont typeface="Wingdings" pitchFamily="2" charset="2"/>
              <a:buNone/>
              <a:defRPr/>
            </a:pPr>
            <a:r>
              <a:rPr lang="en-US" altLang="zh-CN" noProof="1"/>
              <a:t>	for (</a:t>
            </a:r>
            <a:r>
              <a:rPr lang="en-US" altLang="zh-CN" dirty="0" err="1"/>
              <a:t>int</a:t>
            </a:r>
            <a:r>
              <a:rPr lang="en-US" altLang="zh-CN" dirty="0"/>
              <a:t> </a:t>
            </a:r>
            <a:r>
              <a:rPr lang="en-US" altLang="zh-CN" noProof="1"/>
              <a:t>k</a:t>
            </a:r>
            <a:r>
              <a:rPr lang="en-US" altLang="zh-CN" dirty="0"/>
              <a:t> </a:t>
            </a:r>
            <a:r>
              <a:rPr lang="en-US" altLang="zh-CN" noProof="1"/>
              <a:t>=</a:t>
            </a:r>
            <a:r>
              <a:rPr lang="en-US" altLang="zh-CN" dirty="0"/>
              <a:t> </a:t>
            </a:r>
            <a:r>
              <a:rPr lang="en-US" altLang="zh-CN" noProof="1"/>
              <a:t>1; k &lt;= n; k++)  </a:t>
            </a:r>
          </a:p>
          <a:p>
            <a:pPr eaLnBrk="1" hangingPunct="1">
              <a:lnSpc>
                <a:spcPct val="90000"/>
              </a:lnSpc>
              <a:buFont typeface="Wingdings" pitchFamily="2" charset="2"/>
              <a:buNone/>
              <a:defRPr/>
            </a:pPr>
            <a:r>
              <a:rPr lang="en-US" altLang="zh-CN" noProof="1"/>
              <a:t>	</a:t>
            </a:r>
            <a:r>
              <a:rPr lang="en-US" altLang="zh-CN" dirty="0"/>
              <a:t>  </a:t>
            </a:r>
            <a:r>
              <a:rPr lang="en-US" altLang="zh-CN" noProof="1"/>
              <a:t>if (n % k == 0)</a:t>
            </a:r>
          </a:p>
          <a:p>
            <a:pPr eaLnBrk="1" hangingPunct="1">
              <a:lnSpc>
                <a:spcPct val="90000"/>
              </a:lnSpc>
              <a:buFont typeface="Wingdings" pitchFamily="2" charset="2"/>
              <a:buNone/>
              <a:defRPr/>
            </a:pPr>
            <a:r>
              <a:rPr lang="en-US" altLang="zh-CN" noProof="1"/>
              <a:t>	</a:t>
            </a:r>
            <a:r>
              <a:rPr lang="en-US" altLang="zh-CN" dirty="0"/>
              <a:t>    </a:t>
            </a:r>
            <a:r>
              <a:rPr lang="en-US" altLang="zh-CN" noProof="1"/>
              <a:t>cout &lt;&lt; k &lt;&lt; "  ";</a:t>
            </a:r>
          </a:p>
          <a:p>
            <a:pPr eaLnBrk="1" hangingPunct="1">
              <a:lnSpc>
                <a:spcPct val="90000"/>
              </a:lnSpc>
              <a:buFont typeface="Wingdings" pitchFamily="2" charset="2"/>
              <a:buNone/>
              <a:defRPr/>
            </a:pPr>
            <a:r>
              <a:rPr lang="en-US" altLang="zh-CN" noProof="1"/>
              <a:t>  cout &lt;&lt; endl;</a:t>
            </a:r>
            <a:endParaRPr lang="en-US" altLang="zh-CN" dirty="0"/>
          </a:p>
          <a:p>
            <a:pPr eaLnBrk="1" hangingPunct="1">
              <a:lnSpc>
                <a:spcPct val="90000"/>
              </a:lnSpc>
              <a:buFont typeface="Wingdings" pitchFamily="2" charset="2"/>
              <a:buNone/>
              <a:defRPr/>
            </a:pPr>
            <a:r>
              <a:rPr lang="en-US" altLang="zh-CN" dirty="0"/>
              <a:t>  return 0;</a:t>
            </a:r>
            <a:endParaRPr lang="en-US" altLang="zh-CN" noProof="1"/>
          </a:p>
          <a:p>
            <a:pPr eaLnBrk="1" hangingPunct="1">
              <a:lnSpc>
                <a:spcPct val="90000"/>
              </a:lnSpc>
              <a:buFont typeface="Wingdings" pitchFamily="2" charset="2"/>
              <a:buNone/>
              <a:defRPr/>
            </a:pPr>
            <a:r>
              <a:rPr lang="en-US" altLang="zh-CN" noProof="1"/>
              <a:t>}</a:t>
            </a:r>
            <a:endParaRPr lang="en-US" altLang="zh-CN" dirty="0"/>
          </a:p>
          <a:p>
            <a:pPr marL="274247" indent="-191973" eaLnBrk="1" fontAlgn="auto" hangingPunct="1">
              <a:spcAft>
                <a:spcPts val="0"/>
              </a:spcAft>
              <a:buClr>
                <a:schemeClr val="accent3"/>
              </a:buClr>
              <a:defRPr/>
            </a:pPr>
            <a:endParaRPr lang="zh-CN" altLang="en-US" dirty="0"/>
          </a:p>
        </p:txBody>
      </p:sp>
      <p:sp>
        <p:nvSpPr>
          <p:cNvPr id="7" name="内容占位符 6"/>
          <p:cNvSpPr txBox="1">
            <a:spLocks/>
          </p:cNvSpPr>
          <p:nvPr/>
        </p:nvSpPr>
        <p:spPr bwMode="auto">
          <a:xfrm>
            <a:off x="4860032" y="4365104"/>
            <a:ext cx="4178006" cy="1727147"/>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normAutofit lnSpcReduction="10000"/>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buFont typeface="Wingdings" pitchFamily="2" charset="2"/>
              <a:buNone/>
              <a:defRPr/>
            </a:pPr>
            <a:r>
              <a:rPr kumimoji="0" lang="zh-CN" altLang="en-US" sz="1350" dirty="0">
                <a:latin typeface="微软雅黑" pitchFamily="34" charset="-122"/>
                <a:ea typeface="微软雅黑" pitchFamily="34" charset="-122"/>
              </a:rPr>
              <a:t>运行结果</a:t>
            </a:r>
            <a:r>
              <a:rPr kumimoji="0" lang="zh-CN" altLang="zh-CN" sz="1350" dirty="0">
                <a:latin typeface="微软雅黑" pitchFamily="34" charset="-122"/>
                <a:ea typeface="微软雅黑" pitchFamily="34" charset="-122"/>
              </a:rPr>
              <a:t>1</a:t>
            </a:r>
            <a:r>
              <a:rPr kumimoji="0" lang="zh-CN" altLang="en-US" sz="1350" dirty="0">
                <a:latin typeface="微软雅黑" pitchFamily="34" charset="-122"/>
                <a:ea typeface="微软雅黑" pitchFamily="34" charset="-122"/>
              </a:rPr>
              <a:t>：</a:t>
            </a:r>
          </a:p>
          <a:p>
            <a:pPr eaLnBrk="1" hangingPunct="1">
              <a:buFont typeface="Wingdings" pitchFamily="2" charset="2"/>
              <a:buNone/>
              <a:defRPr/>
            </a:pPr>
            <a:r>
              <a:rPr kumimoji="0" lang="en-US" altLang="zh-CN" sz="1350" noProof="1">
                <a:latin typeface="微软雅黑" pitchFamily="34" charset="-122"/>
                <a:ea typeface="微软雅黑" pitchFamily="34" charset="-122"/>
              </a:rPr>
              <a:t>Enter a positive integer: 36</a:t>
            </a:r>
          </a:p>
          <a:p>
            <a:pPr eaLnBrk="1" hangingPunct="1">
              <a:buFont typeface="Wingdings" pitchFamily="2" charset="2"/>
              <a:buNone/>
              <a:defRPr/>
            </a:pPr>
            <a:r>
              <a:rPr kumimoji="0" lang="en-US" altLang="zh-CN" sz="1350" noProof="1">
                <a:latin typeface="微软雅黑" pitchFamily="34" charset="-122"/>
                <a:ea typeface="微软雅黑" pitchFamily="34" charset="-122"/>
              </a:rPr>
              <a:t>Number  36  Factors  1  2  3  4  6  9  12  18  36  </a:t>
            </a:r>
          </a:p>
          <a:p>
            <a:pPr eaLnBrk="1" hangingPunct="1">
              <a:buFont typeface="Wingdings" pitchFamily="2" charset="2"/>
              <a:buNone/>
              <a:defRPr/>
            </a:pPr>
            <a:endParaRPr kumimoji="0" lang="en-US" altLang="zh-CN" sz="1350" noProof="1">
              <a:latin typeface="微软雅黑" pitchFamily="34" charset="-122"/>
              <a:ea typeface="微软雅黑" pitchFamily="34" charset="-122"/>
            </a:endParaRPr>
          </a:p>
          <a:p>
            <a:pPr eaLnBrk="1" hangingPunct="1">
              <a:buFont typeface="Wingdings" pitchFamily="2" charset="2"/>
              <a:buNone/>
              <a:defRPr/>
            </a:pPr>
            <a:r>
              <a:rPr kumimoji="0" lang="zh-CN" altLang="en-US" sz="1350" dirty="0">
                <a:latin typeface="微软雅黑" pitchFamily="34" charset="-122"/>
                <a:ea typeface="微软雅黑" pitchFamily="34" charset="-122"/>
              </a:rPr>
              <a:t>运行结果</a:t>
            </a:r>
            <a:r>
              <a:rPr kumimoji="0" lang="zh-CN" altLang="zh-CN" sz="1350" dirty="0">
                <a:latin typeface="微软雅黑" pitchFamily="34" charset="-122"/>
                <a:ea typeface="微软雅黑" pitchFamily="34" charset="-122"/>
              </a:rPr>
              <a:t>2</a:t>
            </a:r>
            <a:r>
              <a:rPr kumimoji="0" lang="zh-CN" altLang="en-US" sz="1350" dirty="0">
                <a:latin typeface="微软雅黑" pitchFamily="34" charset="-122"/>
                <a:ea typeface="微软雅黑" pitchFamily="34" charset="-122"/>
              </a:rPr>
              <a:t>：</a:t>
            </a:r>
            <a:endParaRPr kumimoji="0" lang="zh-CN" altLang="zh-CN" sz="1350" noProof="1">
              <a:latin typeface="微软雅黑" pitchFamily="34" charset="-122"/>
              <a:ea typeface="微软雅黑" pitchFamily="34" charset="-122"/>
            </a:endParaRPr>
          </a:p>
          <a:p>
            <a:pPr eaLnBrk="1" hangingPunct="1">
              <a:buFont typeface="Wingdings" pitchFamily="2" charset="2"/>
              <a:buNone/>
              <a:defRPr/>
            </a:pPr>
            <a:r>
              <a:rPr kumimoji="0" lang="en-US" altLang="zh-CN" sz="1350" noProof="1">
                <a:latin typeface="微软雅黑" pitchFamily="34" charset="-122"/>
                <a:ea typeface="微软雅黑" pitchFamily="34" charset="-122"/>
              </a:rPr>
              <a:t>Enter a positive integer: 7</a:t>
            </a:r>
          </a:p>
          <a:p>
            <a:pPr eaLnBrk="1" hangingPunct="1">
              <a:buFont typeface="Wingdings" pitchFamily="2" charset="2"/>
              <a:buNone/>
              <a:defRPr/>
            </a:pPr>
            <a:r>
              <a:rPr kumimoji="0" lang="en-US" altLang="zh-CN" sz="1350" noProof="1">
                <a:latin typeface="微软雅黑" pitchFamily="34" charset="-122"/>
                <a:ea typeface="微软雅黑" pitchFamily="34" charset="-122"/>
              </a:rPr>
              <a:t>Number  7   Factors  1  7  </a:t>
            </a:r>
          </a:p>
        </p:txBody>
      </p:sp>
    </p:spTree>
    <p:extLst>
      <p:ext uri="{BB962C8B-B14F-4D97-AF65-F5344CB8AC3E}">
        <p14:creationId xmlns:p14="http://schemas.microsoft.com/office/powerpoint/2010/main" val="145046300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457082" y="1664953"/>
            <a:ext cx="8229838" cy="799892"/>
          </a:xfrm>
        </p:spPr>
        <p:txBody>
          <a:bodyPr/>
          <a:lstStyle/>
          <a:p>
            <a:pPr eaLnBrk="1" hangingPunct="1">
              <a:defRPr/>
            </a:pPr>
            <a:r>
              <a:rPr lang="zh-CN" altLang="en-US">
                <a:solidFill>
                  <a:schemeClr val="accent5"/>
                </a:solidFill>
                <a:latin typeface="微软雅黑" pitchFamily="34" charset="-122"/>
                <a:ea typeface="微软雅黑" pitchFamily="34" charset="-122"/>
              </a:rPr>
              <a:t>循环</a:t>
            </a:r>
            <a:r>
              <a:rPr lang="zh-CN" altLang="en-US" dirty="0">
                <a:solidFill>
                  <a:schemeClr val="accent5"/>
                </a:solidFill>
                <a:latin typeface="微软雅黑" pitchFamily="34" charset="-122"/>
                <a:ea typeface="微软雅黑" pitchFamily="34" charset="-122"/>
              </a:rPr>
              <a:t>结构与选择结构的嵌套</a:t>
            </a:r>
          </a:p>
        </p:txBody>
      </p:sp>
      <p:sp>
        <p:nvSpPr>
          <p:cNvPr id="82947" name="内容占位符 2"/>
          <p:cNvSpPr>
            <a:spLocks noGrp="1"/>
          </p:cNvSpPr>
          <p:nvPr>
            <p:ph idx="1"/>
          </p:nvPr>
        </p:nvSpPr>
        <p:spPr>
          <a:xfrm>
            <a:off x="457082" y="2463655"/>
            <a:ext cx="8078668" cy="3232896"/>
          </a:xfrm>
        </p:spPr>
        <p:txBody>
          <a:bodyPr/>
          <a:lstStyle/>
          <a:p>
            <a:pPr eaLnBrk="1" hangingPunct="1">
              <a:lnSpc>
                <a:spcPct val="120000"/>
              </a:lnSpc>
              <a:buFont typeface="Georgia" panose="02040502050405020303" pitchFamily="18" charset="0"/>
              <a:buNone/>
            </a:pPr>
            <a:r>
              <a:rPr lang="zh-CN" altLang="en-US">
                <a:latin typeface="微软雅黑" panose="020B0503020204020204" pitchFamily="34" charset="-122"/>
                <a:ea typeface="微软雅黑" panose="020B0503020204020204" pitchFamily="34" charset="-122"/>
              </a:rPr>
              <a:t>例</a:t>
            </a:r>
            <a:r>
              <a:rPr lang="en-US" altLang="zh-CN">
                <a:latin typeface="微软雅黑" panose="020B0503020204020204" pitchFamily="34" charset="-122"/>
                <a:ea typeface="微软雅黑" panose="020B0503020204020204" pitchFamily="34" charset="-122"/>
              </a:rPr>
              <a:t>2_10</a:t>
            </a:r>
            <a:r>
              <a:rPr lang="zh-CN" altLang="en-US">
                <a:latin typeface="微软雅黑" panose="020B0503020204020204" pitchFamily="34" charset="-122"/>
                <a:ea typeface="微软雅黑" panose="020B0503020204020204" pitchFamily="34" charset="-122"/>
              </a:rPr>
              <a:t>：输入一系列整数，统计出正整数个数</a:t>
            </a:r>
            <a:r>
              <a:rPr lang="en-US" altLang="zh-CN">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和负整数个数</a:t>
            </a:r>
            <a:r>
              <a:rPr lang="en-US" altLang="zh-CN">
                <a:latin typeface="微软雅黑" panose="020B0503020204020204" pitchFamily="34" charset="-122"/>
                <a:ea typeface="微软雅黑" panose="020B0503020204020204" pitchFamily="34" charset="-122"/>
              </a:rPr>
              <a:t>j,</a:t>
            </a:r>
            <a:r>
              <a:rPr lang="zh-CN" altLang="en-US">
                <a:latin typeface="微软雅黑" panose="020B0503020204020204" pitchFamily="34" charset="-122"/>
                <a:ea typeface="微软雅黑" panose="020B0503020204020204" pitchFamily="34" charset="-122"/>
              </a:rPr>
              <a:t>读入</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则结束。</a:t>
            </a:r>
          </a:p>
          <a:p>
            <a:pPr eaLnBrk="1" hangingPunct="1">
              <a:lnSpc>
                <a:spcPct val="120000"/>
              </a:lnSpc>
            </a:pPr>
            <a:r>
              <a:rPr lang="zh-CN" altLang="en-US">
                <a:latin typeface="微软雅黑" panose="020B0503020204020204" pitchFamily="34" charset="-122"/>
                <a:ea typeface="微软雅黑" panose="020B0503020204020204" pitchFamily="34" charset="-122"/>
              </a:rPr>
              <a:t>分析：</a:t>
            </a:r>
          </a:p>
          <a:p>
            <a:pPr lvl="1" eaLnBrk="1" hangingPunct="1">
              <a:lnSpc>
                <a:spcPct val="120000"/>
              </a:lnSpc>
            </a:pPr>
            <a:r>
              <a:rPr lang="zh-CN" altLang="en-US" sz="2099"/>
              <a:t>需要读入一系列整数，但是整数个数不定，要在每次读入之后进行判断，因此使用</a:t>
            </a:r>
            <a:r>
              <a:rPr lang="en-US" altLang="zh-CN" sz="2099"/>
              <a:t>while</a:t>
            </a:r>
            <a:r>
              <a:rPr lang="zh-CN" altLang="en-US" sz="2099"/>
              <a:t>循环最为合适。循环控制条件应该是</a:t>
            </a:r>
            <a:r>
              <a:rPr lang="en-US" altLang="zh-CN" sz="2099"/>
              <a:t>n!=0</a:t>
            </a:r>
            <a:r>
              <a:rPr lang="zh-CN" altLang="en-US" sz="2099"/>
              <a:t>。由于要判断数的正负并分别进行统计，所以需要在循环内部嵌入选择结构。</a:t>
            </a:r>
          </a:p>
          <a:p>
            <a:pPr algn="just" eaLnBrk="1" hangingPunct="1">
              <a:lnSpc>
                <a:spcPct val="102000"/>
              </a:lnSpc>
              <a:buFont typeface="Wingdings" panose="05000000000000000000" pitchFamily="2" charset="2"/>
              <a:buNone/>
            </a:pPr>
            <a:endParaRPr lang="zh-CN" altLang="en-US">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72</a:t>
            </a:fld>
            <a:endParaRPr lang="zh-CN" altLang="en-US"/>
          </a:p>
        </p:txBody>
      </p:sp>
    </p:spTree>
    <p:extLst>
      <p:ext uri="{BB962C8B-B14F-4D97-AF65-F5344CB8AC3E}">
        <p14:creationId xmlns:p14="http://schemas.microsoft.com/office/powerpoint/2010/main" val="65935602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pPr eaLnBrk="1" hangingPunct="1">
              <a:defRPr/>
            </a:pPr>
            <a:r>
              <a:rPr lang="zh-CN" altLang="en-US">
                <a:solidFill>
                  <a:schemeClr val="bg1"/>
                </a:solidFill>
                <a:latin typeface="微软雅黑" pitchFamily="34" charset="-122"/>
                <a:ea typeface="微软雅黑" pitchFamily="34" charset="-122"/>
              </a:rPr>
              <a:t>例</a:t>
            </a:r>
            <a:r>
              <a:rPr lang="en-US" altLang="zh-CN">
                <a:solidFill>
                  <a:schemeClr val="bg1"/>
                </a:solidFill>
                <a:latin typeface="微软雅黑" pitchFamily="34" charset="-122"/>
                <a:ea typeface="微软雅黑" pitchFamily="34" charset="-122"/>
              </a:rPr>
              <a:t>2-10</a:t>
            </a:r>
            <a:endParaRPr lang="zh-CN" altLang="en-US" dirty="0">
              <a:solidFill>
                <a:schemeClr val="bg1"/>
              </a:solidFill>
              <a:latin typeface="微软雅黑" pitchFamily="34" charset="-122"/>
              <a:ea typeface="微软雅黑" pitchFamily="34" charset="-122"/>
            </a:endParaRPr>
          </a:p>
        </p:txBody>
      </p:sp>
      <p:sp>
        <p:nvSpPr>
          <p:cNvPr id="7" name="内容占位符 11"/>
          <p:cNvSpPr>
            <a:spLocks noGrp="1"/>
          </p:cNvSpPr>
          <p:nvPr>
            <p:ph idx="1"/>
          </p:nvPr>
        </p:nvSpPr>
        <p:spPr>
          <a:xfrm>
            <a:off x="1644903" y="1593274"/>
            <a:ext cx="7300444" cy="3977773"/>
          </a:xfrm>
        </p:spPr>
        <p:txBody>
          <a:bodyPr>
            <a:noAutofit/>
          </a:bodyPr>
          <a:lstStyle/>
          <a:p>
            <a:pPr eaLnBrk="1" hangingPunct="1">
              <a:defRPr/>
            </a:pPr>
            <a:r>
              <a:rPr lang="en-US" altLang="zh-CN" sz="1650" dirty="0"/>
              <a:t>//2_10.cpp</a:t>
            </a:r>
          </a:p>
          <a:p>
            <a:pPr eaLnBrk="1" hangingPunct="1">
              <a:defRPr/>
            </a:pPr>
            <a:r>
              <a:rPr lang="en-US" altLang="zh-CN" sz="1650" dirty="0"/>
              <a:t>#include &lt;iostream&gt;</a:t>
            </a:r>
          </a:p>
          <a:p>
            <a:pPr eaLnBrk="1" hangingPunct="1">
              <a:defRPr/>
            </a:pPr>
            <a:r>
              <a:rPr lang="en-US" altLang="zh-CN" sz="1650" dirty="0"/>
              <a:t>using namespace std;</a:t>
            </a:r>
          </a:p>
          <a:p>
            <a:pPr eaLnBrk="1" hangingPunct="1">
              <a:defRPr/>
            </a:pPr>
            <a:endParaRPr lang="en-US" altLang="zh-CN" sz="1650" dirty="0"/>
          </a:p>
          <a:p>
            <a:pPr eaLnBrk="1" hangingPunct="1">
              <a:defRPr/>
            </a:pPr>
            <a:r>
              <a:rPr lang="en-US" altLang="zh-CN" sz="1650" dirty="0" err="1"/>
              <a:t>int</a:t>
            </a:r>
            <a:r>
              <a:rPr lang="en-US" altLang="zh-CN" sz="1650" dirty="0"/>
              <a:t> main() {</a:t>
            </a:r>
          </a:p>
          <a:p>
            <a:pPr eaLnBrk="1" hangingPunct="1">
              <a:defRPr/>
            </a:pPr>
            <a:r>
              <a:rPr lang="en-US" altLang="zh-CN" sz="1650" dirty="0"/>
              <a:t>	</a:t>
            </a:r>
            <a:r>
              <a:rPr lang="en-US" altLang="zh-CN" sz="1650" dirty="0" err="1"/>
              <a:t>int</a:t>
            </a:r>
            <a:r>
              <a:rPr lang="en-US" altLang="zh-CN" sz="1650" dirty="0"/>
              <a:t> </a:t>
            </a:r>
            <a:r>
              <a:rPr lang="en-US" altLang="zh-CN" sz="1650" dirty="0" err="1"/>
              <a:t>i</a:t>
            </a:r>
            <a:r>
              <a:rPr lang="en-US" altLang="zh-CN" sz="1650" dirty="0"/>
              <a:t> = 0, j = 0, n;</a:t>
            </a:r>
          </a:p>
          <a:p>
            <a:pPr eaLnBrk="1" hangingPunct="1">
              <a:defRPr/>
            </a:pPr>
            <a:r>
              <a:rPr lang="en-US" altLang="zh-CN" sz="1650" dirty="0"/>
              <a:t>	</a:t>
            </a:r>
            <a:r>
              <a:rPr lang="en-US" altLang="zh-CN" sz="1650" dirty="0" err="1"/>
              <a:t>cout</a:t>
            </a:r>
            <a:r>
              <a:rPr lang="en-US" altLang="zh-CN" sz="1650" dirty="0"/>
              <a:t> &lt;&lt;"Enter some integers please (enter 0 to quit):" &lt;&lt; </a:t>
            </a:r>
            <a:r>
              <a:rPr lang="en-US" altLang="zh-CN" sz="1650" dirty="0" err="1"/>
              <a:t>endl</a:t>
            </a:r>
            <a:r>
              <a:rPr lang="en-US" altLang="zh-CN" sz="1650" dirty="0"/>
              <a:t>;</a:t>
            </a:r>
          </a:p>
          <a:p>
            <a:pPr eaLnBrk="1" hangingPunct="1">
              <a:defRPr/>
            </a:pPr>
            <a:r>
              <a:rPr lang="en-US" altLang="zh-CN" sz="1650" dirty="0"/>
              <a:t>	</a:t>
            </a:r>
            <a:r>
              <a:rPr lang="en-US" altLang="zh-CN" sz="1650" dirty="0" err="1"/>
              <a:t>cin</a:t>
            </a:r>
            <a:r>
              <a:rPr lang="en-US" altLang="zh-CN" sz="1650" dirty="0"/>
              <a:t> &gt;&gt; n;</a:t>
            </a:r>
          </a:p>
          <a:p>
            <a:pPr eaLnBrk="1" hangingPunct="1">
              <a:defRPr/>
            </a:pPr>
            <a:r>
              <a:rPr lang="en-US" altLang="zh-CN" sz="1650" dirty="0"/>
              <a:t>	while (n != 0) {</a:t>
            </a:r>
          </a:p>
          <a:p>
            <a:pPr eaLnBrk="1" hangingPunct="1">
              <a:defRPr/>
            </a:pPr>
            <a:r>
              <a:rPr lang="en-US" altLang="zh-CN" sz="1650" dirty="0"/>
              <a:t>	    if (n &gt; 0) </a:t>
            </a:r>
            <a:r>
              <a:rPr lang="en-US" altLang="zh-CN" sz="1650" dirty="0" err="1"/>
              <a:t>i</a:t>
            </a:r>
            <a:r>
              <a:rPr lang="en-US" altLang="zh-CN" sz="1650" dirty="0"/>
              <a:t> += 1;  //</a:t>
            </a:r>
          </a:p>
          <a:p>
            <a:pPr eaLnBrk="1" hangingPunct="1">
              <a:defRPr/>
            </a:pPr>
            <a:r>
              <a:rPr lang="en-US" altLang="zh-CN" sz="1650" dirty="0"/>
              <a:t>	    if (n &lt; 0) j += 1;  //</a:t>
            </a:r>
            <a:r>
              <a:rPr lang="zh-CN" altLang="en-US" sz="1650" dirty="0"/>
              <a:t>可以如何修改？</a:t>
            </a:r>
            <a:endParaRPr lang="en-US" altLang="zh-CN" sz="1650" dirty="0"/>
          </a:p>
          <a:p>
            <a:pPr eaLnBrk="1" hangingPunct="1">
              <a:defRPr/>
            </a:pPr>
            <a:r>
              <a:rPr lang="en-US" altLang="zh-CN" sz="1650" dirty="0"/>
              <a:t>	    </a:t>
            </a:r>
            <a:r>
              <a:rPr lang="en-US" altLang="zh-CN" sz="1650" dirty="0" err="1"/>
              <a:t>cin</a:t>
            </a:r>
            <a:r>
              <a:rPr lang="en-US" altLang="zh-CN" sz="1650" dirty="0"/>
              <a:t> &gt;&gt; n;</a:t>
            </a:r>
          </a:p>
          <a:p>
            <a:pPr eaLnBrk="1" hangingPunct="1">
              <a:defRPr/>
            </a:pPr>
            <a:r>
              <a:rPr lang="en-US" altLang="zh-CN" sz="1650" dirty="0"/>
              <a:t>	}</a:t>
            </a:r>
          </a:p>
          <a:p>
            <a:pPr eaLnBrk="1" hangingPunct="1">
              <a:defRPr/>
            </a:pPr>
            <a:r>
              <a:rPr lang="en-US" altLang="zh-CN" sz="1650" dirty="0"/>
              <a:t>	</a:t>
            </a:r>
            <a:r>
              <a:rPr lang="en-US" altLang="zh-CN" sz="1650" dirty="0" err="1"/>
              <a:t>cout</a:t>
            </a:r>
            <a:r>
              <a:rPr lang="en-US" altLang="zh-CN" sz="1650" dirty="0"/>
              <a:t> &lt;&lt; "Count of positive integers: " &lt;&lt; </a:t>
            </a:r>
            <a:r>
              <a:rPr lang="en-US" altLang="zh-CN" sz="1650" dirty="0" err="1"/>
              <a:t>i</a:t>
            </a:r>
            <a:r>
              <a:rPr lang="en-US" altLang="zh-CN" sz="1650" dirty="0"/>
              <a:t> &lt;&lt; </a:t>
            </a:r>
            <a:r>
              <a:rPr lang="en-US" altLang="zh-CN" sz="1650" dirty="0" err="1"/>
              <a:t>endl</a:t>
            </a:r>
            <a:r>
              <a:rPr lang="en-US" altLang="zh-CN" sz="1650" dirty="0"/>
              <a:t>;</a:t>
            </a:r>
          </a:p>
          <a:p>
            <a:pPr eaLnBrk="1" hangingPunct="1">
              <a:defRPr/>
            </a:pPr>
            <a:r>
              <a:rPr lang="en-US" altLang="zh-CN" sz="1650" dirty="0"/>
              <a:t>	</a:t>
            </a:r>
            <a:r>
              <a:rPr lang="en-US" altLang="zh-CN" sz="1650" dirty="0" err="1"/>
              <a:t>cout</a:t>
            </a:r>
            <a:r>
              <a:rPr lang="en-US" altLang="zh-CN" sz="1650" dirty="0"/>
              <a:t> &lt;&lt; "Count of negative integers: " &lt;&lt; j &lt;&lt; </a:t>
            </a:r>
            <a:r>
              <a:rPr lang="en-US" altLang="zh-CN" sz="1650" dirty="0" err="1"/>
              <a:t>endl</a:t>
            </a:r>
            <a:r>
              <a:rPr lang="en-US" altLang="zh-CN" sz="1650" dirty="0"/>
              <a:t>;</a:t>
            </a:r>
          </a:p>
          <a:p>
            <a:pPr eaLnBrk="1" hangingPunct="1">
              <a:defRPr/>
            </a:pPr>
            <a:r>
              <a:rPr lang="en-US" altLang="zh-CN" sz="1650" dirty="0"/>
              <a:t>	return 0;</a:t>
            </a:r>
          </a:p>
          <a:p>
            <a:pPr eaLnBrk="1" hangingPunct="1">
              <a:defRPr/>
            </a:pPr>
            <a:r>
              <a:rPr lang="en-US" altLang="zh-CN" sz="1650" dirty="0"/>
              <a:t>}</a:t>
            </a:r>
          </a:p>
          <a:p>
            <a:pPr marL="274247" indent="-191973" eaLnBrk="1" fontAlgn="auto" hangingPunct="1">
              <a:spcAft>
                <a:spcPts val="0"/>
              </a:spcAft>
              <a:buClr>
                <a:schemeClr val="accent3"/>
              </a:buClr>
              <a:defRPr/>
            </a:pPr>
            <a:endParaRPr lang="zh-CN" altLang="en-US" sz="1650" dirty="0"/>
          </a:p>
        </p:txBody>
      </p:sp>
    </p:spTree>
    <p:extLst>
      <p:ext uri="{BB962C8B-B14F-4D97-AF65-F5344CB8AC3E}">
        <p14:creationId xmlns:p14="http://schemas.microsoft.com/office/powerpoint/2010/main" val="181419214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457082" y="1664953"/>
            <a:ext cx="8229838" cy="799892"/>
          </a:xfrm>
        </p:spPr>
        <p:txBody>
          <a:bodyPr/>
          <a:lstStyle/>
          <a:p>
            <a:pPr eaLnBrk="1" hangingPunct="1">
              <a:defRPr/>
            </a:pPr>
            <a:r>
              <a:rPr lang="zh-CN" altLang="en-US">
                <a:solidFill>
                  <a:schemeClr val="accent5"/>
                </a:solidFill>
                <a:latin typeface="微软雅黑" pitchFamily="34" charset="-122"/>
                <a:ea typeface="微软雅黑" pitchFamily="34" charset="-122"/>
              </a:rPr>
              <a:t>其他</a:t>
            </a:r>
            <a:r>
              <a:rPr lang="zh-CN" altLang="en-US" dirty="0">
                <a:solidFill>
                  <a:schemeClr val="accent5"/>
                </a:solidFill>
                <a:latin typeface="微软雅黑" pitchFamily="34" charset="-122"/>
                <a:ea typeface="微软雅黑" pitchFamily="34" charset="-122"/>
              </a:rPr>
              <a:t>控制语句</a:t>
            </a:r>
          </a:p>
        </p:txBody>
      </p:sp>
      <p:sp>
        <p:nvSpPr>
          <p:cNvPr id="3" name="内容占位符 2"/>
          <p:cNvSpPr>
            <a:spLocks noGrp="1"/>
          </p:cNvSpPr>
          <p:nvPr>
            <p:ph idx="1"/>
          </p:nvPr>
        </p:nvSpPr>
        <p:spPr>
          <a:xfrm>
            <a:off x="428513" y="2410091"/>
            <a:ext cx="8258406" cy="3394778"/>
          </a:xfrm>
        </p:spPr>
        <p:txBody>
          <a:bodyPr/>
          <a:lstStyle/>
          <a:p>
            <a:pPr eaLnBrk="1" hangingPunct="1">
              <a:defRPr/>
            </a:pPr>
            <a:r>
              <a:rPr lang="en-US" altLang="zh-CN" sz="1800" dirty="0"/>
              <a:t>break</a:t>
            </a:r>
            <a:r>
              <a:rPr lang="zh-CN" altLang="en-US" sz="1800" dirty="0"/>
              <a:t>语句</a:t>
            </a:r>
          </a:p>
          <a:p>
            <a:pPr marL="343999" lvl="1" indent="-1191" eaLnBrk="1" hangingPunct="1">
              <a:buClr>
                <a:schemeClr val="tx1"/>
              </a:buClr>
              <a:buNone/>
              <a:defRPr/>
            </a:pPr>
            <a:r>
              <a:rPr lang="zh-CN" altLang="en-US" sz="1800" dirty="0"/>
              <a:t>使程序从循环体和</a:t>
            </a:r>
            <a:r>
              <a:rPr lang="en-US" altLang="zh-CN" sz="1800" dirty="0"/>
              <a:t>switch</a:t>
            </a:r>
            <a:r>
              <a:rPr lang="zh-CN" altLang="en-US" sz="1800" dirty="0"/>
              <a:t>语句内跳出，继续执行逻辑上的下一条语句。不宜用在别处。</a:t>
            </a:r>
          </a:p>
          <a:p>
            <a:pPr eaLnBrk="1" hangingPunct="1">
              <a:defRPr/>
            </a:pPr>
            <a:r>
              <a:rPr lang="en-US" altLang="zh-CN" sz="1800" dirty="0"/>
              <a:t>continue </a:t>
            </a:r>
            <a:r>
              <a:rPr lang="zh-CN" altLang="en-US" sz="1800" dirty="0"/>
              <a:t>语句</a:t>
            </a:r>
          </a:p>
          <a:p>
            <a:pPr marL="343999" lvl="1" indent="-1191" eaLnBrk="1" hangingPunct="1">
              <a:buClr>
                <a:schemeClr val="tx1"/>
              </a:buClr>
              <a:buNone/>
              <a:defRPr/>
            </a:pPr>
            <a:r>
              <a:rPr lang="zh-CN" altLang="en-US" sz="1800" dirty="0"/>
              <a:t>结束本次循环，接着判断是否执行下一次循环。</a:t>
            </a:r>
            <a:endParaRPr lang="en-US" altLang="zh-CN" sz="1800" dirty="0"/>
          </a:p>
          <a:p>
            <a:pPr marL="273771" lvl="1" indent="-191640" eaLnBrk="1" hangingPunct="1">
              <a:buClr>
                <a:srgbClr val="A04DA3"/>
              </a:buClr>
              <a:buFont typeface="Georgia" panose="02040502050405020303" pitchFamily="18" charset="0"/>
              <a:buChar char="•"/>
              <a:defRPr/>
            </a:pPr>
            <a:r>
              <a:rPr lang="en-US" altLang="zh-CN" sz="1800" dirty="0">
                <a:solidFill>
                  <a:schemeClr val="tx1"/>
                </a:solidFill>
              </a:rPr>
              <a:t>goto </a:t>
            </a:r>
            <a:r>
              <a:rPr lang="zh-CN" altLang="en-US" sz="1800" dirty="0">
                <a:solidFill>
                  <a:schemeClr val="tx1"/>
                </a:solidFill>
              </a:rPr>
              <a:t>语句</a:t>
            </a:r>
            <a:endParaRPr lang="en-US" altLang="zh-CN" sz="1800" dirty="0">
              <a:solidFill>
                <a:schemeClr val="tx1"/>
              </a:solidFill>
            </a:endParaRPr>
          </a:p>
          <a:p>
            <a:pPr marL="343999" lvl="1" indent="-1191" eaLnBrk="1" hangingPunct="1">
              <a:buClr>
                <a:schemeClr val="tx1"/>
              </a:buClr>
              <a:buNone/>
              <a:defRPr/>
            </a:pPr>
            <a:r>
              <a:rPr lang="en-US" sz="1800" dirty="0"/>
              <a:t>goto</a:t>
            </a:r>
            <a:r>
              <a:rPr lang="zh-CN" altLang="en-US" sz="1800" dirty="0"/>
              <a:t>语句的作用是使程序的执行流程跳转到语句标号所指定的语句。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74</a:t>
            </a:fld>
            <a:endParaRPr lang="zh-CN" altLang="en-US"/>
          </a:p>
        </p:txBody>
      </p:sp>
    </p:spTree>
    <p:extLst>
      <p:ext uri="{BB962C8B-B14F-4D97-AF65-F5344CB8AC3E}">
        <p14:creationId xmlns:p14="http://schemas.microsoft.com/office/powerpoint/2010/main" val="38452706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51520" y="1061591"/>
            <a:ext cx="8229838" cy="799892"/>
          </a:xfrm>
        </p:spPr>
        <p:txBody>
          <a:bodyPr/>
          <a:lstStyle/>
          <a:p>
            <a:pPr eaLnBrk="1" hangingPunct="1">
              <a:defRPr/>
            </a:pPr>
            <a:r>
              <a:rPr lang="en-US" altLang="zh-CN" dirty="0">
                <a:solidFill>
                  <a:schemeClr val="accent4">
                    <a:lumMod val="75000"/>
                  </a:schemeClr>
                </a:solidFill>
                <a:latin typeface="微软雅黑" pitchFamily="34" charset="-122"/>
                <a:ea typeface="微软雅黑" pitchFamily="34" charset="-122"/>
              </a:rPr>
              <a:t>C++</a:t>
            </a:r>
            <a:r>
              <a:rPr lang="zh-CN" altLang="en-US" dirty="0">
                <a:solidFill>
                  <a:schemeClr val="accent4">
                    <a:lumMod val="75000"/>
                  </a:schemeClr>
                </a:solidFill>
                <a:latin typeface="微软雅黑" pitchFamily="34" charset="-122"/>
                <a:ea typeface="微软雅黑" pitchFamily="34" charset="-122"/>
              </a:rPr>
              <a:t>词法记号</a:t>
            </a:r>
          </a:p>
        </p:txBody>
      </p:sp>
      <p:sp>
        <p:nvSpPr>
          <p:cNvPr id="3" name="内容占位符 2"/>
          <p:cNvSpPr>
            <a:spLocks noGrp="1"/>
          </p:cNvSpPr>
          <p:nvPr>
            <p:ph idx="1"/>
          </p:nvPr>
        </p:nvSpPr>
        <p:spPr>
          <a:xfrm>
            <a:off x="251520" y="1700808"/>
            <a:ext cx="8892480" cy="4968552"/>
          </a:xfrm>
        </p:spPr>
        <p:txBody>
          <a:bodyPr>
            <a:noAutofit/>
          </a:bodyPr>
          <a:lstStyle/>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关键字	</a:t>
            </a:r>
            <a:r>
              <a:rPr lang="en-US" altLang="zh-CN" sz="2400" dirty="0"/>
              <a:t>C++</a:t>
            </a:r>
            <a:r>
              <a:rPr lang="zh-CN" altLang="en-US" sz="2400" dirty="0"/>
              <a:t>预定义的单词</a:t>
            </a:r>
          </a:p>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标识符</a:t>
            </a:r>
            <a:r>
              <a:rPr lang="zh-CN" altLang="en-US" sz="2400" dirty="0"/>
              <a:t>	程序员声明的单词，它命名程序正文中的一些实体</a:t>
            </a:r>
          </a:p>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文字  	</a:t>
            </a:r>
            <a:r>
              <a:rPr lang="zh-CN" altLang="en-US" sz="2400" dirty="0"/>
              <a:t>在程序中直接使用符号表示的数据</a:t>
            </a:r>
          </a:p>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操作符	</a:t>
            </a:r>
            <a:r>
              <a:rPr lang="zh-CN" altLang="en-US" sz="2400" dirty="0"/>
              <a:t>用于实现各种运算的符号</a:t>
            </a:r>
          </a:p>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分隔符 </a:t>
            </a:r>
            <a:r>
              <a:rPr lang="en-US" altLang="zh-CN" sz="2400" dirty="0">
                <a:solidFill>
                  <a:schemeClr val="accent2">
                    <a:lumMod val="75000"/>
                  </a:schemeClr>
                </a:solidFill>
              </a:rPr>
              <a:t>()   {}   ,    :    ;  </a:t>
            </a:r>
            <a:br>
              <a:rPr lang="en-US" altLang="zh-CN" sz="2400" dirty="0"/>
            </a:br>
            <a:r>
              <a:rPr lang="en-US" altLang="zh-CN" sz="2400" dirty="0"/>
              <a:t>		</a:t>
            </a:r>
            <a:r>
              <a:rPr lang="zh-CN" altLang="en-US" sz="2400" dirty="0"/>
              <a:t>用于分隔各个词法记号或程序正文</a:t>
            </a:r>
          </a:p>
          <a:p>
            <a:pPr marL="274247" indent="-191973" eaLnBrk="1" fontAlgn="auto" hangingPunct="1">
              <a:lnSpc>
                <a:spcPct val="150000"/>
              </a:lnSpc>
              <a:spcAft>
                <a:spcPts val="0"/>
              </a:spcAft>
              <a:buClr>
                <a:schemeClr val="accent3"/>
              </a:buClr>
              <a:buFont typeface="Georgia"/>
              <a:buChar char="•"/>
              <a:defRPr/>
            </a:pPr>
            <a:r>
              <a:rPr lang="zh-CN" altLang="en-US" sz="2400" dirty="0">
                <a:solidFill>
                  <a:schemeClr val="accent2">
                    <a:lumMod val="75000"/>
                  </a:schemeClr>
                </a:solidFill>
              </a:rPr>
              <a:t>空白符	</a:t>
            </a:r>
            <a:r>
              <a:rPr lang="zh-CN" altLang="en-US" sz="2400" dirty="0"/>
              <a:t>空格、制表符（</a:t>
            </a:r>
            <a:r>
              <a:rPr lang="en-US" altLang="zh-CN" sz="2400" dirty="0"/>
              <a:t>TAB</a:t>
            </a:r>
            <a:r>
              <a:rPr lang="zh-CN" altLang="en-US" sz="2400" dirty="0"/>
              <a:t>键产生的字符）、垂直制表符、换行符、回车符和注释的总称</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8</a:t>
            </a:fld>
            <a:endParaRPr lang="zh-CN" altLang="en-US"/>
          </a:p>
        </p:txBody>
      </p:sp>
    </p:spTree>
    <p:extLst>
      <p:ext uri="{BB962C8B-B14F-4D97-AF65-F5344CB8AC3E}">
        <p14:creationId xmlns:p14="http://schemas.microsoft.com/office/powerpoint/2010/main" val="10738429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2" y="891379"/>
            <a:ext cx="8229838" cy="799892"/>
          </a:xfrm>
        </p:spPr>
        <p:txBody>
          <a:bodyPr/>
          <a:lstStyle/>
          <a:p>
            <a:pPr eaLnBrk="1" hangingPunct="1">
              <a:defRPr/>
            </a:pPr>
            <a:r>
              <a:rPr lang="zh-CN" altLang="en-US">
                <a:solidFill>
                  <a:schemeClr val="bg1"/>
                </a:solidFill>
                <a:latin typeface="微软雅黑" pitchFamily="34" charset="-122"/>
                <a:ea typeface="微软雅黑" pitchFamily="34" charset="-122"/>
              </a:rPr>
              <a:t>关键字</a:t>
            </a:r>
          </a:p>
        </p:txBody>
      </p:sp>
      <p:sp>
        <p:nvSpPr>
          <p:cNvPr id="3" name="内容占位符 2"/>
          <p:cNvSpPr>
            <a:spLocks noGrp="1"/>
          </p:cNvSpPr>
          <p:nvPr>
            <p:ph idx="1"/>
          </p:nvPr>
        </p:nvSpPr>
        <p:spPr>
          <a:xfrm>
            <a:off x="107504" y="1069769"/>
            <a:ext cx="9036496" cy="5599592"/>
          </a:xfrm>
        </p:spPr>
        <p:txBody>
          <a:bodyPr/>
          <a:lstStyle/>
          <a:p>
            <a:pPr marL="82131" indent="0">
              <a:lnSpc>
                <a:spcPct val="130000"/>
              </a:lnSpc>
              <a:buNone/>
            </a:pPr>
            <a:r>
              <a:rPr lang="en-US" altLang="zh-CN" sz="2400" b="1" dirty="0">
                <a:latin typeface="+mn-ea"/>
              </a:rPr>
              <a:t>alignas  alignof  asm	auto	bool	break	 case  catch char	 char16_t	char32_t   class	const  constexpr</a:t>
            </a:r>
            <a:endParaRPr lang="zh-CN" altLang="zh-CN" sz="2400" b="1" dirty="0">
              <a:latin typeface="+mn-ea"/>
            </a:endParaRPr>
          </a:p>
          <a:p>
            <a:pPr marL="82131" indent="0">
              <a:lnSpc>
                <a:spcPct val="130000"/>
              </a:lnSpc>
              <a:buNone/>
            </a:pPr>
            <a:r>
              <a:rPr lang="en-US" altLang="zh-CN" sz="2400" b="1" dirty="0">
                <a:latin typeface="+mn-ea"/>
              </a:rPr>
              <a:t>const_cast	continue  decltype  default delete  do double</a:t>
            </a:r>
            <a:endParaRPr lang="zh-CN" altLang="zh-CN" sz="2400" b="1" dirty="0">
              <a:latin typeface="+mn-ea"/>
            </a:endParaRPr>
          </a:p>
          <a:p>
            <a:pPr marL="82131" indent="0">
              <a:lnSpc>
                <a:spcPct val="130000"/>
              </a:lnSpc>
              <a:buNone/>
            </a:pPr>
            <a:r>
              <a:rPr lang="en-US" altLang="zh-CN" sz="2400" b="1" dirty="0">
                <a:latin typeface="+mn-ea"/>
              </a:rPr>
              <a:t>dynamic_cast  else  enum  explicit export  extern  false</a:t>
            </a:r>
            <a:endParaRPr lang="zh-CN" altLang="zh-CN" sz="2400" b="1" dirty="0">
              <a:latin typeface="+mn-ea"/>
            </a:endParaRPr>
          </a:p>
          <a:p>
            <a:pPr marL="82131" indent="0">
              <a:lnSpc>
                <a:spcPct val="130000"/>
              </a:lnSpc>
              <a:buNone/>
            </a:pPr>
            <a:r>
              <a:rPr lang="en-US" altLang="zh-CN" sz="2400" b="1" dirty="0">
                <a:latin typeface="+mn-ea"/>
              </a:rPr>
              <a:t>float	 for	friend  goto   if	 inline  int</a:t>
            </a:r>
            <a:endParaRPr lang="zh-CN" altLang="zh-CN" sz="2400" b="1" dirty="0">
              <a:latin typeface="+mn-ea"/>
            </a:endParaRPr>
          </a:p>
          <a:p>
            <a:pPr marL="82131" indent="0">
              <a:lnSpc>
                <a:spcPct val="130000"/>
              </a:lnSpc>
              <a:buNone/>
            </a:pPr>
            <a:r>
              <a:rPr lang="en-US" altLang="zh-CN" sz="2400" b="1" dirty="0">
                <a:latin typeface="+mn-ea"/>
              </a:rPr>
              <a:t>Long 	mutable  namespace  new	 noexcept nullptr  operator</a:t>
            </a:r>
            <a:endParaRPr lang="zh-CN" altLang="zh-CN" sz="2400" b="1" dirty="0">
              <a:latin typeface="+mn-ea"/>
            </a:endParaRPr>
          </a:p>
          <a:p>
            <a:pPr marL="82131" indent="0">
              <a:lnSpc>
                <a:spcPct val="130000"/>
              </a:lnSpc>
              <a:buNone/>
            </a:pPr>
            <a:r>
              <a:rPr lang="en-US" altLang="zh-CN" sz="2400" b="1" dirty="0">
                <a:latin typeface="+mn-ea"/>
              </a:rPr>
              <a:t>private  protected  public   reinterpret_cast	return</a:t>
            </a:r>
            <a:endParaRPr lang="zh-CN" altLang="zh-CN" sz="2400" b="1" dirty="0">
              <a:latin typeface="+mn-ea"/>
            </a:endParaRPr>
          </a:p>
          <a:p>
            <a:pPr marL="82131" indent="0">
              <a:lnSpc>
                <a:spcPct val="130000"/>
              </a:lnSpc>
              <a:buNone/>
            </a:pPr>
            <a:r>
              <a:rPr lang="en-US" altLang="zh-CN" sz="2400" b="1" dirty="0">
                <a:latin typeface="+mn-ea"/>
              </a:rPr>
              <a:t>short	 signed  sizeof  static  static_cast struct  switch</a:t>
            </a:r>
            <a:endParaRPr lang="zh-CN" altLang="zh-CN" sz="2400" b="1" dirty="0">
              <a:latin typeface="+mn-ea"/>
            </a:endParaRPr>
          </a:p>
          <a:p>
            <a:pPr marL="82131" indent="0">
              <a:lnSpc>
                <a:spcPct val="130000"/>
              </a:lnSpc>
              <a:buNone/>
            </a:pPr>
            <a:r>
              <a:rPr lang="en-US" altLang="zh-CN" sz="2400" b="1" dirty="0">
                <a:latin typeface="+mn-ea"/>
              </a:rPr>
              <a:t>template  this  thread_local  throw  true	try	typedef</a:t>
            </a:r>
            <a:endParaRPr lang="zh-CN" altLang="zh-CN" sz="2400" b="1" dirty="0">
              <a:latin typeface="+mn-ea"/>
            </a:endParaRPr>
          </a:p>
          <a:p>
            <a:pPr marL="82131" indent="0">
              <a:lnSpc>
                <a:spcPct val="130000"/>
              </a:lnSpc>
              <a:buNone/>
            </a:pPr>
            <a:r>
              <a:rPr lang="en-US" altLang="zh-CN" sz="2400" b="1" dirty="0">
                <a:latin typeface="+mn-ea"/>
              </a:rPr>
              <a:t>typeid typename	union	unsigned	using	</a:t>
            </a:r>
          </a:p>
          <a:p>
            <a:pPr marL="82131" indent="0">
              <a:lnSpc>
                <a:spcPct val="130000"/>
              </a:lnSpc>
              <a:buNone/>
            </a:pPr>
            <a:r>
              <a:rPr lang="en-US" altLang="zh-CN" sz="2400" b="1" dirty="0">
                <a:latin typeface="+mn-ea"/>
              </a:rPr>
              <a:t>virtual	void  volatile	wchar_t	while</a:t>
            </a:r>
            <a:endParaRPr lang="zh-CN" altLang="zh-CN" sz="2400" b="1" dirty="0">
              <a:latin typeface="+mn-ea"/>
            </a:endParaRPr>
          </a:p>
          <a:p>
            <a:pPr marL="82131" indent="0">
              <a:buNone/>
            </a:pPr>
            <a:endParaRPr lang="zh-CN" altLang="en-US" sz="2400" dirty="0">
              <a:latin typeface="+mn-ea"/>
            </a:endParaRP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9</a:t>
            </a:fld>
            <a:endParaRPr lang="zh-CN" altLang="en-US"/>
          </a:p>
        </p:txBody>
      </p:sp>
      <p:sp>
        <p:nvSpPr>
          <p:cNvPr id="5" name="标题 1">
            <a:extLst>
              <a:ext uri="{FF2B5EF4-FFF2-40B4-BE49-F238E27FC236}">
                <a16:creationId xmlns:a16="http://schemas.microsoft.com/office/drawing/2014/main" id="{543A2219-05B9-40ED-BAA3-AECE988BEBEE}"/>
              </a:ext>
            </a:extLst>
          </p:cNvPr>
          <p:cNvSpPr txBox="1">
            <a:spLocks/>
          </p:cNvSpPr>
          <p:nvPr/>
        </p:nvSpPr>
        <p:spPr bwMode="auto">
          <a:xfrm>
            <a:off x="609600" y="44624"/>
            <a:ext cx="6439669"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99" kern="1200">
                <a:solidFill>
                  <a:schemeClr val="accent4">
                    <a:lumMod val="75000"/>
                  </a:schemeClr>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999">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2999">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2999">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2999">
                <a:solidFill>
                  <a:schemeClr val="tx2"/>
                </a:solidFill>
                <a:latin typeface="Trebuchet MS" pitchFamily="34" charset="0"/>
                <a:ea typeface="方正姚体" pitchFamily="2" charset="-122"/>
              </a:defRPr>
            </a:lvl5pPr>
            <a:lvl6pPr marL="342809" algn="l" rtl="0" fontAlgn="base">
              <a:spcBef>
                <a:spcPct val="0"/>
              </a:spcBef>
              <a:spcAft>
                <a:spcPct val="0"/>
              </a:spcAft>
              <a:defRPr sz="2999">
                <a:solidFill>
                  <a:schemeClr val="tx2"/>
                </a:solidFill>
                <a:latin typeface="Trebuchet MS" pitchFamily="34" charset="0"/>
                <a:ea typeface="方正姚体" pitchFamily="2" charset="-122"/>
              </a:defRPr>
            </a:lvl6pPr>
            <a:lvl7pPr marL="685617" algn="l" rtl="0" fontAlgn="base">
              <a:spcBef>
                <a:spcPct val="0"/>
              </a:spcBef>
              <a:spcAft>
                <a:spcPct val="0"/>
              </a:spcAft>
              <a:defRPr sz="2999">
                <a:solidFill>
                  <a:schemeClr val="tx2"/>
                </a:solidFill>
                <a:latin typeface="Trebuchet MS" pitchFamily="34" charset="0"/>
                <a:ea typeface="方正姚体" pitchFamily="2" charset="-122"/>
              </a:defRPr>
            </a:lvl7pPr>
            <a:lvl8pPr marL="1028426" algn="l" rtl="0" fontAlgn="base">
              <a:spcBef>
                <a:spcPct val="0"/>
              </a:spcBef>
              <a:spcAft>
                <a:spcPct val="0"/>
              </a:spcAft>
              <a:defRPr sz="2999">
                <a:solidFill>
                  <a:schemeClr val="tx2"/>
                </a:solidFill>
                <a:latin typeface="Trebuchet MS" pitchFamily="34" charset="0"/>
                <a:ea typeface="方正姚体" pitchFamily="2" charset="-122"/>
              </a:defRPr>
            </a:lvl8pPr>
            <a:lvl9pPr marL="1371234" algn="l" rtl="0" fontAlgn="base">
              <a:spcBef>
                <a:spcPct val="0"/>
              </a:spcBef>
              <a:spcAft>
                <a:spcPct val="0"/>
              </a:spcAft>
              <a:defRPr sz="2999">
                <a:solidFill>
                  <a:schemeClr val="tx2"/>
                </a:solidFill>
                <a:latin typeface="Trebuchet MS" pitchFamily="34" charset="0"/>
                <a:ea typeface="方正姚体" pitchFamily="2" charset="-122"/>
              </a:defRPr>
            </a:lvl9pPr>
          </a:lstStyle>
          <a:p>
            <a:pPr eaLnBrk="1" hangingPunct="1">
              <a:defRPr/>
            </a:pPr>
            <a:r>
              <a:rPr kumimoji="0" lang="zh-CN" altLang="en-US">
                <a:solidFill>
                  <a:schemeClr val="bg1"/>
                </a:solidFill>
              </a:rPr>
              <a:t>关键字</a:t>
            </a:r>
            <a:endParaRPr kumimoji="0" lang="zh-CN" altLang="en-US" dirty="0">
              <a:solidFill>
                <a:schemeClr val="bg1"/>
              </a:solidFill>
            </a:endParaRPr>
          </a:p>
        </p:txBody>
      </p:sp>
    </p:spTree>
    <p:extLst>
      <p:ext uri="{BB962C8B-B14F-4D97-AF65-F5344CB8AC3E}">
        <p14:creationId xmlns:p14="http://schemas.microsoft.com/office/powerpoint/2010/main" val="2791750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16446</TotalTime>
  <Words>5961</Words>
  <Application>Microsoft Office PowerPoint</Application>
  <PresentationFormat>全屏显示(4:3)</PresentationFormat>
  <Paragraphs>861</Paragraphs>
  <Slides>74</Slides>
  <Notes>30</Notes>
  <HiddenSlides>4</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-apple-system</vt:lpstr>
      <vt:lpstr>楷体</vt:lpstr>
      <vt:lpstr>宋体</vt:lpstr>
      <vt:lpstr>微软雅黑</vt:lpstr>
      <vt:lpstr>Georgia</vt:lpstr>
      <vt:lpstr>Times New Roman</vt:lpstr>
      <vt:lpstr>Trebuchet MS</vt:lpstr>
      <vt:lpstr>Wingdings</vt:lpstr>
      <vt:lpstr>Wingdings 2</vt:lpstr>
      <vt:lpstr>C++语言程序设计V4</vt:lpstr>
      <vt:lpstr>第 2 章  C++简单程序设计</vt:lpstr>
      <vt:lpstr>目录</vt:lpstr>
      <vt:lpstr>导学</vt:lpstr>
      <vt:lpstr>C++语言概述</vt:lpstr>
      <vt:lpstr>C++的产生和发展</vt:lpstr>
      <vt:lpstr>C++的特点</vt:lpstr>
      <vt:lpstr>C++字符集</vt:lpstr>
      <vt:lpstr>C++词法记号</vt:lpstr>
      <vt:lpstr>关键字</vt:lpstr>
      <vt:lpstr>标识符的构成规则</vt:lpstr>
      <vt:lpstr>例2-1  C++程序实例</vt:lpstr>
      <vt:lpstr>标准I/O流</vt:lpstr>
      <vt:lpstr>I/O流（第11章做详细介绍）</vt:lpstr>
      <vt:lpstr>预定义的插入符和提取符</vt:lpstr>
      <vt:lpstr>C++基本数据类型和表达式</vt:lpstr>
      <vt:lpstr>基本数据类型</vt:lpstr>
      <vt:lpstr>文字常量</vt:lpstr>
      <vt:lpstr>变量</vt:lpstr>
      <vt:lpstr>符号常量（由const修饰的对象）</vt:lpstr>
      <vt:lpstr>常量表达式</vt:lpstr>
      <vt:lpstr>基本数据类型</vt:lpstr>
      <vt:lpstr>整数文字常量</vt:lpstr>
      <vt:lpstr>基本数据类型</vt:lpstr>
      <vt:lpstr>浮点数文字常量</vt:lpstr>
      <vt:lpstr>sizeof 运算符</vt:lpstr>
      <vt:lpstr>基本数据类型</vt:lpstr>
      <vt:lpstr>字符文字常量</vt:lpstr>
      <vt:lpstr>C风格字符串常量</vt:lpstr>
      <vt:lpstr>C风格字符串常量</vt:lpstr>
      <vt:lpstr>基本数据类型</vt:lpstr>
      <vt:lpstr>基本数据类型</vt:lpstr>
      <vt:lpstr>类型别名</vt:lpstr>
      <vt:lpstr>auto类型与decltype类型</vt:lpstr>
      <vt:lpstr>算术运算符与算术表达式</vt:lpstr>
      <vt:lpstr>赋值运算符和赋值表达式         ——简单的赋值运算符"="</vt:lpstr>
      <vt:lpstr>逗号运算和逗号表达式</vt:lpstr>
      <vt:lpstr>关系运算与关系表达式</vt:lpstr>
      <vt:lpstr>逻辑运算与逻辑表达式</vt:lpstr>
      <vt:lpstr>逻辑运算与逻辑表达式(续)</vt:lpstr>
      <vt:lpstr>条件运算符与条件表达式</vt:lpstr>
      <vt:lpstr>条件运算符与条件表达式（续）</vt:lpstr>
      <vt:lpstr>位运算——按位与（&amp;）</vt:lpstr>
      <vt:lpstr>位运算——按位或（|）</vt:lpstr>
      <vt:lpstr>位运算——按位异或（^）</vt:lpstr>
      <vt:lpstr>位运算——按位异或（^）（续）</vt:lpstr>
      <vt:lpstr>位运算——取反（~）</vt:lpstr>
      <vt:lpstr>位运算——移位</vt:lpstr>
      <vt:lpstr>混合运算时数据类型的转换——隐含转换</vt:lpstr>
      <vt:lpstr>混合运算时数据类型的转换 </vt:lpstr>
      <vt:lpstr>混合运算时数据类型的转换——显式转换</vt:lpstr>
      <vt:lpstr>简单的I/O格式控制</vt:lpstr>
      <vt:lpstr>课堂小测</vt:lpstr>
      <vt:lpstr>课堂小测</vt:lpstr>
      <vt:lpstr>课堂小测</vt:lpstr>
      <vt:lpstr>课堂小测</vt:lpstr>
      <vt:lpstr>C++基本控制结构</vt:lpstr>
      <vt:lpstr>选择结构-If语句的语法形式</vt:lpstr>
      <vt:lpstr>例2_2：输入一个年份，判断是否闰年</vt:lpstr>
      <vt:lpstr>例2_3：输入两个整数，比较两个数的大小。</vt:lpstr>
      <vt:lpstr>嵌套的if结构（续）</vt:lpstr>
      <vt:lpstr>PowerPoint 演示文稿</vt:lpstr>
      <vt:lpstr>选择结构：switch语句的语法</vt:lpstr>
      <vt:lpstr>例2_4：输入一个0～6的整数，转换成星期输出</vt:lpstr>
      <vt:lpstr>循环结构：while语句的语法</vt:lpstr>
      <vt:lpstr>例2_5：求自然数1～10之和</vt:lpstr>
      <vt:lpstr>循环机构：do-while 语句的语法形式</vt:lpstr>
      <vt:lpstr>例2_6：输入一个整数，将各位数字翻转后输出</vt:lpstr>
      <vt:lpstr>例2_7：用do-while语句，求自然数1~10之和</vt:lpstr>
      <vt:lpstr>对比下面的程序</vt:lpstr>
      <vt:lpstr>循环结构：for语句</vt:lpstr>
      <vt:lpstr>例2_8：输入一个整数，求出它的所有因子</vt:lpstr>
      <vt:lpstr>循环结构与选择结构的嵌套</vt:lpstr>
      <vt:lpstr>例2-10</vt:lpstr>
      <vt:lpstr>其他控制语句</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505</cp:revision>
  <dcterms:created xsi:type="dcterms:W3CDTF">2010-07-19T06:54:21Z</dcterms:created>
  <dcterms:modified xsi:type="dcterms:W3CDTF">2023-02-20T02:13:44Z</dcterms:modified>
</cp:coreProperties>
</file>