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3" r:id="rId1"/>
  </p:sldMasterIdLst>
  <p:notesMasterIdLst>
    <p:notesMasterId r:id="rId122"/>
  </p:notesMasterIdLst>
  <p:handoutMasterIdLst>
    <p:handoutMasterId r:id="rId123"/>
  </p:handoutMasterIdLst>
  <p:sldIdLst>
    <p:sldId id="739" r:id="rId2"/>
    <p:sldId id="741" r:id="rId3"/>
    <p:sldId id="742" r:id="rId4"/>
    <p:sldId id="744" r:id="rId5"/>
    <p:sldId id="743" r:id="rId6"/>
    <p:sldId id="877" r:id="rId7"/>
    <p:sldId id="746" r:id="rId8"/>
    <p:sldId id="745" r:id="rId9"/>
    <p:sldId id="747" r:id="rId10"/>
    <p:sldId id="748" r:id="rId11"/>
    <p:sldId id="749" r:id="rId12"/>
    <p:sldId id="754" r:id="rId13"/>
    <p:sldId id="750" r:id="rId14"/>
    <p:sldId id="755" r:id="rId15"/>
    <p:sldId id="756" r:id="rId16"/>
    <p:sldId id="757" r:id="rId17"/>
    <p:sldId id="758" r:id="rId18"/>
    <p:sldId id="759" r:id="rId19"/>
    <p:sldId id="760" r:id="rId20"/>
    <p:sldId id="761" r:id="rId21"/>
    <p:sldId id="762" r:id="rId22"/>
    <p:sldId id="763" r:id="rId23"/>
    <p:sldId id="878" r:id="rId24"/>
    <p:sldId id="764" r:id="rId25"/>
    <p:sldId id="751" r:id="rId26"/>
    <p:sldId id="765" r:id="rId27"/>
    <p:sldId id="879" r:id="rId28"/>
    <p:sldId id="880" r:id="rId29"/>
    <p:sldId id="752" r:id="rId30"/>
    <p:sldId id="753" r:id="rId31"/>
    <p:sldId id="767" r:id="rId32"/>
    <p:sldId id="772" r:id="rId33"/>
    <p:sldId id="773" r:id="rId34"/>
    <p:sldId id="774" r:id="rId35"/>
    <p:sldId id="768" r:id="rId36"/>
    <p:sldId id="769" r:id="rId37"/>
    <p:sldId id="775" r:id="rId38"/>
    <p:sldId id="770" r:id="rId39"/>
    <p:sldId id="771" r:id="rId40"/>
    <p:sldId id="776" r:id="rId41"/>
    <p:sldId id="777" r:id="rId42"/>
    <p:sldId id="881" r:id="rId43"/>
    <p:sldId id="778" r:id="rId44"/>
    <p:sldId id="779" r:id="rId45"/>
    <p:sldId id="780" r:id="rId46"/>
    <p:sldId id="781" r:id="rId47"/>
    <p:sldId id="785" r:id="rId48"/>
    <p:sldId id="782" r:id="rId49"/>
    <p:sldId id="783" r:id="rId50"/>
    <p:sldId id="784" r:id="rId51"/>
    <p:sldId id="788" r:id="rId52"/>
    <p:sldId id="786" r:id="rId53"/>
    <p:sldId id="787" r:id="rId54"/>
    <p:sldId id="853" r:id="rId55"/>
    <p:sldId id="854" r:id="rId56"/>
    <p:sldId id="855" r:id="rId57"/>
    <p:sldId id="856" r:id="rId58"/>
    <p:sldId id="789" r:id="rId59"/>
    <p:sldId id="791" r:id="rId60"/>
    <p:sldId id="790" r:id="rId61"/>
    <p:sldId id="882" r:id="rId62"/>
    <p:sldId id="883" r:id="rId63"/>
    <p:sldId id="884" r:id="rId64"/>
    <p:sldId id="885" r:id="rId65"/>
    <p:sldId id="892" r:id="rId66"/>
    <p:sldId id="888" r:id="rId67"/>
    <p:sldId id="886" r:id="rId68"/>
    <p:sldId id="889" r:id="rId69"/>
    <p:sldId id="891" r:id="rId70"/>
    <p:sldId id="890" r:id="rId71"/>
    <p:sldId id="831" r:id="rId72"/>
    <p:sldId id="837" r:id="rId73"/>
    <p:sldId id="838" r:id="rId74"/>
    <p:sldId id="839" r:id="rId75"/>
    <p:sldId id="832" r:id="rId76"/>
    <p:sldId id="833" r:id="rId77"/>
    <p:sldId id="834" r:id="rId78"/>
    <p:sldId id="835" r:id="rId79"/>
    <p:sldId id="836" r:id="rId80"/>
    <p:sldId id="840" r:id="rId81"/>
    <p:sldId id="842" r:id="rId82"/>
    <p:sldId id="841" r:id="rId83"/>
    <p:sldId id="844" r:id="rId84"/>
    <p:sldId id="843" r:id="rId85"/>
    <p:sldId id="846" r:id="rId86"/>
    <p:sldId id="859" r:id="rId87"/>
    <p:sldId id="860" r:id="rId88"/>
    <p:sldId id="861" r:id="rId89"/>
    <p:sldId id="862" r:id="rId90"/>
    <p:sldId id="847" r:id="rId91"/>
    <p:sldId id="848" r:id="rId92"/>
    <p:sldId id="849" r:id="rId93"/>
    <p:sldId id="863" r:id="rId94"/>
    <p:sldId id="864" r:id="rId95"/>
    <p:sldId id="865" r:id="rId96"/>
    <p:sldId id="866" r:id="rId97"/>
    <p:sldId id="867" r:id="rId98"/>
    <p:sldId id="868" r:id="rId99"/>
    <p:sldId id="869" r:id="rId100"/>
    <p:sldId id="870" r:id="rId101"/>
    <p:sldId id="871" r:id="rId102"/>
    <p:sldId id="872" r:id="rId103"/>
    <p:sldId id="873" r:id="rId104"/>
    <p:sldId id="874" r:id="rId105"/>
    <p:sldId id="875" r:id="rId106"/>
    <p:sldId id="876" r:id="rId107"/>
    <p:sldId id="677" r:id="rId108"/>
    <p:sldId id="581" r:id="rId109"/>
    <p:sldId id="582" r:id="rId110"/>
    <p:sldId id="583" r:id="rId111"/>
    <p:sldId id="584" r:id="rId112"/>
    <p:sldId id="585" r:id="rId113"/>
    <p:sldId id="586" r:id="rId114"/>
    <p:sldId id="622" r:id="rId115"/>
    <p:sldId id="587" r:id="rId116"/>
    <p:sldId id="588" r:id="rId117"/>
    <p:sldId id="623" r:id="rId118"/>
    <p:sldId id="893" r:id="rId119"/>
    <p:sldId id="894" r:id="rId120"/>
    <p:sldId id="895" r:id="rId121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5FFFF"/>
    <a:srgbClr val="66FFCC"/>
    <a:srgbClr val="6699FF"/>
    <a:srgbClr val="FFFF66"/>
    <a:srgbClr val="CCFFCC"/>
    <a:srgbClr val="00CC99"/>
    <a:srgbClr val="009999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2953" autoAdjust="0"/>
  </p:normalViewPr>
  <p:slideViewPr>
    <p:cSldViewPr>
      <p:cViewPr varScale="1">
        <p:scale>
          <a:sx n="133" d="100"/>
          <a:sy n="133" d="100"/>
        </p:scale>
        <p:origin x="2556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-24342"/>
    </p:cViewPr>
  </p:sorterViewPr>
  <p:notesViewPr>
    <p:cSldViewPr>
      <p:cViewPr>
        <p:scale>
          <a:sx n="100" d="100"/>
          <a:sy n="100" d="100"/>
        </p:scale>
        <p:origin x="-1008" y="2045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handoutMaster" Target="handoutMasters/handoutMaster1.xml"/><Relationship Id="rId128" Type="http://schemas.microsoft.com/office/2016/11/relationships/changesInfo" Target="changesInfos/changesInfo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Yan ni [Alumni]" userId="7d707a65-5569-43f7-97aa-c489d0311d87" providerId="ADAL" clId="{CB5782FD-F61E-482A-88A3-CF21909429C4}"/>
    <pc:docChg chg="undo redo custSel addSld delSld modSld sldOrd modMainMaster">
      <pc:chgData name="YANG, Yan ni [Alumni]" userId="7d707a65-5569-43f7-97aa-c489d0311d87" providerId="ADAL" clId="{CB5782FD-F61E-482A-88A3-CF21909429C4}" dt="2023-02-25T14:10:16.363" v="7450"/>
      <pc:docMkLst>
        <pc:docMk/>
      </pc:docMkLst>
      <pc:sldChg chg="modSp">
        <pc:chgData name="YANG, Yan ni [Alumni]" userId="7d707a65-5569-43f7-97aa-c489d0311d87" providerId="ADAL" clId="{CB5782FD-F61E-482A-88A3-CF21909429C4}" dt="2023-02-25T14:00:22.074" v="7107" actId="1038"/>
        <pc:sldMkLst>
          <pc:docMk/>
          <pc:sldMk cId="0" sldId="586"/>
        </pc:sldMkLst>
        <pc:spChg chg="mod">
          <ac:chgData name="YANG, Yan ni [Alumni]" userId="7d707a65-5569-43f7-97aa-c489d0311d87" providerId="ADAL" clId="{CB5782FD-F61E-482A-88A3-CF21909429C4}" dt="2023-02-25T14:00:22.074" v="7107" actId="1038"/>
          <ac:spMkLst>
            <pc:docMk/>
            <pc:sldMk cId="0" sldId="586"/>
            <ac:spMk id="22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4:00:22.074" v="7107" actId="1038"/>
          <ac:spMkLst>
            <pc:docMk/>
            <pc:sldMk cId="0" sldId="586"/>
            <ac:spMk id="23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4:00:22.074" v="7107" actId="1038"/>
          <ac:spMkLst>
            <pc:docMk/>
            <pc:sldMk cId="0" sldId="586"/>
            <ac:spMk id="29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4:00:22.074" v="7107" actId="1038"/>
          <ac:spMkLst>
            <pc:docMk/>
            <pc:sldMk cId="0" sldId="586"/>
            <ac:spMk id="30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4:00:22.074" v="7107" actId="1038"/>
          <ac:spMkLst>
            <pc:docMk/>
            <pc:sldMk cId="0" sldId="586"/>
            <ac:spMk id="33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4:00:12.884" v="7092" actId="1035"/>
          <ac:spMkLst>
            <pc:docMk/>
            <pc:sldMk cId="0" sldId="586"/>
            <ac:spMk id="53251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4:00:22.074" v="7107" actId="1038"/>
          <ac:spMkLst>
            <pc:docMk/>
            <pc:sldMk cId="0" sldId="586"/>
            <ac:spMk id="53254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4:00:22.074" v="7107" actId="1038"/>
          <ac:spMkLst>
            <pc:docMk/>
            <pc:sldMk cId="0" sldId="586"/>
            <ac:spMk id="53255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4:00:22.074" v="7107" actId="1038"/>
          <ac:spMkLst>
            <pc:docMk/>
            <pc:sldMk cId="0" sldId="586"/>
            <ac:spMk id="53258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4:00:22.074" v="7107" actId="1038"/>
          <ac:spMkLst>
            <pc:docMk/>
            <pc:sldMk cId="0" sldId="586"/>
            <ac:spMk id="53259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4:00:22.074" v="7107" actId="1038"/>
          <ac:spMkLst>
            <pc:docMk/>
            <pc:sldMk cId="0" sldId="586"/>
            <ac:spMk id="53260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4:00:22.074" v="7107" actId="1038"/>
          <ac:spMkLst>
            <pc:docMk/>
            <pc:sldMk cId="0" sldId="586"/>
            <ac:spMk id="53261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4:00:22.074" v="7107" actId="1038"/>
          <ac:spMkLst>
            <pc:docMk/>
            <pc:sldMk cId="0" sldId="586"/>
            <ac:spMk id="53262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4:00:22.074" v="7107" actId="1038"/>
          <ac:spMkLst>
            <pc:docMk/>
            <pc:sldMk cId="0" sldId="586"/>
            <ac:spMk id="53265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4:00:22.074" v="7107" actId="1038"/>
          <ac:spMkLst>
            <pc:docMk/>
            <pc:sldMk cId="0" sldId="586"/>
            <ac:spMk id="53266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4:00:00.673" v="7088" actId="1035"/>
          <ac:spMkLst>
            <pc:docMk/>
            <pc:sldMk cId="0" sldId="586"/>
            <ac:spMk id="68610" creationId="{00000000-0000-0000-0000-000000000000}"/>
          </ac:spMkLst>
        </pc:spChg>
        <pc:grpChg chg="mod">
          <ac:chgData name="YANG, Yan ni [Alumni]" userId="7d707a65-5569-43f7-97aa-c489d0311d87" providerId="ADAL" clId="{CB5782FD-F61E-482A-88A3-CF21909429C4}" dt="2023-02-25T14:00:22.074" v="7107" actId="1038"/>
          <ac:grpSpMkLst>
            <pc:docMk/>
            <pc:sldMk cId="0" sldId="586"/>
            <ac:grpSpMk id="53253" creationId="{00000000-0000-0000-0000-000000000000}"/>
          </ac:grpSpMkLst>
        </pc:grpChg>
      </pc:sldChg>
      <pc:sldChg chg="del">
        <pc:chgData name="YANG, Yan ni [Alumni]" userId="7d707a65-5569-43f7-97aa-c489d0311d87" providerId="ADAL" clId="{CB5782FD-F61E-482A-88A3-CF21909429C4}" dt="2023-02-25T14:02:04.423" v="7133" actId="47"/>
        <pc:sldMkLst>
          <pc:docMk/>
          <pc:sldMk cId="0" sldId="618"/>
        </pc:sldMkLst>
      </pc:sldChg>
      <pc:sldChg chg="modSp">
        <pc:chgData name="YANG, Yan ni [Alumni]" userId="7d707a65-5569-43f7-97aa-c489d0311d87" providerId="ADAL" clId="{CB5782FD-F61E-482A-88A3-CF21909429C4}" dt="2023-02-25T14:01:30.274" v="7118" actId="1036"/>
        <pc:sldMkLst>
          <pc:docMk/>
          <pc:sldMk cId="0" sldId="622"/>
        </pc:sldMkLst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44" creationId="{D3D96450-2E6C-47C3-8E88-F4564CED0058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45" creationId="{E01C0A8A-A189-42BA-8A9F-7B462E4AB525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46" creationId="{819E2F18-0F36-4CE3-924D-1487EC42FD99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47" creationId="{383045F9-2FD3-48FE-91E5-E774C170B187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48" creationId="{DAEC5FBB-4FD6-4087-9AE5-B22DAFB2E158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49" creationId="{6BC78694-1587-4274-95DD-CA240CF66A5F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50" creationId="{901798D9-7D85-4A25-8D5C-E51397E4B180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51" creationId="{EA99B337-EEF0-478F-968D-97CBADFD0763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52" creationId="{482EA91F-CF63-400B-A463-DB448E500B5F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53" creationId="{1BD129B1-2FB8-462B-81AF-120241F3F574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54" creationId="{892BB4E7-2A90-4985-AE26-1616CEC1A959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55" creationId="{CEAB91B0-9E1D-4888-9CF3-8BCA4A54DDC6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56" creationId="{D4EAE47B-C508-4239-AF34-B2343E22C097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57" creationId="{650A6A8D-2F92-4CEC-9E6E-BB7BB77B3FA7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58" creationId="{9F3C163F-FF75-4072-9CD8-A6D183FEA4AB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59" creationId="{D12CC753-3A1A-4931-9551-FBC6FB4A0550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60" creationId="{0A2F185E-6845-4CE1-AA37-17ABC2AA541B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61" creationId="{7D1215EC-7954-4C90-8B26-0D147DE48FE6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62" creationId="{E5C0BB41-0B06-4C0D-A810-896F4D3BFE6C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63" creationId="{B3AEB7C4-7041-48CF-BCC9-D9C90050247C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64" creationId="{71FC8443-BC69-465E-A271-F7C718CB40E3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65" creationId="{AC1E150C-195B-44D3-84B6-2881DD94541A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66" creationId="{D53B4D8A-DE10-404B-8851-8F3B859E5C30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67" creationId="{56842045-2E46-468A-973C-098AD8633B1B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68" creationId="{7A77B2C8-C0CC-4EE8-99A2-C08C603C95B0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69" creationId="{7B3FBEA4-38EF-41B3-BB9E-084EC9785CC0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70" creationId="{C0A3CE55-0C15-4E0F-B110-EBAA6ACF2334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71" creationId="{AF32A608-AAFC-47DD-BBA7-D3CD893CF3FA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72" creationId="{6936C390-98FE-4DA3-97D5-C9FFE21BAAC0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73" creationId="{ED0154E7-FD8B-4A00-992E-7103FEA4E62F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74" creationId="{CDBD420C-E66D-4930-A859-5104287CA3F8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75" creationId="{D5B2D0B0-670C-46F9-9500-B8F218286E9D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76" creationId="{30125B87-A524-42B3-BB46-F6689ECF826A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77" creationId="{FAE55BE8-12AE-4B1D-8D50-9238C6D3F12C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78" creationId="{E1E0139A-2863-496C-9B6D-940559C35504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79" creationId="{5B5FF1BC-459A-4076-A0F1-5D1FEC000A6E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54276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4:01:30.274" v="7118" actId="1036"/>
          <ac:spMkLst>
            <pc:docMk/>
            <pc:sldMk cId="0" sldId="622"/>
            <ac:spMk id="69634" creationId="{00000000-0000-0000-0000-000000000000}"/>
          </ac:spMkLst>
        </pc:spChg>
        <pc:grpChg chg="mod">
          <ac:chgData name="YANG, Yan ni [Alumni]" userId="7d707a65-5569-43f7-97aa-c489d0311d87" providerId="ADAL" clId="{CB5782FD-F61E-482A-88A3-CF21909429C4}" dt="2023-02-25T14:01:30.274" v="7118" actId="1036"/>
          <ac:grpSpMkLst>
            <pc:docMk/>
            <pc:sldMk cId="0" sldId="622"/>
            <ac:grpSpMk id="43" creationId="{5F473497-76C2-498D-A518-B31BB348FDD7}"/>
          </ac:grpSpMkLst>
        </pc:grpChg>
        <pc:cxnChg chg="mod">
          <ac:chgData name="YANG, Yan ni [Alumni]" userId="7d707a65-5569-43f7-97aa-c489d0311d87" providerId="ADAL" clId="{CB5782FD-F61E-482A-88A3-CF21909429C4}" dt="2023-02-25T14:01:30.274" v="7118" actId="1036"/>
          <ac:cxnSpMkLst>
            <pc:docMk/>
            <pc:sldMk cId="0" sldId="622"/>
            <ac:cxnSpMk id="80" creationId="{2679A2B3-1495-4C01-A1A7-C363318D4ABE}"/>
          </ac:cxnSpMkLst>
        </pc:cxnChg>
      </pc:sldChg>
      <pc:sldChg chg="modSp add del">
        <pc:chgData name="YANG, Yan ni [Alumni]" userId="7d707a65-5569-43f7-97aa-c489d0311d87" providerId="ADAL" clId="{CB5782FD-F61E-482A-88A3-CF21909429C4}" dt="2023-02-25T14:05:11.898" v="7267" actId="2696"/>
        <pc:sldMkLst>
          <pc:docMk/>
          <pc:sldMk cId="0" sldId="623"/>
        </pc:sldMkLst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49" creationId="{4D56C6CD-648F-4CA9-A59B-ED84F359FCCC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50" creationId="{C95E677F-A787-4010-BBD7-C708129B571A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51" creationId="{9C6F1DB6-1F96-4329-9811-E3FF57652DB5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52" creationId="{D7BEB194-B154-4D1B-8F57-06D4EDCEF6EF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53" creationId="{ED33AE9E-A99B-4D8B-8199-A29BC88F9760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54" creationId="{0B2C22CD-CA36-4A0C-9AAB-D9634FB76CB9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55" creationId="{6475DBBF-D122-43D6-87C4-8D7215ED95DA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56" creationId="{1681C9CC-67A2-4600-BC40-BFF4336D1A00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57" creationId="{A7FC4536-F3EE-48D3-AA22-487A4D64BD1B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58" creationId="{01B33FAE-0BD3-4842-BEC7-553B31093926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59" creationId="{846FFA7B-4ED0-4697-995E-0D14CBC9DA36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60" creationId="{BE46B272-A3C1-4E15-A032-297020C88A6D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61" creationId="{0431C833-F5BB-4605-A9A1-AD0D142E461B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62" creationId="{6AE3DDFF-E2F3-4786-AF20-048909A76234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63" creationId="{BAD55A02-356D-40D0-8AC0-53123A91268A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64" creationId="{FC1E1B32-1D3D-4EA8-9A79-A2EE4490A203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65" creationId="{DE5BE8C7-E0F4-4042-B703-CC92CCE0F661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66" creationId="{D9FDD4F3-1CF5-4476-8572-30635285E805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67" creationId="{57812BCF-4ED7-41F0-8CB9-86C6EF14959F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68" creationId="{6F26F8D2-83D4-4B48-90DF-5DFC637E44BD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69" creationId="{097B3A7E-3C77-4A47-A484-48D02C544355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70" creationId="{E8A34071-6FE3-4DF6-A68F-1D42EA614434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71" creationId="{BD3E69F2-B240-4E30-B6B4-FDFB280EAE98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72" creationId="{FCA88AA8-9AAF-418B-AFF5-E9F9F6A2AD75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73" creationId="{FD13BE66-B9EA-46BE-B469-3B114B68A0D7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74" creationId="{F65757E0-BC78-497E-ADA0-5B3F058E1B2B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75" creationId="{526F44AA-D37A-463C-8EDC-83C194AECA01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76" creationId="{D5C17E51-C52D-4DE6-896C-625A704F7B10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77" creationId="{AD29E3CB-3A89-4E61-826A-C9D46796F0A4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78" creationId="{A55C5439-F63E-45FA-A305-5B93FA966D63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79" creationId="{3B80BA75-02B5-4A76-B5AA-28EEF8425180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80" creationId="{D275013A-9005-4D4F-B7C1-1DD2834B2670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81" creationId="{E73A3418-4000-4510-92E7-8ABF06574065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82" creationId="{6195A6E7-6C5D-4EC1-BEB5-8ABFAF9FAA7B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83" creationId="{85337742-393C-4182-A48C-508ADB37246B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84" creationId="{369F25E0-501D-49B0-91AE-206621290F92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85" creationId="{7C856500-FE3E-471B-B035-9DE2D19D3431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86" creationId="{BE3FD213-451A-4BAC-9E3B-547AEC108AAE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87" creationId="{0F98705A-A958-4100-8F32-2EAA31CD8214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88" creationId="{0ED5A544-A96A-4F81-AECE-2A909DAA4AF7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90" creationId="{3D817839-6B8C-425B-864F-3E161E04A603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57348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57350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4:02:00.362" v="7132" actId="1036"/>
          <ac:spMkLst>
            <pc:docMk/>
            <pc:sldMk cId="0" sldId="623"/>
            <ac:spMk id="72706" creationId="{00000000-0000-0000-0000-000000000000}"/>
          </ac:spMkLst>
        </pc:spChg>
        <pc:grpChg chg="mod">
          <ac:chgData name="YANG, Yan ni [Alumni]" userId="7d707a65-5569-43f7-97aa-c489d0311d87" providerId="ADAL" clId="{CB5782FD-F61E-482A-88A3-CF21909429C4}" dt="2023-02-25T14:02:00.362" v="7132" actId="1036"/>
          <ac:grpSpMkLst>
            <pc:docMk/>
            <pc:sldMk cId="0" sldId="623"/>
            <ac:grpSpMk id="48" creationId="{B12ADAF6-4B98-41BC-A396-8831DBF8F44C}"/>
          </ac:grpSpMkLst>
        </pc:grpChg>
        <pc:cxnChg chg="mod">
          <ac:chgData name="YANG, Yan ni [Alumni]" userId="7d707a65-5569-43f7-97aa-c489d0311d87" providerId="ADAL" clId="{CB5782FD-F61E-482A-88A3-CF21909429C4}" dt="2023-02-25T14:02:00.362" v="7132" actId="1036"/>
          <ac:cxnSpMkLst>
            <pc:docMk/>
            <pc:sldMk cId="0" sldId="623"/>
            <ac:cxnSpMk id="89" creationId="{3DEF9ED3-719A-4FFA-B7B3-70B27DCB7C89}"/>
          </ac:cxnSpMkLst>
        </pc:cxnChg>
      </pc:sldChg>
      <pc:sldChg chg="modSp mod">
        <pc:chgData name="YANG, Yan ni [Alumni]" userId="7d707a65-5569-43f7-97aa-c489d0311d87" providerId="ADAL" clId="{CB5782FD-F61E-482A-88A3-CF21909429C4}" dt="2023-02-24T07:04:08.650" v="19" actId="2711"/>
        <pc:sldMkLst>
          <pc:docMk/>
          <pc:sldMk cId="290958902" sldId="739"/>
        </pc:sldMkLst>
        <pc:spChg chg="mod">
          <ac:chgData name="YANG, Yan ni [Alumni]" userId="7d707a65-5569-43f7-97aa-c489d0311d87" providerId="ADAL" clId="{CB5782FD-F61E-482A-88A3-CF21909429C4}" dt="2023-02-24T07:04:08.650" v="19" actId="2711"/>
          <ac:spMkLst>
            <pc:docMk/>
            <pc:sldMk cId="290958902" sldId="739"/>
            <ac:spMk id="2" creationId="{00000000-0000-0000-0000-000000000000}"/>
          </ac:spMkLst>
        </pc:spChg>
      </pc:sldChg>
      <pc:sldChg chg="addSp delSp modSp mod">
        <pc:chgData name="YANG, Yan ni [Alumni]" userId="7d707a65-5569-43f7-97aa-c489d0311d87" providerId="ADAL" clId="{CB5782FD-F61E-482A-88A3-CF21909429C4}" dt="2023-02-25T14:04:03.619" v="7224" actId="6549"/>
        <pc:sldMkLst>
          <pc:docMk/>
          <pc:sldMk cId="2236613825" sldId="741"/>
        </pc:sldMkLst>
        <pc:spChg chg="add del mod">
          <ac:chgData name="YANG, Yan ni [Alumni]" userId="7d707a65-5569-43f7-97aa-c489d0311d87" providerId="ADAL" clId="{CB5782FD-F61E-482A-88A3-CF21909429C4}" dt="2023-02-25T12:38:59.436" v="5695" actId="478"/>
          <ac:spMkLst>
            <pc:docMk/>
            <pc:sldMk cId="2236613825" sldId="741"/>
            <ac:spMk id="2" creationId="{F262E194-DD34-71A3-3ED5-03143CC6E793}"/>
          </ac:spMkLst>
        </pc:spChg>
        <pc:spChg chg="add mod">
          <ac:chgData name="YANG, Yan ni [Alumni]" userId="7d707a65-5569-43f7-97aa-c489d0311d87" providerId="ADAL" clId="{CB5782FD-F61E-482A-88A3-CF21909429C4}" dt="2023-02-25T12:41:15.900" v="5870" actId="1035"/>
          <ac:spMkLst>
            <pc:docMk/>
            <pc:sldMk cId="2236613825" sldId="741"/>
            <ac:spMk id="3" creationId="{CF975AC7-D9FE-1398-A171-0800E3F856AE}"/>
          </ac:spMkLst>
        </pc:spChg>
        <pc:spChg chg="add mod">
          <ac:chgData name="YANG, Yan ni [Alumni]" userId="7d707a65-5569-43f7-97aa-c489d0311d87" providerId="ADAL" clId="{CB5782FD-F61E-482A-88A3-CF21909429C4}" dt="2023-02-25T12:41:15.900" v="5870" actId="1035"/>
          <ac:spMkLst>
            <pc:docMk/>
            <pc:sldMk cId="2236613825" sldId="741"/>
            <ac:spMk id="4" creationId="{EA603776-37EA-0C9E-003C-B83C7887C934}"/>
          </ac:spMkLst>
        </pc:spChg>
        <pc:spChg chg="add mod">
          <ac:chgData name="YANG, Yan ni [Alumni]" userId="7d707a65-5569-43f7-97aa-c489d0311d87" providerId="ADAL" clId="{CB5782FD-F61E-482A-88A3-CF21909429C4}" dt="2023-02-25T12:41:15.900" v="5870" actId="1035"/>
          <ac:spMkLst>
            <pc:docMk/>
            <pc:sldMk cId="2236613825" sldId="741"/>
            <ac:spMk id="5" creationId="{03DA92FA-763F-2A0E-1C29-29D3BE3BF3AA}"/>
          </ac:spMkLst>
        </pc:spChg>
        <pc:spChg chg="add del mod">
          <ac:chgData name="YANG, Yan ni [Alumni]" userId="7d707a65-5569-43f7-97aa-c489d0311d87" providerId="ADAL" clId="{CB5782FD-F61E-482A-88A3-CF21909429C4}" dt="2023-02-25T12:41:15.900" v="5870" actId="1035"/>
          <ac:spMkLst>
            <pc:docMk/>
            <pc:sldMk cId="2236613825" sldId="741"/>
            <ac:spMk id="6" creationId="{EE5A1082-AC82-D532-9713-3AC84F9E096B}"/>
          </ac:spMkLst>
        </pc:spChg>
        <pc:spChg chg="add mod">
          <ac:chgData name="YANG, Yan ni [Alumni]" userId="7d707a65-5569-43f7-97aa-c489d0311d87" providerId="ADAL" clId="{CB5782FD-F61E-482A-88A3-CF21909429C4}" dt="2023-02-25T12:41:15.900" v="5870" actId="1035"/>
          <ac:spMkLst>
            <pc:docMk/>
            <pc:sldMk cId="2236613825" sldId="741"/>
            <ac:spMk id="7" creationId="{1F73A23A-DDA6-14AE-FE6A-5D9DB0E3475E}"/>
          </ac:spMkLst>
        </pc:spChg>
        <pc:spChg chg="add mod">
          <ac:chgData name="YANG, Yan ni [Alumni]" userId="7d707a65-5569-43f7-97aa-c489d0311d87" providerId="ADAL" clId="{CB5782FD-F61E-482A-88A3-CF21909429C4}" dt="2023-02-25T12:41:15.900" v="5870" actId="1035"/>
          <ac:spMkLst>
            <pc:docMk/>
            <pc:sldMk cId="2236613825" sldId="741"/>
            <ac:spMk id="8" creationId="{668B5342-0B8E-FF63-4B80-F584FF30A2A0}"/>
          </ac:spMkLst>
        </pc:spChg>
        <pc:spChg chg="add mod">
          <ac:chgData name="YANG, Yan ni [Alumni]" userId="7d707a65-5569-43f7-97aa-c489d0311d87" providerId="ADAL" clId="{CB5782FD-F61E-482A-88A3-CF21909429C4}" dt="2023-02-25T12:42:59.996" v="6035" actId="1037"/>
          <ac:spMkLst>
            <pc:docMk/>
            <pc:sldMk cId="2236613825" sldId="741"/>
            <ac:spMk id="9" creationId="{8C8F4A25-159A-FD60-ED89-4E7A8426BF74}"/>
          </ac:spMkLst>
        </pc:spChg>
        <pc:spChg chg="add del mod">
          <ac:chgData name="YANG, Yan ni [Alumni]" userId="7d707a65-5569-43f7-97aa-c489d0311d87" providerId="ADAL" clId="{CB5782FD-F61E-482A-88A3-CF21909429C4}" dt="2023-02-25T12:41:30.943" v="5908"/>
          <ac:spMkLst>
            <pc:docMk/>
            <pc:sldMk cId="2236613825" sldId="741"/>
            <ac:spMk id="10" creationId="{B3497B65-D86F-EB98-1F94-ED19B3F42E7C}"/>
          </ac:spMkLst>
        </pc:spChg>
        <pc:spChg chg="add mod">
          <ac:chgData name="YANG, Yan ni [Alumni]" userId="7d707a65-5569-43f7-97aa-c489d0311d87" providerId="ADAL" clId="{CB5782FD-F61E-482A-88A3-CF21909429C4}" dt="2023-02-25T12:42:59.996" v="6035" actId="1037"/>
          <ac:spMkLst>
            <pc:docMk/>
            <pc:sldMk cId="2236613825" sldId="741"/>
            <ac:spMk id="11" creationId="{7272EF8E-14EA-DB6D-8B0A-5E1DBA63252E}"/>
          </ac:spMkLst>
        </pc:spChg>
        <pc:spChg chg="add mod">
          <ac:chgData name="YANG, Yan ni [Alumni]" userId="7d707a65-5569-43f7-97aa-c489d0311d87" providerId="ADAL" clId="{CB5782FD-F61E-482A-88A3-CF21909429C4}" dt="2023-02-25T12:42:59.996" v="6035" actId="1037"/>
          <ac:spMkLst>
            <pc:docMk/>
            <pc:sldMk cId="2236613825" sldId="741"/>
            <ac:spMk id="12" creationId="{028E1EA4-250A-6383-08D1-369A6677D7C4}"/>
          </ac:spMkLst>
        </pc:spChg>
        <pc:spChg chg="add mod">
          <ac:chgData name="YANG, Yan ni [Alumni]" userId="7d707a65-5569-43f7-97aa-c489d0311d87" providerId="ADAL" clId="{CB5782FD-F61E-482A-88A3-CF21909429C4}" dt="2023-02-25T12:42:59.996" v="6035" actId="1037"/>
          <ac:spMkLst>
            <pc:docMk/>
            <pc:sldMk cId="2236613825" sldId="741"/>
            <ac:spMk id="13" creationId="{F14CA664-2275-A6A7-7891-20B132E75695}"/>
          </ac:spMkLst>
        </pc:spChg>
        <pc:spChg chg="add mod">
          <ac:chgData name="YANG, Yan ni [Alumni]" userId="7d707a65-5569-43f7-97aa-c489d0311d87" providerId="ADAL" clId="{CB5782FD-F61E-482A-88A3-CF21909429C4}" dt="2023-02-25T12:42:59.996" v="6035" actId="1037"/>
          <ac:spMkLst>
            <pc:docMk/>
            <pc:sldMk cId="2236613825" sldId="741"/>
            <ac:spMk id="14" creationId="{E425A476-C64D-0542-CF76-24903A8C5C15}"/>
          </ac:spMkLst>
        </pc:spChg>
        <pc:spChg chg="add mod">
          <ac:chgData name="YANG, Yan ni [Alumni]" userId="7d707a65-5569-43f7-97aa-c489d0311d87" providerId="ADAL" clId="{CB5782FD-F61E-482A-88A3-CF21909429C4}" dt="2023-02-25T12:42:59.996" v="6035" actId="1037"/>
          <ac:spMkLst>
            <pc:docMk/>
            <pc:sldMk cId="2236613825" sldId="741"/>
            <ac:spMk id="15" creationId="{7F3A4647-046E-E2EF-A3E0-A502FC14FC83}"/>
          </ac:spMkLst>
        </pc:spChg>
        <pc:spChg chg="add mod">
          <ac:chgData name="YANG, Yan ni [Alumni]" userId="7d707a65-5569-43f7-97aa-c489d0311d87" providerId="ADAL" clId="{CB5782FD-F61E-482A-88A3-CF21909429C4}" dt="2023-02-25T12:42:59.996" v="6035" actId="1037"/>
          <ac:spMkLst>
            <pc:docMk/>
            <pc:sldMk cId="2236613825" sldId="741"/>
            <ac:spMk id="16" creationId="{3ACDA15C-EA44-2186-0FD8-2A9C77D47996}"/>
          </ac:spMkLst>
        </pc:spChg>
        <pc:spChg chg="add mod">
          <ac:chgData name="YANG, Yan ni [Alumni]" userId="7d707a65-5569-43f7-97aa-c489d0311d87" providerId="ADAL" clId="{CB5782FD-F61E-482A-88A3-CF21909429C4}" dt="2023-02-25T12:42:59.996" v="6035" actId="1037"/>
          <ac:spMkLst>
            <pc:docMk/>
            <pc:sldMk cId="2236613825" sldId="741"/>
            <ac:spMk id="17" creationId="{7849D9BE-DC53-3EAD-E1DD-98EF972A0C85}"/>
          </ac:spMkLst>
        </pc:spChg>
        <pc:spChg chg="add del mod">
          <ac:chgData name="YANG, Yan ni [Alumni]" userId="7d707a65-5569-43f7-97aa-c489d0311d87" providerId="ADAL" clId="{CB5782FD-F61E-482A-88A3-CF21909429C4}" dt="2023-02-25T14:02:19.345" v="7138" actId="478"/>
          <ac:spMkLst>
            <pc:docMk/>
            <pc:sldMk cId="2236613825" sldId="741"/>
            <ac:spMk id="18" creationId="{3869359B-504A-6F77-EA57-CBFBA4B8F967}"/>
          </ac:spMkLst>
        </pc:spChg>
        <pc:spChg chg="add mod">
          <ac:chgData name="YANG, Yan ni [Alumni]" userId="7d707a65-5569-43f7-97aa-c489d0311d87" providerId="ADAL" clId="{CB5782FD-F61E-482A-88A3-CF21909429C4}" dt="2023-02-25T14:02:31.827" v="7157" actId="20577"/>
          <ac:spMkLst>
            <pc:docMk/>
            <pc:sldMk cId="2236613825" sldId="741"/>
            <ac:spMk id="19" creationId="{508AE6AF-70A1-C785-D159-6575AB8D00AC}"/>
          </ac:spMkLst>
        </pc:spChg>
        <pc:spChg chg="add mod">
          <ac:chgData name="YANG, Yan ni [Alumni]" userId="7d707a65-5569-43f7-97aa-c489d0311d87" providerId="ADAL" clId="{CB5782FD-F61E-482A-88A3-CF21909429C4}" dt="2023-02-25T14:04:03.619" v="7224" actId="6549"/>
          <ac:spMkLst>
            <pc:docMk/>
            <pc:sldMk cId="2236613825" sldId="741"/>
            <ac:spMk id="20" creationId="{134C8582-51B6-0E2E-0AE2-6257F35B9F2F}"/>
          </ac:spMkLst>
        </pc:spChg>
        <pc:spChg chg="add mod">
          <ac:chgData name="YANG, Yan ni [Alumni]" userId="7d707a65-5569-43f7-97aa-c489d0311d87" providerId="ADAL" clId="{CB5782FD-F61E-482A-88A3-CF21909429C4}" dt="2023-02-25T14:02:51.107" v="7196" actId="20577"/>
          <ac:spMkLst>
            <pc:docMk/>
            <pc:sldMk cId="2236613825" sldId="741"/>
            <ac:spMk id="21" creationId="{70D5EA49-80A4-53E2-30C9-4E4751724BD8}"/>
          </ac:spMkLst>
        </pc:spChg>
        <pc:spChg chg="add mod">
          <ac:chgData name="YANG, Yan ni [Alumni]" userId="7d707a65-5569-43f7-97aa-c489d0311d87" providerId="ADAL" clId="{CB5782FD-F61E-482A-88A3-CF21909429C4}" dt="2023-02-25T14:02:57.900" v="7207" actId="20577"/>
          <ac:spMkLst>
            <pc:docMk/>
            <pc:sldMk cId="2236613825" sldId="741"/>
            <ac:spMk id="22" creationId="{8B193C00-C9F6-37F0-D1CD-51FB83A6EC17}"/>
          </ac:spMkLst>
        </pc:spChg>
        <pc:spChg chg="add mod">
          <ac:chgData name="YANG, Yan ni [Alumni]" userId="7d707a65-5569-43f7-97aa-c489d0311d87" providerId="ADAL" clId="{CB5782FD-F61E-482A-88A3-CF21909429C4}" dt="2023-02-25T14:03:29.716" v="7223" actId="20577"/>
          <ac:spMkLst>
            <pc:docMk/>
            <pc:sldMk cId="2236613825" sldId="741"/>
            <ac:spMk id="23" creationId="{5A6BD91E-48B8-C6C1-CA57-26E48F19FD6B}"/>
          </ac:spMkLst>
        </pc:spChg>
        <pc:spChg chg="del">
          <ac:chgData name="YANG, Yan ni [Alumni]" userId="7d707a65-5569-43f7-97aa-c489d0311d87" providerId="ADAL" clId="{CB5782FD-F61E-482A-88A3-CF21909429C4}" dt="2023-02-24T14:32:37.149" v="5665" actId="478"/>
          <ac:spMkLst>
            <pc:docMk/>
            <pc:sldMk cId="2236613825" sldId="741"/>
            <ac:spMk id="4100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4T14:32:33.975" v="5664" actId="20577"/>
          <ac:spMkLst>
            <pc:docMk/>
            <pc:sldMk cId="2236613825" sldId="741"/>
            <ac:spMk id="14338" creationId="{00000000-0000-0000-0000-000000000000}"/>
          </ac:spMkLst>
        </pc:spChg>
      </pc:sldChg>
      <pc:sldChg chg="addSp delSp modSp mod modAnim">
        <pc:chgData name="YANG, Yan ni [Alumni]" userId="7d707a65-5569-43f7-97aa-c489d0311d87" providerId="ADAL" clId="{CB5782FD-F61E-482A-88A3-CF21909429C4}" dt="2023-02-24T08:00:23.346" v="300" actId="207"/>
        <pc:sldMkLst>
          <pc:docMk/>
          <pc:sldMk cId="952762667" sldId="743"/>
        </pc:sldMkLst>
        <pc:spChg chg="add mod">
          <ac:chgData name="YANG, Yan ni [Alumni]" userId="7d707a65-5569-43f7-97aa-c489d0311d87" providerId="ADAL" clId="{CB5782FD-F61E-482A-88A3-CF21909429C4}" dt="2023-02-24T07:59:40.852" v="283"/>
          <ac:spMkLst>
            <pc:docMk/>
            <pc:sldMk cId="952762667" sldId="743"/>
            <ac:spMk id="3" creationId="{96860B1E-ABCC-0A2A-D5E5-118909943A14}"/>
          </ac:spMkLst>
        </pc:spChg>
        <pc:spChg chg="add mod">
          <ac:chgData name="YANG, Yan ni [Alumni]" userId="7d707a65-5569-43f7-97aa-c489d0311d87" providerId="ADAL" clId="{CB5782FD-F61E-482A-88A3-CF21909429C4}" dt="2023-02-24T07:59:28.003" v="280" actId="207"/>
          <ac:spMkLst>
            <pc:docMk/>
            <pc:sldMk cId="952762667" sldId="743"/>
            <ac:spMk id="6" creationId="{8ECC484B-5810-7B0B-0596-D54C25B22FEA}"/>
          </ac:spMkLst>
        </pc:spChg>
        <pc:spChg chg="add mod">
          <ac:chgData name="YANG, Yan ni [Alumni]" userId="7d707a65-5569-43f7-97aa-c489d0311d87" providerId="ADAL" clId="{CB5782FD-F61E-482A-88A3-CF21909429C4}" dt="2023-02-24T08:00:23.346" v="300" actId="207"/>
          <ac:spMkLst>
            <pc:docMk/>
            <pc:sldMk cId="952762667" sldId="743"/>
            <ac:spMk id="8" creationId="{F7C3AE94-4843-A6FE-167C-93806F8BD8A8}"/>
          </ac:spMkLst>
        </pc:spChg>
        <pc:spChg chg="add mod">
          <ac:chgData name="YANG, Yan ni [Alumni]" userId="7d707a65-5569-43f7-97aa-c489d0311d87" providerId="ADAL" clId="{CB5782FD-F61E-482A-88A3-CF21909429C4}" dt="2023-02-24T08:00:23.346" v="300" actId="207"/>
          <ac:spMkLst>
            <pc:docMk/>
            <pc:sldMk cId="952762667" sldId="743"/>
            <ac:spMk id="10" creationId="{31805020-C2C2-DD9F-3A81-7AD70E5BB0BE}"/>
          </ac:spMkLst>
        </pc:spChg>
        <pc:spChg chg="add del mod">
          <ac:chgData name="YANG, Yan ni [Alumni]" userId="7d707a65-5569-43f7-97aa-c489d0311d87" providerId="ADAL" clId="{CB5782FD-F61E-482A-88A3-CF21909429C4}" dt="2023-02-24T08:00:08.640" v="293" actId="478"/>
          <ac:spMkLst>
            <pc:docMk/>
            <pc:sldMk cId="952762667" sldId="743"/>
            <ac:spMk id="11" creationId="{C0B66DA7-A10B-053F-E964-3B3DAEA326FB}"/>
          </ac:spMkLst>
        </pc:spChg>
        <pc:spChg chg="del mod">
          <ac:chgData name="YANG, Yan ni [Alumni]" userId="7d707a65-5569-43f7-97aa-c489d0311d87" providerId="ADAL" clId="{CB5782FD-F61E-482A-88A3-CF21909429C4}" dt="2023-02-24T08:00:03.434" v="291" actId="478"/>
          <ac:spMkLst>
            <pc:docMk/>
            <pc:sldMk cId="952762667" sldId="743"/>
            <ac:spMk id="7172" creationId="{00000000-0000-0000-0000-000000000000}"/>
          </ac:spMkLst>
        </pc:spChg>
      </pc:sldChg>
      <pc:sldChg chg="modSp mod ord">
        <pc:chgData name="YANG, Yan ni [Alumni]" userId="7d707a65-5569-43f7-97aa-c489d0311d87" providerId="ADAL" clId="{CB5782FD-F61E-482A-88A3-CF21909429C4}" dt="2023-02-24T08:01:17.987" v="333" actId="255"/>
        <pc:sldMkLst>
          <pc:docMk/>
          <pc:sldMk cId="205513365" sldId="744"/>
        </pc:sldMkLst>
        <pc:spChg chg="mod">
          <ac:chgData name="YANG, Yan ni [Alumni]" userId="7d707a65-5569-43f7-97aa-c489d0311d87" providerId="ADAL" clId="{CB5782FD-F61E-482A-88A3-CF21909429C4}" dt="2023-02-24T08:01:17.987" v="333" actId="255"/>
          <ac:spMkLst>
            <pc:docMk/>
            <pc:sldMk cId="205513365" sldId="744"/>
            <ac:spMk id="5123" creationId="{00000000-0000-0000-0000-000000000000}"/>
          </ac:spMkLst>
        </pc:spChg>
      </pc:sldChg>
      <pc:sldChg chg="modSp ord">
        <pc:chgData name="YANG, Yan ni [Alumni]" userId="7d707a65-5569-43f7-97aa-c489d0311d87" providerId="ADAL" clId="{CB5782FD-F61E-482A-88A3-CF21909429C4}" dt="2023-02-24T08:01:58.625" v="347" actId="1038"/>
        <pc:sldMkLst>
          <pc:docMk/>
          <pc:sldMk cId="4075645108" sldId="745"/>
        </pc:sldMkLst>
        <pc:spChg chg="mod">
          <ac:chgData name="YANG, Yan ni [Alumni]" userId="7d707a65-5569-43f7-97aa-c489d0311d87" providerId="ADAL" clId="{CB5782FD-F61E-482A-88A3-CF21909429C4}" dt="2023-02-24T08:01:58.625" v="347" actId="1038"/>
          <ac:spMkLst>
            <pc:docMk/>
            <pc:sldMk cId="4075645108" sldId="745"/>
            <ac:spMk id="3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4T08:01:58.625" v="347" actId="1038"/>
          <ac:spMkLst>
            <pc:docMk/>
            <pc:sldMk cId="4075645108" sldId="745"/>
            <ac:spMk id="9222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4T08:01:58.625" v="347" actId="1038"/>
          <ac:spMkLst>
            <pc:docMk/>
            <pc:sldMk cId="4075645108" sldId="745"/>
            <ac:spMk id="9224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4T08:01:58.625" v="347" actId="1038"/>
          <ac:spMkLst>
            <pc:docMk/>
            <pc:sldMk cId="4075645108" sldId="745"/>
            <ac:spMk id="9225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4T08:01:58.625" v="347" actId="1038"/>
          <ac:spMkLst>
            <pc:docMk/>
            <pc:sldMk cId="4075645108" sldId="745"/>
            <ac:spMk id="9226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4T08:01:58.625" v="347" actId="1038"/>
          <ac:spMkLst>
            <pc:docMk/>
            <pc:sldMk cId="4075645108" sldId="745"/>
            <ac:spMk id="9227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4T08:01:58.625" v="347" actId="1038"/>
          <ac:spMkLst>
            <pc:docMk/>
            <pc:sldMk cId="4075645108" sldId="745"/>
            <ac:spMk id="9228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4T08:01:58.625" v="347" actId="1038"/>
          <ac:spMkLst>
            <pc:docMk/>
            <pc:sldMk cId="4075645108" sldId="745"/>
            <ac:spMk id="9229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4T08:01:58.625" v="347" actId="1038"/>
          <ac:spMkLst>
            <pc:docMk/>
            <pc:sldMk cId="4075645108" sldId="745"/>
            <ac:spMk id="9230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4T08:01:58.625" v="347" actId="1038"/>
          <ac:spMkLst>
            <pc:docMk/>
            <pc:sldMk cId="4075645108" sldId="745"/>
            <ac:spMk id="9231" creationId="{00000000-0000-0000-0000-000000000000}"/>
          </ac:spMkLst>
        </pc:spChg>
        <pc:grpChg chg="mod">
          <ac:chgData name="YANG, Yan ni [Alumni]" userId="7d707a65-5569-43f7-97aa-c489d0311d87" providerId="ADAL" clId="{CB5782FD-F61E-482A-88A3-CF21909429C4}" dt="2023-02-24T08:01:58.625" v="347" actId="1038"/>
          <ac:grpSpMkLst>
            <pc:docMk/>
            <pc:sldMk cId="4075645108" sldId="745"/>
            <ac:grpSpMk id="9221" creationId="{00000000-0000-0000-0000-000000000000}"/>
          </ac:grpSpMkLst>
        </pc:grpChg>
        <pc:grpChg chg="mod">
          <ac:chgData name="YANG, Yan ni [Alumni]" userId="7d707a65-5569-43f7-97aa-c489d0311d87" providerId="ADAL" clId="{CB5782FD-F61E-482A-88A3-CF21909429C4}" dt="2023-02-24T08:01:58.625" v="347" actId="1038"/>
          <ac:grpSpMkLst>
            <pc:docMk/>
            <pc:sldMk cId="4075645108" sldId="745"/>
            <ac:grpSpMk id="9223" creationId="{00000000-0000-0000-0000-000000000000}"/>
          </ac:grpSpMkLst>
        </pc:grpChg>
      </pc:sldChg>
      <pc:sldChg chg="modSp mod">
        <pc:chgData name="YANG, Yan ni [Alumni]" userId="7d707a65-5569-43f7-97aa-c489d0311d87" providerId="ADAL" clId="{CB5782FD-F61E-482A-88A3-CF21909429C4}" dt="2023-02-24T08:01:41.297" v="334" actId="20577"/>
        <pc:sldMkLst>
          <pc:docMk/>
          <pc:sldMk cId="3280928513" sldId="746"/>
        </pc:sldMkLst>
        <pc:spChg chg="mod">
          <ac:chgData name="YANG, Yan ni [Alumni]" userId="7d707a65-5569-43f7-97aa-c489d0311d87" providerId="ADAL" clId="{CB5782FD-F61E-482A-88A3-CF21909429C4}" dt="2023-02-24T08:01:41.297" v="334" actId="20577"/>
          <ac:spMkLst>
            <pc:docMk/>
            <pc:sldMk cId="3280928513" sldId="746"/>
            <ac:spMk id="8195" creationId="{00000000-0000-0000-0000-000000000000}"/>
          </ac:spMkLst>
        </pc:spChg>
      </pc:sldChg>
      <pc:sldChg chg="modSp mod">
        <pc:chgData name="YANG, Yan ni [Alumni]" userId="7d707a65-5569-43f7-97aa-c489d0311d87" providerId="ADAL" clId="{CB5782FD-F61E-482A-88A3-CF21909429C4}" dt="2023-02-24T08:10:02.357" v="702" actId="207"/>
        <pc:sldMkLst>
          <pc:docMk/>
          <pc:sldMk cId="1124554396" sldId="747"/>
        </pc:sldMkLst>
        <pc:spChg chg="mod">
          <ac:chgData name="YANG, Yan ni [Alumni]" userId="7d707a65-5569-43f7-97aa-c489d0311d87" providerId="ADAL" clId="{CB5782FD-F61E-482A-88A3-CF21909429C4}" dt="2023-02-24T08:10:02.357" v="702" actId="207"/>
          <ac:spMkLst>
            <pc:docMk/>
            <pc:sldMk cId="1124554396" sldId="747"/>
            <ac:spMk id="3" creationId="{00000000-0000-0000-0000-000000000000}"/>
          </ac:spMkLst>
        </pc:spChg>
      </pc:sldChg>
      <pc:sldChg chg="modSp mod">
        <pc:chgData name="YANG, Yan ni [Alumni]" userId="7d707a65-5569-43f7-97aa-c489d0311d87" providerId="ADAL" clId="{CB5782FD-F61E-482A-88A3-CF21909429C4}" dt="2023-02-24T08:13:01.130" v="848" actId="20577"/>
        <pc:sldMkLst>
          <pc:docMk/>
          <pc:sldMk cId="541859335" sldId="748"/>
        </pc:sldMkLst>
        <pc:spChg chg="mod">
          <ac:chgData name="YANG, Yan ni [Alumni]" userId="7d707a65-5569-43f7-97aa-c489d0311d87" providerId="ADAL" clId="{CB5782FD-F61E-482A-88A3-CF21909429C4}" dt="2023-02-24T08:13:01.130" v="848" actId="20577"/>
          <ac:spMkLst>
            <pc:docMk/>
            <pc:sldMk cId="541859335" sldId="748"/>
            <ac:spMk id="11267" creationId="{00000000-0000-0000-0000-000000000000}"/>
          </ac:spMkLst>
        </pc:spChg>
      </pc:sldChg>
      <pc:sldChg chg="ord">
        <pc:chgData name="YANG, Yan ni [Alumni]" userId="7d707a65-5569-43f7-97aa-c489d0311d87" providerId="ADAL" clId="{CB5782FD-F61E-482A-88A3-CF21909429C4}" dt="2023-02-25T14:02:09.544" v="7135"/>
        <pc:sldMkLst>
          <pc:docMk/>
          <pc:sldMk cId="3474574358" sldId="749"/>
        </pc:sldMkLst>
      </pc:sldChg>
      <pc:sldChg chg="modSp mod">
        <pc:chgData name="YANG, Yan ni [Alumni]" userId="7d707a65-5569-43f7-97aa-c489d0311d87" providerId="ADAL" clId="{CB5782FD-F61E-482A-88A3-CF21909429C4}" dt="2023-02-24T08:35:17.505" v="877" actId="20577"/>
        <pc:sldMkLst>
          <pc:docMk/>
          <pc:sldMk cId="3335116214" sldId="750"/>
        </pc:sldMkLst>
        <pc:spChg chg="mod">
          <ac:chgData name="YANG, Yan ni [Alumni]" userId="7d707a65-5569-43f7-97aa-c489d0311d87" providerId="ADAL" clId="{CB5782FD-F61E-482A-88A3-CF21909429C4}" dt="2023-02-24T08:35:17.505" v="877" actId="20577"/>
          <ac:spMkLst>
            <pc:docMk/>
            <pc:sldMk cId="3335116214" sldId="750"/>
            <ac:spMk id="3" creationId="{00000000-0000-0000-0000-000000000000}"/>
          </ac:spMkLst>
        </pc:spChg>
      </pc:sldChg>
      <pc:sldChg chg="modSp mod">
        <pc:chgData name="YANG, Yan ni [Alumni]" userId="7d707a65-5569-43f7-97aa-c489d0311d87" providerId="ADAL" clId="{CB5782FD-F61E-482A-88A3-CF21909429C4}" dt="2023-02-25T13:24:28.585" v="6699" actId="948"/>
        <pc:sldMkLst>
          <pc:docMk/>
          <pc:sldMk cId="1963968452" sldId="751"/>
        </pc:sldMkLst>
        <pc:spChg chg="mod">
          <ac:chgData name="YANG, Yan ni [Alumni]" userId="7d707a65-5569-43f7-97aa-c489d0311d87" providerId="ADAL" clId="{CB5782FD-F61E-482A-88A3-CF21909429C4}" dt="2023-02-25T13:24:28.585" v="6699" actId="948"/>
          <ac:spMkLst>
            <pc:docMk/>
            <pc:sldMk cId="1963968452" sldId="751"/>
            <ac:spMk id="36867" creationId="{00000000-0000-0000-0000-000000000000}"/>
          </ac:spMkLst>
        </pc:spChg>
      </pc:sldChg>
      <pc:sldChg chg="modSp">
        <pc:chgData name="YANG, Yan ni [Alumni]" userId="7d707a65-5569-43f7-97aa-c489d0311d87" providerId="ADAL" clId="{CB5782FD-F61E-482A-88A3-CF21909429C4}" dt="2023-02-24T08:51:06.776" v="1403" actId="1076"/>
        <pc:sldMkLst>
          <pc:docMk/>
          <pc:sldMk cId="3494836454" sldId="752"/>
        </pc:sldMkLst>
        <pc:spChg chg="mod">
          <ac:chgData name="YANG, Yan ni [Alumni]" userId="7d707a65-5569-43f7-97aa-c489d0311d87" providerId="ADAL" clId="{CB5782FD-F61E-482A-88A3-CF21909429C4}" dt="2023-02-24T08:51:06.776" v="1403" actId="1076"/>
          <ac:spMkLst>
            <pc:docMk/>
            <pc:sldMk cId="3494836454" sldId="752"/>
            <ac:spMk id="19462" creationId="{00000000-0000-0000-0000-000000000000}"/>
          </ac:spMkLst>
        </pc:spChg>
      </pc:sldChg>
      <pc:sldChg chg="mod modShow">
        <pc:chgData name="YANG, Yan ni [Alumni]" userId="7d707a65-5569-43f7-97aa-c489d0311d87" providerId="ADAL" clId="{CB5782FD-F61E-482A-88A3-CF21909429C4}" dt="2023-02-24T08:36:24.339" v="882" actId="729"/>
        <pc:sldMkLst>
          <pc:docMk/>
          <pc:sldMk cId="380738491" sldId="753"/>
        </pc:sldMkLst>
      </pc:sldChg>
      <pc:sldChg chg="ord">
        <pc:chgData name="YANG, Yan ni [Alumni]" userId="7d707a65-5569-43f7-97aa-c489d0311d87" providerId="ADAL" clId="{CB5782FD-F61E-482A-88A3-CF21909429C4}" dt="2023-02-24T08:33:46.602" v="855"/>
        <pc:sldMkLst>
          <pc:docMk/>
          <pc:sldMk cId="3797103546" sldId="754"/>
        </pc:sldMkLst>
      </pc:sldChg>
      <pc:sldChg chg="ord">
        <pc:chgData name="YANG, Yan ni [Alumni]" userId="7d707a65-5569-43f7-97aa-c489d0311d87" providerId="ADAL" clId="{CB5782FD-F61E-482A-88A3-CF21909429C4}" dt="2023-02-24T08:36:31.206" v="886"/>
        <pc:sldMkLst>
          <pc:docMk/>
          <pc:sldMk cId="1468836994" sldId="755"/>
        </pc:sldMkLst>
      </pc:sldChg>
      <pc:sldChg chg="ord">
        <pc:chgData name="YANG, Yan ni [Alumni]" userId="7d707a65-5569-43f7-97aa-c489d0311d87" providerId="ADAL" clId="{CB5782FD-F61E-482A-88A3-CF21909429C4}" dt="2023-02-24T08:36:09.962" v="881"/>
        <pc:sldMkLst>
          <pc:docMk/>
          <pc:sldMk cId="1297742779" sldId="756"/>
        </pc:sldMkLst>
      </pc:sldChg>
      <pc:sldChg chg="ord">
        <pc:chgData name="YANG, Yan ni [Alumni]" userId="7d707a65-5569-43f7-97aa-c489d0311d87" providerId="ADAL" clId="{CB5782FD-F61E-482A-88A3-CF21909429C4}" dt="2023-02-24T08:37:08.283" v="888"/>
        <pc:sldMkLst>
          <pc:docMk/>
          <pc:sldMk cId="377973855" sldId="757"/>
        </pc:sldMkLst>
      </pc:sldChg>
      <pc:sldChg chg="ord">
        <pc:chgData name="YANG, Yan ni [Alumni]" userId="7d707a65-5569-43f7-97aa-c489d0311d87" providerId="ADAL" clId="{CB5782FD-F61E-482A-88A3-CF21909429C4}" dt="2023-02-24T08:37:24.857" v="892"/>
        <pc:sldMkLst>
          <pc:docMk/>
          <pc:sldMk cId="1309704773" sldId="758"/>
        </pc:sldMkLst>
      </pc:sldChg>
      <pc:sldChg chg="modSp mod ord">
        <pc:chgData name="YANG, Yan ni [Alumni]" userId="7d707a65-5569-43f7-97aa-c489d0311d87" providerId="ADAL" clId="{CB5782FD-F61E-482A-88A3-CF21909429C4}" dt="2023-02-24T08:38:12.279" v="893" actId="20577"/>
        <pc:sldMkLst>
          <pc:docMk/>
          <pc:sldMk cId="1299593893" sldId="759"/>
        </pc:sldMkLst>
        <pc:spChg chg="mod">
          <ac:chgData name="YANG, Yan ni [Alumni]" userId="7d707a65-5569-43f7-97aa-c489d0311d87" providerId="ADAL" clId="{CB5782FD-F61E-482A-88A3-CF21909429C4}" dt="2023-02-24T08:38:12.279" v="893" actId="20577"/>
          <ac:spMkLst>
            <pc:docMk/>
            <pc:sldMk cId="1299593893" sldId="759"/>
            <ac:spMk id="15363" creationId="{00000000-0000-0000-0000-000000000000}"/>
          </ac:spMkLst>
        </pc:spChg>
      </pc:sldChg>
      <pc:sldChg chg="ord">
        <pc:chgData name="YANG, Yan ni [Alumni]" userId="7d707a65-5569-43f7-97aa-c489d0311d87" providerId="ADAL" clId="{CB5782FD-F61E-482A-88A3-CF21909429C4}" dt="2023-02-24T08:37:24.857" v="892"/>
        <pc:sldMkLst>
          <pc:docMk/>
          <pc:sldMk cId="3630952203" sldId="760"/>
        </pc:sldMkLst>
      </pc:sldChg>
      <pc:sldChg chg="modSp mod ord">
        <pc:chgData name="YANG, Yan ni [Alumni]" userId="7d707a65-5569-43f7-97aa-c489d0311d87" providerId="ADAL" clId="{CB5782FD-F61E-482A-88A3-CF21909429C4}" dt="2023-02-24T08:39:50.323" v="950" actId="20577"/>
        <pc:sldMkLst>
          <pc:docMk/>
          <pc:sldMk cId="474900930" sldId="761"/>
        </pc:sldMkLst>
        <pc:spChg chg="mod">
          <ac:chgData name="YANG, Yan ni [Alumni]" userId="7d707a65-5569-43f7-97aa-c489d0311d87" providerId="ADAL" clId="{CB5782FD-F61E-482A-88A3-CF21909429C4}" dt="2023-02-24T08:39:50.323" v="950" actId="20577"/>
          <ac:spMkLst>
            <pc:docMk/>
            <pc:sldMk cId="474900930" sldId="761"/>
            <ac:spMk id="3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4T08:39:04.849" v="902" actId="14100"/>
          <ac:spMkLst>
            <pc:docMk/>
            <pc:sldMk cId="474900930" sldId="761"/>
            <ac:spMk id="29698" creationId="{00000000-0000-0000-0000-000000000000}"/>
          </ac:spMkLst>
        </pc:spChg>
      </pc:sldChg>
      <pc:sldChg chg="ord">
        <pc:chgData name="YANG, Yan ni [Alumni]" userId="7d707a65-5569-43f7-97aa-c489d0311d87" providerId="ADAL" clId="{CB5782FD-F61E-482A-88A3-CF21909429C4}" dt="2023-02-24T08:40:33.366" v="952"/>
        <pc:sldMkLst>
          <pc:docMk/>
          <pc:sldMk cId="499619997" sldId="762"/>
        </pc:sldMkLst>
      </pc:sldChg>
      <pc:sldChg chg="addSp modSp mod ord">
        <pc:chgData name="YANG, Yan ni [Alumni]" userId="7d707a65-5569-43f7-97aa-c489d0311d87" providerId="ADAL" clId="{CB5782FD-F61E-482A-88A3-CF21909429C4}" dt="2023-02-24T08:41:28.547" v="978" actId="1076"/>
        <pc:sldMkLst>
          <pc:docMk/>
          <pc:sldMk cId="3921508146" sldId="763"/>
        </pc:sldMkLst>
        <pc:spChg chg="mod">
          <ac:chgData name="YANG, Yan ni [Alumni]" userId="7d707a65-5569-43f7-97aa-c489d0311d87" providerId="ADAL" clId="{CB5782FD-F61E-482A-88A3-CF21909429C4}" dt="2023-02-24T08:41:03.433" v="956" actId="20577"/>
          <ac:spMkLst>
            <pc:docMk/>
            <pc:sldMk cId="3921508146" sldId="763"/>
            <ac:spMk id="3" creationId="{00000000-0000-0000-0000-000000000000}"/>
          </ac:spMkLst>
        </pc:spChg>
        <pc:spChg chg="add mod">
          <ac:chgData name="YANG, Yan ni [Alumni]" userId="7d707a65-5569-43f7-97aa-c489d0311d87" providerId="ADAL" clId="{CB5782FD-F61E-482A-88A3-CF21909429C4}" dt="2023-02-24T08:41:28.547" v="978" actId="1076"/>
          <ac:spMkLst>
            <pc:docMk/>
            <pc:sldMk cId="3921508146" sldId="763"/>
            <ac:spMk id="4" creationId="{2C3CD98A-11E9-A151-04DD-1A5CF470E701}"/>
          </ac:spMkLst>
        </pc:spChg>
      </pc:sldChg>
      <pc:sldChg chg="addSp delSp modSp mod ord">
        <pc:chgData name="YANG, Yan ni [Alumni]" userId="7d707a65-5569-43f7-97aa-c489d0311d87" providerId="ADAL" clId="{CB5782FD-F61E-482A-88A3-CF21909429C4}" dt="2023-02-24T08:44:23.001" v="1096" actId="20577"/>
        <pc:sldMkLst>
          <pc:docMk/>
          <pc:sldMk cId="25411342" sldId="764"/>
        </pc:sldMkLst>
        <pc:spChg chg="add del mod">
          <ac:chgData name="YANG, Yan ni [Alumni]" userId="7d707a65-5569-43f7-97aa-c489d0311d87" providerId="ADAL" clId="{CB5782FD-F61E-482A-88A3-CF21909429C4}" dt="2023-02-24T08:44:23.001" v="1096" actId="20577"/>
          <ac:spMkLst>
            <pc:docMk/>
            <pc:sldMk cId="25411342" sldId="764"/>
            <ac:spMk id="2" creationId="{40076F91-6132-F1EA-DABE-48616A56955B}"/>
          </ac:spMkLst>
        </pc:spChg>
        <pc:spChg chg="add del mod">
          <ac:chgData name="YANG, Yan ni [Alumni]" userId="7d707a65-5569-43f7-97aa-c489d0311d87" providerId="ADAL" clId="{CB5782FD-F61E-482A-88A3-CF21909429C4}" dt="2023-02-24T08:43:46.904" v="995" actId="478"/>
          <ac:spMkLst>
            <pc:docMk/>
            <pc:sldMk cId="25411342" sldId="764"/>
            <ac:spMk id="3" creationId="{DC503E3F-1D8A-0D3D-E2DB-C684A8BEEEC3}"/>
          </ac:spMkLst>
        </pc:spChg>
        <pc:spChg chg="del mod">
          <ac:chgData name="YANG, Yan ni [Alumni]" userId="7d707a65-5569-43f7-97aa-c489d0311d87" providerId="ADAL" clId="{CB5782FD-F61E-482A-88A3-CF21909429C4}" dt="2023-02-24T08:43:44.568" v="994" actId="478"/>
          <ac:spMkLst>
            <pc:docMk/>
            <pc:sldMk cId="25411342" sldId="764"/>
            <ac:spMk id="17411" creationId="{00000000-0000-0000-0000-000000000000}"/>
          </ac:spMkLst>
        </pc:spChg>
      </pc:sldChg>
      <pc:sldChg chg="modSp ord">
        <pc:chgData name="YANG, Yan ni [Alumni]" userId="7d707a65-5569-43f7-97aa-c489d0311d87" providerId="ADAL" clId="{CB5782FD-F61E-482A-88A3-CF21909429C4}" dt="2023-02-25T13:24:20.178" v="6698" actId="1035"/>
        <pc:sldMkLst>
          <pc:docMk/>
          <pc:sldMk cId="1233344061" sldId="765"/>
        </pc:sldMkLst>
        <pc:spChg chg="mod">
          <ac:chgData name="YANG, Yan ni [Alumni]" userId="7d707a65-5569-43f7-97aa-c489d0311d87" providerId="ADAL" clId="{CB5782FD-F61E-482A-88A3-CF21909429C4}" dt="2023-02-25T13:24:17.610" v="6694" actId="1035"/>
          <ac:spMkLst>
            <pc:docMk/>
            <pc:sldMk cId="1233344061" sldId="765"/>
            <ac:spMk id="18435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4:20.178" v="6698" actId="1035"/>
          <ac:spMkLst>
            <pc:docMk/>
            <pc:sldMk cId="1233344061" sldId="765"/>
            <ac:spMk id="31746" creationId="{00000000-0000-0000-0000-000000000000}"/>
          </ac:spMkLst>
        </pc:spChg>
      </pc:sldChg>
      <pc:sldChg chg="addSp delSp modSp mod">
        <pc:chgData name="YANG, Yan ni [Alumni]" userId="7d707a65-5569-43f7-97aa-c489d0311d87" providerId="ADAL" clId="{CB5782FD-F61E-482A-88A3-CF21909429C4}" dt="2023-02-24T08:51:24.520" v="1419" actId="478"/>
        <pc:sldMkLst>
          <pc:docMk/>
          <pc:sldMk cId="773173312" sldId="767"/>
        </pc:sldMkLst>
        <pc:spChg chg="add del mod">
          <ac:chgData name="YANG, Yan ni [Alumni]" userId="7d707a65-5569-43f7-97aa-c489d0311d87" providerId="ADAL" clId="{CB5782FD-F61E-482A-88A3-CF21909429C4}" dt="2023-02-24T08:50:54.146" v="1402"/>
          <ac:spMkLst>
            <pc:docMk/>
            <pc:sldMk cId="773173312" sldId="767"/>
            <ac:spMk id="4" creationId="{3194C546-A36C-68DD-14C3-B9E4CE436CB2}"/>
          </ac:spMkLst>
        </pc:spChg>
        <pc:spChg chg="add del">
          <ac:chgData name="YANG, Yan ni [Alumni]" userId="7d707a65-5569-43f7-97aa-c489d0311d87" providerId="ADAL" clId="{CB5782FD-F61E-482A-88A3-CF21909429C4}" dt="2023-02-24T08:51:11.404" v="1405" actId="22"/>
          <ac:spMkLst>
            <pc:docMk/>
            <pc:sldMk cId="773173312" sldId="767"/>
            <ac:spMk id="6" creationId="{43BF944E-5121-043C-F245-D361DA2B47C9}"/>
          </ac:spMkLst>
        </pc:spChg>
        <pc:spChg chg="add del mod">
          <ac:chgData name="YANG, Yan ni [Alumni]" userId="7d707a65-5569-43f7-97aa-c489d0311d87" providerId="ADAL" clId="{CB5782FD-F61E-482A-88A3-CF21909429C4}" dt="2023-02-24T08:51:24.520" v="1419" actId="478"/>
          <ac:spMkLst>
            <pc:docMk/>
            <pc:sldMk cId="773173312" sldId="767"/>
            <ac:spMk id="7" creationId="{64612FF2-7216-1B38-8865-E8AD7A71381A}"/>
          </ac:spMkLst>
        </pc:spChg>
      </pc:sldChg>
      <pc:sldChg chg="addSp modSp mod">
        <pc:chgData name="YANG, Yan ni [Alumni]" userId="7d707a65-5569-43f7-97aa-c489d0311d87" providerId="ADAL" clId="{CB5782FD-F61E-482A-88A3-CF21909429C4}" dt="2023-02-24T09:32:18.576" v="2105" actId="208"/>
        <pc:sldMkLst>
          <pc:docMk/>
          <pc:sldMk cId="1093974719" sldId="769"/>
        </pc:sldMkLst>
        <pc:spChg chg="add mod">
          <ac:chgData name="YANG, Yan ni [Alumni]" userId="7d707a65-5569-43f7-97aa-c489d0311d87" providerId="ADAL" clId="{CB5782FD-F61E-482A-88A3-CF21909429C4}" dt="2023-02-24T09:32:18.576" v="2105" actId="208"/>
          <ac:spMkLst>
            <pc:docMk/>
            <pc:sldMk cId="1093974719" sldId="769"/>
            <ac:spMk id="10" creationId="{CA6C6890-73DF-A489-4900-68CDB69D7461}"/>
          </ac:spMkLst>
        </pc:spChg>
        <pc:cxnChg chg="add mod">
          <ac:chgData name="YANG, Yan ni [Alumni]" userId="7d707a65-5569-43f7-97aa-c489d0311d87" providerId="ADAL" clId="{CB5782FD-F61E-482A-88A3-CF21909429C4}" dt="2023-02-24T09:32:18.576" v="2105" actId="208"/>
          <ac:cxnSpMkLst>
            <pc:docMk/>
            <pc:sldMk cId="1093974719" sldId="769"/>
            <ac:cxnSpMk id="5" creationId="{6DD0EE23-895A-DE7D-3E64-490A45CE8A6F}"/>
          </ac:cxnSpMkLst>
        </pc:cxnChg>
      </pc:sldChg>
      <pc:sldChg chg="ord">
        <pc:chgData name="YANG, Yan ni [Alumni]" userId="7d707a65-5569-43f7-97aa-c489d0311d87" providerId="ADAL" clId="{CB5782FD-F61E-482A-88A3-CF21909429C4}" dt="2023-02-24T08:51:36.145" v="1423"/>
        <pc:sldMkLst>
          <pc:docMk/>
          <pc:sldMk cId="600246908" sldId="772"/>
        </pc:sldMkLst>
      </pc:sldChg>
      <pc:sldChg chg="ord">
        <pc:chgData name="YANG, Yan ni [Alumni]" userId="7d707a65-5569-43f7-97aa-c489d0311d87" providerId="ADAL" clId="{CB5782FD-F61E-482A-88A3-CF21909429C4}" dt="2023-02-24T09:16:13.655" v="1427"/>
        <pc:sldMkLst>
          <pc:docMk/>
          <pc:sldMk cId="2045727408" sldId="773"/>
        </pc:sldMkLst>
      </pc:sldChg>
      <pc:sldChg chg="ord">
        <pc:chgData name="YANG, Yan ni [Alumni]" userId="7d707a65-5569-43f7-97aa-c489d0311d87" providerId="ADAL" clId="{CB5782FD-F61E-482A-88A3-CF21909429C4}" dt="2023-02-24T09:18:45.150" v="1431"/>
        <pc:sldMkLst>
          <pc:docMk/>
          <pc:sldMk cId="3334411334" sldId="774"/>
        </pc:sldMkLst>
      </pc:sldChg>
      <pc:sldChg chg="modSp ord">
        <pc:chgData name="YANG, Yan ni [Alumni]" userId="7d707a65-5569-43f7-97aa-c489d0311d87" providerId="ADAL" clId="{CB5782FD-F61E-482A-88A3-CF21909429C4}" dt="2023-02-25T13:24:07.282" v="6688" actId="1035"/>
        <pc:sldMkLst>
          <pc:docMk/>
          <pc:sldMk cId="1503225920" sldId="775"/>
        </pc:sldMkLst>
        <pc:spChg chg="mod">
          <ac:chgData name="YANG, Yan ni [Alumni]" userId="7d707a65-5569-43f7-97aa-c489d0311d87" providerId="ADAL" clId="{CB5782FD-F61E-482A-88A3-CF21909429C4}" dt="2023-02-25T13:24:05.994" v="6685" actId="1035"/>
          <ac:spMkLst>
            <pc:docMk/>
            <pc:sldMk cId="1503225920" sldId="775"/>
            <ac:spMk id="21507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4:07.282" v="6688" actId="1035"/>
          <ac:spMkLst>
            <pc:docMk/>
            <pc:sldMk cId="1503225920" sldId="775"/>
            <ac:spMk id="34818" creationId="{00000000-0000-0000-0000-000000000000}"/>
          </ac:spMkLst>
        </pc:spChg>
      </pc:sldChg>
      <pc:sldChg chg="modSp">
        <pc:chgData name="YANG, Yan ni [Alumni]" userId="7d707a65-5569-43f7-97aa-c489d0311d87" providerId="ADAL" clId="{CB5782FD-F61E-482A-88A3-CF21909429C4}" dt="2023-02-25T13:23:46.458" v="6668" actId="1035"/>
        <pc:sldMkLst>
          <pc:docMk/>
          <pc:sldMk cId="2948205715" sldId="779"/>
        </pc:sldMkLst>
        <pc:spChg chg="mod">
          <ac:chgData name="YANG, Yan ni [Alumni]" userId="7d707a65-5569-43f7-97aa-c489d0311d87" providerId="ADAL" clId="{CB5782FD-F61E-482A-88A3-CF21909429C4}" dt="2023-02-25T13:23:46.458" v="6668" actId="1035"/>
          <ac:spMkLst>
            <pc:docMk/>
            <pc:sldMk cId="2948205715" sldId="779"/>
            <ac:spMk id="3" creationId="{00000000-0000-0000-0000-000000000000}"/>
          </ac:spMkLst>
        </pc:spChg>
      </pc:sldChg>
      <pc:sldChg chg="modSp">
        <pc:chgData name="YANG, Yan ni [Alumni]" userId="7d707a65-5569-43f7-97aa-c489d0311d87" providerId="ADAL" clId="{CB5782FD-F61E-482A-88A3-CF21909429C4}" dt="2023-02-25T13:23:43.739" v="6664" actId="1035"/>
        <pc:sldMkLst>
          <pc:docMk/>
          <pc:sldMk cId="434181458" sldId="780"/>
        </pc:sldMkLst>
        <pc:spChg chg="mod">
          <ac:chgData name="YANG, Yan ni [Alumni]" userId="7d707a65-5569-43f7-97aa-c489d0311d87" providerId="ADAL" clId="{CB5782FD-F61E-482A-88A3-CF21909429C4}" dt="2023-02-25T13:23:43.739" v="6664" actId="1035"/>
          <ac:spMkLst>
            <pc:docMk/>
            <pc:sldMk cId="434181458" sldId="780"/>
            <ac:spMk id="3" creationId="{00000000-0000-0000-0000-000000000000}"/>
          </ac:spMkLst>
        </pc:spChg>
      </pc:sldChg>
      <pc:sldChg chg="modSp mod">
        <pc:chgData name="YANG, Yan ni [Alumni]" userId="7d707a65-5569-43f7-97aa-c489d0311d87" providerId="ADAL" clId="{CB5782FD-F61E-482A-88A3-CF21909429C4}" dt="2023-02-24T12:15:42.724" v="2247" actId="1076"/>
        <pc:sldMkLst>
          <pc:docMk/>
          <pc:sldMk cId="1324523637" sldId="782"/>
        </pc:sldMkLst>
        <pc:spChg chg="mod">
          <ac:chgData name="YANG, Yan ni [Alumni]" userId="7d707a65-5569-43f7-97aa-c489d0311d87" providerId="ADAL" clId="{CB5782FD-F61E-482A-88A3-CF21909429C4}" dt="2023-02-24T12:15:42.724" v="2247" actId="1076"/>
          <ac:spMkLst>
            <pc:docMk/>
            <pc:sldMk cId="1324523637" sldId="782"/>
            <ac:spMk id="27652" creationId="{00000000-0000-0000-0000-000000000000}"/>
          </ac:spMkLst>
        </pc:spChg>
      </pc:sldChg>
      <pc:sldChg chg="addSp modSp mod modAnim">
        <pc:chgData name="YANG, Yan ni [Alumni]" userId="7d707a65-5569-43f7-97aa-c489d0311d87" providerId="ADAL" clId="{CB5782FD-F61E-482A-88A3-CF21909429C4}" dt="2023-02-24T13:10:20.022" v="2474"/>
        <pc:sldMkLst>
          <pc:docMk/>
          <pc:sldMk cId="1309393987" sldId="784"/>
        </pc:sldMkLst>
        <pc:spChg chg="add mod">
          <ac:chgData name="YANG, Yan ni [Alumni]" userId="7d707a65-5569-43f7-97aa-c489d0311d87" providerId="ADAL" clId="{CB5782FD-F61E-482A-88A3-CF21909429C4}" dt="2023-02-24T12:21:42.586" v="2378" actId="2711"/>
          <ac:spMkLst>
            <pc:docMk/>
            <pc:sldMk cId="1309393987" sldId="784"/>
            <ac:spMk id="4" creationId="{B25EEE7F-1F7F-EC1F-41D6-A01995776ED0}"/>
          </ac:spMkLst>
        </pc:spChg>
      </pc:sldChg>
      <pc:sldChg chg="modSp mod ord">
        <pc:chgData name="YANG, Yan ni [Alumni]" userId="7d707a65-5569-43f7-97aa-c489d0311d87" providerId="ADAL" clId="{CB5782FD-F61E-482A-88A3-CF21909429C4}" dt="2023-02-25T13:23:38.522" v="6658" actId="1035"/>
        <pc:sldMkLst>
          <pc:docMk/>
          <pc:sldMk cId="992488364" sldId="785"/>
        </pc:sldMkLst>
        <pc:spChg chg="mod">
          <ac:chgData name="YANG, Yan ni [Alumni]" userId="7d707a65-5569-43f7-97aa-c489d0311d87" providerId="ADAL" clId="{CB5782FD-F61E-482A-88A3-CF21909429C4}" dt="2023-02-25T13:23:38.522" v="6658" actId="1035"/>
          <ac:spMkLst>
            <pc:docMk/>
            <pc:sldMk cId="992488364" sldId="785"/>
            <ac:spMk id="25603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3:36.594" v="6655" actId="1035"/>
          <ac:spMkLst>
            <pc:docMk/>
            <pc:sldMk cId="992488364" sldId="785"/>
            <ac:spMk id="37890" creationId="{00000000-0000-0000-0000-000000000000}"/>
          </ac:spMkLst>
        </pc:spChg>
      </pc:sldChg>
      <pc:sldChg chg="addSp modSp mod modAnim">
        <pc:chgData name="YANG, Yan ni [Alumni]" userId="7d707a65-5569-43f7-97aa-c489d0311d87" providerId="ADAL" clId="{CB5782FD-F61E-482A-88A3-CF21909429C4}" dt="2023-02-24T13:10:17.839" v="2473"/>
        <pc:sldMkLst>
          <pc:docMk/>
          <pc:sldMk cId="427867346" sldId="786"/>
        </pc:sldMkLst>
        <pc:spChg chg="add mod">
          <ac:chgData name="YANG, Yan ni [Alumni]" userId="7d707a65-5569-43f7-97aa-c489d0311d87" providerId="ADAL" clId="{CB5782FD-F61E-482A-88A3-CF21909429C4}" dt="2023-02-24T13:10:15.701" v="2472" actId="1076"/>
          <ac:spMkLst>
            <pc:docMk/>
            <pc:sldMk cId="427867346" sldId="786"/>
            <ac:spMk id="2" creationId="{A3D9A540-BE86-7743-4F4E-BDB0BD988998}"/>
          </ac:spMkLst>
        </pc:spChg>
        <pc:spChg chg="mod">
          <ac:chgData name="YANG, Yan ni [Alumni]" userId="7d707a65-5569-43f7-97aa-c489d0311d87" providerId="ADAL" clId="{CB5782FD-F61E-482A-88A3-CF21909429C4}" dt="2023-02-24T13:09:47.734" v="2415" actId="20577"/>
          <ac:spMkLst>
            <pc:docMk/>
            <pc:sldMk cId="427867346" sldId="786"/>
            <ac:spMk id="29699" creationId="{00000000-0000-0000-0000-000000000000}"/>
          </ac:spMkLst>
        </pc:spChg>
      </pc:sldChg>
      <pc:sldChg chg="modSp mod modShow">
        <pc:chgData name="YANG, Yan ni [Alumni]" userId="7d707a65-5569-43f7-97aa-c489d0311d87" providerId="ADAL" clId="{CB5782FD-F61E-482A-88A3-CF21909429C4}" dt="2023-02-25T13:23:12.099" v="6631" actId="255"/>
        <pc:sldMkLst>
          <pc:docMk/>
          <pc:sldMk cId="1804196708" sldId="787"/>
        </pc:sldMkLst>
        <pc:spChg chg="mod">
          <ac:chgData name="YANG, Yan ni [Alumni]" userId="7d707a65-5569-43f7-97aa-c489d0311d87" providerId="ADAL" clId="{CB5782FD-F61E-482A-88A3-CF21909429C4}" dt="2023-02-25T13:23:12.099" v="6631" actId="255"/>
          <ac:spMkLst>
            <pc:docMk/>
            <pc:sldMk cId="1804196708" sldId="787"/>
            <ac:spMk id="21507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3:06.657" v="6630" actId="1036"/>
          <ac:spMkLst>
            <pc:docMk/>
            <pc:sldMk cId="1804196708" sldId="787"/>
            <ac:spMk id="34818" creationId="{00000000-0000-0000-0000-000000000000}"/>
          </ac:spMkLst>
        </pc:spChg>
      </pc:sldChg>
      <pc:sldChg chg="modSp mod ord">
        <pc:chgData name="YANG, Yan ni [Alumni]" userId="7d707a65-5569-43f7-97aa-c489d0311d87" providerId="ADAL" clId="{CB5782FD-F61E-482A-88A3-CF21909429C4}" dt="2023-02-24T12:59:55.860" v="2393" actId="6549"/>
        <pc:sldMkLst>
          <pc:docMk/>
          <pc:sldMk cId="2047820498" sldId="788"/>
        </pc:sldMkLst>
        <pc:spChg chg="mod">
          <ac:chgData name="YANG, Yan ni [Alumni]" userId="7d707a65-5569-43f7-97aa-c489d0311d87" providerId="ADAL" clId="{CB5782FD-F61E-482A-88A3-CF21909429C4}" dt="2023-02-24T12:59:55.860" v="2393" actId="6549"/>
          <ac:spMkLst>
            <pc:docMk/>
            <pc:sldMk cId="2047820498" sldId="788"/>
            <ac:spMk id="26627" creationId="{00000000-0000-0000-0000-000000000000}"/>
          </ac:spMkLst>
        </pc:spChg>
      </pc:sldChg>
      <pc:sldChg chg="modSp mod">
        <pc:chgData name="YANG, Yan ni [Alumni]" userId="7d707a65-5569-43f7-97aa-c489d0311d87" providerId="ADAL" clId="{CB5782FD-F61E-482A-88A3-CF21909429C4}" dt="2023-02-24T13:29:19.282" v="2687" actId="20577"/>
        <pc:sldMkLst>
          <pc:docMk/>
          <pc:sldMk cId="2493119750" sldId="789"/>
        </pc:sldMkLst>
        <pc:spChg chg="mod">
          <ac:chgData name="YANG, Yan ni [Alumni]" userId="7d707a65-5569-43f7-97aa-c489d0311d87" providerId="ADAL" clId="{CB5782FD-F61E-482A-88A3-CF21909429C4}" dt="2023-02-24T13:29:19.282" v="2687" actId="20577"/>
          <ac:spMkLst>
            <pc:docMk/>
            <pc:sldMk cId="2493119750" sldId="789"/>
            <ac:spMk id="3" creationId="{00000000-0000-0000-0000-000000000000}"/>
          </ac:spMkLst>
        </pc:spChg>
      </pc:sldChg>
      <pc:sldChg chg="ord">
        <pc:chgData name="YANG, Yan ni [Alumni]" userId="7d707a65-5569-43f7-97aa-c489d0311d87" providerId="ADAL" clId="{CB5782FD-F61E-482A-88A3-CF21909429C4}" dt="2023-02-24T13:33:23.694" v="2689"/>
        <pc:sldMkLst>
          <pc:docMk/>
          <pc:sldMk cId="3363567655" sldId="791"/>
        </pc:sldMkLst>
      </pc:sldChg>
      <pc:sldChg chg="modSp mod">
        <pc:chgData name="YANG, Yan ni [Alumni]" userId="7d707a65-5569-43f7-97aa-c489d0311d87" providerId="ADAL" clId="{CB5782FD-F61E-482A-88A3-CF21909429C4}" dt="2023-02-25T13:21:46.219" v="6569" actId="20577"/>
        <pc:sldMkLst>
          <pc:docMk/>
          <pc:sldMk cId="1634810494" sldId="832"/>
        </pc:sldMkLst>
        <pc:spChg chg="mod">
          <ac:chgData name="YANG, Yan ni [Alumni]" userId="7d707a65-5569-43f7-97aa-c489d0311d87" providerId="ADAL" clId="{CB5782FD-F61E-482A-88A3-CF21909429C4}" dt="2023-02-25T13:21:46.219" v="6569" actId="20577"/>
          <ac:spMkLst>
            <pc:docMk/>
            <pc:sldMk cId="1634810494" sldId="832"/>
            <ac:spMk id="39940" creationId="{00000000-0000-0000-0000-000000000000}"/>
          </ac:spMkLst>
        </pc:spChg>
      </pc:sldChg>
      <pc:sldChg chg="modSp mod">
        <pc:chgData name="YANG, Yan ni [Alumni]" userId="7d707a65-5569-43f7-97aa-c489d0311d87" providerId="ADAL" clId="{CB5782FD-F61E-482A-88A3-CF21909429C4}" dt="2023-02-25T13:21:28.251" v="6562" actId="948"/>
        <pc:sldMkLst>
          <pc:docMk/>
          <pc:sldMk cId="1131718502" sldId="834"/>
        </pc:sldMkLst>
        <pc:spChg chg="mod">
          <ac:chgData name="YANG, Yan ni [Alumni]" userId="7d707a65-5569-43f7-97aa-c489d0311d87" providerId="ADAL" clId="{CB5782FD-F61E-482A-88A3-CF21909429C4}" dt="2023-02-25T12:23:30.740" v="5670" actId="14100"/>
          <ac:spMkLst>
            <pc:docMk/>
            <pc:sldMk cId="1131718502" sldId="834"/>
            <ac:spMk id="2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1:28.251" v="6562" actId="948"/>
          <ac:spMkLst>
            <pc:docMk/>
            <pc:sldMk cId="1131718502" sldId="834"/>
            <ac:spMk id="40963" creationId="{00000000-0000-0000-0000-000000000000}"/>
          </ac:spMkLst>
        </pc:spChg>
      </pc:sldChg>
      <pc:sldChg chg="modSp mod">
        <pc:chgData name="YANG, Yan ni [Alumni]" userId="7d707a65-5569-43f7-97aa-c489d0311d87" providerId="ADAL" clId="{CB5782FD-F61E-482A-88A3-CF21909429C4}" dt="2023-02-25T13:21:22.523" v="6561" actId="948"/>
        <pc:sldMkLst>
          <pc:docMk/>
          <pc:sldMk cId="1905349134" sldId="835"/>
        </pc:sldMkLst>
        <pc:spChg chg="mod">
          <ac:chgData name="YANG, Yan ni [Alumni]" userId="7d707a65-5569-43f7-97aa-c489d0311d87" providerId="ADAL" clId="{CB5782FD-F61E-482A-88A3-CF21909429C4}" dt="2023-02-25T13:21:22.523" v="6561" actId="948"/>
          <ac:spMkLst>
            <pc:docMk/>
            <pc:sldMk cId="1905349134" sldId="835"/>
            <ac:spMk id="40963" creationId="{00000000-0000-0000-0000-000000000000}"/>
          </ac:spMkLst>
        </pc:spChg>
      </pc:sldChg>
      <pc:sldChg chg="modSp mod">
        <pc:chgData name="YANG, Yan ni [Alumni]" userId="7d707a65-5569-43f7-97aa-c489d0311d87" providerId="ADAL" clId="{CB5782FD-F61E-482A-88A3-CF21909429C4}" dt="2023-02-25T12:50:32.219" v="6043" actId="1036"/>
        <pc:sldMkLst>
          <pc:docMk/>
          <pc:sldMk cId="2853703643" sldId="836"/>
        </pc:sldMkLst>
        <pc:spChg chg="mod">
          <ac:chgData name="YANG, Yan ni [Alumni]" userId="7d707a65-5569-43f7-97aa-c489d0311d87" providerId="ADAL" clId="{CB5782FD-F61E-482A-88A3-CF21909429C4}" dt="2023-02-25T12:27:02.899" v="5686" actId="1076"/>
          <ac:spMkLst>
            <pc:docMk/>
            <pc:sldMk cId="2853703643" sldId="836"/>
            <ac:spMk id="2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2:50:27.131" v="6042" actId="1076"/>
          <ac:spMkLst>
            <pc:docMk/>
            <pc:sldMk cId="2853703643" sldId="836"/>
            <ac:spMk id="6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2:50:32.219" v="6043" actId="1036"/>
          <ac:spMkLst>
            <pc:docMk/>
            <pc:sldMk cId="2853703643" sldId="836"/>
            <ac:spMk id="41987" creationId="{00000000-0000-0000-0000-000000000000}"/>
          </ac:spMkLst>
        </pc:spChg>
      </pc:sldChg>
      <pc:sldChg chg="add">
        <pc:chgData name="YANG, Yan ni [Alumni]" userId="7d707a65-5569-43f7-97aa-c489d0311d87" providerId="ADAL" clId="{CB5782FD-F61E-482A-88A3-CF21909429C4}" dt="2023-02-25T12:27:45.423" v="5691"/>
        <pc:sldMkLst>
          <pc:docMk/>
          <pc:sldMk cId="41301716" sldId="837"/>
        </pc:sldMkLst>
      </pc:sldChg>
      <pc:sldChg chg="del">
        <pc:chgData name="YANG, Yan ni [Alumni]" userId="7d707a65-5569-43f7-97aa-c489d0311d87" providerId="ADAL" clId="{CB5782FD-F61E-482A-88A3-CF21909429C4}" dt="2023-02-25T12:27:41.385" v="5690" actId="2696"/>
        <pc:sldMkLst>
          <pc:docMk/>
          <pc:sldMk cId="861705208" sldId="837"/>
        </pc:sldMkLst>
      </pc:sldChg>
      <pc:sldChg chg="del">
        <pc:chgData name="YANG, Yan ni [Alumni]" userId="7d707a65-5569-43f7-97aa-c489d0311d87" providerId="ADAL" clId="{CB5782FD-F61E-482A-88A3-CF21909429C4}" dt="2023-02-25T12:27:41.385" v="5690" actId="2696"/>
        <pc:sldMkLst>
          <pc:docMk/>
          <pc:sldMk cId="1558520256" sldId="838"/>
        </pc:sldMkLst>
      </pc:sldChg>
      <pc:sldChg chg="add">
        <pc:chgData name="YANG, Yan ni [Alumni]" userId="7d707a65-5569-43f7-97aa-c489d0311d87" providerId="ADAL" clId="{CB5782FD-F61E-482A-88A3-CF21909429C4}" dt="2023-02-25T12:27:45.423" v="5691"/>
        <pc:sldMkLst>
          <pc:docMk/>
          <pc:sldMk cId="3646886815" sldId="838"/>
        </pc:sldMkLst>
      </pc:sldChg>
      <pc:sldChg chg="modSp add mod">
        <pc:chgData name="YANG, Yan ni [Alumni]" userId="7d707a65-5569-43f7-97aa-c489d0311d87" providerId="ADAL" clId="{CB5782FD-F61E-482A-88A3-CF21909429C4}" dt="2023-02-25T14:07:29.403" v="7339" actId="20577"/>
        <pc:sldMkLst>
          <pc:docMk/>
          <pc:sldMk cId="2158954096" sldId="839"/>
        </pc:sldMkLst>
        <pc:spChg chg="mod">
          <ac:chgData name="YANG, Yan ni [Alumni]" userId="7d707a65-5569-43f7-97aa-c489d0311d87" providerId="ADAL" clId="{CB5782FD-F61E-482A-88A3-CF21909429C4}" dt="2023-02-25T14:07:29.403" v="7339" actId="20577"/>
          <ac:spMkLst>
            <pc:docMk/>
            <pc:sldMk cId="2158954096" sldId="839"/>
            <ac:spMk id="38915" creationId="{00000000-0000-0000-0000-000000000000}"/>
          </ac:spMkLst>
        </pc:spChg>
      </pc:sldChg>
      <pc:sldChg chg="del">
        <pc:chgData name="YANG, Yan ni [Alumni]" userId="7d707a65-5569-43f7-97aa-c489d0311d87" providerId="ADAL" clId="{CB5782FD-F61E-482A-88A3-CF21909429C4}" dt="2023-02-25T12:27:41.385" v="5690" actId="2696"/>
        <pc:sldMkLst>
          <pc:docMk/>
          <pc:sldMk cId="3849994095" sldId="839"/>
        </pc:sldMkLst>
      </pc:sldChg>
      <pc:sldChg chg="modSp mod">
        <pc:chgData name="YANG, Yan ni [Alumni]" userId="7d707a65-5569-43f7-97aa-c489d0311d87" providerId="ADAL" clId="{CB5782FD-F61E-482A-88A3-CF21909429C4}" dt="2023-02-25T13:06:36.289" v="6145" actId="207"/>
        <pc:sldMkLst>
          <pc:docMk/>
          <pc:sldMk cId="870689817" sldId="841"/>
        </pc:sldMkLst>
        <pc:spChg chg="mod">
          <ac:chgData name="YANG, Yan ni [Alumni]" userId="7d707a65-5569-43f7-97aa-c489d0311d87" providerId="ADAL" clId="{CB5782FD-F61E-482A-88A3-CF21909429C4}" dt="2023-02-25T13:06:36.289" v="6145" actId="207"/>
          <ac:spMkLst>
            <pc:docMk/>
            <pc:sldMk cId="870689817" sldId="841"/>
            <ac:spMk id="44035" creationId="{00000000-0000-0000-0000-000000000000}"/>
          </ac:spMkLst>
        </pc:spChg>
      </pc:sldChg>
      <pc:sldChg chg="ord">
        <pc:chgData name="YANG, Yan ni [Alumni]" userId="7d707a65-5569-43f7-97aa-c489d0311d87" providerId="ADAL" clId="{CB5782FD-F61E-482A-88A3-CF21909429C4}" dt="2023-02-25T13:06:44.066" v="6147"/>
        <pc:sldMkLst>
          <pc:docMk/>
          <pc:sldMk cId="4086023689" sldId="842"/>
        </pc:sldMkLst>
      </pc:sldChg>
      <pc:sldChg chg="modSp mod ord">
        <pc:chgData name="YANG, Yan ni [Alumni]" userId="7d707a65-5569-43f7-97aa-c489d0311d87" providerId="ADAL" clId="{CB5782FD-F61E-482A-88A3-CF21909429C4}" dt="2023-02-25T13:10:09.231" v="6422" actId="207"/>
        <pc:sldMkLst>
          <pc:docMk/>
          <pc:sldMk cId="3956948376" sldId="844"/>
        </pc:sldMkLst>
        <pc:spChg chg="mod">
          <ac:chgData name="YANG, Yan ni [Alumni]" userId="7d707a65-5569-43f7-97aa-c489d0311d87" providerId="ADAL" clId="{CB5782FD-F61E-482A-88A3-CF21909429C4}" dt="2023-02-25T13:10:09.231" v="6422" actId="207"/>
          <ac:spMkLst>
            <pc:docMk/>
            <pc:sldMk cId="3956948376" sldId="844"/>
            <ac:spMk id="45059" creationId="{00000000-0000-0000-0000-000000000000}"/>
          </ac:spMkLst>
        </pc:spChg>
      </pc:sldChg>
      <pc:sldChg chg="add">
        <pc:chgData name="YANG, Yan ni [Alumni]" userId="7d707a65-5569-43f7-97aa-c489d0311d87" providerId="ADAL" clId="{CB5782FD-F61E-482A-88A3-CF21909429C4}" dt="2023-02-25T13:28:19.928" v="6742"/>
        <pc:sldMkLst>
          <pc:docMk/>
          <pc:sldMk cId="320668189" sldId="846"/>
        </pc:sldMkLst>
      </pc:sldChg>
      <pc:sldChg chg="del">
        <pc:chgData name="YANG, Yan ni [Alumni]" userId="7d707a65-5569-43f7-97aa-c489d0311d87" providerId="ADAL" clId="{CB5782FD-F61E-482A-88A3-CF21909429C4}" dt="2023-02-25T13:28:13.894" v="6741" actId="2696"/>
        <pc:sldMkLst>
          <pc:docMk/>
          <pc:sldMk cId="4074229059" sldId="846"/>
        </pc:sldMkLst>
      </pc:sldChg>
      <pc:sldChg chg="del">
        <pc:chgData name="YANG, Yan ni [Alumni]" userId="7d707a65-5569-43f7-97aa-c489d0311d87" providerId="ADAL" clId="{CB5782FD-F61E-482A-88A3-CF21909429C4}" dt="2023-02-25T13:28:13.894" v="6741" actId="2696"/>
        <pc:sldMkLst>
          <pc:docMk/>
          <pc:sldMk cId="1567312214" sldId="847"/>
        </pc:sldMkLst>
      </pc:sldChg>
      <pc:sldChg chg="add">
        <pc:chgData name="YANG, Yan ni [Alumni]" userId="7d707a65-5569-43f7-97aa-c489d0311d87" providerId="ADAL" clId="{CB5782FD-F61E-482A-88A3-CF21909429C4}" dt="2023-02-25T13:28:19.928" v="6742"/>
        <pc:sldMkLst>
          <pc:docMk/>
          <pc:sldMk cId="2722628952" sldId="847"/>
        </pc:sldMkLst>
      </pc:sldChg>
      <pc:sldChg chg="del">
        <pc:chgData name="YANG, Yan ni [Alumni]" userId="7d707a65-5569-43f7-97aa-c489d0311d87" providerId="ADAL" clId="{CB5782FD-F61E-482A-88A3-CF21909429C4}" dt="2023-02-25T13:28:13.894" v="6741" actId="2696"/>
        <pc:sldMkLst>
          <pc:docMk/>
          <pc:sldMk cId="1088320314" sldId="848"/>
        </pc:sldMkLst>
      </pc:sldChg>
      <pc:sldChg chg="add">
        <pc:chgData name="YANG, Yan ni [Alumni]" userId="7d707a65-5569-43f7-97aa-c489d0311d87" providerId="ADAL" clId="{CB5782FD-F61E-482A-88A3-CF21909429C4}" dt="2023-02-25T13:28:19.928" v="6742"/>
        <pc:sldMkLst>
          <pc:docMk/>
          <pc:sldMk cId="1531204679" sldId="848"/>
        </pc:sldMkLst>
      </pc:sldChg>
      <pc:sldChg chg="del">
        <pc:chgData name="YANG, Yan ni [Alumni]" userId="7d707a65-5569-43f7-97aa-c489d0311d87" providerId="ADAL" clId="{CB5782FD-F61E-482A-88A3-CF21909429C4}" dt="2023-02-25T13:28:13.894" v="6741" actId="2696"/>
        <pc:sldMkLst>
          <pc:docMk/>
          <pc:sldMk cId="3005584636" sldId="849"/>
        </pc:sldMkLst>
      </pc:sldChg>
      <pc:sldChg chg="add">
        <pc:chgData name="YANG, Yan ni [Alumni]" userId="7d707a65-5569-43f7-97aa-c489d0311d87" providerId="ADAL" clId="{CB5782FD-F61E-482A-88A3-CF21909429C4}" dt="2023-02-25T13:28:19.928" v="6742"/>
        <pc:sldMkLst>
          <pc:docMk/>
          <pc:sldMk cId="3846773063" sldId="849"/>
        </pc:sldMkLst>
      </pc:sldChg>
      <pc:sldChg chg="modSp mod modShow">
        <pc:chgData name="YANG, Yan ni [Alumni]" userId="7d707a65-5569-43f7-97aa-c489d0311d87" providerId="ADAL" clId="{CB5782FD-F61E-482A-88A3-CF21909429C4}" dt="2023-02-25T13:23:01.085" v="6620" actId="1035"/>
        <pc:sldMkLst>
          <pc:docMk/>
          <pc:sldMk cId="711171587" sldId="853"/>
        </pc:sldMkLst>
        <pc:spChg chg="mod">
          <ac:chgData name="YANG, Yan ni [Alumni]" userId="7d707a65-5569-43f7-97aa-c489d0311d87" providerId="ADAL" clId="{CB5782FD-F61E-482A-88A3-CF21909429C4}" dt="2023-02-25T13:23:01.085" v="6620" actId="1035"/>
          <ac:spMkLst>
            <pc:docMk/>
            <pc:sldMk cId="711171587" sldId="853"/>
            <ac:spMk id="21507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2:59.061" v="6615" actId="1035"/>
          <ac:spMkLst>
            <pc:docMk/>
            <pc:sldMk cId="711171587" sldId="853"/>
            <ac:spMk id="34818" creationId="{00000000-0000-0000-0000-000000000000}"/>
          </ac:spMkLst>
        </pc:spChg>
      </pc:sldChg>
      <pc:sldChg chg="addSp modSp mod modAnim modShow">
        <pc:chgData name="YANG, Yan ni [Alumni]" userId="7d707a65-5569-43f7-97aa-c489d0311d87" providerId="ADAL" clId="{CB5782FD-F61E-482A-88A3-CF21909429C4}" dt="2023-02-25T13:22:47.540" v="6600" actId="1076"/>
        <pc:sldMkLst>
          <pc:docMk/>
          <pc:sldMk cId="2971774811" sldId="854"/>
        </pc:sldMkLst>
        <pc:spChg chg="add mod">
          <ac:chgData name="YANG, Yan ni [Alumni]" userId="7d707a65-5569-43f7-97aa-c489d0311d87" providerId="ADAL" clId="{CB5782FD-F61E-482A-88A3-CF21909429C4}" dt="2023-02-25T13:22:47.540" v="6600" actId="1076"/>
          <ac:spMkLst>
            <pc:docMk/>
            <pc:sldMk cId="2971774811" sldId="854"/>
            <ac:spMk id="2" creationId="{A8E72FB6-B4C4-00C5-9761-4F79A0176222}"/>
          </ac:spMkLst>
        </pc:spChg>
        <pc:spChg chg="mod">
          <ac:chgData name="YANG, Yan ni [Alumni]" userId="7d707a65-5569-43f7-97aa-c489d0311d87" providerId="ADAL" clId="{CB5782FD-F61E-482A-88A3-CF21909429C4}" dt="2023-02-25T13:22:42.940" v="6599" actId="1035"/>
          <ac:spMkLst>
            <pc:docMk/>
            <pc:sldMk cId="2971774811" sldId="854"/>
            <ac:spMk id="21507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2:42.940" v="6599" actId="1035"/>
          <ac:spMkLst>
            <pc:docMk/>
            <pc:sldMk cId="2971774811" sldId="854"/>
            <ac:spMk id="34818" creationId="{00000000-0000-0000-0000-000000000000}"/>
          </ac:spMkLst>
        </pc:spChg>
      </pc:sldChg>
      <pc:sldChg chg="modSp">
        <pc:chgData name="YANG, Yan ni [Alumni]" userId="7d707a65-5569-43f7-97aa-c489d0311d87" providerId="ADAL" clId="{CB5782FD-F61E-482A-88A3-CF21909429C4}" dt="2023-02-25T13:22:31.508" v="6589" actId="1035"/>
        <pc:sldMkLst>
          <pc:docMk/>
          <pc:sldMk cId="2481216376" sldId="855"/>
        </pc:sldMkLst>
        <pc:spChg chg="mod">
          <ac:chgData name="YANG, Yan ni [Alumni]" userId="7d707a65-5569-43f7-97aa-c489d0311d87" providerId="ADAL" clId="{CB5782FD-F61E-482A-88A3-CF21909429C4}" dt="2023-02-25T13:22:31.508" v="6589" actId="1035"/>
          <ac:spMkLst>
            <pc:docMk/>
            <pc:sldMk cId="2481216376" sldId="855"/>
            <ac:spMk id="25603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2:31.508" v="6589" actId="1035"/>
          <ac:spMkLst>
            <pc:docMk/>
            <pc:sldMk cId="2481216376" sldId="855"/>
            <ac:spMk id="37890" creationId="{00000000-0000-0000-0000-000000000000}"/>
          </ac:spMkLst>
        </pc:spChg>
      </pc:sldChg>
      <pc:sldChg chg="modSp mod">
        <pc:chgData name="YANG, Yan ni [Alumni]" userId="7d707a65-5569-43f7-97aa-c489d0311d87" providerId="ADAL" clId="{CB5782FD-F61E-482A-88A3-CF21909429C4}" dt="2023-02-25T13:22:22.617" v="6579" actId="1035"/>
        <pc:sldMkLst>
          <pc:docMk/>
          <pc:sldMk cId="1939571556" sldId="856"/>
        </pc:sldMkLst>
        <pc:spChg chg="mod">
          <ac:chgData name="YANG, Yan ni [Alumni]" userId="7d707a65-5569-43f7-97aa-c489d0311d87" providerId="ADAL" clId="{CB5782FD-F61E-482A-88A3-CF21909429C4}" dt="2023-02-25T13:22:19.294" v="6572" actId="1076"/>
          <ac:spMkLst>
            <pc:docMk/>
            <pc:sldMk cId="1939571556" sldId="856"/>
            <ac:spMk id="2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2:22.617" v="6579" actId="1035"/>
          <ac:spMkLst>
            <pc:docMk/>
            <pc:sldMk cId="1939571556" sldId="856"/>
            <ac:spMk id="3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2:22.617" v="6579" actId="1035"/>
          <ac:spMkLst>
            <pc:docMk/>
            <pc:sldMk cId="1939571556" sldId="856"/>
            <ac:spMk id="5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2:22.617" v="6579" actId="1035"/>
          <ac:spMkLst>
            <pc:docMk/>
            <pc:sldMk cId="1939571556" sldId="856"/>
            <ac:spMk id="9" creationId="{00000000-0000-0000-0000-000000000000}"/>
          </ac:spMkLst>
        </pc:spChg>
        <pc:grpChg chg="mod">
          <ac:chgData name="YANG, Yan ni [Alumni]" userId="7d707a65-5569-43f7-97aa-c489d0311d87" providerId="ADAL" clId="{CB5782FD-F61E-482A-88A3-CF21909429C4}" dt="2023-02-25T13:22:22.617" v="6579" actId="1035"/>
          <ac:grpSpMkLst>
            <pc:docMk/>
            <pc:sldMk cId="1939571556" sldId="856"/>
            <ac:grpSpMk id="4" creationId="{00000000-0000-0000-0000-000000000000}"/>
          </ac:grpSpMkLst>
        </pc:grpChg>
        <pc:graphicFrameChg chg="mod">
          <ac:chgData name="YANG, Yan ni [Alumni]" userId="7d707a65-5569-43f7-97aa-c489d0311d87" providerId="ADAL" clId="{CB5782FD-F61E-482A-88A3-CF21909429C4}" dt="2023-02-25T13:22:22.617" v="6579" actId="1035"/>
          <ac:graphicFrameMkLst>
            <pc:docMk/>
            <pc:sldMk cId="1939571556" sldId="856"/>
            <ac:graphicFrameMk id="7" creationId="{00000000-0000-0000-0000-000000000000}"/>
          </ac:graphicFrameMkLst>
        </pc:graphicFrameChg>
      </pc:sldChg>
      <pc:sldChg chg="del">
        <pc:chgData name="YANG, Yan ni [Alumni]" userId="7d707a65-5569-43f7-97aa-c489d0311d87" providerId="ADAL" clId="{CB5782FD-F61E-482A-88A3-CF21909429C4}" dt="2023-02-25T13:28:13.894" v="6741" actId="2696"/>
        <pc:sldMkLst>
          <pc:docMk/>
          <pc:sldMk cId="768011799" sldId="859"/>
        </pc:sldMkLst>
      </pc:sldChg>
      <pc:sldChg chg="modSp add modAnim">
        <pc:chgData name="YANG, Yan ni [Alumni]" userId="7d707a65-5569-43f7-97aa-c489d0311d87" providerId="ADAL" clId="{CB5782FD-F61E-482A-88A3-CF21909429C4}" dt="2023-02-25T14:04:56.590" v="7265" actId="20577"/>
        <pc:sldMkLst>
          <pc:docMk/>
          <pc:sldMk cId="943705407" sldId="859"/>
        </pc:sldMkLst>
        <pc:spChg chg="mod">
          <ac:chgData name="YANG, Yan ni [Alumni]" userId="7d707a65-5569-43f7-97aa-c489d0311d87" providerId="ADAL" clId="{CB5782FD-F61E-482A-88A3-CF21909429C4}" dt="2023-02-25T13:32:01.627" v="6748" actId="1036"/>
          <ac:spMkLst>
            <pc:docMk/>
            <pc:sldMk cId="943705407" sldId="859"/>
            <ac:spMk id="147458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4:04:56.590" v="7265" actId="20577"/>
          <ac:spMkLst>
            <pc:docMk/>
            <pc:sldMk cId="943705407" sldId="859"/>
            <ac:spMk id="147459" creationId="{00000000-0000-0000-0000-000000000000}"/>
          </ac:spMkLst>
        </pc:spChg>
      </pc:sldChg>
      <pc:sldChg chg="del">
        <pc:chgData name="YANG, Yan ni [Alumni]" userId="7d707a65-5569-43f7-97aa-c489d0311d87" providerId="ADAL" clId="{CB5782FD-F61E-482A-88A3-CF21909429C4}" dt="2023-02-25T13:28:13.894" v="6741" actId="2696"/>
        <pc:sldMkLst>
          <pc:docMk/>
          <pc:sldMk cId="1880344336" sldId="860"/>
        </pc:sldMkLst>
      </pc:sldChg>
      <pc:sldChg chg="modSp add">
        <pc:chgData name="YANG, Yan ni [Alumni]" userId="7d707a65-5569-43f7-97aa-c489d0311d87" providerId="ADAL" clId="{CB5782FD-F61E-482A-88A3-CF21909429C4}" dt="2023-02-25T13:45:40.721" v="7076" actId="207"/>
        <pc:sldMkLst>
          <pc:docMk/>
          <pc:sldMk cId="3631872156" sldId="860"/>
        </pc:sldMkLst>
        <pc:spChg chg="mod">
          <ac:chgData name="YANG, Yan ni [Alumni]" userId="7d707a65-5569-43f7-97aa-c489d0311d87" providerId="ADAL" clId="{CB5782FD-F61E-482A-88A3-CF21909429C4}" dt="2023-02-25T13:39:12.229" v="6798" actId="1076"/>
          <ac:spMkLst>
            <pc:docMk/>
            <pc:sldMk cId="3631872156" sldId="860"/>
            <ac:spMk id="148482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45:40.721" v="7076" actId="207"/>
          <ac:spMkLst>
            <pc:docMk/>
            <pc:sldMk cId="3631872156" sldId="860"/>
            <ac:spMk id="148483" creationId="{00000000-0000-0000-0000-000000000000}"/>
          </ac:spMkLst>
        </pc:spChg>
      </pc:sldChg>
      <pc:sldChg chg="add">
        <pc:chgData name="YANG, Yan ni [Alumni]" userId="7d707a65-5569-43f7-97aa-c489d0311d87" providerId="ADAL" clId="{CB5782FD-F61E-482A-88A3-CF21909429C4}" dt="2023-02-25T13:28:19.928" v="6742"/>
        <pc:sldMkLst>
          <pc:docMk/>
          <pc:sldMk cId="3893769820" sldId="861"/>
        </pc:sldMkLst>
      </pc:sldChg>
      <pc:sldChg chg="del">
        <pc:chgData name="YANG, Yan ni [Alumni]" userId="7d707a65-5569-43f7-97aa-c489d0311d87" providerId="ADAL" clId="{CB5782FD-F61E-482A-88A3-CF21909429C4}" dt="2023-02-25T13:28:13.894" v="6741" actId="2696"/>
        <pc:sldMkLst>
          <pc:docMk/>
          <pc:sldMk cId="3978732838" sldId="861"/>
        </pc:sldMkLst>
      </pc:sldChg>
      <pc:sldChg chg="addSp modSp add mod">
        <pc:chgData name="YANG, Yan ni [Alumni]" userId="7d707a65-5569-43f7-97aa-c489d0311d87" providerId="ADAL" clId="{CB5782FD-F61E-482A-88A3-CF21909429C4}" dt="2023-02-25T13:45:13.062" v="7075" actId="1076"/>
        <pc:sldMkLst>
          <pc:docMk/>
          <pc:sldMk cId="934692292" sldId="862"/>
        </pc:sldMkLst>
        <pc:spChg chg="add mod">
          <ac:chgData name="YANG, Yan ni [Alumni]" userId="7d707a65-5569-43f7-97aa-c489d0311d87" providerId="ADAL" clId="{CB5782FD-F61E-482A-88A3-CF21909429C4}" dt="2023-02-25T13:45:07.873" v="7074" actId="1076"/>
          <ac:spMkLst>
            <pc:docMk/>
            <pc:sldMk cId="934692292" sldId="862"/>
            <ac:spMk id="2" creationId="{8345F0C0-DB98-3F3E-2F7A-35D8780418DF}"/>
          </ac:spMkLst>
        </pc:spChg>
        <pc:spChg chg="mod">
          <ac:chgData name="YANG, Yan ni [Alumni]" userId="7d707a65-5569-43f7-97aa-c489d0311d87" providerId="ADAL" clId="{CB5782FD-F61E-482A-88A3-CF21909429C4}" dt="2023-02-25T13:45:13.062" v="7075" actId="1076"/>
          <ac:spMkLst>
            <pc:docMk/>
            <pc:sldMk cId="934692292" sldId="862"/>
            <ac:spMk id="7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44:15.342" v="7037" actId="207"/>
          <ac:spMkLst>
            <pc:docMk/>
            <pc:sldMk cId="934692292" sldId="862"/>
            <ac:spMk id="121861" creationId="{00000000-0000-0000-0000-000000000000}"/>
          </ac:spMkLst>
        </pc:spChg>
      </pc:sldChg>
      <pc:sldChg chg="del">
        <pc:chgData name="YANG, Yan ni [Alumni]" userId="7d707a65-5569-43f7-97aa-c489d0311d87" providerId="ADAL" clId="{CB5782FD-F61E-482A-88A3-CF21909429C4}" dt="2023-02-25T13:28:13.894" v="6741" actId="2696"/>
        <pc:sldMkLst>
          <pc:docMk/>
          <pc:sldMk cId="3355959078" sldId="862"/>
        </pc:sldMkLst>
      </pc:sldChg>
      <pc:sldChg chg="modSp mod">
        <pc:chgData name="YANG, Yan ni [Alumni]" userId="7d707a65-5569-43f7-97aa-c489d0311d87" providerId="ADAL" clId="{CB5782FD-F61E-482A-88A3-CF21909429C4}" dt="2023-02-25T13:18:03.416" v="6430" actId="207"/>
        <pc:sldMkLst>
          <pc:docMk/>
          <pc:sldMk cId="167574562" sldId="864"/>
        </pc:sldMkLst>
        <pc:spChg chg="mod">
          <ac:chgData name="YANG, Yan ni [Alumni]" userId="7d707a65-5569-43f7-97aa-c489d0311d87" providerId="ADAL" clId="{CB5782FD-F61E-482A-88A3-CF21909429C4}" dt="2023-02-25T13:18:03.416" v="6430" actId="207"/>
          <ac:spMkLst>
            <pc:docMk/>
            <pc:sldMk cId="167574562" sldId="864"/>
            <ac:spMk id="58371" creationId="{00000000-0000-0000-0000-000000000000}"/>
          </ac:spMkLst>
        </pc:spChg>
      </pc:sldChg>
      <pc:sldChg chg="modSp mod">
        <pc:chgData name="YANG, Yan ni [Alumni]" userId="7d707a65-5569-43f7-97aa-c489d0311d87" providerId="ADAL" clId="{CB5782FD-F61E-482A-88A3-CF21909429C4}" dt="2023-02-25T13:13:55.648" v="6424" actId="14100"/>
        <pc:sldMkLst>
          <pc:docMk/>
          <pc:sldMk cId="3802121339" sldId="867"/>
        </pc:sldMkLst>
        <pc:spChg chg="mod">
          <ac:chgData name="YANG, Yan ni [Alumni]" userId="7d707a65-5569-43f7-97aa-c489d0311d87" providerId="ADAL" clId="{CB5782FD-F61E-482A-88A3-CF21909429C4}" dt="2023-02-25T13:13:55.648" v="6424" actId="14100"/>
          <ac:spMkLst>
            <pc:docMk/>
            <pc:sldMk cId="3802121339" sldId="867"/>
            <ac:spMk id="61443" creationId="{00000000-0000-0000-0000-000000000000}"/>
          </ac:spMkLst>
        </pc:spChg>
      </pc:sldChg>
      <pc:sldChg chg="modSp mod">
        <pc:chgData name="YANG, Yan ni [Alumni]" userId="7d707a65-5569-43f7-97aa-c489d0311d87" providerId="ADAL" clId="{CB5782FD-F61E-482A-88A3-CF21909429C4}" dt="2023-02-25T13:14:27.218" v="6426" actId="20577"/>
        <pc:sldMkLst>
          <pc:docMk/>
          <pc:sldMk cId="963271578" sldId="868"/>
        </pc:sldMkLst>
        <pc:spChg chg="mod">
          <ac:chgData name="YANG, Yan ni [Alumni]" userId="7d707a65-5569-43f7-97aa-c489d0311d87" providerId="ADAL" clId="{CB5782FD-F61E-482A-88A3-CF21909429C4}" dt="2023-02-25T13:14:27.218" v="6426" actId="20577"/>
          <ac:spMkLst>
            <pc:docMk/>
            <pc:sldMk cId="963271578" sldId="868"/>
            <ac:spMk id="62467" creationId="{00000000-0000-0000-0000-000000000000}"/>
          </ac:spMkLst>
        </pc:spChg>
      </pc:sldChg>
      <pc:sldChg chg="modSp mod">
        <pc:chgData name="YANG, Yan ni [Alumni]" userId="7d707a65-5569-43f7-97aa-c489d0311d87" providerId="ADAL" clId="{CB5782FD-F61E-482A-88A3-CF21909429C4}" dt="2023-02-25T13:20:59.917" v="6555" actId="1035"/>
        <pc:sldMkLst>
          <pc:docMk/>
          <pc:sldMk cId="3971183084" sldId="870"/>
        </pc:sldMkLst>
        <pc:spChg chg="mod">
          <ac:chgData name="YANG, Yan ni [Alumni]" userId="7d707a65-5569-43f7-97aa-c489d0311d87" providerId="ADAL" clId="{CB5782FD-F61E-482A-88A3-CF21909429C4}" dt="2023-02-25T13:20:59.917" v="6555" actId="1035"/>
          <ac:spMkLst>
            <pc:docMk/>
            <pc:sldMk cId="3971183084" sldId="870"/>
            <ac:spMk id="63491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0:56.565" v="6553" actId="1076"/>
          <ac:spMkLst>
            <pc:docMk/>
            <pc:sldMk cId="3971183084" sldId="870"/>
            <ac:spMk id="77826" creationId="{00000000-0000-0000-0000-000000000000}"/>
          </ac:spMkLst>
        </pc:spChg>
      </pc:sldChg>
      <pc:sldChg chg="modSp">
        <pc:chgData name="YANG, Yan ni [Alumni]" userId="7d707a65-5569-43f7-97aa-c489d0311d87" providerId="ADAL" clId="{CB5782FD-F61E-482A-88A3-CF21909429C4}" dt="2023-02-25T13:21:07.944" v="6560" actId="1035"/>
        <pc:sldMkLst>
          <pc:docMk/>
          <pc:sldMk cId="4268360240" sldId="871"/>
        </pc:sldMkLst>
        <pc:spChg chg="mod">
          <ac:chgData name="YANG, Yan ni [Alumni]" userId="7d707a65-5569-43f7-97aa-c489d0311d87" providerId="ADAL" clId="{CB5782FD-F61E-482A-88A3-CF21909429C4}" dt="2023-02-25T13:21:07.944" v="6560" actId="1035"/>
          <ac:spMkLst>
            <pc:docMk/>
            <pc:sldMk cId="4268360240" sldId="871"/>
            <ac:spMk id="64519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1:07.944" v="6560" actId="1035"/>
          <ac:spMkLst>
            <pc:docMk/>
            <pc:sldMk cId="4268360240" sldId="871"/>
            <ac:spMk id="64520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1:07.944" v="6560" actId="1035"/>
          <ac:spMkLst>
            <pc:docMk/>
            <pc:sldMk cId="4268360240" sldId="871"/>
            <ac:spMk id="64521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1:07.944" v="6560" actId="1035"/>
          <ac:spMkLst>
            <pc:docMk/>
            <pc:sldMk cId="4268360240" sldId="871"/>
            <ac:spMk id="64522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1:07.944" v="6560" actId="1035"/>
          <ac:spMkLst>
            <pc:docMk/>
            <pc:sldMk cId="4268360240" sldId="871"/>
            <ac:spMk id="64523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1:07.944" v="6560" actId="1035"/>
          <ac:spMkLst>
            <pc:docMk/>
            <pc:sldMk cId="4268360240" sldId="871"/>
            <ac:spMk id="64524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1:07.944" v="6560" actId="1035"/>
          <ac:spMkLst>
            <pc:docMk/>
            <pc:sldMk cId="4268360240" sldId="871"/>
            <ac:spMk id="64525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1:07.944" v="6560" actId="1035"/>
          <ac:spMkLst>
            <pc:docMk/>
            <pc:sldMk cId="4268360240" sldId="871"/>
            <ac:spMk id="64526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1:07.944" v="6560" actId="1035"/>
          <ac:spMkLst>
            <pc:docMk/>
            <pc:sldMk cId="4268360240" sldId="871"/>
            <ac:spMk id="64527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1:07.944" v="6560" actId="1035"/>
          <ac:spMkLst>
            <pc:docMk/>
            <pc:sldMk cId="4268360240" sldId="871"/>
            <ac:spMk id="64528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1:07.944" v="6560" actId="1035"/>
          <ac:spMkLst>
            <pc:docMk/>
            <pc:sldMk cId="4268360240" sldId="871"/>
            <ac:spMk id="64529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1:07.944" v="6560" actId="1035"/>
          <ac:spMkLst>
            <pc:docMk/>
            <pc:sldMk cId="4268360240" sldId="871"/>
            <ac:spMk id="64530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1:07.944" v="6560" actId="1035"/>
          <ac:spMkLst>
            <pc:docMk/>
            <pc:sldMk cId="4268360240" sldId="871"/>
            <ac:spMk id="64531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1:07.944" v="6560" actId="1035"/>
          <ac:spMkLst>
            <pc:docMk/>
            <pc:sldMk cId="4268360240" sldId="871"/>
            <ac:spMk id="64532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1:07.944" v="6560" actId="1035"/>
          <ac:spMkLst>
            <pc:docMk/>
            <pc:sldMk cId="4268360240" sldId="871"/>
            <ac:spMk id="64533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1:07.944" v="6560" actId="1035"/>
          <ac:spMkLst>
            <pc:docMk/>
            <pc:sldMk cId="4268360240" sldId="871"/>
            <ac:spMk id="64534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1:07.944" v="6560" actId="1035"/>
          <ac:spMkLst>
            <pc:docMk/>
            <pc:sldMk cId="4268360240" sldId="871"/>
            <ac:spMk id="64535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1:07.944" v="6560" actId="1035"/>
          <ac:spMkLst>
            <pc:docMk/>
            <pc:sldMk cId="4268360240" sldId="871"/>
            <ac:spMk id="64536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1:07.944" v="6560" actId="1035"/>
          <ac:spMkLst>
            <pc:docMk/>
            <pc:sldMk cId="4268360240" sldId="871"/>
            <ac:spMk id="64537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1:07.944" v="6560" actId="1035"/>
          <ac:spMkLst>
            <pc:docMk/>
            <pc:sldMk cId="4268360240" sldId="871"/>
            <ac:spMk id="64538" creationId="{00000000-0000-0000-0000-000000000000}"/>
          </ac:spMkLst>
        </pc:spChg>
        <pc:grpChg chg="mod">
          <ac:chgData name="YANG, Yan ni [Alumni]" userId="7d707a65-5569-43f7-97aa-c489d0311d87" providerId="ADAL" clId="{CB5782FD-F61E-482A-88A3-CF21909429C4}" dt="2023-02-25T13:21:07.944" v="6560" actId="1035"/>
          <ac:grpSpMkLst>
            <pc:docMk/>
            <pc:sldMk cId="4268360240" sldId="871"/>
            <ac:grpSpMk id="64517" creationId="{00000000-0000-0000-0000-000000000000}"/>
          </ac:grpSpMkLst>
        </pc:grpChg>
        <pc:grpChg chg="mod">
          <ac:chgData name="YANG, Yan ni [Alumni]" userId="7d707a65-5569-43f7-97aa-c489d0311d87" providerId="ADAL" clId="{CB5782FD-F61E-482A-88A3-CF21909429C4}" dt="2023-02-25T13:21:07.944" v="6560" actId="1035"/>
          <ac:grpSpMkLst>
            <pc:docMk/>
            <pc:sldMk cId="4268360240" sldId="871"/>
            <ac:grpSpMk id="64518" creationId="{00000000-0000-0000-0000-000000000000}"/>
          </ac:grpSpMkLst>
        </pc:grpChg>
      </pc:sldChg>
      <pc:sldChg chg="modSp">
        <pc:chgData name="YANG, Yan ni [Alumni]" userId="7d707a65-5569-43f7-97aa-c489d0311d87" providerId="ADAL" clId="{CB5782FD-F61E-482A-88A3-CF21909429C4}" dt="2023-02-25T13:20:42.378" v="6548" actId="1035"/>
        <pc:sldMkLst>
          <pc:docMk/>
          <pc:sldMk cId="1420717982" sldId="872"/>
        </pc:sldMkLst>
        <pc:spChg chg="mod">
          <ac:chgData name="YANG, Yan ni [Alumni]" userId="7d707a65-5569-43f7-97aa-c489d0311d87" providerId="ADAL" clId="{CB5782FD-F61E-482A-88A3-CF21909429C4}" dt="2023-02-25T13:20:42.378" v="6548" actId="1035"/>
          <ac:spMkLst>
            <pc:docMk/>
            <pc:sldMk cId="1420717982" sldId="872"/>
            <ac:spMk id="3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0:42.378" v="6548" actId="1035"/>
          <ac:spMkLst>
            <pc:docMk/>
            <pc:sldMk cId="1420717982" sldId="872"/>
            <ac:spMk id="65541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0:42.378" v="6548" actId="1035"/>
          <ac:spMkLst>
            <pc:docMk/>
            <pc:sldMk cId="1420717982" sldId="872"/>
            <ac:spMk id="79874" creationId="{00000000-0000-0000-0000-000000000000}"/>
          </ac:spMkLst>
        </pc:spChg>
      </pc:sldChg>
      <pc:sldChg chg="modSp mod">
        <pc:chgData name="YANG, Yan ni [Alumni]" userId="7d707a65-5569-43f7-97aa-c489d0311d87" providerId="ADAL" clId="{CB5782FD-F61E-482A-88A3-CF21909429C4}" dt="2023-02-25T13:25:25.988" v="6706" actId="255"/>
        <pc:sldMkLst>
          <pc:docMk/>
          <pc:sldMk cId="678616580" sldId="873"/>
        </pc:sldMkLst>
        <pc:spChg chg="mod">
          <ac:chgData name="YANG, Yan ni [Alumni]" userId="7d707a65-5569-43f7-97aa-c489d0311d87" providerId="ADAL" clId="{CB5782FD-F61E-482A-88A3-CF21909429C4}" dt="2023-02-25T13:25:25.988" v="6706" actId="255"/>
          <ac:spMkLst>
            <pc:docMk/>
            <pc:sldMk cId="678616580" sldId="873"/>
            <ac:spMk id="66563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4:51.114" v="6701" actId="1076"/>
          <ac:spMkLst>
            <pc:docMk/>
            <pc:sldMk cId="678616580" sldId="873"/>
            <ac:spMk id="80898" creationId="{00000000-0000-0000-0000-000000000000}"/>
          </ac:spMkLst>
        </pc:spChg>
      </pc:sldChg>
      <pc:sldChg chg="modSp mod">
        <pc:chgData name="YANG, Yan ni [Alumni]" userId="7d707a65-5569-43f7-97aa-c489d0311d87" providerId="ADAL" clId="{CB5782FD-F61E-482A-88A3-CF21909429C4}" dt="2023-02-25T13:27:08.835" v="6740" actId="20577"/>
        <pc:sldMkLst>
          <pc:docMk/>
          <pc:sldMk cId="179546454" sldId="874"/>
        </pc:sldMkLst>
        <pc:spChg chg="mod">
          <ac:chgData name="YANG, Yan ni [Alumni]" userId="7d707a65-5569-43f7-97aa-c489d0311d87" providerId="ADAL" clId="{CB5782FD-F61E-482A-88A3-CF21909429C4}" dt="2023-02-25T13:27:08.835" v="6740" actId="20577"/>
          <ac:spMkLst>
            <pc:docMk/>
            <pc:sldMk cId="179546454" sldId="874"/>
            <ac:spMk id="67587" creationId="{00000000-0000-0000-0000-000000000000}"/>
          </ac:spMkLst>
        </pc:spChg>
      </pc:sldChg>
      <pc:sldChg chg="modSp mod">
        <pc:chgData name="YANG, Yan ni [Alumni]" userId="7d707a65-5569-43f7-97aa-c489d0311d87" providerId="ADAL" clId="{CB5782FD-F61E-482A-88A3-CF21909429C4}" dt="2023-02-25T13:26:18.675" v="6708" actId="255"/>
        <pc:sldMkLst>
          <pc:docMk/>
          <pc:sldMk cId="2856095530" sldId="875"/>
        </pc:sldMkLst>
        <pc:spChg chg="mod">
          <ac:chgData name="YANG, Yan ni [Alumni]" userId="7d707a65-5569-43f7-97aa-c489d0311d87" providerId="ADAL" clId="{CB5782FD-F61E-482A-88A3-CF21909429C4}" dt="2023-02-25T13:26:18.675" v="6708" actId="255"/>
          <ac:spMkLst>
            <pc:docMk/>
            <pc:sldMk cId="2856095530" sldId="875"/>
            <ac:spMk id="68611" creationId="{00000000-0000-0000-0000-000000000000}"/>
          </ac:spMkLst>
        </pc:spChg>
      </pc:sldChg>
      <pc:sldChg chg="delSp modSp add mod">
        <pc:chgData name="YANG, Yan ni [Alumni]" userId="7d707a65-5569-43f7-97aa-c489d0311d87" providerId="ADAL" clId="{CB5782FD-F61E-482A-88A3-CF21909429C4}" dt="2023-02-24T08:09:01.763" v="615" actId="1076"/>
        <pc:sldMkLst>
          <pc:docMk/>
          <pc:sldMk cId="100061359" sldId="877"/>
        </pc:sldMkLst>
        <pc:spChg chg="mod">
          <ac:chgData name="YANG, Yan ni [Alumni]" userId="7d707a65-5569-43f7-97aa-c489d0311d87" providerId="ADAL" clId="{CB5782FD-F61E-482A-88A3-CF21909429C4}" dt="2023-02-24T08:04:47.973" v="438" actId="20577"/>
          <ac:spMkLst>
            <pc:docMk/>
            <pc:sldMk cId="100061359" sldId="877"/>
            <ac:spMk id="2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4T08:08:27.158" v="579" actId="20577"/>
          <ac:spMkLst>
            <pc:docMk/>
            <pc:sldMk cId="100061359" sldId="877"/>
            <ac:spMk id="3" creationId="{96860B1E-ABCC-0A2A-D5E5-118909943A14}"/>
          </ac:spMkLst>
        </pc:spChg>
        <pc:spChg chg="mod">
          <ac:chgData name="YANG, Yan ni [Alumni]" userId="7d707a65-5569-43f7-97aa-c489d0311d87" providerId="ADAL" clId="{CB5782FD-F61E-482A-88A3-CF21909429C4}" dt="2023-02-24T08:09:01.763" v="615" actId="1076"/>
          <ac:spMkLst>
            <pc:docMk/>
            <pc:sldMk cId="100061359" sldId="877"/>
            <ac:spMk id="6" creationId="{8ECC484B-5810-7B0B-0596-D54C25B22FEA}"/>
          </ac:spMkLst>
        </pc:spChg>
        <pc:spChg chg="del">
          <ac:chgData name="YANG, Yan ni [Alumni]" userId="7d707a65-5569-43f7-97aa-c489d0311d87" providerId="ADAL" clId="{CB5782FD-F61E-482A-88A3-CF21909429C4}" dt="2023-02-24T08:08:51.569" v="611" actId="478"/>
          <ac:spMkLst>
            <pc:docMk/>
            <pc:sldMk cId="100061359" sldId="877"/>
            <ac:spMk id="8" creationId="{F7C3AE94-4843-A6FE-167C-93806F8BD8A8}"/>
          </ac:spMkLst>
        </pc:spChg>
        <pc:spChg chg="mod">
          <ac:chgData name="YANG, Yan ni [Alumni]" userId="7d707a65-5569-43f7-97aa-c489d0311d87" providerId="ADAL" clId="{CB5782FD-F61E-482A-88A3-CF21909429C4}" dt="2023-02-24T08:08:59.234" v="614" actId="1076"/>
          <ac:spMkLst>
            <pc:docMk/>
            <pc:sldMk cId="100061359" sldId="877"/>
            <ac:spMk id="10" creationId="{31805020-C2C2-DD9F-3A81-7AD70E5BB0BE}"/>
          </ac:spMkLst>
        </pc:spChg>
      </pc:sldChg>
      <pc:sldChg chg="new del">
        <pc:chgData name="YANG, Yan ni [Alumni]" userId="7d707a65-5569-43f7-97aa-c489d0311d87" providerId="ADAL" clId="{CB5782FD-F61E-482A-88A3-CF21909429C4}" dt="2023-02-24T08:04:42.246" v="431" actId="680"/>
        <pc:sldMkLst>
          <pc:docMk/>
          <pc:sldMk cId="386623222" sldId="877"/>
        </pc:sldMkLst>
      </pc:sldChg>
      <pc:sldChg chg="delSp add ord">
        <pc:chgData name="YANG, Yan ni [Alumni]" userId="7d707a65-5569-43f7-97aa-c489d0311d87" providerId="ADAL" clId="{CB5782FD-F61E-482A-88A3-CF21909429C4}" dt="2023-02-24T08:43:38.087" v="990"/>
        <pc:sldMkLst>
          <pc:docMk/>
          <pc:sldMk cId="2022589934" sldId="878"/>
        </pc:sldMkLst>
        <pc:spChg chg="del">
          <ac:chgData name="YANG, Yan ni [Alumni]" userId="7d707a65-5569-43f7-97aa-c489d0311d87" providerId="ADAL" clId="{CB5782FD-F61E-482A-88A3-CF21909429C4}" dt="2023-02-24T08:43:35.584" v="988" actId="478"/>
          <ac:spMkLst>
            <pc:docMk/>
            <pc:sldMk cId="2022589934" sldId="878"/>
            <ac:spMk id="2" creationId="{40076F91-6132-F1EA-DABE-48616A56955B}"/>
          </ac:spMkLst>
        </pc:spChg>
      </pc:sldChg>
      <pc:sldChg chg="addSp delSp modSp add mod">
        <pc:chgData name="YANG, Yan ni [Alumni]" userId="7d707a65-5569-43f7-97aa-c489d0311d87" providerId="ADAL" clId="{CB5782FD-F61E-482A-88A3-CF21909429C4}" dt="2023-02-24T08:47:49.536" v="1264" actId="20577"/>
        <pc:sldMkLst>
          <pc:docMk/>
          <pc:sldMk cId="771198398" sldId="879"/>
        </pc:sldMkLst>
        <pc:spChg chg="add del mod">
          <ac:chgData name="YANG, Yan ni [Alumni]" userId="7d707a65-5569-43f7-97aa-c489d0311d87" providerId="ADAL" clId="{CB5782FD-F61E-482A-88A3-CF21909429C4}" dt="2023-02-24T08:45:55.184" v="1119" actId="478"/>
          <ac:spMkLst>
            <pc:docMk/>
            <pc:sldMk cId="771198398" sldId="879"/>
            <ac:spMk id="2" creationId="{AAAA878F-BC2F-E9EF-029B-9A1FCC5557AA}"/>
          </ac:spMkLst>
        </pc:spChg>
        <pc:spChg chg="add mod">
          <ac:chgData name="YANG, Yan ni [Alumni]" userId="7d707a65-5569-43f7-97aa-c489d0311d87" providerId="ADAL" clId="{CB5782FD-F61E-482A-88A3-CF21909429C4}" dt="2023-02-24T08:47:49.536" v="1264" actId="20577"/>
          <ac:spMkLst>
            <pc:docMk/>
            <pc:sldMk cId="771198398" sldId="879"/>
            <ac:spMk id="3" creationId="{C9E14ED3-5AF0-8E1B-C813-11843D98B2C2}"/>
          </ac:spMkLst>
        </pc:spChg>
        <pc:spChg chg="del">
          <ac:chgData name="YANG, Yan ni [Alumni]" userId="7d707a65-5569-43f7-97aa-c489d0311d87" providerId="ADAL" clId="{CB5782FD-F61E-482A-88A3-CF21909429C4}" dt="2023-02-24T08:45:38.360" v="1116" actId="478"/>
          <ac:spMkLst>
            <pc:docMk/>
            <pc:sldMk cId="771198398" sldId="879"/>
            <ac:spMk id="18435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4T08:45:35.451" v="1115" actId="20577"/>
          <ac:spMkLst>
            <pc:docMk/>
            <pc:sldMk cId="771198398" sldId="879"/>
            <ac:spMk id="31746" creationId="{00000000-0000-0000-0000-000000000000}"/>
          </ac:spMkLst>
        </pc:spChg>
      </pc:sldChg>
      <pc:sldChg chg="modSp add mod">
        <pc:chgData name="YANG, Yan ni [Alumni]" userId="7d707a65-5569-43f7-97aa-c489d0311d87" providerId="ADAL" clId="{CB5782FD-F61E-482A-88A3-CF21909429C4}" dt="2023-02-24T08:49:26.741" v="1399" actId="207"/>
        <pc:sldMkLst>
          <pc:docMk/>
          <pc:sldMk cId="3726985815" sldId="880"/>
        </pc:sldMkLst>
        <pc:spChg chg="mod">
          <ac:chgData name="YANG, Yan ni [Alumni]" userId="7d707a65-5569-43f7-97aa-c489d0311d87" providerId="ADAL" clId="{CB5782FD-F61E-482A-88A3-CF21909429C4}" dt="2023-02-24T08:49:26.741" v="1399" actId="207"/>
          <ac:spMkLst>
            <pc:docMk/>
            <pc:sldMk cId="3726985815" sldId="880"/>
            <ac:spMk id="3" creationId="{C9E14ED3-5AF0-8E1B-C813-11843D98B2C2}"/>
          </ac:spMkLst>
        </pc:spChg>
        <pc:spChg chg="mod">
          <ac:chgData name="YANG, Yan ni [Alumni]" userId="7d707a65-5569-43f7-97aa-c489d0311d87" providerId="ADAL" clId="{CB5782FD-F61E-482A-88A3-CF21909429C4}" dt="2023-02-24T08:48:03.756" v="1293" actId="20577"/>
          <ac:spMkLst>
            <pc:docMk/>
            <pc:sldMk cId="3726985815" sldId="880"/>
            <ac:spMk id="31746" creationId="{00000000-0000-0000-0000-000000000000}"/>
          </ac:spMkLst>
        </pc:spChg>
      </pc:sldChg>
      <pc:sldChg chg="addSp delSp modSp add mod">
        <pc:chgData name="YANG, Yan ni [Alumni]" userId="7d707a65-5569-43f7-97aa-c489d0311d87" providerId="ADAL" clId="{CB5782FD-F61E-482A-88A3-CF21909429C4}" dt="2023-02-25T13:23:59.990" v="6680" actId="1076"/>
        <pc:sldMkLst>
          <pc:docMk/>
          <pc:sldMk cId="3031929720" sldId="881"/>
        </pc:sldMkLst>
        <pc:spChg chg="add del">
          <ac:chgData name="YANG, Yan ni [Alumni]" userId="7d707a65-5569-43f7-97aa-c489d0311d87" providerId="ADAL" clId="{CB5782FD-F61E-482A-88A3-CF21909429C4}" dt="2023-02-24T09:29:46.270" v="1982" actId="22"/>
          <ac:spMkLst>
            <pc:docMk/>
            <pc:sldMk cId="3031929720" sldId="881"/>
            <ac:spMk id="3" creationId="{5A6FBB73-2663-76D6-5742-9058ADFB2898}"/>
          </ac:spMkLst>
        </pc:spChg>
        <pc:spChg chg="add mod">
          <ac:chgData name="YANG, Yan ni [Alumni]" userId="7d707a65-5569-43f7-97aa-c489d0311d87" providerId="ADAL" clId="{CB5782FD-F61E-482A-88A3-CF21909429C4}" dt="2023-02-25T13:23:53.394" v="6678" actId="1035"/>
          <ac:spMkLst>
            <pc:docMk/>
            <pc:sldMk cId="3031929720" sldId="881"/>
            <ac:spMk id="4" creationId="{27C4CA1D-E3A2-3DAC-FCDF-016EBC31BD8B}"/>
          </ac:spMkLst>
        </pc:spChg>
        <pc:spChg chg="add mod">
          <ac:chgData name="YANG, Yan ni [Alumni]" userId="7d707a65-5569-43f7-97aa-c489d0311d87" providerId="ADAL" clId="{CB5782FD-F61E-482A-88A3-CF21909429C4}" dt="2023-02-25T13:23:55.987" v="6679" actId="1076"/>
          <ac:spMkLst>
            <pc:docMk/>
            <pc:sldMk cId="3031929720" sldId="881"/>
            <ac:spMk id="5" creationId="{928AEBEA-872B-B4DB-9AF6-26AE05476B1A}"/>
          </ac:spMkLst>
        </pc:spChg>
        <pc:spChg chg="mod">
          <ac:chgData name="YANG, Yan ni [Alumni]" userId="7d707a65-5569-43f7-97aa-c489d0311d87" providerId="ADAL" clId="{CB5782FD-F61E-482A-88A3-CF21909429C4}" dt="2023-02-25T13:23:49.882" v="6672" actId="1035"/>
          <ac:spMkLst>
            <pc:docMk/>
            <pc:sldMk cId="3031929720" sldId="881"/>
            <ac:spMk id="21507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23:59.990" v="6680" actId="1076"/>
          <ac:spMkLst>
            <pc:docMk/>
            <pc:sldMk cId="3031929720" sldId="881"/>
            <ac:spMk id="34818" creationId="{00000000-0000-0000-0000-000000000000}"/>
          </ac:spMkLst>
        </pc:spChg>
      </pc:sldChg>
      <pc:sldChg chg="addSp delSp modSp add mod">
        <pc:chgData name="YANG, Yan ni [Alumni]" userId="7d707a65-5569-43f7-97aa-c489d0311d87" providerId="ADAL" clId="{CB5782FD-F61E-482A-88A3-CF21909429C4}" dt="2023-02-25T12:38:44.972" v="5693" actId="478"/>
        <pc:sldMkLst>
          <pc:docMk/>
          <pc:sldMk cId="4240449397" sldId="882"/>
        </pc:sldMkLst>
        <pc:spChg chg="mod">
          <ac:chgData name="YANG, Yan ni [Alumni]" userId="7d707a65-5569-43f7-97aa-c489d0311d87" providerId="ADAL" clId="{CB5782FD-F61E-482A-88A3-CF21909429C4}" dt="2023-02-24T13:36:39.257" v="2730" actId="20577"/>
          <ac:spMkLst>
            <pc:docMk/>
            <pc:sldMk cId="4240449397" sldId="882"/>
            <ac:spMk id="2" creationId="{00000000-0000-0000-0000-000000000000}"/>
          </ac:spMkLst>
        </pc:spChg>
        <pc:spChg chg="add mod">
          <ac:chgData name="YANG, Yan ni [Alumni]" userId="7d707a65-5569-43f7-97aa-c489d0311d87" providerId="ADAL" clId="{CB5782FD-F61E-482A-88A3-CF21909429C4}" dt="2023-02-24T13:45:32.633" v="3207" actId="1076"/>
          <ac:spMkLst>
            <pc:docMk/>
            <pc:sldMk cId="4240449397" sldId="882"/>
            <ac:spMk id="3" creationId="{F6DD5D19-F6DE-DD5C-29F2-175612B32901}"/>
          </ac:spMkLst>
        </pc:spChg>
        <pc:spChg chg="add mod">
          <ac:chgData name="YANG, Yan ni [Alumni]" userId="7d707a65-5569-43f7-97aa-c489d0311d87" providerId="ADAL" clId="{CB5782FD-F61E-482A-88A3-CF21909429C4}" dt="2023-02-24T13:46:00.150" v="3220" actId="2711"/>
          <ac:spMkLst>
            <pc:docMk/>
            <pc:sldMk cId="4240449397" sldId="882"/>
            <ac:spMk id="4" creationId="{5F22E337-2989-EF14-8638-7F858E35015A}"/>
          </ac:spMkLst>
        </pc:spChg>
        <pc:spChg chg="del mod">
          <ac:chgData name="YANG, Yan ni [Alumni]" userId="7d707a65-5569-43f7-97aa-c489d0311d87" providerId="ADAL" clId="{CB5782FD-F61E-482A-88A3-CF21909429C4}" dt="2023-02-25T12:38:44.972" v="5693" actId="478"/>
          <ac:spMkLst>
            <pc:docMk/>
            <pc:sldMk cId="4240449397" sldId="882"/>
            <ac:spMk id="6" creationId="{00000000-0000-0000-0000-000000000000}"/>
          </ac:spMkLst>
        </pc:spChg>
        <pc:spChg chg="add mod ord">
          <ac:chgData name="YANG, Yan ni [Alumni]" userId="7d707a65-5569-43f7-97aa-c489d0311d87" providerId="ADAL" clId="{CB5782FD-F61E-482A-88A3-CF21909429C4}" dt="2023-02-24T13:45:39.664" v="3209" actId="1076"/>
          <ac:spMkLst>
            <pc:docMk/>
            <pc:sldMk cId="4240449397" sldId="882"/>
            <ac:spMk id="7" creationId="{AE1C452C-CE00-42F4-29B9-74B99313D24B}"/>
          </ac:spMkLst>
        </pc:spChg>
        <pc:spChg chg="add mod">
          <ac:chgData name="YANG, Yan ni [Alumni]" userId="7d707a65-5569-43f7-97aa-c489d0311d87" providerId="ADAL" clId="{CB5782FD-F61E-482A-88A3-CF21909429C4}" dt="2023-02-24T13:45:55.052" v="3219" actId="1076"/>
          <ac:spMkLst>
            <pc:docMk/>
            <pc:sldMk cId="4240449397" sldId="882"/>
            <ac:spMk id="8" creationId="{C4807476-0BD6-3EB8-82B3-E9A68AE105AF}"/>
          </ac:spMkLst>
        </pc:spChg>
        <pc:spChg chg="add mod">
          <ac:chgData name="YANG, Yan ni [Alumni]" userId="7d707a65-5569-43f7-97aa-c489d0311d87" providerId="ADAL" clId="{CB5782FD-F61E-482A-88A3-CF21909429C4}" dt="2023-02-24T13:46:43.508" v="3240" actId="20577"/>
          <ac:spMkLst>
            <pc:docMk/>
            <pc:sldMk cId="4240449397" sldId="882"/>
            <ac:spMk id="9" creationId="{DF4D6F44-9BFF-95B7-2314-E8F7F39EEA14}"/>
          </ac:spMkLst>
        </pc:spChg>
        <pc:spChg chg="add mod">
          <ac:chgData name="YANG, Yan ni [Alumni]" userId="7d707a65-5569-43f7-97aa-c489d0311d87" providerId="ADAL" clId="{CB5782FD-F61E-482A-88A3-CF21909429C4}" dt="2023-02-24T13:47:15.457" v="3253" actId="1076"/>
          <ac:spMkLst>
            <pc:docMk/>
            <pc:sldMk cId="4240449397" sldId="882"/>
            <ac:spMk id="10" creationId="{0D2F6A9D-012B-53C6-0DD7-EF0A1570B725}"/>
          </ac:spMkLst>
        </pc:spChg>
        <pc:spChg chg="add mod">
          <ac:chgData name="YANG, Yan ni [Alumni]" userId="7d707a65-5569-43f7-97aa-c489d0311d87" providerId="ADAL" clId="{CB5782FD-F61E-482A-88A3-CF21909429C4}" dt="2023-02-24T13:47:29.514" v="3266" actId="1076"/>
          <ac:spMkLst>
            <pc:docMk/>
            <pc:sldMk cId="4240449397" sldId="882"/>
            <ac:spMk id="11" creationId="{F61E4B62-6C88-BEEC-64EA-38485E34F9B5}"/>
          </ac:spMkLst>
        </pc:spChg>
        <pc:spChg chg="add mod">
          <ac:chgData name="YANG, Yan ni [Alumni]" userId="7d707a65-5569-43f7-97aa-c489d0311d87" providerId="ADAL" clId="{CB5782FD-F61E-482A-88A3-CF21909429C4}" dt="2023-02-25T12:38:43.413" v="5692" actId="478"/>
          <ac:spMkLst>
            <pc:docMk/>
            <pc:sldMk cId="4240449397" sldId="882"/>
            <ac:spMk id="12" creationId="{38091416-7F33-19D3-55AE-F57B6FF55489}"/>
          </ac:spMkLst>
        </pc:spChg>
        <pc:spChg chg="del mod">
          <ac:chgData name="YANG, Yan ni [Alumni]" userId="7d707a65-5569-43f7-97aa-c489d0311d87" providerId="ADAL" clId="{CB5782FD-F61E-482A-88A3-CF21909429C4}" dt="2023-02-25T12:38:43.413" v="5692" actId="478"/>
          <ac:spMkLst>
            <pc:docMk/>
            <pc:sldMk cId="4240449397" sldId="882"/>
            <ac:spMk id="31748" creationId="{00000000-0000-0000-0000-000000000000}"/>
          </ac:spMkLst>
        </pc:spChg>
      </pc:sldChg>
      <pc:sldChg chg="addSp delSp modSp add mod">
        <pc:chgData name="YANG, Yan ni [Alumni]" userId="7d707a65-5569-43f7-97aa-c489d0311d87" providerId="ADAL" clId="{CB5782FD-F61E-482A-88A3-CF21909429C4}" dt="2023-02-25T12:24:02.208" v="5672" actId="207"/>
        <pc:sldMkLst>
          <pc:docMk/>
          <pc:sldMk cId="472377162" sldId="883"/>
        </pc:sldMkLst>
        <pc:spChg chg="mod">
          <ac:chgData name="YANG, Yan ni [Alumni]" userId="7d707a65-5569-43f7-97aa-c489d0311d87" providerId="ADAL" clId="{CB5782FD-F61E-482A-88A3-CF21909429C4}" dt="2023-02-25T12:24:02.208" v="5672" actId="207"/>
          <ac:spMkLst>
            <pc:docMk/>
            <pc:sldMk cId="472377162" sldId="883"/>
            <ac:spMk id="2" creationId="{00000000-0000-0000-0000-000000000000}"/>
          </ac:spMkLst>
        </pc:spChg>
        <pc:spChg chg="del">
          <ac:chgData name="YANG, Yan ni [Alumni]" userId="7d707a65-5569-43f7-97aa-c489d0311d87" providerId="ADAL" clId="{CB5782FD-F61E-482A-88A3-CF21909429C4}" dt="2023-02-24T13:47:51.278" v="3268" actId="478"/>
          <ac:spMkLst>
            <pc:docMk/>
            <pc:sldMk cId="472377162" sldId="883"/>
            <ac:spMk id="3" creationId="{F6DD5D19-F6DE-DD5C-29F2-175612B32901}"/>
          </ac:spMkLst>
        </pc:spChg>
        <pc:spChg chg="del">
          <ac:chgData name="YANG, Yan ni [Alumni]" userId="7d707a65-5569-43f7-97aa-c489d0311d87" providerId="ADAL" clId="{CB5782FD-F61E-482A-88A3-CF21909429C4}" dt="2023-02-24T13:47:51.278" v="3268" actId="478"/>
          <ac:spMkLst>
            <pc:docMk/>
            <pc:sldMk cId="472377162" sldId="883"/>
            <ac:spMk id="4" creationId="{5F22E337-2989-EF14-8638-7F858E35015A}"/>
          </ac:spMkLst>
        </pc:spChg>
        <pc:spChg chg="del">
          <ac:chgData name="YANG, Yan ni [Alumni]" userId="7d707a65-5569-43f7-97aa-c489d0311d87" providerId="ADAL" clId="{CB5782FD-F61E-482A-88A3-CF21909429C4}" dt="2023-02-24T13:52:12.462" v="3595" actId="478"/>
          <ac:spMkLst>
            <pc:docMk/>
            <pc:sldMk cId="472377162" sldId="883"/>
            <ac:spMk id="6" creationId="{00000000-0000-0000-0000-000000000000}"/>
          </ac:spMkLst>
        </pc:spChg>
        <pc:spChg chg="del">
          <ac:chgData name="YANG, Yan ni [Alumni]" userId="7d707a65-5569-43f7-97aa-c489d0311d87" providerId="ADAL" clId="{CB5782FD-F61E-482A-88A3-CF21909429C4}" dt="2023-02-24T13:47:51.278" v="3268" actId="478"/>
          <ac:spMkLst>
            <pc:docMk/>
            <pc:sldMk cId="472377162" sldId="883"/>
            <ac:spMk id="7" creationId="{AE1C452C-CE00-42F4-29B9-74B99313D24B}"/>
          </ac:spMkLst>
        </pc:spChg>
        <pc:spChg chg="del">
          <ac:chgData name="YANG, Yan ni [Alumni]" userId="7d707a65-5569-43f7-97aa-c489d0311d87" providerId="ADAL" clId="{CB5782FD-F61E-482A-88A3-CF21909429C4}" dt="2023-02-24T13:47:51.278" v="3268" actId="478"/>
          <ac:spMkLst>
            <pc:docMk/>
            <pc:sldMk cId="472377162" sldId="883"/>
            <ac:spMk id="8" creationId="{C4807476-0BD6-3EB8-82B3-E9A68AE105AF}"/>
          </ac:spMkLst>
        </pc:spChg>
        <pc:spChg chg="del">
          <ac:chgData name="YANG, Yan ni [Alumni]" userId="7d707a65-5569-43f7-97aa-c489d0311d87" providerId="ADAL" clId="{CB5782FD-F61E-482A-88A3-CF21909429C4}" dt="2023-02-24T13:47:51.278" v="3268" actId="478"/>
          <ac:spMkLst>
            <pc:docMk/>
            <pc:sldMk cId="472377162" sldId="883"/>
            <ac:spMk id="9" creationId="{DF4D6F44-9BFF-95B7-2314-E8F7F39EEA14}"/>
          </ac:spMkLst>
        </pc:spChg>
        <pc:spChg chg="del">
          <ac:chgData name="YANG, Yan ni [Alumni]" userId="7d707a65-5569-43f7-97aa-c489d0311d87" providerId="ADAL" clId="{CB5782FD-F61E-482A-88A3-CF21909429C4}" dt="2023-02-24T13:47:51.278" v="3268" actId="478"/>
          <ac:spMkLst>
            <pc:docMk/>
            <pc:sldMk cId="472377162" sldId="883"/>
            <ac:spMk id="10" creationId="{0D2F6A9D-012B-53C6-0DD7-EF0A1570B725}"/>
          </ac:spMkLst>
        </pc:spChg>
        <pc:spChg chg="del">
          <ac:chgData name="YANG, Yan ni [Alumni]" userId="7d707a65-5569-43f7-97aa-c489d0311d87" providerId="ADAL" clId="{CB5782FD-F61E-482A-88A3-CF21909429C4}" dt="2023-02-24T13:47:51.278" v="3268" actId="478"/>
          <ac:spMkLst>
            <pc:docMk/>
            <pc:sldMk cId="472377162" sldId="883"/>
            <ac:spMk id="11" creationId="{F61E4B62-6C88-BEEC-64EA-38485E34F9B5}"/>
          </ac:spMkLst>
        </pc:spChg>
        <pc:spChg chg="add mod">
          <ac:chgData name="YANG, Yan ni [Alumni]" userId="7d707a65-5569-43f7-97aa-c489d0311d87" providerId="ADAL" clId="{CB5782FD-F61E-482A-88A3-CF21909429C4}" dt="2023-02-24T13:54:46.287" v="3855" actId="20577"/>
          <ac:spMkLst>
            <pc:docMk/>
            <pc:sldMk cId="472377162" sldId="883"/>
            <ac:spMk id="12" creationId="{1508DE74-624B-B4EA-79DB-575CBA78C1A5}"/>
          </ac:spMkLst>
        </pc:spChg>
        <pc:spChg chg="mod">
          <ac:chgData name="YANG, Yan ni [Alumni]" userId="7d707a65-5569-43f7-97aa-c489d0311d87" providerId="ADAL" clId="{CB5782FD-F61E-482A-88A3-CF21909429C4}" dt="2023-02-24T13:52:05.260" v="3594" actId="20577"/>
          <ac:spMkLst>
            <pc:docMk/>
            <pc:sldMk cId="472377162" sldId="883"/>
            <ac:spMk id="31748" creationId="{00000000-0000-0000-0000-000000000000}"/>
          </ac:spMkLst>
        </pc:spChg>
      </pc:sldChg>
      <pc:sldChg chg="delSp modSp add mod">
        <pc:chgData name="YANG, Yan ni [Alumni]" userId="7d707a65-5569-43f7-97aa-c489d0311d87" providerId="ADAL" clId="{CB5782FD-F61E-482A-88A3-CF21909429C4}" dt="2023-02-24T13:59:19.277" v="4392" actId="255"/>
        <pc:sldMkLst>
          <pc:docMk/>
          <pc:sldMk cId="257330103" sldId="884"/>
        </pc:sldMkLst>
        <pc:spChg chg="del">
          <ac:chgData name="YANG, Yan ni [Alumni]" userId="7d707a65-5569-43f7-97aa-c489d0311d87" providerId="ADAL" clId="{CB5782FD-F61E-482A-88A3-CF21909429C4}" dt="2023-02-24T13:54:54.559" v="3857" actId="478"/>
          <ac:spMkLst>
            <pc:docMk/>
            <pc:sldMk cId="257330103" sldId="884"/>
            <ac:spMk id="12" creationId="{1508DE74-624B-B4EA-79DB-575CBA78C1A5}"/>
          </ac:spMkLst>
        </pc:spChg>
        <pc:spChg chg="mod">
          <ac:chgData name="YANG, Yan ni [Alumni]" userId="7d707a65-5569-43f7-97aa-c489d0311d87" providerId="ADAL" clId="{CB5782FD-F61E-482A-88A3-CF21909429C4}" dt="2023-02-24T13:59:19.277" v="4392" actId="255"/>
          <ac:spMkLst>
            <pc:docMk/>
            <pc:sldMk cId="257330103" sldId="884"/>
            <ac:spMk id="31748" creationId="{00000000-0000-0000-0000-000000000000}"/>
          </ac:spMkLst>
        </pc:spChg>
      </pc:sldChg>
      <pc:sldChg chg="addSp modSp new mod modAnim">
        <pc:chgData name="YANG, Yan ni [Alumni]" userId="7d707a65-5569-43f7-97aa-c489d0311d87" providerId="ADAL" clId="{CB5782FD-F61E-482A-88A3-CF21909429C4}" dt="2023-02-24T14:01:48.675" v="4532"/>
        <pc:sldMkLst>
          <pc:docMk/>
          <pc:sldMk cId="623404212" sldId="885"/>
        </pc:sldMkLst>
        <pc:spChg chg="mod">
          <ac:chgData name="YANG, Yan ni [Alumni]" userId="7d707a65-5569-43f7-97aa-c489d0311d87" providerId="ADAL" clId="{CB5782FD-F61E-482A-88A3-CF21909429C4}" dt="2023-02-24T13:59:38.201" v="4419" actId="20577"/>
          <ac:spMkLst>
            <pc:docMk/>
            <pc:sldMk cId="623404212" sldId="885"/>
            <ac:spMk id="2" creationId="{8CB78C08-C1EE-E154-AB48-09BE5FB82998}"/>
          </ac:spMkLst>
        </pc:spChg>
        <pc:spChg chg="mod">
          <ac:chgData name="YANG, Yan ni [Alumni]" userId="7d707a65-5569-43f7-97aa-c489d0311d87" providerId="ADAL" clId="{CB5782FD-F61E-482A-88A3-CF21909429C4}" dt="2023-02-24T14:01:23.484" v="4459" actId="20577"/>
          <ac:spMkLst>
            <pc:docMk/>
            <pc:sldMk cId="623404212" sldId="885"/>
            <ac:spMk id="3" creationId="{BD36D4D4-D431-3559-D672-8212451950BB}"/>
          </ac:spMkLst>
        </pc:spChg>
        <pc:spChg chg="add mod">
          <ac:chgData name="YANG, Yan ni [Alumni]" userId="7d707a65-5569-43f7-97aa-c489d0311d87" providerId="ADAL" clId="{CB5782FD-F61E-482A-88A3-CF21909429C4}" dt="2023-02-24T14:01:44.791" v="4531" actId="20577"/>
          <ac:spMkLst>
            <pc:docMk/>
            <pc:sldMk cId="623404212" sldId="885"/>
            <ac:spMk id="4" creationId="{0F94A07E-AC44-E6DB-C934-877559EE0691}"/>
          </ac:spMkLst>
        </pc:spChg>
      </pc:sldChg>
      <pc:sldChg chg="delSp modSp add mod delAnim modAnim">
        <pc:chgData name="YANG, Yan ni [Alumni]" userId="7d707a65-5569-43f7-97aa-c489d0311d87" providerId="ADAL" clId="{CB5782FD-F61E-482A-88A3-CF21909429C4}" dt="2023-02-24T14:04:33.997" v="4561"/>
        <pc:sldMkLst>
          <pc:docMk/>
          <pc:sldMk cId="79323128" sldId="886"/>
        </pc:sldMkLst>
        <pc:spChg chg="mod">
          <ac:chgData name="YANG, Yan ni [Alumni]" userId="7d707a65-5569-43f7-97aa-c489d0311d87" providerId="ADAL" clId="{CB5782FD-F61E-482A-88A3-CF21909429C4}" dt="2023-02-24T14:04:30.640" v="4560" actId="20577"/>
          <ac:spMkLst>
            <pc:docMk/>
            <pc:sldMk cId="79323128" sldId="886"/>
            <ac:spMk id="3" creationId="{BD36D4D4-D431-3559-D672-8212451950BB}"/>
          </ac:spMkLst>
        </pc:spChg>
        <pc:spChg chg="del">
          <ac:chgData name="YANG, Yan ni [Alumni]" userId="7d707a65-5569-43f7-97aa-c489d0311d87" providerId="ADAL" clId="{CB5782FD-F61E-482A-88A3-CF21909429C4}" dt="2023-02-24T14:03:33.999" v="4534" actId="478"/>
          <ac:spMkLst>
            <pc:docMk/>
            <pc:sldMk cId="79323128" sldId="886"/>
            <ac:spMk id="4" creationId="{0F94A07E-AC44-E6DB-C934-877559EE0691}"/>
          </ac:spMkLst>
        </pc:spChg>
      </pc:sldChg>
      <pc:sldChg chg="modSp add del modAnim">
        <pc:chgData name="YANG, Yan ni [Alumni]" userId="7d707a65-5569-43f7-97aa-c489d0311d87" providerId="ADAL" clId="{CB5782FD-F61E-482A-88A3-CF21909429C4}" dt="2023-02-24T14:09:18.911" v="4821" actId="47"/>
        <pc:sldMkLst>
          <pc:docMk/>
          <pc:sldMk cId="779264919" sldId="887"/>
        </pc:sldMkLst>
        <pc:spChg chg="mod">
          <ac:chgData name="YANG, Yan ni [Alumni]" userId="7d707a65-5569-43f7-97aa-c489d0311d87" providerId="ADAL" clId="{CB5782FD-F61E-482A-88A3-CF21909429C4}" dt="2023-02-24T14:05:43.408" v="4684" actId="20577"/>
          <ac:spMkLst>
            <pc:docMk/>
            <pc:sldMk cId="779264919" sldId="887"/>
            <ac:spMk id="3" creationId="{BD36D4D4-D431-3559-D672-8212451950BB}"/>
          </ac:spMkLst>
        </pc:spChg>
      </pc:sldChg>
      <pc:sldChg chg="new del">
        <pc:chgData name="YANG, Yan ni [Alumni]" userId="7d707a65-5569-43f7-97aa-c489d0311d87" providerId="ADAL" clId="{CB5782FD-F61E-482A-88A3-CF21909429C4}" dt="2023-02-24T14:06:09.018" v="4687" actId="47"/>
        <pc:sldMkLst>
          <pc:docMk/>
          <pc:sldMk cId="1272250369" sldId="888"/>
        </pc:sldMkLst>
      </pc:sldChg>
      <pc:sldChg chg="modSp add ord modAnim">
        <pc:chgData name="YANG, Yan ni [Alumni]" userId="7d707a65-5569-43f7-97aa-c489d0311d87" providerId="ADAL" clId="{CB5782FD-F61E-482A-88A3-CF21909429C4}" dt="2023-02-24T14:11:19.067" v="5025"/>
        <pc:sldMkLst>
          <pc:docMk/>
          <pc:sldMk cId="1974657076" sldId="888"/>
        </pc:sldMkLst>
        <pc:spChg chg="mod">
          <ac:chgData name="YANG, Yan ni [Alumni]" userId="7d707a65-5569-43f7-97aa-c489d0311d87" providerId="ADAL" clId="{CB5782FD-F61E-482A-88A3-CF21909429C4}" dt="2023-02-24T14:11:16.799" v="5024" actId="20577"/>
          <ac:spMkLst>
            <pc:docMk/>
            <pc:sldMk cId="1974657076" sldId="888"/>
            <ac:spMk id="3" creationId="{BD36D4D4-D431-3559-D672-8212451950BB}"/>
          </ac:spMkLst>
        </pc:spChg>
      </pc:sldChg>
      <pc:sldChg chg="modSp add modAnim">
        <pc:chgData name="YANG, Yan ni [Alumni]" userId="7d707a65-5569-43f7-97aa-c489d0311d87" providerId="ADAL" clId="{CB5782FD-F61E-482A-88A3-CF21909429C4}" dt="2023-02-24T14:13:52.907" v="5505"/>
        <pc:sldMkLst>
          <pc:docMk/>
          <pc:sldMk cId="4267744826" sldId="889"/>
        </pc:sldMkLst>
        <pc:spChg chg="mod">
          <ac:chgData name="YANG, Yan ni [Alumni]" userId="7d707a65-5569-43f7-97aa-c489d0311d87" providerId="ADAL" clId="{CB5782FD-F61E-482A-88A3-CF21909429C4}" dt="2023-02-24T14:13:51.377" v="5504" actId="20577"/>
          <ac:spMkLst>
            <pc:docMk/>
            <pc:sldMk cId="4267744826" sldId="889"/>
            <ac:spMk id="3" creationId="{BD36D4D4-D431-3559-D672-8212451950BB}"/>
          </ac:spMkLst>
        </pc:spChg>
      </pc:sldChg>
      <pc:sldChg chg="modSp add mod modAnim modShow">
        <pc:chgData name="YANG, Yan ni [Alumni]" userId="7d707a65-5569-43f7-97aa-c489d0311d87" providerId="ADAL" clId="{CB5782FD-F61E-482A-88A3-CF21909429C4}" dt="2023-02-25T12:17:52.053" v="5667" actId="20577"/>
        <pc:sldMkLst>
          <pc:docMk/>
          <pc:sldMk cId="378844914" sldId="890"/>
        </pc:sldMkLst>
        <pc:spChg chg="mod">
          <ac:chgData name="YANG, Yan ni [Alumni]" userId="7d707a65-5569-43f7-97aa-c489d0311d87" providerId="ADAL" clId="{CB5782FD-F61E-482A-88A3-CF21909429C4}" dt="2023-02-25T12:17:52.053" v="5667" actId="20577"/>
          <ac:spMkLst>
            <pc:docMk/>
            <pc:sldMk cId="378844914" sldId="890"/>
            <ac:spMk id="3" creationId="{BD36D4D4-D431-3559-D672-8212451950BB}"/>
          </ac:spMkLst>
        </pc:spChg>
      </pc:sldChg>
      <pc:sldChg chg="addSp modSp new mod modAnim">
        <pc:chgData name="YANG, Yan ni [Alumni]" userId="7d707a65-5569-43f7-97aa-c489d0311d87" providerId="ADAL" clId="{CB5782FD-F61E-482A-88A3-CF21909429C4}" dt="2023-02-24T14:24:43.997" v="5625" actId="20577"/>
        <pc:sldMkLst>
          <pc:docMk/>
          <pc:sldMk cId="1993591036" sldId="891"/>
        </pc:sldMkLst>
        <pc:spChg chg="mod">
          <ac:chgData name="YANG, Yan ni [Alumni]" userId="7d707a65-5569-43f7-97aa-c489d0311d87" providerId="ADAL" clId="{CB5782FD-F61E-482A-88A3-CF21909429C4}" dt="2023-02-24T14:23:09.134" v="5567" actId="20577"/>
          <ac:spMkLst>
            <pc:docMk/>
            <pc:sldMk cId="1993591036" sldId="891"/>
            <ac:spMk id="2" creationId="{31BAEDBD-09DE-3D4B-7631-99F693A717F7}"/>
          </ac:spMkLst>
        </pc:spChg>
        <pc:spChg chg="mod">
          <ac:chgData name="YANG, Yan ni [Alumni]" userId="7d707a65-5569-43f7-97aa-c489d0311d87" providerId="ADAL" clId="{CB5782FD-F61E-482A-88A3-CF21909429C4}" dt="2023-02-24T14:24:43.997" v="5625" actId="20577"/>
          <ac:spMkLst>
            <pc:docMk/>
            <pc:sldMk cId="1993591036" sldId="891"/>
            <ac:spMk id="3" creationId="{D4417772-5E91-4084-BB05-DDC7AB0653E6}"/>
          </ac:spMkLst>
        </pc:spChg>
        <pc:spChg chg="add mod">
          <ac:chgData name="YANG, Yan ni [Alumni]" userId="7d707a65-5569-43f7-97aa-c489d0311d87" providerId="ADAL" clId="{CB5782FD-F61E-482A-88A3-CF21909429C4}" dt="2023-02-24T14:24:11.769" v="5614" actId="20577"/>
          <ac:spMkLst>
            <pc:docMk/>
            <pc:sldMk cId="1993591036" sldId="891"/>
            <ac:spMk id="5" creationId="{F587A353-FB19-44B2-AC3F-26471FFCA266}"/>
          </ac:spMkLst>
        </pc:spChg>
        <pc:spChg chg="add mod">
          <ac:chgData name="YANG, Yan ni [Alumni]" userId="7d707a65-5569-43f7-97aa-c489d0311d87" providerId="ADAL" clId="{CB5782FD-F61E-482A-88A3-CF21909429C4}" dt="2023-02-24T14:23:39.925" v="5577" actId="1076"/>
          <ac:spMkLst>
            <pc:docMk/>
            <pc:sldMk cId="1993591036" sldId="891"/>
            <ac:spMk id="6" creationId="{4BADE0AF-7488-E4AE-6D09-C8B399EB5469}"/>
          </ac:spMkLst>
        </pc:spChg>
      </pc:sldChg>
      <pc:sldChg chg="modSp new mod modAnim">
        <pc:chgData name="YANG, Yan ni [Alumni]" userId="7d707a65-5569-43f7-97aa-c489d0311d87" providerId="ADAL" clId="{CB5782FD-F61E-482A-88A3-CF21909429C4}" dt="2023-02-24T14:26:26.944" v="5651"/>
        <pc:sldMkLst>
          <pc:docMk/>
          <pc:sldMk cId="460052755" sldId="892"/>
        </pc:sldMkLst>
        <pc:spChg chg="mod">
          <ac:chgData name="YANG, Yan ni [Alumni]" userId="7d707a65-5569-43f7-97aa-c489d0311d87" providerId="ADAL" clId="{CB5782FD-F61E-482A-88A3-CF21909429C4}" dt="2023-02-24T14:26:20.212" v="5650" actId="20577"/>
          <ac:spMkLst>
            <pc:docMk/>
            <pc:sldMk cId="460052755" sldId="892"/>
            <ac:spMk id="3" creationId="{011B1DC3-C743-5D1F-F540-0BA4B9EF8E47}"/>
          </ac:spMkLst>
        </pc:spChg>
      </pc:sldChg>
      <pc:sldChg chg="addSp modSp new mod modAnim">
        <pc:chgData name="YANG, Yan ni [Alumni]" userId="7d707a65-5569-43f7-97aa-c489d0311d87" providerId="ADAL" clId="{CB5782FD-F61E-482A-88A3-CF21909429C4}" dt="2023-02-25T14:06:55.225" v="7325"/>
        <pc:sldMkLst>
          <pc:docMk/>
          <pc:sldMk cId="769602189" sldId="893"/>
        </pc:sldMkLst>
        <pc:spChg chg="mod">
          <ac:chgData name="YANG, Yan ni [Alumni]" userId="7d707a65-5569-43f7-97aa-c489d0311d87" providerId="ADAL" clId="{CB5782FD-F61E-482A-88A3-CF21909429C4}" dt="2023-02-25T14:05:32.075" v="7286" actId="20577"/>
          <ac:spMkLst>
            <pc:docMk/>
            <pc:sldMk cId="769602189" sldId="893"/>
            <ac:spMk id="2" creationId="{25AA4FB7-D63F-71B0-2F5C-DCB3B8E74762}"/>
          </ac:spMkLst>
        </pc:spChg>
        <pc:spChg chg="mod">
          <ac:chgData name="YANG, Yan ni [Alumni]" userId="7d707a65-5569-43f7-97aa-c489d0311d87" providerId="ADAL" clId="{CB5782FD-F61E-482A-88A3-CF21909429C4}" dt="2023-02-25T14:06:17.795" v="7319" actId="20577"/>
          <ac:spMkLst>
            <pc:docMk/>
            <pc:sldMk cId="769602189" sldId="893"/>
            <ac:spMk id="3" creationId="{0E673840-92D1-C303-4F85-1C897645B89E}"/>
          </ac:spMkLst>
        </pc:spChg>
        <pc:spChg chg="add mod">
          <ac:chgData name="YANG, Yan ni [Alumni]" userId="7d707a65-5569-43f7-97aa-c489d0311d87" providerId="ADAL" clId="{CB5782FD-F61E-482A-88A3-CF21909429C4}" dt="2023-02-25T14:06:51.800" v="7324"/>
          <ac:spMkLst>
            <pc:docMk/>
            <pc:sldMk cId="769602189" sldId="893"/>
            <ac:spMk id="4" creationId="{BAC1917F-8C25-EB79-2120-795898AFC42B}"/>
          </ac:spMkLst>
        </pc:spChg>
      </pc:sldChg>
      <pc:sldChg chg="new del">
        <pc:chgData name="YANG, Yan ni [Alumni]" userId="7d707a65-5569-43f7-97aa-c489d0311d87" providerId="ADAL" clId="{CB5782FD-F61E-482A-88A3-CF21909429C4}" dt="2023-02-24T14:29:18.073" v="5653" actId="47"/>
        <pc:sldMkLst>
          <pc:docMk/>
          <pc:sldMk cId="890211748" sldId="893"/>
        </pc:sldMkLst>
      </pc:sldChg>
      <pc:sldChg chg="add del">
        <pc:chgData name="YANG, Yan ni [Alumni]" userId="7d707a65-5569-43f7-97aa-c489d0311d87" providerId="ADAL" clId="{CB5782FD-F61E-482A-88A3-CF21909429C4}" dt="2023-02-25T14:05:25.979" v="7271"/>
        <pc:sldMkLst>
          <pc:docMk/>
          <pc:sldMk cId="1056157749" sldId="893"/>
        </pc:sldMkLst>
      </pc:sldChg>
      <pc:sldChg chg="add del">
        <pc:chgData name="YANG, Yan ni [Alumni]" userId="7d707a65-5569-43f7-97aa-c489d0311d87" providerId="ADAL" clId="{CB5782FD-F61E-482A-88A3-CF21909429C4}" dt="2023-02-25T14:05:22.885" v="7269" actId="47"/>
        <pc:sldMkLst>
          <pc:docMk/>
          <pc:sldMk cId="1180720991" sldId="893"/>
        </pc:sldMkLst>
      </pc:sldChg>
      <pc:sldChg chg="modSp add del mod">
        <pc:chgData name="YANG, Yan ni [Alumni]" userId="7d707a65-5569-43f7-97aa-c489d0311d87" providerId="ADAL" clId="{CB5782FD-F61E-482A-88A3-CF21909429C4}" dt="2023-02-25T13:09:49.295" v="6419" actId="47"/>
        <pc:sldMkLst>
          <pc:docMk/>
          <pc:sldMk cId="3851560029" sldId="893"/>
        </pc:sldMkLst>
        <pc:spChg chg="mod">
          <ac:chgData name="YANG, Yan ni [Alumni]" userId="7d707a65-5569-43f7-97aa-c489d0311d87" providerId="ADAL" clId="{CB5782FD-F61E-482A-88A3-CF21909429C4}" dt="2023-02-25T13:09:13.453" v="6418" actId="207"/>
          <ac:spMkLst>
            <pc:docMk/>
            <pc:sldMk cId="3851560029" sldId="893"/>
            <ac:spMk id="43011" creationId="{00000000-0000-0000-0000-000000000000}"/>
          </ac:spMkLst>
        </pc:spChg>
        <pc:spChg chg="mod">
          <ac:chgData name="YANG, Yan ni [Alumni]" userId="7d707a65-5569-43f7-97aa-c489d0311d87" providerId="ADAL" clId="{CB5782FD-F61E-482A-88A3-CF21909429C4}" dt="2023-02-25T13:07:57.652" v="6156" actId="20577"/>
          <ac:spMkLst>
            <pc:docMk/>
            <pc:sldMk cId="3851560029" sldId="893"/>
            <ac:spMk id="58370" creationId="{00000000-0000-0000-0000-000000000000}"/>
          </ac:spMkLst>
        </pc:spChg>
      </pc:sldChg>
      <pc:sldChg chg="addSp modSp add mod modAnim">
        <pc:chgData name="YANG, Yan ni [Alumni]" userId="7d707a65-5569-43f7-97aa-c489d0311d87" providerId="ADAL" clId="{CB5782FD-F61E-482A-88A3-CF21909429C4}" dt="2023-02-25T14:09:22.541" v="7427"/>
        <pc:sldMkLst>
          <pc:docMk/>
          <pc:sldMk cId="1695014426" sldId="894"/>
        </pc:sldMkLst>
        <pc:spChg chg="mod">
          <ac:chgData name="YANG, Yan ni [Alumni]" userId="7d707a65-5569-43f7-97aa-c489d0311d87" providerId="ADAL" clId="{CB5782FD-F61E-482A-88A3-CF21909429C4}" dt="2023-02-25T14:09:00.622" v="7412"/>
          <ac:spMkLst>
            <pc:docMk/>
            <pc:sldMk cId="1695014426" sldId="894"/>
            <ac:spMk id="3" creationId="{0E673840-92D1-C303-4F85-1C897645B89E}"/>
          </ac:spMkLst>
        </pc:spChg>
        <pc:spChg chg="mod">
          <ac:chgData name="YANG, Yan ni [Alumni]" userId="7d707a65-5569-43f7-97aa-c489d0311d87" providerId="ADAL" clId="{CB5782FD-F61E-482A-88A3-CF21909429C4}" dt="2023-02-25T14:08:39.130" v="7406" actId="1036"/>
          <ac:spMkLst>
            <pc:docMk/>
            <pc:sldMk cId="1695014426" sldId="894"/>
            <ac:spMk id="4" creationId="{BAC1917F-8C25-EB79-2120-795898AFC42B}"/>
          </ac:spMkLst>
        </pc:spChg>
        <pc:spChg chg="add mod">
          <ac:chgData name="YANG, Yan ni [Alumni]" userId="7d707a65-5569-43f7-97aa-c489d0311d87" providerId="ADAL" clId="{CB5782FD-F61E-482A-88A3-CF21909429C4}" dt="2023-02-25T14:09:04.648" v="7414" actId="1076"/>
          <ac:spMkLst>
            <pc:docMk/>
            <pc:sldMk cId="1695014426" sldId="894"/>
            <ac:spMk id="5" creationId="{B1964E17-B9AB-0E96-FE6F-372AA4E5E1DF}"/>
          </ac:spMkLst>
        </pc:spChg>
        <pc:spChg chg="add mod">
          <ac:chgData name="YANG, Yan ni [Alumni]" userId="7d707a65-5569-43f7-97aa-c489d0311d87" providerId="ADAL" clId="{CB5782FD-F61E-482A-88A3-CF21909429C4}" dt="2023-02-25T14:09:17.449" v="7426" actId="1037"/>
          <ac:spMkLst>
            <pc:docMk/>
            <pc:sldMk cId="1695014426" sldId="894"/>
            <ac:spMk id="6" creationId="{524992FB-E2E1-5446-32B3-1AE971B5744B}"/>
          </ac:spMkLst>
        </pc:spChg>
      </pc:sldChg>
      <pc:sldChg chg="addSp delSp modSp add mod delAnim modAnim">
        <pc:chgData name="YANG, Yan ni [Alumni]" userId="7d707a65-5569-43f7-97aa-c489d0311d87" providerId="ADAL" clId="{CB5782FD-F61E-482A-88A3-CF21909429C4}" dt="2023-02-25T14:10:16.363" v="7450"/>
        <pc:sldMkLst>
          <pc:docMk/>
          <pc:sldMk cId="4104364709" sldId="895"/>
        </pc:sldMkLst>
        <pc:spChg chg="mod">
          <ac:chgData name="YANG, Yan ni [Alumni]" userId="7d707a65-5569-43f7-97aa-c489d0311d87" providerId="ADAL" clId="{CB5782FD-F61E-482A-88A3-CF21909429C4}" dt="2023-02-25T14:10:01.687" v="7446" actId="20577"/>
          <ac:spMkLst>
            <pc:docMk/>
            <pc:sldMk cId="4104364709" sldId="895"/>
            <ac:spMk id="3" creationId="{0E673840-92D1-C303-4F85-1C897645B89E}"/>
          </ac:spMkLst>
        </pc:spChg>
        <pc:spChg chg="del">
          <ac:chgData name="YANG, Yan ni [Alumni]" userId="7d707a65-5569-43f7-97aa-c489d0311d87" providerId="ADAL" clId="{CB5782FD-F61E-482A-88A3-CF21909429C4}" dt="2023-02-25T14:09:56.202" v="7434" actId="478"/>
          <ac:spMkLst>
            <pc:docMk/>
            <pc:sldMk cId="4104364709" sldId="895"/>
            <ac:spMk id="4" creationId="{BAC1917F-8C25-EB79-2120-795898AFC42B}"/>
          </ac:spMkLst>
        </pc:spChg>
        <pc:spChg chg="del">
          <ac:chgData name="YANG, Yan ni [Alumni]" userId="7d707a65-5569-43f7-97aa-c489d0311d87" providerId="ADAL" clId="{CB5782FD-F61E-482A-88A3-CF21909429C4}" dt="2023-02-25T14:09:55.121" v="7433" actId="478"/>
          <ac:spMkLst>
            <pc:docMk/>
            <pc:sldMk cId="4104364709" sldId="895"/>
            <ac:spMk id="5" creationId="{B1964E17-B9AB-0E96-FE6F-372AA4E5E1DF}"/>
          </ac:spMkLst>
        </pc:spChg>
        <pc:spChg chg="del">
          <ac:chgData name="YANG, Yan ni [Alumni]" userId="7d707a65-5569-43f7-97aa-c489d0311d87" providerId="ADAL" clId="{CB5782FD-F61E-482A-88A3-CF21909429C4}" dt="2023-02-25T14:09:54.145" v="7432" actId="478"/>
          <ac:spMkLst>
            <pc:docMk/>
            <pc:sldMk cId="4104364709" sldId="895"/>
            <ac:spMk id="6" creationId="{524992FB-E2E1-5446-32B3-1AE971B5744B}"/>
          </ac:spMkLst>
        </pc:spChg>
        <pc:spChg chg="add mod">
          <ac:chgData name="YANG, Yan ni [Alumni]" userId="7d707a65-5569-43f7-97aa-c489d0311d87" providerId="ADAL" clId="{CB5782FD-F61E-482A-88A3-CF21909429C4}" dt="2023-02-25T14:10:14.457" v="7449" actId="1076"/>
          <ac:spMkLst>
            <pc:docMk/>
            <pc:sldMk cId="4104364709" sldId="895"/>
            <ac:spMk id="7" creationId="{38B0998C-1BB3-7717-BAD8-6C12CB9F2020}"/>
          </ac:spMkLst>
        </pc:spChg>
      </pc:sldChg>
      <pc:sldMasterChg chg="modSldLayout">
        <pc:chgData name="YANG, Yan ni [Alumni]" userId="7d707a65-5569-43f7-97aa-c489d0311d87" providerId="ADAL" clId="{CB5782FD-F61E-482A-88A3-CF21909429C4}" dt="2023-02-25T12:24:16.592" v="5673" actId="207"/>
        <pc:sldMasterMkLst>
          <pc:docMk/>
          <pc:sldMasterMk cId="0" sldId="2147483953"/>
        </pc:sldMasterMkLst>
        <pc:sldLayoutChg chg="delSp modSp">
          <pc:chgData name="YANG, Yan ni [Alumni]" userId="7d707a65-5569-43f7-97aa-c489d0311d87" providerId="ADAL" clId="{CB5782FD-F61E-482A-88A3-CF21909429C4}" dt="2023-02-25T12:24:16.592" v="5673" actId="207"/>
          <pc:sldLayoutMkLst>
            <pc:docMk/>
            <pc:sldMasterMk cId="0" sldId="2147483953"/>
            <pc:sldLayoutMk cId="2618762484" sldId="2147484671"/>
          </pc:sldLayoutMkLst>
          <pc:spChg chg="mod">
            <ac:chgData name="YANG, Yan ni [Alumni]" userId="7d707a65-5569-43f7-97aa-c489d0311d87" providerId="ADAL" clId="{CB5782FD-F61E-482A-88A3-CF21909429C4}" dt="2023-02-25T12:24:16.592" v="5673" actId="207"/>
            <ac:spMkLst>
              <pc:docMk/>
              <pc:sldMasterMk cId="0" sldId="2147483953"/>
              <pc:sldLayoutMk cId="2618762484" sldId="2147484671"/>
              <ac:spMk id="2" creationId="{00000000-0000-0000-0000-000000000000}"/>
            </ac:spMkLst>
          </pc:spChg>
          <pc:picChg chg="del">
            <ac:chgData name="YANG, Yan ni [Alumni]" userId="7d707a65-5569-43f7-97aa-c489d0311d87" providerId="ADAL" clId="{CB5782FD-F61E-482A-88A3-CF21909429C4}" dt="2023-02-25T12:23:44.486" v="5671" actId="478"/>
            <ac:picMkLst>
              <pc:docMk/>
              <pc:sldMasterMk cId="0" sldId="2147483953"/>
              <pc:sldLayoutMk cId="2618762484" sldId="2147484671"/>
              <ac:picMk id="4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80475CD-DBC6-4065-A0BD-E755BF627E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786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9BF629E8-202A-4DC0-B36C-BA2E41FFDA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051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0FD1E1D4-51E4-422D-8B91-373606B55BB2}" type="slidenum">
              <a:rPr lang="en-US" altLang="zh-CN" sz="1300"/>
              <a:pPr eaLnBrk="1" hangingPunct="1"/>
              <a:t>1</a:t>
            </a:fld>
            <a:endParaRPr lang="en-US" altLang="zh-CN" sz="13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82283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863E674-7135-46D1-A24A-03DEF4F2E739}" type="slidenum">
              <a:rPr lang="en-US" altLang="zh-CN" sz="1300"/>
              <a:pPr eaLnBrk="1" hangingPunct="1"/>
              <a:t>37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732163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6593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863E674-7135-46D1-A24A-03DEF4F2E739}" type="slidenum">
              <a:rPr lang="en-US" altLang="zh-CN" sz="1300"/>
              <a:pPr eaLnBrk="1" hangingPunct="1"/>
              <a:t>40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297954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863E674-7135-46D1-A24A-03DEF4F2E739}" type="slidenum">
              <a:rPr lang="en-US" altLang="zh-CN" sz="1300"/>
              <a:pPr eaLnBrk="1" hangingPunct="1"/>
              <a:t>41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800381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863E674-7135-46D1-A24A-03DEF4F2E739}" type="slidenum">
              <a:rPr lang="en-US" altLang="zh-CN" sz="1300"/>
              <a:pPr eaLnBrk="1" hangingPunct="1"/>
              <a:t>42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737852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579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277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CB2694D2-252B-465F-BB7C-AA15F649871C}" type="slidenum">
              <a:rPr lang="en-US" altLang="zh-CN" sz="1300"/>
              <a:pPr eaLnBrk="1" hangingPunct="1"/>
              <a:t>47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555295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7274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616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C342E03B-6826-47C4-92D8-750F9E024260}" type="slidenum">
              <a:rPr lang="en-US" altLang="zh-CN" sz="1300"/>
              <a:pPr eaLnBrk="1" hangingPunct="1"/>
              <a:t>2</a:t>
            </a:fld>
            <a:endParaRPr lang="en-US" altLang="zh-CN" sz="13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7373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278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0412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DC766491-3EF9-44A3-9FCC-F6B32E7FAD0E}" type="slidenum">
              <a:rPr lang="en-US" altLang="zh-CN" sz="1300"/>
              <a:pPr eaLnBrk="1" hangingPunct="1"/>
              <a:t>52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4050829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863E674-7135-46D1-A24A-03DEF4F2E739}" type="slidenum">
              <a:rPr lang="en-US" altLang="zh-CN" sz="1300"/>
              <a:pPr eaLnBrk="1" hangingPunct="1"/>
              <a:t>53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349626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863E674-7135-46D1-A24A-03DEF4F2E739}" type="slidenum">
              <a:rPr lang="en-US" altLang="zh-CN" sz="1300"/>
              <a:pPr eaLnBrk="1" hangingPunct="1"/>
              <a:t>54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90207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kumimoji="1" lang="zh-CN" altLang="zh-CN" sz="11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基于右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值引用的新设定，可以通过移动而不复制实参的高性能方式构建新对象，即移动构造函数。类似于复制构造函数，移动构造函数的参数为该类对象的右值引用，在构造中移动源对象资源，构造后源对象不再指向被移动的资源，源对象可重新赋值或者被销毁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863E674-7135-46D1-A24A-03DEF4F2E739}" type="slidenum">
              <a:rPr lang="en-US" altLang="zh-CN" sz="1300"/>
              <a:pPr eaLnBrk="1" hangingPunct="1"/>
              <a:t>55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8252733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zh-CN" altLang="en-US" dirty="0"/>
              <a:t>移动构造函数相当于将新对象指向原来内存，原对象成员内存变得随机，需销毁</a:t>
            </a:r>
            <a:r>
              <a:rPr lang="zh-CN" altLang="en-US"/>
              <a:t>或重新赋值</a:t>
            </a: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CB2694D2-252B-465F-BB7C-AA15F649871C}" type="slidenum">
              <a:rPr lang="en-US" altLang="zh-CN" sz="1300"/>
              <a:pPr eaLnBrk="1" hangingPunct="1"/>
              <a:t>56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67095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91B06-E25B-4739-B888-FB188B9F17CF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1359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396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为方便展示，在代码包中为构造函数与析构函数添加了</a:t>
            </a:r>
            <a:r>
              <a:rPr lang="en-US" altLang="zh-CN" dirty="0" err="1"/>
              <a:t>cout</a:t>
            </a:r>
            <a:r>
              <a:rPr lang="zh-CN" altLang="en-US" dirty="0"/>
              <a:t>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45143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为方便展示，在代码包中为构造函数与析构函数添加了</a:t>
            </a:r>
            <a:r>
              <a:rPr lang="en-US" altLang="zh-CN" dirty="0" err="1"/>
              <a:t>cout</a:t>
            </a:r>
            <a:r>
              <a:rPr lang="zh-CN" altLang="en-US" dirty="0"/>
              <a:t>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3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Clock</a:t>
            </a:r>
            <a:r>
              <a:rPr lang="zh-CN" altLang="en-US" sz="1200" dirty="0"/>
              <a:t>类定义完后有一个；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881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为方便展示，在代码包中为构造函数与析构函数添加了</a:t>
            </a:r>
            <a:r>
              <a:rPr lang="en-US" altLang="zh-CN" dirty="0" err="1"/>
              <a:t>cout</a:t>
            </a:r>
            <a:r>
              <a:rPr lang="zh-CN" altLang="en-US" dirty="0"/>
              <a:t>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25234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为方便展示，在代码包中为构造函数与析构函数添加了</a:t>
            </a:r>
            <a:r>
              <a:rPr lang="en-US" altLang="zh-CN" dirty="0" err="1"/>
              <a:t>cout</a:t>
            </a:r>
            <a:r>
              <a:rPr lang="zh-CN" altLang="en-US" dirty="0"/>
              <a:t>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5857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CFEB0053-15CB-4EC0-98A9-4AB207EF51B8}" type="slidenum">
              <a:rPr lang="en-US" altLang="zh-CN" sz="1300"/>
              <a:pPr eaLnBrk="1" hangingPunct="1"/>
              <a:t>72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0504108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025EAB6D-D5DC-4E3A-B979-1C2721F87871}" type="slidenum">
              <a:rPr lang="en-US" altLang="zh-CN" sz="1300"/>
              <a:pPr eaLnBrk="1" hangingPunct="1"/>
              <a:t>81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9459578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85157449-63BF-4DDE-A750-CB5EAA80CB0A}" type="slidenum">
              <a:rPr lang="en-US" altLang="zh-CN" sz="1300"/>
              <a:pPr eaLnBrk="1" hangingPunct="1"/>
              <a:t>82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6244148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31493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618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8249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629E8-202A-4DC0-B36C-BA2E41FFDA43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116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863E674-7135-46D1-A24A-03DEF4F2E739}" type="slidenum">
              <a:rPr lang="en-US" altLang="zh-CN" sz="1300"/>
              <a:pPr eaLnBrk="1" hangingPunct="1"/>
              <a:t>32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3081087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863E674-7135-46D1-A24A-03DEF4F2E739}" type="slidenum">
              <a:rPr lang="en-US" altLang="zh-CN" sz="1300"/>
              <a:pPr eaLnBrk="1" hangingPunct="1"/>
              <a:t>33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210591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863E674-7135-46D1-A24A-03DEF4F2E739}" type="slidenum">
              <a:rPr lang="en-US" altLang="zh-CN" sz="1300"/>
              <a:pPr eaLnBrk="1" hangingPunct="1"/>
              <a:t>34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426421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9F69C6B3-CB3D-406D-91E5-21DE56AE0A6C}" type="slidenum">
              <a:rPr lang="en-US" altLang="zh-CN" sz="1300"/>
              <a:pPr eaLnBrk="1" hangingPunct="1"/>
              <a:t>36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65837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:\PPT\C++\C++简单程序设计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43873" y="2833936"/>
            <a:ext cx="8447564" cy="955104"/>
          </a:xfrm>
        </p:spPr>
        <p:txBody>
          <a:bodyPr anchor="b"/>
          <a:lstStyle>
            <a:lvl1pPr marL="0" indent="0"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091155" y="3861048"/>
            <a:ext cx="4953000" cy="1728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3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5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818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7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4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81" y="1066056"/>
            <a:ext cx="8229838" cy="1066800"/>
          </a:xfr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081" y="2204864"/>
            <a:ext cx="8229838" cy="43689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4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419" y="44624"/>
            <a:ext cx="6922500" cy="86409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081" y="1124744"/>
            <a:ext cx="8229838" cy="5449094"/>
          </a:xfrm>
        </p:spPr>
        <p:txBody>
          <a:bodyPr/>
          <a:lstStyle>
            <a:lvl1pPr marL="109537" indent="0">
              <a:buNone/>
              <a:defRPr sz="2400">
                <a:solidFill>
                  <a:schemeClr val="tx1"/>
                </a:solidFill>
              </a:defRPr>
            </a:lvl1pPr>
            <a:lvl2pPr marL="411162" indent="0">
              <a:buNone/>
              <a:defRPr sz="2400"/>
            </a:lvl2pPr>
            <a:lvl3pPr marL="703263" indent="0">
              <a:buNone/>
              <a:defRPr sz="2000"/>
            </a:lvl3pPr>
            <a:lvl4pPr marL="979488" indent="0">
              <a:buNone/>
              <a:defRPr sz="2000"/>
            </a:lvl4pPr>
            <a:lvl5pPr marL="1206500" indent="0">
              <a:buNone/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E9D0DD-F14A-4353-8E1C-BB6255BED5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585" y="5733256"/>
            <a:ext cx="1655812" cy="10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6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1981202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083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85928"/>
            <a:ext cx="4038600" cy="4989461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85928"/>
            <a:ext cx="4038600" cy="4989461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7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428604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500174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6" y="1500174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1928804"/>
            <a:ext cx="4041648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5" y="1928804"/>
            <a:ext cx="4041775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5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5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6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4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圆角矩形 32"/>
          <p:cNvSpPr/>
          <p:nvPr/>
        </p:nvSpPr>
        <p:spPr bwMode="white">
          <a:xfrm>
            <a:off x="5407602" y="496889"/>
            <a:ext cx="3063871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sz="2400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4002" y="588963"/>
            <a:ext cx="1599783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sz="2400"/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 bwMode="auto">
          <a:xfrm>
            <a:off x="457081" y="1052736"/>
            <a:ext cx="822983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081" y="1988840"/>
            <a:ext cx="8229838" cy="458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文本框 3"/>
          <p:cNvSpPr txBox="1"/>
          <p:nvPr userDrawn="1"/>
        </p:nvSpPr>
        <p:spPr>
          <a:xfrm>
            <a:off x="8567403" y="15008"/>
            <a:ext cx="539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285401D-09CE-46B7-85B3-05D430F17872}" type="slidenum">
              <a:rPr lang="en-US" altLang="zh-CN" sz="2400" smtClean="0">
                <a:solidFill>
                  <a:schemeClr val="bg1"/>
                </a:solidFill>
              </a:rPr>
              <a:t>‹#›</a:t>
            </a:fld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60" r:id="rId2"/>
    <p:sldLayoutId id="2147484671" r:id="rId3"/>
    <p:sldLayoutId id="2147484661" r:id="rId4"/>
    <p:sldLayoutId id="2147484662" r:id="rId5"/>
    <p:sldLayoutId id="2147484663" r:id="rId6"/>
    <p:sldLayoutId id="2147484664" r:id="rId7"/>
    <p:sldLayoutId id="2147484665" r:id="rId8"/>
    <p:sldLayoutId id="2147484666" r:id="rId9"/>
    <p:sldLayoutId id="2147484667" r:id="rId10"/>
    <p:sldLayoutId id="2147484668" r:id="rId11"/>
    <p:sldLayoutId id="214748466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3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第 </a:t>
            </a:r>
            <a:r>
              <a:rPr lang="en-US" altLang="zh-CN" dirty="0">
                <a:solidFill>
                  <a:srgbClr val="FFFF00"/>
                </a:solidFill>
              </a:rPr>
              <a:t>4 </a:t>
            </a:r>
            <a:r>
              <a:rPr lang="zh-CN" altLang="en-US" dirty="0">
                <a:solidFill>
                  <a:srgbClr val="FFFF00"/>
                </a:solidFill>
              </a:rPr>
              <a:t>章  类与对象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杨燕妮</a:t>
            </a:r>
          </a:p>
        </p:txBody>
      </p:sp>
    </p:spTree>
    <p:extLst>
      <p:ext uri="{BB962C8B-B14F-4D97-AF65-F5344CB8AC3E}">
        <p14:creationId xmlns:p14="http://schemas.microsoft.com/office/powerpoint/2010/main" val="29095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323529" y="1066055"/>
            <a:ext cx="8820472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多态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323529" y="2132856"/>
            <a:ext cx="8820472" cy="3357563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sz="2400" dirty="0"/>
              <a:t>多态：同一名称，不同的功能实现方式。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sz="2400" dirty="0"/>
              <a:t>目的：达到行为标识统一，减少程序中标识符的个数。</a:t>
            </a:r>
            <a:endParaRPr lang="en-US" altLang="zh-CN" sz="2400" dirty="0"/>
          </a:p>
          <a:p>
            <a:pPr eaLnBrk="1" hangingPunct="1">
              <a:spcAft>
                <a:spcPts val="1200"/>
              </a:spcAft>
            </a:pPr>
            <a:r>
              <a:rPr lang="en-US" altLang="zh-CN" sz="2400" dirty="0"/>
              <a:t>C++</a:t>
            </a:r>
            <a:r>
              <a:rPr lang="zh-CN" altLang="en-US" sz="2400" dirty="0"/>
              <a:t>中多态的形式：强制多态，重载多态，类型参数化多态，包含多态。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sz="2400" dirty="0"/>
              <a:t>实现：重载函数、虚函数（见</a:t>
            </a:r>
            <a:r>
              <a:rPr lang="zh-CN" altLang="en-US" sz="2400" dirty="0">
                <a:solidFill>
                  <a:srgbClr val="C00000"/>
                </a:solidFill>
              </a:rPr>
              <a:t>第</a:t>
            </a:r>
            <a:r>
              <a:rPr lang="en-US" altLang="zh-CN" sz="2400" dirty="0">
                <a:solidFill>
                  <a:srgbClr val="C00000"/>
                </a:solidFill>
              </a:rPr>
              <a:t>8</a:t>
            </a:r>
            <a:r>
              <a:rPr lang="zh-CN" altLang="en-US" sz="2400" dirty="0">
                <a:solidFill>
                  <a:srgbClr val="C00000"/>
                </a:solidFill>
              </a:rPr>
              <a:t>章</a:t>
            </a:r>
            <a:r>
              <a:rPr lang="zh-CN" altLang="en-US" sz="2400" dirty="0"/>
              <a:t>）、模板（见</a:t>
            </a:r>
            <a:r>
              <a:rPr lang="zh-CN" altLang="en-US" sz="2400" dirty="0">
                <a:solidFill>
                  <a:srgbClr val="C00000"/>
                </a:solidFill>
              </a:rPr>
              <a:t>第</a:t>
            </a:r>
            <a:r>
              <a:rPr lang="en-US" altLang="zh-CN" sz="2400" dirty="0">
                <a:solidFill>
                  <a:srgbClr val="C00000"/>
                </a:solidFill>
              </a:rPr>
              <a:t>9</a:t>
            </a:r>
            <a:r>
              <a:rPr lang="zh-CN" altLang="en-US" sz="2400" dirty="0">
                <a:solidFill>
                  <a:srgbClr val="C00000"/>
                </a:solidFill>
              </a:rPr>
              <a:t>章</a:t>
            </a:r>
            <a:r>
              <a:rPr lang="zh-CN" altLang="en-US" sz="2400" dirty="0"/>
              <a:t>）</a:t>
            </a:r>
            <a:endParaRPr lang="zh-CN" altLang="en-US" sz="2400" dirty="0">
              <a:solidFill>
                <a:srgbClr val="C00000"/>
              </a:solidFill>
            </a:endParaRP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185933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>
          <a:xfrm>
            <a:off x="107504" y="850032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联合体</a:t>
            </a: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251520" y="1772816"/>
            <a:ext cx="8208912" cy="4357688"/>
          </a:xfrm>
        </p:spPr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sz="2400" dirty="0">
                <a:latin typeface="Consolas" panose="020B0609020204030204" pitchFamily="49" charset="0"/>
              </a:rPr>
              <a:t>声明形式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union </a:t>
            </a:r>
            <a:r>
              <a:rPr lang="zh-CN" altLang="en-US" sz="2000" dirty="0">
                <a:latin typeface="Consolas" panose="020B0609020204030204" pitchFamily="49" charset="0"/>
              </a:rPr>
              <a:t>联合体名称 </a:t>
            </a: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公有成员</a:t>
            </a:r>
          </a:p>
          <a:p>
            <a:pPr lvl="1" eaLnBrk="1" hangingPunct="1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protected:</a:t>
            </a:r>
          </a:p>
          <a:p>
            <a:pPr lvl="1" eaLnBrk="1" hangingPunct="1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zh-CN" altLang="en-US" sz="2000" dirty="0">
                <a:latin typeface="Consolas" panose="020B0609020204030204" pitchFamily="49" charset="0"/>
              </a:rPr>
              <a:t>保护型成员</a:t>
            </a:r>
          </a:p>
          <a:p>
            <a:pPr lvl="1" eaLnBrk="1" hangingPunct="1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private:</a:t>
            </a:r>
          </a:p>
          <a:p>
            <a:pPr lvl="1" eaLnBrk="1" hangingPunct="1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zh-CN" altLang="en-US" sz="2000" dirty="0">
                <a:latin typeface="Consolas" panose="020B0609020204030204" pitchFamily="49" charset="0"/>
              </a:rPr>
              <a:t>私有成员</a:t>
            </a:r>
          </a:p>
          <a:p>
            <a:pPr lvl="1" eaLnBrk="1" hangingPunct="1">
              <a:spcAft>
                <a:spcPts val="300"/>
              </a:spcAft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  <a:p>
            <a:pPr eaLnBrk="1" hangingPunct="1">
              <a:spcAft>
                <a:spcPts val="0"/>
              </a:spcAft>
            </a:pPr>
            <a:r>
              <a:rPr lang="zh-CN" altLang="en-US" sz="2400" dirty="0">
                <a:latin typeface="Consolas" panose="020B0609020204030204" pitchFamily="49" charset="0"/>
              </a:rPr>
              <a:t>特点：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 eaLnBrk="1" hangingPunct="1"/>
            <a:r>
              <a:rPr lang="zh-CN" altLang="en-US" sz="2000" dirty="0">
                <a:latin typeface="Consolas" panose="020B0609020204030204" pitchFamily="49" charset="0"/>
              </a:rPr>
              <a:t>成员共用同一组内存单元（按照最大空间的成员来分配单元）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1" eaLnBrk="1" hangingPunct="1"/>
            <a:r>
              <a:rPr lang="zh-CN" altLang="en-US" sz="2000" dirty="0">
                <a:latin typeface="Consolas" panose="020B0609020204030204" pitchFamily="49" charset="0"/>
              </a:rPr>
              <a:t>任何两个成员不会同时有效（至多只有一个成员有效）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830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>
          <a:xfrm>
            <a:off x="337939" y="1077837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联合体的内存分配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337939" y="2292274"/>
            <a:ext cx="10975975" cy="17145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union Mark {	//</a:t>
            </a:r>
            <a:r>
              <a:rPr lang="zh-CN" altLang="en-US" sz="2400" dirty="0">
                <a:latin typeface="Consolas" panose="020B0609020204030204" pitchFamily="49" charset="0"/>
              </a:rPr>
              <a:t>表示成绩的联合体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char grade;	//</a:t>
            </a:r>
            <a:r>
              <a:rPr lang="zh-CN" altLang="en-US" sz="2400" dirty="0">
                <a:latin typeface="Consolas" panose="020B0609020204030204" pitchFamily="49" charset="0"/>
              </a:rPr>
              <a:t>等级制的成绩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>
                <a:latin typeface="Consolas" panose="020B0609020204030204" pitchFamily="49" charset="0"/>
              </a:rPr>
              <a:t>bool pass;	//</a:t>
            </a:r>
            <a:r>
              <a:rPr lang="zh-CN" altLang="en-US" sz="2400" dirty="0">
                <a:latin typeface="Consolas" panose="020B0609020204030204" pitchFamily="49" charset="0"/>
              </a:rPr>
              <a:t>只记是否通过课程的成绩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>
                <a:latin typeface="Consolas" panose="020B0609020204030204" pitchFamily="49" charset="0"/>
              </a:rPr>
              <a:t>int percent;	//</a:t>
            </a:r>
            <a:r>
              <a:rPr lang="zh-CN" altLang="en-US" sz="2400" dirty="0">
                <a:latin typeface="Consolas" panose="020B0609020204030204" pitchFamily="49" charset="0"/>
              </a:rPr>
              <a:t>百分制的成绩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64517" name="Group 1027"/>
          <p:cNvGrpSpPr>
            <a:grpSpLocks/>
          </p:cNvGrpSpPr>
          <p:nvPr/>
        </p:nvGrpSpPr>
        <p:grpSpPr bwMode="auto">
          <a:xfrm>
            <a:off x="539552" y="3861048"/>
            <a:ext cx="6964319" cy="2357437"/>
            <a:chOff x="676" y="2361"/>
            <a:chExt cx="4819" cy="1671"/>
          </a:xfrm>
        </p:grpSpPr>
        <p:grpSp>
          <p:nvGrpSpPr>
            <p:cNvPr id="64518" name="Group 1028"/>
            <p:cNvGrpSpPr>
              <a:grpSpLocks/>
            </p:cNvGrpSpPr>
            <p:nvPr/>
          </p:nvGrpSpPr>
          <p:grpSpPr bwMode="auto">
            <a:xfrm>
              <a:off x="676" y="2688"/>
              <a:ext cx="4696" cy="1344"/>
              <a:chOff x="676" y="2688"/>
              <a:chExt cx="4696" cy="1344"/>
            </a:xfrm>
          </p:grpSpPr>
          <p:sp>
            <p:nvSpPr>
              <p:cNvPr id="64523" name="Rectangle 1029"/>
              <p:cNvSpPr>
                <a:spLocks noChangeArrowheads="1"/>
              </p:cNvSpPr>
              <p:nvPr/>
            </p:nvSpPr>
            <p:spPr bwMode="auto">
              <a:xfrm>
                <a:off x="676" y="2692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64524" name="Rectangle 1030"/>
              <p:cNvSpPr>
                <a:spLocks noChangeArrowheads="1"/>
              </p:cNvSpPr>
              <p:nvPr/>
            </p:nvSpPr>
            <p:spPr bwMode="auto">
              <a:xfrm>
                <a:off x="676" y="3028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64525" name="Rectangle 1031"/>
              <p:cNvSpPr>
                <a:spLocks noChangeArrowheads="1"/>
              </p:cNvSpPr>
              <p:nvPr/>
            </p:nvSpPr>
            <p:spPr bwMode="auto">
              <a:xfrm>
                <a:off x="676" y="3364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64526" name="Rectangle 1032"/>
              <p:cNvSpPr>
                <a:spLocks noChangeArrowheads="1"/>
              </p:cNvSpPr>
              <p:nvPr/>
            </p:nvSpPr>
            <p:spPr bwMode="auto">
              <a:xfrm>
                <a:off x="676" y="3700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64527" name="Rectangle 1033"/>
              <p:cNvSpPr>
                <a:spLocks noChangeArrowheads="1"/>
              </p:cNvSpPr>
              <p:nvPr/>
            </p:nvSpPr>
            <p:spPr bwMode="auto">
              <a:xfrm>
                <a:off x="1924" y="2692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64528" name="Rectangle 1034"/>
              <p:cNvSpPr>
                <a:spLocks noChangeArrowheads="1"/>
              </p:cNvSpPr>
              <p:nvPr/>
            </p:nvSpPr>
            <p:spPr bwMode="auto">
              <a:xfrm>
                <a:off x="3172" y="2692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64529" name="Rectangle 1035"/>
              <p:cNvSpPr>
                <a:spLocks noChangeArrowheads="1"/>
              </p:cNvSpPr>
              <p:nvPr/>
            </p:nvSpPr>
            <p:spPr bwMode="auto">
              <a:xfrm>
                <a:off x="4420" y="2692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64530" name="Rectangle 1036"/>
              <p:cNvSpPr>
                <a:spLocks noChangeArrowheads="1"/>
              </p:cNvSpPr>
              <p:nvPr/>
            </p:nvSpPr>
            <p:spPr bwMode="auto">
              <a:xfrm>
                <a:off x="4420" y="3028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64531" name="Rectangle 1037"/>
              <p:cNvSpPr>
                <a:spLocks noChangeArrowheads="1"/>
              </p:cNvSpPr>
              <p:nvPr/>
            </p:nvSpPr>
            <p:spPr bwMode="auto">
              <a:xfrm>
                <a:off x="4420" y="3364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64532" name="Rectangle 1038"/>
              <p:cNvSpPr>
                <a:spLocks noChangeArrowheads="1"/>
              </p:cNvSpPr>
              <p:nvPr/>
            </p:nvSpPr>
            <p:spPr bwMode="auto">
              <a:xfrm>
                <a:off x="4420" y="3700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64533" name="Line 1040"/>
              <p:cNvSpPr>
                <a:spLocks noChangeShapeType="1"/>
              </p:cNvSpPr>
              <p:nvPr/>
            </p:nvSpPr>
            <p:spPr bwMode="auto">
              <a:xfrm>
                <a:off x="1632" y="2688"/>
                <a:ext cx="288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4" name="Line 1041"/>
              <p:cNvSpPr>
                <a:spLocks noChangeShapeType="1"/>
              </p:cNvSpPr>
              <p:nvPr/>
            </p:nvSpPr>
            <p:spPr bwMode="auto">
              <a:xfrm>
                <a:off x="2880" y="2688"/>
                <a:ext cx="288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5" name="Line 1042"/>
              <p:cNvSpPr>
                <a:spLocks noChangeShapeType="1"/>
              </p:cNvSpPr>
              <p:nvPr/>
            </p:nvSpPr>
            <p:spPr bwMode="auto">
              <a:xfrm>
                <a:off x="4128" y="2688"/>
                <a:ext cx="288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6" name="Line 1043"/>
              <p:cNvSpPr>
                <a:spLocks noChangeShapeType="1"/>
              </p:cNvSpPr>
              <p:nvPr/>
            </p:nvSpPr>
            <p:spPr bwMode="auto">
              <a:xfrm>
                <a:off x="1632" y="3024"/>
                <a:ext cx="288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7" name="Line 1044"/>
              <p:cNvSpPr>
                <a:spLocks noChangeShapeType="1"/>
              </p:cNvSpPr>
              <p:nvPr/>
            </p:nvSpPr>
            <p:spPr bwMode="auto">
              <a:xfrm>
                <a:off x="2909" y="3015"/>
                <a:ext cx="1536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8" name="Line 1045"/>
              <p:cNvSpPr>
                <a:spLocks noChangeShapeType="1"/>
              </p:cNvSpPr>
              <p:nvPr/>
            </p:nvSpPr>
            <p:spPr bwMode="auto">
              <a:xfrm>
                <a:off x="1632" y="4032"/>
                <a:ext cx="2784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19" name="Rectangle 1046"/>
            <p:cNvSpPr>
              <a:spLocks noChangeArrowheads="1"/>
            </p:cNvSpPr>
            <p:nvPr/>
          </p:nvSpPr>
          <p:spPr bwMode="auto">
            <a:xfrm>
              <a:off x="854" y="2361"/>
              <a:ext cx="674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2800">
                  <a:latin typeface="Consolas" panose="020B0609020204030204" pitchFamily="49" charset="0"/>
                </a:rPr>
                <a:t>Mark</a:t>
              </a:r>
            </a:p>
          </p:txBody>
        </p:sp>
        <p:sp>
          <p:nvSpPr>
            <p:cNvPr id="64520" name="Rectangle 1047"/>
            <p:cNvSpPr>
              <a:spLocks noChangeArrowheads="1"/>
            </p:cNvSpPr>
            <p:nvPr/>
          </p:nvSpPr>
          <p:spPr bwMode="auto">
            <a:xfrm>
              <a:off x="2102" y="2361"/>
              <a:ext cx="811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2800">
                  <a:latin typeface="Consolas" panose="020B0609020204030204" pitchFamily="49" charset="0"/>
                </a:rPr>
                <a:t>grade</a:t>
              </a:r>
            </a:p>
          </p:txBody>
        </p:sp>
        <p:sp>
          <p:nvSpPr>
            <p:cNvPr id="64521" name="Rectangle 1048"/>
            <p:cNvSpPr>
              <a:spLocks noChangeArrowheads="1"/>
            </p:cNvSpPr>
            <p:nvPr/>
          </p:nvSpPr>
          <p:spPr bwMode="auto">
            <a:xfrm>
              <a:off x="4411" y="2361"/>
              <a:ext cx="1084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2800">
                  <a:latin typeface="Consolas" panose="020B0609020204030204" pitchFamily="49" charset="0"/>
                </a:rPr>
                <a:t>percent</a:t>
              </a:r>
            </a:p>
          </p:txBody>
        </p:sp>
        <p:sp>
          <p:nvSpPr>
            <p:cNvPr id="64522" name="Rectangle 1049"/>
            <p:cNvSpPr>
              <a:spLocks noChangeArrowheads="1"/>
            </p:cNvSpPr>
            <p:nvPr/>
          </p:nvSpPr>
          <p:spPr bwMode="auto">
            <a:xfrm>
              <a:off x="3350" y="2361"/>
              <a:ext cx="674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7620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2800">
                  <a:latin typeface="Consolas" panose="020B0609020204030204" pitchFamily="49" charset="0"/>
                </a:rPr>
                <a:t>pass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836024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>
          <a:xfrm>
            <a:off x="323529" y="908720"/>
            <a:ext cx="8583810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无名联合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2852936"/>
            <a:ext cx="4917627" cy="3357563"/>
          </a:xfrm>
        </p:spPr>
        <p:txBody>
          <a:bodyPr/>
          <a:lstStyle/>
          <a:p>
            <a:pPr marL="358775" lvl="1" indent="-274638" eaLnBrk="1" hangingPunct="1">
              <a:buNone/>
              <a:defRPr/>
            </a:pPr>
            <a:r>
              <a:rPr lang="zh-CN" altLang="en-US" sz="2400" b="1" dirty="0"/>
              <a:t>例：</a:t>
            </a:r>
            <a:endParaRPr lang="en-US" altLang="zh-CN" sz="2400" b="1" dirty="0"/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union {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 int </a:t>
            </a:r>
            <a:r>
              <a:rPr lang="en-US" altLang="zh-CN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 float f;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US" sz="2400" dirty="0">
                <a:latin typeface="Consolas" pitchFamily="49" charset="0"/>
                <a:cs typeface="Consolas" pitchFamily="49" charset="0"/>
              </a:rPr>
              <a:t>在程序中可以这样使用：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 = 10;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>
                <a:latin typeface="Consolas" pitchFamily="49" charset="0"/>
                <a:cs typeface="Consolas" pitchFamily="49" charset="0"/>
              </a:rPr>
              <a:t>f = 2.2;</a:t>
            </a:r>
          </a:p>
        </p:txBody>
      </p:sp>
      <p:sp>
        <p:nvSpPr>
          <p:cNvPr id="65541" name="内容占位符 2"/>
          <p:cNvSpPr txBox="1">
            <a:spLocks/>
          </p:cNvSpPr>
          <p:nvPr/>
        </p:nvSpPr>
        <p:spPr bwMode="auto">
          <a:xfrm>
            <a:off x="380679" y="1980283"/>
            <a:ext cx="858381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无名联合没有标记名，只是声明一个成员项的集合，这些成员项具有相同的内存地址，可以由成员项的名字直接访问。</a:t>
            </a:r>
          </a:p>
        </p:txBody>
      </p:sp>
    </p:spTree>
    <p:extLst>
      <p:ext uri="{BB962C8B-B14F-4D97-AF65-F5344CB8AC3E}">
        <p14:creationId xmlns:p14="http://schemas.microsoft.com/office/powerpoint/2010/main" val="14207179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661" y="260648"/>
            <a:ext cx="8795439" cy="86409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例</a:t>
            </a:r>
            <a:r>
              <a:rPr lang="en-US" altLang="zh-CN" dirty="0"/>
              <a:t>4-8</a:t>
            </a:r>
            <a:r>
              <a:rPr lang="zh-CN" altLang="en-US" dirty="0"/>
              <a:t>使用联合体保存成绩信息，并且输出。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0" y="1124744"/>
            <a:ext cx="10456540" cy="544909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&lt;string&gt;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&lt;</a:t>
            </a:r>
            <a:r>
              <a:rPr lang="en-US" altLang="zh-CN" sz="2000" dirty="0" err="1">
                <a:latin typeface="Consolas" panose="020B0609020204030204" pitchFamily="49" charset="0"/>
              </a:rPr>
              <a:t>iostream</a:t>
            </a:r>
            <a:r>
              <a:rPr lang="en-US" altLang="zh-CN" sz="200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600" dirty="0">
              <a:latin typeface="Consolas" panose="020B06090202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class </a:t>
            </a:r>
            <a:r>
              <a:rPr lang="en-US" altLang="zh-CN" sz="2200" dirty="0" err="1">
                <a:latin typeface="Consolas" panose="020B0609020204030204" pitchFamily="49" charset="0"/>
              </a:rPr>
              <a:t>ExamInfo</a:t>
            </a:r>
            <a:r>
              <a:rPr lang="en-US" altLang="zh-CN" sz="2200" dirty="0">
                <a:latin typeface="Consolas" panose="020B0609020204030204" pitchFamily="49" charset="0"/>
              </a:rPr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private: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	string name;	//</a:t>
            </a:r>
            <a:r>
              <a:rPr lang="zh-CN" altLang="en-US" sz="2200" dirty="0">
                <a:latin typeface="Consolas" panose="020B0609020204030204" pitchFamily="49" charset="0"/>
              </a:rPr>
              <a:t>课程名称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latin typeface="Consolas" panose="020B0609020204030204" pitchFamily="49" charset="0"/>
              </a:rPr>
              <a:t>	</a:t>
            </a:r>
            <a:r>
              <a:rPr lang="en-US" altLang="zh-CN" sz="2200" dirty="0" err="1">
                <a:latin typeface="Consolas" panose="020B0609020204030204" pitchFamily="49" charset="0"/>
              </a:rPr>
              <a:t>enum</a:t>
            </a:r>
            <a:r>
              <a:rPr lang="en-US" altLang="zh-CN" sz="2200" dirty="0">
                <a:latin typeface="Consolas" panose="020B0609020204030204" pitchFamily="49" charset="0"/>
              </a:rPr>
              <a:t> { GRADE, PASS, PERCENTAGE } mode;//</a:t>
            </a:r>
            <a:r>
              <a:rPr lang="zh-CN" altLang="en-US" sz="2200" dirty="0">
                <a:latin typeface="Consolas" panose="020B0609020204030204" pitchFamily="49" charset="0"/>
              </a:rPr>
              <a:t>计分方式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latin typeface="Consolas" panose="020B0609020204030204" pitchFamily="49" charset="0"/>
              </a:rPr>
              <a:t>	</a:t>
            </a:r>
            <a:r>
              <a:rPr lang="en-US" altLang="zh-CN" sz="2200" dirty="0">
                <a:latin typeface="Consolas" panose="020B0609020204030204" pitchFamily="49" charset="0"/>
              </a:rPr>
              <a:t>union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		char grade;	//</a:t>
            </a:r>
            <a:r>
              <a:rPr lang="zh-CN" altLang="en-US" sz="2200" dirty="0">
                <a:latin typeface="Consolas" panose="020B0609020204030204" pitchFamily="49" charset="0"/>
              </a:rPr>
              <a:t>等级制的成绩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latin typeface="Consolas" panose="020B0609020204030204" pitchFamily="49" charset="0"/>
              </a:rPr>
              <a:t>		</a:t>
            </a:r>
            <a:r>
              <a:rPr lang="en-US" altLang="zh-CN" sz="2200" dirty="0" err="1">
                <a:latin typeface="Consolas" panose="020B0609020204030204" pitchFamily="49" charset="0"/>
              </a:rPr>
              <a:t>bool</a:t>
            </a:r>
            <a:r>
              <a:rPr lang="en-US" altLang="zh-CN" sz="2200" dirty="0">
                <a:latin typeface="Consolas" panose="020B0609020204030204" pitchFamily="49" charset="0"/>
              </a:rPr>
              <a:t> pass;	//</a:t>
            </a:r>
            <a:r>
              <a:rPr lang="zh-CN" altLang="en-US" sz="2200" dirty="0">
                <a:latin typeface="Consolas" panose="020B0609020204030204" pitchFamily="49" charset="0"/>
              </a:rPr>
              <a:t>只记是否通过课程的成绩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latin typeface="Consolas" panose="020B0609020204030204" pitchFamily="49" charset="0"/>
              </a:rPr>
              <a:t>		</a:t>
            </a:r>
            <a:r>
              <a:rPr lang="en-US" altLang="zh-CN" sz="2200" dirty="0" err="1">
                <a:latin typeface="Consolas" panose="020B0609020204030204" pitchFamily="49" charset="0"/>
              </a:rPr>
              <a:t>int</a:t>
            </a:r>
            <a:r>
              <a:rPr lang="en-US" altLang="zh-CN" sz="2200" dirty="0">
                <a:latin typeface="Consolas" panose="020B0609020204030204" pitchFamily="49" charset="0"/>
              </a:rPr>
              <a:t> percent;	//</a:t>
            </a:r>
            <a:r>
              <a:rPr lang="zh-CN" altLang="en-US" sz="2200" dirty="0">
                <a:latin typeface="Consolas" panose="020B0609020204030204" pitchFamily="49" charset="0"/>
              </a:rPr>
              <a:t>百分制的成绩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latin typeface="Consolas" panose="020B0609020204030204" pitchFamily="49" charset="0"/>
              </a:rPr>
              <a:t>	</a:t>
            </a:r>
            <a:r>
              <a:rPr lang="en-US" altLang="zh-CN" sz="2200" dirty="0">
                <a:latin typeface="Consolas" panose="020B0609020204030204" pitchFamily="49" charset="0"/>
              </a:rPr>
              <a:t>};</a:t>
            </a:r>
            <a:endParaRPr lang="zh-CN" alt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1658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例</a:t>
            </a:r>
            <a:r>
              <a:rPr lang="en-US" altLang="zh-CN" dirty="0"/>
              <a:t>4-8</a:t>
            </a:r>
            <a:r>
              <a:rPr lang="zh-CN" altLang="en-US" dirty="0"/>
              <a:t>（续）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13552" y="1124744"/>
            <a:ext cx="9145016" cy="544909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   //</a:t>
            </a:r>
            <a:r>
              <a:rPr lang="zh-CN" altLang="en-US" sz="2200" dirty="0">
                <a:latin typeface="Consolas" panose="020B0609020204030204" pitchFamily="49" charset="0"/>
              </a:rPr>
              <a:t>三种构造函数，分别用等级、是否通过和百分初始化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latin typeface="Consolas" panose="020B0609020204030204" pitchFamily="49" charset="0"/>
              </a:rPr>
              <a:t>   </a:t>
            </a:r>
            <a:r>
              <a:rPr lang="en-US" altLang="zh-CN" sz="2200" dirty="0" err="1">
                <a:latin typeface="Consolas" panose="020B0609020204030204" pitchFamily="49" charset="0"/>
              </a:rPr>
              <a:t>ExamInfo</a:t>
            </a:r>
            <a:r>
              <a:rPr lang="en-US" altLang="zh-CN" sz="2200" dirty="0">
                <a:latin typeface="Consolas" panose="020B0609020204030204" pitchFamily="49" charset="0"/>
              </a:rPr>
              <a:t>(string name, char grade)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	  : name(name), mode(GRADE), grade(grade) {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   </a:t>
            </a:r>
            <a:r>
              <a:rPr lang="en-US" altLang="zh-CN" sz="2200" dirty="0" err="1">
                <a:latin typeface="Consolas" panose="020B0609020204030204" pitchFamily="49" charset="0"/>
              </a:rPr>
              <a:t>ExamInfo</a:t>
            </a:r>
            <a:r>
              <a:rPr lang="en-US" altLang="zh-CN" sz="2200" dirty="0">
                <a:latin typeface="Consolas" panose="020B0609020204030204" pitchFamily="49" charset="0"/>
              </a:rPr>
              <a:t>(string name, bool pass)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	  : name(name), mode(PASS), pass(pass) {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   </a:t>
            </a:r>
            <a:r>
              <a:rPr lang="en-US" altLang="zh-CN" sz="2200" dirty="0" err="1">
                <a:latin typeface="Consolas" panose="020B0609020204030204" pitchFamily="49" charset="0"/>
              </a:rPr>
              <a:t>ExamInfo</a:t>
            </a:r>
            <a:r>
              <a:rPr lang="en-US" altLang="zh-CN" sz="2200" dirty="0">
                <a:latin typeface="Consolas" panose="020B0609020204030204" pitchFamily="49" charset="0"/>
              </a:rPr>
              <a:t>(string name, int percent)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	  : name(name), mode(PERCENTAGE),percent(percent) {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   void show();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54645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例</a:t>
            </a:r>
            <a:r>
              <a:rPr lang="en-US" altLang="zh-CN" dirty="0"/>
              <a:t>4-8</a:t>
            </a:r>
            <a:r>
              <a:rPr lang="zh-CN" altLang="en-US" dirty="0"/>
              <a:t>（续）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44909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void </a:t>
            </a:r>
            <a:r>
              <a:rPr lang="en-US" altLang="zh-CN" sz="2200" dirty="0" err="1">
                <a:latin typeface="Consolas" panose="020B0609020204030204" pitchFamily="49" charset="0"/>
              </a:rPr>
              <a:t>ExamInfo</a:t>
            </a:r>
            <a:r>
              <a:rPr lang="en-US" altLang="zh-CN" sz="2200" dirty="0">
                <a:latin typeface="Consolas" panose="020B0609020204030204" pitchFamily="49" charset="0"/>
              </a:rPr>
              <a:t>::show()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	</a:t>
            </a:r>
            <a:r>
              <a:rPr lang="en-US" altLang="zh-CN" sz="2200" dirty="0" err="1">
                <a:latin typeface="Consolas" panose="020B0609020204030204" pitchFamily="49" charset="0"/>
              </a:rPr>
              <a:t>cout</a:t>
            </a:r>
            <a:r>
              <a:rPr lang="en-US" altLang="zh-CN" sz="2200" dirty="0">
                <a:latin typeface="Consolas" panose="020B0609020204030204" pitchFamily="49" charset="0"/>
              </a:rPr>
              <a:t> &lt;&lt; name &lt;&lt; ": 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	switch (mode)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	  case GRADE: </a:t>
            </a:r>
            <a:r>
              <a:rPr lang="en-US" altLang="zh-CN" sz="2200" dirty="0" err="1">
                <a:latin typeface="Consolas" panose="020B0609020204030204" pitchFamily="49" charset="0"/>
              </a:rPr>
              <a:t>cout</a:t>
            </a:r>
            <a:r>
              <a:rPr lang="en-US" altLang="zh-CN" sz="2200" dirty="0">
                <a:latin typeface="Consolas" panose="020B0609020204030204" pitchFamily="49" charset="0"/>
              </a:rPr>
              <a:t> &lt;&lt; grade;  break;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	  case PASS: </a:t>
            </a:r>
            <a:r>
              <a:rPr lang="en-US" altLang="zh-CN" sz="2200" dirty="0" err="1">
                <a:latin typeface="Consolas" panose="020B0609020204030204" pitchFamily="49" charset="0"/>
              </a:rPr>
              <a:t>cout</a:t>
            </a:r>
            <a:r>
              <a:rPr lang="en-US" altLang="zh-CN" sz="2200" dirty="0">
                <a:latin typeface="Consolas" panose="020B0609020204030204" pitchFamily="49" charset="0"/>
              </a:rPr>
              <a:t> &lt;&lt; (pass ? "PASS" : "FAIL"); 			break;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	  case PERCENTAGE: </a:t>
            </a:r>
            <a:r>
              <a:rPr lang="en-US" altLang="zh-CN" sz="2200" dirty="0" err="1">
                <a:latin typeface="Consolas" panose="020B0609020204030204" pitchFamily="49" charset="0"/>
              </a:rPr>
              <a:t>cout</a:t>
            </a:r>
            <a:r>
              <a:rPr lang="en-US" altLang="zh-CN" sz="2200" dirty="0">
                <a:latin typeface="Consolas" panose="020B0609020204030204" pitchFamily="49" charset="0"/>
              </a:rPr>
              <a:t> &lt;&lt; percent; break;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	</a:t>
            </a:r>
            <a:r>
              <a:rPr lang="en-US" altLang="zh-CN" sz="2200" dirty="0" err="1">
                <a:latin typeface="Consolas" panose="020B0609020204030204" pitchFamily="49" charset="0"/>
              </a:rPr>
              <a:t>cout</a:t>
            </a:r>
            <a:r>
              <a:rPr lang="en-US" altLang="zh-CN" sz="2200" dirty="0">
                <a:latin typeface="Consolas" panose="020B0609020204030204" pitchFamily="49" charset="0"/>
              </a:rPr>
              <a:t> &lt;&lt; </a:t>
            </a:r>
            <a:r>
              <a:rPr lang="en-US" altLang="zh-CN" sz="2200" dirty="0" err="1">
                <a:latin typeface="Consolas" panose="020B0609020204030204" pitchFamily="49" charset="0"/>
              </a:rPr>
              <a:t>endl</a:t>
            </a:r>
            <a:r>
              <a:rPr lang="en-US" altLang="zh-CN" sz="22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}</a:t>
            </a:r>
            <a:endParaRPr lang="zh-CN" alt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0955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例</a:t>
            </a:r>
            <a:r>
              <a:rPr lang="en-US" altLang="zh-CN" dirty="0"/>
              <a:t>4-8</a:t>
            </a:r>
            <a:r>
              <a:rPr lang="zh-CN" altLang="en-US" dirty="0"/>
              <a:t>（续）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>
          <a:xfrm>
            <a:off x="611560" y="1124744"/>
            <a:ext cx="9448428" cy="544909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ExamInfo</a:t>
            </a:r>
            <a:r>
              <a:rPr lang="en-US" altLang="zh-CN" dirty="0">
                <a:latin typeface="Consolas" panose="020B0609020204030204" pitchFamily="49" charset="0"/>
              </a:rPr>
              <a:t> course1("English", 'B');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ExamInfo</a:t>
            </a:r>
            <a:r>
              <a:rPr lang="en-US" altLang="zh-CN" dirty="0">
                <a:latin typeface="Consolas" panose="020B0609020204030204" pitchFamily="49" charset="0"/>
              </a:rPr>
              <a:t> course2("Calculus", true);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ExamInfo</a:t>
            </a:r>
            <a:r>
              <a:rPr lang="en-US" altLang="zh-CN" dirty="0">
                <a:latin typeface="Consolas" panose="020B0609020204030204" pitchFamily="49" charset="0"/>
              </a:rPr>
              <a:t> course3("C++ Programming", 85);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	course1.show();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	course2.show();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	course3.show();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	return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运行结果：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English: 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Calculus: PASS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C++ Programming: 85</a:t>
            </a:r>
          </a:p>
        </p:txBody>
      </p:sp>
    </p:spTree>
    <p:extLst>
      <p:ext uri="{BB962C8B-B14F-4D97-AF65-F5344CB8AC3E}">
        <p14:creationId xmlns:p14="http://schemas.microsoft.com/office/powerpoint/2010/main" val="19531275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UML</a:t>
            </a:r>
            <a:r>
              <a:rPr lang="zh-CN" altLang="en-US"/>
              <a:t>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02705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179513" y="1124744"/>
            <a:ext cx="9048048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UML</a:t>
            </a:r>
            <a:r>
              <a:rPr lang="zh-CN" altLang="en-US" dirty="0"/>
              <a:t>简介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>
          <a:xfrm>
            <a:off x="179512" y="2262983"/>
            <a:ext cx="8856984" cy="4383087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zh-CN" sz="2400" dirty="0"/>
              <a:t>UML</a:t>
            </a:r>
            <a:r>
              <a:rPr lang="zh-CN" altLang="en-US" sz="2400" dirty="0"/>
              <a:t>（</a:t>
            </a:r>
            <a:r>
              <a:rPr lang="en-US" altLang="zh-CN" sz="2400" dirty="0"/>
              <a:t>Unified Modeling Language</a:t>
            </a:r>
            <a:r>
              <a:rPr lang="zh-CN" altLang="en-US" sz="2400" dirty="0"/>
              <a:t>）语言是一种可视化的的面向对象建模语言。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zh-CN" sz="2400" dirty="0"/>
              <a:t>UML</a:t>
            </a:r>
            <a:r>
              <a:rPr lang="zh-CN" altLang="en-US" sz="2400" dirty="0"/>
              <a:t>有三个基本的部分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 sz="2000" dirty="0"/>
              <a:t>事物（</a:t>
            </a:r>
            <a:r>
              <a:rPr lang="en-US" altLang="zh-CN" sz="2000" dirty="0"/>
              <a:t>Things</a:t>
            </a:r>
            <a:r>
              <a:rPr lang="zh-CN" altLang="en-US" sz="2000" dirty="0"/>
              <a:t>）</a:t>
            </a:r>
            <a:br>
              <a:rPr lang="zh-CN" altLang="en-US" sz="2000" dirty="0"/>
            </a:br>
            <a:r>
              <a:rPr lang="en-US" altLang="zh-CN" sz="2000" dirty="0"/>
              <a:t>UML</a:t>
            </a:r>
            <a:r>
              <a:rPr lang="zh-CN" altLang="en-US" sz="2000" dirty="0"/>
              <a:t>中重要的组成部分，在模型中属于最静态的部分，代表概念上的或物理上的元素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 sz="2000" dirty="0"/>
              <a:t>关系（</a:t>
            </a:r>
            <a:r>
              <a:rPr lang="en-US" altLang="zh-CN" sz="2000" dirty="0"/>
              <a:t>Relationships</a:t>
            </a:r>
            <a:r>
              <a:rPr lang="zh-CN" altLang="en-US" sz="2000" dirty="0"/>
              <a:t>）</a:t>
            </a:r>
            <a:br>
              <a:rPr lang="zh-CN" altLang="en-US" sz="2000" dirty="0"/>
            </a:br>
            <a:r>
              <a:rPr lang="zh-CN" altLang="en-US" sz="2000" dirty="0"/>
              <a:t>关系把事物紧密联系在一起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 sz="2000" dirty="0"/>
              <a:t>图（</a:t>
            </a:r>
            <a:r>
              <a:rPr lang="en-US" altLang="zh-CN" sz="2000" dirty="0"/>
              <a:t>Diagrams</a:t>
            </a:r>
            <a:r>
              <a:rPr lang="zh-CN" altLang="en-US" sz="2000" dirty="0"/>
              <a:t>）</a:t>
            </a:r>
            <a:br>
              <a:rPr lang="zh-CN" altLang="en-US" sz="2000" dirty="0"/>
            </a:br>
            <a:r>
              <a:rPr lang="zh-CN" altLang="en-US" sz="2000" dirty="0"/>
              <a:t>图是很多有相互相关的事物的组</a:t>
            </a:r>
          </a:p>
        </p:txBody>
      </p:sp>
    </p:spTree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107504" y="837331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UML</a:t>
            </a:r>
            <a:r>
              <a:rPr lang="zh-CN" altLang="en-US" dirty="0"/>
              <a:t>类图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107504" y="1916832"/>
            <a:ext cx="10975975" cy="4645025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 sz="2400">
                <a:latin typeface="Consolas" panose="020B0609020204030204" pitchFamily="49" charset="0"/>
              </a:rPr>
              <a:t>举例：</a:t>
            </a:r>
            <a:r>
              <a:rPr lang="en-US" altLang="zh-CN" sz="2400">
                <a:latin typeface="Consolas" panose="020B0609020204030204" pitchFamily="49" charset="0"/>
              </a:rPr>
              <a:t>Clock</a:t>
            </a:r>
            <a:r>
              <a:rPr lang="zh-CN" altLang="en-US" sz="2400">
                <a:latin typeface="Consolas" panose="020B0609020204030204" pitchFamily="49" charset="0"/>
              </a:rPr>
              <a:t>类的完整表示</a:t>
            </a:r>
          </a:p>
          <a:p>
            <a:pPr eaLnBrk="1" hangingPunct="1">
              <a:spcBef>
                <a:spcPct val="10000"/>
              </a:spcBef>
            </a:pPr>
            <a:endParaRPr lang="zh-CN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10000"/>
              </a:spcBef>
            </a:pPr>
            <a:endParaRPr lang="zh-CN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10000"/>
              </a:spcBef>
            </a:pPr>
            <a:endParaRPr lang="zh-CN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10000"/>
              </a:spcBef>
            </a:pPr>
            <a:endParaRPr lang="zh-CN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zh-CN" sz="1800">
              <a:latin typeface="Consolas" panose="020B0609020204030204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2400">
                <a:latin typeface="Consolas" panose="020B0609020204030204" pitchFamily="49" charset="0"/>
              </a:rPr>
              <a:t>Clock</a:t>
            </a:r>
            <a:r>
              <a:rPr lang="zh-CN" altLang="en-US" sz="2400">
                <a:latin typeface="Consolas" panose="020B0609020204030204" pitchFamily="49" charset="0"/>
              </a:rPr>
              <a:t>类的简洁表示</a:t>
            </a:r>
          </a:p>
        </p:txBody>
      </p:sp>
      <p:grpSp>
        <p:nvGrpSpPr>
          <p:cNvPr id="49157" name="Group 15"/>
          <p:cNvGrpSpPr>
            <a:grpSpLocks/>
          </p:cNvGrpSpPr>
          <p:nvPr/>
        </p:nvGrpSpPr>
        <p:grpSpPr bwMode="auto">
          <a:xfrm>
            <a:off x="737742" y="2493093"/>
            <a:ext cx="6442075" cy="1849438"/>
            <a:chOff x="1846" y="1833"/>
            <a:chExt cx="2074" cy="649"/>
          </a:xfrm>
        </p:grpSpPr>
        <p:sp>
          <p:nvSpPr>
            <p:cNvPr id="49162" name="Rectangle 6"/>
            <p:cNvSpPr>
              <a:spLocks noChangeArrowheads="1"/>
            </p:cNvSpPr>
            <p:nvPr/>
          </p:nvSpPr>
          <p:spPr bwMode="auto">
            <a:xfrm>
              <a:off x="1846" y="1833"/>
              <a:ext cx="2074" cy="649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49163" name="Rectangle 7"/>
            <p:cNvSpPr>
              <a:spLocks noChangeArrowheads="1"/>
            </p:cNvSpPr>
            <p:nvPr/>
          </p:nvSpPr>
          <p:spPr bwMode="auto">
            <a:xfrm>
              <a:off x="2786" y="1852"/>
              <a:ext cx="20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Consolas" panose="020B0609020204030204" pitchFamily="49" charset="0"/>
                </a:rPr>
                <a:t>Clock</a:t>
              </a:r>
            </a:p>
          </p:txBody>
        </p:sp>
        <p:sp>
          <p:nvSpPr>
            <p:cNvPr id="49164" name="Rectangle 8"/>
            <p:cNvSpPr>
              <a:spLocks noChangeArrowheads="1"/>
            </p:cNvSpPr>
            <p:nvPr/>
          </p:nvSpPr>
          <p:spPr bwMode="auto">
            <a:xfrm>
              <a:off x="1846" y="1946"/>
              <a:ext cx="2074" cy="536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49165" name="Rectangle 9"/>
            <p:cNvSpPr>
              <a:spLocks noChangeArrowheads="1"/>
            </p:cNvSpPr>
            <p:nvPr/>
          </p:nvSpPr>
          <p:spPr bwMode="auto">
            <a:xfrm>
              <a:off x="1846" y="2242"/>
              <a:ext cx="2074" cy="240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49166" name="Rectangle 10"/>
            <p:cNvSpPr>
              <a:spLocks noChangeArrowheads="1"/>
            </p:cNvSpPr>
            <p:nvPr/>
          </p:nvSpPr>
          <p:spPr bwMode="auto">
            <a:xfrm>
              <a:off x="1860" y="1955"/>
              <a:ext cx="553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Consolas" panose="020B0609020204030204" pitchFamily="49" charset="0"/>
                </a:rPr>
                <a:t>- hour : int</a:t>
              </a:r>
            </a:p>
          </p:txBody>
        </p:sp>
        <p:sp>
          <p:nvSpPr>
            <p:cNvPr id="49167" name="Rectangle 11"/>
            <p:cNvSpPr>
              <a:spLocks noChangeArrowheads="1"/>
            </p:cNvSpPr>
            <p:nvPr/>
          </p:nvSpPr>
          <p:spPr bwMode="auto">
            <a:xfrm>
              <a:off x="1860" y="2040"/>
              <a:ext cx="57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Consolas" panose="020B0609020204030204" pitchFamily="49" charset="0"/>
                </a:rPr>
                <a:t>- minute : int</a:t>
              </a:r>
            </a:p>
          </p:txBody>
        </p:sp>
        <p:sp>
          <p:nvSpPr>
            <p:cNvPr id="49168" name="Rectangle 12"/>
            <p:cNvSpPr>
              <a:spLocks noChangeArrowheads="1"/>
            </p:cNvSpPr>
            <p:nvPr/>
          </p:nvSpPr>
          <p:spPr bwMode="auto">
            <a:xfrm>
              <a:off x="1860" y="2125"/>
              <a:ext cx="57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Consolas" panose="020B0609020204030204" pitchFamily="49" charset="0"/>
                </a:rPr>
                <a:t>- second : int</a:t>
              </a:r>
            </a:p>
          </p:txBody>
        </p:sp>
        <p:sp>
          <p:nvSpPr>
            <p:cNvPr id="49169" name="Rectangle 13"/>
            <p:cNvSpPr>
              <a:spLocks noChangeArrowheads="1"/>
            </p:cNvSpPr>
            <p:nvPr/>
          </p:nvSpPr>
          <p:spPr bwMode="auto">
            <a:xfrm>
              <a:off x="1860" y="2294"/>
              <a:ext cx="85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Consolas" panose="020B0609020204030204" pitchFamily="49" charset="0"/>
                </a:rPr>
                <a:t>+ showTime() : void</a:t>
              </a:r>
            </a:p>
          </p:txBody>
        </p:sp>
        <p:sp>
          <p:nvSpPr>
            <p:cNvPr id="49170" name="Rectangle 14"/>
            <p:cNvSpPr>
              <a:spLocks noChangeArrowheads="1"/>
            </p:cNvSpPr>
            <p:nvPr/>
          </p:nvSpPr>
          <p:spPr bwMode="auto">
            <a:xfrm>
              <a:off x="1860" y="2379"/>
              <a:ext cx="19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Consolas" panose="020B0609020204030204" pitchFamily="49" charset="0"/>
                </a:rPr>
                <a:t>+ setTime(newH:int=0,newM:int=0,newS:int=0):void</a:t>
              </a:r>
            </a:p>
          </p:txBody>
        </p:sp>
      </p:grpSp>
      <p:grpSp>
        <p:nvGrpSpPr>
          <p:cNvPr id="49158" name="Group 20"/>
          <p:cNvGrpSpPr>
            <a:grpSpLocks/>
          </p:cNvGrpSpPr>
          <p:nvPr/>
        </p:nvGrpSpPr>
        <p:grpSpPr bwMode="auto">
          <a:xfrm>
            <a:off x="737742" y="5056907"/>
            <a:ext cx="5857875" cy="1285875"/>
            <a:chOff x="1420" y="3105"/>
            <a:chExt cx="2085" cy="654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1420" y="3105"/>
              <a:ext cx="2085" cy="654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2108" y="3168"/>
              <a:ext cx="724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latin typeface="+mn-lt"/>
                </a:rPr>
                <a:t>Clock</a:t>
              </a: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699642" y="5806206"/>
            <a:ext cx="5903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5984" y="980728"/>
            <a:ext cx="7772400" cy="1362075"/>
          </a:xfrm>
        </p:spPr>
        <p:txBody>
          <a:bodyPr/>
          <a:lstStyle/>
          <a:p>
            <a:r>
              <a:rPr lang="zh-CN" altLang="en-US" dirty="0"/>
              <a:t>类和对象的定义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536" y="2780928"/>
            <a:ext cx="8748464" cy="2232248"/>
          </a:xfrm>
        </p:spPr>
        <p:txBody>
          <a:bodyPr/>
          <a:lstStyle/>
          <a:p>
            <a:pPr marL="38862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600" dirty="0"/>
              <a:t>对象是现实中的对象在程序中的模拟。</a:t>
            </a:r>
            <a:endParaRPr lang="en-US" altLang="zh-CN" sz="2600" dirty="0"/>
          </a:p>
          <a:p>
            <a:pPr marL="38862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600" dirty="0"/>
              <a:t>类是同一类对象的抽象，对象是类的某一特定实体。</a:t>
            </a:r>
          </a:p>
          <a:p>
            <a:pPr marL="38862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600" dirty="0"/>
              <a:t>定义类的对象，才可以通过对象使用类中定义的功能。</a:t>
            </a:r>
          </a:p>
        </p:txBody>
      </p:sp>
    </p:spTree>
    <p:extLst>
      <p:ext uri="{BB962C8B-B14F-4D97-AF65-F5344CB8AC3E}">
        <p14:creationId xmlns:p14="http://schemas.microsoft.com/office/powerpoint/2010/main" val="347457435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对象图</a:t>
            </a:r>
          </a:p>
        </p:txBody>
      </p:sp>
      <p:grpSp>
        <p:nvGrpSpPr>
          <p:cNvPr id="50180" name="Group 13"/>
          <p:cNvGrpSpPr>
            <a:grpSpLocks/>
          </p:cNvGrpSpPr>
          <p:nvPr/>
        </p:nvGrpSpPr>
        <p:grpSpPr bwMode="auto">
          <a:xfrm>
            <a:off x="668586" y="2262411"/>
            <a:ext cx="5357813" cy="1714500"/>
            <a:chOff x="2305" y="1813"/>
            <a:chExt cx="1145" cy="687"/>
          </a:xfrm>
        </p:grpSpPr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305" y="1813"/>
              <a:ext cx="1145" cy="6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2431" y="1848"/>
              <a:ext cx="389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>
                  <a:latin typeface="+mn-lt"/>
                </a:rPr>
                <a:t>myClock : Clock</a:t>
              </a:r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2311" y="2011"/>
              <a:ext cx="113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2419" y="1982"/>
              <a:ext cx="4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2322" y="2012"/>
              <a:ext cx="261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latin typeface="+mn-lt"/>
                </a:rPr>
                <a:t>- hour : int</a:t>
              </a: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2322" y="2108"/>
              <a:ext cx="319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latin typeface="+mn-lt"/>
                </a:rPr>
                <a:t>- minute : int</a:t>
              </a: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2322" y="2204"/>
              <a:ext cx="314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 dirty="0">
                  <a:latin typeface="+mn-lt"/>
                </a:rPr>
                <a:t>- second : int</a:t>
              </a:r>
            </a:p>
          </p:txBody>
        </p:sp>
      </p:grpSp>
      <p:grpSp>
        <p:nvGrpSpPr>
          <p:cNvPr id="50181" name="Group 25"/>
          <p:cNvGrpSpPr>
            <a:grpSpLocks/>
          </p:cNvGrpSpPr>
          <p:nvPr/>
        </p:nvGrpSpPr>
        <p:grpSpPr bwMode="auto">
          <a:xfrm>
            <a:off x="668586" y="4334099"/>
            <a:ext cx="5357813" cy="2119312"/>
            <a:chOff x="2305" y="1813"/>
            <a:chExt cx="1145" cy="687"/>
          </a:xfrm>
        </p:grpSpPr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2305" y="1813"/>
              <a:ext cx="1145" cy="6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2400" y="1872"/>
              <a:ext cx="389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 u="sng">
                  <a:latin typeface="+mn-lt"/>
                </a:rPr>
                <a:t>myClock : Clock</a:t>
              </a: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698749" y="4918299"/>
            <a:ext cx="5329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31051" y="1068214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几种关系的图形标识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31051" y="2204864"/>
            <a:ext cx="8861429" cy="393065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依赖关系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marL="571500" lvl="1" indent="0" eaLnBrk="1" hangingPunct="1">
              <a:buNone/>
            </a:pPr>
            <a:r>
              <a:rPr lang="zh-CN" altLang="en-US" sz="2000" dirty="0"/>
              <a:t>图中的“类</a:t>
            </a:r>
            <a:r>
              <a:rPr lang="en-US" altLang="zh-CN" sz="2000" dirty="0"/>
              <a:t>A”</a:t>
            </a:r>
            <a:r>
              <a:rPr lang="zh-CN" altLang="en-US" sz="2000" dirty="0"/>
              <a:t>是源，“类</a:t>
            </a:r>
            <a:r>
              <a:rPr lang="en-US" altLang="zh-CN" sz="2000" dirty="0"/>
              <a:t>B”</a:t>
            </a:r>
            <a:r>
              <a:rPr lang="zh-CN" altLang="en-US" sz="2000" dirty="0"/>
              <a:t>是目标，表示“类</a:t>
            </a:r>
            <a:r>
              <a:rPr lang="en-US" altLang="zh-CN" sz="2000" dirty="0"/>
              <a:t>A”</a:t>
            </a:r>
            <a:r>
              <a:rPr lang="zh-CN" altLang="en-US" sz="2000" dirty="0"/>
              <a:t>使用了“类</a:t>
            </a:r>
            <a:r>
              <a:rPr lang="en-US" altLang="zh-CN" sz="2000" dirty="0"/>
              <a:t>B”</a:t>
            </a:r>
            <a:r>
              <a:rPr lang="zh-CN" altLang="en-US" sz="2000" dirty="0"/>
              <a:t>，或称“类</a:t>
            </a:r>
            <a:r>
              <a:rPr lang="en-US" altLang="zh-CN" sz="2000" dirty="0"/>
              <a:t>A”</a:t>
            </a:r>
            <a:r>
              <a:rPr lang="zh-CN" altLang="en-US" sz="2000" dirty="0"/>
              <a:t>依赖“类</a:t>
            </a:r>
            <a:r>
              <a:rPr lang="en-US" altLang="zh-CN" sz="2000" dirty="0"/>
              <a:t>B”</a:t>
            </a:r>
          </a:p>
          <a:p>
            <a:pPr eaLnBrk="1" hangingPunct="1"/>
            <a:endParaRPr lang="zh-CN" altLang="en-US" sz="2400" dirty="0"/>
          </a:p>
        </p:txBody>
      </p:sp>
      <p:grpSp>
        <p:nvGrpSpPr>
          <p:cNvPr id="51205" name="Group 4"/>
          <p:cNvGrpSpPr>
            <a:grpSpLocks/>
          </p:cNvGrpSpPr>
          <p:nvPr/>
        </p:nvGrpSpPr>
        <p:grpSpPr bwMode="auto">
          <a:xfrm>
            <a:off x="683568" y="2892425"/>
            <a:ext cx="6143625" cy="536575"/>
            <a:chOff x="3265" y="11164"/>
            <a:chExt cx="4037" cy="470"/>
          </a:xfrm>
        </p:grpSpPr>
        <p:sp>
          <p:nvSpPr>
            <p:cNvPr id="51206" name="Text Box 5"/>
            <p:cNvSpPr txBox="1">
              <a:spLocks noChangeArrowheads="1"/>
            </p:cNvSpPr>
            <p:nvPr/>
          </p:nvSpPr>
          <p:spPr bwMode="auto">
            <a:xfrm>
              <a:off x="3265" y="11169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2000">
                  <a:latin typeface="宋体" panose="02010600030101010101" pitchFamily="2" charset="-122"/>
                </a:rPr>
                <a:t>类 </a:t>
              </a:r>
              <a:r>
                <a:rPr kumimoji="0" lang="en-US" altLang="zh-CN" sz="200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51207" name="Line 6"/>
            <p:cNvSpPr>
              <a:spLocks noChangeShapeType="1"/>
            </p:cNvSpPr>
            <p:nvPr/>
          </p:nvSpPr>
          <p:spPr bwMode="auto">
            <a:xfrm>
              <a:off x="4483" y="11364"/>
              <a:ext cx="1599" cy="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8" name="Text Box 7"/>
            <p:cNvSpPr txBox="1">
              <a:spLocks noChangeArrowheads="1"/>
            </p:cNvSpPr>
            <p:nvPr/>
          </p:nvSpPr>
          <p:spPr bwMode="auto">
            <a:xfrm>
              <a:off x="6084" y="11164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2000">
                  <a:latin typeface="宋体" panose="02010600030101010101" pitchFamily="2" charset="-122"/>
                </a:rPr>
                <a:t>类 </a:t>
              </a:r>
              <a:r>
                <a:rPr kumimoji="0" lang="en-US" altLang="zh-CN" sz="2000">
                  <a:latin typeface="宋体" panose="02010600030101010101" pitchFamily="2" charset="-122"/>
                </a:rPr>
                <a:t>B</a:t>
              </a:r>
            </a:p>
          </p:txBody>
        </p:sp>
      </p:grpSp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-104774" y="1052736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几种关系的图形标识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-104774" y="2190975"/>
            <a:ext cx="9141270" cy="4357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作用关系</a:t>
            </a:r>
            <a:r>
              <a:rPr lang="en-US" altLang="zh-CN" sz="2400" dirty="0">
                <a:latin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</a:rPr>
              <a:t>关联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666750" lvl="1" indent="0" eaLnBrk="1" hangingPunct="1">
              <a:lnSpc>
                <a:spcPct val="90000"/>
              </a:lnSpc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marL="666750" lvl="1" indent="0" eaLnBrk="1" hangingPunct="1">
              <a:lnSpc>
                <a:spcPct val="9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图中的“重数</a:t>
            </a:r>
            <a:r>
              <a:rPr lang="en-US" altLang="zh-CN" sz="2000" dirty="0">
                <a:latin typeface="宋体" panose="02010600030101010101" pitchFamily="2" charset="-122"/>
              </a:rPr>
              <a:t>A”</a:t>
            </a:r>
            <a:r>
              <a:rPr lang="zh-CN" altLang="en-US" sz="2000" dirty="0">
                <a:latin typeface="宋体" panose="02010600030101010101" pitchFamily="2" charset="-122"/>
              </a:rPr>
              <a:t>决定了类</a:t>
            </a:r>
            <a:r>
              <a:rPr lang="en-US" altLang="zh-CN" sz="2000" dirty="0">
                <a:latin typeface="宋体" panose="02010600030101010101" pitchFamily="2" charset="-122"/>
              </a:rPr>
              <a:t>B</a:t>
            </a:r>
            <a:r>
              <a:rPr lang="zh-CN" altLang="en-US" sz="2000" dirty="0">
                <a:latin typeface="宋体" panose="02010600030101010101" pitchFamily="2" charset="-122"/>
              </a:rPr>
              <a:t>的每个对象与类</a:t>
            </a:r>
            <a:r>
              <a:rPr lang="en-US" altLang="zh-CN" sz="2000" dirty="0">
                <a:latin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</a:rPr>
              <a:t>的多少个对象发生作用，同样“重数</a:t>
            </a:r>
            <a:r>
              <a:rPr lang="en-US" altLang="zh-CN" sz="2000" dirty="0">
                <a:latin typeface="宋体" panose="02010600030101010101" pitchFamily="2" charset="-122"/>
              </a:rPr>
              <a:t>B”</a:t>
            </a:r>
            <a:r>
              <a:rPr lang="zh-CN" altLang="en-US" sz="2000" dirty="0">
                <a:latin typeface="宋体" panose="02010600030101010101" pitchFamily="2" charset="-122"/>
              </a:rPr>
              <a:t>决定了类</a:t>
            </a:r>
            <a:r>
              <a:rPr lang="en-US" altLang="zh-CN" sz="2000" dirty="0">
                <a:latin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</a:rPr>
              <a:t>的每个对象与类</a:t>
            </a:r>
            <a:r>
              <a:rPr lang="en-US" altLang="zh-CN" sz="2000" dirty="0">
                <a:latin typeface="宋体" panose="02010600030101010101" pitchFamily="2" charset="-122"/>
              </a:rPr>
              <a:t>B</a:t>
            </a:r>
            <a:r>
              <a:rPr lang="zh-CN" altLang="en-US" sz="2000" dirty="0">
                <a:latin typeface="宋体" panose="02010600030101010101" pitchFamily="2" charset="-122"/>
              </a:rPr>
              <a:t>的多少个对象发生作用。</a:t>
            </a:r>
          </a:p>
        </p:txBody>
      </p:sp>
      <p:grpSp>
        <p:nvGrpSpPr>
          <p:cNvPr id="52229" name="Group 13"/>
          <p:cNvGrpSpPr>
            <a:grpSpLocks/>
          </p:cNvGrpSpPr>
          <p:nvPr/>
        </p:nvGrpSpPr>
        <p:grpSpPr bwMode="auto">
          <a:xfrm>
            <a:off x="467544" y="2636912"/>
            <a:ext cx="5748337" cy="990600"/>
            <a:chOff x="1536" y="1776"/>
            <a:chExt cx="2688" cy="397"/>
          </a:xfrm>
        </p:grpSpPr>
        <p:sp>
          <p:nvSpPr>
            <p:cNvPr id="52230" name="Text Box 5"/>
            <p:cNvSpPr txBox="1">
              <a:spLocks noChangeArrowheads="1"/>
            </p:cNvSpPr>
            <p:nvPr/>
          </p:nvSpPr>
          <p:spPr bwMode="auto">
            <a:xfrm>
              <a:off x="1536" y="1894"/>
              <a:ext cx="487" cy="1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2000">
                  <a:latin typeface="宋体" panose="02010600030101010101" pitchFamily="2" charset="-122"/>
                </a:rPr>
                <a:t>类 </a:t>
              </a:r>
              <a:r>
                <a:rPr kumimoji="0" lang="en-US" altLang="zh-CN" sz="200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52231" name="Line 6"/>
            <p:cNvSpPr>
              <a:spLocks noChangeShapeType="1"/>
            </p:cNvSpPr>
            <p:nvPr/>
          </p:nvSpPr>
          <p:spPr bwMode="auto">
            <a:xfrm>
              <a:off x="2023" y="1975"/>
              <a:ext cx="17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2" name="Text Box 7"/>
            <p:cNvSpPr txBox="1">
              <a:spLocks noChangeArrowheads="1"/>
            </p:cNvSpPr>
            <p:nvPr/>
          </p:nvSpPr>
          <p:spPr bwMode="auto">
            <a:xfrm>
              <a:off x="2040" y="1776"/>
              <a:ext cx="48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zh-CN" altLang="en-US" sz="2000">
                  <a:latin typeface="宋体" panose="02010600030101010101" pitchFamily="2" charset="-122"/>
                </a:rPr>
                <a:t>重数</a:t>
              </a:r>
              <a:r>
                <a:rPr kumimoji="0" lang="en-US" altLang="zh-CN" sz="200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52233" name="Text Box 8"/>
            <p:cNvSpPr txBox="1">
              <a:spLocks noChangeArrowheads="1"/>
            </p:cNvSpPr>
            <p:nvPr/>
          </p:nvSpPr>
          <p:spPr bwMode="auto">
            <a:xfrm>
              <a:off x="3737" y="1894"/>
              <a:ext cx="487" cy="1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2000">
                  <a:latin typeface="宋体" panose="02010600030101010101" pitchFamily="2" charset="-122"/>
                </a:rPr>
                <a:t>类 </a:t>
              </a:r>
              <a:r>
                <a:rPr kumimoji="0" lang="en-US" altLang="zh-CN" sz="200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52234" name="Text Box 9"/>
            <p:cNvSpPr txBox="1">
              <a:spLocks noChangeArrowheads="1"/>
            </p:cNvSpPr>
            <p:nvPr/>
          </p:nvSpPr>
          <p:spPr bwMode="auto">
            <a:xfrm>
              <a:off x="3250" y="1776"/>
              <a:ext cx="48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zh-CN" altLang="en-US" sz="2000">
                  <a:latin typeface="宋体" panose="02010600030101010101" pitchFamily="2" charset="-122"/>
                </a:rPr>
                <a:t>重数</a:t>
              </a:r>
              <a:r>
                <a:rPr kumimoji="0" lang="en-US" altLang="zh-CN" sz="200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52235" name="Text Box 10"/>
            <p:cNvSpPr txBox="1">
              <a:spLocks noChangeArrowheads="1"/>
            </p:cNvSpPr>
            <p:nvPr/>
          </p:nvSpPr>
          <p:spPr bwMode="auto">
            <a:xfrm>
              <a:off x="2040" y="1975"/>
              <a:ext cx="40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endParaRPr kumimoji="0" lang="zh-CN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52236" name="Text Box 11"/>
            <p:cNvSpPr txBox="1">
              <a:spLocks noChangeArrowheads="1"/>
            </p:cNvSpPr>
            <p:nvPr/>
          </p:nvSpPr>
          <p:spPr bwMode="auto">
            <a:xfrm>
              <a:off x="3334" y="1975"/>
              <a:ext cx="38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endParaRPr kumimoji="0" lang="zh-CN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52237" name="Text Box 12"/>
            <p:cNvSpPr txBox="1">
              <a:spLocks noChangeArrowheads="1"/>
            </p:cNvSpPr>
            <p:nvPr/>
          </p:nvSpPr>
          <p:spPr bwMode="auto">
            <a:xfrm>
              <a:off x="2662" y="1776"/>
              <a:ext cx="403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endParaRPr kumimoji="0" lang="zh-CN" altLang="zh-CN" sz="200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几种关系的图形标识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0" y="1124744"/>
            <a:ext cx="8964488" cy="445452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包含关系</a:t>
            </a:r>
            <a:r>
              <a:rPr lang="en-US" altLang="zh-CN" sz="2400" dirty="0">
                <a:latin typeface="宋体" panose="02010600030101010101" pitchFamily="2" charset="-122"/>
              </a:rPr>
              <a:t>——</a:t>
            </a:r>
            <a:r>
              <a:rPr lang="zh-CN" altLang="en-US" sz="2400" dirty="0"/>
              <a:t>聚集和组合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666750" lvl="1" indent="0" eaLnBrk="1" hangingPunct="1">
              <a:lnSpc>
                <a:spcPct val="90000"/>
              </a:lnSpc>
              <a:buNone/>
            </a:pPr>
            <a:br>
              <a:rPr lang="en-US" altLang="zh-CN" sz="2400" dirty="0"/>
            </a:br>
            <a:endParaRPr lang="en-US" altLang="zh-CN" sz="2400" dirty="0"/>
          </a:p>
          <a:p>
            <a:pPr marL="666750" lvl="1" indent="0"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           </a:t>
            </a:r>
          </a:p>
          <a:p>
            <a:pPr marL="666750" lvl="1" indent="0"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</a:t>
            </a:r>
            <a:r>
              <a:rPr lang="zh-CN" altLang="en-US" sz="1600" dirty="0"/>
              <a:t>共享聚集</a:t>
            </a:r>
            <a:r>
              <a:rPr lang="en-US" altLang="zh-CN" sz="2000" dirty="0"/>
              <a:t>	                       </a:t>
            </a:r>
            <a:r>
              <a:rPr lang="zh-CN" altLang="en-US" sz="1600" dirty="0"/>
              <a:t>组成聚集（组合）</a:t>
            </a:r>
            <a:endParaRPr lang="en-US" altLang="zh-CN" sz="1600" dirty="0"/>
          </a:p>
          <a:p>
            <a:pPr marL="666750" lvl="1" indent="0" eaLnBrk="1" hangingPunct="1">
              <a:lnSpc>
                <a:spcPct val="90000"/>
              </a:lnSpc>
              <a:buNone/>
            </a:pPr>
            <a:r>
              <a:rPr lang="zh-CN" altLang="en-US" sz="2000" dirty="0"/>
              <a:t>聚集表示类之间的关系是整体与部分的关系，</a:t>
            </a:r>
            <a:r>
              <a:rPr lang="zh-CN" altLang="en-US" sz="2000" dirty="0">
                <a:latin typeface="宋体" panose="02010600030101010101" pitchFamily="2" charset="-122"/>
              </a:rPr>
              <a:t>“</a:t>
            </a:r>
            <a:r>
              <a:rPr lang="zh-CN" altLang="en-US" sz="2000" dirty="0"/>
              <a:t>包含</a:t>
            </a:r>
            <a:r>
              <a:rPr lang="zh-CN" altLang="en-US" sz="2000" dirty="0">
                <a:latin typeface="宋体" panose="02010600030101010101" pitchFamily="2" charset="-122"/>
              </a:rPr>
              <a:t>”</a:t>
            </a:r>
            <a:r>
              <a:rPr lang="zh-CN" altLang="en-US" sz="2000" dirty="0"/>
              <a:t>、</a:t>
            </a:r>
            <a:r>
              <a:rPr lang="zh-CN" altLang="en-US" sz="2000" dirty="0">
                <a:latin typeface="宋体" panose="02010600030101010101" pitchFamily="2" charset="-122"/>
              </a:rPr>
              <a:t>“</a:t>
            </a:r>
            <a:r>
              <a:rPr lang="zh-CN" altLang="en-US" sz="2000" dirty="0"/>
              <a:t>组成</a:t>
            </a:r>
            <a:r>
              <a:rPr lang="zh-CN" altLang="en-US" sz="2000" dirty="0">
                <a:latin typeface="宋体" panose="02010600030101010101" pitchFamily="2" charset="-122"/>
              </a:rPr>
              <a:t>”</a:t>
            </a:r>
            <a:r>
              <a:rPr lang="zh-CN" altLang="en-US" sz="2000" dirty="0"/>
              <a:t>、</a:t>
            </a:r>
            <a:r>
              <a:rPr lang="zh-CN" altLang="en-US" sz="2000" dirty="0">
                <a:latin typeface="宋体" panose="02010600030101010101" pitchFamily="2" charset="-122"/>
              </a:rPr>
              <a:t>“</a:t>
            </a:r>
            <a:r>
              <a:rPr lang="zh-CN" altLang="en-US" sz="2000" dirty="0"/>
              <a:t>分为</a:t>
            </a:r>
            <a:r>
              <a:rPr lang="en-US" altLang="zh-CN" sz="2000" dirty="0">
                <a:latin typeface="宋体" panose="02010600030101010101" pitchFamily="2" charset="-122"/>
              </a:rPr>
              <a:t>……</a:t>
            </a:r>
            <a:r>
              <a:rPr lang="zh-CN" altLang="en-US" sz="2000" dirty="0"/>
              <a:t>部分</a:t>
            </a:r>
            <a:r>
              <a:rPr lang="zh-CN" altLang="en-US" sz="2000" dirty="0">
                <a:latin typeface="宋体" panose="02010600030101010101" pitchFamily="2" charset="-122"/>
              </a:rPr>
              <a:t>”</a:t>
            </a:r>
            <a:r>
              <a:rPr lang="zh-CN" altLang="en-US" sz="2000" dirty="0"/>
              <a:t>等都是聚集关系。</a:t>
            </a:r>
            <a:endParaRPr lang="en-US" altLang="zh-CN" sz="2000" dirty="0"/>
          </a:p>
          <a:p>
            <a:pPr marL="666750" lvl="1" indent="0" eaLnBrk="1" hangingPunct="1">
              <a:lnSpc>
                <a:spcPct val="90000"/>
              </a:lnSpc>
              <a:buNone/>
            </a:pPr>
            <a:r>
              <a:rPr lang="zh-CN" altLang="en-US" sz="2000" b="1" dirty="0"/>
              <a:t>共享聚集</a:t>
            </a:r>
            <a:r>
              <a:rPr lang="zh-CN" altLang="en-US" sz="2000" dirty="0"/>
              <a:t>：部分可以参加多个整体；</a:t>
            </a:r>
            <a:endParaRPr lang="en-US" altLang="zh-CN" sz="2000" dirty="0"/>
          </a:p>
          <a:p>
            <a:pPr marL="666750" lvl="1" indent="0" eaLnBrk="1" hangingPunct="1">
              <a:lnSpc>
                <a:spcPct val="90000"/>
              </a:lnSpc>
              <a:buNone/>
            </a:pPr>
            <a:r>
              <a:rPr lang="zh-CN" altLang="en-US" sz="2000" b="1" dirty="0"/>
              <a:t>组成聚集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组合</a:t>
            </a:r>
            <a:r>
              <a:rPr lang="en-US" altLang="zh-CN" sz="2000" b="1" dirty="0"/>
              <a:t>)</a:t>
            </a:r>
            <a:r>
              <a:rPr lang="zh-CN" altLang="en-US" sz="2000" dirty="0"/>
              <a:t>：整体拥有各个部分，整体与部分共存，如果整体不存在了，那么部分也就不存在了。</a:t>
            </a:r>
          </a:p>
        </p:txBody>
      </p:sp>
      <p:grpSp>
        <p:nvGrpSpPr>
          <p:cNvPr id="53253" name="Group 23"/>
          <p:cNvGrpSpPr>
            <a:grpSpLocks/>
          </p:cNvGrpSpPr>
          <p:nvPr/>
        </p:nvGrpSpPr>
        <p:grpSpPr bwMode="auto">
          <a:xfrm>
            <a:off x="1129952" y="1844824"/>
            <a:ext cx="5602288" cy="1743075"/>
            <a:chOff x="1584" y="1647"/>
            <a:chExt cx="3456" cy="1233"/>
          </a:xfrm>
        </p:grpSpPr>
        <p:sp>
          <p:nvSpPr>
            <p:cNvPr id="53254" name="Text Box 6"/>
            <p:cNvSpPr txBox="1">
              <a:spLocks noChangeArrowheads="1"/>
            </p:cNvSpPr>
            <p:nvPr/>
          </p:nvSpPr>
          <p:spPr bwMode="auto">
            <a:xfrm>
              <a:off x="1593" y="1647"/>
              <a:ext cx="75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 </a:t>
              </a:r>
              <a:r>
                <a:rPr kumimoji="0"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53255" name="Text Box 7"/>
            <p:cNvSpPr txBox="1">
              <a:spLocks noChangeArrowheads="1"/>
            </p:cNvSpPr>
            <p:nvPr/>
          </p:nvSpPr>
          <p:spPr bwMode="auto">
            <a:xfrm>
              <a:off x="1584" y="2653"/>
              <a:ext cx="75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 </a:t>
              </a:r>
              <a:r>
                <a:rPr kumimoji="0"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1904" y="1875"/>
              <a:ext cx="131" cy="15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H="1">
              <a:off x="1969" y="2012"/>
              <a:ext cx="0" cy="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53258" name="Text Box 10"/>
            <p:cNvSpPr txBox="1">
              <a:spLocks noChangeArrowheads="1"/>
            </p:cNvSpPr>
            <p:nvPr/>
          </p:nvSpPr>
          <p:spPr bwMode="auto">
            <a:xfrm>
              <a:off x="2035" y="1890"/>
              <a:ext cx="75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重数</a:t>
              </a:r>
              <a:r>
                <a:rPr kumimoji="0"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53259" name="Text Box 11"/>
            <p:cNvSpPr txBox="1">
              <a:spLocks noChangeArrowheads="1"/>
            </p:cNvSpPr>
            <p:nvPr/>
          </p:nvSpPr>
          <p:spPr bwMode="auto">
            <a:xfrm>
              <a:off x="2022" y="2444"/>
              <a:ext cx="757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重数</a:t>
              </a:r>
              <a:r>
                <a:rPr kumimoji="0"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53260" name="Text Box 12"/>
            <p:cNvSpPr txBox="1">
              <a:spLocks noChangeArrowheads="1"/>
            </p:cNvSpPr>
            <p:nvPr/>
          </p:nvSpPr>
          <p:spPr bwMode="auto">
            <a:xfrm>
              <a:off x="2004" y="2298"/>
              <a:ext cx="80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endParaRPr kumimoji="0"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261" name="Text Box 14"/>
            <p:cNvSpPr txBox="1">
              <a:spLocks noChangeArrowheads="1"/>
            </p:cNvSpPr>
            <p:nvPr/>
          </p:nvSpPr>
          <p:spPr bwMode="auto">
            <a:xfrm>
              <a:off x="3820" y="1647"/>
              <a:ext cx="75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 </a:t>
              </a:r>
              <a:r>
                <a:rPr kumimoji="0"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53262" name="Text Box 15"/>
            <p:cNvSpPr txBox="1">
              <a:spLocks noChangeArrowheads="1"/>
            </p:cNvSpPr>
            <p:nvPr/>
          </p:nvSpPr>
          <p:spPr bwMode="auto">
            <a:xfrm>
              <a:off x="3811" y="2650"/>
              <a:ext cx="757" cy="2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 </a:t>
              </a:r>
              <a:r>
                <a:rPr kumimoji="0"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29" name="AutoShape 16"/>
            <p:cNvSpPr>
              <a:spLocks noChangeArrowheads="1"/>
            </p:cNvSpPr>
            <p:nvPr/>
          </p:nvSpPr>
          <p:spPr bwMode="auto">
            <a:xfrm>
              <a:off x="4131" y="1874"/>
              <a:ext cx="130" cy="153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30" name="Line 17"/>
            <p:cNvSpPr>
              <a:spLocks noChangeShapeType="1"/>
            </p:cNvSpPr>
            <p:nvPr/>
          </p:nvSpPr>
          <p:spPr bwMode="auto">
            <a:xfrm flipH="1">
              <a:off x="4196" y="2011"/>
              <a:ext cx="0" cy="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53265" name="Text Box 18"/>
            <p:cNvSpPr txBox="1">
              <a:spLocks noChangeArrowheads="1"/>
            </p:cNvSpPr>
            <p:nvPr/>
          </p:nvSpPr>
          <p:spPr bwMode="auto">
            <a:xfrm>
              <a:off x="4261" y="1859"/>
              <a:ext cx="75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重数</a:t>
              </a:r>
              <a:r>
                <a:rPr kumimoji="0"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53266" name="Text Box 19"/>
            <p:cNvSpPr txBox="1">
              <a:spLocks noChangeArrowheads="1"/>
            </p:cNvSpPr>
            <p:nvPr/>
          </p:nvSpPr>
          <p:spPr bwMode="auto">
            <a:xfrm>
              <a:off x="4249" y="2434"/>
              <a:ext cx="75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重数</a:t>
              </a:r>
              <a:r>
                <a:rPr kumimoji="0"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4230" y="2253"/>
              <a:ext cx="810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defRPr/>
              </a:pPr>
              <a:endParaRPr kumimoji="0" lang="zh-CN" altLang="zh-CN" sz="2000">
                <a:latin typeface="+mn-lt"/>
              </a:endParaRPr>
            </a:p>
          </p:txBody>
        </p:sp>
      </p:grpSp>
    </p:spTree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173411" y="440284"/>
            <a:ext cx="9081652" cy="1066800"/>
          </a:xfrm>
        </p:spPr>
        <p:txBody>
          <a:bodyPr/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4-5 </a:t>
            </a:r>
            <a:r>
              <a:rPr lang="zh-CN" altLang="en-US" sz="3200" dirty="0"/>
              <a:t>采用</a:t>
            </a:r>
            <a:r>
              <a:rPr lang="en-US" altLang="zh-CN" sz="3200" dirty="0"/>
              <a:t>UML</a:t>
            </a:r>
            <a:r>
              <a:rPr lang="zh-CN" altLang="en-US" sz="3200" dirty="0"/>
              <a:t>方法来描述例</a:t>
            </a:r>
            <a:r>
              <a:rPr lang="en-US" altLang="zh-CN" sz="3200" dirty="0"/>
              <a:t>4-4</a:t>
            </a:r>
            <a:r>
              <a:rPr lang="zh-CN" altLang="en-US" sz="3200" dirty="0"/>
              <a:t>中</a:t>
            </a:r>
            <a:r>
              <a:rPr lang="en-US" altLang="zh-CN" sz="3200" dirty="0"/>
              <a:t>Line</a:t>
            </a:r>
            <a:r>
              <a:rPr lang="zh-CN" altLang="en-US" sz="3200" dirty="0"/>
              <a:t>类和</a:t>
            </a:r>
            <a:r>
              <a:rPr lang="en-US" altLang="zh-CN" sz="3200" dirty="0"/>
              <a:t>Point</a:t>
            </a:r>
            <a:r>
              <a:rPr lang="zh-CN" altLang="en-US" sz="3200" dirty="0"/>
              <a:t>类的关系</a:t>
            </a:r>
          </a:p>
        </p:txBody>
      </p:sp>
      <p:sp>
        <p:nvSpPr>
          <p:cNvPr id="54276" name="Rectangle 41"/>
          <p:cNvSpPr>
            <a:spLocks noChangeArrowheads="1"/>
          </p:cNvSpPr>
          <p:nvPr/>
        </p:nvSpPr>
        <p:spPr bwMode="auto">
          <a:xfrm>
            <a:off x="-436190" y="-637629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F473497-76C2-498D-A518-B31BB348FDD7}"/>
              </a:ext>
            </a:extLst>
          </p:cNvPr>
          <p:cNvGrpSpPr/>
          <p:nvPr/>
        </p:nvGrpSpPr>
        <p:grpSpPr>
          <a:xfrm>
            <a:off x="2106930" y="1557833"/>
            <a:ext cx="5417398" cy="4535463"/>
            <a:chOff x="1857547" y="2001574"/>
            <a:chExt cx="5214613" cy="4313521"/>
          </a:xfrm>
        </p:grpSpPr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D3D96450-2E6C-47C3-8E88-F4564CED0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555" y="4646331"/>
              <a:ext cx="2554605" cy="1668764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5" name="Rectangle 38">
              <a:extLst>
                <a:ext uri="{FF2B5EF4-FFF2-40B4-BE49-F238E27FC236}">
                  <a16:creationId xmlns:a16="http://schemas.microsoft.com/office/drawing/2014/main" id="{E01C0A8A-A189-42BA-8A9F-7B462E4AB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9512" y="4692193"/>
              <a:ext cx="408737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Point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6" name="Rectangle 37">
              <a:extLst>
                <a:ext uri="{FF2B5EF4-FFF2-40B4-BE49-F238E27FC236}">
                  <a16:creationId xmlns:a16="http://schemas.microsoft.com/office/drawing/2014/main" id="{819E2F18-0F36-4CE3-924D-1487EC42F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555" y="4904611"/>
              <a:ext cx="2554605" cy="1410483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7" name="Rectangle 36">
              <a:extLst>
                <a:ext uri="{FF2B5EF4-FFF2-40B4-BE49-F238E27FC236}">
                  <a16:creationId xmlns:a16="http://schemas.microsoft.com/office/drawing/2014/main" id="{383045F9-2FD3-48FE-91E5-E774C170B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555" y="5386573"/>
              <a:ext cx="2554605" cy="928521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8" name="Rectangle 35">
              <a:extLst>
                <a:ext uri="{FF2B5EF4-FFF2-40B4-BE49-F238E27FC236}">
                  <a16:creationId xmlns:a16="http://schemas.microsoft.com/office/drawing/2014/main" id="{DAEC5FBB-4FD6-4087-9AE5-B22DAFB2E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153" y="4927944"/>
              <a:ext cx="536668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- x : int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9" name="Rectangle 34">
              <a:extLst>
                <a:ext uri="{FF2B5EF4-FFF2-40B4-BE49-F238E27FC236}">
                  <a16:creationId xmlns:a16="http://schemas.microsoft.com/office/drawing/2014/main" id="{6BC78694-1587-4274-95DD-CA240CF66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153" y="5120247"/>
              <a:ext cx="536668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- y : int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0" name="Rectangle 33">
              <a:extLst>
                <a:ext uri="{FF2B5EF4-FFF2-40B4-BE49-F238E27FC236}">
                  <a16:creationId xmlns:a16="http://schemas.microsoft.com/office/drawing/2014/main" id="{901798D9-7D85-4A25-8D5C-E51397E4B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153" y="5505655"/>
              <a:ext cx="2421846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Point(xx : int = 0, yy : int = 0)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1" name="Rectangle 32">
              <a:extLst>
                <a:ext uri="{FF2B5EF4-FFF2-40B4-BE49-F238E27FC236}">
                  <a16:creationId xmlns:a16="http://schemas.microsoft.com/office/drawing/2014/main" id="{EA99B337-EEF0-478F-968D-97CBADFD0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153" y="5698762"/>
              <a:ext cx="1508625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Point(p : Point &amp;)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2" name="Rectangle 31">
              <a:extLst>
                <a:ext uri="{FF2B5EF4-FFF2-40B4-BE49-F238E27FC236}">
                  <a16:creationId xmlns:a16="http://schemas.microsoft.com/office/drawing/2014/main" id="{482EA91F-CF63-400B-A463-DB448E500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153" y="5891064"/>
              <a:ext cx="979198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getX() : int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3" name="Rectangle 30">
              <a:extLst>
                <a:ext uri="{FF2B5EF4-FFF2-40B4-BE49-F238E27FC236}">
                  <a16:creationId xmlns:a16="http://schemas.microsoft.com/office/drawing/2014/main" id="{1BD129B1-2FB8-462B-81AF-120241F3F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153" y="6084171"/>
              <a:ext cx="979198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getY() : int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892BB4E7-2A90-4985-AE26-1616CEC1A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547" y="2001574"/>
              <a:ext cx="2385639" cy="1284159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CEAB91B0-9E1D-4888-9CF3-8BCA4A54D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643" y="2048241"/>
              <a:ext cx="337932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Line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6" name="Rectangle 27">
              <a:extLst>
                <a:ext uri="{FF2B5EF4-FFF2-40B4-BE49-F238E27FC236}">
                  <a16:creationId xmlns:a16="http://schemas.microsoft.com/office/drawing/2014/main" id="{D4EAE47B-C508-4239-AF34-B2343E22C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547" y="2259854"/>
              <a:ext cx="2385639" cy="1025879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57" name="Rectangle 26">
              <a:extLst>
                <a:ext uri="{FF2B5EF4-FFF2-40B4-BE49-F238E27FC236}">
                  <a16:creationId xmlns:a16="http://schemas.microsoft.com/office/drawing/2014/main" id="{650A6A8D-2F92-4CEC-9E6E-BB7BB77B3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547" y="2549514"/>
              <a:ext cx="2385639" cy="736219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58" name="Rectangle 25">
              <a:extLst>
                <a:ext uri="{FF2B5EF4-FFF2-40B4-BE49-F238E27FC236}">
                  <a16:creationId xmlns:a16="http://schemas.microsoft.com/office/drawing/2014/main" id="{9F3C163F-FF75-4072-9CD8-A6D183FEA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502" y="2283188"/>
              <a:ext cx="1033911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- len : double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9" name="Rectangle 24">
              <a:extLst>
                <a:ext uri="{FF2B5EF4-FFF2-40B4-BE49-F238E27FC236}">
                  <a16:creationId xmlns:a16="http://schemas.microsoft.com/office/drawing/2014/main" id="{D12CC753-3A1A-4931-9551-FBC6FB4A0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295" y="2668596"/>
              <a:ext cx="2402536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Line(xp1 : Point, xp2 : Point)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0A2F185E-6845-4CE1-AA37-17ABC2AA5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249" y="2861703"/>
              <a:ext cx="1268050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Line( : Line &amp;)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1" name="Rectangle 22">
              <a:extLst>
                <a:ext uri="{FF2B5EF4-FFF2-40B4-BE49-F238E27FC236}">
                  <a16:creationId xmlns:a16="http://schemas.microsoft.com/office/drawing/2014/main" id="{7D1215EC-7954-4C90-8B26-0D147DE48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444" y="3054005"/>
              <a:ext cx="1554487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getLen() : double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2" name="Line 21">
              <a:extLst>
                <a:ext uri="{FF2B5EF4-FFF2-40B4-BE49-F238E27FC236}">
                  <a16:creationId xmlns:a16="http://schemas.microsoft.com/office/drawing/2014/main" id="{E5C0BB41-0B06-4C0D-A810-896F4D3BFE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2034" y="3296998"/>
              <a:ext cx="4023" cy="178462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B3AEB7C4-7041-48CF-BCC9-D9C900502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8126" y="3296998"/>
              <a:ext cx="115862" cy="208394"/>
            </a:xfrm>
            <a:custGeom>
              <a:avLst/>
              <a:gdLst>
                <a:gd name="T0" fmla="*/ 72 w 144"/>
                <a:gd name="T1" fmla="*/ 0 h 259"/>
                <a:gd name="T2" fmla="*/ 144 w 144"/>
                <a:gd name="T3" fmla="*/ 129 h 259"/>
                <a:gd name="T4" fmla="*/ 72 w 144"/>
                <a:gd name="T5" fmla="*/ 259 h 259"/>
                <a:gd name="T6" fmla="*/ 0 w 144"/>
                <a:gd name="T7" fmla="*/ 129 h 259"/>
                <a:gd name="T8" fmla="*/ 72 w 144"/>
                <a:gd name="T9" fmla="*/ 0 h 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59"/>
                <a:gd name="T17" fmla="*/ 144 w 144"/>
                <a:gd name="T18" fmla="*/ 259 h 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59">
                  <a:moveTo>
                    <a:pt x="72" y="0"/>
                  </a:moveTo>
                  <a:lnTo>
                    <a:pt x="144" y="129"/>
                  </a:lnTo>
                  <a:lnTo>
                    <a:pt x="72" y="259"/>
                  </a:lnTo>
                  <a:lnTo>
                    <a:pt x="0" y="12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71FC8443-BC69-465E-A271-F7C718CB4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034" y="5081625"/>
              <a:ext cx="1381498" cy="404719"/>
            </a:xfrm>
            <a:custGeom>
              <a:avLst/>
              <a:gdLst>
                <a:gd name="T0" fmla="*/ 0 w 358"/>
                <a:gd name="T1" fmla="*/ 0 h 105"/>
                <a:gd name="T2" fmla="*/ 0 w 358"/>
                <a:gd name="T3" fmla="*/ 2147483646 h 105"/>
                <a:gd name="T4" fmla="*/ 2147483646 w 358"/>
                <a:gd name="T5" fmla="*/ 2147483646 h 105"/>
                <a:gd name="T6" fmla="*/ 0 60000 65536"/>
                <a:gd name="T7" fmla="*/ 0 60000 65536"/>
                <a:gd name="T8" fmla="*/ 0 60000 65536"/>
                <a:gd name="T9" fmla="*/ 0 w 358"/>
                <a:gd name="T10" fmla="*/ 0 h 105"/>
                <a:gd name="T11" fmla="*/ 358 w 358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8" h="105">
                  <a:moveTo>
                    <a:pt x="0" y="0"/>
                  </a:moveTo>
                  <a:lnTo>
                    <a:pt x="0" y="105"/>
                  </a:lnTo>
                  <a:lnTo>
                    <a:pt x="358" y="105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8">
              <a:extLst>
                <a:ext uri="{FF2B5EF4-FFF2-40B4-BE49-F238E27FC236}">
                  <a16:creationId xmlns:a16="http://schemas.microsoft.com/office/drawing/2014/main" id="{AC1E150C-195B-44D3-84B6-2881DD945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4336" y="5486345"/>
              <a:ext cx="139196" cy="5793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7">
              <a:extLst>
                <a:ext uri="{FF2B5EF4-FFF2-40B4-BE49-F238E27FC236}">
                  <a16:creationId xmlns:a16="http://schemas.microsoft.com/office/drawing/2014/main" id="{D53B4D8A-DE10-404B-8851-8F3B859E5C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4336" y="5428413"/>
              <a:ext cx="139196" cy="5793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16">
              <a:extLst>
                <a:ext uri="{FF2B5EF4-FFF2-40B4-BE49-F238E27FC236}">
                  <a16:creationId xmlns:a16="http://schemas.microsoft.com/office/drawing/2014/main" id="{56842045-2E46-468A-973C-098AD8633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979" y="5232088"/>
              <a:ext cx="258277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-p1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8" name="Rectangle 15">
              <a:extLst>
                <a:ext uri="{FF2B5EF4-FFF2-40B4-BE49-F238E27FC236}">
                  <a16:creationId xmlns:a16="http://schemas.microsoft.com/office/drawing/2014/main" id="{7A77B2C8-C0CC-4EE8-99A2-C08C603C9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979" y="5606232"/>
              <a:ext cx="258277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-p2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9" name="Line 14">
              <a:extLst>
                <a:ext uri="{FF2B5EF4-FFF2-40B4-BE49-F238E27FC236}">
                  <a16:creationId xmlns:a16="http://schemas.microsoft.com/office/drawing/2014/main" id="{7B3FBEA4-38EF-41B3-BB9E-084EC9785C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2034" y="3296998"/>
              <a:ext cx="4023" cy="178462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Rectangle 13">
              <a:extLst>
                <a:ext uri="{FF2B5EF4-FFF2-40B4-BE49-F238E27FC236}">
                  <a16:creationId xmlns:a16="http://schemas.microsoft.com/office/drawing/2014/main" id="{C0A3CE55-0C15-4E0F-B110-EBAA6ACF2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563" y="3381482"/>
              <a:ext cx="269541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1..*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AF32A608-AAFC-47DD-BBA7-D3CD893CF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8126" y="3296998"/>
              <a:ext cx="115862" cy="208394"/>
            </a:xfrm>
            <a:custGeom>
              <a:avLst/>
              <a:gdLst>
                <a:gd name="T0" fmla="*/ 72 w 144"/>
                <a:gd name="T1" fmla="*/ 0 h 259"/>
                <a:gd name="T2" fmla="*/ 144 w 144"/>
                <a:gd name="T3" fmla="*/ 129 h 259"/>
                <a:gd name="T4" fmla="*/ 72 w 144"/>
                <a:gd name="T5" fmla="*/ 259 h 259"/>
                <a:gd name="T6" fmla="*/ 0 w 144"/>
                <a:gd name="T7" fmla="*/ 129 h 259"/>
                <a:gd name="T8" fmla="*/ 72 w 144"/>
                <a:gd name="T9" fmla="*/ 0 h 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59"/>
                <a:gd name="T17" fmla="*/ 144 w 144"/>
                <a:gd name="T18" fmla="*/ 259 h 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59">
                  <a:moveTo>
                    <a:pt x="72" y="0"/>
                  </a:moveTo>
                  <a:lnTo>
                    <a:pt x="144" y="129"/>
                  </a:lnTo>
                  <a:lnTo>
                    <a:pt x="72" y="259"/>
                  </a:lnTo>
                  <a:lnTo>
                    <a:pt x="0" y="12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6936C390-98FE-4DA3-97D5-C9FFE21BA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034" y="5081625"/>
              <a:ext cx="1381498" cy="404719"/>
            </a:xfrm>
            <a:custGeom>
              <a:avLst/>
              <a:gdLst>
                <a:gd name="T0" fmla="*/ 0 w 358"/>
                <a:gd name="T1" fmla="*/ 0 h 105"/>
                <a:gd name="T2" fmla="*/ 0 w 358"/>
                <a:gd name="T3" fmla="*/ 2147483646 h 105"/>
                <a:gd name="T4" fmla="*/ 2147483646 w 358"/>
                <a:gd name="T5" fmla="*/ 2147483646 h 105"/>
                <a:gd name="T6" fmla="*/ 0 60000 65536"/>
                <a:gd name="T7" fmla="*/ 0 60000 65536"/>
                <a:gd name="T8" fmla="*/ 0 60000 65536"/>
                <a:gd name="T9" fmla="*/ 0 w 358"/>
                <a:gd name="T10" fmla="*/ 0 h 105"/>
                <a:gd name="T11" fmla="*/ 358 w 358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8" h="105">
                  <a:moveTo>
                    <a:pt x="0" y="0"/>
                  </a:moveTo>
                  <a:lnTo>
                    <a:pt x="0" y="105"/>
                  </a:lnTo>
                  <a:lnTo>
                    <a:pt x="358" y="105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ED0154E7-FD8B-4A00-992E-7103FEA4E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853" y="5598186"/>
              <a:ext cx="99770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2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4" name="Line 9">
              <a:extLst>
                <a:ext uri="{FF2B5EF4-FFF2-40B4-BE49-F238E27FC236}">
                  <a16:creationId xmlns:a16="http://schemas.microsoft.com/office/drawing/2014/main" id="{CDBD420C-E66D-4930-A859-5104287CA3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4336" y="5486345"/>
              <a:ext cx="139196" cy="5793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8">
              <a:extLst>
                <a:ext uri="{FF2B5EF4-FFF2-40B4-BE49-F238E27FC236}">
                  <a16:creationId xmlns:a16="http://schemas.microsoft.com/office/drawing/2014/main" id="{D5B2D0B0-670C-46F9-9500-B8F218286E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4336" y="5428413"/>
              <a:ext cx="139196" cy="5793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30125B87-A524-42B3-BB46-F6689ECF8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563" y="3381482"/>
              <a:ext cx="269541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1..*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7" name="Line 5">
              <a:extLst>
                <a:ext uri="{FF2B5EF4-FFF2-40B4-BE49-F238E27FC236}">
                  <a16:creationId xmlns:a16="http://schemas.microsoft.com/office/drawing/2014/main" id="{FAE55BE8-12AE-4B1D-8D50-9238C6D3F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66524" y="4503914"/>
              <a:ext cx="57931" cy="13839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4">
              <a:extLst>
                <a:ext uri="{FF2B5EF4-FFF2-40B4-BE49-F238E27FC236}">
                  <a16:creationId xmlns:a16="http://schemas.microsoft.com/office/drawing/2014/main" id="{E1E0139A-2863-496C-9B6D-940559C35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71228" y="2340315"/>
              <a:ext cx="12069" cy="2896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5">
              <a:extLst>
                <a:ext uri="{FF2B5EF4-FFF2-40B4-BE49-F238E27FC236}">
                  <a16:creationId xmlns:a16="http://schemas.microsoft.com/office/drawing/2014/main" id="{5B5FF1BC-459A-4076-A0F1-5D1FEC000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97525" y="4500563"/>
              <a:ext cx="46038" cy="15081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0" name="连接符: 肘形 79">
              <a:extLst>
                <a:ext uri="{FF2B5EF4-FFF2-40B4-BE49-F238E27FC236}">
                  <a16:creationId xmlns:a16="http://schemas.microsoft.com/office/drawing/2014/main" id="{2679A2B3-1495-4C01-A1A7-C363318D4ABE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>
              <a:off x="4285831" y="2776414"/>
              <a:ext cx="1380693" cy="1874962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-24215" y="908720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几种关系的图形标识</a:t>
            </a:r>
          </a:p>
        </p:txBody>
      </p:sp>
      <p:grpSp>
        <p:nvGrpSpPr>
          <p:cNvPr id="55301" name="Group 4"/>
          <p:cNvGrpSpPr>
            <a:grpSpLocks/>
          </p:cNvGrpSpPr>
          <p:nvPr/>
        </p:nvGrpSpPr>
        <p:grpSpPr bwMode="auto">
          <a:xfrm>
            <a:off x="1547665" y="3317850"/>
            <a:ext cx="5643563" cy="1911350"/>
            <a:chOff x="3717" y="1616"/>
            <a:chExt cx="4684" cy="1786"/>
          </a:xfrm>
        </p:grpSpPr>
        <p:sp>
          <p:nvSpPr>
            <p:cNvPr id="55302" name="Text Box 5"/>
            <p:cNvSpPr txBox="1">
              <a:spLocks noChangeArrowheads="1"/>
            </p:cNvSpPr>
            <p:nvPr/>
          </p:nvSpPr>
          <p:spPr bwMode="auto">
            <a:xfrm>
              <a:off x="4599" y="1616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父类 </a:t>
              </a:r>
              <a:r>
                <a:rPr kumimoji="0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55303" name="Text Box 6"/>
            <p:cNvSpPr txBox="1">
              <a:spLocks noChangeArrowheads="1"/>
            </p:cNvSpPr>
            <p:nvPr/>
          </p:nvSpPr>
          <p:spPr bwMode="auto">
            <a:xfrm>
              <a:off x="7183" y="1626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父类 </a:t>
              </a:r>
              <a:r>
                <a:rPr kumimoji="0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55304" name="Text Box 7"/>
            <p:cNvSpPr txBox="1">
              <a:spLocks noChangeArrowheads="1"/>
            </p:cNvSpPr>
            <p:nvPr/>
          </p:nvSpPr>
          <p:spPr bwMode="auto">
            <a:xfrm>
              <a:off x="3717" y="2937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子类 </a:t>
              </a:r>
              <a:r>
                <a:rPr kumimoji="0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55305" name="Text Box 8"/>
            <p:cNvSpPr txBox="1">
              <a:spLocks noChangeArrowheads="1"/>
            </p:cNvSpPr>
            <p:nvPr/>
          </p:nvSpPr>
          <p:spPr bwMode="auto">
            <a:xfrm>
              <a:off x="6363" y="2934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子类 </a:t>
              </a:r>
              <a:r>
                <a:rPr kumimoji="0"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55306" name="AutoShape 9"/>
            <p:cNvSpPr>
              <a:spLocks noChangeArrowheads="1"/>
            </p:cNvSpPr>
            <p:nvPr/>
          </p:nvSpPr>
          <p:spPr bwMode="auto">
            <a:xfrm>
              <a:off x="5119" y="2089"/>
              <a:ext cx="168" cy="18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07" name="AutoShape 10"/>
            <p:cNvSpPr>
              <a:spLocks noChangeArrowheads="1"/>
            </p:cNvSpPr>
            <p:nvPr/>
          </p:nvSpPr>
          <p:spPr bwMode="auto">
            <a:xfrm>
              <a:off x="7707" y="2121"/>
              <a:ext cx="168" cy="18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08" name="Line 11"/>
            <p:cNvSpPr>
              <a:spLocks noChangeShapeType="1"/>
            </p:cNvSpPr>
            <p:nvPr/>
          </p:nvSpPr>
          <p:spPr bwMode="auto">
            <a:xfrm>
              <a:off x="5187" y="2289"/>
              <a:ext cx="1176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9" name="Line 12"/>
            <p:cNvSpPr>
              <a:spLocks noChangeShapeType="1"/>
            </p:cNvSpPr>
            <p:nvPr/>
          </p:nvSpPr>
          <p:spPr bwMode="auto">
            <a:xfrm flipH="1">
              <a:off x="4347" y="2289"/>
              <a:ext cx="861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0" name="Line 13"/>
            <p:cNvSpPr>
              <a:spLocks noChangeShapeType="1"/>
            </p:cNvSpPr>
            <p:nvPr/>
          </p:nvSpPr>
          <p:spPr bwMode="auto">
            <a:xfrm flipH="1">
              <a:off x="7014" y="2320"/>
              <a:ext cx="777" cy="6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8853" y="2037259"/>
            <a:ext cx="8229838" cy="4368974"/>
          </a:xfrm>
        </p:spPr>
        <p:txBody>
          <a:bodyPr/>
          <a:lstStyle/>
          <a:p>
            <a:pPr marL="109537" indent="0">
              <a:buNone/>
            </a:pPr>
            <a:r>
              <a:rPr lang="zh-CN" altLang="en-US"/>
              <a:t>继承关系</a:t>
            </a:r>
            <a:r>
              <a:rPr lang="en-US" altLang="zh-CN">
                <a:latin typeface="宋体" panose="02010600030101010101" pitchFamily="2" charset="-122"/>
              </a:rPr>
              <a:t>——</a:t>
            </a:r>
            <a:r>
              <a:rPr lang="zh-CN" altLang="en-US"/>
              <a:t>泛化</a:t>
            </a:r>
          </a:p>
          <a:p>
            <a:pPr marL="109537" indent="0">
              <a:buNone/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323529" y="1048880"/>
            <a:ext cx="817773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注释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323529" y="2114093"/>
            <a:ext cx="8424936" cy="3859212"/>
          </a:xfrm>
        </p:spPr>
        <p:txBody>
          <a:bodyPr/>
          <a:lstStyle/>
          <a:p>
            <a:pPr eaLnBrk="1" hangingPunct="1"/>
            <a:r>
              <a:rPr lang="zh-CN" altLang="en-US" sz="2400"/>
              <a:t>在</a:t>
            </a:r>
            <a:r>
              <a:rPr lang="en-US" altLang="zh-CN" sz="2400"/>
              <a:t>UML</a:t>
            </a:r>
            <a:r>
              <a:rPr lang="zh-CN" altLang="en-US" sz="2400"/>
              <a:t>图形上，注释表示为带有褶角的矩形，然后用虚线连接到</a:t>
            </a:r>
            <a:r>
              <a:rPr lang="en-US" altLang="zh-CN" sz="2400"/>
              <a:t>UML</a:t>
            </a:r>
            <a:r>
              <a:rPr lang="zh-CN" altLang="en-US" sz="2400"/>
              <a:t>的其他元素上，它是一种用于在图中附加文字注释的机制。</a:t>
            </a: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615292" y="-25857"/>
            <a:ext cx="756979" cy="36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9077597F-7F69-43A4-A1B7-9E5BAEFC036F}" type="slidenum">
              <a:rPr lang="en-US" altLang="zh-CN"/>
              <a:pPr eaLnBrk="1" hangingPunct="1"/>
              <a:t>116</a:t>
            </a:fld>
            <a:endParaRPr lang="en-US" altLang="zh-CN"/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428304" y="-27444"/>
            <a:ext cx="6459157" cy="4286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4.5 UML</a:t>
            </a:r>
            <a:r>
              <a:rPr kumimoji="0" lang="zh-CN" altLang="en-US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图形标识 </a:t>
            </a:r>
            <a:r>
              <a:rPr kumimoji="0" lang="en-US" altLang="zh-CN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4.5.2 UML</a:t>
            </a:r>
            <a:r>
              <a:rPr kumimoji="0" lang="zh-CN" altLang="en-US" sz="1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类图</a:t>
            </a:r>
          </a:p>
        </p:txBody>
      </p:sp>
      <p:sp>
        <p:nvSpPr>
          <p:cNvPr id="56326" name="Line 10"/>
          <p:cNvSpPr>
            <a:spLocks noChangeShapeType="1"/>
          </p:cNvSpPr>
          <p:nvPr/>
        </p:nvSpPr>
        <p:spPr bwMode="auto">
          <a:xfrm flipH="1">
            <a:off x="1557777" y="5076730"/>
            <a:ext cx="1969327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6327" name="Group 9"/>
          <p:cNvGrpSpPr>
            <a:grpSpLocks/>
          </p:cNvGrpSpPr>
          <p:nvPr/>
        </p:nvGrpSpPr>
        <p:grpSpPr bwMode="auto">
          <a:xfrm>
            <a:off x="3527104" y="4011156"/>
            <a:ext cx="2242549" cy="1050925"/>
            <a:chOff x="2448" y="2736"/>
            <a:chExt cx="1422" cy="662"/>
          </a:xfrm>
        </p:grpSpPr>
        <p:grpSp>
          <p:nvGrpSpPr>
            <p:cNvPr id="56328" name="Group 5"/>
            <p:cNvGrpSpPr>
              <a:grpSpLocks/>
            </p:cNvGrpSpPr>
            <p:nvPr/>
          </p:nvGrpSpPr>
          <p:grpSpPr bwMode="auto">
            <a:xfrm>
              <a:off x="2448" y="2736"/>
              <a:ext cx="1248" cy="662"/>
              <a:chOff x="6802" y="3031"/>
              <a:chExt cx="1465" cy="777"/>
            </a:xfrm>
          </p:grpSpPr>
          <p:sp>
            <p:nvSpPr>
              <p:cNvPr id="56330" name="Freeform 6"/>
              <p:cNvSpPr>
                <a:spLocks/>
              </p:cNvSpPr>
              <p:nvPr/>
            </p:nvSpPr>
            <p:spPr bwMode="auto">
              <a:xfrm>
                <a:off x="6802" y="3031"/>
                <a:ext cx="1465" cy="777"/>
              </a:xfrm>
              <a:custGeom>
                <a:avLst/>
                <a:gdLst>
                  <a:gd name="T0" fmla="*/ 0 w 306"/>
                  <a:gd name="T1" fmla="*/ 0 h 162"/>
                  <a:gd name="T2" fmla="*/ 2147483647 w 306"/>
                  <a:gd name="T3" fmla="*/ 0 h 162"/>
                  <a:gd name="T4" fmla="*/ 2147483647 w 306"/>
                  <a:gd name="T5" fmla="*/ 2147483647 h 162"/>
                  <a:gd name="T6" fmla="*/ 2147483647 w 306"/>
                  <a:gd name="T7" fmla="*/ 2147483647 h 162"/>
                  <a:gd name="T8" fmla="*/ 0 w 306"/>
                  <a:gd name="T9" fmla="*/ 2147483647 h 162"/>
                  <a:gd name="T10" fmla="*/ 0 w 306"/>
                  <a:gd name="T11" fmla="*/ 0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6"/>
                  <a:gd name="T19" fmla="*/ 0 h 162"/>
                  <a:gd name="T20" fmla="*/ 306 w 306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6" h="162">
                    <a:moveTo>
                      <a:pt x="0" y="0"/>
                    </a:moveTo>
                    <a:lnTo>
                      <a:pt x="270" y="0"/>
                    </a:lnTo>
                    <a:lnTo>
                      <a:pt x="306" y="36"/>
                    </a:lnTo>
                    <a:lnTo>
                      <a:pt x="306" y="162"/>
                    </a:lnTo>
                    <a:lnTo>
                      <a:pt x="0" y="162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31" name="Freeform 7"/>
              <p:cNvSpPr>
                <a:spLocks/>
              </p:cNvSpPr>
              <p:nvPr/>
            </p:nvSpPr>
            <p:spPr bwMode="auto">
              <a:xfrm>
                <a:off x="8095" y="3031"/>
                <a:ext cx="172" cy="173"/>
              </a:xfrm>
              <a:custGeom>
                <a:avLst/>
                <a:gdLst>
                  <a:gd name="T0" fmla="*/ 0 w 36"/>
                  <a:gd name="T1" fmla="*/ 0 h 36"/>
                  <a:gd name="T2" fmla="*/ 0 w 36"/>
                  <a:gd name="T3" fmla="*/ 2147483647 h 36"/>
                  <a:gd name="T4" fmla="*/ 2147483647 w 36"/>
                  <a:gd name="T5" fmla="*/ 2147483647 h 36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6"/>
                  <a:gd name="T11" fmla="*/ 36 w 36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6">
                    <a:moveTo>
                      <a:pt x="0" y="0"/>
                    </a:moveTo>
                    <a:lnTo>
                      <a:pt x="0" y="36"/>
                    </a:lnTo>
                    <a:lnTo>
                      <a:pt x="36" y="36"/>
                    </a:lnTo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329" name="Text Box 8"/>
            <p:cNvSpPr txBox="1">
              <a:spLocks noChangeArrowheads="1"/>
            </p:cNvSpPr>
            <p:nvPr/>
          </p:nvSpPr>
          <p:spPr bwMode="auto">
            <a:xfrm>
              <a:off x="2718" y="2919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注释文字</a:t>
              </a:r>
            </a:p>
          </p:txBody>
        </p:sp>
      </p:grpSp>
    </p:spTree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-1005" y="227393"/>
            <a:ext cx="9397541" cy="1066800"/>
          </a:xfrm>
        </p:spPr>
        <p:txBody>
          <a:bodyPr/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4-6 </a:t>
            </a:r>
            <a:r>
              <a:rPr lang="zh-CN" altLang="en-US" sz="3200" dirty="0"/>
              <a:t>带有注释的</a:t>
            </a:r>
            <a:r>
              <a:rPr lang="en-US" altLang="zh-CN" sz="3200" dirty="0"/>
              <a:t>Line</a:t>
            </a:r>
            <a:r>
              <a:rPr lang="zh-CN" altLang="en-US" sz="3200" dirty="0"/>
              <a:t>类和</a:t>
            </a:r>
            <a:r>
              <a:rPr lang="en-US" altLang="zh-CN" sz="3200" dirty="0"/>
              <a:t>Point</a:t>
            </a:r>
            <a:r>
              <a:rPr lang="zh-CN" altLang="en-US" sz="3200" dirty="0"/>
              <a:t>类关系的描述</a:t>
            </a:r>
          </a:p>
        </p:txBody>
      </p:sp>
      <p:sp>
        <p:nvSpPr>
          <p:cNvPr id="57348" name="Rectangle 44"/>
          <p:cNvSpPr>
            <a:spLocks noChangeArrowheads="1"/>
          </p:cNvSpPr>
          <p:nvPr/>
        </p:nvSpPr>
        <p:spPr bwMode="auto">
          <a:xfrm>
            <a:off x="-1525587" y="-838300"/>
            <a:ext cx="184150" cy="46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0" name="Rectangle 65"/>
          <p:cNvSpPr>
            <a:spLocks noChangeArrowheads="1"/>
          </p:cNvSpPr>
          <p:nvPr/>
        </p:nvSpPr>
        <p:spPr bwMode="auto">
          <a:xfrm>
            <a:off x="-1525587" y="3152677"/>
            <a:ext cx="184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endParaRPr lang="zh-CN" altLang="zh-CN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12ADAF6-4B98-41BC-A396-8831DBF8F44C}"/>
              </a:ext>
            </a:extLst>
          </p:cNvPr>
          <p:cNvGrpSpPr/>
          <p:nvPr/>
        </p:nvGrpSpPr>
        <p:grpSpPr>
          <a:xfrm>
            <a:off x="1619672" y="1184176"/>
            <a:ext cx="5572125" cy="4837112"/>
            <a:chOff x="1928813" y="1500188"/>
            <a:chExt cx="5572125" cy="4837112"/>
          </a:xfrm>
        </p:grpSpPr>
        <p:sp>
          <p:nvSpPr>
            <p:cNvPr id="49" name="AutoShape 43">
              <a:extLst>
                <a:ext uri="{FF2B5EF4-FFF2-40B4-BE49-F238E27FC236}">
                  <a16:creationId xmlns:a16="http://schemas.microsoft.com/office/drawing/2014/main" id="{4D56C6CD-648F-4CA9-A59B-ED84F359FCC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28813" y="1500188"/>
              <a:ext cx="5572125" cy="4837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42">
              <a:extLst>
                <a:ext uri="{FF2B5EF4-FFF2-40B4-BE49-F238E27FC236}">
                  <a16:creationId xmlns:a16="http://schemas.microsoft.com/office/drawing/2014/main" id="{C95E677F-A787-4010-BBD7-C708129B5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752" y="4402455"/>
              <a:ext cx="2506436" cy="1693193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9C6F1DB6-1F96-4329-9811-E3FF57652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4998" y="4448989"/>
              <a:ext cx="409031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Point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2" name="Rectangle 40">
              <a:extLst>
                <a:ext uri="{FF2B5EF4-FFF2-40B4-BE49-F238E27FC236}">
                  <a16:creationId xmlns:a16="http://schemas.microsoft.com/office/drawing/2014/main" id="{D7BEB194-B154-4D1B-8F57-06D4EDCEF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752" y="4664516"/>
              <a:ext cx="2506436" cy="1431132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ED33AE9E-A99B-4D8B-8199-A29BC88F9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752" y="5153534"/>
              <a:ext cx="2506436" cy="942114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54" name="Rectangle 38">
              <a:extLst>
                <a:ext uri="{FF2B5EF4-FFF2-40B4-BE49-F238E27FC236}">
                  <a16:creationId xmlns:a16="http://schemas.microsoft.com/office/drawing/2014/main" id="{0B2C22CD-CA36-4A0C-9AAB-D9634FB76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859" y="4688192"/>
              <a:ext cx="537210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- x : int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5" name="Rectangle 37">
              <a:extLst>
                <a:ext uri="{FF2B5EF4-FFF2-40B4-BE49-F238E27FC236}">
                  <a16:creationId xmlns:a16="http://schemas.microsoft.com/office/drawing/2014/main" id="{6475DBBF-D122-43D6-87C4-8D7215ED9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859" y="4883309"/>
              <a:ext cx="537210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- y : int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6" name="Rectangle 36">
              <a:extLst>
                <a:ext uri="{FF2B5EF4-FFF2-40B4-BE49-F238E27FC236}">
                  <a16:creationId xmlns:a16="http://schemas.microsoft.com/office/drawing/2014/main" id="{1681C9CC-67A2-4600-BC40-BFF4336D1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859" y="5274360"/>
              <a:ext cx="2422344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Point(xx : int = 0, yy : int = 0)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7" name="Rectangle 35">
              <a:extLst>
                <a:ext uri="{FF2B5EF4-FFF2-40B4-BE49-F238E27FC236}">
                  <a16:creationId xmlns:a16="http://schemas.microsoft.com/office/drawing/2014/main" id="{A7FC4536-F3EE-48D3-AA22-487A4D64B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859" y="5470294"/>
              <a:ext cx="1508760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Point(p : Point &amp;)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8" name="Rectangle 34">
              <a:extLst>
                <a:ext uri="{FF2B5EF4-FFF2-40B4-BE49-F238E27FC236}">
                  <a16:creationId xmlns:a16="http://schemas.microsoft.com/office/drawing/2014/main" id="{01B33FAE-0BD3-4842-BEC7-553B31093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859" y="5665411"/>
              <a:ext cx="979714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getX() : int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9" name="Rectangle 33">
              <a:extLst>
                <a:ext uri="{FF2B5EF4-FFF2-40B4-BE49-F238E27FC236}">
                  <a16:creationId xmlns:a16="http://schemas.microsoft.com/office/drawing/2014/main" id="{846FFA7B-4ED0-4697-995E-0D14CBC9D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859" y="5861345"/>
              <a:ext cx="979714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getY() : int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0" name="Rectangle 32">
              <a:extLst>
                <a:ext uri="{FF2B5EF4-FFF2-40B4-BE49-F238E27FC236}">
                  <a16:creationId xmlns:a16="http://schemas.microsoft.com/office/drawing/2014/main" id="{BE46B272-A3C1-4E15-A032-297020C88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659" y="1718981"/>
              <a:ext cx="2429691" cy="1302959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1" name="Rectangle 31">
              <a:extLst>
                <a:ext uri="{FF2B5EF4-FFF2-40B4-BE49-F238E27FC236}">
                  <a16:creationId xmlns:a16="http://schemas.microsoft.com/office/drawing/2014/main" id="{0431C833-F5BB-4605-A9A1-AD0D142E4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437" y="1766331"/>
              <a:ext cx="338001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Line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2" name="Rectangle 30">
              <a:extLst>
                <a:ext uri="{FF2B5EF4-FFF2-40B4-BE49-F238E27FC236}">
                  <a16:creationId xmlns:a16="http://schemas.microsoft.com/office/drawing/2014/main" id="{6AE3DDFF-E2F3-4786-AF20-048909A76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659" y="1981042"/>
              <a:ext cx="2429691" cy="1040898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BAD55A02-356D-40D0-8AC0-53123A912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659" y="2274942"/>
              <a:ext cx="2429691" cy="746997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FC1E1B32-1D3D-4EA8-9A79-A2EE4490A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563" y="2004717"/>
              <a:ext cx="1033599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- len : double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id="{DE5BE8C7-E0F4-4042-B703-CC92CCE0F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842" y="2357398"/>
              <a:ext cx="2402749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Line(xp1 : Point, xp2 : Point)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6" name="Rectangle 26">
              <a:extLst>
                <a:ext uri="{FF2B5EF4-FFF2-40B4-BE49-F238E27FC236}">
                  <a16:creationId xmlns:a16="http://schemas.microsoft.com/office/drawing/2014/main" id="{D9FDD4F3-1CF5-4476-8572-30635285E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842" y="2572108"/>
              <a:ext cx="1267914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Line( : Line &amp;)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7" name="Rectangle 25">
              <a:extLst>
                <a:ext uri="{FF2B5EF4-FFF2-40B4-BE49-F238E27FC236}">
                  <a16:creationId xmlns:a16="http://schemas.microsoft.com/office/drawing/2014/main" id="{57812BCF-4ED7-41F0-8CB9-86C6EF149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842" y="2786003"/>
              <a:ext cx="1505494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getLen() : double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8" name="Line 24">
              <a:extLst>
                <a:ext uri="{FF2B5EF4-FFF2-40B4-BE49-F238E27FC236}">
                  <a16:creationId xmlns:a16="http://schemas.microsoft.com/office/drawing/2014/main" id="{6F26F8D2-83D4-4B48-90DF-5DFC637E4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2862" y="3033369"/>
              <a:ext cx="4082" cy="181075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097B3A7E-3C77-4A47-A484-48D02C544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162" y="3033369"/>
              <a:ext cx="117566" cy="211445"/>
            </a:xfrm>
            <a:custGeom>
              <a:avLst/>
              <a:gdLst>
                <a:gd name="T0" fmla="*/ 72 w 144"/>
                <a:gd name="T1" fmla="*/ 0 h 259"/>
                <a:gd name="T2" fmla="*/ 144 w 144"/>
                <a:gd name="T3" fmla="*/ 129 h 259"/>
                <a:gd name="T4" fmla="*/ 72 w 144"/>
                <a:gd name="T5" fmla="*/ 259 h 259"/>
                <a:gd name="T6" fmla="*/ 0 w 144"/>
                <a:gd name="T7" fmla="*/ 129 h 259"/>
                <a:gd name="T8" fmla="*/ 72 w 144"/>
                <a:gd name="T9" fmla="*/ 0 h 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59"/>
                <a:gd name="T17" fmla="*/ 144 w 144"/>
                <a:gd name="T18" fmla="*/ 259 h 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59">
                  <a:moveTo>
                    <a:pt x="72" y="0"/>
                  </a:moveTo>
                  <a:lnTo>
                    <a:pt x="144" y="129"/>
                  </a:lnTo>
                  <a:lnTo>
                    <a:pt x="72" y="259"/>
                  </a:lnTo>
                  <a:lnTo>
                    <a:pt x="0" y="12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id="{E8A34071-6FE3-4DF6-A68F-1D42EA614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862" y="4844122"/>
              <a:ext cx="1401808" cy="410644"/>
            </a:xfrm>
            <a:custGeom>
              <a:avLst/>
              <a:gdLst>
                <a:gd name="T0" fmla="*/ 0 w 358"/>
                <a:gd name="T1" fmla="*/ 0 h 105"/>
                <a:gd name="T2" fmla="*/ 0 w 358"/>
                <a:gd name="T3" fmla="*/ 2147483646 h 105"/>
                <a:gd name="T4" fmla="*/ 2147483646 w 358"/>
                <a:gd name="T5" fmla="*/ 2147483646 h 105"/>
                <a:gd name="T6" fmla="*/ 0 60000 65536"/>
                <a:gd name="T7" fmla="*/ 0 60000 65536"/>
                <a:gd name="T8" fmla="*/ 0 60000 65536"/>
                <a:gd name="T9" fmla="*/ 0 w 358"/>
                <a:gd name="T10" fmla="*/ 0 h 105"/>
                <a:gd name="T11" fmla="*/ 358 w 358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8" h="105">
                  <a:moveTo>
                    <a:pt x="0" y="0"/>
                  </a:moveTo>
                  <a:lnTo>
                    <a:pt x="0" y="105"/>
                  </a:lnTo>
                  <a:lnTo>
                    <a:pt x="358" y="105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1">
              <a:extLst>
                <a:ext uri="{FF2B5EF4-FFF2-40B4-BE49-F238E27FC236}">
                  <a16:creationId xmlns:a16="http://schemas.microsoft.com/office/drawing/2014/main" id="{BD3E69F2-B240-4E30-B6B4-FDFB280EAE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3428" y="5254767"/>
              <a:ext cx="141242" cy="5878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0">
              <a:extLst>
                <a:ext uri="{FF2B5EF4-FFF2-40B4-BE49-F238E27FC236}">
                  <a16:creationId xmlns:a16="http://schemas.microsoft.com/office/drawing/2014/main" id="{FCA88AA8-9AAF-418B-AFF5-E9F9F6A2A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3428" y="5195986"/>
              <a:ext cx="141242" cy="5878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FD13BE66-B9EA-46BE-B469-3B114B68A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494" y="4996787"/>
              <a:ext cx="257991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-p1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4" name="Rectangle 18">
              <a:extLst>
                <a:ext uri="{FF2B5EF4-FFF2-40B4-BE49-F238E27FC236}">
                  <a16:creationId xmlns:a16="http://schemas.microsoft.com/office/drawing/2014/main" id="{F65757E0-BC78-497E-ADA0-5B3F058E1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494" y="5376409"/>
              <a:ext cx="257991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-p2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5" name="Rectangle 17">
              <a:extLst>
                <a:ext uri="{FF2B5EF4-FFF2-40B4-BE49-F238E27FC236}">
                  <a16:creationId xmlns:a16="http://schemas.microsoft.com/office/drawing/2014/main" id="{526F44AA-D37A-463C-8EDC-83C194AEC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752" y="3119090"/>
              <a:ext cx="269421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1..*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D5C17E51-C52D-4DE6-896C-625A704F7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162" y="3033369"/>
              <a:ext cx="117566" cy="211445"/>
            </a:xfrm>
            <a:custGeom>
              <a:avLst/>
              <a:gdLst>
                <a:gd name="T0" fmla="*/ 72 w 144"/>
                <a:gd name="T1" fmla="*/ 0 h 259"/>
                <a:gd name="T2" fmla="*/ 144 w 144"/>
                <a:gd name="T3" fmla="*/ 129 h 259"/>
                <a:gd name="T4" fmla="*/ 72 w 144"/>
                <a:gd name="T5" fmla="*/ 259 h 259"/>
                <a:gd name="T6" fmla="*/ 0 w 144"/>
                <a:gd name="T7" fmla="*/ 129 h 259"/>
                <a:gd name="T8" fmla="*/ 72 w 144"/>
                <a:gd name="T9" fmla="*/ 0 h 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59"/>
                <a:gd name="T17" fmla="*/ 144 w 144"/>
                <a:gd name="T18" fmla="*/ 259 h 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59">
                  <a:moveTo>
                    <a:pt x="72" y="0"/>
                  </a:moveTo>
                  <a:lnTo>
                    <a:pt x="144" y="129"/>
                  </a:lnTo>
                  <a:lnTo>
                    <a:pt x="72" y="259"/>
                  </a:lnTo>
                  <a:lnTo>
                    <a:pt x="0" y="12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AD29E3CB-3A89-4E61-826A-C9D46796F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862" y="4844122"/>
              <a:ext cx="1401808" cy="410644"/>
            </a:xfrm>
            <a:custGeom>
              <a:avLst/>
              <a:gdLst>
                <a:gd name="T0" fmla="*/ 0 w 358"/>
                <a:gd name="T1" fmla="*/ 0 h 105"/>
                <a:gd name="T2" fmla="*/ 0 w 358"/>
                <a:gd name="T3" fmla="*/ 2147483646 h 105"/>
                <a:gd name="T4" fmla="*/ 2147483646 w 358"/>
                <a:gd name="T5" fmla="*/ 2147483646 h 105"/>
                <a:gd name="T6" fmla="*/ 0 60000 65536"/>
                <a:gd name="T7" fmla="*/ 0 60000 65536"/>
                <a:gd name="T8" fmla="*/ 0 60000 65536"/>
                <a:gd name="T9" fmla="*/ 0 w 358"/>
                <a:gd name="T10" fmla="*/ 0 h 105"/>
                <a:gd name="T11" fmla="*/ 358 w 358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8" h="105">
                  <a:moveTo>
                    <a:pt x="0" y="0"/>
                  </a:moveTo>
                  <a:lnTo>
                    <a:pt x="0" y="105"/>
                  </a:lnTo>
                  <a:lnTo>
                    <a:pt x="358" y="105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14">
              <a:extLst>
                <a:ext uri="{FF2B5EF4-FFF2-40B4-BE49-F238E27FC236}">
                  <a16:creationId xmlns:a16="http://schemas.microsoft.com/office/drawing/2014/main" id="{A55C5439-F63E-45FA-A305-5B93FA966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703" y="5368245"/>
              <a:ext cx="99604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2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79" name="Line 13">
              <a:extLst>
                <a:ext uri="{FF2B5EF4-FFF2-40B4-BE49-F238E27FC236}">
                  <a16:creationId xmlns:a16="http://schemas.microsoft.com/office/drawing/2014/main" id="{3B80BA75-02B5-4A76-B5AA-28EEF84251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3428" y="5254767"/>
              <a:ext cx="141242" cy="5878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2">
              <a:extLst>
                <a:ext uri="{FF2B5EF4-FFF2-40B4-BE49-F238E27FC236}">
                  <a16:creationId xmlns:a16="http://schemas.microsoft.com/office/drawing/2014/main" id="{D275013A-9005-4D4F-B7C1-1DD2834B26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3428" y="5195986"/>
              <a:ext cx="141242" cy="5878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Rectangle 11">
              <a:extLst>
                <a:ext uri="{FF2B5EF4-FFF2-40B4-BE49-F238E27FC236}">
                  <a16:creationId xmlns:a16="http://schemas.microsoft.com/office/drawing/2014/main" id="{E73A3418-4000-4510-92E7-8ABF06574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752" y="3119090"/>
              <a:ext cx="269421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1..*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2" name="Line 9">
              <a:extLst>
                <a:ext uri="{FF2B5EF4-FFF2-40B4-BE49-F238E27FC236}">
                  <a16:creationId xmlns:a16="http://schemas.microsoft.com/office/drawing/2014/main" id="{6195A6E7-6C5D-4EC1-BEB5-8ABFAF9FA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5429" y="4257954"/>
              <a:ext cx="58783" cy="140419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8">
              <a:extLst>
                <a:ext uri="{FF2B5EF4-FFF2-40B4-BE49-F238E27FC236}">
                  <a16:creationId xmlns:a16="http://schemas.microsoft.com/office/drawing/2014/main" id="{85337742-393C-4182-A48C-508ADB372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16646" y="4257954"/>
              <a:ext cx="58783" cy="140419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369F25E0-501D-49B0-91AE-206621290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937" y="2799065"/>
              <a:ext cx="1198517" cy="633519"/>
            </a:xfrm>
            <a:custGeom>
              <a:avLst/>
              <a:gdLst>
                <a:gd name="T0" fmla="*/ 0 w 306"/>
                <a:gd name="T1" fmla="*/ 0 h 162"/>
                <a:gd name="T2" fmla="*/ 2147483646 w 306"/>
                <a:gd name="T3" fmla="*/ 0 h 162"/>
                <a:gd name="T4" fmla="*/ 2147483646 w 306"/>
                <a:gd name="T5" fmla="*/ 2147483646 h 162"/>
                <a:gd name="T6" fmla="*/ 2147483646 w 306"/>
                <a:gd name="T7" fmla="*/ 2147483646 h 162"/>
                <a:gd name="T8" fmla="*/ 0 w 306"/>
                <a:gd name="T9" fmla="*/ 2147483646 h 162"/>
                <a:gd name="T10" fmla="*/ 0 w 306"/>
                <a:gd name="T11" fmla="*/ 0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6"/>
                <a:gd name="T19" fmla="*/ 0 h 162"/>
                <a:gd name="T20" fmla="*/ 306 w 306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6" h="162">
                  <a:moveTo>
                    <a:pt x="0" y="0"/>
                  </a:moveTo>
                  <a:lnTo>
                    <a:pt x="270" y="0"/>
                  </a:lnTo>
                  <a:lnTo>
                    <a:pt x="306" y="36"/>
                  </a:lnTo>
                  <a:lnTo>
                    <a:pt x="306" y="162"/>
                  </a:lnTo>
                  <a:lnTo>
                    <a:pt x="0" y="162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7C856500-FE3E-471B-B035-9DE2D19D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7212" y="2799065"/>
              <a:ext cx="141242" cy="140419"/>
            </a:xfrm>
            <a:custGeom>
              <a:avLst/>
              <a:gdLst>
                <a:gd name="T0" fmla="*/ 0 w 36"/>
                <a:gd name="T1" fmla="*/ 0 h 36"/>
                <a:gd name="T2" fmla="*/ 0 w 36"/>
                <a:gd name="T3" fmla="*/ 2147483646 h 36"/>
                <a:gd name="T4" fmla="*/ 2147483646 w 36"/>
                <a:gd name="T5" fmla="*/ 2147483646 h 36"/>
                <a:gd name="T6" fmla="*/ 0 60000 65536"/>
                <a:gd name="T7" fmla="*/ 0 60000 65536"/>
                <a:gd name="T8" fmla="*/ 0 60000 65536"/>
                <a:gd name="T9" fmla="*/ 0 w 36"/>
                <a:gd name="T10" fmla="*/ 0 h 36"/>
                <a:gd name="T11" fmla="*/ 36 w 3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6">
                  <a:moveTo>
                    <a:pt x="0" y="0"/>
                  </a:moveTo>
                  <a:lnTo>
                    <a:pt x="0" y="36"/>
                  </a:lnTo>
                  <a:lnTo>
                    <a:pt x="36" y="36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BE3FD213-451A-4BAC-9E3B-547AEC108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289" y="2821924"/>
              <a:ext cx="898071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单向组合：</a:t>
              </a:r>
              <a:endParaRPr lang="zh-CN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7" name="Rectangle 4">
              <a:extLst>
                <a:ext uri="{FF2B5EF4-FFF2-40B4-BE49-F238E27FC236}">
                  <a16:creationId xmlns:a16="http://schemas.microsoft.com/office/drawing/2014/main" id="{0F98705A-A958-4100-8F32-2EAA31CD8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289" y="3017857"/>
              <a:ext cx="898071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直线段包含</a:t>
              </a:r>
              <a:endParaRPr lang="zh-CN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8" name="Rectangle 3">
              <a:extLst>
                <a:ext uri="{FF2B5EF4-FFF2-40B4-BE49-F238E27FC236}">
                  <a16:creationId xmlns:a16="http://schemas.microsoft.com/office/drawing/2014/main" id="{0ED5A544-A96A-4F81-AECE-2A909DAA4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289" y="3212975"/>
              <a:ext cx="936444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端点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p1</a:t>
              </a: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、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p2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89" name="连接符: 肘形 88">
              <a:extLst>
                <a:ext uri="{FF2B5EF4-FFF2-40B4-BE49-F238E27FC236}">
                  <a16:creationId xmlns:a16="http://schemas.microsoft.com/office/drawing/2014/main" id="{3DEF9ED3-719A-4FFA-B7B3-70B27DCB7C89}"/>
                </a:ext>
              </a:extLst>
            </p:cNvPr>
            <p:cNvCxnSpPr>
              <a:cxnSpLocks/>
            </p:cNvCxnSpPr>
            <p:nvPr/>
          </p:nvCxnSpPr>
          <p:spPr>
            <a:xfrm>
              <a:off x="4491991" y="2455717"/>
              <a:ext cx="1380693" cy="1874962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Line 10">
              <a:extLst>
                <a:ext uri="{FF2B5EF4-FFF2-40B4-BE49-F238E27FC236}">
                  <a16:creationId xmlns:a16="http://schemas.microsoft.com/office/drawing/2014/main" id="{3D817839-6B8C-425B-864F-3E161E04A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5727" y="3427693"/>
              <a:ext cx="2694210" cy="820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A4FB7-D63F-71B0-2F5C-DCB3B8E7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课堂小测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73840-92D1-C303-4F85-1C897645B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sz="2300" b="0" i="0" dirty="0">
                <a:effectLst/>
                <a:latin typeface="-apple-system"/>
              </a:rPr>
              <a:t>下列关于类成员对象构造函数调用顺序的叙述中，正确的是</a:t>
            </a:r>
          </a:p>
          <a:p>
            <a:pPr marL="109537" indent="0" algn="l">
              <a:buNone/>
            </a:pPr>
            <a:r>
              <a:rPr lang="en-US" altLang="zh-CN" sz="2300" b="0" i="0" dirty="0">
                <a:effectLst/>
                <a:latin typeface="-apple-system"/>
              </a:rPr>
              <a:t>     A </a:t>
            </a:r>
            <a:r>
              <a:rPr lang="zh-CN" altLang="en-US" sz="2300" b="0" i="0" dirty="0">
                <a:effectLst/>
                <a:latin typeface="-apple-system"/>
              </a:rPr>
              <a:t>与它们在初始化列表中的顺序相同</a:t>
            </a:r>
          </a:p>
          <a:p>
            <a:pPr marL="109537" indent="0" algn="l">
              <a:buNone/>
            </a:pPr>
            <a:r>
              <a:rPr lang="en-US" altLang="zh-CN" sz="2300" b="0" i="0" dirty="0">
                <a:effectLst/>
                <a:latin typeface="-apple-system"/>
              </a:rPr>
              <a:t>     B </a:t>
            </a:r>
            <a:r>
              <a:rPr lang="zh-CN" altLang="en-US" sz="2300" b="0" i="0" dirty="0">
                <a:effectLst/>
                <a:latin typeface="-apple-system"/>
              </a:rPr>
              <a:t>与它们在类中声明的顺序相同</a:t>
            </a:r>
          </a:p>
          <a:p>
            <a:pPr marL="109537" indent="0" algn="l">
              <a:buNone/>
            </a:pPr>
            <a:r>
              <a:rPr lang="en-US" altLang="zh-CN" sz="2300" b="0" i="0" dirty="0">
                <a:effectLst/>
                <a:latin typeface="-apple-system"/>
              </a:rPr>
              <a:t>     C </a:t>
            </a:r>
            <a:r>
              <a:rPr lang="zh-CN" altLang="en-US" sz="2300" b="0" i="0" dirty="0">
                <a:effectLst/>
                <a:latin typeface="-apple-system"/>
              </a:rPr>
              <a:t>与析构函数的调用顺序相同</a:t>
            </a:r>
          </a:p>
          <a:p>
            <a:pPr marL="109537" indent="0" algn="l">
              <a:buNone/>
            </a:pPr>
            <a:r>
              <a:rPr lang="en-US" altLang="zh-CN" sz="2300" b="0" i="0" dirty="0">
                <a:effectLst/>
                <a:latin typeface="-apple-system"/>
              </a:rPr>
              <a:t>     D </a:t>
            </a:r>
            <a:r>
              <a:rPr lang="zh-CN" altLang="en-US" sz="2300" b="0" i="0" dirty="0">
                <a:effectLst/>
                <a:latin typeface="-apple-system"/>
              </a:rPr>
              <a:t>顺序不确定</a:t>
            </a:r>
          </a:p>
          <a:p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76960218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A4FB7-D63F-71B0-2F5C-DCB3B8E7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课堂小测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73840-92D1-C303-4F85-1C897645B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sz="2300" dirty="0">
                <a:latin typeface="-apple-system"/>
              </a:rPr>
              <a:t>以下表述是否正确：</a:t>
            </a:r>
            <a:endParaRPr lang="en-US" altLang="zh-CN" sz="2300" b="0" i="0" dirty="0">
              <a:effectLst/>
              <a:latin typeface="-apple-system"/>
            </a:endParaRPr>
          </a:p>
          <a:p>
            <a:pPr lvl="1"/>
            <a:r>
              <a:rPr lang="zh-CN" altLang="en-US" sz="2100" b="0" i="0" dirty="0">
                <a:effectLst/>
                <a:latin typeface="-apple-system"/>
              </a:rPr>
              <a:t>结构体的缺省访问权限是</a:t>
            </a:r>
            <a:r>
              <a:rPr lang="en-US" altLang="zh-CN" sz="2100" b="0" i="0" dirty="0">
                <a:effectLst/>
                <a:latin typeface="-apple-system"/>
              </a:rPr>
              <a:t>public</a:t>
            </a:r>
          </a:p>
          <a:p>
            <a:pPr lvl="1"/>
            <a:r>
              <a:rPr lang="zh-CN" altLang="en-US" sz="2100" dirty="0"/>
              <a:t>在</a:t>
            </a:r>
            <a:r>
              <a:rPr lang="en-US" altLang="zh-CN" sz="2100" dirty="0" err="1"/>
              <a:t>c++</a:t>
            </a:r>
            <a:r>
              <a:rPr lang="zh-CN" altLang="en-US" sz="2100" dirty="0"/>
              <a:t>中，结构体可以有函数成员</a:t>
            </a:r>
            <a:endParaRPr lang="en-US" altLang="zh-CN" sz="2100" dirty="0"/>
          </a:p>
          <a:p>
            <a:pPr lvl="1"/>
            <a:r>
              <a:rPr lang="zh-CN" altLang="en-US" sz="2100" dirty="0"/>
              <a:t>联合体中任何两个成员可以同时有效</a:t>
            </a:r>
          </a:p>
          <a:p>
            <a:pPr lvl="1"/>
            <a:endParaRPr lang="zh-CN" altLang="en-US" sz="2100" dirty="0"/>
          </a:p>
          <a:p>
            <a:pPr lvl="1"/>
            <a:endParaRPr lang="zh-CN" altLang="en-US" sz="2100" dirty="0"/>
          </a:p>
          <a:p>
            <a:pPr lvl="1"/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69501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395537" y="1052736"/>
            <a:ext cx="8640960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类定义的语法形式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7" y="2189387"/>
            <a:ext cx="8748464" cy="4144963"/>
          </a:xfrm>
        </p:spPr>
        <p:txBody>
          <a:bodyPr>
            <a:noAutofit/>
          </a:bodyPr>
          <a:lstStyle/>
          <a:p>
            <a:pPr marL="107950" indent="-246888" eaLnBrk="1" fontAlgn="auto" hangingPunct="1">
              <a:spcAft>
                <a:spcPts val="0"/>
              </a:spcAft>
              <a:buNone/>
              <a:defRPr/>
            </a:pPr>
            <a:r>
              <a:rPr lang="en-US" altLang="zh-CN" dirty="0"/>
              <a:t>class </a:t>
            </a:r>
            <a:r>
              <a:rPr lang="zh-CN" altLang="en-US" dirty="0"/>
              <a:t>类名称</a:t>
            </a:r>
          </a:p>
          <a:p>
            <a:pPr marL="107950" indent="-246888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zh-CN" dirty="0"/>
              <a:t>{</a:t>
            </a:r>
            <a:endParaRPr lang="en-US" altLang="en-US" dirty="0"/>
          </a:p>
          <a:p>
            <a:pPr marL="107950" indent="-246888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dirty="0"/>
              <a:t>   </a:t>
            </a:r>
            <a:r>
              <a:rPr lang="en-US" altLang="zh-CN" dirty="0"/>
              <a:t>public:</a:t>
            </a:r>
          </a:p>
          <a:p>
            <a:pPr marL="107950" indent="-246888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zh-CN" sz="3000" dirty="0"/>
              <a:t>                     </a:t>
            </a:r>
            <a:r>
              <a:rPr lang="zh-CN" altLang="en-US" sz="3000" dirty="0"/>
              <a:t>公有成员</a:t>
            </a:r>
            <a:r>
              <a:rPr lang="zh-CN" altLang="en-US" dirty="0"/>
              <a:t>（外部接口）</a:t>
            </a:r>
          </a:p>
          <a:p>
            <a:pPr marL="107950" indent="-246888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3000" dirty="0"/>
              <a:t>   </a:t>
            </a:r>
            <a:r>
              <a:rPr lang="en-US" altLang="zh-CN" dirty="0"/>
              <a:t>private:</a:t>
            </a:r>
          </a:p>
          <a:p>
            <a:pPr marL="107950" indent="-246888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zh-CN" sz="3000" dirty="0"/>
              <a:t>                      </a:t>
            </a:r>
            <a:r>
              <a:rPr lang="zh-CN" altLang="en-US" sz="3000" dirty="0"/>
              <a:t>私有成员</a:t>
            </a:r>
            <a:endParaRPr lang="en-US" altLang="en-US" sz="3000" dirty="0"/>
          </a:p>
          <a:p>
            <a:pPr marL="107950" indent="-246888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3000" dirty="0"/>
              <a:t>   </a:t>
            </a:r>
            <a:r>
              <a:rPr lang="en-US" altLang="zh-CN" dirty="0"/>
              <a:t>protected:</a:t>
            </a:r>
          </a:p>
          <a:p>
            <a:pPr marL="107950" indent="-246888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zh-CN" sz="3000" dirty="0"/>
              <a:t>                      </a:t>
            </a:r>
            <a:r>
              <a:rPr lang="zh-CN" altLang="en-US" sz="3000" dirty="0"/>
              <a:t>保护型成员</a:t>
            </a:r>
          </a:p>
          <a:p>
            <a:pPr marL="107950" indent="-246888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sz="3000" dirty="0"/>
              <a:t>}</a:t>
            </a:r>
            <a:endParaRPr lang="en-US" altLang="zh-CN" sz="30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10354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A4FB7-D63F-71B0-2F5C-DCB3B8E7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课堂小测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73840-92D1-C303-4F85-1C897645B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 algn="l">
              <a:buNone/>
            </a:pPr>
            <a:r>
              <a:rPr lang="en-US" altLang="zh-CN" sz="2300" dirty="0" err="1">
                <a:latin typeface="-apple-system"/>
              </a:rPr>
              <a:t>enum</a:t>
            </a:r>
            <a:r>
              <a:rPr lang="en-US" altLang="zh-CN" sz="2300" dirty="0">
                <a:latin typeface="-apple-system"/>
              </a:rPr>
              <a:t> class Category { General=1, Pistol, </a:t>
            </a:r>
            <a:r>
              <a:rPr lang="en-US" altLang="zh-CN" sz="2300" dirty="0" err="1">
                <a:latin typeface="-apple-system"/>
              </a:rPr>
              <a:t>MachineGun</a:t>
            </a:r>
            <a:r>
              <a:rPr lang="en-US" altLang="zh-CN" sz="2300" dirty="0">
                <a:latin typeface="-apple-system"/>
              </a:rPr>
              <a:t>, Cannon};</a:t>
            </a:r>
          </a:p>
          <a:p>
            <a:pPr algn="l"/>
            <a:endParaRPr lang="en-US" altLang="zh-CN" sz="2300" dirty="0">
              <a:latin typeface="-apple-system"/>
            </a:endParaRPr>
          </a:p>
          <a:p>
            <a:pPr marL="109537" indent="0" algn="l">
              <a:buNone/>
            </a:pPr>
            <a:r>
              <a:rPr lang="zh-CN" altLang="en-US" sz="2300" dirty="0">
                <a:latin typeface="-apple-system"/>
              </a:rPr>
              <a:t>问</a:t>
            </a:r>
            <a:r>
              <a:rPr lang="en-US" altLang="zh-CN" sz="2300" dirty="0">
                <a:latin typeface="-apple-system"/>
              </a:rPr>
              <a:t>Pistol </a:t>
            </a:r>
            <a:r>
              <a:rPr lang="zh-CN" altLang="en-US" sz="2300" dirty="0">
                <a:latin typeface="-apple-system"/>
              </a:rPr>
              <a:t>的值为</a:t>
            </a:r>
            <a:r>
              <a:rPr lang="en-US" altLang="zh-CN" sz="2300" dirty="0">
                <a:latin typeface="-apple-system"/>
              </a:rPr>
              <a:t>: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410436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例</a:t>
            </a:r>
            <a:r>
              <a:rPr lang="en-US" altLang="zh-CN"/>
              <a:t>4_1-1</a:t>
            </a:r>
            <a:r>
              <a:rPr lang="zh-CN" altLang="en-US"/>
              <a:t>：钟表类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9073008" cy="5449094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sz="3200" dirty="0"/>
              <a:t>类的定义</a:t>
            </a:r>
            <a:endParaRPr lang="en-US" altLang="zh-CN" sz="3200" dirty="0"/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endParaRPr lang="en-US" altLang="zh-CN" dirty="0"/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/>
              <a:t>#include&lt;iostream&gt;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/>
              <a:t>using namespace std;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endParaRPr lang="en-US" altLang="zh-CN" dirty="0"/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>
                <a:solidFill>
                  <a:srgbClr val="0070C0"/>
                </a:solidFill>
              </a:rPr>
              <a:t>class Clock{</a:t>
            </a:r>
            <a:endParaRPr lang="zh-CN" altLang="en-US" dirty="0">
              <a:solidFill>
                <a:srgbClr val="0070C0"/>
              </a:solidFill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>
                <a:solidFill>
                  <a:srgbClr val="0070C0"/>
                </a:solidFill>
              </a:rPr>
              <a:t>    public:		</a:t>
            </a:r>
            <a:endParaRPr lang="zh-CN" altLang="en-US" dirty="0">
              <a:solidFill>
                <a:srgbClr val="0070C0"/>
              </a:solidFill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dirty="0">
                <a:solidFill>
                  <a:srgbClr val="0070C0"/>
                </a:solidFill>
              </a:rPr>
              <a:t>	    </a:t>
            </a:r>
            <a:r>
              <a:rPr lang="en-US" altLang="zh-CN" dirty="0">
                <a:solidFill>
                  <a:srgbClr val="0070C0"/>
                </a:solidFill>
              </a:rPr>
              <a:t>void </a:t>
            </a:r>
            <a:r>
              <a:rPr lang="en-US" altLang="zh-CN" dirty="0" err="1">
                <a:solidFill>
                  <a:srgbClr val="0070C0"/>
                </a:solidFill>
              </a:rPr>
              <a:t>setTime</a:t>
            </a:r>
            <a:r>
              <a:rPr lang="en-US" altLang="zh-CN" dirty="0">
                <a:solidFill>
                  <a:srgbClr val="0070C0"/>
                </a:solidFill>
              </a:rPr>
              <a:t>(int </a:t>
            </a:r>
            <a:r>
              <a:rPr lang="en-US" altLang="zh-CN" dirty="0" err="1">
                <a:solidFill>
                  <a:srgbClr val="0070C0"/>
                </a:solidFill>
              </a:rPr>
              <a:t>newH</a:t>
            </a:r>
            <a:r>
              <a:rPr lang="en-US" altLang="zh-CN" dirty="0">
                <a:solidFill>
                  <a:srgbClr val="0070C0"/>
                </a:solidFill>
              </a:rPr>
              <a:t> = 0, int </a:t>
            </a:r>
            <a:r>
              <a:rPr lang="en-US" altLang="zh-CN" dirty="0" err="1">
                <a:solidFill>
                  <a:srgbClr val="0070C0"/>
                </a:solidFill>
              </a:rPr>
              <a:t>newM</a:t>
            </a:r>
            <a:r>
              <a:rPr lang="en-US" altLang="zh-CN" dirty="0">
                <a:solidFill>
                  <a:srgbClr val="0070C0"/>
                </a:solidFill>
              </a:rPr>
              <a:t> = 0, int </a:t>
            </a:r>
            <a:r>
              <a:rPr lang="en-US" altLang="zh-CN" dirty="0" err="1">
                <a:solidFill>
                  <a:srgbClr val="0070C0"/>
                </a:solidFill>
              </a:rPr>
              <a:t>newS</a:t>
            </a:r>
            <a:r>
              <a:rPr lang="en-US" altLang="zh-CN" dirty="0">
                <a:solidFill>
                  <a:srgbClr val="0070C0"/>
                </a:solidFill>
              </a:rPr>
              <a:t> = 0);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>
                <a:solidFill>
                  <a:srgbClr val="0070C0"/>
                </a:solidFill>
              </a:rPr>
              <a:t>	    void </a:t>
            </a:r>
            <a:r>
              <a:rPr lang="en-US" altLang="zh-CN" dirty="0" err="1">
                <a:solidFill>
                  <a:srgbClr val="0070C0"/>
                </a:solidFill>
              </a:rPr>
              <a:t>showTime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>
                <a:solidFill>
                  <a:srgbClr val="0070C0"/>
                </a:solidFill>
              </a:rPr>
              <a:t>    private:	</a:t>
            </a:r>
            <a:endParaRPr lang="zh-CN" altLang="en-US" dirty="0">
              <a:solidFill>
                <a:srgbClr val="0070C0"/>
              </a:solidFill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dirty="0">
                <a:solidFill>
                  <a:srgbClr val="0070C0"/>
                </a:solidFill>
              </a:rPr>
              <a:t>	    </a:t>
            </a:r>
            <a:r>
              <a:rPr lang="en-US" altLang="zh-CN" dirty="0">
                <a:solidFill>
                  <a:srgbClr val="0070C0"/>
                </a:solidFill>
              </a:rPr>
              <a:t>int hour, minute, second;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>
                <a:solidFill>
                  <a:srgbClr val="0070C0"/>
                </a:solidFill>
              </a:rPr>
              <a:t>}</a:t>
            </a:r>
            <a:r>
              <a:rPr lang="zh-CN" altLang="en-US" dirty="0">
                <a:solidFill>
                  <a:srgbClr val="0070C0"/>
                </a:solidFill>
              </a:rPr>
              <a:t>；</a:t>
            </a:r>
            <a:endParaRPr lang="en-US" altLang="zh-CN" dirty="0">
              <a:solidFill>
                <a:srgbClr val="0070C0"/>
              </a:solidFill>
            </a:endParaRPr>
          </a:p>
          <a:p>
            <a:pPr marL="365760" lvl="1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-836612" y="0"/>
            <a:ext cx="10194925" cy="908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511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1" y="1124744"/>
            <a:ext cx="8964489" cy="936104"/>
          </a:xfrm>
        </p:spPr>
        <p:txBody>
          <a:bodyPr/>
          <a:lstStyle/>
          <a:p>
            <a:r>
              <a:rPr lang="zh-CN" altLang="en-US" dirty="0"/>
              <a:t>类内初始值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3" y="2276872"/>
            <a:ext cx="8964488" cy="4152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可以为数据成员提供一个类内初始值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在创建对象时，类内初始值用于初始化数据成员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没有初始值的成员将被默认初始化。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8836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类内初始值举例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556792"/>
            <a:ext cx="10024492" cy="5017046"/>
          </a:xfrm>
        </p:spPr>
        <p:txBody>
          <a:bodyPr/>
          <a:lstStyle/>
          <a:p>
            <a:pPr marL="119062"/>
            <a:r>
              <a:rPr lang="en-US" altLang="zh-CN" sz="2800" dirty="0"/>
              <a:t>class Clock {</a:t>
            </a:r>
          </a:p>
          <a:p>
            <a:pPr marL="119062"/>
            <a:r>
              <a:rPr lang="en-US" altLang="zh-CN" sz="2800" dirty="0"/>
              <a:t>public:</a:t>
            </a:r>
          </a:p>
          <a:p>
            <a:pPr marL="119062"/>
            <a:r>
              <a:rPr lang="en-US" altLang="zh-CN" sz="2800" dirty="0"/>
              <a:t>	void </a:t>
            </a:r>
            <a:r>
              <a:rPr lang="en-US" altLang="zh-CN" sz="2800" dirty="0" err="1"/>
              <a:t>setTime</a:t>
            </a:r>
            <a:r>
              <a:rPr lang="en-US" altLang="zh-CN" sz="2800" dirty="0"/>
              <a:t>(int </a:t>
            </a:r>
            <a:r>
              <a:rPr lang="en-US" altLang="zh-CN" sz="2800" dirty="0" err="1"/>
              <a:t>newH</a:t>
            </a:r>
            <a:r>
              <a:rPr lang="en-US" altLang="zh-CN" sz="2800" dirty="0"/>
              <a:t>, int </a:t>
            </a:r>
            <a:r>
              <a:rPr lang="en-US" altLang="zh-CN" sz="2800" dirty="0" err="1"/>
              <a:t>newM</a:t>
            </a:r>
            <a:r>
              <a:rPr lang="en-US" altLang="zh-CN" sz="2800" dirty="0"/>
              <a:t>, int </a:t>
            </a:r>
            <a:r>
              <a:rPr lang="en-US" altLang="zh-CN" sz="2800" dirty="0" err="1"/>
              <a:t>newS</a:t>
            </a:r>
            <a:r>
              <a:rPr lang="en-US" altLang="zh-CN" sz="2800" dirty="0"/>
              <a:t>);</a:t>
            </a:r>
          </a:p>
          <a:p>
            <a:pPr marL="119062"/>
            <a:r>
              <a:rPr lang="en-US" altLang="zh-CN" sz="2800" dirty="0"/>
              <a:t>	void </a:t>
            </a:r>
            <a:r>
              <a:rPr lang="en-US" altLang="zh-CN" sz="2800" dirty="0" err="1"/>
              <a:t>showTime</a:t>
            </a:r>
            <a:r>
              <a:rPr lang="en-US" altLang="zh-CN" sz="2800" dirty="0"/>
              <a:t>();</a:t>
            </a:r>
          </a:p>
          <a:p>
            <a:pPr marL="119062"/>
            <a:r>
              <a:rPr lang="en-US" altLang="zh-CN" sz="2800" dirty="0"/>
              <a:t>private:</a:t>
            </a:r>
          </a:p>
          <a:p>
            <a:pPr marL="119062"/>
            <a:r>
              <a:rPr lang="en-US" altLang="zh-CN" sz="2800" dirty="0"/>
              <a:t>	int hour </a:t>
            </a:r>
            <a:r>
              <a:rPr lang="en-US" altLang="zh-CN" sz="2800" dirty="0">
                <a:solidFill>
                  <a:srgbClr val="0070C0"/>
                </a:solidFill>
              </a:rPr>
              <a:t>= 0</a:t>
            </a:r>
            <a:r>
              <a:rPr lang="en-US" altLang="zh-CN" sz="2800" dirty="0"/>
              <a:t>, minute </a:t>
            </a:r>
            <a:r>
              <a:rPr lang="en-US" altLang="zh-CN" sz="2800" dirty="0">
                <a:solidFill>
                  <a:srgbClr val="0070C0"/>
                </a:solidFill>
              </a:rPr>
              <a:t>= 0</a:t>
            </a:r>
            <a:r>
              <a:rPr lang="en-US" altLang="zh-CN" sz="2800" dirty="0"/>
              <a:t>, second </a:t>
            </a:r>
            <a:r>
              <a:rPr lang="en-US" altLang="zh-CN" sz="2800" dirty="0">
                <a:solidFill>
                  <a:srgbClr val="0070C0"/>
                </a:solidFill>
              </a:rPr>
              <a:t>= 0</a:t>
            </a:r>
            <a:r>
              <a:rPr lang="en-US" altLang="zh-CN" sz="2800" dirty="0"/>
              <a:t>; </a:t>
            </a:r>
          </a:p>
          <a:p>
            <a:pPr marL="119062"/>
            <a:r>
              <a:rPr lang="en-US" altLang="zh-CN" sz="2800" dirty="0"/>
              <a:t>};</a:t>
            </a:r>
          </a:p>
          <a:p>
            <a:endParaRPr lang="zh-CN" altLang="en-US" sz="2800" dirty="0"/>
          </a:p>
        </p:txBody>
      </p:sp>
      <p:sp>
        <p:nvSpPr>
          <p:cNvPr id="8" name="云形 7"/>
          <p:cNvSpPr/>
          <p:nvPr/>
        </p:nvSpPr>
        <p:spPr>
          <a:xfrm>
            <a:off x="3419872" y="5138099"/>
            <a:ext cx="3456384" cy="840582"/>
          </a:xfrm>
          <a:prstGeom prst="clou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70C0"/>
                </a:solidFill>
              </a:rPr>
              <a:t>类内初始值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059833" y="4319554"/>
            <a:ext cx="1155973" cy="891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011738" y="4319555"/>
            <a:ext cx="0" cy="81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6444209" y="4319554"/>
            <a:ext cx="659607" cy="909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742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1052736"/>
            <a:ext cx="8712968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类成员的访问控制</a:t>
            </a:r>
            <a:endParaRPr lang="zh-CN" altLang="en-US" sz="3600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251520" y="2407568"/>
            <a:ext cx="8892480" cy="39608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3200" dirty="0"/>
              <a:t>公有类型成员</a:t>
            </a:r>
            <a:endParaRPr lang="en-US" altLang="zh-CN" sz="32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3200" dirty="0"/>
              <a:t>私有类型成员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3200" dirty="0"/>
              <a:t>保护类型成员</a:t>
            </a:r>
            <a:endParaRPr lang="en-US" altLang="zh-CN" dirty="0"/>
          </a:p>
          <a:p>
            <a:pPr lvl="1" eaLnBrk="1" hangingPunct="1">
              <a:spcBef>
                <a:spcPts val="600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973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10975975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类</a:t>
            </a:r>
            <a:r>
              <a:rPr lang="zh-CN" altLang="en-US" dirty="0"/>
              <a:t>成员的访问</a:t>
            </a:r>
            <a:r>
              <a:rPr lang="zh-CN" altLang="en-US"/>
              <a:t>控制</a:t>
            </a:r>
            <a:endParaRPr lang="zh-CN" altLang="en-US" sz="3600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251520" y="2420888"/>
            <a:ext cx="8892480" cy="39608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3200" dirty="0"/>
              <a:t>公有类型成员</a:t>
            </a:r>
            <a:endParaRPr lang="en-US" altLang="zh-CN" sz="3200" dirty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dirty="0"/>
              <a:t>在关键字</a:t>
            </a:r>
            <a:r>
              <a:rPr lang="en-US" altLang="zh-CN" sz="2800" dirty="0"/>
              <a:t>public</a:t>
            </a:r>
            <a:r>
              <a:rPr lang="zh-CN" altLang="zh-CN" sz="2800" dirty="0"/>
              <a:t>后面声明，它们是类与外部的接口，任何外部函数都可以访问公有类型数据和函数。</a:t>
            </a:r>
            <a:endParaRPr lang="en-US" altLang="zh-CN" sz="2800" dirty="0"/>
          </a:p>
          <a:p>
            <a:pPr lvl="1" eaLnBrk="1" hangingPunct="1">
              <a:spcBef>
                <a:spcPts val="600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9704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3" y="1052736"/>
            <a:ext cx="9145016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类成员的访问控制</a:t>
            </a:r>
            <a:endParaRPr lang="zh-CN" altLang="en-US" sz="3600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79513" y="2125710"/>
            <a:ext cx="8784976" cy="3888854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3200" dirty="0"/>
              <a:t>私有类型成员</a:t>
            </a:r>
            <a:endParaRPr lang="en-US" altLang="zh-CN" sz="3200" dirty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dirty="0"/>
              <a:t>在关键字</a:t>
            </a:r>
            <a:r>
              <a:rPr lang="en-US" altLang="zh-CN" sz="2800" dirty="0"/>
              <a:t>private</a:t>
            </a:r>
            <a:r>
              <a:rPr lang="zh-CN" altLang="zh-CN" sz="2800" dirty="0"/>
              <a:t>后面声明，</a:t>
            </a:r>
            <a:r>
              <a:rPr lang="zh-CN" altLang="en-US" sz="2800" dirty="0"/>
              <a:t>只允许本类中的函数访问，而类外部的任何函数都不能访问。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1299593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10975975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类</a:t>
            </a:r>
            <a:r>
              <a:rPr lang="zh-CN" altLang="en-US" dirty="0"/>
              <a:t>成员的访问</a:t>
            </a:r>
            <a:r>
              <a:rPr lang="zh-CN" altLang="en-US"/>
              <a:t>控制</a:t>
            </a:r>
            <a:endParaRPr lang="zh-CN" altLang="en-US" sz="3600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79512" y="2335561"/>
            <a:ext cx="8964488" cy="4032869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3200" dirty="0"/>
              <a:t>保护类型成员</a:t>
            </a:r>
            <a:endParaRPr lang="en-US" altLang="zh-CN" sz="32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sz="2800" dirty="0"/>
              <a:t>与</a:t>
            </a:r>
            <a:r>
              <a:rPr lang="en-US" altLang="zh-CN" sz="2800" dirty="0"/>
              <a:t>private</a:t>
            </a:r>
            <a:r>
              <a:rPr lang="zh-CN" altLang="en-US" sz="2800" dirty="0"/>
              <a:t>类似，其差别表现在继承与派生时对派生类的影响不同，详见第七章。</a:t>
            </a:r>
            <a:endParaRPr lang="en-US" altLang="zh-CN" sz="2800" dirty="0"/>
          </a:p>
          <a:p>
            <a:pPr lvl="1" eaLnBrk="1" hangingPunct="1">
              <a:spcBef>
                <a:spcPts val="600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095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239914" y="1052736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Adobe Gothic Std B" pitchFamily="34" charset="-128"/>
              </a:rPr>
              <a:t>导学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F975AC7-D9FE-1398-A171-0800E3F856AE}"/>
              </a:ext>
            </a:extLst>
          </p:cNvPr>
          <p:cNvSpPr/>
          <p:nvPr/>
        </p:nvSpPr>
        <p:spPr>
          <a:xfrm>
            <a:off x="696778" y="2204864"/>
            <a:ext cx="1546151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类的定义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603776-37EA-0C9E-003C-B83C7887C934}"/>
              </a:ext>
            </a:extLst>
          </p:cNvPr>
          <p:cNvSpPr/>
          <p:nvPr/>
        </p:nvSpPr>
        <p:spPr>
          <a:xfrm>
            <a:off x="696777" y="3003612"/>
            <a:ext cx="1546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对象的定义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3DA92FA-763F-2A0E-1C29-29D3BE3BF3AA}"/>
              </a:ext>
            </a:extLst>
          </p:cNvPr>
          <p:cNvSpPr/>
          <p:nvPr/>
        </p:nvSpPr>
        <p:spPr>
          <a:xfrm>
            <a:off x="251520" y="4083732"/>
            <a:ext cx="245987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类成员的访问控制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E5A1082-AC82-D532-9713-3AC84F9E096B}"/>
              </a:ext>
            </a:extLst>
          </p:cNvPr>
          <p:cNvSpPr/>
          <p:nvPr/>
        </p:nvSpPr>
        <p:spPr>
          <a:xfrm>
            <a:off x="575556" y="4790492"/>
            <a:ext cx="1811806" cy="3826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公有类型成员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F73A23A-DDA6-14AE-FE6A-5D9DB0E3475E}"/>
              </a:ext>
            </a:extLst>
          </p:cNvPr>
          <p:cNvSpPr/>
          <p:nvPr/>
        </p:nvSpPr>
        <p:spPr>
          <a:xfrm>
            <a:off x="575556" y="5346540"/>
            <a:ext cx="1811806" cy="3826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私有类型成员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68B5342-0B8E-FF63-4B80-F584FF30A2A0}"/>
              </a:ext>
            </a:extLst>
          </p:cNvPr>
          <p:cNvSpPr/>
          <p:nvPr/>
        </p:nvSpPr>
        <p:spPr>
          <a:xfrm>
            <a:off x="583285" y="5874389"/>
            <a:ext cx="1811806" cy="3826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保护类型成员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C8F4A25-159A-FD60-ED89-4E7A8426BF74}"/>
              </a:ext>
            </a:extLst>
          </p:cNvPr>
          <p:cNvSpPr/>
          <p:nvPr/>
        </p:nvSpPr>
        <p:spPr>
          <a:xfrm>
            <a:off x="3203848" y="2132856"/>
            <a:ext cx="245987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类的成员函数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272EF8E-14EA-DB6D-8B0A-5E1DBA63252E}"/>
              </a:ext>
            </a:extLst>
          </p:cNvPr>
          <p:cNvSpPr/>
          <p:nvPr/>
        </p:nvSpPr>
        <p:spPr>
          <a:xfrm>
            <a:off x="3527884" y="2858917"/>
            <a:ext cx="1811806" cy="3826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一般函数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28E1EA4-250A-6383-08D1-369A6677D7C4}"/>
              </a:ext>
            </a:extLst>
          </p:cNvPr>
          <p:cNvSpPr/>
          <p:nvPr/>
        </p:nvSpPr>
        <p:spPr>
          <a:xfrm>
            <a:off x="3562325" y="3356992"/>
            <a:ext cx="1811806" cy="3826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内联函数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14CA664-2275-A6A7-7891-20B132E75695}"/>
              </a:ext>
            </a:extLst>
          </p:cNvPr>
          <p:cNvSpPr/>
          <p:nvPr/>
        </p:nvSpPr>
        <p:spPr>
          <a:xfrm>
            <a:off x="3562325" y="3861048"/>
            <a:ext cx="1811806" cy="3826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构造函数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425A476-C64D-0542-CF76-24903A8C5C15}"/>
              </a:ext>
            </a:extLst>
          </p:cNvPr>
          <p:cNvSpPr/>
          <p:nvPr/>
        </p:nvSpPr>
        <p:spPr>
          <a:xfrm>
            <a:off x="3569670" y="4376960"/>
            <a:ext cx="1811806" cy="3826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委托构造函数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3A4647-046E-E2EF-A3E0-A502FC14FC83}"/>
              </a:ext>
            </a:extLst>
          </p:cNvPr>
          <p:cNvSpPr/>
          <p:nvPr/>
        </p:nvSpPr>
        <p:spPr>
          <a:xfrm>
            <a:off x="3569670" y="4910142"/>
            <a:ext cx="1811806" cy="3826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复制构造函数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ACDA15C-EA44-2186-0FD8-2A9C77D47996}"/>
              </a:ext>
            </a:extLst>
          </p:cNvPr>
          <p:cNvSpPr/>
          <p:nvPr/>
        </p:nvSpPr>
        <p:spPr>
          <a:xfrm>
            <a:off x="3569670" y="5396928"/>
            <a:ext cx="1811806" cy="3826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移动构造函数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849D9BE-DC53-3EAD-E1DD-98EF972A0C85}"/>
              </a:ext>
            </a:extLst>
          </p:cNvPr>
          <p:cNvSpPr/>
          <p:nvPr/>
        </p:nvSpPr>
        <p:spPr>
          <a:xfrm>
            <a:off x="3562325" y="5889707"/>
            <a:ext cx="1811806" cy="3826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析构函数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08AE6AF-70A1-C785-D159-6575AB8D00AC}"/>
              </a:ext>
            </a:extLst>
          </p:cNvPr>
          <p:cNvSpPr/>
          <p:nvPr/>
        </p:nvSpPr>
        <p:spPr>
          <a:xfrm>
            <a:off x="6901071" y="2204864"/>
            <a:ext cx="1546151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类的组合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34C8582-51B6-0E2E-0AE2-6257F35B9F2F}"/>
              </a:ext>
            </a:extLst>
          </p:cNvPr>
          <p:cNvSpPr/>
          <p:nvPr/>
        </p:nvSpPr>
        <p:spPr>
          <a:xfrm>
            <a:off x="6901070" y="3003612"/>
            <a:ext cx="1546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枚举类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0D5EA49-80A4-53E2-30C9-4E4751724BD8}"/>
              </a:ext>
            </a:extLst>
          </p:cNvPr>
          <p:cNvSpPr/>
          <p:nvPr/>
        </p:nvSpPr>
        <p:spPr>
          <a:xfrm>
            <a:off x="6901070" y="3816625"/>
            <a:ext cx="1546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结构体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B193C00-C9F6-37F0-D1CD-51FB83A6EC17}"/>
              </a:ext>
            </a:extLst>
          </p:cNvPr>
          <p:cNvSpPr/>
          <p:nvPr/>
        </p:nvSpPr>
        <p:spPr>
          <a:xfrm>
            <a:off x="6901070" y="4671057"/>
            <a:ext cx="1546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联合体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A6BD91E-48B8-C6C1-CA57-26E48F19FD6B}"/>
              </a:ext>
            </a:extLst>
          </p:cNvPr>
          <p:cNvSpPr/>
          <p:nvPr/>
        </p:nvSpPr>
        <p:spPr>
          <a:xfrm>
            <a:off x="6898772" y="5537843"/>
            <a:ext cx="1546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UML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语言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613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51520" y="1138633"/>
            <a:ext cx="8568952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对象定义的语法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5" y="2276872"/>
            <a:ext cx="8928992" cy="4238625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 sz="3200" dirty="0">
                <a:latin typeface="宋体" pitchFamily="2" charset="-122"/>
              </a:rPr>
              <a:t>  类名  对象名；</a:t>
            </a:r>
            <a:endParaRPr lang="en-US" altLang="zh-CN" sz="3200" dirty="0">
              <a:latin typeface="宋体" pitchFamily="2" charset="-122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zh-CN" altLang="en-US" sz="3200" dirty="0">
              <a:latin typeface="宋体" pitchFamily="2" charset="-122"/>
            </a:endParaRPr>
          </a:p>
          <a:p>
            <a:pPr marL="292100" lvl="1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 sz="2800" dirty="0">
                <a:latin typeface="宋体" pitchFamily="2" charset="-122"/>
              </a:rPr>
              <a:t>例：</a:t>
            </a:r>
            <a:r>
              <a:rPr lang="en-US" altLang="zh-CN" sz="2800" dirty="0"/>
              <a:t>Clock  </a:t>
            </a:r>
            <a:r>
              <a:rPr lang="en-US" altLang="zh-CN" sz="2800" dirty="0" err="1"/>
              <a:t>myClock</a:t>
            </a:r>
            <a:r>
              <a:rPr lang="en-US" altLang="zh-CN" sz="2800" dirty="0"/>
              <a:t>;</a:t>
            </a:r>
          </a:p>
          <a:p>
            <a:pPr marL="292100" lvl="1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800" dirty="0"/>
              <a:t>       int a;</a:t>
            </a:r>
          </a:p>
          <a:p>
            <a:pPr marL="292100" lvl="1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altLang="zh-CN" sz="2800" dirty="0"/>
              <a:t>       double b;</a:t>
            </a:r>
          </a:p>
        </p:txBody>
      </p:sp>
    </p:spTree>
    <p:extLst>
      <p:ext uri="{BB962C8B-B14F-4D97-AF65-F5344CB8AC3E}">
        <p14:creationId xmlns:p14="http://schemas.microsoft.com/office/powerpoint/2010/main" val="474900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179513" y="1066625"/>
            <a:ext cx="8964488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类中成员互相访问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3" y="2204864"/>
            <a:ext cx="8964488" cy="4238625"/>
          </a:xfrm>
        </p:spPr>
        <p:txBody>
          <a:bodyPr>
            <a:normAutofit/>
          </a:bodyPr>
          <a:lstStyle/>
          <a:p>
            <a:pPr marL="119380" indent="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zh-CN" altLang="en-US" sz="3200" dirty="0"/>
              <a:t>直接使用成员名访问</a:t>
            </a:r>
          </a:p>
        </p:txBody>
      </p:sp>
    </p:spTree>
    <p:extLst>
      <p:ext uri="{BB962C8B-B14F-4D97-AF65-F5344CB8AC3E}">
        <p14:creationId xmlns:p14="http://schemas.microsoft.com/office/powerpoint/2010/main" val="499619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51520" y="922609"/>
            <a:ext cx="9022983" cy="1066800"/>
          </a:xfrm>
        </p:spPr>
        <p:txBody>
          <a:bodyPr/>
          <a:lstStyle/>
          <a:p>
            <a:pPr marL="109728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dirty="0"/>
              <a:t>类外访问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1" y="2060848"/>
            <a:ext cx="8892480" cy="4238625"/>
          </a:xfrm>
        </p:spPr>
        <p:txBody>
          <a:bodyPr>
            <a:normAutofit/>
          </a:bodyPr>
          <a:lstStyle/>
          <a:p>
            <a:pPr marL="119380" indent="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zh-CN" altLang="en-US" dirty="0"/>
              <a:t>使用“</a:t>
            </a:r>
            <a:r>
              <a:rPr lang="zh-CN" altLang="en-US" dirty="0">
                <a:solidFill>
                  <a:srgbClr val="C00000"/>
                </a:solidFill>
              </a:rPr>
              <a:t>对象名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zh-CN" altLang="en-US" dirty="0">
                <a:solidFill>
                  <a:srgbClr val="C00000"/>
                </a:solidFill>
              </a:rPr>
              <a:t>成员名</a:t>
            </a:r>
            <a:r>
              <a:rPr lang="zh-CN" altLang="en-US" dirty="0"/>
              <a:t>”方式访问</a:t>
            </a:r>
            <a:r>
              <a:rPr lang="zh-CN" altLang="en-US" dirty="0">
                <a:solidFill>
                  <a:srgbClr val="CCFFFF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public </a:t>
            </a:r>
            <a:r>
              <a:rPr lang="zh-CN" altLang="en-US" dirty="0"/>
              <a:t>属性的成员</a:t>
            </a:r>
            <a:endParaRPr lang="en-US" altLang="zh-CN" dirty="0"/>
          </a:p>
          <a:p>
            <a:pPr marL="119380" indent="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endParaRPr lang="en-US" altLang="zh-CN" dirty="0"/>
          </a:p>
          <a:p>
            <a:pPr marL="119380" indent="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endParaRPr lang="zh-CN" altLang="en-US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3CD98A-11E9-A151-04DD-1A5CF470E701}"/>
              </a:ext>
            </a:extLst>
          </p:cNvPr>
          <p:cNvSpPr txBox="1"/>
          <p:nvPr/>
        </p:nvSpPr>
        <p:spPr>
          <a:xfrm>
            <a:off x="58029" y="3167390"/>
            <a:ext cx="4639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2100" lvl="1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28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myClock.showTime</a:t>
            </a:r>
            <a:r>
              <a:rPr lang="en-US" altLang="zh-CN" sz="28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508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32855" y="1052736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类的成员函数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2855" y="2105212"/>
            <a:ext cx="9003641" cy="3357562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dirty="0"/>
              <a:t>在类中说明函数原型；</a:t>
            </a:r>
            <a:endParaRPr lang="en-US" altLang="zh-CN" dirty="0"/>
          </a:p>
          <a:p>
            <a:pPr eaLnBrk="1" hangingPunct="1">
              <a:spcAft>
                <a:spcPts val="1200"/>
              </a:spcAft>
            </a:pPr>
            <a:r>
              <a:rPr lang="zh-CN" altLang="en-US" dirty="0"/>
              <a:t>可以在类外给出函数体实现，并在函数名前使用类名加以限定；</a:t>
            </a:r>
            <a:endParaRPr lang="en-US" altLang="zh-CN" dirty="0"/>
          </a:p>
          <a:p>
            <a:pPr eaLnBrk="1" hangingPunct="1">
              <a:spcAft>
                <a:spcPts val="1200"/>
              </a:spcAft>
            </a:pPr>
            <a:r>
              <a:rPr lang="zh-CN" altLang="en-US" dirty="0"/>
              <a:t>也可以直接在类中给出函数体，形成内联成员函数；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dirty="0"/>
              <a:t>允许声明重载函数和带默认参数值的函数。</a:t>
            </a:r>
          </a:p>
        </p:txBody>
      </p:sp>
    </p:spTree>
    <p:extLst>
      <p:ext uri="{BB962C8B-B14F-4D97-AF65-F5344CB8AC3E}">
        <p14:creationId xmlns:p14="http://schemas.microsoft.com/office/powerpoint/2010/main" val="2022589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32855" y="1052736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类的成员函数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0076F91-6132-F1EA-DABE-48616A56955B}"/>
              </a:ext>
            </a:extLst>
          </p:cNvPr>
          <p:cNvSpPr txBox="1">
            <a:spLocks/>
          </p:cNvSpPr>
          <p:nvPr/>
        </p:nvSpPr>
        <p:spPr bwMode="auto">
          <a:xfrm>
            <a:off x="197768" y="2119536"/>
            <a:ext cx="8748464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6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2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 kern="1200">
                <a:solidFill>
                  <a:srgbClr val="A04DA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-246888" eaLnBrk="1" fontAlgn="auto" hangingPunct="1">
              <a:spcAft>
                <a:spcPts val="0"/>
              </a:spcAft>
              <a:buFont typeface="Georgia" panose="02040502050405020303" pitchFamily="18" charset="0"/>
              <a:buNone/>
              <a:defRPr/>
            </a:pPr>
            <a:r>
              <a:rPr kumimoji="0" lang="zh-CN" altLang="en-US" dirty="0"/>
              <a:t>返回值类型</a:t>
            </a:r>
            <a:r>
              <a:rPr kumimoji="0" lang="en-US" altLang="zh-CN" dirty="0"/>
              <a:t> </a:t>
            </a:r>
            <a:r>
              <a:rPr kumimoji="0" lang="zh-CN" altLang="en-US" dirty="0"/>
              <a:t>类名</a:t>
            </a:r>
            <a:r>
              <a:rPr kumimoji="0" lang="en-US" altLang="zh-CN" dirty="0"/>
              <a:t>::</a:t>
            </a:r>
            <a:r>
              <a:rPr kumimoji="0" lang="zh-CN" altLang="en-US" dirty="0"/>
              <a:t>函数成员名</a:t>
            </a:r>
            <a:r>
              <a:rPr kumimoji="0" lang="en-US" altLang="zh-CN" dirty="0"/>
              <a:t>(</a:t>
            </a:r>
            <a:r>
              <a:rPr kumimoji="0" lang="zh-CN" altLang="en-US" dirty="0"/>
              <a:t>参数表</a:t>
            </a:r>
            <a:r>
              <a:rPr kumimoji="0" lang="en-US" altLang="zh-CN" dirty="0"/>
              <a:t>)</a:t>
            </a:r>
            <a:endParaRPr kumimoji="0" lang="zh-CN" altLang="en-US" dirty="0"/>
          </a:p>
          <a:p>
            <a:pPr marL="107950" indent="-246888" eaLnBrk="1" fontAlgn="auto" hangingPunct="1">
              <a:spcBef>
                <a:spcPct val="0"/>
              </a:spcBef>
              <a:spcAft>
                <a:spcPts val="0"/>
              </a:spcAft>
              <a:buFont typeface="Georgia" panose="02040502050405020303" pitchFamily="18" charset="0"/>
              <a:buNone/>
              <a:defRPr/>
            </a:pPr>
            <a:r>
              <a:rPr kumimoji="0" lang="en-US" altLang="zh-CN" dirty="0"/>
              <a:t>{</a:t>
            </a:r>
            <a:endParaRPr kumimoji="0" lang="en-US" altLang="en-US" dirty="0"/>
          </a:p>
          <a:p>
            <a:pPr marL="107950" indent="-246888" eaLnBrk="1" fontAlgn="auto" hangingPunct="1">
              <a:spcBef>
                <a:spcPct val="0"/>
              </a:spcBef>
              <a:spcAft>
                <a:spcPts val="0"/>
              </a:spcAft>
              <a:buFont typeface="Georgia" panose="02040502050405020303" pitchFamily="18" charset="0"/>
              <a:buNone/>
              <a:defRPr/>
            </a:pPr>
            <a:r>
              <a:rPr kumimoji="0" lang="en-US" altLang="en-US" dirty="0"/>
              <a:t>   </a:t>
            </a:r>
            <a:r>
              <a:rPr kumimoji="0" lang="zh-CN" altLang="en-US" dirty="0"/>
              <a:t>函数体</a:t>
            </a:r>
            <a:endParaRPr kumimoji="0" lang="en-US" altLang="zh-CN" dirty="0"/>
          </a:p>
          <a:p>
            <a:pPr marL="107950" indent="-246888" eaLnBrk="1" fontAlgn="auto" hangingPunct="1">
              <a:spcBef>
                <a:spcPct val="0"/>
              </a:spcBef>
              <a:spcAft>
                <a:spcPts val="0"/>
              </a:spcAft>
              <a:buFont typeface="Georgia" panose="02040502050405020303" pitchFamily="18" charset="0"/>
              <a:buNone/>
              <a:defRPr/>
            </a:pPr>
            <a:r>
              <a:rPr kumimoji="0" lang="en-US" altLang="en-US" sz="3000" dirty="0"/>
              <a:t>}</a:t>
            </a:r>
            <a:endParaRPr kumimoji="0" lang="en-US" altLang="zh-CN" sz="30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kumimoji="0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1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4_1-1</a:t>
            </a:r>
            <a:r>
              <a:rPr lang="zh-CN" altLang="en-US"/>
              <a:t>：钟表类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324528" cy="5449094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  <a:defRPr/>
            </a:pPr>
            <a:r>
              <a:rPr lang="zh-CN" altLang="en-US" sz="3200" dirty="0"/>
              <a:t>成员函数的实现</a:t>
            </a:r>
            <a:endParaRPr lang="en-US" altLang="zh-CN" sz="3200" dirty="0">
              <a:cs typeface="Consolas" pitchFamily="49" charset="0"/>
            </a:endParaRP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>
                <a:cs typeface="Consolas" pitchFamily="49" charset="0"/>
              </a:rPr>
              <a:t>void </a:t>
            </a:r>
            <a:r>
              <a:rPr lang="en-US" altLang="zh-CN" dirty="0">
                <a:solidFill>
                  <a:srgbClr val="0070C0"/>
                </a:solidFill>
                <a:cs typeface="Consolas" pitchFamily="49" charset="0"/>
              </a:rPr>
              <a:t>Clock::</a:t>
            </a:r>
            <a:r>
              <a:rPr lang="en-US" altLang="zh-CN" dirty="0">
                <a:cs typeface="Consolas" pitchFamily="49" charset="0"/>
              </a:rPr>
              <a:t>setTime(int newH, int </a:t>
            </a:r>
            <a:r>
              <a:rPr lang="en-US" altLang="zh-CN" dirty="0" err="1">
                <a:cs typeface="Consolas" pitchFamily="49" charset="0"/>
              </a:rPr>
              <a:t>newM</a:t>
            </a:r>
            <a:r>
              <a:rPr lang="en-US" altLang="zh-CN" dirty="0">
                <a:cs typeface="Consolas" pitchFamily="49" charset="0"/>
              </a:rPr>
              <a:t>, int newS) {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>
                <a:cs typeface="Consolas" pitchFamily="49" charset="0"/>
              </a:rPr>
              <a:t>   hour = newH;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>
                <a:cs typeface="Consolas" pitchFamily="49" charset="0"/>
              </a:rPr>
              <a:t>   minute = newM;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>
                <a:cs typeface="Consolas" pitchFamily="49" charset="0"/>
              </a:rPr>
              <a:t>   second = newS;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>
                <a:cs typeface="Consolas" pitchFamily="49" charset="0"/>
              </a:rPr>
              <a:t>}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>
                <a:cs typeface="Consolas" pitchFamily="49" charset="0"/>
              </a:rPr>
              <a:t>void </a:t>
            </a:r>
            <a:r>
              <a:rPr lang="en-US" altLang="zh-CN" dirty="0">
                <a:solidFill>
                  <a:srgbClr val="0070C0"/>
                </a:solidFill>
                <a:cs typeface="Consolas" pitchFamily="49" charset="0"/>
              </a:rPr>
              <a:t>Clock::</a:t>
            </a:r>
            <a:r>
              <a:rPr lang="en-US" altLang="zh-CN" dirty="0">
                <a:cs typeface="Consolas" pitchFamily="49" charset="0"/>
              </a:rPr>
              <a:t>showTime() {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>
                <a:cs typeface="Consolas" pitchFamily="49" charset="0"/>
              </a:rPr>
              <a:t>   cout &lt;&lt; hour &lt;&lt; ":" &lt;&lt; minute &lt;&lt; ":" &lt;&lt; second &lt;&lt; </a:t>
            </a:r>
            <a:r>
              <a:rPr lang="en-US" altLang="zh-CN" dirty="0" err="1">
                <a:cs typeface="Consolas" pitchFamily="49" charset="0"/>
              </a:rPr>
              <a:t>endl</a:t>
            </a:r>
            <a:r>
              <a:rPr lang="en-US" altLang="zh-CN" dirty="0">
                <a:cs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>
                <a:cs typeface="Consolas" pitchFamily="49" charset="0"/>
              </a:rPr>
              <a:t>}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-765174" y="0"/>
            <a:ext cx="10194925" cy="8367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968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79513" y="836712"/>
            <a:ext cx="8964488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内联成员函数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179513" y="1772816"/>
            <a:ext cx="8856984" cy="424021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/>
              <a:t>为了提高运行时的效率，对于较简单的函数可以声明为内联形式。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内联函数体中不要有复杂结构（如循环语句和</a:t>
            </a:r>
            <a:r>
              <a:rPr lang="en-US" altLang="zh-CN" dirty="0"/>
              <a:t>switch</a:t>
            </a:r>
            <a:r>
              <a:rPr lang="zh-CN" altLang="en-US" dirty="0"/>
              <a:t>语句）。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在类中声明内联成员函数的方式：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/>
              <a:t>将函数体放在类的声明中。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/>
              <a:t>inline</a:t>
            </a:r>
            <a:r>
              <a:rPr lang="zh-CN" altLang="en-US" sz="2400" dirty="0"/>
              <a:t>关键字。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344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79513" y="1068213"/>
            <a:ext cx="8964488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内联成员函数</a:t>
            </a:r>
            <a:r>
              <a:rPr lang="en-US" altLang="zh-CN" dirty="0"/>
              <a:t>-</a:t>
            </a:r>
            <a:r>
              <a:rPr lang="zh-CN" altLang="en-US" dirty="0"/>
              <a:t>隐式声明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14ED3-5AF0-8E1B-C813-11843D98B2C2}"/>
              </a:ext>
            </a:extLst>
          </p:cNvPr>
          <p:cNvSpPr txBox="1">
            <a:spLocks/>
          </p:cNvSpPr>
          <p:nvPr/>
        </p:nvSpPr>
        <p:spPr bwMode="auto">
          <a:xfrm>
            <a:off x="395536" y="2135013"/>
            <a:ext cx="806489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6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2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 kern="1200">
                <a:solidFill>
                  <a:srgbClr val="A04DA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zh-CN" sz="2400" dirty="0"/>
              <a:t>class Clock {</a:t>
            </a:r>
          </a:p>
          <a:p>
            <a:pPr marL="0" indent="0">
              <a:buNone/>
            </a:pPr>
            <a:r>
              <a:rPr kumimoji="0" lang="en-US" altLang="zh-CN" sz="2400" dirty="0"/>
              <a:t>public:</a:t>
            </a:r>
          </a:p>
          <a:p>
            <a:pPr marL="0" indent="0">
              <a:buNone/>
            </a:pPr>
            <a:r>
              <a:rPr kumimoji="0" lang="en-US" altLang="zh-CN" sz="2400" dirty="0"/>
              <a:t>	void </a:t>
            </a:r>
            <a:r>
              <a:rPr kumimoji="0" lang="en-US" altLang="zh-CN" sz="2400" dirty="0" err="1"/>
              <a:t>setTime</a:t>
            </a:r>
            <a:r>
              <a:rPr kumimoji="0" lang="en-US" altLang="zh-CN" sz="2400" dirty="0"/>
              <a:t>(int </a:t>
            </a:r>
            <a:r>
              <a:rPr kumimoji="0" lang="en-US" altLang="zh-CN" sz="2400" dirty="0" err="1"/>
              <a:t>newH</a:t>
            </a:r>
            <a:r>
              <a:rPr kumimoji="0" lang="en-US" altLang="zh-CN" sz="2400" dirty="0"/>
              <a:t>, int </a:t>
            </a:r>
            <a:r>
              <a:rPr kumimoji="0" lang="en-US" altLang="zh-CN" sz="2400" dirty="0" err="1"/>
              <a:t>newM</a:t>
            </a:r>
            <a:r>
              <a:rPr kumimoji="0" lang="en-US" altLang="zh-CN" sz="2400" dirty="0"/>
              <a:t>, int </a:t>
            </a:r>
            <a:r>
              <a:rPr kumimoji="0" lang="en-US" altLang="zh-CN" sz="2400" dirty="0" err="1"/>
              <a:t>newS</a:t>
            </a:r>
            <a:r>
              <a:rPr kumimoji="0" lang="en-US" altLang="zh-CN" sz="2400" dirty="0"/>
              <a:t>);</a:t>
            </a:r>
          </a:p>
          <a:p>
            <a:pPr marL="0" indent="0">
              <a:buNone/>
            </a:pPr>
            <a:r>
              <a:rPr kumimoji="0" lang="en-US" altLang="zh-CN" sz="2400" dirty="0"/>
              <a:t>	void </a:t>
            </a:r>
            <a:r>
              <a:rPr kumimoji="0" lang="en-US" altLang="zh-CN" sz="2400" dirty="0" err="1"/>
              <a:t>showTime</a:t>
            </a:r>
            <a:r>
              <a:rPr kumimoji="0" lang="en-US" altLang="zh-CN" sz="2400" dirty="0"/>
              <a:t>() {</a:t>
            </a:r>
          </a:p>
          <a:p>
            <a:pPr marL="0" indent="0">
              <a:buNone/>
            </a:pPr>
            <a:r>
              <a:rPr kumimoji="0" lang="en-US" altLang="zh-CN" sz="2400" dirty="0"/>
              <a:t>	     </a:t>
            </a:r>
            <a:r>
              <a:rPr kumimoji="0" lang="en-US" altLang="zh-CN" sz="2400" dirty="0" err="1"/>
              <a:t>cout</a:t>
            </a:r>
            <a:r>
              <a:rPr kumimoji="0" lang="en-US" altLang="zh-CN" sz="2400" dirty="0"/>
              <a:t>&lt;&lt;hour&lt;&lt;“:”&lt;&lt;minute&lt;&lt;               	           “:”&lt;&lt;second&lt;&lt;</a:t>
            </a:r>
            <a:r>
              <a:rPr kumimoji="0" lang="en-US" altLang="zh-CN" sz="2400" dirty="0" err="1"/>
              <a:t>endl</a:t>
            </a:r>
            <a:r>
              <a:rPr kumimoji="0" lang="en-US" altLang="zh-CN" sz="2400" dirty="0"/>
              <a:t>;</a:t>
            </a:r>
          </a:p>
          <a:p>
            <a:pPr marL="0" indent="0">
              <a:buNone/>
            </a:pPr>
            <a:r>
              <a:rPr kumimoji="0" lang="en-US" altLang="zh-CN" sz="2400" dirty="0"/>
              <a:t>           }</a:t>
            </a:r>
          </a:p>
          <a:p>
            <a:pPr marL="0" indent="0">
              <a:buNone/>
            </a:pPr>
            <a:r>
              <a:rPr kumimoji="0" lang="en-US" altLang="zh-CN" sz="2400" dirty="0"/>
              <a:t>private:</a:t>
            </a:r>
          </a:p>
          <a:p>
            <a:pPr marL="0" indent="0">
              <a:buNone/>
            </a:pPr>
            <a:r>
              <a:rPr kumimoji="0" lang="en-US" altLang="zh-CN" sz="2400" dirty="0"/>
              <a:t>	int hour </a:t>
            </a:r>
            <a:r>
              <a:rPr kumimoji="0" lang="en-US" altLang="zh-CN" sz="2400" dirty="0">
                <a:solidFill>
                  <a:srgbClr val="0070C0"/>
                </a:solidFill>
              </a:rPr>
              <a:t>= 0</a:t>
            </a:r>
            <a:r>
              <a:rPr kumimoji="0" lang="en-US" altLang="zh-CN" sz="2400" dirty="0"/>
              <a:t>, minute </a:t>
            </a:r>
            <a:r>
              <a:rPr kumimoji="0" lang="en-US" altLang="zh-CN" sz="2400" dirty="0">
                <a:solidFill>
                  <a:srgbClr val="0070C0"/>
                </a:solidFill>
              </a:rPr>
              <a:t>= 0</a:t>
            </a:r>
            <a:r>
              <a:rPr kumimoji="0" lang="en-US" altLang="zh-CN" sz="2400" dirty="0"/>
              <a:t>, second </a:t>
            </a:r>
            <a:r>
              <a:rPr kumimoji="0" lang="en-US" altLang="zh-CN" sz="2400" dirty="0">
                <a:solidFill>
                  <a:srgbClr val="0070C0"/>
                </a:solidFill>
              </a:rPr>
              <a:t>= 0</a:t>
            </a:r>
            <a:r>
              <a:rPr kumimoji="0" lang="en-US" altLang="zh-CN" sz="2400" dirty="0"/>
              <a:t>; </a:t>
            </a:r>
          </a:p>
          <a:p>
            <a:pPr marL="0" indent="0">
              <a:buNone/>
            </a:pPr>
            <a:r>
              <a:rPr kumimoji="0" lang="en-US" altLang="zh-CN" sz="2400" dirty="0"/>
              <a:t>};</a:t>
            </a:r>
          </a:p>
          <a:p>
            <a:pPr marL="109537" indent="0">
              <a:buNone/>
            </a:pPr>
            <a:endParaRPr kumimoji="0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198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179513" y="1068213"/>
            <a:ext cx="8964488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内联成员函数</a:t>
            </a:r>
            <a:r>
              <a:rPr lang="en-US" altLang="zh-CN" dirty="0"/>
              <a:t>-</a:t>
            </a:r>
            <a:r>
              <a:rPr lang="zh-CN" altLang="en-US" dirty="0"/>
              <a:t>显示声明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14ED3-5AF0-8E1B-C813-11843D98B2C2}"/>
              </a:ext>
            </a:extLst>
          </p:cNvPr>
          <p:cNvSpPr txBox="1">
            <a:spLocks/>
          </p:cNvSpPr>
          <p:nvPr/>
        </p:nvSpPr>
        <p:spPr bwMode="auto">
          <a:xfrm>
            <a:off x="179513" y="2135013"/>
            <a:ext cx="8784973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6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2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 kern="1200">
                <a:solidFill>
                  <a:srgbClr val="A04DA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zh-CN" sz="2400" dirty="0">
                <a:solidFill>
                  <a:schemeClr val="accent4"/>
                </a:solidFill>
              </a:rPr>
              <a:t>inline</a:t>
            </a:r>
            <a:r>
              <a:rPr kumimoji="0" lang="en-US" altLang="zh-CN" sz="2400" dirty="0"/>
              <a:t> void Clock::</a:t>
            </a:r>
            <a:r>
              <a:rPr kumimoji="0" lang="en-US" altLang="zh-CN" sz="2400" dirty="0" err="1"/>
              <a:t>showTime</a:t>
            </a:r>
            <a:r>
              <a:rPr kumimoji="0" lang="en-US" altLang="zh-CN" sz="2400" dirty="0"/>
              <a:t>(){</a:t>
            </a:r>
          </a:p>
          <a:p>
            <a:pPr marL="0" indent="0">
              <a:buNone/>
            </a:pPr>
            <a:r>
              <a:rPr kumimoji="0" lang="en-US" altLang="zh-CN" sz="2400" dirty="0"/>
              <a:t>  </a:t>
            </a:r>
            <a:r>
              <a:rPr kumimoji="0" lang="en-US" altLang="zh-CN" sz="2400" dirty="0" err="1"/>
              <a:t>cout</a:t>
            </a:r>
            <a:r>
              <a:rPr kumimoji="0" lang="en-US" altLang="zh-CN" sz="2400" dirty="0"/>
              <a:t>&lt;&lt;hour&lt;&lt;“:”&lt;&lt;minute&lt;&lt;“:”&lt;&lt;second&lt;&lt;</a:t>
            </a:r>
            <a:r>
              <a:rPr kumimoji="0" lang="en-US" altLang="zh-CN" sz="2400" dirty="0" err="1"/>
              <a:t>endl</a:t>
            </a:r>
            <a:r>
              <a:rPr kumimoji="0" lang="en-US" altLang="zh-CN" sz="2400" dirty="0"/>
              <a:t>;   </a:t>
            </a:r>
          </a:p>
          <a:p>
            <a:pPr marL="0" indent="0">
              <a:buNone/>
            </a:pPr>
            <a:r>
              <a:rPr kumimoji="0" lang="en-US" altLang="zh-CN" sz="2400" dirty="0"/>
              <a:t>};</a:t>
            </a:r>
          </a:p>
          <a:p>
            <a:pPr marL="109537" indent="0">
              <a:buNone/>
            </a:pPr>
            <a:endParaRPr kumimoji="0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985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4_1-1</a:t>
            </a:r>
            <a:r>
              <a:rPr lang="zh-CN" altLang="en-US"/>
              <a:t>：钟表类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495" y="1124744"/>
            <a:ext cx="9073008" cy="5449094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Bef>
                <a:spcPts val="0"/>
              </a:spcBef>
              <a:spcAft>
                <a:spcPts val="2400"/>
              </a:spcAft>
              <a:buClr>
                <a:schemeClr val="accent3"/>
              </a:buClr>
              <a:defRPr/>
            </a:pPr>
            <a:r>
              <a:rPr lang="zh-CN" altLang="en-US" sz="3200" dirty="0"/>
              <a:t>对象的使用</a:t>
            </a:r>
            <a:endParaRPr lang="en-US" altLang="zh-CN" sz="3200" dirty="0"/>
          </a:p>
          <a:p>
            <a:pPr marL="365760" indent="-25603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/>
              <a:t>int main() {</a:t>
            </a:r>
          </a:p>
          <a:p>
            <a:pPr marL="365760" indent="-25603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70C0"/>
                </a:solidFill>
              </a:rPr>
              <a:t>Clock</a:t>
            </a:r>
            <a:r>
              <a:rPr lang="en-US" altLang="zh-CN" dirty="0"/>
              <a:t> </a:t>
            </a:r>
            <a:r>
              <a:rPr lang="en-US" altLang="zh-CN" dirty="0" err="1"/>
              <a:t>myClock</a:t>
            </a:r>
            <a:r>
              <a:rPr lang="en-US" altLang="zh-CN" dirty="0"/>
              <a:t>;</a:t>
            </a:r>
          </a:p>
          <a:p>
            <a:pPr marL="365760" indent="-25603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myClock.</a:t>
            </a:r>
            <a:r>
              <a:rPr lang="en-US" altLang="zh-CN" dirty="0" err="1">
                <a:solidFill>
                  <a:srgbClr val="0070C0"/>
                </a:solidFill>
              </a:rPr>
              <a:t>setTime</a:t>
            </a:r>
            <a:r>
              <a:rPr lang="en-US" altLang="zh-CN" dirty="0"/>
              <a:t>(8, 30, 30);</a:t>
            </a:r>
          </a:p>
          <a:p>
            <a:pPr marL="365760" indent="-25603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/>
              <a:t>	</a:t>
            </a:r>
            <a:r>
              <a:rPr lang="en-US" altLang="zh-CN" dirty="0" err="1"/>
              <a:t>myClock.</a:t>
            </a:r>
            <a:r>
              <a:rPr lang="en-US" altLang="zh-CN" dirty="0" err="1">
                <a:solidFill>
                  <a:srgbClr val="0070C0"/>
                </a:solidFill>
              </a:rPr>
              <a:t>showTime</a:t>
            </a:r>
            <a:r>
              <a:rPr lang="en-US" altLang="zh-CN" dirty="0"/>
              <a:t>();</a:t>
            </a:r>
          </a:p>
          <a:p>
            <a:pPr marL="365760" indent="-25603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/>
              <a:t>	return 0;</a:t>
            </a:r>
          </a:p>
          <a:p>
            <a:pPr marL="365760" indent="-25603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/>
              <a:t>}</a:t>
            </a:r>
          </a:p>
          <a:p>
            <a:pPr marL="365760" lvl="1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-836612" y="0"/>
            <a:ext cx="10194925" cy="908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9462" name="TextBox 5"/>
          <p:cNvSpPr txBox="1">
            <a:spLocks noChangeArrowheads="1"/>
          </p:cNvSpPr>
          <p:nvPr/>
        </p:nvSpPr>
        <p:spPr bwMode="auto">
          <a:xfrm>
            <a:off x="5652120" y="4509120"/>
            <a:ext cx="2520279" cy="954107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8:30:30</a:t>
            </a: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83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面向对象程序设计的基本特点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抽象、封装、继承、多态</a:t>
            </a:r>
          </a:p>
        </p:txBody>
      </p:sp>
    </p:spTree>
    <p:extLst>
      <p:ext uri="{BB962C8B-B14F-4D97-AF65-F5344CB8AC3E}">
        <p14:creationId xmlns:p14="http://schemas.microsoft.com/office/powerpoint/2010/main" val="2527117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179513" y="980728"/>
            <a:ext cx="9073008" cy="10668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设计类就是设计类型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194711" y="1916832"/>
            <a:ext cx="8964488" cy="41767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此类型的“合法值”是什么？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此类型应该有什么样的函数和操作符？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新类型的对象该如何被创建和销毁？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如何进行对象的初始化和赋值？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对象作为函数的参数如何以值传递？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谁将使用此类型的对象成员？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0738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7772400" cy="1362075"/>
          </a:xfrm>
        </p:spPr>
        <p:txBody>
          <a:bodyPr/>
          <a:lstStyle/>
          <a:p>
            <a:r>
              <a:rPr lang="zh-CN" altLang="en-US" dirty="0"/>
              <a:t>构造函数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529" y="2708920"/>
            <a:ext cx="8712968" cy="21501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定义对象时，如何进行初始化呢？对象的初始化方法需要在程序中规定好，为此，</a:t>
            </a:r>
            <a:r>
              <a:rPr lang="en-US" altLang="zh-CN" sz="2400" dirty="0"/>
              <a:t>C++</a:t>
            </a:r>
            <a:r>
              <a:rPr lang="zh-CN" altLang="en-US" sz="2400" dirty="0"/>
              <a:t>语法提供了一个特殊的机制</a:t>
            </a:r>
            <a:r>
              <a:rPr lang="en-US" altLang="zh-CN" sz="2400" dirty="0"/>
              <a:t>——</a:t>
            </a:r>
            <a:r>
              <a:rPr lang="zh-CN" altLang="en-US" sz="2400" dirty="0"/>
              <a:t>构造函数，下面我们就具体来学习如何在构造函数中规定对象的初始化方法</a:t>
            </a:r>
          </a:p>
        </p:txBody>
      </p:sp>
    </p:spTree>
    <p:extLst>
      <p:ext uri="{BB962C8B-B14F-4D97-AF65-F5344CB8AC3E}">
        <p14:creationId xmlns:p14="http://schemas.microsoft.com/office/powerpoint/2010/main" val="773173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179512" y="1068213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构造函数的作用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179513" y="2204864"/>
            <a:ext cx="8784976" cy="409634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dirty="0"/>
              <a:t>在对象被创建时使用特定的值构造对象，将对象</a:t>
            </a:r>
            <a:r>
              <a:rPr lang="zh-CN" altLang="en-US" dirty="0">
                <a:solidFill>
                  <a:srgbClr val="C00000"/>
                </a:solidFill>
              </a:rPr>
              <a:t>初始化</a:t>
            </a:r>
            <a:r>
              <a:rPr lang="zh-CN" altLang="en-US" dirty="0"/>
              <a:t>为一个特定的初始状态。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dirty="0"/>
              <a:t>例如：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dirty="0"/>
              <a:t>希望在构造一个</a:t>
            </a:r>
            <a:r>
              <a:rPr lang="en-US" altLang="zh-CN" dirty="0"/>
              <a:t>Clock</a:t>
            </a:r>
            <a:r>
              <a:rPr lang="zh-CN" altLang="en-US" dirty="0"/>
              <a:t>类对象时，将初试时间设为</a:t>
            </a:r>
            <a:r>
              <a:rPr lang="en-US" altLang="zh-CN" dirty="0"/>
              <a:t>0:0:0</a:t>
            </a:r>
            <a:r>
              <a:rPr lang="zh-CN" altLang="en-US" dirty="0"/>
              <a:t>，就可以通过构造函数来设置。</a:t>
            </a:r>
          </a:p>
        </p:txBody>
      </p:sp>
    </p:spTree>
    <p:extLst>
      <p:ext uri="{BB962C8B-B14F-4D97-AF65-F5344CB8AC3E}">
        <p14:creationId xmlns:p14="http://schemas.microsoft.com/office/powerpoint/2010/main" val="600246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251521" y="1068213"/>
            <a:ext cx="8892480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构造函数的形式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251521" y="2204864"/>
            <a:ext cx="8784976" cy="409634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dirty="0"/>
              <a:t>函数名与类名相同；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dirty="0"/>
              <a:t>不能定义返回值类型，也不能有</a:t>
            </a:r>
            <a:r>
              <a:rPr lang="en-US" altLang="zh-CN" dirty="0"/>
              <a:t>return</a:t>
            </a:r>
            <a:r>
              <a:rPr lang="zh-CN" altLang="en-US" dirty="0"/>
              <a:t>语句；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dirty="0"/>
              <a:t>可以有形式参数，也可以没有形式参数；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dirty="0"/>
              <a:t>可以是内联函数；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dirty="0"/>
              <a:t>可以重载；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dirty="0"/>
              <a:t>可以带默认参数值。</a:t>
            </a:r>
          </a:p>
        </p:txBody>
      </p:sp>
    </p:spTree>
    <p:extLst>
      <p:ext uri="{BB962C8B-B14F-4D97-AF65-F5344CB8AC3E}">
        <p14:creationId xmlns:p14="http://schemas.microsoft.com/office/powerpoint/2010/main" val="2045727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251521" y="1052736"/>
            <a:ext cx="8892480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构造函数的调用时机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251521" y="2189387"/>
            <a:ext cx="8892480" cy="409634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dirty="0"/>
              <a:t>在对象创建时</a:t>
            </a:r>
            <a:r>
              <a:rPr lang="zh-CN" altLang="en-US" dirty="0">
                <a:solidFill>
                  <a:schemeClr val="tx2"/>
                </a:solidFill>
              </a:rPr>
              <a:t>被</a:t>
            </a:r>
            <a:r>
              <a:rPr lang="zh-CN" altLang="en-US" dirty="0">
                <a:solidFill>
                  <a:srgbClr val="C00000"/>
                </a:solidFill>
              </a:rPr>
              <a:t>自动调用</a:t>
            </a:r>
            <a:endParaRPr lang="en-US" altLang="zh-CN" dirty="0">
              <a:solidFill>
                <a:srgbClr val="C00000"/>
              </a:solidFill>
            </a:endParaRPr>
          </a:p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411162" lvl="1" indent="0" eaLnBrk="1" hangingPunct="1">
              <a:lnSpc>
                <a:spcPct val="120000"/>
              </a:lnSpc>
              <a:spcAft>
                <a:spcPts val="500"/>
              </a:spcAft>
              <a:buNone/>
            </a:pPr>
            <a:r>
              <a:rPr lang="en-US" altLang="zh-CN" dirty="0"/>
              <a:t>Clock </a:t>
            </a:r>
            <a:r>
              <a:rPr lang="en-US" altLang="zh-CN" dirty="0" err="1"/>
              <a:t>myClock</a:t>
            </a:r>
            <a:r>
              <a:rPr lang="zh-CN" altLang="en-US" dirty="0"/>
              <a:t>（</a:t>
            </a:r>
            <a:r>
              <a:rPr lang="en-US" altLang="zh-CN" dirty="0"/>
              <a:t>0,0,0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411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4_1-2</a:t>
            </a:r>
            <a:r>
              <a:rPr lang="zh-CN" altLang="en-US"/>
              <a:t>：构造函数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/>
              <a:t>//</a:t>
            </a:r>
            <a:r>
              <a:rPr lang="zh-CN" altLang="en-US" dirty="0"/>
              <a:t>类定义</a:t>
            </a:r>
            <a:endParaRPr lang="en-US" altLang="zh-CN" dirty="0"/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/>
              <a:t>class Clock {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/>
              <a:t>public: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Clock(int </a:t>
            </a:r>
            <a:r>
              <a:rPr lang="en-US" altLang="zh-CN" dirty="0" err="1">
                <a:solidFill>
                  <a:srgbClr val="C00000"/>
                </a:solidFill>
              </a:rPr>
              <a:t>newH,int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newM,int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newS</a:t>
            </a:r>
            <a:r>
              <a:rPr lang="en-US" altLang="zh-CN" dirty="0">
                <a:solidFill>
                  <a:srgbClr val="C00000"/>
                </a:solidFill>
              </a:rPr>
              <a:t>);//</a:t>
            </a:r>
            <a:r>
              <a:rPr lang="zh-CN" altLang="en-US" dirty="0">
                <a:solidFill>
                  <a:srgbClr val="C00000"/>
                </a:solidFill>
              </a:rPr>
              <a:t>构造函数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dirty="0"/>
              <a:t>	</a:t>
            </a:r>
            <a:r>
              <a:rPr lang="en-US" altLang="zh-CN" dirty="0"/>
              <a:t>void </a:t>
            </a:r>
            <a:r>
              <a:rPr lang="en-US" altLang="zh-CN" dirty="0" err="1"/>
              <a:t>setTime</a:t>
            </a:r>
            <a:r>
              <a:rPr lang="en-US" altLang="zh-CN" dirty="0"/>
              <a:t>(int </a:t>
            </a:r>
            <a:r>
              <a:rPr lang="en-US" altLang="zh-CN" dirty="0" err="1"/>
              <a:t>newH</a:t>
            </a:r>
            <a:r>
              <a:rPr lang="en-US" altLang="zh-CN" dirty="0"/>
              <a:t>, int </a:t>
            </a:r>
            <a:r>
              <a:rPr lang="en-US" altLang="zh-CN" dirty="0" err="1"/>
              <a:t>newM</a:t>
            </a:r>
            <a:r>
              <a:rPr lang="en-US" altLang="zh-CN" dirty="0"/>
              <a:t>, int </a:t>
            </a:r>
            <a:r>
              <a:rPr lang="en-US" altLang="zh-CN" dirty="0" err="1"/>
              <a:t>newS</a:t>
            </a:r>
            <a:r>
              <a:rPr lang="en-US" altLang="zh-CN" dirty="0"/>
              <a:t>);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/>
              <a:t>	void </a:t>
            </a:r>
            <a:r>
              <a:rPr lang="en-US" altLang="zh-CN" dirty="0" err="1"/>
              <a:t>showTime</a:t>
            </a:r>
            <a:r>
              <a:rPr lang="en-US" altLang="zh-CN" dirty="0"/>
              <a:t>();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/>
              <a:t>private: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/>
              <a:t>	int hour, minute, second;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/>
              <a:t>};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-540568" y="0"/>
            <a:ext cx="9973494" cy="8367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2497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4_1-2 </a:t>
            </a:r>
            <a:r>
              <a:rPr lang="zh-CN" altLang="en-US"/>
              <a:t>：构造函数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/>
              <a:t>//</a:t>
            </a:r>
            <a:r>
              <a:rPr lang="zh-CN" altLang="en-US" dirty="0"/>
              <a:t>构造函数的实现：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>
                <a:solidFill>
                  <a:srgbClr val="C00000"/>
                </a:solidFill>
              </a:rPr>
              <a:t>Clock::Clock(int </a:t>
            </a:r>
            <a:r>
              <a:rPr lang="en-US" altLang="zh-CN" dirty="0" err="1">
                <a:solidFill>
                  <a:srgbClr val="C00000"/>
                </a:solidFill>
              </a:rPr>
              <a:t>newH,int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newM,int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newS</a:t>
            </a:r>
            <a:r>
              <a:rPr lang="en-US" altLang="zh-CN" dirty="0">
                <a:solidFill>
                  <a:srgbClr val="C00000"/>
                </a:solidFill>
              </a:rPr>
              <a:t>): hour(</a:t>
            </a:r>
            <a:r>
              <a:rPr lang="en-US" altLang="zh-CN" dirty="0" err="1">
                <a:solidFill>
                  <a:srgbClr val="C00000"/>
                </a:solidFill>
              </a:rPr>
              <a:t>newH</a:t>
            </a:r>
            <a:r>
              <a:rPr lang="en-US" altLang="zh-CN" dirty="0">
                <a:solidFill>
                  <a:srgbClr val="C00000"/>
                </a:solidFill>
              </a:rPr>
              <a:t>),minute(</a:t>
            </a:r>
            <a:r>
              <a:rPr lang="en-US" altLang="zh-CN" dirty="0" err="1">
                <a:solidFill>
                  <a:srgbClr val="C00000"/>
                </a:solidFill>
              </a:rPr>
              <a:t>newM</a:t>
            </a:r>
            <a:r>
              <a:rPr lang="en-US" altLang="zh-CN" dirty="0">
                <a:solidFill>
                  <a:srgbClr val="C00000"/>
                </a:solidFill>
              </a:rPr>
              <a:t>),  second(</a:t>
            </a:r>
            <a:r>
              <a:rPr lang="en-US" altLang="zh-CN" dirty="0" err="1">
                <a:solidFill>
                  <a:srgbClr val="C00000"/>
                </a:solidFill>
              </a:rPr>
              <a:t>newS</a:t>
            </a:r>
            <a:r>
              <a:rPr lang="en-US" altLang="zh-CN" dirty="0">
                <a:solidFill>
                  <a:srgbClr val="C00000"/>
                </a:solidFill>
              </a:rPr>
              <a:t>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>
                <a:solidFill>
                  <a:srgbClr val="C00000"/>
                </a:solidFill>
              </a:rPr>
              <a:t>	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/>
              <a:t>//</a:t>
            </a:r>
            <a:r>
              <a:rPr lang="zh-CN" altLang="en-US" dirty="0"/>
              <a:t>其它函数实现同例</a:t>
            </a:r>
            <a:r>
              <a:rPr lang="en-US" altLang="zh-CN" dirty="0"/>
              <a:t>4_1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en-US" altLang="zh-CN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/>
              <a:t>int main()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rgbClr val="C00000"/>
                </a:solidFill>
              </a:rPr>
              <a:t>Clock c(0,0,0); //</a:t>
            </a:r>
            <a:r>
              <a:rPr lang="zh-CN" altLang="en-US" dirty="0">
                <a:solidFill>
                  <a:srgbClr val="C00000"/>
                </a:solidFill>
              </a:rPr>
              <a:t>自动调用构造函数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dirty="0"/>
              <a:t>  </a:t>
            </a:r>
            <a:r>
              <a:rPr lang="en-US" altLang="zh-CN" dirty="0" err="1"/>
              <a:t>c.showTime</a:t>
            </a:r>
            <a:r>
              <a:rPr lang="en-US" altLang="zh-CN" dirty="0"/>
              <a:t>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/>
              <a:t>	return 0;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-540568" y="0"/>
            <a:ext cx="9973494" cy="8367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DD0EE23-895A-DE7D-3E64-490A45CE8A6F}"/>
              </a:ext>
            </a:extLst>
          </p:cNvPr>
          <p:cNvCxnSpPr>
            <a:cxnSpLocks/>
          </p:cNvCxnSpPr>
          <p:nvPr/>
        </p:nvCxnSpPr>
        <p:spPr>
          <a:xfrm flipH="1" flipV="1">
            <a:off x="4932040" y="2348880"/>
            <a:ext cx="1296142" cy="648072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A6C6890-73DF-A489-4900-68CDB69D7461}"/>
              </a:ext>
            </a:extLst>
          </p:cNvPr>
          <p:cNvSpPr txBox="1"/>
          <p:nvPr/>
        </p:nvSpPr>
        <p:spPr>
          <a:xfrm>
            <a:off x="6213608" y="2996952"/>
            <a:ext cx="2458735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初始化列表，</a:t>
            </a:r>
            <a:endParaRPr lang="en-US" altLang="zh-CN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这种写法效率高</a:t>
            </a:r>
          </a:p>
        </p:txBody>
      </p:sp>
    </p:spTree>
    <p:extLst>
      <p:ext uri="{BB962C8B-B14F-4D97-AF65-F5344CB8AC3E}">
        <p14:creationId xmlns:p14="http://schemas.microsoft.com/office/powerpoint/2010/main" val="1093974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179512" y="836712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默认构造函数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179513" y="1844824"/>
            <a:ext cx="8856984" cy="409634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dirty="0"/>
              <a:t>调用时可以不需要实参的构造函数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dirty="0"/>
              <a:t>参数表为空的构造函数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dirty="0"/>
              <a:t>全部参数都有默认值的构造函数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dirty="0"/>
              <a:t>下面两个都是默认构造函数，如在类中同时出现，将产生编译错误：</a:t>
            </a:r>
            <a:endParaRPr lang="en-US" altLang="zh-CN" dirty="0"/>
          </a:p>
          <a:p>
            <a:pPr marL="411162" lvl="1" indent="0" eaLnBrk="1" hangingPunct="1">
              <a:lnSpc>
                <a:spcPct val="120000"/>
              </a:lnSpc>
              <a:spcAft>
                <a:spcPts val="500"/>
              </a:spcAft>
              <a:buNone/>
            </a:pPr>
            <a:r>
              <a:rPr lang="en-US" altLang="zh-CN" dirty="0"/>
              <a:t>Clock();</a:t>
            </a:r>
          </a:p>
          <a:p>
            <a:pPr marL="411162" lvl="1" indent="0" eaLnBrk="1" hangingPunct="1">
              <a:lnSpc>
                <a:spcPct val="120000"/>
              </a:lnSpc>
              <a:spcAft>
                <a:spcPts val="500"/>
              </a:spcAft>
              <a:buNone/>
            </a:pPr>
            <a:r>
              <a:rPr lang="en-US" altLang="zh-CN" dirty="0"/>
              <a:t>Clock(int </a:t>
            </a:r>
            <a:r>
              <a:rPr lang="en-US" altLang="zh-CN" dirty="0" err="1"/>
              <a:t>newH</a:t>
            </a:r>
            <a:r>
              <a:rPr lang="en-US" altLang="zh-CN" dirty="0"/>
              <a:t>=0,int </a:t>
            </a:r>
            <a:r>
              <a:rPr lang="en-US" altLang="zh-CN" dirty="0" err="1"/>
              <a:t>newM</a:t>
            </a:r>
            <a:r>
              <a:rPr lang="en-US" altLang="zh-CN" dirty="0"/>
              <a:t>=0,int </a:t>
            </a:r>
            <a:r>
              <a:rPr lang="en-US" altLang="zh-CN" dirty="0" err="1"/>
              <a:t>newS</a:t>
            </a:r>
            <a:r>
              <a:rPr lang="en-US" altLang="zh-CN" dirty="0"/>
              <a:t>=0);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225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4_1-2 </a:t>
            </a:r>
            <a:r>
              <a:rPr lang="zh-CN" altLang="en-US"/>
              <a:t>：构造函数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942" y="953344"/>
            <a:ext cx="9109398" cy="544909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class Clock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public: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	Clock(int </a:t>
            </a:r>
            <a:r>
              <a:rPr lang="en-US" altLang="zh-CN" dirty="0" err="1"/>
              <a:t>newH</a:t>
            </a:r>
            <a:r>
              <a:rPr lang="en-US" altLang="zh-CN" dirty="0"/>
              <a:t>, int </a:t>
            </a:r>
            <a:r>
              <a:rPr lang="en-US" altLang="zh-CN" dirty="0" err="1"/>
              <a:t>newM</a:t>
            </a:r>
            <a:r>
              <a:rPr lang="en-US" altLang="zh-CN" dirty="0"/>
              <a:t>, int </a:t>
            </a:r>
            <a:r>
              <a:rPr lang="en-US" altLang="zh-CN" dirty="0" err="1"/>
              <a:t>newS</a:t>
            </a:r>
            <a:r>
              <a:rPr lang="en-US" altLang="zh-CN" dirty="0"/>
              <a:t>);	//</a:t>
            </a:r>
            <a:r>
              <a:rPr lang="zh-CN" altLang="en-US" dirty="0"/>
              <a:t>构造函数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Clock(); </a:t>
            </a:r>
            <a:r>
              <a:rPr lang="en-US" altLang="zh-CN" dirty="0"/>
              <a:t>//</a:t>
            </a:r>
            <a:r>
              <a:rPr lang="zh-CN" altLang="en-US" dirty="0"/>
              <a:t>默认构造函数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	</a:t>
            </a:r>
            <a:r>
              <a:rPr lang="en-US" altLang="zh-CN" dirty="0"/>
              <a:t>void </a:t>
            </a:r>
            <a:r>
              <a:rPr lang="en-US" altLang="zh-CN" dirty="0" err="1"/>
              <a:t>setTime</a:t>
            </a:r>
            <a:r>
              <a:rPr lang="en-US" altLang="zh-CN" dirty="0"/>
              <a:t>(int </a:t>
            </a:r>
            <a:r>
              <a:rPr lang="en-US" altLang="zh-CN" dirty="0" err="1"/>
              <a:t>newH</a:t>
            </a:r>
            <a:r>
              <a:rPr lang="en-US" altLang="zh-CN" dirty="0"/>
              <a:t>, int </a:t>
            </a:r>
            <a:r>
              <a:rPr lang="en-US" altLang="zh-CN" dirty="0" err="1"/>
              <a:t>newM</a:t>
            </a:r>
            <a:r>
              <a:rPr lang="en-US" altLang="zh-CN" dirty="0"/>
              <a:t>, int </a:t>
            </a:r>
            <a:r>
              <a:rPr lang="en-US" altLang="zh-CN" dirty="0" err="1"/>
              <a:t>newS</a:t>
            </a:r>
            <a:r>
              <a:rPr lang="en-US" altLang="zh-CN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	void </a:t>
            </a:r>
            <a:r>
              <a:rPr lang="en-US" altLang="zh-CN" dirty="0" err="1"/>
              <a:t>showTime</a:t>
            </a:r>
            <a:r>
              <a:rPr lang="en-US" altLang="zh-CN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private: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	int hour, minute, second;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};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Clock::Clock(): hour(0),minute(0),second(0)	{ }</a:t>
            </a:r>
            <a:r>
              <a:rPr lang="en-US" altLang="zh-CN" dirty="0"/>
              <a:t>//</a:t>
            </a:r>
            <a:r>
              <a:rPr lang="zh-CN" altLang="en-US" dirty="0"/>
              <a:t>默认构造函数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//</a:t>
            </a:r>
            <a:r>
              <a:rPr lang="zh-CN" altLang="en-US" dirty="0"/>
              <a:t>其它函数实现同前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-324544" y="0"/>
            <a:ext cx="9757470" cy="8367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545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例</a:t>
            </a:r>
            <a:r>
              <a:rPr lang="en-US" altLang="zh-CN"/>
              <a:t>4_1-2 </a:t>
            </a:r>
            <a:r>
              <a:rPr lang="zh-CN" altLang="en-US"/>
              <a:t>：构造函数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int main() 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Clock c1(0, 0, 0);	//</a:t>
            </a:r>
            <a:r>
              <a:rPr lang="zh-CN" altLang="en-US" dirty="0"/>
              <a:t>调用有参数的构造函数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Clock c2;</a:t>
            </a:r>
            <a:r>
              <a:rPr lang="en-US" altLang="zh-CN" dirty="0"/>
              <a:t>	//</a:t>
            </a:r>
            <a:r>
              <a:rPr lang="zh-CN" altLang="en-US" dirty="0"/>
              <a:t>调用无参数的构造函数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</a:t>
            </a:r>
            <a:r>
              <a:rPr lang="en-US" altLang="zh-CN" dirty="0"/>
              <a:t>……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9" name="标题 4"/>
          <p:cNvSpPr txBox="1">
            <a:spLocks/>
          </p:cNvSpPr>
          <p:nvPr/>
        </p:nvSpPr>
        <p:spPr>
          <a:xfrm>
            <a:off x="-324544" y="0"/>
            <a:ext cx="9757470" cy="8367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84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264791" y="992907"/>
            <a:ext cx="8879209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抽象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323528" y="1916832"/>
            <a:ext cx="8555681" cy="4573588"/>
          </a:xfrm>
        </p:spPr>
        <p:txBody>
          <a:bodyPr/>
          <a:lstStyle/>
          <a:p>
            <a:pPr marL="0" indent="452438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对同一类对象的共同属性和行为进行概括。</a:t>
            </a:r>
          </a:p>
          <a:p>
            <a:pPr marL="852488" lvl="1" eaLnBrk="1" hangingPunct="1">
              <a:lnSpc>
                <a:spcPct val="130000"/>
              </a:lnSpc>
            </a:pPr>
            <a:r>
              <a:rPr lang="zh-CN" altLang="en-US" sz="2100" dirty="0"/>
              <a:t>先注意问题的本质，其次是实现过程或细节。</a:t>
            </a:r>
          </a:p>
          <a:p>
            <a:pPr marL="852488" lvl="1" eaLnBrk="1" hangingPunct="1">
              <a:lnSpc>
                <a:spcPct val="130000"/>
              </a:lnSpc>
            </a:pPr>
            <a:r>
              <a:rPr lang="zh-CN" altLang="en-US" sz="2100" dirty="0"/>
              <a:t>数据抽象：描述某类对象的属性或状态（对象相互区别的物理量）。</a:t>
            </a:r>
          </a:p>
          <a:p>
            <a:pPr marL="852488" lvl="1" eaLnBrk="1" hangingPunct="1">
              <a:lnSpc>
                <a:spcPct val="130000"/>
              </a:lnSpc>
            </a:pPr>
            <a:r>
              <a:rPr lang="zh-CN" altLang="en-US" sz="2100" dirty="0"/>
              <a:t>行为抽象（也称代码抽象、功能抽象）：描述某类对象的共有的行为特征或具有的功能。</a:t>
            </a:r>
          </a:p>
        </p:txBody>
      </p:sp>
    </p:spTree>
    <p:extLst>
      <p:ext uri="{BB962C8B-B14F-4D97-AF65-F5344CB8AC3E}">
        <p14:creationId xmlns:p14="http://schemas.microsoft.com/office/powerpoint/2010/main" val="205513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179513" y="1196752"/>
            <a:ext cx="8964488" cy="91251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隐含生成的构造函数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179513" y="2325292"/>
            <a:ext cx="8784976" cy="3960441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dirty="0"/>
              <a:t>如果程序中未定义构造函数，编译器将在需要时自动生成一个</a:t>
            </a:r>
            <a:r>
              <a:rPr lang="zh-CN" altLang="en-US" dirty="0">
                <a:solidFill>
                  <a:srgbClr val="C00000"/>
                </a:solidFill>
              </a:rPr>
              <a:t>默认构造函数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sz="2400" dirty="0"/>
              <a:t>参数列表为空，不为数据成员设置初始值；</a:t>
            </a:r>
            <a:endParaRPr lang="en-US" altLang="zh-CN" sz="2400" dirty="0"/>
          </a:p>
          <a:p>
            <a:pPr lvl="1"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sz="2400" dirty="0"/>
              <a:t>如果类内定义了成员的初始值，则使用类内定义的初始值；</a:t>
            </a:r>
            <a:endParaRPr lang="en-US" altLang="zh-CN" sz="2400" dirty="0"/>
          </a:p>
          <a:p>
            <a:pPr lvl="1"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sz="2400" dirty="0"/>
              <a:t>如果没有定义类内的初始值，则以默认方式初始化；</a:t>
            </a:r>
            <a:endParaRPr lang="en-US" altLang="zh-CN" sz="2400" dirty="0"/>
          </a:p>
          <a:p>
            <a:pPr lvl="1"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sz="2400" dirty="0"/>
              <a:t>基本类型的数据默认初始化的值是不确定的。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118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0" y="1052735"/>
            <a:ext cx="10975975" cy="91251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“</a:t>
            </a:r>
            <a:r>
              <a:rPr lang="en-US" altLang="zh-CN" dirty="0"/>
              <a:t>=default”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1" y="1772816"/>
            <a:ext cx="9036496" cy="4536504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sz="2400" dirty="0"/>
              <a:t>如果类中已定义构造函数，默认情况下编译器就不再隐含生成默认构造函数。</a:t>
            </a:r>
            <a:r>
              <a:rPr lang="zh-CN" altLang="en-US" sz="2400" dirty="0">
                <a:solidFill>
                  <a:srgbClr val="C00000"/>
                </a:solidFill>
              </a:rPr>
              <a:t>如果此时依然希望编译器隐含生成默认构造函数，可以使用“</a:t>
            </a:r>
            <a:r>
              <a:rPr lang="en-US" altLang="zh-CN" sz="2400" dirty="0">
                <a:solidFill>
                  <a:srgbClr val="C00000"/>
                </a:solidFill>
              </a:rPr>
              <a:t>=default</a:t>
            </a:r>
            <a:r>
              <a:rPr lang="zh-CN" altLang="en-US" sz="2400" dirty="0">
                <a:solidFill>
                  <a:srgbClr val="C00000"/>
                </a:solidFill>
              </a:rPr>
              <a:t>”。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sz="2400" dirty="0"/>
              <a:t>例如</a:t>
            </a:r>
            <a:endParaRPr lang="en-US" altLang="zh-CN" sz="2400" dirty="0"/>
          </a:p>
          <a:p>
            <a:pPr marL="411162" lvl="1" indent="0" eaLnBrk="1" hangingPunct="1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class Clock {</a:t>
            </a:r>
          </a:p>
          <a:p>
            <a:pPr marL="411162" lvl="1" indent="0" eaLnBrk="1" hangingPunct="1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public:</a:t>
            </a:r>
          </a:p>
          <a:p>
            <a:pPr marL="411162" lvl="1" indent="0" eaLnBrk="1" hangingPunct="1">
              <a:spcBef>
                <a:spcPts val="0"/>
              </a:spcBef>
              <a:spcAft>
                <a:spcPts val="500"/>
              </a:spcAft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	</a:t>
            </a:r>
            <a:r>
              <a:rPr lang="en-US" altLang="zh-CN" sz="2400" dirty="0">
                <a:solidFill>
                  <a:srgbClr val="C00000"/>
                </a:solidFill>
              </a:rPr>
              <a:t>Clock() =default; </a:t>
            </a:r>
            <a:r>
              <a:rPr lang="en-US" altLang="zh-CN" sz="2400" dirty="0">
                <a:solidFill>
                  <a:srgbClr val="0070C0"/>
                </a:solidFill>
              </a:rPr>
              <a:t>//</a:t>
            </a:r>
            <a:r>
              <a:rPr lang="zh-CN" altLang="en-US" sz="2400" dirty="0">
                <a:solidFill>
                  <a:srgbClr val="0070C0"/>
                </a:solidFill>
              </a:rPr>
              <a:t>指示编译器提供默认构造函数</a:t>
            </a:r>
          </a:p>
          <a:p>
            <a:pPr marL="411162" lvl="1" indent="0" eaLnBrk="1" hangingPunct="1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	Clock(int </a:t>
            </a:r>
            <a:r>
              <a:rPr lang="en-US" altLang="zh-CN" sz="2400" dirty="0" err="1">
                <a:solidFill>
                  <a:srgbClr val="0070C0"/>
                </a:solidFill>
              </a:rPr>
              <a:t>newH</a:t>
            </a:r>
            <a:r>
              <a:rPr lang="en-US" altLang="zh-CN" sz="2400" dirty="0">
                <a:solidFill>
                  <a:srgbClr val="0070C0"/>
                </a:solidFill>
              </a:rPr>
              <a:t>, int </a:t>
            </a:r>
            <a:r>
              <a:rPr lang="en-US" altLang="zh-CN" sz="2400" dirty="0" err="1">
                <a:solidFill>
                  <a:srgbClr val="0070C0"/>
                </a:solidFill>
              </a:rPr>
              <a:t>newM</a:t>
            </a:r>
            <a:r>
              <a:rPr lang="en-US" altLang="zh-CN" sz="2400" dirty="0">
                <a:solidFill>
                  <a:srgbClr val="0070C0"/>
                </a:solidFill>
              </a:rPr>
              <a:t>, int </a:t>
            </a:r>
            <a:r>
              <a:rPr lang="en-US" altLang="zh-CN" sz="2400" dirty="0" err="1">
                <a:solidFill>
                  <a:srgbClr val="0070C0"/>
                </a:solidFill>
              </a:rPr>
              <a:t>newS</a:t>
            </a:r>
            <a:r>
              <a:rPr lang="en-US" altLang="zh-CN" sz="2400" dirty="0">
                <a:solidFill>
                  <a:srgbClr val="0070C0"/>
                </a:solidFill>
              </a:rPr>
              <a:t>);	//</a:t>
            </a:r>
            <a:r>
              <a:rPr lang="zh-CN" altLang="en-US" sz="2400" dirty="0">
                <a:solidFill>
                  <a:srgbClr val="0070C0"/>
                </a:solidFill>
              </a:rPr>
              <a:t>构造函数</a:t>
            </a:r>
          </a:p>
          <a:p>
            <a:pPr marL="411162" lvl="1" indent="0" eaLnBrk="1" hangingPunct="1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private:</a:t>
            </a:r>
          </a:p>
          <a:p>
            <a:pPr marL="411162" lvl="1" indent="0" eaLnBrk="1" hangingPunct="1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	int hour, minute, second;</a:t>
            </a:r>
          </a:p>
          <a:p>
            <a:pPr marL="411162" lvl="1" indent="0" eaLnBrk="1" hangingPunct="1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6949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0" y="864105"/>
            <a:ext cx="10975975" cy="91251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建议定义自己的默认构造函数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53752" y="1772816"/>
            <a:ext cx="9036496" cy="4536504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sz="2400" dirty="0"/>
              <a:t>情况：我们</a:t>
            </a:r>
            <a:r>
              <a:rPr lang="zh-CN" altLang="en-US" sz="2400" dirty="0">
                <a:solidFill>
                  <a:schemeClr val="accent4"/>
                </a:solidFill>
              </a:rPr>
              <a:t>只</a:t>
            </a:r>
            <a:r>
              <a:rPr lang="zh-CN" altLang="en-US" sz="2400" dirty="0"/>
              <a:t>为</a:t>
            </a:r>
            <a:r>
              <a:rPr lang="en-US" altLang="zh-CN" sz="2400" dirty="0"/>
              <a:t>Clock</a:t>
            </a:r>
            <a:r>
              <a:rPr lang="zh-CN" altLang="en-US" sz="2400" dirty="0"/>
              <a:t>类定义了如下构造函数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endParaRPr lang="en-US" altLang="zh-CN" sz="1800" dirty="0"/>
          </a:p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endParaRPr lang="en-US" altLang="zh-CN" sz="2400" dirty="0"/>
          </a:p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sz="2400" dirty="0"/>
              <a:t>如果我们建立对象的时候，没有给对象提供初始值，会发生什么呢？</a:t>
            </a:r>
            <a:endParaRPr lang="en-US" altLang="zh-CN" sz="2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7C4CA1D-E3A2-3DAC-FCDF-016EBC31BD8B}"/>
              </a:ext>
            </a:extLst>
          </p:cNvPr>
          <p:cNvSpPr txBox="1">
            <a:spLocks/>
          </p:cNvSpPr>
          <p:nvPr/>
        </p:nvSpPr>
        <p:spPr bwMode="auto">
          <a:xfrm>
            <a:off x="457081" y="2132856"/>
            <a:ext cx="8229838" cy="108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6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2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 kern="1200">
                <a:solidFill>
                  <a:srgbClr val="A04DA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kumimoji="0" lang="en-US" altLang="zh-CN" sz="2200" dirty="0">
                <a:solidFill>
                  <a:srgbClr val="C00000"/>
                </a:solidFill>
              </a:rPr>
              <a:t>Clock::Clock(int </a:t>
            </a:r>
            <a:r>
              <a:rPr kumimoji="0" lang="en-US" altLang="zh-CN" sz="2200" dirty="0" err="1">
                <a:solidFill>
                  <a:srgbClr val="C00000"/>
                </a:solidFill>
              </a:rPr>
              <a:t>newH,int</a:t>
            </a:r>
            <a:r>
              <a:rPr kumimoji="0" lang="en-US" altLang="zh-CN" sz="2200" dirty="0">
                <a:solidFill>
                  <a:srgbClr val="C00000"/>
                </a:solidFill>
              </a:rPr>
              <a:t> </a:t>
            </a:r>
            <a:r>
              <a:rPr kumimoji="0" lang="en-US" altLang="zh-CN" sz="2200" dirty="0" err="1">
                <a:solidFill>
                  <a:srgbClr val="C00000"/>
                </a:solidFill>
              </a:rPr>
              <a:t>newM,int</a:t>
            </a:r>
            <a:r>
              <a:rPr kumimoji="0" lang="en-US" altLang="zh-CN" sz="2200" dirty="0">
                <a:solidFill>
                  <a:srgbClr val="C00000"/>
                </a:solidFill>
              </a:rPr>
              <a:t> </a:t>
            </a:r>
            <a:r>
              <a:rPr kumimoji="0" lang="en-US" altLang="zh-CN" sz="2200" dirty="0" err="1">
                <a:solidFill>
                  <a:srgbClr val="C00000"/>
                </a:solidFill>
              </a:rPr>
              <a:t>newS</a:t>
            </a:r>
            <a:r>
              <a:rPr kumimoji="0" lang="en-US" altLang="zh-CN" sz="2200" dirty="0">
                <a:solidFill>
                  <a:srgbClr val="C00000"/>
                </a:solidFill>
              </a:rPr>
              <a:t>):    	hour(</a:t>
            </a:r>
            <a:r>
              <a:rPr kumimoji="0" lang="en-US" altLang="zh-CN" sz="2200" dirty="0" err="1">
                <a:solidFill>
                  <a:srgbClr val="C00000"/>
                </a:solidFill>
              </a:rPr>
              <a:t>newH</a:t>
            </a:r>
            <a:r>
              <a:rPr kumimoji="0" lang="en-US" altLang="zh-CN" sz="2200" dirty="0">
                <a:solidFill>
                  <a:srgbClr val="C00000"/>
                </a:solidFill>
              </a:rPr>
              <a:t>),minute(</a:t>
            </a:r>
            <a:r>
              <a:rPr kumimoji="0" lang="en-US" altLang="zh-CN" sz="2200" dirty="0" err="1">
                <a:solidFill>
                  <a:srgbClr val="C00000"/>
                </a:solidFill>
              </a:rPr>
              <a:t>newM</a:t>
            </a:r>
            <a:r>
              <a:rPr kumimoji="0" lang="en-US" altLang="zh-CN" sz="2200" dirty="0">
                <a:solidFill>
                  <a:srgbClr val="C00000"/>
                </a:solidFill>
              </a:rPr>
              <a:t>),  second(</a:t>
            </a:r>
            <a:r>
              <a:rPr kumimoji="0" lang="en-US" altLang="zh-CN" sz="2200" dirty="0" err="1">
                <a:solidFill>
                  <a:srgbClr val="C00000"/>
                </a:solidFill>
              </a:rPr>
              <a:t>newS</a:t>
            </a:r>
            <a:r>
              <a:rPr kumimoji="0" lang="en-US" altLang="zh-CN" sz="2200" dirty="0">
                <a:solidFill>
                  <a:srgbClr val="C00000"/>
                </a:solidFill>
              </a:rPr>
              <a:t>) { }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28AEBEA-872B-B4DB-9AF6-26AE05476B1A}"/>
              </a:ext>
            </a:extLst>
          </p:cNvPr>
          <p:cNvSpPr txBox="1">
            <a:spLocks/>
          </p:cNvSpPr>
          <p:nvPr/>
        </p:nvSpPr>
        <p:spPr bwMode="auto">
          <a:xfrm>
            <a:off x="2339752" y="3933058"/>
            <a:ext cx="8229838" cy="184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6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2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 kern="1200">
                <a:solidFill>
                  <a:srgbClr val="A04DA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>
              <a:buNone/>
            </a:pPr>
            <a:r>
              <a:rPr kumimoji="0" lang="en-US" altLang="zh-CN" sz="2200" dirty="0">
                <a:solidFill>
                  <a:srgbClr val="C00000"/>
                </a:solidFill>
              </a:rPr>
              <a:t>int main() {</a:t>
            </a:r>
          </a:p>
          <a:p>
            <a:pPr marL="109537" indent="0">
              <a:buNone/>
            </a:pPr>
            <a:r>
              <a:rPr kumimoji="0" lang="en-US" altLang="zh-CN" sz="2200" dirty="0">
                <a:solidFill>
                  <a:srgbClr val="C00000"/>
                </a:solidFill>
              </a:rPr>
              <a:t>    Clock </a:t>
            </a:r>
            <a:r>
              <a:rPr kumimoji="0" lang="en-US" altLang="zh-CN" sz="2200" dirty="0" err="1">
                <a:solidFill>
                  <a:srgbClr val="C00000"/>
                </a:solidFill>
              </a:rPr>
              <a:t>myClock</a:t>
            </a:r>
            <a:r>
              <a:rPr kumimoji="0" lang="en-US" altLang="zh-CN" sz="2200" dirty="0">
                <a:solidFill>
                  <a:srgbClr val="C00000"/>
                </a:solidFill>
              </a:rPr>
              <a:t>;	</a:t>
            </a:r>
            <a:endParaRPr kumimoji="0" lang="zh-CN" altLang="en-US" sz="2200" dirty="0">
              <a:solidFill>
                <a:srgbClr val="C00000"/>
              </a:solidFill>
            </a:endParaRPr>
          </a:p>
          <a:p>
            <a:pPr marL="109537" indent="0">
              <a:buNone/>
            </a:pPr>
            <a:r>
              <a:rPr kumimoji="0" lang="en-US" altLang="zh-CN" sz="2200" dirty="0">
                <a:solidFill>
                  <a:srgbClr val="C00000"/>
                </a:solidFill>
              </a:rPr>
              <a:t>}</a:t>
            </a:r>
          </a:p>
          <a:p>
            <a:pPr marL="109537" indent="0">
              <a:buNone/>
            </a:pPr>
            <a:r>
              <a:rPr kumimoji="0" lang="zh-CN" altLang="en-US" sz="2200" dirty="0">
                <a:solidFill>
                  <a:schemeClr val="accent4"/>
                </a:solidFill>
              </a:rPr>
              <a:t>例</a:t>
            </a:r>
            <a:r>
              <a:rPr kumimoji="0" lang="en-US" altLang="zh-CN" sz="2200" dirty="0">
                <a:solidFill>
                  <a:schemeClr val="accent4"/>
                </a:solidFill>
              </a:rPr>
              <a:t>4_1_2</a:t>
            </a:r>
            <a:endParaRPr kumimoji="0" lang="zh-CN" altLang="en-US" sz="2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929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7772400" cy="1362075"/>
          </a:xfrm>
        </p:spPr>
        <p:txBody>
          <a:bodyPr/>
          <a:lstStyle/>
          <a:p>
            <a:r>
              <a:rPr lang="zh-CN" altLang="en-US" dirty="0"/>
              <a:t>委托构造函数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1560" y="2933478"/>
            <a:ext cx="8208912" cy="15097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类中往往有多个构造函数，只是参数表和初始化列表不同，其初始化算法都是相同的，这时，为了避免代码重复，可以使用委托构造函数。</a:t>
            </a:r>
          </a:p>
        </p:txBody>
      </p:sp>
    </p:spTree>
    <p:extLst>
      <p:ext uri="{BB962C8B-B14F-4D97-AF65-F5344CB8AC3E}">
        <p14:creationId xmlns:p14="http://schemas.microsoft.com/office/powerpoint/2010/main" val="38158219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922040"/>
            <a:ext cx="10975975" cy="1066800"/>
          </a:xfrm>
        </p:spPr>
        <p:txBody>
          <a:bodyPr/>
          <a:lstStyle/>
          <a:p>
            <a:r>
              <a:rPr lang="zh-CN" altLang="en-US" sz="3600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08520" y="1844824"/>
            <a:ext cx="9361040" cy="4440982"/>
          </a:xfrm>
        </p:spPr>
        <p:txBody>
          <a:bodyPr/>
          <a:lstStyle/>
          <a:p>
            <a:pPr marL="109537" indent="0">
              <a:lnSpc>
                <a:spcPct val="150000"/>
              </a:lnSpc>
              <a:buNone/>
            </a:pPr>
            <a:r>
              <a:rPr lang="en-US" altLang="zh-CN" sz="2400" dirty="0"/>
              <a:t>Clock</a:t>
            </a:r>
            <a:r>
              <a:rPr lang="zh-CN" altLang="en-US" sz="2400" dirty="0"/>
              <a:t>类的两个构造函数：</a:t>
            </a:r>
            <a:endParaRPr lang="en-US" altLang="zh-CN" sz="2400" dirty="0"/>
          </a:p>
          <a:p>
            <a:pPr marL="411162" lvl="1" indent="0">
              <a:lnSpc>
                <a:spcPct val="150000"/>
              </a:lnSpc>
              <a:buNone/>
            </a:pPr>
            <a:r>
              <a:rPr lang="en-US" altLang="zh-CN" sz="2400" dirty="0"/>
              <a:t>Clock(int </a:t>
            </a:r>
            <a:r>
              <a:rPr lang="en-US" altLang="zh-CN" sz="2400" dirty="0" err="1"/>
              <a:t>newH</a:t>
            </a:r>
            <a:r>
              <a:rPr lang="en-US" altLang="zh-CN" sz="2400" dirty="0"/>
              <a:t>, int </a:t>
            </a:r>
            <a:r>
              <a:rPr lang="en-US" altLang="zh-CN" sz="2400" dirty="0" err="1"/>
              <a:t>newM</a:t>
            </a:r>
            <a:r>
              <a:rPr lang="en-US" altLang="zh-CN" sz="2400" dirty="0"/>
              <a:t>, int </a:t>
            </a:r>
            <a:r>
              <a:rPr lang="en-US" altLang="zh-CN" sz="2400" dirty="0" err="1"/>
              <a:t>newS</a:t>
            </a:r>
            <a:r>
              <a:rPr lang="en-US" altLang="zh-CN" sz="2400" dirty="0"/>
              <a:t>) : </a:t>
            </a:r>
            <a:r>
              <a:rPr lang="en-US" altLang="zh-CN" sz="2400" dirty="0">
                <a:solidFill>
                  <a:srgbClr val="0070C0"/>
                </a:solidFill>
              </a:rPr>
              <a:t>hour(</a:t>
            </a:r>
            <a:r>
              <a:rPr lang="en-US" altLang="zh-CN" sz="2400" dirty="0" err="1">
                <a:solidFill>
                  <a:srgbClr val="0070C0"/>
                </a:solidFill>
              </a:rPr>
              <a:t>newH</a:t>
            </a:r>
            <a:r>
              <a:rPr lang="en-US" altLang="zh-CN" sz="2400" dirty="0">
                <a:solidFill>
                  <a:srgbClr val="0070C0"/>
                </a:solidFill>
              </a:rPr>
              <a:t>),minute(</a:t>
            </a:r>
            <a:r>
              <a:rPr lang="en-US" altLang="zh-CN" sz="2400" dirty="0" err="1">
                <a:solidFill>
                  <a:srgbClr val="0070C0"/>
                </a:solidFill>
              </a:rPr>
              <a:t>newM</a:t>
            </a:r>
            <a:r>
              <a:rPr lang="en-US" altLang="zh-CN" sz="2400" dirty="0">
                <a:solidFill>
                  <a:srgbClr val="0070C0"/>
                </a:solidFill>
              </a:rPr>
              <a:t>),  second(</a:t>
            </a:r>
            <a:r>
              <a:rPr lang="en-US" altLang="zh-CN" sz="2400" dirty="0" err="1">
                <a:solidFill>
                  <a:srgbClr val="0070C0"/>
                </a:solidFill>
              </a:rPr>
              <a:t>newS</a:t>
            </a:r>
            <a:r>
              <a:rPr lang="en-US" altLang="zh-CN" sz="2400" dirty="0">
                <a:solidFill>
                  <a:srgbClr val="0070C0"/>
                </a:solidFill>
              </a:rPr>
              <a:t>)</a:t>
            </a:r>
            <a:r>
              <a:rPr lang="en-US" altLang="zh-CN" sz="2400" dirty="0"/>
              <a:t>  {	//</a:t>
            </a:r>
            <a:r>
              <a:rPr lang="zh-CN" altLang="en-US" sz="2400" dirty="0"/>
              <a:t>构造函数</a:t>
            </a:r>
          </a:p>
          <a:p>
            <a:pPr marL="411162" lvl="1" indent="0">
              <a:lnSpc>
                <a:spcPct val="150000"/>
              </a:lnSpc>
              <a:buNone/>
            </a:pPr>
            <a:r>
              <a:rPr lang="en-US" altLang="zh-CN" sz="2400" dirty="0"/>
              <a:t>}</a:t>
            </a:r>
          </a:p>
          <a:p>
            <a:pPr marL="411162" lvl="1" indent="0">
              <a:lnSpc>
                <a:spcPct val="150000"/>
              </a:lnSpc>
              <a:buNone/>
            </a:pPr>
            <a:r>
              <a:rPr lang="en-US" altLang="zh-CN" sz="2400" dirty="0"/>
              <a:t>Clock::Clock(): </a:t>
            </a:r>
            <a:r>
              <a:rPr lang="en-US" altLang="zh-CN" sz="2400" dirty="0">
                <a:solidFill>
                  <a:srgbClr val="0070C0"/>
                </a:solidFill>
              </a:rPr>
              <a:t>hour(0),minute(0),second(0) </a:t>
            </a:r>
            <a:r>
              <a:rPr lang="en-US" altLang="zh-CN" sz="2400" dirty="0"/>
              <a:t>{ }//</a:t>
            </a:r>
            <a:r>
              <a:rPr lang="zh-CN" altLang="en-US" sz="2400" dirty="0"/>
              <a:t>默认构造函数</a:t>
            </a:r>
          </a:p>
        </p:txBody>
      </p:sp>
    </p:spTree>
    <p:extLst>
      <p:ext uri="{BB962C8B-B14F-4D97-AF65-F5344CB8AC3E}">
        <p14:creationId xmlns:p14="http://schemas.microsoft.com/office/powerpoint/2010/main" val="29482057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836712"/>
            <a:ext cx="10975975" cy="1066800"/>
          </a:xfrm>
        </p:spPr>
        <p:txBody>
          <a:bodyPr/>
          <a:lstStyle/>
          <a:p>
            <a:r>
              <a:rPr lang="zh-CN" altLang="en-US" sz="3600" dirty="0"/>
              <a:t>委托构造函数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5" y="1700808"/>
            <a:ext cx="9036496" cy="444098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/>
              <a:t>委托构造函数使用类的其他构造函数执行初始化过程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/>
              <a:t>例如：</a:t>
            </a:r>
            <a:endParaRPr lang="en-US" altLang="zh-CN" sz="2400" dirty="0"/>
          </a:p>
          <a:p>
            <a:pPr marL="411162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Clock(int </a:t>
            </a:r>
            <a:r>
              <a:rPr lang="en-US" altLang="zh-CN" sz="2400" dirty="0" err="1">
                <a:solidFill>
                  <a:schemeClr val="tx1"/>
                </a:solidFill>
              </a:rPr>
              <a:t>newH</a:t>
            </a:r>
            <a:r>
              <a:rPr lang="en-US" altLang="zh-CN" sz="2400" dirty="0">
                <a:solidFill>
                  <a:schemeClr val="tx1"/>
                </a:solidFill>
              </a:rPr>
              <a:t>, int </a:t>
            </a:r>
            <a:r>
              <a:rPr lang="en-US" altLang="zh-CN" sz="2400" dirty="0" err="1">
                <a:solidFill>
                  <a:schemeClr val="tx1"/>
                </a:solidFill>
              </a:rPr>
              <a:t>newM</a:t>
            </a:r>
            <a:r>
              <a:rPr lang="en-US" altLang="zh-CN" sz="2400" dirty="0">
                <a:solidFill>
                  <a:schemeClr val="tx1"/>
                </a:solidFill>
              </a:rPr>
              <a:t>, int </a:t>
            </a:r>
            <a:r>
              <a:rPr lang="en-US" altLang="zh-CN" sz="2400" dirty="0" err="1">
                <a:solidFill>
                  <a:schemeClr val="tx1"/>
                </a:solidFill>
              </a:rPr>
              <a:t>newS</a:t>
            </a:r>
            <a:r>
              <a:rPr lang="en-US" altLang="zh-CN" sz="2400" dirty="0">
                <a:solidFill>
                  <a:schemeClr val="tx1"/>
                </a:solidFill>
              </a:rPr>
              <a:t>):  hour(</a:t>
            </a:r>
            <a:r>
              <a:rPr lang="en-US" altLang="zh-CN" sz="2400" dirty="0" err="1">
                <a:solidFill>
                  <a:schemeClr val="tx1"/>
                </a:solidFill>
              </a:rPr>
              <a:t>newH</a:t>
            </a:r>
            <a:r>
              <a:rPr lang="en-US" altLang="zh-CN" sz="2400" dirty="0">
                <a:solidFill>
                  <a:schemeClr val="tx1"/>
                </a:solidFill>
              </a:rPr>
              <a:t>),minute(</a:t>
            </a:r>
            <a:r>
              <a:rPr lang="en-US" altLang="zh-CN" sz="2400" dirty="0" err="1">
                <a:solidFill>
                  <a:schemeClr val="tx1"/>
                </a:solidFill>
              </a:rPr>
              <a:t>newM</a:t>
            </a:r>
            <a:r>
              <a:rPr lang="en-US" altLang="zh-CN" sz="2400" dirty="0">
                <a:solidFill>
                  <a:schemeClr val="tx1"/>
                </a:solidFill>
              </a:rPr>
              <a:t>),  second(</a:t>
            </a:r>
            <a:r>
              <a:rPr lang="en-US" altLang="zh-CN" sz="2400" dirty="0" err="1">
                <a:solidFill>
                  <a:schemeClr val="tx1"/>
                </a:solidFill>
              </a:rPr>
              <a:t>newS</a:t>
            </a:r>
            <a:r>
              <a:rPr lang="en-US" altLang="zh-CN" sz="2400" dirty="0">
                <a:solidFill>
                  <a:schemeClr val="tx1"/>
                </a:solidFill>
              </a:rPr>
              <a:t>){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411162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pPr marL="411162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Clock(): </a:t>
            </a:r>
            <a:r>
              <a:rPr lang="en-US" altLang="zh-CN" sz="2400" dirty="0">
                <a:solidFill>
                  <a:srgbClr val="0070C0"/>
                </a:solidFill>
              </a:rPr>
              <a:t>Clock(0, 0, 0) </a:t>
            </a:r>
            <a:r>
              <a:rPr lang="en-US" altLang="zh-CN" sz="2400" dirty="0">
                <a:solidFill>
                  <a:schemeClr val="tx1"/>
                </a:solidFill>
              </a:rPr>
              <a:t>{ }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181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7772400" cy="1362075"/>
          </a:xfrm>
        </p:spPr>
        <p:txBody>
          <a:bodyPr/>
          <a:lstStyle/>
          <a:p>
            <a:r>
              <a:rPr lang="zh-CN" altLang="en-US" dirty="0"/>
              <a:t>复制构造函数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1" y="2996952"/>
            <a:ext cx="8712968" cy="24381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我们经常会需要用一个也已经存在的对象，去初始化新的对象，这时就需要一种特殊的构造函数</a:t>
            </a:r>
            <a:r>
              <a:rPr lang="en-US" altLang="zh-CN" sz="2400" dirty="0"/>
              <a:t>——</a:t>
            </a:r>
            <a:r>
              <a:rPr lang="zh-CN" altLang="en-US" sz="2400" dirty="0"/>
              <a:t>复制构造函数；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默认的复制构造函数可以实现对应数据成员一一复制；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自定义的默认构造函数可以实现特殊的复制功能。</a:t>
            </a:r>
          </a:p>
        </p:txBody>
      </p:sp>
    </p:spTree>
    <p:extLst>
      <p:ext uri="{BB962C8B-B14F-4D97-AF65-F5344CB8AC3E}">
        <p14:creationId xmlns:p14="http://schemas.microsoft.com/office/powerpoint/2010/main" val="3297254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复制构造函数定义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217024" cy="4144963"/>
          </a:xfrm>
        </p:spPr>
        <p:txBody>
          <a:bodyPr/>
          <a:lstStyle/>
          <a:p>
            <a:pPr marL="0" indent="350838" eaLnBrk="1" hangingPunct="1">
              <a:lnSpc>
                <a:spcPct val="1300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复制构造函数是一种特殊的构造函数，其形参为本类的对象</a:t>
            </a:r>
            <a:r>
              <a:rPr lang="zh-CN" altLang="en-US" sz="2400" dirty="0">
                <a:solidFill>
                  <a:schemeClr val="accent4"/>
                </a:solidFill>
                <a:latin typeface="宋体" panose="02010600030101010101" pitchFamily="2" charset="-122"/>
              </a:rPr>
              <a:t>引用</a:t>
            </a:r>
            <a:r>
              <a:rPr lang="zh-CN" altLang="en-US" sz="2400" dirty="0">
                <a:latin typeface="宋体" panose="02010600030101010101" pitchFamily="2" charset="-122"/>
              </a:rPr>
              <a:t>。作用是用一个已存在的对象去初始化同类型的新对象。</a:t>
            </a:r>
            <a:endParaRPr lang="en-US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50888" lvl="1" eaLnBrk="1" hangingPunct="1">
              <a:lnSpc>
                <a:spcPct val="130000"/>
              </a:lnSpc>
              <a:buNone/>
            </a:pPr>
            <a:r>
              <a:rPr lang="en-US" altLang="zh-CN" sz="2000" dirty="0"/>
              <a:t>class </a:t>
            </a:r>
            <a:r>
              <a:rPr lang="zh-CN" altLang="en-US" sz="2000" dirty="0"/>
              <a:t>类名 </a:t>
            </a:r>
            <a:r>
              <a:rPr lang="en-US" altLang="zh-CN" sz="2000" dirty="0"/>
              <a:t>{</a:t>
            </a:r>
          </a:p>
          <a:p>
            <a:pPr marL="750888" lvl="1" eaLnBrk="1" hangingPunct="1">
              <a:lnSpc>
                <a:spcPct val="130000"/>
              </a:lnSpc>
              <a:buNone/>
            </a:pPr>
            <a:r>
              <a:rPr lang="en-US" altLang="zh-CN" sz="2000" dirty="0"/>
              <a:t>public :</a:t>
            </a:r>
          </a:p>
          <a:p>
            <a:pPr marL="750888" lvl="1" eaLnBrk="1" hangingPunct="1">
              <a:lnSpc>
                <a:spcPct val="130000"/>
              </a:lnSpc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类名（形参）；</a:t>
            </a:r>
            <a:r>
              <a:rPr lang="en-US" altLang="zh-CN" sz="2000" dirty="0"/>
              <a:t>//</a:t>
            </a:r>
            <a:r>
              <a:rPr lang="zh-CN" altLang="en-US" sz="2000" dirty="0"/>
              <a:t>构造函数</a:t>
            </a:r>
          </a:p>
          <a:p>
            <a:pPr marL="750888" lvl="1" eaLnBrk="1" hangingPunct="1">
              <a:lnSpc>
                <a:spcPct val="130000"/>
              </a:lnSpc>
              <a:buNone/>
            </a:pPr>
            <a:r>
              <a:rPr lang="zh-CN" altLang="en-US" sz="2000" dirty="0"/>
              <a:t>    类名（</a:t>
            </a:r>
            <a:r>
              <a:rPr lang="en-US" altLang="zh-CN" sz="2000" dirty="0">
                <a:solidFill>
                  <a:srgbClr val="C00000"/>
                </a:solidFill>
              </a:rPr>
              <a:t>const  </a:t>
            </a:r>
            <a:r>
              <a:rPr lang="zh-CN" altLang="en-US" sz="2000" dirty="0">
                <a:solidFill>
                  <a:srgbClr val="C00000"/>
                </a:solidFill>
              </a:rPr>
              <a:t>类名 </a:t>
            </a:r>
            <a:r>
              <a:rPr lang="en-US" altLang="zh-CN" sz="2000" dirty="0">
                <a:solidFill>
                  <a:srgbClr val="C00000"/>
                </a:solidFill>
              </a:rPr>
              <a:t>&amp;</a:t>
            </a:r>
            <a:r>
              <a:rPr lang="zh-CN" altLang="en-US" sz="2000" dirty="0">
                <a:solidFill>
                  <a:srgbClr val="C00000"/>
                </a:solidFill>
              </a:rPr>
              <a:t>对象名</a:t>
            </a:r>
            <a:r>
              <a:rPr lang="zh-CN" altLang="en-US" sz="2000" dirty="0"/>
              <a:t>）；</a:t>
            </a:r>
            <a:r>
              <a:rPr lang="en-US" altLang="zh-CN" sz="2000" dirty="0">
                <a:solidFill>
                  <a:schemeClr val="tx1"/>
                </a:solidFill>
              </a:rPr>
              <a:t>//</a:t>
            </a:r>
            <a:r>
              <a:rPr lang="zh-CN" altLang="en-US" sz="2000" dirty="0">
                <a:solidFill>
                  <a:schemeClr val="tx1"/>
                </a:solidFill>
              </a:rPr>
              <a:t>复制构造函数</a:t>
            </a:r>
            <a:endParaRPr lang="zh-CN" altLang="en-US" sz="2000" dirty="0"/>
          </a:p>
          <a:p>
            <a:pPr marL="750888" lvl="1" eaLnBrk="1" hangingPunct="1">
              <a:lnSpc>
                <a:spcPct val="130000"/>
              </a:lnSpc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//</a:t>
            </a:r>
            <a:r>
              <a:rPr lang="zh-CN" altLang="en-US" sz="2000" dirty="0"/>
              <a:t>       </a:t>
            </a:r>
            <a:r>
              <a:rPr lang="en-US" altLang="zh-CN" sz="2000" dirty="0"/>
              <a:t>...</a:t>
            </a:r>
          </a:p>
          <a:p>
            <a:pPr marL="750888" lvl="1" eaLnBrk="1" hangingPunct="1">
              <a:lnSpc>
                <a:spcPct val="130000"/>
              </a:lnSpc>
              <a:buNone/>
            </a:pPr>
            <a:r>
              <a:rPr lang="en-US" altLang="zh-CN" sz="2000" dirty="0"/>
              <a:t>}</a:t>
            </a:r>
            <a:r>
              <a:rPr lang="zh-CN" altLang="en-US" sz="2000" dirty="0"/>
              <a:t>；</a:t>
            </a:r>
          </a:p>
          <a:p>
            <a:pPr marL="750888" lvl="1" eaLnBrk="1" hangingPunct="1">
              <a:lnSpc>
                <a:spcPct val="130000"/>
              </a:lnSpc>
              <a:buNone/>
            </a:pPr>
            <a:r>
              <a:rPr lang="zh-CN" altLang="en-US" sz="2000" dirty="0"/>
              <a:t>类名</a:t>
            </a:r>
            <a:r>
              <a:rPr lang="en-US" altLang="zh-CN" sz="2000" dirty="0"/>
              <a:t>::</a:t>
            </a:r>
            <a:r>
              <a:rPr lang="zh-CN" altLang="en-US" sz="2000" dirty="0"/>
              <a:t>类（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const  </a:t>
            </a:r>
            <a:r>
              <a:rPr lang="zh-CN" altLang="en-US" sz="2000" dirty="0">
                <a:solidFill>
                  <a:srgbClr val="C00000"/>
                </a:solidFill>
              </a:rPr>
              <a:t>类名 </a:t>
            </a:r>
            <a:r>
              <a:rPr lang="en-US" altLang="zh-CN" sz="2000" dirty="0">
                <a:solidFill>
                  <a:srgbClr val="C00000"/>
                </a:solidFill>
              </a:rPr>
              <a:t>&amp;</a:t>
            </a:r>
            <a:r>
              <a:rPr lang="zh-CN" altLang="en-US" sz="2000" dirty="0">
                <a:solidFill>
                  <a:srgbClr val="C00000"/>
                </a:solidFill>
              </a:rPr>
              <a:t>对象名</a:t>
            </a:r>
            <a:r>
              <a:rPr lang="zh-CN" altLang="en-US" sz="2000" dirty="0"/>
              <a:t>）</a:t>
            </a:r>
            <a:r>
              <a:rPr lang="en-US" altLang="zh-CN" sz="2000" dirty="0">
                <a:solidFill>
                  <a:schemeClr val="tx1"/>
                </a:solidFill>
              </a:rPr>
              <a:t>//</a:t>
            </a:r>
            <a:r>
              <a:rPr lang="zh-CN" altLang="en-US" sz="2000" dirty="0">
                <a:solidFill>
                  <a:schemeClr val="tx1"/>
                </a:solidFill>
              </a:rPr>
              <a:t>复制构造函数的实现</a:t>
            </a:r>
            <a:endParaRPr lang="zh-CN" altLang="en-US" sz="2000" dirty="0"/>
          </a:p>
          <a:p>
            <a:pPr marL="750888" lvl="1" eaLnBrk="1" hangingPunct="1">
              <a:lnSpc>
                <a:spcPct val="130000"/>
              </a:lnSpc>
              <a:buNone/>
            </a:pPr>
            <a:r>
              <a:rPr lang="en-US" altLang="zh-CN" sz="2000" dirty="0"/>
              <a:t>{    </a:t>
            </a:r>
            <a:r>
              <a:rPr lang="zh-CN" altLang="en-US" sz="2000" dirty="0"/>
              <a:t>函数体    </a:t>
            </a: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24883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例</a:t>
            </a:r>
            <a:r>
              <a:rPr lang="en-US" altLang="zh-CN"/>
              <a:t>4-2</a:t>
            </a:r>
            <a:r>
              <a:rPr lang="zh-CN" altLang="en-US"/>
              <a:t>：</a:t>
            </a:r>
            <a:r>
              <a:rPr lang="en-US" altLang="zh-CN"/>
              <a:t>Point</a:t>
            </a:r>
            <a:r>
              <a:rPr lang="zh-CN" altLang="en-US"/>
              <a:t>类</a:t>
            </a:r>
            <a:endParaRPr lang="zh-CN" altLang="en-US" dirty="0"/>
          </a:p>
        </p:txBody>
      </p:sp>
      <p:sp>
        <p:nvSpPr>
          <p:cNvPr id="27652" name="内容占位符 2"/>
          <p:cNvSpPr>
            <a:spLocks noGrp="1"/>
          </p:cNvSpPr>
          <p:nvPr>
            <p:ph idx="1"/>
          </p:nvPr>
        </p:nvSpPr>
        <p:spPr>
          <a:xfrm>
            <a:off x="0" y="953344"/>
            <a:ext cx="9721080" cy="5449094"/>
          </a:xfrm>
        </p:spPr>
        <p:txBody>
          <a:bodyPr/>
          <a:lstStyle/>
          <a:p>
            <a:pPr marL="400050"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chemeClr val="tx1"/>
                </a:solidFill>
              </a:rPr>
              <a:t>class Point {   //Point </a:t>
            </a:r>
            <a:r>
              <a:rPr lang="zh-CN" altLang="en-US" sz="2200" dirty="0">
                <a:solidFill>
                  <a:schemeClr val="tx1"/>
                </a:solidFill>
              </a:rPr>
              <a:t>类的定义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400050"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chemeClr val="tx1"/>
                </a:solidFill>
              </a:rPr>
              <a:t>public:</a:t>
            </a:r>
          </a:p>
          <a:p>
            <a:pPr marL="400050"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chemeClr val="tx1"/>
                </a:solidFill>
              </a:rPr>
              <a:t>	Point(int xx=0, int </a:t>
            </a:r>
            <a:r>
              <a:rPr lang="en-US" altLang="zh-CN" sz="2200" dirty="0" err="1">
                <a:solidFill>
                  <a:schemeClr val="tx1"/>
                </a:solidFill>
              </a:rPr>
              <a:t>yy</a:t>
            </a:r>
            <a:r>
              <a:rPr lang="en-US" altLang="zh-CN" sz="2200" dirty="0">
                <a:solidFill>
                  <a:schemeClr val="tx1"/>
                </a:solidFill>
              </a:rPr>
              <a:t>=0) { x = xx; y = </a:t>
            </a:r>
            <a:r>
              <a:rPr lang="en-US" altLang="zh-CN" sz="2200" dirty="0" err="1">
                <a:solidFill>
                  <a:schemeClr val="tx1"/>
                </a:solidFill>
              </a:rPr>
              <a:t>yy</a:t>
            </a:r>
            <a:r>
              <a:rPr lang="en-US" altLang="zh-CN" sz="2200" dirty="0">
                <a:solidFill>
                  <a:schemeClr val="tx1"/>
                </a:solidFill>
              </a:rPr>
              <a:t>; }</a:t>
            </a:r>
            <a:r>
              <a:rPr lang="en-US" altLang="zh-CN" sz="2200" dirty="0"/>
              <a:t>  </a:t>
            </a:r>
            <a:r>
              <a:rPr lang="en-US" altLang="zh-CN" sz="2200" dirty="0">
                <a:solidFill>
                  <a:schemeClr val="tx1"/>
                </a:solidFill>
              </a:rPr>
              <a:t>//</a:t>
            </a:r>
            <a:r>
              <a:rPr lang="zh-CN" altLang="en-US" sz="2200" dirty="0">
                <a:solidFill>
                  <a:schemeClr val="tx1"/>
                </a:solidFill>
              </a:rPr>
              <a:t>构造函数，内联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400050"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C00000"/>
                </a:solidFill>
              </a:rPr>
              <a:t>	Point(</a:t>
            </a:r>
            <a:r>
              <a:rPr lang="en-US" altLang="zh-CN" sz="2200" dirty="0" err="1">
                <a:solidFill>
                  <a:srgbClr val="C00000"/>
                </a:solidFill>
              </a:rPr>
              <a:t>const</a:t>
            </a:r>
            <a:r>
              <a:rPr lang="en-US" altLang="zh-CN" sz="2200" dirty="0">
                <a:solidFill>
                  <a:srgbClr val="C00000"/>
                </a:solidFill>
              </a:rPr>
              <a:t> Point&amp; p); </a:t>
            </a:r>
            <a:r>
              <a:rPr lang="en-US" altLang="zh-CN" sz="2200" dirty="0">
                <a:solidFill>
                  <a:schemeClr val="tx1"/>
                </a:solidFill>
              </a:rPr>
              <a:t>//</a:t>
            </a:r>
            <a:r>
              <a:rPr lang="zh-CN" altLang="en-US" sz="2200" dirty="0">
                <a:solidFill>
                  <a:schemeClr val="tx1"/>
                </a:solidFill>
              </a:rPr>
              <a:t>复制构造函数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400050"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chemeClr val="tx1"/>
                </a:solidFill>
              </a:rPr>
              <a:t>      void </a:t>
            </a:r>
            <a:r>
              <a:rPr lang="en-US" altLang="zh-CN" sz="2200" dirty="0" err="1">
                <a:solidFill>
                  <a:schemeClr val="tx1"/>
                </a:solidFill>
              </a:rPr>
              <a:t>setX</a:t>
            </a:r>
            <a:r>
              <a:rPr lang="en-US" altLang="zh-CN" sz="2200" dirty="0">
                <a:solidFill>
                  <a:schemeClr val="tx1"/>
                </a:solidFill>
              </a:rPr>
              <a:t>(int xx) {x=xx;}</a:t>
            </a:r>
          </a:p>
          <a:p>
            <a:pPr marL="400050"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chemeClr val="tx1"/>
                </a:solidFill>
              </a:rPr>
              <a:t>      void </a:t>
            </a:r>
            <a:r>
              <a:rPr lang="en-US" altLang="zh-CN" sz="2200" dirty="0" err="1">
                <a:solidFill>
                  <a:schemeClr val="tx1"/>
                </a:solidFill>
              </a:rPr>
              <a:t>setY</a:t>
            </a:r>
            <a:r>
              <a:rPr lang="en-US" altLang="zh-CN" sz="2200" dirty="0">
                <a:solidFill>
                  <a:schemeClr val="tx1"/>
                </a:solidFill>
              </a:rPr>
              <a:t>(int </a:t>
            </a:r>
            <a:r>
              <a:rPr lang="en-US" altLang="zh-CN" sz="2200" dirty="0" err="1">
                <a:solidFill>
                  <a:schemeClr val="tx1"/>
                </a:solidFill>
              </a:rPr>
              <a:t>yy</a:t>
            </a:r>
            <a:r>
              <a:rPr lang="en-US" altLang="zh-CN" sz="2200" dirty="0">
                <a:solidFill>
                  <a:schemeClr val="tx1"/>
                </a:solidFill>
              </a:rPr>
              <a:t>) {y=</a:t>
            </a:r>
            <a:r>
              <a:rPr lang="en-US" altLang="zh-CN" sz="2200" dirty="0" err="1">
                <a:solidFill>
                  <a:schemeClr val="tx1"/>
                </a:solidFill>
              </a:rPr>
              <a:t>yy</a:t>
            </a:r>
            <a:r>
              <a:rPr lang="en-US" altLang="zh-CN" sz="2200" dirty="0">
                <a:solidFill>
                  <a:schemeClr val="tx1"/>
                </a:solidFill>
              </a:rPr>
              <a:t>;}</a:t>
            </a:r>
          </a:p>
          <a:p>
            <a:pPr marL="400050"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chemeClr val="tx1"/>
                </a:solidFill>
              </a:rPr>
              <a:t>	</a:t>
            </a:r>
            <a:r>
              <a:rPr lang="en-US" altLang="zh-CN" sz="2200" dirty="0" err="1">
                <a:solidFill>
                  <a:schemeClr val="tx1"/>
                </a:solidFill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chemeClr val="tx1"/>
                </a:solidFill>
              </a:rPr>
              <a:t>getX</a:t>
            </a:r>
            <a:r>
              <a:rPr lang="en-US" altLang="zh-CN" sz="2200" dirty="0">
                <a:solidFill>
                  <a:schemeClr val="tx1"/>
                </a:solidFill>
              </a:rPr>
              <a:t>() </a:t>
            </a:r>
            <a:r>
              <a:rPr lang="en-US" altLang="zh-CN" sz="2200" dirty="0" err="1">
                <a:solidFill>
                  <a:schemeClr val="tx1"/>
                </a:solidFill>
              </a:rPr>
              <a:t>const</a:t>
            </a:r>
            <a:r>
              <a:rPr lang="en-US" altLang="zh-CN" sz="2200" dirty="0">
                <a:solidFill>
                  <a:schemeClr val="tx1"/>
                </a:solidFill>
              </a:rPr>
              <a:t> { return x; } //</a:t>
            </a:r>
            <a:r>
              <a:rPr lang="zh-CN" altLang="en-US" sz="2200" dirty="0">
                <a:solidFill>
                  <a:schemeClr val="tx1"/>
                </a:solidFill>
              </a:rPr>
              <a:t>常函数（第</a:t>
            </a:r>
            <a:r>
              <a:rPr lang="en-US" altLang="zh-CN" sz="2200" dirty="0">
                <a:solidFill>
                  <a:schemeClr val="tx1"/>
                </a:solidFill>
              </a:rPr>
              <a:t>5</a:t>
            </a:r>
            <a:r>
              <a:rPr lang="zh-CN" altLang="en-US" sz="2200" dirty="0">
                <a:solidFill>
                  <a:schemeClr val="tx1"/>
                </a:solidFill>
              </a:rPr>
              <a:t>章）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400050"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chemeClr val="tx1"/>
                </a:solidFill>
              </a:rPr>
              <a:t>	</a:t>
            </a:r>
            <a:r>
              <a:rPr lang="en-US" altLang="zh-CN" sz="2200" dirty="0" err="1">
                <a:solidFill>
                  <a:schemeClr val="tx1"/>
                </a:solidFill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chemeClr val="tx1"/>
                </a:solidFill>
              </a:rPr>
              <a:t>getY</a:t>
            </a:r>
            <a:r>
              <a:rPr lang="en-US" altLang="zh-CN" sz="2200" dirty="0">
                <a:solidFill>
                  <a:schemeClr val="tx1"/>
                </a:solidFill>
              </a:rPr>
              <a:t>() </a:t>
            </a:r>
            <a:r>
              <a:rPr lang="en-US" altLang="zh-CN" sz="2200" dirty="0" err="1">
                <a:solidFill>
                  <a:schemeClr val="tx1"/>
                </a:solidFill>
              </a:rPr>
              <a:t>const</a:t>
            </a:r>
            <a:r>
              <a:rPr lang="en-US" altLang="zh-CN" sz="2200" dirty="0">
                <a:solidFill>
                  <a:schemeClr val="tx1"/>
                </a:solidFill>
              </a:rPr>
              <a:t> { return y; } //</a:t>
            </a:r>
            <a:r>
              <a:rPr lang="zh-CN" altLang="en-US" sz="2200" dirty="0">
                <a:solidFill>
                  <a:schemeClr val="tx1"/>
                </a:solidFill>
              </a:rPr>
              <a:t>常函数（第</a:t>
            </a:r>
            <a:r>
              <a:rPr lang="en-US" altLang="zh-CN" sz="2200" dirty="0">
                <a:solidFill>
                  <a:schemeClr val="tx1"/>
                </a:solidFill>
              </a:rPr>
              <a:t>5</a:t>
            </a:r>
            <a:r>
              <a:rPr lang="zh-CN" altLang="en-US" sz="2200" dirty="0">
                <a:solidFill>
                  <a:schemeClr val="tx1"/>
                </a:solidFill>
              </a:rPr>
              <a:t>章）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400050"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chemeClr val="tx1"/>
                </a:solidFill>
              </a:rPr>
              <a:t>private:</a:t>
            </a:r>
          </a:p>
          <a:p>
            <a:pPr marL="400050"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chemeClr val="tx1"/>
                </a:solidFill>
              </a:rPr>
              <a:t>	</a:t>
            </a:r>
            <a:r>
              <a:rPr lang="en-US" altLang="zh-CN" sz="2200" dirty="0" err="1">
                <a:solidFill>
                  <a:schemeClr val="tx1"/>
                </a:solidFill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</a:rPr>
              <a:t> x, y; //</a:t>
            </a:r>
            <a:r>
              <a:rPr lang="zh-CN" altLang="en-US" sz="2200" dirty="0">
                <a:solidFill>
                  <a:schemeClr val="tx1"/>
                </a:solidFill>
              </a:rPr>
              <a:t>私有数据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400050"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chemeClr val="tx1"/>
                </a:solidFill>
              </a:rPr>
              <a:t>};</a:t>
            </a:r>
          </a:p>
          <a:p>
            <a:pPr marL="400050" lvl="1" eaLnBrk="1" hangingPunct="1">
              <a:spcBef>
                <a:spcPts val="0"/>
              </a:spcBef>
            </a:pP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-540568" y="0"/>
            <a:ext cx="9973494" cy="8367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45236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例</a:t>
            </a:r>
            <a:r>
              <a:rPr lang="en-US" altLang="zh-CN"/>
              <a:t>4-2</a:t>
            </a:r>
            <a:r>
              <a:rPr lang="zh-CN" altLang="en-US"/>
              <a:t>：</a:t>
            </a:r>
            <a:r>
              <a:rPr lang="en-US" altLang="zh-CN"/>
              <a:t>Point</a:t>
            </a:r>
            <a:r>
              <a:rPr lang="zh-CN" altLang="en-US"/>
              <a:t>类</a:t>
            </a:r>
            <a:endParaRPr lang="zh-CN" altLang="en-US" dirty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//</a:t>
            </a:r>
            <a:r>
              <a:rPr lang="zh-CN" altLang="en-US" dirty="0"/>
              <a:t>复制构造函数的实现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Point::Point (</a:t>
            </a:r>
            <a:r>
              <a:rPr lang="en-US" altLang="zh-CN" dirty="0" err="1"/>
              <a:t>const</a:t>
            </a:r>
            <a:r>
              <a:rPr lang="en-US" altLang="zh-CN" dirty="0"/>
              <a:t> Point&amp; p) {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 x = </a:t>
            </a:r>
            <a:r>
              <a:rPr lang="en-US" altLang="zh-CN" dirty="0" err="1"/>
              <a:t>p.x</a:t>
            </a:r>
            <a:r>
              <a:rPr lang="en-US" altLang="zh-CN" dirty="0"/>
              <a:t>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 y = </a:t>
            </a:r>
            <a:r>
              <a:rPr lang="en-US" altLang="zh-CN" dirty="0" err="1"/>
              <a:t>p.y</a:t>
            </a:r>
            <a:r>
              <a:rPr lang="en-US" altLang="zh-CN" dirty="0"/>
              <a:t>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 &lt;&lt; "Calling the copy constructor 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}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 </a:t>
            </a:r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-540568" y="0"/>
            <a:ext cx="9973494" cy="8367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7897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抽象实例</a:t>
            </a:r>
            <a:r>
              <a:rPr lang="en-US" altLang="zh-CN" dirty="0"/>
              <a:t>——</a:t>
            </a:r>
            <a:r>
              <a:rPr lang="zh-CN" altLang="en-US" dirty="0"/>
              <a:t>钟表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115616" y="0"/>
            <a:ext cx="8150622" cy="908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kumimoji="0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860B1E-ABCC-0A2A-D5E5-118909943A14}"/>
              </a:ext>
            </a:extLst>
          </p:cNvPr>
          <p:cNvSpPr txBox="1"/>
          <p:nvPr/>
        </p:nvSpPr>
        <p:spPr>
          <a:xfrm>
            <a:off x="611560" y="1268760"/>
            <a:ext cx="5976664" cy="227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数据抽象：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时、分、秒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行为抽象：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显示时间、设置时间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CC484B-5810-7B0B-0596-D54C25B22FEA}"/>
              </a:ext>
            </a:extLst>
          </p:cNvPr>
          <p:cNvSpPr txBox="1"/>
          <p:nvPr/>
        </p:nvSpPr>
        <p:spPr>
          <a:xfrm>
            <a:off x="2555776" y="2152174"/>
            <a:ext cx="4634088" cy="50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hour, minute, second;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C3AE94-4843-A6FE-167C-93806F8BD8A8}"/>
              </a:ext>
            </a:extLst>
          </p:cNvPr>
          <p:cNvSpPr txBox="1"/>
          <p:nvPr/>
        </p:nvSpPr>
        <p:spPr>
          <a:xfrm>
            <a:off x="3599892" y="4129878"/>
            <a:ext cx="19333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</a:t>
            </a:r>
            <a:r>
              <a:rPr lang="en-US" altLang="zh-CN" sz="2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805020-C2C2-DD9F-3A81-7AD70E5BB0BE}"/>
              </a:ext>
            </a:extLst>
          </p:cNvPr>
          <p:cNvSpPr txBox="1"/>
          <p:nvPr/>
        </p:nvSpPr>
        <p:spPr>
          <a:xfrm>
            <a:off x="3419872" y="3477296"/>
            <a:ext cx="2160240" cy="50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showTime</a:t>
            </a:r>
            <a:r>
              <a:rPr lang="en-US" altLang="zh-CN" sz="2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527626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/>
              <a:t>例</a:t>
            </a:r>
            <a:r>
              <a:rPr lang="en-US" altLang="zh-CN"/>
              <a:t>4-2</a:t>
            </a:r>
            <a:r>
              <a:rPr lang="zh-CN" altLang="en-US"/>
              <a:t>：</a:t>
            </a:r>
            <a:r>
              <a:rPr lang="en-US" altLang="zh-CN"/>
              <a:t>Point</a:t>
            </a:r>
            <a:r>
              <a:rPr lang="zh-CN" altLang="en-US"/>
              <a:t>类</a:t>
            </a:r>
            <a:endParaRPr lang="zh-CN" altLang="en-US" dirty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0" y="1196752"/>
            <a:ext cx="4499992" cy="5449094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dirty="0"/>
              <a:t>//</a:t>
            </a:r>
            <a:r>
              <a:rPr lang="zh-CN" altLang="en-US" dirty="0"/>
              <a:t>形参为</a:t>
            </a:r>
            <a:r>
              <a:rPr lang="en-US" altLang="zh-CN" dirty="0"/>
              <a:t>Point</a:t>
            </a:r>
            <a:r>
              <a:rPr lang="zh-CN" altLang="en-US" dirty="0"/>
              <a:t>类对象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r>
              <a:rPr lang="en-US" altLang="zh-CN" dirty="0"/>
              <a:t>void fun1(Point p)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p.getX</a:t>
            </a:r>
            <a:r>
              <a:rPr lang="en-US" altLang="zh-CN" dirty="0"/>
              <a:t>()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dirty="0"/>
              <a:t>}</a:t>
            </a:r>
          </a:p>
          <a:p>
            <a:pPr eaLnBrk="1" hangingPunct="1">
              <a:spcBef>
                <a:spcPts val="0"/>
              </a:spcBef>
            </a:pPr>
            <a:endParaRPr lang="en-US" altLang="zh-CN" dirty="0"/>
          </a:p>
          <a:p>
            <a:pPr eaLnBrk="1" hangingPunct="1">
              <a:spcBef>
                <a:spcPts val="0"/>
              </a:spcBef>
            </a:pPr>
            <a:r>
              <a:rPr lang="en-US" altLang="zh-CN" dirty="0"/>
              <a:t>//</a:t>
            </a:r>
            <a:r>
              <a:rPr lang="zh-CN" altLang="en-US" dirty="0"/>
              <a:t>返回值为</a:t>
            </a:r>
            <a:r>
              <a:rPr lang="en-US" altLang="zh-CN" dirty="0"/>
              <a:t>Point</a:t>
            </a:r>
            <a:r>
              <a:rPr lang="zh-CN" altLang="en-US" dirty="0"/>
              <a:t>类对象</a:t>
            </a:r>
            <a:endParaRPr lang="en-US" altLang="zh-CN" dirty="0"/>
          </a:p>
          <a:p>
            <a:pPr eaLnBrk="1" hangingPunct="1">
              <a:spcBef>
                <a:spcPts val="0"/>
              </a:spcBef>
            </a:pPr>
            <a:r>
              <a:rPr lang="en-US" altLang="zh-CN" dirty="0"/>
              <a:t>Point fun2()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dirty="0"/>
              <a:t>	Point a(1, 2);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dirty="0"/>
              <a:t>	return a;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dirty="0"/>
              <a:t>}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4189415" y="1197546"/>
            <a:ext cx="5243512" cy="54483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None/>
            </a:pPr>
            <a:r>
              <a:rPr lang="en-US" altLang="zh-CN" sz="2400" dirty="0"/>
              <a:t>int main() {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2400" dirty="0"/>
              <a:t>	Point a(4, 5); 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2400" dirty="0"/>
              <a:t>	Point b(a);   //</a:t>
            </a:r>
            <a:r>
              <a:rPr lang="zh-CN" altLang="en-US" sz="2400" dirty="0"/>
              <a:t>用</a:t>
            </a:r>
            <a:r>
              <a:rPr lang="en-US" altLang="zh-CN" sz="2400" dirty="0"/>
              <a:t>a</a:t>
            </a:r>
            <a:r>
              <a:rPr lang="zh-CN" altLang="en-US" sz="2400" dirty="0"/>
              <a:t>初始化</a:t>
            </a:r>
            <a:r>
              <a:rPr lang="en-US" altLang="zh-CN" sz="2400" dirty="0"/>
              <a:t>b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spcBef>
                <a:spcPts val="600"/>
              </a:spcBef>
              <a:buNone/>
            </a:pPr>
            <a:r>
              <a:rPr lang="zh-CN" altLang="en-US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</a:t>
            </a:r>
            <a:r>
              <a:rPr lang="en-US" altLang="zh-CN" sz="2400" dirty="0" err="1"/>
              <a:t>b.getX</a:t>
            </a:r>
            <a:r>
              <a:rPr lang="en-US" altLang="zh-CN" sz="2400" dirty="0"/>
              <a:t>()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2400" dirty="0"/>
              <a:t>	fun1(b); //</a:t>
            </a:r>
            <a:r>
              <a:rPr lang="zh-CN" altLang="en-US" sz="2400" dirty="0"/>
              <a:t>对象</a:t>
            </a:r>
            <a:r>
              <a:rPr lang="en-US" altLang="zh-CN" sz="2400" dirty="0"/>
              <a:t>b</a:t>
            </a:r>
            <a:r>
              <a:rPr lang="zh-CN" altLang="en-US" sz="2400" dirty="0"/>
              <a:t>作为</a:t>
            </a:r>
            <a:r>
              <a:rPr lang="en-US" altLang="zh-CN" sz="2400" dirty="0"/>
              <a:t>fun1</a:t>
            </a:r>
            <a:r>
              <a:rPr lang="zh-CN" altLang="en-US" sz="2400" dirty="0"/>
              <a:t>的实参</a:t>
            </a:r>
            <a:endParaRPr lang="en-US" altLang="zh-CN" sz="2400" dirty="0"/>
          </a:p>
          <a:p>
            <a:pPr eaLnBrk="1" hangingPunct="1">
              <a:spcBef>
                <a:spcPts val="600"/>
              </a:spcBef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b = fun2();  //</a:t>
            </a:r>
            <a:r>
              <a:rPr lang="zh-CN" altLang="en-US" sz="2400" dirty="0"/>
              <a:t>函数的返回是对象</a:t>
            </a:r>
            <a:endParaRPr lang="en-US" altLang="zh-CN" sz="2400" dirty="0"/>
          </a:p>
          <a:p>
            <a:pPr eaLnBrk="1" hangingPunct="1">
              <a:spcBef>
                <a:spcPts val="600"/>
              </a:spcBef>
              <a:buNone/>
            </a:pPr>
            <a:r>
              <a:rPr lang="zh-CN" altLang="en-US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</a:t>
            </a:r>
            <a:r>
              <a:rPr lang="en-US" altLang="zh-CN" sz="2400" dirty="0" err="1"/>
              <a:t>b.getX</a:t>
            </a:r>
            <a:r>
              <a:rPr lang="en-US" altLang="zh-CN" sz="2400" dirty="0"/>
              <a:t>()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2400" dirty="0"/>
              <a:t>	return 0;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-540568" y="0"/>
            <a:ext cx="9973494" cy="8367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B25EEE7F-1F7F-EC1F-41D6-A01995776ED0}"/>
              </a:ext>
            </a:extLst>
          </p:cNvPr>
          <p:cNvSpPr/>
          <p:nvPr/>
        </p:nvSpPr>
        <p:spPr>
          <a:xfrm>
            <a:off x="4932040" y="5085184"/>
            <a:ext cx="3600400" cy="1296144"/>
          </a:xfrm>
          <a:prstGeom prst="wedgeEllipseCallout">
            <a:avLst>
              <a:gd name="adj1" fmla="val -13695"/>
              <a:gd name="adj2" fmla="val -82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提问：主程序中一共调用了几次复制构造函数？</a:t>
            </a:r>
          </a:p>
        </p:txBody>
      </p:sp>
    </p:spTree>
    <p:extLst>
      <p:ext uri="{BB962C8B-B14F-4D97-AF65-F5344CB8AC3E}">
        <p14:creationId xmlns:p14="http://schemas.microsoft.com/office/powerpoint/2010/main" val="130939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1" y="1067643"/>
            <a:ext cx="8964487" cy="1066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3600" dirty="0"/>
              <a:t>复制构造函数被调用的三种情况</a:t>
            </a:r>
            <a:endParaRPr lang="en-US" altLang="zh-CN" sz="3600" dirty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-180528" y="2134443"/>
            <a:ext cx="9433048" cy="424021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2400" dirty="0"/>
              <a:t>定义一个对象时，以本类另一个对象作为初始值，发生复制构造；</a:t>
            </a:r>
            <a:endParaRPr lang="en-US" altLang="zh-CN" sz="2400" dirty="0"/>
          </a:p>
          <a:p>
            <a:pPr>
              <a:spcAft>
                <a:spcPts val="1200"/>
              </a:spcAft>
            </a:pPr>
            <a:r>
              <a:rPr lang="zh-CN" altLang="en-US" sz="2400" dirty="0"/>
              <a:t>如果函数的形参是类的对象，调用函数时，将使用实参对象初始化形参对象，发生复制构造；</a:t>
            </a:r>
            <a:endParaRPr lang="en-US" altLang="zh-CN" sz="2400" dirty="0"/>
          </a:p>
          <a:p>
            <a:pPr lvl="1">
              <a:spcAft>
                <a:spcPts val="1200"/>
              </a:spcAft>
            </a:pPr>
            <a:r>
              <a:rPr lang="zh-CN" altLang="en-US" sz="2200" dirty="0"/>
              <a:t>这种情况如何避免不必要的复制？</a:t>
            </a:r>
            <a:endParaRPr lang="en-US" altLang="zh-CN" sz="2200" dirty="0"/>
          </a:p>
          <a:p>
            <a:pPr>
              <a:spcAft>
                <a:spcPts val="1200"/>
              </a:spcAft>
            </a:pPr>
            <a:r>
              <a:rPr lang="zh-CN" altLang="en-US" sz="2400" dirty="0"/>
              <a:t>如果函数的返回值是类的对象，函数执行完成返回主调函数时，将使用</a:t>
            </a:r>
            <a:r>
              <a:rPr lang="en-US" altLang="zh-CN" sz="2400" dirty="0"/>
              <a:t>return</a:t>
            </a:r>
            <a:r>
              <a:rPr lang="zh-CN" altLang="en-US" sz="2400" dirty="0"/>
              <a:t>语句中的对象初始化一个临时无名对象，传递给主调函数，此时发生复制构造。</a:t>
            </a:r>
            <a:endParaRPr lang="en-US" altLang="zh-CN" sz="24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478204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179513" y="980728"/>
            <a:ext cx="9073008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隐含的复制构造函数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179512" y="2118967"/>
            <a:ext cx="8784976" cy="40227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sz="2400" dirty="0"/>
              <a:t>如果程序员没有为类声明复制构造函数，则编译器自己生成一个隐含的复制构造函数。</a:t>
            </a:r>
          </a:p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sz="2400" dirty="0"/>
              <a:t>这个构造函数执行的功能是：用作为初始值的对象的每个数据成员的值，初始化将要建立的对象的对应数据成员。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endParaRPr lang="en-US" altLang="zh-CN" sz="2400" dirty="0"/>
          </a:p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endParaRPr lang="zh-CN" altLang="en-US" sz="2400" dirty="0"/>
          </a:p>
        </p:txBody>
      </p:sp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A3D9A540-BE86-7743-4F4E-BDB0BD988998}"/>
              </a:ext>
            </a:extLst>
          </p:cNvPr>
          <p:cNvSpPr/>
          <p:nvPr/>
        </p:nvSpPr>
        <p:spPr>
          <a:xfrm>
            <a:off x="4283968" y="4572284"/>
            <a:ext cx="3600400" cy="1296144"/>
          </a:xfrm>
          <a:prstGeom prst="wedgeEllipseCallout">
            <a:avLst>
              <a:gd name="adj1" fmla="val -13695"/>
              <a:gd name="adj2" fmla="val -82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那还要自己写复制构造函数干嘛？</a:t>
            </a:r>
          </a:p>
        </p:txBody>
      </p:sp>
    </p:spTree>
    <p:extLst>
      <p:ext uri="{BB962C8B-B14F-4D97-AF65-F5344CB8AC3E}">
        <p14:creationId xmlns:p14="http://schemas.microsoft.com/office/powerpoint/2010/main" val="42786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-180528" y="332656"/>
            <a:ext cx="10975975" cy="91251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/>
              <a:t>“</a:t>
            </a:r>
            <a:r>
              <a:rPr lang="en-US" altLang="zh-CN" sz="3600" dirty="0"/>
              <a:t>=delete</a:t>
            </a:r>
            <a:r>
              <a:rPr lang="zh-CN" altLang="en-US" sz="3600" dirty="0"/>
              <a:t>”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-180528" y="1029148"/>
            <a:ext cx="9324528" cy="434406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如果不希望对象被复制构造</a:t>
            </a:r>
            <a:endParaRPr lang="en-US" altLang="zh-CN" sz="2400" dirty="0"/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300" dirty="0"/>
              <a:t>C++98</a:t>
            </a:r>
            <a:r>
              <a:rPr lang="zh-CN" altLang="en-US" sz="2300" dirty="0"/>
              <a:t>做法：将复制构造函数声明为</a:t>
            </a:r>
            <a:r>
              <a:rPr lang="en-US" altLang="zh-CN" sz="2300" dirty="0"/>
              <a:t>private</a:t>
            </a:r>
            <a:r>
              <a:rPr lang="zh-CN" altLang="en-US" sz="2300" dirty="0"/>
              <a:t>，并且不提供函数的实现。</a:t>
            </a:r>
            <a:endParaRPr lang="en-US" altLang="zh-CN" sz="2300" dirty="0"/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300" dirty="0"/>
              <a:t>C++11</a:t>
            </a:r>
            <a:r>
              <a:rPr lang="zh-CN" altLang="en-US" sz="2300" dirty="0"/>
              <a:t>做法：</a:t>
            </a:r>
            <a:r>
              <a:rPr lang="zh-CN" altLang="en-US" sz="2300" dirty="0">
                <a:solidFill>
                  <a:srgbClr val="C00000"/>
                </a:solidFill>
              </a:rPr>
              <a:t>用</a:t>
            </a:r>
            <a:r>
              <a:rPr lang="en-US" altLang="zh-CN" sz="2300" dirty="0">
                <a:solidFill>
                  <a:srgbClr val="C00000"/>
                </a:solidFill>
              </a:rPr>
              <a:t>“=delete”</a:t>
            </a:r>
            <a:r>
              <a:rPr lang="zh-CN" altLang="en-US" sz="2300" dirty="0">
                <a:solidFill>
                  <a:srgbClr val="C00000"/>
                </a:solidFill>
              </a:rPr>
              <a:t>指示编译器不生成默认复制构造函数。</a:t>
            </a:r>
            <a:endParaRPr lang="en-US" altLang="zh-CN" sz="2300" dirty="0">
              <a:solidFill>
                <a:srgbClr val="C00000"/>
              </a:solidFill>
            </a:endParaRP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例：</a:t>
            </a:r>
            <a:endParaRPr lang="en-US" altLang="zh-CN" sz="2000" dirty="0"/>
          </a:p>
          <a:p>
            <a:pPr marL="703263" lvl="2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class Point {   //Point </a:t>
            </a:r>
            <a:r>
              <a:rPr lang="zh-CN" altLang="en-US" sz="2000" dirty="0"/>
              <a:t>类的定义</a:t>
            </a:r>
          </a:p>
          <a:p>
            <a:pPr marL="703263" lvl="2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public:</a:t>
            </a:r>
          </a:p>
          <a:p>
            <a:pPr marL="703263" lvl="2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	Point(int xx=0, int </a:t>
            </a:r>
            <a:r>
              <a:rPr lang="en-US" altLang="zh-CN" sz="2000" dirty="0" err="1"/>
              <a:t>yy</a:t>
            </a:r>
            <a:r>
              <a:rPr lang="en-US" altLang="zh-CN" sz="2000" dirty="0"/>
              <a:t>=0) { x = xx; y = </a:t>
            </a:r>
            <a:r>
              <a:rPr lang="en-US" altLang="zh-CN" sz="2000" dirty="0" err="1"/>
              <a:t>yy</a:t>
            </a:r>
            <a:r>
              <a:rPr lang="en-US" altLang="zh-CN" sz="2000" dirty="0"/>
              <a:t>; }    //</a:t>
            </a:r>
            <a:r>
              <a:rPr lang="zh-CN" altLang="en-US" sz="2000" dirty="0"/>
              <a:t>构造函数，内联</a:t>
            </a:r>
          </a:p>
          <a:p>
            <a:pPr marL="703263" lvl="2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/>
              <a:t>	</a:t>
            </a:r>
            <a:r>
              <a:rPr lang="en-US" altLang="zh-CN" sz="2000" dirty="0">
                <a:solidFill>
                  <a:srgbClr val="C00000"/>
                </a:solidFill>
              </a:rPr>
              <a:t>Point(const Point&amp; p) =delete;  </a:t>
            </a:r>
            <a:r>
              <a:rPr lang="en-US" altLang="zh-CN" sz="2000" dirty="0"/>
              <a:t>//</a:t>
            </a:r>
            <a:r>
              <a:rPr lang="zh-CN" altLang="en-US" sz="2000" dirty="0"/>
              <a:t>指示编译器不生成默认复制构造函数</a:t>
            </a:r>
          </a:p>
          <a:p>
            <a:pPr marL="703263" lvl="2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private:</a:t>
            </a:r>
          </a:p>
          <a:p>
            <a:pPr marL="703263" lvl="2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	int x, y; //</a:t>
            </a:r>
            <a:r>
              <a:rPr lang="zh-CN" altLang="en-US" sz="2000" dirty="0"/>
              <a:t>私有数据</a:t>
            </a:r>
          </a:p>
          <a:p>
            <a:pPr marL="703263" lvl="2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};</a:t>
            </a:r>
          </a:p>
          <a:p>
            <a:pPr marL="703263" lvl="2" indent="0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41967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39471" cy="91251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/>
              <a:t>左值与右值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179513" y="1052736"/>
            <a:ext cx="8784976" cy="434406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左值是位于赋值语句左侧的对象变量，右值是位于赋值语句右侧的值，右值不依附于对象。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int</a:t>
            </a:r>
            <a:r>
              <a:rPr lang="zh-CN" altLang="en-US" sz="2400" dirty="0"/>
              <a:t>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42;</a:t>
            </a:r>
            <a:r>
              <a:rPr lang="zh-CN" altLang="en-US" sz="2400" dirty="0"/>
              <a:t> </a:t>
            </a:r>
            <a:r>
              <a:rPr lang="en-US" altLang="zh-CN" sz="2400" dirty="0"/>
              <a:t>//</a:t>
            </a:r>
            <a:r>
              <a:rPr lang="zh-CN" altLang="en-US" sz="2400" dirty="0"/>
              <a:t>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 是左值，</a:t>
            </a:r>
            <a:r>
              <a:rPr lang="en-US" altLang="zh-CN" sz="2400" dirty="0"/>
              <a:t>42</a:t>
            </a:r>
            <a:r>
              <a:rPr lang="zh-CN" altLang="en-US" sz="2400" dirty="0"/>
              <a:t>是右值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int</a:t>
            </a:r>
            <a:r>
              <a:rPr lang="zh-CN" altLang="en-US" sz="2400" dirty="0"/>
              <a:t> </a:t>
            </a:r>
            <a:r>
              <a:rPr lang="en-US" altLang="zh-CN" sz="2400" dirty="0" err="1"/>
              <a:t>foolbar</a:t>
            </a:r>
            <a:r>
              <a:rPr lang="en-US" altLang="zh-CN" sz="2400" dirty="0"/>
              <a:t>();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int</a:t>
            </a:r>
            <a:r>
              <a:rPr lang="zh-CN" altLang="en-US" sz="2400" dirty="0"/>
              <a:t> </a:t>
            </a:r>
            <a:r>
              <a:rPr lang="en-US" altLang="zh-CN" sz="2400" dirty="0"/>
              <a:t>j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 err="1"/>
              <a:t>foolbar</a:t>
            </a:r>
            <a:r>
              <a:rPr lang="en-US" altLang="zh-CN" sz="2400" dirty="0"/>
              <a:t>();</a:t>
            </a:r>
            <a:r>
              <a:rPr lang="zh-CN" altLang="en-US" sz="2400" dirty="0"/>
              <a:t> </a:t>
            </a:r>
            <a:r>
              <a:rPr lang="en-US" altLang="zh-CN" sz="2400" dirty="0"/>
              <a:t>//</a:t>
            </a:r>
            <a:r>
              <a:rPr lang="en-US" altLang="zh-CN" sz="2400" dirty="0" err="1"/>
              <a:t>foolbar</a:t>
            </a:r>
            <a:r>
              <a:rPr lang="en-US" altLang="zh-CN" sz="2400" dirty="0"/>
              <a:t>()</a:t>
            </a:r>
            <a:r>
              <a:rPr lang="zh-CN" altLang="en-US" sz="2400" dirty="0"/>
              <a:t>是右值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左值和右值之间的转换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int</a:t>
            </a:r>
            <a:r>
              <a:rPr lang="zh-CN" altLang="en-US" sz="2400" dirty="0"/>
              <a:t>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5,</a:t>
            </a:r>
            <a:r>
              <a:rPr lang="zh-CN" altLang="en-US" sz="2400" dirty="0"/>
              <a:t> </a:t>
            </a:r>
            <a:r>
              <a:rPr lang="en-US" altLang="zh-CN" sz="2400" dirty="0"/>
              <a:t>j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6;</a:t>
            </a:r>
            <a:r>
              <a:rPr lang="zh-CN" altLang="en-US" sz="2400" dirty="0"/>
              <a:t> </a:t>
            </a:r>
            <a:r>
              <a:rPr lang="en-US" altLang="zh-CN" sz="2400" dirty="0"/>
              <a:t>//</a:t>
            </a:r>
            <a:r>
              <a:rPr lang="zh-CN" altLang="en-US" sz="2400" dirty="0"/>
              <a:t>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 和 </a:t>
            </a:r>
            <a:r>
              <a:rPr lang="en-US" altLang="zh-CN" sz="2400" dirty="0"/>
              <a:t>j</a:t>
            </a:r>
            <a:r>
              <a:rPr lang="zh-CN" altLang="en-US" sz="2400" dirty="0"/>
              <a:t> 是左值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int</a:t>
            </a:r>
            <a:r>
              <a:rPr lang="zh-CN" altLang="en-US" sz="2400" dirty="0"/>
              <a:t> </a:t>
            </a:r>
            <a:r>
              <a:rPr lang="en-US" altLang="zh-CN" sz="2400" dirty="0"/>
              <a:t>k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 </a:t>
            </a:r>
            <a:r>
              <a:rPr lang="en-US" altLang="zh-CN" sz="2400" dirty="0"/>
              <a:t>+</a:t>
            </a:r>
            <a:r>
              <a:rPr lang="zh-CN" altLang="en-US" sz="2400" dirty="0"/>
              <a:t> </a:t>
            </a:r>
            <a:r>
              <a:rPr lang="en-US" altLang="zh-CN" sz="2400" dirty="0"/>
              <a:t>j;</a:t>
            </a:r>
            <a:r>
              <a:rPr lang="zh-CN" altLang="en-US" sz="2400" dirty="0"/>
              <a:t> </a:t>
            </a:r>
            <a:r>
              <a:rPr lang="en-US" altLang="zh-CN" sz="2400" dirty="0"/>
              <a:t>//</a:t>
            </a:r>
            <a:r>
              <a:rPr lang="zh-CN" altLang="en-US" sz="2400" dirty="0"/>
              <a:t> 自动转化为右值表达式</a:t>
            </a:r>
            <a:endParaRPr lang="en-US" altLang="zh-CN" sz="2400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11715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0" y="260648"/>
            <a:ext cx="10975975" cy="91251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/>
              <a:t>右值引用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-21457" y="980728"/>
            <a:ext cx="9144000" cy="434406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对持久存在变量的引用称为左值引用，用</a:t>
            </a:r>
            <a:r>
              <a:rPr lang="en-US" altLang="zh-CN" sz="2400" dirty="0"/>
              <a:t>&amp;</a:t>
            </a:r>
            <a:r>
              <a:rPr lang="zh-CN" altLang="en-US" sz="2400" dirty="0"/>
              <a:t>表示（即第</a:t>
            </a:r>
            <a:r>
              <a:rPr lang="en-US" altLang="zh-CN" sz="2400" dirty="0"/>
              <a:t>3</a:t>
            </a:r>
            <a:r>
              <a:rPr lang="zh-CN" altLang="en-US" sz="2400" dirty="0"/>
              <a:t>章引用类型）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对短暂存在可被移动的右值的引用称之为右值引用，用</a:t>
            </a:r>
            <a:r>
              <a:rPr lang="en-US" altLang="zh-CN" sz="2400" dirty="0"/>
              <a:t>&amp;&amp;</a:t>
            </a:r>
            <a:r>
              <a:rPr lang="zh-CN" altLang="en-US" sz="2400" dirty="0"/>
              <a:t>表示</a:t>
            </a:r>
            <a:endParaRPr lang="en-US" altLang="zh-CN" sz="2400" dirty="0"/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float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6;</a:t>
            </a: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float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en-US" altLang="zh-CN" sz="2400" dirty="0" err="1"/>
              <a:t>lr_n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n;</a:t>
            </a:r>
            <a:r>
              <a:rPr lang="zh-CN" altLang="en-US" sz="2400" dirty="0"/>
              <a:t> </a:t>
            </a:r>
            <a:r>
              <a:rPr lang="en-US" altLang="zh-CN" sz="2400" dirty="0"/>
              <a:t>//</a:t>
            </a:r>
            <a:r>
              <a:rPr lang="zh-CN" altLang="en-US" sz="2400" dirty="0"/>
              <a:t>左值引用</a:t>
            </a:r>
            <a:endParaRPr lang="en-US" altLang="zh-CN" sz="2400" dirty="0"/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float</a:t>
            </a:r>
            <a:r>
              <a:rPr lang="zh-CN" altLang="en-US" sz="2400" dirty="0"/>
              <a:t> </a:t>
            </a:r>
            <a:r>
              <a:rPr lang="en-US" altLang="zh-CN" sz="2400" dirty="0"/>
              <a:t>&amp;&amp;</a:t>
            </a:r>
            <a:r>
              <a:rPr lang="en-US" altLang="zh-CN" sz="2400" dirty="0" err="1"/>
              <a:t>rr_n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n;</a:t>
            </a:r>
            <a:r>
              <a:rPr lang="zh-CN" altLang="en-US" sz="2400" dirty="0"/>
              <a:t>  </a:t>
            </a:r>
            <a:r>
              <a:rPr lang="en-US" altLang="zh-CN" sz="2400" dirty="0"/>
              <a:t>//</a:t>
            </a:r>
            <a:r>
              <a:rPr lang="zh-CN" altLang="en-US" sz="2400" dirty="0"/>
              <a:t>错误，右值引用不能绑定到左值</a:t>
            </a:r>
            <a:endParaRPr lang="en-US" altLang="zh-CN" sz="2400" dirty="0"/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float</a:t>
            </a:r>
            <a:r>
              <a:rPr lang="zh-CN" altLang="en-US" sz="2400" dirty="0"/>
              <a:t> </a:t>
            </a:r>
            <a:r>
              <a:rPr lang="en-US" altLang="zh-CN" sz="2400" dirty="0"/>
              <a:t>&amp;&amp;</a:t>
            </a:r>
            <a:r>
              <a:rPr lang="en-US" altLang="zh-CN" sz="2400" dirty="0" err="1"/>
              <a:t>rr_n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r>
              <a:rPr lang="zh-CN" altLang="en-US" sz="2400" dirty="0"/>
              <a:t> * </a:t>
            </a:r>
            <a:r>
              <a:rPr lang="en-US" altLang="zh-CN" sz="2400" dirty="0"/>
              <a:t>n;</a:t>
            </a:r>
            <a:r>
              <a:rPr lang="zh-CN" altLang="en-US" sz="2400" dirty="0"/>
              <a:t> </a:t>
            </a:r>
            <a:r>
              <a:rPr lang="en-US" altLang="zh-CN" sz="2400" dirty="0"/>
              <a:t>//</a:t>
            </a:r>
            <a:r>
              <a:rPr lang="zh-CN" altLang="en-US" sz="2400" dirty="0"/>
              <a:t>右值表达式绑定到右值引用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通过标准库</a:t>
            </a:r>
            <a:r>
              <a:rPr lang="en-US" altLang="zh-CN" sz="2400" dirty="0"/>
              <a:t>&lt;utility&gt;</a:t>
            </a:r>
            <a:r>
              <a:rPr lang="zh-CN" altLang="en-US" sz="2400" dirty="0"/>
              <a:t>中的</a:t>
            </a:r>
            <a:r>
              <a:rPr lang="en-US" altLang="zh-CN" sz="2400" dirty="0"/>
              <a:t>move</a:t>
            </a:r>
            <a:r>
              <a:rPr lang="zh-CN" altLang="en-US" sz="2400" dirty="0"/>
              <a:t>函数可将左值对象移动为右值</a:t>
            </a:r>
            <a:endParaRPr lang="en-US" altLang="zh-CN" sz="2400" dirty="0"/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float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10;</a:t>
            </a: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float</a:t>
            </a:r>
            <a:r>
              <a:rPr lang="zh-CN" altLang="en-US" sz="2400" dirty="0"/>
              <a:t> </a:t>
            </a:r>
            <a:r>
              <a:rPr lang="en-US" altLang="zh-CN" sz="2400" dirty="0"/>
              <a:t>&amp;&amp;</a:t>
            </a:r>
            <a:r>
              <a:rPr lang="en-US" altLang="zh-CN" sz="2400" dirty="0" err="1"/>
              <a:t>rr_n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std::move(n);</a:t>
            </a:r>
            <a:r>
              <a:rPr lang="zh-CN" altLang="en-US" sz="2400" dirty="0"/>
              <a:t>  </a:t>
            </a:r>
            <a:r>
              <a:rPr lang="en-US" altLang="zh-CN" sz="2400" dirty="0"/>
              <a:t>//</a:t>
            </a:r>
            <a:r>
              <a:rPr lang="zh-CN" altLang="en-US" sz="2400" dirty="0"/>
              <a:t>将</a:t>
            </a:r>
            <a:r>
              <a:rPr lang="en-US" altLang="zh-CN" sz="2400" dirty="0"/>
              <a:t>n</a:t>
            </a:r>
            <a:r>
              <a:rPr lang="zh-CN" altLang="en-US" sz="2400" dirty="0"/>
              <a:t>转化为右值</a:t>
            </a:r>
            <a:endParaRPr lang="en-US" altLang="zh-CN" sz="2400" dirty="0"/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使用</a:t>
            </a:r>
            <a:r>
              <a:rPr lang="en-US" altLang="zh-CN" sz="2400" dirty="0"/>
              <a:t>move</a:t>
            </a:r>
            <a:r>
              <a:rPr lang="zh-CN" altLang="en-US" sz="2400" dirty="0"/>
              <a:t>函数承诺除对</a:t>
            </a:r>
            <a:r>
              <a:rPr lang="en-US" altLang="zh-CN" sz="2400" dirty="0"/>
              <a:t>n</a:t>
            </a:r>
            <a:r>
              <a:rPr lang="zh-CN" altLang="en-US" sz="2400" dirty="0"/>
              <a:t>重新赋值或销毁外，不以</a:t>
            </a:r>
            <a:r>
              <a:rPr lang="en-US" altLang="zh-CN" sz="2400" dirty="0" err="1"/>
              <a:t>rr_n</a:t>
            </a:r>
            <a:r>
              <a:rPr lang="zh-CN" altLang="en-US" sz="2400" dirty="0"/>
              <a:t>以外方式使用</a:t>
            </a:r>
            <a:endParaRPr lang="en-US" altLang="zh-CN" sz="2400" dirty="0"/>
          </a:p>
        </p:txBody>
      </p:sp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A8E72FB6-B4C4-00C5-9761-4F79A0176222}"/>
              </a:ext>
            </a:extLst>
          </p:cNvPr>
          <p:cNvSpPr/>
          <p:nvPr/>
        </p:nvSpPr>
        <p:spPr>
          <a:xfrm>
            <a:off x="5868144" y="2420888"/>
            <a:ext cx="3096344" cy="2304256"/>
          </a:xfrm>
          <a:prstGeom prst="wedgeEllipseCallout">
            <a:avLst>
              <a:gd name="adj1" fmla="val -41582"/>
              <a:gd name="adj2" fmla="val -580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C++ 11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标准定义了右值引用的概念，以表明被引用对象在使用后会被销毁，不会再继续使用</a:t>
            </a:r>
          </a:p>
        </p:txBody>
      </p:sp>
    </p:spTree>
    <p:extLst>
      <p:ext uri="{BB962C8B-B14F-4D97-AF65-F5344CB8AC3E}">
        <p14:creationId xmlns:p14="http://schemas.microsoft.com/office/powerpoint/2010/main" val="297177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移动构造函数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38749" y="1108294"/>
            <a:ext cx="8997747" cy="4912994"/>
          </a:xfrm>
        </p:spPr>
        <p:txBody>
          <a:bodyPr/>
          <a:lstStyle/>
          <a:p>
            <a:pPr marL="0" indent="350838" eaLnBrk="1" hangingPunct="1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基于右值引用，移动构造函数通过移动数据方式构造新对象，与复制构造函数类似，移动构造函数参数为该类对象的右值引用。示例如下</a:t>
            </a:r>
            <a:endParaRPr lang="en-US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50888" lvl="1" eaLnBrk="1" hangingPunct="1">
              <a:buNone/>
            </a:pPr>
            <a:r>
              <a:rPr lang="en-US" altLang="zh-CN" sz="2000" dirty="0"/>
              <a:t>#include&lt;utility&gt;</a:t>
            </a:r>
          </a:p>
          <a:p>
            <a:pPr marL="750888" lvl="1" eaLnBrk="1" hangingPunct="1"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astring</a:t>
            </a:r>
            <a:r>
              <a:rPr lang="zh-CN" altLang="en-US" sz="2000" dirty="0"/>
              <a:t> </a:t>
            </a:r>
            <a:r>
              <a:rPr lang="en-US" altLang="zh-CN" sz="2000" dirty="0"/>
              <a:t>{</a:t>
            </a:r>
          </a:p>
          <a:p>
            <a:pPr marL="750888" lvl="1" eaLnBrk="1" hangingPunct="1">
              <a:buNone/>
            </a:pPr>
            <a:r>
              <a:rPr lang="en-US" altLang="zh-CN" sz="2000" dirty="0"/>
              <a:t>public :</a:t>
            </a:r>
          </a:p>
          <a:p>
            <a:pPr marL="750888" lvl="1" eaLnBrk="1" hangingPunct="1">
              <a:buNone/>
            </a:pPr>
            <a:r>
              <a:rPr lang="en-US" altLang="zh-CN" sz="2000" dirty="0"/>
              <a:t>	std::string</a:t>
            </a:r>
            <a:r>
              <a:rPr lang="zh-CN" altLang="en-US" sz="2000" dirty="0"/>
              <a:t> </a:t>
            </a:r>
            <a:r>
              <a:rPr lang="en-US" altLang="zh-CN" sz="2000" dirty="0"/>
              <a:t>s;</a:t>
            </a:r>
          </a:p>
          <a:p>
            <a:pPr marL="750888" lvl="1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astring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astring</a:t>
            </a:r>
            <a:r>
              <a:rPr lang="en-US" altLang="zh-CN" sz="2000" dirty="0"/>
              <a:t>&amp;&amp;</a:t>
            </a:r>
            <a:r>
              <a:rPr lang="zh-CN" altLang="en-US" sz="2000" dirty="0"/>
              <a:t> </a:t>
            </a:r>
            <a:r>
              <a:rPr lang="en-US" altLang="zh-CN" sz="2000" dirty="0"/>
              <a:t>o)</a:t>
            </a:r>
            <a:r>
              <a:rPr lang="zh-CN" altLang="en-US" sz="2000" dirty="0"/>
              <a:t> </a:t>
            </a:r>
            <a:r>
              <a:rPr lang="en-US" altLang="zh-CN" sz="2000" dirty="0"/>
              <a:t>noexcept:</a:t>
            </a:r>
            <a:r>
              <a:rPr lang="zh-CN" altLang="en-US" sz="2000" dirty="0"/>
              <a:t> </a:t>
            </a:r>
            <a:r>
              <a:rPr lang="en-US" altLang="zh-CN" sz="2000" dirty="0"/>
              <a:t>s(std::move(</a:t>
            </a:r>
            <a:r>
              <a:rPr lang="en-US" altLang="zh-CN" sz="2000" dirty="0" err="1"/>
              <a:t>o.s</a:t>
            </a:r>
            <a:r>
              <a:rPr lang="en-US" altLang="zh-CN" sz="2000" dirty="0"/>
              <a:t>))</a:t>
            </a:r>
            <a:r>
              <a:rPr lang="zh-CN" altLang="en-US" sz="2000" dirty="0"/>
              <a:t> </a:t>
            </a:r>
            <a:r>
              <a:rPr lang="en-US" altLang="zh-CN" sz="2000" dirty="0"/>
              <a:t>//</a:t>
            </a:r>
            <a:r>
              <a:rPr lang="zh-CN" altLang="en-US" sz="2000" dirty="0"/>
              <a:t>显式移动所有成员</a:t>
            </a:r>
            <a:endParaRPr lang="en-US" altLang="zh-CN" sz="2000" dirty="0"/>
          </a:p>
          <a:p>
            <a:pPr marL="750888" lvl="1" eaLnBrk="1" hangingPunct="1">
              <a:buNone/>
            </a:pPr>
            <a:r>
              <a:rPr lang="en-US" altLang="zh-CN" sz="2000" dirty="0"/>
              <a:t>	{</a:t>
            </a:r>
            <a:r>
              <a:rPr lang="zh-CN" altLang="en-US" sz="2000" dirty="0"/>
              <a:t> 函数体 </a:t>
            </a:r>
            <a:r>
              <a:rPr lang="en-US" altLang="zh-CN" sz="2000" dirty="0"/>
              <a:t>}</a:t>
            </a:r>
          </a:p>
          <a:p>
            <a:pPr marL="750888" lvl="1" eaLnBrk="1" hangingPunct="1">
              <a:buNone/>
            </a:pPr>
            <a:r>
              <a:rPr lang="en-US" altLang="zh-CN" sz="2000" dirty="0"/>
              <a:t>}</a:t>
            </a:r>
          </a:p>
          <a:p>
            <a:pPr marL="847725" lvl="1" indent="-342900" eaLnBrk="1" hangingPunct="1"/>
            <a:r>
              <a:rPr lang="zh-CN" altLang="en-US" sz="2000" dirty="0"/>
              <a:t>移动构造函数不分配新内存，理论上不会报错，为配合异常捕获机制，需声明</a:t>
            </a:r>
            <a:r>
              <a:rPr lang="en-US" altLang="zh-CN" sz="2000" dirty="0"/>
              <a:t>noexcept</a:t>
            </a:r>
            <a:r>
              <a:rPr lang="zh-CN" altLang="en-US" sz="2000" dirty="0"/>
              <a:t>表明不会抛出异常（将于</a:t>
            </a:r>
            <a:r>
              <a:rPr lang="en-US" altLang="zh-CN" sz="2000" dirty="0"/>
              <a:t>12</a:t>
            </a:r>
            <a:r>
              <a:rPr lang="zh-CN" altLang="en-US" sz="2000" dirty="0"/>
              <a:t>章异常处理介绍）</a:t>
            </a:r>
            <a:endParaRPr lang="en-US" altLang="zh-CN" sz="2000" dirty="0"/>
          </a:p>
          <a:p>
            <a:pPr marL="847725" lvl="1" indent="-342900" eaLnBrk="1" hangingPunct="1"/>
            <a:r>
              <a:rPr lang="zh-CN" altLang="en-US" sz="2000" dirty="0"/>
              <a:t>被移动的对象不应再使用，需要销毁或重新赋值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12163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589112"/>
            <a:ext cx="10976292" cy="647453"/>
          </a:xfrm>
        </p:spPr>
        <p:txBody>
          <a:bodyPr/>
          <a:lstStyle/>
          <a:p>
            <a:r>
              <a:rPr lang="zh-CN" altLang="en-US" dirty="0"/>
              <a:t>移动构造示意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25407" y="1196752"/>
            <a:ext cx="9161903" cy="3937418"/>
          </a:xfrm>
        </p:spPr>
        <p:txBody>
          <a:bodyPr/>
          <a:lstStyle/>
          <a:p>
            <a:r>
              <a:rPr lang="zh-CN" altLang="en-US" sz="2400" dirty="0"/>
              <a:t>如果</a:t>
            </a:r>
            <a:r>
              <a:rPr lang="zh-CN" altLang="zh-CN" sz="2400" dirty="0"/>
              <a:t>临时对象在被复制后就不再</a:t>
            </a:r>
            <a:r>
              <a:rPr lang="zh-CN" altLang="en-US" sz="2400" dirty="0"/>
              <a:t>使用</a:t>
            </a:r>
            <a:r>
              <a:rPr lang="zh-CN" altLang="zh-CN" sz="2400" dirty="0"/>
              <a:t>了</a:t>
            </a:r>
            <a:r>
              <a:rPr lang="zh-CN" altLang="en-US" sz="2400" dirty="0"/>
              <a:t>，就</a:t>
            </a:r>
            <a:r>
              <a:rPr lang="zh-CN" altLang="zh-CN" sz="2400" dirty="0"/>
              <a:t>完全可以把临时对象的资源直接</a:t>
            </a:r>
            <a:r>
              <a:rPr lang="zh-CN" altLang="en-US" sz="2400" dirty="0"/>
              <a:t>移动</a:t>
            </a:r>
            <a:r>
              <a:rPr lang="zh-CN" altLang="zh-CN" sz="2400" dirty="0"/>
              <a:t>，这样就避免了多余的复制操作。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什么时候该触发移动构造？</a:t>
            </a:r>
            <a:endParaRPr lang="en-US" altLang="zh-CN" sz="2400" dirty="0"/>
          </a:p>
          <a:p>
            <a:pPr lvl="1"/>
            <a:r>
              <a:rPr lang="zh-CN" altLang="en-US" sz="2400" dirty="0"/>
              <a:t>有可被利用的临时对象，例如函数返回局部对象时，为避免不必要的复制构造，可以使用移动构造。</a:t>
            </a:r>
            <a:endParaRPr lang="en-US" altLang="zh-CN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79513" y="2061542"/>
            <a:ext cx="8480667" cy="2375570"/>
            <a:chOff x="1706242" y="3545612"/>
            <a:chExt cx="8480667" cy="2663603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4028360"/>
                </p:ext>
              </p:extLst>
            </p:nvPr>
          </p:nvGraphicFramePr>
          <p:xfrm>
            <a:off x="1706244" y="3545612"/>
            <a:ext cx="8480665" cy="26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Office Visio 绘图" r:id="rId3" imgW="6173278" imgH="1943252" progId="Visio.Drawing.11">
                    <p:embed/>
                  </p:oleObj>
                </mc:Choice>
                <mc:Fallback>
                  <p:oleObj name="Microsoft Office Visio 绘图" r:id="rId3" imgW="6173278" imgH="1943252" progId="Visio.Drawing.11">
                    <p:embed/>
                    <p:pic>
                      <p:nvPicPr>
                        <p:cNvPr id="7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6244" y="3545612"/>
                          <a:ext cx="8480665" cy="266360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文本框 4"/>
            <p:cNvSpPr txBox="1"/>
            <p:nvPr/>
          </p:nvSpPr>
          <p:spPr>
            <a:xfrm>
              <a:off x="1706242" y="3617030"/>
              <a:ext cx="1295807" cy="6255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270000"/>
                </a:lnSpc>
              </a:pPr>
              <a:r>
                <a:rPr lang="zh-CN" altLang="en-US" sz="1600">
                  <a:latin typeface="+mn-ea"/>
                  <a:ea typeface="+mn-ea"/>
                </a:rPr>
                <a:t>临时对象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241565" y="3710656"/>
              <a:ext cx="1295807" cy="6255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270000"/>
                </a:lnSpc>
              </a:pPr>
              <a:r>
                <a:rPr lang="zh-CN" altLang="en-US" sz="1600">
                  <a:latin typeface="+mn-ea"/>
                  <a:ea typeface="+mn-ea"/>
                </a:rPr>
                <a:t>临时对象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5715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析构函数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有始有终</a:t>
            </a:r>
            <a:r>
              <a:rPr lang="en-US" altLang="zh-CN" dirty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1197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107505" y="1052736"/>
            <a:ext cx="9293222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析构函数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107505" y="2189387"/>
            <a:ext cx="9036496" cy="4430713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sz="2400" dirty="0"/>
              <a:t>完成对象被删除前的一些清理工作。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sz="2400" dirty="0"/>
              <a:t>在对象的生存期结束的时刻系统自动调用它，然后再释放此对象所属的空间。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sz="2400" dirty="0"/>
              <a:t>如果程序中未声明析构函数，编译器将自动产生一个默认的析构函数，其函数体为空。</a:t>
            </a:r>
          </a:p>
        </p:txBody>
      </p:sp>
    </p:spTree>
    <p:extLst>
      <p:ext uri="{BB962C8B-B14F-4D97-AF65-F5344CB8AC3E}">
        <p14:creationId xmlns:p14="http://schemas.microsoft.com/office/powerpoint/2010/main" val="336356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抽象实例</a:t>
            </a:r>
            <a:r>
              <a:rPr lang="en-US" altLang="zh-CN" dirty="0"/>
              <a:t>——</a:t>
            </a:r>
            <a:r>
              <a:rPr lang="zh-CN" altLang="en-US" dirty="0"/>
              <a:t>人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115616" y="0"/>
            <a:ext cx="8150622" cy="908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kumimoji="0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860B1E-ABCC-0A2A-D5E5-118909943A14}"/>
              </a:ext>
            </a:extLst>
          </p:cNvPr>
          <p:cNvSpPr txBox="1"/>
          <p:nvPr/>
        </p:nvSpPr>
        <p:spPr>
          <a:xfrm>
            <a:off x="611560" y="1268760"/>
            <a:ext cx="5976664" cy="227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数据抽象：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姓名、性别、年龄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行为抽象：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吃饭、行走、工作、学习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CC484B-5810-7B0B-0596-D54C25B22FEA}"/>
              </a:ext>
            </a:extLst>
          </p:cNvPr>
          <p:cNvSpPr txBox="1"/>
          <p:nvPr/>
        </p:nvSpPr>
        <p:spPr>
          <a:xfrm>
            <a:off x="2254956" y="2152174"/>
            <a:ext cx="4634088" cy="50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</a:t>
            </a:r>
            <a:r>
              <a:rPr lang="en-US" altLang="zh-CN" sz="2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sex; int age;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805020-C2C2-DD9F-3A81-7AD70E5BB0BE}"/>
              </a:ext>
            </a:extLst>
          </p:cNvPr>
          <p:cNvSpPr txBox="1"/>
          <p:nvPr/>
        </p:nvSpPr>
        <p:spPr>
          <a:xfrm>
            <a:off x="3059832" y="3645024"/>
            <a:ext cx="3024336" cy="947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eat(); walk</a:t>
            </a:r>
            <a:r>
              <a:rPr lang="en-US" altLang="zh-CN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14300"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work();study()</a:t>
            </a:r>
            <a:endParaRPr lang="en-US" altLang="zh-CN" sz="24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13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例：构造函数和析构函数</a:t>
            </a:r>
          </a:p>
        </p:txBody>
      </p:sp>
      <p:sp>
        <p:nvSpPr>
          <p:cNvPr id="31748" name="内容占位符 2"/>
          <p:cNvSpPr>
            <a:spLocks noGrp="1"/>
          </p:cNvSpPr>
          <p:nvPr>
            <p:ph idx="1"/>
          </p:nvPr>
        </p:nvSpPr>
        <p:spPr>
          <a:xfrm>
            <a:off x="0" y="1124744"/>
            <a:ext cx="4211960" cy="5449094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/>
              <a:t>class Point {    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/>
              <a:t>public: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/>
              <a:t>  Point(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xx,int</a:t>
            </a:r>
            <a:r>
              <a:rPr lang="en-US" altLang="zh-CN" dirty="0"/>
              <a:t> </a:t>
            </a:r>
            <a:r>
              <a:rPr lang="en-US" altLang="zh-CN" dirty="0" err="1"/>
              <a:t>yy</a:t>
            </a:r>
            <a:r>
              <a:rPr lang="en-US" altLang="zh-CN" dirty="0"/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/>
              <a:t>  ~Point();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/>
              <a:t>  //...</a:t>
            </a:r>
            <a:r>
              <a:rPr lang="zh-CN" altLang="en-US" dirty="0"/>
              <a:t>其他函数原型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/>
              <a:t>private: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x, y;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/>
              <a:t>};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-252536" y="0"/>
            <a:ext cx="9753724" cy="908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870176" y="1124744"/>
            <a:ext cx="4310336" cy="537708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Point::Point(int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xx,int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x = xx;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y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Point::~Point() {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//...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其他函数的实现略</a:t>
            </a:r>
          </a:p>
        </p:txBody>
      </p:sp>
    </p:spTree>
    <p:extLst>
      <p:ext uri="{BB962C8B-B14F-4D97-AF65-F5344CB8AC3E}">
        <p14:creationId xmlns:p14="http://schemas.microsoft.com/office/powerpoint/2010/main" val="35078041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AE1C452C-CE00-42F4-29B9-74B99313D24B}"/>
              </a:ext>
            </a:extLst>
          </p:cNvPr>
          <p:cNvSpPr/>
          <p:nvPr/>
        </p:nvSpPr>
        <p:spPr>
          <a:xfrm>
            <a:off x="5511562" y="2626140"/>
            <a:ext cx="2906536" cy="26623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游泳池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程序实例：游泳池改造预算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-252536" y="0"/>
            <a:ext cx="9753724" cy="908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D5D19-F6DE-DD5C-29F2-175612B32901}"/>
              </a:ext>
            </a:extLst>
          </p:cNvPr>
          <p:cNvSpPr txBox="1">
            <a:spLocks/>
          </p:cNvSpPr>
          <p:nvPr/>
        </p:nvSpPr>
        <p:spPr bwMode="auto">
          <a:xfrm>
            <a:off x="53752" y="1300573"/>
            <a:ext cx="903649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09537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11162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None/>
              <a:defRPr sz="24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703263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None/>
              <a:defRPr sz="20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979488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None/>
              <a:defRPr sz="20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206500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None/>
              <a:defRPr sz="1800" kern="1200">
                <a:solidFill>
                  <a:srgbClr val="A04DA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kumimoji="0" lang="zh-CN" altLang="en-US" dirty="0"/>
              <a:t>一个圆形游泳池如图所示，现在需要在其周围建一个圆形过道，并在四周围上栅栏。栅栏价格为</a:t>
            </a:r>
            <a:r>
              <a:rPr kumimoji="0" lang="en-US" altLang="zh-CN" dirty="0"/>
              <a:t>35</a:t>
            </a:r>
            <a:r>
              <a:rPr kumimoji="0" lang="zh-CN" altLang="en-US" dirty="0"/>
              <a:t>元</a:t>
            </a:r>
            <a:r>
              <a:rPr kumimoji="0" lang="en-US" altLang="zh-CN" dirty="0"/>
              <a:t>/</a:t>
            </a:r>
            <a:r>
              <a:rPr kumimoji="0" lang="zh-CN" altLang="en-US" dirty="0"/>
              <a:t>米，过道造价为</a:t>
            </a:r>
            <a:r>
              <a:rPr kumimoji="0" lang="en-US" altLang="zh-CN" dirty="0"/>
              <a:t>20</a:t>
            </a:r>
            <a:r>
              <a:rPr kumimoji="0" lang="zh-CN" altLang="en-US" dirty="0"/>
              <a:t>元</a:t>
            </a:r>
            <a:r>
              <a:rPr kumimoji="0" lang="en-US" altLang="zh-CN" dirty="0"/>
              <a:t>/</a:t>
            </a:r>
            <a:r>
              <a:rPr kumimoji="0" lang="zh-CN" altLang="en-US" dirty="0"/>
              <a:t>平方米。过道宽度为</a:t>
            </a:r>
            <a:r>
              <a:rPr kumimoji="0" lang="en-US" altLang="zh-CN" dirty="0"/>
              <a:t>3</a:t>
            </a:r>
            <a:r>
              <a:rPr kumimoji="0" lang="zh-CN" altLang="en-US" dirty="0"/>
              <a:t>米，游泳池半径由键盘输入。要求编程计算并输出过道和栅栏的造价。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F22E337-2989-EF14-8638-7F858E35015A}"/>
              </a:ext>
            </a:extLst>
          </p:cNvPr>
          <p:cNvSpPr/>
          <p:nvPr/>
        </p:nvSpPr>
        <p:spPr>
          <a:xfrm>
            <a:off x="6175541" y="3201219"/>
            <a:ext cx="1578579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游泳池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807476-0BD6-3EB8-82B3-E9A68AE105AF}"/>
              </a:ext>
            </a:extLst>
          </p:cNvPr>
          <p:cNvSpPr txBox="1"/>
          <p:nvPr/>
        </p:nvSpPr>
        <p:spPr>
          <a:xfrm>
            <a:off x="7761910" y="3615995"/>
            <a:ext cx="553998" cy="10801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过道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F4D6F44-9BFF-95B7-2314-E8F7F39EEA14}"/>
              </a:ext>
            </a:extLst>
          </p:cNvPr>
          <p:cNvSpPr/>
          <p:nvPr/>
        </p:nvSpPr>
        <p:spPr>
          <a:xfrm>
            <a:off x="971600" y="3201219"/>
            <a:ext cx="3168352" cy="659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两个圆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0D2F6A9D-012B-53C6-0DD7-EF0A1570B725}"/>
              </a:ext>
            </a:extLst>
          </p:cNvPr>
          <p:cNvSpPr/>
          <p:nvPr/>
        </p:nvSpPr>
        <p:spPr>
          <a:xfrm rot="5400000">
            <a:off x="2328626" y="3989689"/>
            <a:ext cx="418295" cy="396044"/>
          </a:xfrm>
          <a:prstGeom prst="rightArrow">
            <a:avLst>
              <a:gd name="adj1" fmla="val 27829"/>
              <a:gd name="adj2" fmla="val 5067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61E4B62-6C88-BEEC-64EA-38485E34F9B5}"/>
              </a:ext>
            </a:extLst>
          </p:cNvPr>
          <p:cNvSpPr/>
          <p:nvPr/>
        </p:nvSpPr>
        <p:spPr>
          <a:xfrm>
            <a:off x="1997713" y="4579387"/>
            <a:ext cx="1080120" cy="89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圆类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38091416-7F33-19D3-55AE-F57B6FF5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4493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程序实例：游泳池改造预算</a:t>
            </a:r>
          </a:p>
        </p:txBody>
      </p:sp>
      <p:sp>
        <p:nvSpPr>
          <p:cNvPr id="31748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4752528" cy="5449094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 dirty="0"/>
              <a:t>using namespace std;</a:t>
            </a:r>
          </a:p>
          <a:p>
            <a:pPr eaLnBrk="1" hangingPunct="1">
              <a:spcBef>
                <a:spcPts val="600"/>
              </a:spcBef>
            </a:pPr>
            <a:endParaRPr lang="en-US" altLang="zh-CN" sz="800" dirty="0"/>
          </a:p>
          <a:p>
            <a:pPr eaLnBrk="1" hangingPunct="1">
              <a:spcBef>
                <a:spcPts val="600"/>
              </a:spcBef>
            </a:pPr>
            <a:r>
              <a:rPr lang="en-US" altLang="zh-CN" sz="2000" dirty="0"/>
              <a:t>const float PI = 3.14159;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 dirty="0"/>
              <a:t>const float FENCE_PRICE = 35;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 dirty="0"/>
              <a:t>const float AISLE_PRICE = 35;</a:t>
            </a:r>
          </a:p>
          <a:p>
            <a:pPr eaLnBrk="1" hangingPunct="1">
              <a:spcBef>
                <a:spcPts val="600"/>
              </a:spcBef>
            </a:pPr>
            <a:endParaRPr lang="en-US" altLang="zh-CN" sz="800" dirty="0"/>
          </a:p>
          <a:p>
            <a:pPr eaLnBrk="1" hangingPunct="1">
              <a:spcBef>
                <a:spcPts val="600"/>
              </a:spcBef>
            </a:pPr>
            <a:r>
              <a:rPr lang="en-US" altLang="zh-CN" sz="2000" dirty="0"/>
              <a:t>class </a:t>
            </a:r>
            <a:r>
              <a:rPr lang="en-US" altLang="zh-CN" sz="2000" dirty="0">
                <a:solidFill>
                  <a:schemeClr val="accent4"/>
                </a:solidFill>
              </a:rPr>
              <a:t>Circle</a:t>
            </a:r>
            <a:r>
              <a:rPr lang="en-US" altLang="zh-CN" sz="2000" dirty="0"/>
              <a:t> {    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 dirty="0"/>
              <a:t>public: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 dirty="0"/>
              <a:t>    Circle(float r); </a:t>
            </a:r>
            <a:r>
              <a:rPr lang="zh-CN" altLang="en-US" sz="2000" dirty="0"/>
              <a:t> </a:t>
            </a:r>
            <a:r>
              <a:rPr lang="en-US" altLang="zh-CN" sz="2000" dirty="0"/>
              <a:t>//</a:t>
            </a:r>
            <a:r>
              <a:rPr lang="zh-CN" altLang="en-US" sz="2000" dirty="0"/>
              <a:t>构造函数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</a:pPr>
            <a:r>
              <a:rPr lang="en-US" altLang="zh-CN" sz="2000" dirty="0"/>
              <a:t>    float circumference();  //</a:t>
            </a:r>
            <a:r>
              <a:rPr lang="zh-CN" altLang="en-US" sz="2000" dirty="0"/>
              <a:t>求周长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</a:pPr>
            <a:r>
              <a:rPr lang="en-US" altLang="zh-CN" sz="2000" dirty="0"/>
              <a:t>    float area();   //</a:t>
            </a:r>
            <a:r>
              <a:rPr lang="zh-CN" altLang="en-US" sz="2000" dirty="0"/>
              <a:t>求面积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</a:pPr>
            <a:r>
              <a:rPr lang="en-US" altLang="zh-CN" sz="2000" dirty="0"/>
              <a:t>private: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 dirty="0"/>
              <a:t>  float radius;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 dirty="0"/>
              <a:t>};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-252536" y="0"/>
            <a:ext cx="9753724" cy="908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508DE74-624B-B4EA-79DB-575CBA78C1A5}"/>
              </a:ext>
            </a:extLst>
          </p:cNvPr>
          <p:cNvSpPr txBox="1">
            <a:spLocks/>
          </p:cNvSpPr>
          <p:nvPr/>
        </p:nvSpPr>
        <p:spPr bwMode="auto">
          <a:xfrm>
            <a:off x="4636495" y="992416"/>
            <a:ext cx="4752528" cy="544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09537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11162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None/>
              <a:defRPr sz="24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703263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None/>
              <a:defRPr sz="20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979488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None/>
              <a:defRPr sz="200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206500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None/>
              <a:defRPr sz="1800" kern="1200">
                <a:solidFill>
                  <a:srgbClr val="A04DA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kumimoji="0" lang="en-US" altLang="zh-CN" sz="2000" dirty="0"/>
              <a:t>//</a:t>
            </a:r>
            <a:r>
              <a:rPr kumimoji="0" lang="zh-CN" altLang="en-US" sz="2000" dirty="0"/>
              <a:t>构造函数实现</a:t>
            </a:r>
            <a:endParaRPr kumimoji="0" lang="en-US" altLang="zh-CN" sz="2000" dirty="0"/>
          </a:p>
          <a:p>
            <a:pPr eaLnBrk="1" hangingPunct="1">
              <a:spcBef>
                <a:spcPts val="600"/>
              </a:spcBef>
            </a:pPr>
            <a:r>
              <a:rPr kumimoji="0" lang="en-US" altLang="zh-CN" sz="2000" dirty="0"/>
              <a:t>Circle::Circle(float r) {</a:t>
            </a:r>
          </a:p>
          <a:p>
            <a:pPr eaLnBrk="1" hangingPunct="1">
              <a:spcBef>
                <a:spcPts val="600"/>
              </a:spcBef>
            </a:pPr>
            <a:r>
              <a:rPr kumimoji="0" lang="en-US" altLang="zh-CN" sz="2000" dirty="0"/>
              <a:t>	radius = r;</a:t>
            </a:r>
          </a:p>
          <a:p>
            <a:pPr eaLnBrk="1" hangingPunct="1">
              <a:spcBef>
                <a:spcPts val="600"/>
              </a:spcBef>
            </a:pPr>
            <a:r>
              <a:rPr kumimoji="0" lang="en-US" altLang="zh-CN" sz="2000" dirty="0"/>
              <a:t>}</a:t>
            </a:r>
          </a:p>
          <a:p>
            <a:pPr eaLnBrk="1" hangingPunct="1">
              <a:spcBef>
                <a:spcPts val="600"/>
              </a:spcBef>
            </a:pPr>
            <a:endParaRPr kumimoji="0" lang="en-US" altLang="zh-CN" sz="800" dirty="0"/>
          </a:p>
          <a:p>
            <a:pPr eaLnBrk="1" hangingPunct="1">
              <a:spcBef>
                <a:spcPts val="600"/>
              </a:spcBef>
            </a:pPr>
            <a:r>
              <a:rPr kumimoji="0" lang="en-US" altLang="zh-CN" sz="2000" dirty="0"/>
              <a:t>//</a:t>
            </a:r>
            <a:r>
              <a:rPr kumimoji="0" lang="zh-CN" altLang="en-US" sz="2000" dirty="0"/>
              <a:t>求周长</a:t>
            </a:r>
            <a:endParaRPr kumimoji="0" lang="en-US" altLang="zh-CN" sz="2000" dirty="0"/>
          </a:p>
          <a:p>
            <a:pPr eaLnBrk="1" hangingPunct="1">
              <a:spcBef>
                <a:spcPts val="600"/>
              </a:spcBef>
            </a:pPr>
            <a:r>
              <a:rPr kumimoji="0" lang="en-US" altLang="zh-CN" sz="2000" dirty="0"/>
              <a:t>float Circle::circumference() {</a:t>
            </a:r>
          </a:p>
          <a:p>
            <a:pPr eaLnBrk="1" hangingPunct="1">
              <a:spcBef>
                <a:spcPts val="600"/>
              </a:spcBef>
            </a:pPr>
            <a:r>
              <a:rPr kumimoji="0" lang="en-US" altLang="zh-CN" sz="2000" dirty="0"/>
              <a:t>	return 2*PI*radius;</a:t>
            </a:r>
          </a:p>
          <a:p>
            <a:pPr eaLnBrk="1" hangingPunct="1">
              <a:spcBef>
                <a:spcPts val="600"/>
              </a:spcBef>
            </a:pPr>
            <a:r>
              <a:rPr kumimoji="0" lang="en-US" altLang="zh-CN" sz="2000" dirty="0"/>
              <a:t>}</a:t>
            </a:r>
          </a:p>
          <a:p>
            <a:pPr eaLnBrk="1" hangingPunct="1">
              <a:spcBef>
                <a:spcPts val="600"/>
              </a:spcBef>
            </a:pPr>
            <a:endParaRPr kumimoji="0" lang="en-US" altLang="zh-CN" sz="800" dirty="0"/>
          </a:p>
          <a:p>
            <a:pPr eaLnBrk="1" hangingPunct="1">
              <a:spcBef>
                <a:spcPts val="600"/>
              </a:spcBef>
            </a:pPr>
            <a:r>
              <a:rPr kumimoji="0" lang="en-US" altLang="zh-CN" sz="2000" dirty="0"/>
              <a:t>//</a:t>
            </a:r>
            <a:r>
              <a:rPr kumimoji="0" lang="zh-CN" altLang="en-US" sz="2000" dirty="0"/>
              <a:t>求面积</a:t>
            </a:r>
            <a:endParaRPr kumimoji="0" lang="en-US" altLang="zh-CN" sz="2000" dirty="0"/>
          </a:p>
          <a:p>
            <a:pPr eaLnBrk="1" hangingPunct="1">
              <a:spcBef>
                <a:spcPts val="600"/>
              </a:spcBef>
            </a:pPr>
            <a:r>
              <a:rPr kumimoji="0" lang="en-US" altLang="zh-CN" sz="2000" dirty="0"/>
              <a:t>float Circle::area() {</a:t>
            </a:r>
          </a:p>
          <a:p>
            <a:pPr eaLnBrk="1" hangingPunct="1">
              <a:spcBef>
                <a:spcPts val="600"/>
              </a:spcBef>
            </a:pPr>
            <a:r>
              <a:rPr kumimoji="0" lang="en-US" altLang="zh-CN" sz="2000" dirty="0"/>
              <a:t>	return PI*radius*radius;</a:t>
            </a:r>
          </a:p>
          <a:p>
            <a:pPr eaLnBrk="1" hangingPunct="1">
              <a:spcBef>
                <a:spcPts val="600"/>
              </a:spcBef>
            </a:pPr>
            <a:r>
              <a:rPr kumimoji="0"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23771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程序实例：游泳池改造预算</a:t>
            </a:r>
          </a:p>
        </p:txBody>
      </p:sp>
      <p:sp>
        <p:nvSpPr>
          <p:cNvPr id="31748" name="内容占位符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449094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 sz="2000" dirty="0"/>
              <a:t>int main()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 dirty="0"/>
              <a:t>	float radius;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&lt;&lt;“Enter the radius of the pool:”;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 dirty="0"/>
              <a:t>	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&gt;&gt;radius;</a:t>
            </a:r>
          </a:p>
          <a:p>
            <a:pPr eaLnBrk="1" hangingPunct="1">
              <a:spcBef>
                <a:spcPts val="600"/>
              </a:spcBef>
            </a:pPr>
            <a:endParaRPr lang="en-US" altLang="zh-CN" sz="800" dirty="0"/>
          </a:p>
          <a:p>
            <a:pPr eaLnBrk="1" hangingPunct="1">
              <a:spcBef>
                <a:spcPts val="600"/>
              </a:spcBef>
            </a:pPr>
            <a:r>
              <a:rPr lang="en-US" altLang="zh-CN" sz="2000" dirty="0"/>
              <a:t>	Circle pool(radius);               //</a:t>
            </a:r>
            <a:r>
              <a:rPr lang="zh-CN" altLang="en-US" sz="2000" dirty="0"/>
              <a:t>泳池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</a:pPr>
            <a:r>
              <a:rPr lang="en-US" altLang="zh-CN" sz="2000" dirty="0"/>
              <a:t>	Circle </a:t>
            </a:r>
            <a:r>
              <a:rPr lang="en-US" altLang="zh-CN" sz="2000" dirty="0" err="1"/>
              <a:t>poolRim</a:t>
            </a:r>
            <a:r>
              <a:rPr lang="en-US" altLang="zh-CN" sz="2000" dirty="0"/>
              <a:t>(radius+3)</a:t>
            </a:r>
            <a:r>
              <a:rPr lang="zh-CN" altLang="en-US" sz="2000" dirty="0"/>
              <a:t>； </a:t>
            </a:r>
            <a:r>
              <a:rPr lang="en-US" altLang="zh-CN" sz="2000" dirty="0"/>
              <a:t>//</a:t>
            </a:r>
            <a:r>
              <a:rPr lang="zh-CN" altLang="en-US" sz="2000" dirty="0"/>
              <a:t>过道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</a:pPr>
            <a:r>
              <a:rPr lang="en-US" altLang="zh-CN" sz="800" dirty="0"/>
              <a:t>	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 dirty="0"/>
              <a:t>	float </a:t>
            </a:r>
            <a:r>
              <a:rPr lang="en-US" altLang="zh-CN" sz="2000" dirty="0" err="1"/>
              <a:t>fenceCost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poolRim.circumference</a:t>
            </a:r>
            <a:r>
              <a:rPr lang="en-US" altLang="zh-CN" sz="2000" dirty="0"/>
              <a:t>() * FENCE_PRICE;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&lt;&lt;“Fence cost is $”&lt;&lt;</a:t>
            </a:r>
            <a:r>
              <a:rPr lang="en-US" altLang="zh-CN" sz="2000" dirty="0" err="1"/>
              <a:t>fenceCost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800" dirty="0"/>
              <a:t>	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 dirty="0"/>
              <a:t>	float </a:t>
            </a:r>
            <a:r>
              <a:rPr lang="en-US" altLang="zh-CN" sz="2000" dirty="0" err="1"/>
              <a:t>aisleCost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poolRim.area</a:t>
            </a:r>
            <a:r>
              <a:rPr lang="en-US" altLang="zh-CN" sz="2000" dirty="0"/>
              <a:t>() – </a:t>
            </a:r>
            <a:r>
              <a:rPr lang="en-US" altLang="zh-CN" sz="2000" dirty="0" err="1"/>
              <a:t>pool.area</a:t>
            </a:r>
            <a:r>
              <a:rPr lang="en-US" altLang="zh-CN" sz="2000" dirty="0"/>
              <a:t>()) * AISLE_PRICE;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&lt;&lt;“AISLE cost is $”&lt;&lt;</a:t>
            </a:r>
            <a:r>
              <a:rPr lang="en-US" altLang="zh-CN" sz="2000" dirty="0" err="1"/>
              <a:t>aisleCost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 dirty="0"/>
              <a:t>	return 0;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000" dirty="0"/>
              <a:t>}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-252536" y="0"/>
            <a:ext cx="9753724" cy="908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3301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78C08-C1EE-E154-AB48-09BE5FB8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课堂小测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6D4D4-D431-3559-D672-82124519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449094"/>
          </a:xfrm>
        </p:spPr>
        <p:txBody>
          <a:bodyPr/>
          <a:lstStyle/>
          <a:p>
            <a:pPr marL="452437" indent="-34290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可以在类外使用成员访问运算符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“.”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访问私有变量或方法嘛？请解释你的答案。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452437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marL="452437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4042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5A418-A77B-A75F-CC3C-2C26FBC0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B1DC3-C743-5D1F-F540-0BA4B9EF8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7" indent="-34290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下列有关类的说法不正确的是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A.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对象是类的一个实例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B.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任何一个对象只能属于一个具体的类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C.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一个类只能有一个对象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D.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类与对象的关系和数据类型与变量的关系相似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0527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78C08-C1EE-E154-AB48-09BE5FB8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课堂小测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6D4D4-D431-3559-D672-82124519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72" y="1196752"/>
            <a:ext cx="8827108" cy="54490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下面（）项 是对构造函数和析构函数的正确定义：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	A. void X::X(), void X::~X()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     B. X:X(</a:t>
            </a:r>
            <a:r>
              <a:rPr lang="zh-CN" altLang="en-US" dirty="0"/>
              <a:t>参数</a:t>
            </a:r>
            <a:r>
              <a:rPr lang="en-US" altLang="zh-CN" dirty="0"/>
              <a:t>)</a:t>
            </a:r>
            <a:r>
              <a:rPr lang="zh-CN" altLang="en-US" dirty="0"/>
              <a:t>， </a:t>
            </a:r>
            <a:r>
              <a:rPr lang="en-US" altLang="zh-CN" dirty="0"/>
              <a:t>X::~X()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     C. X::X(</a:t>
            </a:r>
            <a:r>
              <a:rPr lang="zh-CN" altLang="en-US" dirty="0"/>
              <a:t>参数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X::~X(</a:t>
            </a:r>
            <a:r>
              <a:rPr lang="zh-CN" altLang="en-US" dirty="0"/>
              <a:t>参数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     D. void X::X(</a:t>
            </a:r>
            <a:r>
              <a:rPr lang="zh-CN" altLang="en-US" dirty="0"/>
              <a:t>参数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void X::~X(</a:t>
            </a:r>
            <a:r>
              <a:rPr lang="zh-CN" altLang="en-US" dirty="0"/>
              <a:t>参数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6570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78C08-C1EE-E154-AB48-09BE5FB8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课堂小测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6D4D4-D431-3559-D672-82124519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72" y="1196752"/>
            <a:ext cx="8827108" cy="5449094"/>
          </a:xfrm>
        </p:spPr>
        <p:txBody>
          <a:bodyPr/>
          <a:lstStyle/>
          <a:p>
            <a:pPr marL="452437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C++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编译系统自动为一个类生成缺省构造函数的条件是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A </a:t>
            </a:r>
            <a:r>
              <a:rPr lang="zh-CN" altLang="en-US" dirty="0"/>
              <a:t>该类没有定义任何有参构造函数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B </a:t>
            </a:r>
            <a:r>
              <a:rPr lang="zh-CN" altLang="en-US" dirty="0"/>
              <a:t>该类没有定义任何无参构造函数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C </a:t>
            </a:r>
            <a:r>
              <a:rPr lang="zh-CN" altLang="en-US" dirty="0"/>
              <a:t>该类没有定义任何构造函数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D </a:t>
            </a:r>
            <a:r>
              <a:rPr lang="zh-CN" altLang="en-US" dirty="0"/>
              <a:t>该类没有定义任何成员函数</a:t>
            </a:r>
          </a:p>
          <a:p>
            <a:pPr marL="452437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marL="452437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231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78C08-C1EE-E154-AB48-09BE5FB8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课堂小测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6D4D4-D431-3559-D672-82124519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72" y="1196752"/>
            <a:ext cx="8827108" cy="5449094"/>
          </a:xfrm>
        </p:spPr>
        <p:txBody>
          <a:bodyPr/>
          <a:lstStyle/>
          <a:p>
            <a:pPr marL="452437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复制构造函数具有的下列特点中</a:t>
            </a:r>
            <a:r>
              <a:rPr lang="en-US" altLang="zh-CN" dirty="0"/>
              <a:t>,</a:t>
            </a:r>
            <a:r>
              <a:rPr lang="zh-CN" altLang="en-US" dirty="0"/>
              <a:t>（）是错误的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A </a:t>
            </a:r>
            <a:r>
              <a:rPr lang="zh-CN" altLang="en-US" dirty="0"/>
              <a:t>如果一个类中没有定义复制构造函数，系统将自动生成一个默认的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B </a:t>
            </a:r>
            <a:r>
              <a:rPr lang="zh-CN" altLang="en-US" dirty="0"/>
              <a:t>复制构造函数只有一个参数，并且是该类对象的引用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C </a:t>
            </a:r>
            <a:r>
              <a:rPr lang="zh-CN" altLang="en-US" dirty="0"/>
              <a:t>复制构造函数是一种成员函数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D </a:t>
            </a:r>
            <a:r>
              <a:rPr lang="zh-CN" altLang="en-US" dirty="0"/>
              <a:t>复制构造函数的名字不能用类名</a:t>
            </a:r>
          </a:p>
          <a:p>
            <a:pPr marL="452437" indent="-34290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marL="452437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77448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AEDBD-09DE-3D4B-7631-99F693A7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课堂小测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17772-5E91-4084-BB05-DDC7AB065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81690"/>
            <a:ext cx="8229838" cy="5449094"/>
          </a:xfrm>
        </p:spPr>
        <p:txBody>
          <a:bodyPr/>
          <a:lstStyle/>
          <a:p>
            <a:pPr algn="l"/>
            <a:r>
              <a:rPr lang="en-US" altLang="zh-CN" sz="1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#include&lt;iostream&gt;</a:t>
            </a:r>
          </a:p>
          <a:p>
            <a:pPr algn="l"/>
            <a:r>
              <a:rPr lang="en-US" altLang="zh-CN" sz="1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using namespace std;</a:t>
            </a:r>
          </a:p>
          <a:p>
            <a:pPr algn="l"/>
            <a:r>
              <a:rPr lang="en-US" altLang="zh-CN" sz="1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class 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Myclass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{ </a:t>
            </a:r>
          </a:p>
          <a:p>
            <a:pPr algn="l"/>
            <a:r>
              <a:rPr lang="en-US" altLang="zh-CN" sz="1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public:</a:t>
            </a:r>
          </a:p>
          <a:p>
            <a:pPr algn="l"/>
            <a:r>
              <a:rPr lang="en-US" altLang="zh-CN" sz="1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Myclass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(int n) { number=n;}</a:t>
            </a:r>
          </a:p>
          <a:p>
            <a:pPr algn="l"/>
            <a:r>
              <a:rPr lang="en-US" altLang="zh-CN" sz="1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Myclass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Myclass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&amp;other) { number=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other.number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}</a:t>
            </a:r>
          </a:p>
          <a:p>
            <a:pPr algn="l"/>
            <a:r>
              <a:rPr lang="en-US" altLang="zh-CN" sz="1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private:</a:t>
            </a:r>
          </a:p>
          <a:p>
            <a:pPr algn="l"/>
            <a:r>
              <a:rPr lang="en-US" altLang="zh-CN" sz="1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int number;</a:t>
            </a:r>
          </a:p>
          <a:p>
            <a:pPr algn="l"/>
            <a:r>
              <a:rPr lang="en-US" altLang="zh-CN" sz="1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};</a:t>
            </a:r>
          </a:p>
          <a:p>
            <a:pPr algn="l"/>
            <a:endParaRPr lang="en-US" altLang="zh-CN" sz="18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Myclass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fun(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Myclass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p) { 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Myclass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temp(p); return temp; }</a:t>
            </a:r>
          </a:p>
          <a:p>
            <a:pPr algn="l"/>
            <a:endParaRPr lang="en-US" altLang="zh-CN" sz="18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 main( ){ </a:t>
            </a:r>
          </a:p>
          <a:p>
            <a:pPr algn="l"/>
            <a:r>
              <a:rPr lang="en-US" altLang="zh-CN" sz="1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Myclass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obj1(10), obj2(0);</a:t>
            </a:r>
          </a:p>
          <a:p>
            <a:pPr algn="l"/>
            <a:r>
              <a:rPr lang="en-US" altLang="zh-CN" sz="1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Myclass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obj3(obj1);</a:t>
            </a:r>
          </a:p>
          <a:p>
            <a:pPr algn="l"/>
            <a:r>
              <a:rPr lang="en-US" altLang="zh-CN" sz="1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obj2=fun(obj3</a:t>
            </a:r>
            <a:r>
              <a:rPr lang="en-US" altLang="zh-CN" sz="1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pPr algn="l"/>
            <a:r>
              <a:rPr lang="en-US" altLang="zh-CN" sz="1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0;</a:t>
            </a:r>
          </a:p>
          <a:p>
            <a:pPr algn="l"/>
            <a:r>
              <a:rPr lang="en-US" altLang="zh-CN" sz="1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lang="zh-CN" altLang="en-US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87A353-FB19-44B2-AC3F-26471FFCA266}"/>
              </a:ext>
            </a:extLst>
          </p:cNvPr>
          <p:cNvSpPr txBox="1"/>
          <p:nvPr/>
        </p:nvSpPr>
        <p:spPr>
          <a:xfrm>
            <a:off x="4355976" y="4564762"/>
            <a:ext cx="45776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程序执行时，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Myclass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类的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复制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构造函数被调用的次数是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pPr algn="l"/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A.5</a:t>
            </a:r>
          </a:p>
          <a:p>
            <a:pPr algn="l"/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B.4</a:t>
            </a:r>
          </a:p>
          <a:p>
            <a:pPr algn="l"/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C.3</a:t>
            </a:r>
          </a:p>
          <a:p>
            <a:pPr algn="l"/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D.2</a:t>
            </a:r>
          </a:p>
        </p:txBody>
      </p:sp>
    </p:spTree>
    <p:extLst>
      <p:ext uri="{BB962C8B-B14F-4D97-AF65-F5344CB8AC3E}">
        <p14:creationId xmlns:p14="http://schemas.microsoft.com/office/powerpoint/2010/main" val="199359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封装</a:t>
            </a:r>
            <a:endParaRPr lang="zh-CN" altLang="en-US" dirty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323527" y="2119537"/>
            <a:ext cx="8640961" cy="4359275"/>
          </a:xfrm>
        </p:spPr>
        <p:txBody>
          <a:bodyPr/>
          <a:lstStyle/>
          <a:p>
            <a:pPr marL="457200" indent="-457200" eaLnBrk="1" hangingPunct="1">
              <a:lnSpc>
                <a:spcPct val="130000"/>
              </a:lnSpc>
              <a:spcAft>
                <a:spcPts val="12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将抽象出的数据、行为封装在一起，形成类。</a:t>
            </a:r>
          </a:p>
          <a:p>
            <a:pPr marL="852488" lvl="1" eaLnBrk="1" hangingPunct="1">
              <a:lnSpc>
                <a:spcPct val="130000"/>
              </a:lnSpc>
              <a:spcAft>
                <a:spcPts val="1200"/>
              </a:spcAft>
            </a:pPr>
            <a:r>
              <a:rPr lang="zh-CN" altLang="en-US" sz="2400" dirty="0">
                <a:latin typeface="宋体" panose="02010600030101010101" pitchFamily="2" charset="-122"/>
              </a:rPr>
              <a:t>目的：增强安全性和简化编程，使用者不必了解具体的实现细节，而只需要通过外部接口，以特定的访问权限，来使用类的成员。</a:t>
            </a:r>
          </a:p>
        </p:txBody>
      </p:sp>
    </p:spTree>
    <p:extLst>
      <p:ext uri="{BB962C8B-B14F-4D97-AF65-F5344CB8AC3E}">
        <p14:creationId xmlns:p14="http://schemas.microsoft.com/office/powerpoint/2010/main" val="32809285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78C08-C1EE-E154-AB48-09BE5FB8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课堂小测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6D4D4-D431-3559-D672-82124519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72" y="1196752"/>
            <a:ext cx="8827108" cy="5449094"/>
          </a:xfrm>
        </p:spPr>
        <p:txBody>
          <a:bodyPr/>
          <a:lstStyle/>
          <a:p>
            <a:r>
              <a:rPr lang="en-US" altLang="zh-CN" sz="2000" dirty="0"/>
              <a:t>7.</a:t>
            </a:r>
            <a:r>
              <a:rPr lang="zh-CN" altLang="en-US" sz="2000" dirty="0"/>
              <a:t>有以下类的定义</a:t>
            </a:r>
          </a:p>
          <a:p>
            <a:r>
              <a:rPr lang="en-US" altLang="zh-CN" sz="2000" dirty="0"/>
              <a:t>Class Point{ </a:t>
            </a:r>
          </a:p>
          <a:p>
            <a:r>
              <a:rPr lang="en-US" altLang="zh-CN" sz="2000" dirty="0"/>
              <a:t>public:</a:t>
            </a:r>
          </a:p>
          <a:p>
            <a:r>
              <a:rPr lang="en-US" altLang="zh-CN" sz="2000" dirty="0"/>
              <a:t>	Point(int x=0; int y=0) { _x=x; _y=y; }</a:t>
            </a:r>
          </a:p>
          <a:p>
            <a:r>
              <a:rPr lang="en-US" altLang="zh-CN" sz="2000" dirty="0"/>
              <a:t>	void move( int </a:t>
            </a:r>
            <a:r>
              <a:rPr lang="en-US" altLang="zh-CN" sz="2000" dirty="0" err="1"/>
              <a:t>xoff</a:t>
            </a:r>
            <a:r>
              <a:rPr lang="en-US" altLang="zh-CN" sz="2000" dirty="0"/>
              <a:t>, int </a:t>
            </a:r>
            <a:r>
              <a:rPr lang="en-US" altLang="zh-CN" sz="2000" dirty="0" err="1"/>
              <a:t>yoff</a:t>
            </a:r>
            <a:r>
              <a:rPr lang="en-US" altLang="zh-CN" sz="2000" dirty="0"/>
              <a:t> ) { _x+=</a:t>
            </a:r>
            <a:r>
              <a:rPr lang="en-US" altLang="zh-CN" sz="2000" dirty="0" err="1"/>
              <a:t>xoff</a:t>
            </a:r>
            <a:r>
              <a:rPr lang="en-US" altLang="zh-CN" sz="2000" dirty="0"/>
              <a:t>; _y+=</a:t>
            </a:r>
            <a:r>
              <a:rPr lang="en-US" altLang="zh-CN" sz="2000" dirty="0" err="1"/>
              <a:t>yoff</a:t>
            </a:r>
            <a:r>
              <a:rPr lang="en-US" altLang="zh-CN" sz="2000" dirty="0"/>
              <a:t>; }</a:t>
            </a:r>
          </a:p>
          <a:p>
            <a:r>
              <a:rPr lang="en-US" altLang="zh-CN" sz="2000" dirty="0"/>
              <a:t>	void print( ) const {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&lt;&lt;_x&lt;&lt;’,’&lt;&lt;_y&lt;&lt;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}</a:t>
            </a:r>
          </a:p>
          <a:p>
            <a:r>
              <a:rPr lang="en-US" altLang="zh-CN" sz="2000" dirty="0"/>
              <a:t>private:</a:t>
            </a:r>
          </a:p>
          <a:p>
            <a:r>
              <a:rPr lang="en-US" altLang="zh-CN" sz="2000" dirty="0"/>
              <a:t>	int _x; _y ;</a:t>
            </a:r>
          </a:p>
          <a:p>
            <a:r>
              <a:rPr lang="en-US" altLang="zh-CN" sz="2000" dirty="0"/>
              <a:t>};</a:t>
            </a:r>
          </a:p>
          <a:p>
            <a:r>
              <a:rPr lang="zh-CN" altLang="en-US" sz="2000" dirty="0"/>
              <a:t>下列语句中会发生编译错误的是</a:t>
            </a:r>
            <a:r>
              <a:rPr lang="en-US" altLang="zh-CN" sz="2000" dirty="0"/>
              <a:t>( )</a:t>
            </a:r>
            <a:r>
              <a:rPr lang="zh-CN" altLang="en-US" sz="2000" dirty="0"/>
              <a:t>。</a:t>
            </a:r>
          </a:p>
          <a:p>
            <a:r>
              <a:rPr lang="en-US" altLang="zh-CN" sz="2000" dirty="0"/>
              <a:t>A. Point pt; </a:t>
            </a:r>
            <a:r>
              <a:rPr lang="en-US" altLang="zh-CN" sz="2000" dirty="0" err="1"/>
              <a:t>pt.print</a:t>
            </a:r>
            <a:r>
              <a:rPr lang="en-US" altLang="zh-CN" sz="2000" dirty="0"/>
              <a:t>( );</a:t>
            </a:r>
          </a:p>
          <a:p>
            <a:r>
              <a:rPr lang="en-US" altLang="zh-CN" sz="2000" dirty="0"/>
              <a:t>B. const Point pt; </a:t>
            </a:r>
            <a:r>
              <a:rPr lang="en-US" altLang="zh-CN" sz="2000" dirty="0" err="1"/>
              <a:t>pt.print</a:t>
            </a:r>
            <a:r>
              <a:rPr lang="en-US" altLang="zh-CN" sz="2000" dirty="0"/>
              <a:t>( );</a:t>
            </a:r>
          </a:p>
          <a:p>
            <a:r>
              <a:rPr lang="en-US" altLang="zh-CN" sz="2000" dirty="0"/>
              <a:t>C. Point pt; </a:t>
            </a:r>
            <a:r>
              <a:rPr lang="en-US" altLang="zh-CN" sz="2000" dirty="0" err="1"/>
              <a:t>pt.move</a:t>
            </a:r>
            <a:r>
              <a:rPr lang="en-US" altLang="zh-CN" sz="2000" dirty="0"/>
              <a:t>(1,2);</a:t>
            </a:r>
          </a:p>
          <a:p>
            <a:r>
              <a:rPr lang="en-US" altLang="zh-CN" sz="2000" dirty="0"/>
              <a:t>D. const Point pt; </a:t>
            </a:r>
            <a:r>
              <a:rPr lang="en-US" altLang="zh-CN" sz="2000" dirty="0" err="1"/>
              <a:t>pt.move</a:t>
            </a:r>
            <a:r>
              <a:rPr lang="en-US" altLang="zh-CN" sz="2000" dirty="0"/>
              <a:t>(1,2);</a:t>
            </a:r>
          </a:p>
        </p:txBody>
      </p:sp>
    </p:spTree>
    <p:extLst>
      <p:ext uri="{BB962C8B-B14F-4D97-AF65-F5344CB8AC3E}">
        <p14:creationId xmlns:p14="http://schemas.microsoft.com/office/powerpoint/2010/main" val="3788449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124744"/>
            <a:ext cx="7772400" cy="1362075"/>
          </a:xfrm>
        </p:spPr>
        <p:txBody>
          <a:bodyPr/>
          <a:lstStyle/>
          <a:p>
            <a:r>
              <a:rPr lang="zh-CN" altLang="en-US" dirty="0"/>
              <a:t>类的组合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1570" y="2861470"/>
            <a:ext cx="7912878" cy="1509712"/>
          </a:xfrm>
        </p:spPr>
        <p:txBody>
          <a:bodyPr/>
          <a:lstStyle/>
          <a:p>
            <a:r>
              <a:rPr lang="zh-CN" altLang="en-US" sz="2200" dirty="0"/>
              <a:t>在制造业，我们一直在用部件组装的生产模式，在程序中是否也可以用这种方法呢？</a:t>
            </a:r>
            <a:endParaRPr lang="en-US" altLang="zh-CN" sz="2200" dirty="0"/>
          </a:p>
          <a:p>
            <a:r>
              <a:rPr lang="en-US" altLang="zh-CN" sz="2200" dirty="0"/>
              <a:t>C++</a:t>
            </a:r>
            <a:r>
              <a:rPr lang="zh-CN" altLang="en-US" sz="2200" dirty="0"/>
              <a:t>语言支持这种部件组装的思想，就是类组合的机制：在定义一个新类时，可以用已有类的对象作为成员。</a:t>
            </a:r>
          </a:p>
        </p:txBody>
      </p:sp>
    </p:spTree>
    <p:extLst>
      <p:ext uri="{BB962C8B-B14F-4D97-AF65-F5344CB8AC3E}">
        <p14:creationId xmlns:p14="http://schemas.microsoft.com/office/powerpoint/2010/main" val="21279933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251521" y="1052736"/>
            <a:ext cx="10252016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组合的概念</a:t>
            </a:r>
            <a:endParaRPr lang="zh-CN" altLang="en-US" dirty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251519" y="2117949"/>
            <a:ext cx="8892481" cy="25019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/>
              <a:t>类中的成员是另一个类的对象。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/>
              <a:t>可以在已有抽象的基础上实现更复杂的抽象。</a:t>
            </a:r>
          </a:p>
        </p:txBody>
      </p:sp>
    </p:spTree>
    <p:extLst>
      <p:ext uri="{BB962C8B-B14F-4D97-AF65-F5344CB8AC3E}">
        <p14:creationId xmlns:p14="http://schemas.microsoft.com/office/powerpoint/2010/main" val="413017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226094" y="1071563"/>
            <a:ext cx="9233594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类组合的构造函数设计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179511" y="2212976"/>
            <a:ext cx="8856985" cy="4430713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sz="2400" dirty="0">
                <a:latin typeface="宋体" panose="02010600030101010101" pitchFamily="2" charset="-122"/>
              </a:rPr>
              <a:t>原则：不仅要负责对本类中的基本类型成员数据初始化，也要对对象成员初始化。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sz="2400" dirty="0">
                <a:latin typeface="宋体" panose="02010600030101010101" pitchFamily="2" charset="-122"/>
              </a:rPr>
              <a:t>声明形式：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类名</a:t>
            </a:r>
            <a:r>
              <a:rPr lang="en-US" altLang="zh-CN" sz="2400" dirty="0">
                <a:latin typeface="宋体" panose="02010600030101010101" pitchFamily="2" charset="-122"/>
              </a:rPr>
              <a:t>::</a:t>
            </a:r>
            <a:r>
              <a:rPr lang="zh-CN" altLang="en-US" sz="2400" dirty="0">
                <a:latin typeface="宋体" panose="02010600030101010101" pitchFamily="2" charset="-122"/>
              </a:rPr>
              <a:t>类名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</a:rPr>
              <a:t>对象成员所需的形参，本类成员形参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 :</a:t>
            </a:r>
            <a:r>
              <a:rPr lang="zh-CN" altLang="en-US" sz="2400" dirty="0">
                <a:latin typeface="宋体" panose="02010600030101010101" pitchFamily="2" charset="-122"/>
              </a:rPr>
              <a:t>对象</a:t>
            </a:r>
            <a:r>
              <a:rPr lang="en-US" altLang="zh-CN" sz="2400" dirty="0">
                <a:latin typeface="宋体" panose="02010600030101010101" pitchFamily="2" charset="-122"/>
              </a:rPr>
              <a:t>1(</a:t>
            </a:r>
            <a:r>
              <a:rPr lang="zh-CN" altLang="en-US" sz="2400" dirty="0">
                <a:latin typeface="宋体" panose="02010600030101010101" pitchFamily="2" charset="-122"/>
              </a:rPr>
              <a:t>参数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</a:rPr>
              <a:t>，对象</a:t>
            </a:r>
            <a:r>
              <a:rPr lang="en-US" altLang="zh-CN" sz="2400" dirty="0">
                <a:latin typeface="宋体" panose="02010600030101010101" pitchFamily="2" charset="-122"/>
              </a:rPr>
              <a:t>2(</a:t>
            </a:r>
            <a:r>
              <a:rPr lang="zh-CN" altLang="en-US" sz="2400" dirty="0">
                <a:latin typeface="宋体" panose="02010600030101010101" pitchFamily="2" charset="-122"/>
              </a:rPr>
              <a:t>参数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......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{  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//</a:t>
            </a:r>
            <a:r>
              <a:rPr lang="zh-CN" altLang="en-US" sz="2400" dirty="0">
                <a:latin typeface="宋体" panose="02010600030101010101" pitchFamily="2" charset="-122"/>
              </a:rPr>
              <a:t>函数体其他语句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68868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70735" y="1052736"/>
            <a:ext cx="9095436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构造组合类对象时的初始化次序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29475" y="2189386"/>
            <a:ext cx="8784976" cy="45021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Aft>
                <a:spcPts val="0"/>
              </a:spcAft>
            </a:pPr>
            <a:r>
              <a:rPr lang="zh-CN" altLang="en-US" sz="2300" dirty="0"/>
              <a:t>首先对构造函数初始化列表中列出的成员（包括基本类型成员和对象成员）进行初始化，</a:t>
            </a:r>
            <a:r>
              <a:rPr lang="zh-CN" altLang="en-US" sz="2300" dirty="0">
                <a:solidFill>
                  <a:srgbClr val="C00000"/>
                </a:solidFill>
              </a:rPr>
              <a:t>初始化次序是成员在类体中声明的次序</a:t>
            </a:r>
            <a:r>
              <a:rPr lang="zh-CN" altLang="en-US" sz="2300" dirty="0"/>
              <a:t>。</a:t>
            </a:r>
            <a:endParaRPr lang="en-US" altLang="zh-CN" sz="2300" dirty="0"/>
          </a:p>
          <a:p>
            <a:pPr lvl="1" eaLnBrk="1" hangingPunct="1">
              <a:lnSpc>
                <a:spcPct val="105000"/>
              </a:lnSpc>
              <a:spcAft>
                <a:spcPts val="0"/>
              </a:spcAft>
            </a:pPr>
            <a:r>
              <a:rPr lang="zh-CN" altLang="en-US" sz="2200" dirty="0"/>
              <a:t>成员对象构造函数调用顺序：按对象成员的声明顺序，先声明者先构造。</a:t>
            </a:r>
          </a:p>
          <a:p>
            <a:pPr lvl="1" eaLnBrk="1" hangingPunct="1">
              <a:lnSpc>
                <a:spcPct val="105000"/>
              </a:lnSpc>
              <a:spcAft>
                <a:spcPts val="1200"/>
              </a:spcAft>
            </a:pPr>
            <a:r>
              <a:rPr lang="zh-CN" altLang="en-US" sz="2200" dirty="0"/>
              <a:t>初始化列表中未出现的成员对象，调用用默认构造函数（即无形参的）初始化</a:t>
            </a:r>
            <a:endParaRPr lang="en-US" altLang="zh-CN" sz="2200" dirty="0"/>
          </a:p>
          <a:p>
            <a:pPr eaLnBrk="1" hangingPunct="1">
              <a:lnSpc>
                <a:spcPct val="105000"/>
              </a:lnSpc>
              <a:spcAft>
                <a:spcPts val="1200"/>
              </a:spcAft>
            </a:pPr>
            <a:r>
              <a:rPr lang="zh-CN" altLang="en-US" sz="2300" dirty="0"/>
              <a:t>处理完初始化列表之后，再执行构造函数的函数体。</a:t>
            </a:r>
            <a:endParaRPr lang="en-US" altLang="zh-CN" sz="2300" dirty="0"/>
          </a:p>
          <a:p>
            <a:pPr eaLnBrk="1" hangingPunct="1">
              <a:lnSpc>
                <a:spcPct val="105000"/>
              </a:lnSpc>
              <a:spcAft>
                <a:spcPts val="1200"/>
              </a:spcAft>
            </a:pPr>
            <a:r>
              <a:rPr lang="zh-CN" altLang="en-US" sz="2300" dirty="0"/>
              <a:t>析构函数的调用执行顺序与构造函数刚好相反。</a:t>
            </a:r>
            <a:endParaRPr lang="en-US" altLang="zh-CN" sz="2300" dirty="0"/>
          </a:p>
          <a:p>
            <a:pPr eaLnBrk="1" hangingPunct="1">
              <a:lnSpc>
                <a:spcPct val="105000"/>
              </a:lnSpc>
              <a:spcAft>
                <a:spcPts val="1200"/>
              </a:spcAft>
            </a:pP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1589540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418" y="44624"/>
            <a:ext cx="7379581" cy="86409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例</a:t>
            </a:r>
            <a:r>
              <a:rPr lang="en-US" altLang="zh-CN" dirty="0"/>
              <a:t>4_4</a:t>
            </a:r>
            <a:r>
              <a:rPr lang="zh-CN" altLang="en-US" dirty="0"/>
              <a:t>：类的组合，线段（</a:t>
            </a:r>
            <a:r>
              <a:rPr lang="en-US" altLang="zh-CN" dirty="0"/>
              <a:t>Line</a:t>
            </a:r>
            <a:r>
              <a:rPr lang="zh-CN" altLang="en-US" dirty="0"/>
              <a:t>）类</a:t>
            </a:r>
          </a:p>
        </p:txBody>
      </p:sp>
      <p:sp>
        <p:nvSpPr>
          <p:cNvPr id="39940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7848872" cy="544909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200" dirty="0"/>
              <a:t>#include &lt;</a:t>
            </a:r>
            <a:r>
              <a:rPr lang="en-US" altLang="zh-CN" sz="2200" dirty="0" err="1"/>
              <a:t>iostream</a:t>
            </a:r>
            <a:r>
              <a:rPr lang="en-US" altLang="zh-CN" sz="2200" dirty="0"/>
              <a:t>&gt;</a:t>
            </a:r>
          </a:p>
          <a:p>
            <a:pPr>
              <a:spcBef>
                <a:spcPts val="0"/>
              </a:spcBef>
            </a:pPr>
            <a:r>
              <a:rPr lang="en-US" altLang="zh-CN" sz="2200" dirty="0"/>
              <a:t>#include &lt;</a:t>
            </a:r>
            <a:r>
              <a:rPr lang="en-US" altLang="zh-CN" sz="2200" dirty="0" err="1"/>
              <a:t>cmath</a:t>
            </a:r>
            <a:r>
              <a:rPr lang="en-US" altLang="zh-CN" sz="2200" dirty="0"/>
              <a:t>&gt;</a:t>
            </a:r>
          </a:p>
          <a:p>
            <a:pPr>
              <a:spcBef>
                <a:spcPts val="0"/>
              </a:spcBef>
            </a:pPr>
            <a:r>
              <a:rPr lang="en-US" altLang="zh-CN" sz="2200" dirty="0"/>
              <a:t>using namespace </a:t>
            </a:r>
            <a:r>
              <a:rPr lang="en-US" altLang="zh-CN" sz="2200" dirty="0" err="1"/>
              <a:t>std</a:t>
            </a:r>
            <a:r>
              <a:rPr lang="en-US" altLang="zh-CN" sz="2200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200" dirty="0"/>
              <a:t>class Point {	//Point</a:t>
            </a:r>
            <a:r>
              <a:rPr lang="zh-CN" altLang="en-US" sz="2200" dirty="0"/>
              <a:t>类定义</a:t>
            </a:r>
            <a:endParaRPr lang="en-US" altLang="zh-CN" sz="2200" dirty="0"/>
          </a:p>
          <a:p>
            <a:pPr>
              <a:spcBef>
                <a:spcPts val="0"/>
              </a:spcBef>
            </a:pPr>
            <a:endParaRPr lang="zh-CN" altLang="en-US" sz="2200" dirty="0"/>
          </a:p>
          <a:p>
            <a:pPr>
              <a:spcBef>
                <a:spcPts val="0"/>
              </a:spcBef>
            </a:pPr>
            <a:r>
              <a:rPr lang="en-US" altLang="zh-CN" sz="2200" dirty="0"/>
              <a:t>public:</a:t>
            </a:r>
          </a:p>
          <a:p>
            <a:pPr>
              <a:spcBef>
                <a:spcPts val="0"/>
              </a:spcBef>
            </a:pPr>
            <a:r>
              <a:rPr lang="en-US" altLang="zh-CN" sz="2200" dirty="0"/>
              <a:t>	Point(int xx = 0, int </a:t>
            </a:r>
            <a:r>
              <a:rPr lang="en-US" altLang="zh-CN" sz="2200" dirty="0" err="1"/>
              <a:t>yy</a:t>
            </a:r>
            <a:r>
              <a:rPr lang="en-US" altLang="zh-CN" sz="2200" dirty="0"/>
              <a:t> = 0) { x = xx; y = </a:t>
            </a:r>
            <a:r>
              <a:rPr lang="en-US" altLang="zh-CN" sz="2200" dirty="0" err="1"/>
              <a:t>yy</a:t>
            </a:r>
            <a:r>
              <a:rPr lang="en-US" altLang="zh-CN" sz="2200" dirty="0"/>
              <a:t>; }</a:t>
            </a:r>
          </a:p>
          <a:p>
            <a:pPr>
              <a:spcBef>
                <a:spcPts val="0"/>
              </a:spcBef>
            </a:pPr>
            <a:r>
              <a:rPr lang="en-US" altLang="zh-CN" sz="2200" dirty="0"/>
              <a:t>	Point(Point &amp;p);</a:t>
            </a:r>
          </a:p>
          <a:p>
            <a:pPr>
              <a:spcBef>
                <a:spcPts val="0"/>
              </a:spcBef>
            </a:pPr>
            <a:r>
              <a:rPr lang="en-US" altLang="zh-CN" sz="2200" dirty="0"/>
              <a:t>	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getX</a:t>
            </a:r>
            <a:r>
              <a:rPr lang="en-US" altLang="zh-CN" sz="2200" dirty="0"/>
              <a:t>() { return x; }</a:t>
            </a:r>
          </a:p>
          <a:p>
            <a:pPr>
              <a:spcBef>
                <a:spcPts val="0"/>
              </a:spcBef>
            </a:pPr>
            <a:r>
              <a:rPr lang="en-US" altLang="zh-CN" sz="2200" dirty="0"/>
              <a:t>	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getY</a:t>
            </a:r>
            <a:r>
              <a:rPr lang="en-US" altLang="zh-CN" sz="2200" dirty="0"/>
              <a:t>() { return y; }</a:t>
            </a:r>
          </a:p>
          <a:p>
            <a:pPr>
              <a:spcBef>
                <a:spcPts val="0"/>
              </a:spcBef>
            </a:pPr>
            <a:r>
              <a:rPr lang="en-US" altLang="zh-CN" sz="2200" dirty="0"/>
              <a:t>private:</a:t>
            </a:r>
          </a:p>
          <a:p>
            <a:pPr>
              <a:spcBef>
                <a:spcPts val="0"/>
              </a:spcBef>
            </a:pPr>
            <a:r>
              <a:rPr lang="en-US" altLang="zh-CN" sz="2200" dirty="0"/>
              <a:t>	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x, y;</a:t>
            </a:r>
          </a:p>
          <a:p>
            <a:pPr>
              <a:spcBef>
                <a:spcPts val="0"/>
              </a:spcBef>
            </a:pPr>
            <a:r>
              <a:rPr lang="en-US" altLang="zh-CN" sz="2200" dirty="0"/>
              <a:t>};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611560" y="1"/>
            <a:ext cx="7848872" cy="908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348104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418" y="44624"/>
            <a:ext cx="7488101" cy="86409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例</a:t>
            </a:r>
            <a:r>
              <a:rPr lang="en-US" altLang="zh-CN" dirty="0"/>
              <a:t>4_4</a:t>
            </a:r>
            <a:r>
              <a:rPr lang="zh-CN" altLang="en-US" dirty="0"/>
              <a:t>：类的组合，线段（</a:t>
            </a:r>
            <a:r>
              <a:rPr lang="en-US" altLang="zh-CN" dirty="0"/>
              <a:t>Line</a:t>
            </a:r>
            <a:r>
              <a:rPr lang="zh-CN" altLang="en-US" dirty="0"/>
              <a:t>）类</a:t>
            </a:r>
          </a:p>
        </p:txBody>
      </p:sp>
      <p:sp>
        <p:nvSpPr>
          <p:cNvPr id="39940" name="内容占位符 2"/>
          <p:cNvSpPr>
            <a:spLocks noGrp="1"/>
          </p:cNvSpPr>
          <p:nvPr>
            <p:ph idx="1"/>
          </p:nvPr>
        </p:nvSpPr>
        <p:spPr>
          <a:xfrm>
            <a:off x="107504" y="1124744"/>
            <a:ext cx="9036496" cy="544909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Point::Point(Point &amp;p) {	//</a:t>
            </a:r>
            <a:r>
              <a:rPr lang="zh-CN" altLang="en-US" sz="2200" dirty="0"/>
              <a:t>复制构造函数的实现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	</a:t>
            </a:r>
            <a:r>
              <a:rPr lang="en-US" altLang="zh-CN" sz="2200" dirty="0"/>
              <a:t>x = </a:t>
            </a:r>
            <a:r>
              <a:rPr lang="en-US" altLang="zh-CN" sz="2200" dirty="0" err="1"/>
              <a:t>p.x</a:t>
            </a:r>
            <a:r>
              <a:rPr lang="en-US" altLang="zh-CN" sz="2200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	y = </a:t>
            </a:r>
            <a:r>
              <a:rPr lang="en-US" altLang="zh-CN" sz="2200" dirty="0" err="1"/>
              <a:t>p.y</a:t>
            </a:r>
            <a:r>
              <a:rPr lang="en-US" altLang="zh-CN" sz="2200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	</a:t>
            </a:r>
            <a:r>
              <a:rPr lang="en-US" altLang="zh-CN" sz="2200" dirty="0" err="1"/>
              <a:t>cout</a:t>
            </a:r>
            <a:r>
              <a:rPr lang="en-US" altLang="zh-CN" sz="2200" dirty="0"/>
              <a:t> &lt;&lt; "Calling the copy constructor of Point" &lt;&lt; </a:t>
            </a:r>
            <a:r>
              <a:rPr lang="en-US" altLang="zh-CN" sz="2200" dirty="0" err="1"/>
              <a:t>endl</a:t>
            </a:r>
            <a:r>
              <a:rPr lang="en-US" altLang="zh-CN" sz="2200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}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611560" y="1"/>
            <a:ext cx="7848872" cy="908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976445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418" y="44624"/>
            <a:ext cx="7379581" cy="86409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例</a:t>
            </a:r>
            <a:r>
              <a:rPr lang="en-US" altLang="zh-CN" dirty="0"/>
              <a:t>4_4</a:t>
            </a:r>
            <a:r>
              <a:rPr lang="zh-CN" altLang="en-US" dirty="0"/>
              <a:t>：类的组合，线段（</a:t>
            </a:r>
            <a:r>
              <a:rPr lang="en-US" altLang="zh-CN" dirty="0"/>
              <a:t>Line</a:t>
            </a:r>
            <a:r>
              <a:rPr lang="zh-CN" altLang="en-US" dirty="0"/>
              <a:t>）类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964488" cy="544909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200" dirty="0"/>
              <a:t>//</a:t>
            </a:r>
            <a:r>
              <a:rPr lang="zh-CN" altLang="en-US" sz="2200" dirty="0"/>
              <a:t>类的组合</a:t>
            </a:r>
          </a:p>
          <a:p>
            <a:pPr>
              <a:spcBef>
                <a:spcPts val="600"/>
              </a:spcBef>
            </a:pPr>
            <a:r>
              <a:rPr lang="en-US" altLang="zh-CN" sz="2200" dirty="0"/>
              <a:t>class </a:t>
            </a:r>
            <a:r>
              <a:rPr lang="en-US" altLang="zh-CN" sz="2200" dirty="0">
                <a:solidFill>
                  <a:schemeClr val="accent4"/>
                </a:solidFill>
              </a:rPr>
              <a:t>Line</a:t>
            </a:r>
            <a:r>
              <a:rPr lang="en-US" altLang="zh-CN" sz="2200" dirty="0"/>
              <a:t> {	//Line</a:t>
            </a:r>
            <a:r>
              <a:rPr lang="zh-CN" altLang="en-US" sz="2200" dirty="0"/>
              <a:t>类的定义</a:t>
            </a:r>
          </a:p>
          <a:p>
            <a:pPr>
              <a:spcBef>
                <a:spcPts val="600"/>
              </a:spcBef>
            </a:pPr>
            <a:r>
              <a:rPr lang="en-US" altLang="zh-CN" sz="2200" dirty="0"/>
              <a:t>public:	//</a:t>
            </a:r>
            <a:r>
              <a:rPr lang="zh-CN" altLang="en-US" sz="2200" dirty="0"/>
              <a:t>外部接口</a:t>
            </a:r>
          </a:p>
          <a:p>
            <a:pPr>
              <a:spcBef>
                <a:spcPts val="600"/>
              </a:spcBef>
            </a:pPr>
            <a:r>
              <a:rPr lang="zh-CN" altLang="en-US" sz="2200" dirty="0"/>
              <a:t>	</a:t>
            </a:r>
            <a:r>
              <a:rPr lang="en-US" altLang="zh-CN" sz="2200" dirty="0"/>
              <a:t>Line(</a:t>
            </a:r>
            <a:r>
              <a:rPr lang="en-US" altLang="zh-CN" sz="2200" dirty="0">
                <a:solidFill>
                  <a:schemeClr val="accent3"/>
                </a:solidFill>
              </a:rPr>
              <a:t>Point</a:t>
            </a:r>
            <a:r>
              <a:rPr lang="en-US" altLang="zh-CN" sz="2200" dirty="0"/>
              <a:t> xp1, </a:t>
            </a:r>
            <a:r>
              <a:rPr lang="en-US" altLang="zh-CN" sz="2200" dirty="0">
                <a:solidFill>
                  <a:schemeClr val="accent3"/>
                </a:solidFill>
              </a:rPr>
              <a:t>Point</a:t>
            </a:r>
            <a:r>
              <a:rPr lang="en-US" altLang="zh-CN" sz="2200" dirty="0"/>
              <a:t> xp2);</a:t>
            </a:r>
          </a:p>
          <a:p>
            <a:pPr>
              <a:spcBef>
                <a:spcPts val="600"/>
              </a:spcBef>
            </a:pPr>
            <a:r>
              <a:rPr lang="en-US" altLang="zh-CN" sz="2200" dirty="0"/>
              <a:t>	Line(Line &amp;l);</a:t>
            </a:r>
          </a:p>
          <a:p>
            <a:pPr>
              <a:spcBef>
                <a:spcPts val="600"/>
              </a:spcBef>
            </a:pPr>
            <a:r>
              <a:rPr lang="en-US" altLang="zh-CN" sz="2200" dirty="0"/>
              <a:t>	double </a:t>
            </a:r>
            <a:r>
              <a:rPr lang="en-US" altLang="zh-CN" sz="2200" dirty="0" err="1"/>
              <a:t>getLen</a:t>
            </a:r>
            <a:r>
              <a:rPr lang="en-US" altLang="zh-CN" sz="2200" dirty="0"/>
              <a:t>() { return </a:t>
            </a:r>
            <a:r>
              <a:rPr lang="en-US" altLang="zh-CN" sz="2200" dirty="0" err="1"/>
              <a:t>len</a:t>
            </a:r>
            <a:r>
              <a:rPr lang="en-US" altLang="zh-CN" sz="2200" dirty="0"/>
              <a:t>; }</a:t>
            </a:r>
          </a:p>
          <a:p>
            <a:pPr>
              <a:spcBef>
                <a:spcPts val="600"/>
              </a:spcBef>
            </a:pPr>
            <a:r>
              <a:rPr lang="en-US" altLang="zh-CN" sz="2200" dirty="0"/>
              <a:t>private:	//</a:t>
            </a:r>
            <a:r>
              <a:rPr lang="zh-CN" altLang="en-US" sz="2200" dirty="0"/>
              <a:t>私有数据成员</a:t>
            </a:r>
          </a:p>
          <a:p>
            <a:pPr>
              <a:spcBef>
                <a:spcPts val="600"/>
              </a:spcBef>
            </a:pPr>
            <a:r>
              <a:rPr lang="zh-CN" altLang="en-US" sz="2200" dirty="0"/>
              <a:t>	</a:t>
            </a:r>
            <a:r>
              <a:rPr lang="en-US" altLang="zh-CN" sz="2200" dirty="0">
                <a:solidFill>
                  <a:schemeClr val="accent3"/>
                </a:solidFill>
              </a:rPr>
              <a:t>Point</a:t>
            </a:r>
            <a:r>
              <a:rPr lang="en-US" altLang="zh-CN" sz="2200" dirty="0"/>
              <a:t> p1, p2;	//Point</a:t>
            </a:r>
            <a:r>
              <a:rPr lang="zh-CN" altLang="en-US" sz="2200" dirty="0"/>
              <a:t>类的对象</a:t>
            </a:r>
            <a:r>
              <a:rPr lang="en-US" altLang="zh-CN" sz="2200" dirty="0"/>
              <a:t>p1,p2</a:t>
            </a:r>
          </a:p>
          <a:p>
            <a:pPr>
              <a:spcBef>
                <a:spcPts val="600"/>
              </a:spcBef>
            </a:pPr>
            <a:r>
              <a:rPr lang="en-US" altLang="zh-CN" sz="2200" dirty="0"/>
              <a:t>	double </a:t>
            </a:r>
            <a:r>
              <a:rPr lang="en-US" altLang="zh-CN" sz="2200" dirty="0" err="1"/>
              <a:t>len</a:t>
            </a:r>
            <a:r>
              <a:rPr lang="en-US" altLang="zh-CN" sz="2200" dirty="0"/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200" dirty="0"/>
              <a:t>};</a:t>
            </a:r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611560" y="1"/>
            <a:ext cx="7848872" cy="908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17185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418" y="44624"/>
            <a:ext cx="7488101" cy="86409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例</a:t>
            </a:r>
            <a:r>
              <a:rPr lang="en-US" altLang="zh-CN" dirty="0"/>
              <a:t>4_4</a:t>
            </a:r>
            <a:r>
              <a:rPr lang="zh-CN" altLang="en-US" dirty="0"/>
              <a:t>：类的组合，线段（</a:t>
            </a:r>
            <a:r>
              <a:rPr lang="en-US" altLang="zh-CN" dirty="0"/>
              <a:t>Line</a:t>
            </a:r>
            <a:r>
              <a:rPr lang="zh-CN" altLang="en-US" dirty="0"/>
              <a:t>）类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0" y="1124744"/>
            <a:ext cx="9145016" cy="544909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200" dirty="0"/>
              <a:t>//</a:t>
            </a:r>
            <a:r>
              <a:rPr lang="zh-CN" altLang="en-US" sz="2200" dirty="0"/>
              <a:t>组合类的构造函数</a:t>
            </a:r>
            <a:endParaRPr lang="en-US" altLang="zh-CN" sz="2200" dirty="0"/>
          </a:p>
          <a:p>
            <a:pPr>
              <a:spcBef>
                <a:spcPts val="600"/>
              </a:spcBef>
            </a:pPr>
            <a:r>
              <a:rPr lang="en-US" altLang="zh-CN" sz="2200" dirty="0"/>
              <a:t>Line::Line(Point xp1, Point xp2) : p1(xp1), p2(xp2) {</a:t>
            </a:r>
          </a:p>
          <a:p>
            <a:pPr>
              <a:spcBef>
                <a:spcPts val="600"/>
              </a:spcBef>
            </a:pPr>
            <a:r>
              <a:rPr lang="en-US" altLang="zh-CN" sz="2200" dirty="0"/>
              <a:t>	</a:t>
            </a:r>
            <a:r>
              <a:rPr lang="en-US" altLang="zh-CN" sz="2200" dirty="0" err="1"/>
              <a:t>cout</a:t>
            </a:r>
            <a:r>
              <a:rPr lang="en-US" altLang="zh-CN" sz="2200" dirty="0"/>
              <a:t> &lt;&lt; "Calling constructor of Line" &lt;&lt; </a:t>
            </a:r>
            <a:r>
              <a:rPr lang="en-US" altLang="zh-CN" sz="2200" dirty="0" err="1"/>
              <a:t>endl</a:t>
            </a:r>
            <a:r>
              <a:rPr lang="en-US" altLang="zh-CN" sz="2200" dirty="0"/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200" dirty="0"/>
              <a:t>	double x = </a:t>
            </a:r>
            <a:r>
              <a:rPr lang="en-US" altLang="zh-CN" sz="2200" dirty="0" err="1"/>
              <a:t>static_cast</a:t>
            </a:r>
            <a:r>
              <a:rPr lang="en-US" altLang="zh-CN" sz="2200" dirty="0"/>
              <a:t>&lt;double&gt;(p1.getX() - p2.getX());</a:t>
            </a:r>
          </a:p>
          <a:p>
            <a:pPr>
              <a:spcBef>
                <a:spcPts val="600"/>
              </a:spcBef>
            </a:pPr>
            <a:r>
              <a:rPr lang="en-US" altLang="zh-CN" sz="2200" dirty="0"/>
              <a:t>	double y = </a:t>
            </a:r>
            <a:r>
              <a:rPr lang="en-US" altLang="zh-CN" sz="2200" dirty="0" err="1"/>
              <a:t>static_cast</a:t>
            </a:r>
            <a:r>
              <a:rPr lang="en-US" altLang="zh-CN" sz="2200" dirty="0"/>
              <a:t>&lt;double&gt;(p1.getY() - p2.getY());</a:t>
            </a:r>
          </a:p>
          <a:p>
            <a:pPr>
              <a:spcBef>
                <a:spcPts val="600"/>
              </a:spcBef>
            </a:pPr>
            <a:r>
              <a:rPr lang="en-US" altLang="zh-CN" sz="2200" dirty="0"/>
              <a:t>	</a:t>
            </a:r>
            <a:r>
              <a:rPr lang="en-US" altLang="zh-CN" sz="2200" dirty="0" err="1"/>
              <a:t>len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sqrt</a:t>
            </a:r>
            <a:r>
              <a:rPr lang="en-US" altLang="zh-CN" sz="2200" dirty="0"/>
              <a:t>(x * x + y * y);</a:t>
            </a:r>
          </a:p>
          <a:p>
            <a:pPr>
              <a:spcBef>
                <a:spcPts val="600"/>
              </a:spcBef>
            </a:pPr>
            <a:r>
              <a:rPr lang="en-US" altLang="zh-CN" sz="2200" dirty="0"/>
              <a:t>}</a:t>
            </a:r>
          </a:p>
          <a:p>
            <a:pPr>
              <a:spcBef>
                <a:spcPts val="600"/>
              </a:spcBef>
            </a:pPr>
            <a:r>
              <a:rPr lang="en-US" altLang="zh-CN" sz="2200" dirty="0"/>
              <a:t>Line::Line (Line &amp;l): p1(l.p1), p2(l.p2) {//</a:t>
            </a:r>
            <a:r>
              <a:rPr lang="zh-CN" altLang="en-US" sz="2200" dirty="0"/>
              <a:t>组合类的复制构造函数</a:t>
            </a:r>
            <a:endParaRPr lang="en-US" altLang="zh-CN" sz="2200" dirty="0"/>
          </a:p>
          <a:p>
            <a:pPr>
              <a:spcBef>
                <a:spcPts val="600"/>
              </a:spcBef>
            </a:pPr>
            <a:r>
              <a:rPr lang="en-US" altLang="zh-CN" sz="2200" dirty="0"/>
              <a:t>	</a:t>
            </a:r>
            <a:r>
              <a:rPr lang="en-US" altLang="zh-CN" sz="2200" dirty="0" err="1"/>
              <a:t>cout</a:t>
            </a:r>
            <a:r>
              <a:rPr lang="en-US" altLang="zh-CN" sz="2200" dirty="0"/>
              <a:t> &lt;&lt; "Calling the copy constructor of Line" &lt;&lt; </a:t>
            </a:r>
            <a:r>
              <a:rPr lang="en-US" altLang="zh-CN" sz="2200" dirty="0" err="1"/>
              <a:t>endl</a:t>
            </a:r>
            <a:r>
              <a:rPr lang="en-US" altLang="zh-CN" sz="2200" dirty="0"/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200" dirty="0"/>
              <a:t>	</a:t>
            </a:r>
            <a:r>
              <a:rPr lang="en-US" altLang="zh-CN" sz="2200" dirty="0" err="1"/>
              <a:t>len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l.len</a:t>
            </a:r>
            <a:r>
              <a:rPr lang="en-US" altLang="zh-CN" sz="2200" dirty="0"/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200" dirty="0"/>
              <a:t>}</a:t>
            </a:r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611560" y="1"/>
            <a:ext cx="7848872" cy="908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53491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72810"/>
            <a:ext cx="7560109" cy="86409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例</a:t>
            </a:r>
            <a:r>
              <a:rPr lang="en-US" altLang="zh-CN" dirty="0"/>
              <a:t>4_4</a:t>
            </a:r>
            <a:r>
              <a:rPr lang="zh-CN" altLang="en-US" dirty="0"/>
              <a:t>：类的组合，线段（</a:t>
            </a:r>
            <a:r>
              <a:rPr lang="en-US" altLang="zh-CN" dirty="0"/>
              <a:t>Line</a:t>
            </a:r>
            <a:r>
              <a:rPr lang="zh-CN" altLang="en-US" dirty="0"/>
              <a:t>）类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15934" y="932234"/>
            <a:ext cx="10672564" cy="5449094"/>
          </a:xfrm>
        </p:spPr>
        <p:txBody>
          <a:bodyPr/>
          <a:lstStyle/>
          <a:p>
            <a:pPr>
              <a:buFont typeface="Georgia" panose="02040502050405020303" pitchFamily="18" charset="0"/>
              <a:buNone/>
            </a:pPr>
            <a:r>
              <a:rPr lang="en-US" altLang="zh-CN" sz="2100" dirty="0"/>
              <a:t>int main() 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100" dirty="0"/>
              <a:t>	Point myp1(1, 1), myp2(4, 5);	//</a:t>
            </a:r>
            <a:r>
              <a:rPr lang="zh-CN" altLang="en-US" sz="2100" dirty="0"/>
              <a:t>建立</a:t>
            </a:r>
            <a:r>
              <a:rPr lang="en-US" altLang="zh-CN" sz="2100" dirty="0"/>
              <a:t>Point</a:t>
            </a:r>
            <a:r>
              <a:rPr lang="zh-CN" altLang="en-US" sz="2100" dirty="0"/>
              <a:t>类的对象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2100" dirty="0"/>
              <a:t>	</a:t>
            </a:r>
            <a:r>
              <a:rPr lang="en-US" altLang="zh-CN" sz="2100" dirty="0"/>
              <a:t>Line line(myp1, myp2);	//</a:t>
            </a:r>
            <a:r>
              <a:rPr lang="zh-CN" altLang="en-US" sz="2100" dirty="0"/>
              <a:t>建立</a:t>
            </a:r>
            <a:r>
              <a:rPr lang="en-US" altLang="zh-CN" sz="2100" dirty="0"/>
              <a:t>Line</a:t>
            </a:r>
            <a:r>
              <a:rPr lang="zh-CN" altLang="en-US" sz="2100" dirty="0"/>
              <a:t>类的对象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2100" dirty="0"/>
              <a:t>	</a:t>
            </a:r>
            <a:r>
              <a:rPr lang="en-US" altLang="zh-CN" sz="2100" dirty="0"/>
              <a:t>Line line2(line);	//</a:t>
            </a:r>
            <a:r>
              <a:rPr lang="zh-CN" altLang="en-US" sz="2100" dirty="0"/>
              <a:t>利用复制构造函数建立一个新对象</a:t>
            </a:r>
          </a:p>
          <a:p>
            <a:pPr>
              <a:buFont typeface="Georgia" panose="02040502050405020303" pitchFamily="18" charset="0"/>
              <a:buNone/>
            </a:pPr>
            <a:r>
              <a:rPr lang="zh-CN" altLang="en-US" sz="2100" dirty="0"/>
              <a:t>	</a:t>
            </a:r>
            <a:r>
              <a:rPr lang="en-US" altLang="zh-CN" sz="2100" dirty="0" err="1"/>
              <a:t>cout</a:t>
            </a:r>
            <a:r>
              <a:rPr lang="en-US" altLang="zh-CN" sz="2100" dirty="0"/>
              <a:t> &lt;&lt; "The length of the line is: ";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100" dirty="0"/>
              <a:t>	</a:t>
            </a:r>
            <a:r>
              <a:rPr lang="en-US" altLang="zh-CN" sz="2100" dirty="0" err="1"/>
              <a:t>cout</a:t>
            </a:r>
            <a:r>
              <a:rPr lang="en-US" altLang="zh-CN" sz="2100" dirty="0"/>
              <a:t> &lt;&lt; </a:t>
            </a:r>
            <a:r>
              <a:rPr lang="en-US" altLang="zh-CN" sz="2100" dirty="0" err="1"/>
              <a:t>line.getLen</a:t>
            </a:r>
            <a:r>
              <a:rPr lang="en-US" altLang="zh-CN" sz="2100" dirty="0"/>
              <a:t>() &lt;&lt; </a:t>
            </a:r>
            <a:r>
              <a:rPr lang="en-US" altLang="zh-CN" sz="2100" dirty="0" err="1"/>
              <a:t>endl</a:t>
            </a:r>
            <a:r>
              <a:rPr lang="en-US" altLang="zh-CN" sz="2100" dirty="0"/>
              <a:t>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100" dirty="0"/>
              <a:t>	</a:t>
            </a:r>
            <a:r>
              <a:rPr lang="en-US" altLang="zh-CN" sz="2100" dirty="0" err="1"/>
              <a:t>cout</a:t>
            </a:r>
            <a:r>
              <a:rPr lang="en-US" altLang="zh-CN" sz="2100" dirty="0"/>
              <a:t> &lt;&lt; "The length of the line2 is: ";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100" dirty="0"/>
              <a:t>	</a:t>
            </a:r>
            <a:r>
              <a:rPr lang="en-US" altLang="zh-CN" sz="2100" dirty="0" err="1"/>
              <a:t>cout</a:t>
            </a:r>
            <a:r>
              <a:rPr lang="en-US" altLang="zh-CN" sz="2100" dirty="0"/>
              <a:t> &lt;&lt; line2.getLen() &lt;&lt; </a:t>
            </a:r>
            <a:r>
              <a:rPr lang="en-US" altLang="zh-CN" sz="2100" dirty="0" err="1"/>
              <a:t>endl</a:t>
            </a:r>
            <a:r>
              <a:rPr lang="en-US" altLang="zh-CN" sz="2100" dirty="0"/>
              <a:t>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100" dirty="0"/>
              <a:t>	return 0;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 sz="2100" dirty="0"/>
              <a:t>}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32713" y="3817262"/>
            <a:ext cx="4536504" cy="2934309"/>
          </a:xfrm>
          <a:prstGeom prst="rect">
            <a:avLst/>
          </a:prstGeom>
          <a:solidFill>
            <a:srgbClr val="85FFFF"/>
          </a:solidFill>
          <a:ln w="9525">
            <a:solidFill>
              <a:srgbClr val="85FFFF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运行结果如下：</a:t>
            </a:r>
            <a:endParaRPr 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Calling the copy constructor of Point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Calling the copy constructor of Point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Calling the copy constructor of Point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Calling the copy constructor of Point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Calling constructor of Line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Calling the copy constructor of Point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Calling the copy constructor of Point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Calling the copy constructor of Line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length of the line is: 5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length of the line2 is: 5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4"/>
          <p:cNvSpPr txBox="1">
            <a:spLocks/>
          </p:cNvSpPr>
          <p:nvPr/>
        </p:nvSpPr>
        <p:spPr>
          <a:xfrm>
            <a:off x="611560" y="1"/>
            <a:ext cx="7848872" cy="908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5370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类的封装举例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76250"/>
            <a:ext cx="8784976" cy="5449094"/>
          </a:xfrm>
        </p:spPr>
        <p:txBody>
          <a:bodyPr>
            <a:noAutofit/>
          </a:bodyPr>
          <a:lstStyle/>
          <a:p>
            <a:pPr marL="658368" lvl="1" indent="-246888" eaLnBrk="1" fontAlgn="auto" hangingPunct="1">
              <a:spcAft>
                <a:spcPts val="0"/>
              </a:spcAft>
              <a:defRPr/>
            </a:pPr>
            <a:endParaRPr lang="en-US" altLang="zh-CN" sz="3200" dirty="0"/>
          </a:p>
          <a:p>
            <a:pPr marL="658368" lvl="1" indent="-246888" eaLnBrk="1" fontAlgn="auto" hangingPunct="1">
              <a:spcAft>
                <a:spcPts val="0"/>
              </a:spcAft>
              <a:defRPr/>
            </a:pPr>
            <a:endParaRPr lang="en-US" altLang="zh-CN" sz="3200" dirty="0"/>
          </a:p>
          <a:p>
            <a:pPr marL="658368" lvl="1" indent="-246888"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class  Clock </a:t>
            </a:r>
            <a:r>
              <a:rPr lang="en-US" altLang="zh-CN" dirty="0">
                <a:solidFill>
                  <a:schemeClr val="tx2"/>
                </a:solidFill>
              </a:rPr>
              <a:t>{</a:t>
            </a:r>
            <a:endParaRPr lang="en-US" altLang="zh-CN" dirty="0"/>
          </a:p>
          <a:p>
            <a:pPr marL="658368" lvl="1" indent="-246888"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chemeClr val="tx2"/>
                </a:solidFill>
              </a:rPr>
              <a:t>public</a:t>
            </a:r>
            <a:r>
              <a:rPr lang="en-US" altLang="zh-CN" dirty="0"/>
              <a:t>:  void </a:t>
            </a:r>
            <a:r>
              <a:rPr lang="en-US" altLang="zh-CN" dirty="0" err="1">
                <a:solidFill>
                  <a:schemeClr val="tx1"/>
                </a:solidFill>
              </a:rPr>
              <a:t>setTime</a:t>
            </a:r>
            <a:r>
              <a:rPr lang="en-US" altLang="zh-CN" dirty="0"/>
              <a:t>(int </a:t>
            </a:r>
            <a:r>
              <a:rPr lang="en-US" altLang="zh-CN" dirty="0" err="1"/>
              <a:t>newH</a:t>
            </a:r>
            <a:r>
              <a:rPr lang="en-US" altLang="zh-CN" dirty="0"/>
              <a:t>, int </a:t>
            </a:r>
            <a:r>
              <a:rPr lang="en-US" altLang="zh-CN" dirty="0" err="1"/>
              <a:t>newM</a:t>
            </a:r>
            <a:r>
              <a:rPr lang="en-US" altLang="zh-CN" dirty="0"/>
              <a:t>, int </a:t>
            </a:r>
            <a:r>
              <a:rPr lang="en-US" altLang="zh-CN" dirty="0" err="1"/>
              <a:t>newS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        void </a:t>
            </a:r>
            <a:r>
              <a:rPr lang="en-US" altLang="zh-CN" dirty="0" err="1">
                <a:solidFill>
                  <a:schemeClr val="tx1"/>
                </a:solidFill>
              </a:rPr>
              <a:t>showTime</a:t>
            </a:r>
            <a:r>
              <a:rPr lang="en-US" altLang="zh-CN" dirty="0"/>
              <a:t>();</a:t>
            </a:r>
          </a:p>
          <a:p>
            <a:pPr marL="658368" lvl="1" indent="-246888"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chemeClr val="tx2"/>
                </a:solidFill>
              </a:rPr>
              <a:t>private</a:t>
            </a:r>
            <a:r>
              <a:rPr lang="en-US" altLang="zh-CN" dirty="0"/>
              <a:t>: int hour, minute, second;</a:t>
            </a:r>
          </a:p>
          <a:p>
            <a:pPr marL="658368" lvl="1" indent="-246888"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2"/>
                </a:solidFill>
              </a:rPr>
              <a:t>}</a:t>
            </a:r>
            <a:r>
              <a:rPr lang="en-US" altLang="zh-CN" sz="2800" dirty="0"/>
              <a:t>;</a:t>
            </a:r>
          </a:p>
          <a:p>
            <a:pPr marL="0" indent="350838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defRPr/>
            </a:pPr>
            <a:endParaRPr lang="zh-CN" altLang="en-US" sz="3600" dirty="0"/>
          </a:p>
        </p:txBody>
      </p:sp>
      <p:grpSp>
        <p:nvGrpSpPr>
          <p:cNvPr id="9221" name="Group 16"/>
          <p:cNvGrpSpPr>
            <a:grpSpLocks/>
          </p:cNvGrpSpPr>
          <p:nvPr/>
        </p:nvGrpSpPr>
        <p:grpSpPr bwMode="auto">
          <a:xfrm>
            <a:off x="339379" y="2421508"/>
            <a:ext cx="1219200" cy="2941638"/>
            <a:chOff x="177" y="2275"/>
            <a:chExt cx="576" cy="1853"/>
          </a:xfrm>
        </p:grpSpPr>
        <p:sp>
          <p:nvSpPr>
            <p:cNvPr id="9229" name="Line 4"/>
            <p:cNvSpPr>
              <a:spLocks noChangeShapeType="1"/>
            </p:cNvSpPr>
            <p:nvPr/>
          </p:nvSpPr>
          <p:spPr bwMode="auto">
            <a:xfrm flipH="1">
              <a:off x="312" y="2275"/>
              <a:ext cx="161" cy="15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Line 5"/>
            <p:cNvSpPr>
              <a:spLocks noChangeShapeType="1"/>
            </p:cNvSpPr>
            <p:nvPr/>
          </p:nvSpPr>
          <p:spPr bwMode="auto">
            <a:xfrm flipH="1">
              <a:off x="312" y="3318"/>
              <a:ext cx="188" cy="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Text Box 6"/>
            <p:cNvSpPr txBox="1">
              <a:spLocks noChangeArrowheads="1"/>
            </p:cNvSpPr>
            <p:nvPr/>
          </p:nvSpPr>
          <p:spPr bwMode="auto">
            <a:xfrm>
              <a:off x="177" y="384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边界</a:t>
              </a:r>
            </a:p>
          </p:txBody>
        </p:sp>
      </p:grpSp>
      <p:sp>
        <p:nvSpPr>
          <p:cNvPr id="9222" name="Text Box 14"/>
          <p:cNvSpPr txBox="1">
            <a:spLocks noChangeArrowheads="1"/>
          </p:cNvSpPr>
          <p:nvPr/>
        </p:nvSpPr>
        <p:spPr bwMode="auto">
          <a:xfrm>
            <a:off x="2261535" y="5276056"/>
            <a:ext cx="314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特定的访问权限</a:t>
            </a:r>
          </a:p>
        </p:txBody>
      </p:sp>
      <p:grpSp>
        <p:nvGrpSpPr>
          <p:cNvPr id="9223" name="Group 21"/>
          <p:cNvGrpSpPr>
            <a:grpSpLocks/>
          </p:cNvGrpSpPr>
          <p:nvPr/>
        </p:nvGrpSpPr>
        <p:grpSpPr bwMode="auto">
          <a:xfrm>
            <a:off x="3740867" y="1311052"/>
            <a:ext cx="4749075" cy="1685924"/>
            <a:chOff x="2478" y="1479"/>
            <a:chExt cx="2243" cy="1062"/>
          </a:xfrm>
        </p:grpSpPr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3713" y="1479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外部接口</a:t>
              </a:r>
            </a:p>
          </p:txBody>
        </p:sp>
        <p:sp>
          <p:nvSpPr>
            <p:cNvPr id="9227" name="Line 19"/>
            <p:cNvSpPr>
              <a:spLocks noChangeShapeType="1"/>
            </p:cNvSpPr>
            <p:nvPr/>
          </p:nvSpPr>
          <p:spPr bwMode="auto">
            <a:xfrm flipV="1">
              <a:off x="2698" y="1678"/>
              <a:ext cx="948" cy="86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8" name="Line 20"/>
            <p:cNvSpPr>
              <a:spLocks noChangeShapeType="1"/>
            </p:cNvSpPr>
            <p:nvPr/>
          </p:nvSpPr>
          <p:spPr bwMode="auto">
            <a:xfrm flipV="1">
              <a:off x="2478" y="1671"/>
              <a:ext cx="1168" cy="6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4" name="Line 22"/>
          <p:cNvSpPr>
            <a:spLocks noChangeShapeType="1"/>
          </p:cNvSpPr>
          <p:nvPr/>
        </p:nvSpPr>
        <p:spPr bwMode="auto">
          <a:xfrm>
            <a:off x="1587492" y="2996952"/>
            <a:ext cx="1770146" cy="227910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Line 23"/>
          <p:cNvSpPr>
            <a:spLocks noChangeShapeType="1"/>
          </p:cNvSpPr>
          <p:nvPr/>
        </p:nvSpPr>
        <p:spPr bwMode="auto">
          <a:xfrm>
            <a:off x="1558579" y="3743748"/>
            <a:ext cx="1799061" cy="153230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标题 4"/>
          <p:cNvSpPr txBox="1">
            <a:spLocks/>
          </p:cNvSpPr>
          <p:nvPr/>
        </p:nvSpPr>
        <p:spPr>
          <a:xfrm>
            <a:off x="1691681" y="0"/>
            <a:ext cx="7574557" cy="908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kumimoji="0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56451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前向引用声明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8559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395536" y="1124744"/>
            <a:ext cx="8933313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前</a:t>
            </a:r>
            <a:r>
              <a:rPr lang="zh-CN" altLang="en-US" dirty="0"/>
              <a:t>向引用声明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395536" y="2262983"/>
            <a:ext cx="8568952" cy="4357687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sz="2400" dirty="0"/>
              <a:t>类应该先声明，后使用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sz="2400" dirty="0"/>
              <a:t>如果需要在某个类的声明之前，引用该类，则应进行前向引用声明。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sz="2400" dirty="0"/>
              <a:t>前向引用声明只为程序引入一个标识符，但具体声明在其他地方。</a:t>
            </a:r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60236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827584" y="1124744"/>
            <a:ext cx="9232404" cy="5449094"/>
          </a:xfrm>
        </p:spPr>
        <p:txBody>
          <a:bodyPr/>
          <a:lstStyle/>
          <a:p>
            <a:pPr eaLnBrk="1" hangingPunct="1">
              <a:spcAft>
                <a:spcPts val="2400"/>
              </a:spcAft>
            </a:pPr>
            <a:r>
              <a:rPr lang="zh-CN" altLang="en-US" sz="3200" dirty="0"/>
              <a:t>例：</a:t>
            </a:r>
            <a:endParaRPr lang="en-US" altLang="zh-CN" sz="3200" dirty="0"/>
          </a:p>
          <a:p>
            <a:pPr eaLnBrk="1" hangingPunct="1"/>
            <a:r>
              <a:rPr lang="en-US" altLang="zh-CN" sz="2800" dirty="0">
                <a:solidFill>
                  <a:srgbClr val="C00000"/>
                </a:solidFill>
                <a:latin typeface="Consolas" panose="020B0609020204030204" pitchFamily="49" charset="0"/>
              </a:rPr>
              <a:t>class B;  //</a:t>
            </a:r>
            <a:r>
              <a:rPr lang="zh-CN" alt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前向引用声明</a:t>
            </a:r>
            <a:endParaRPr lang="en-US" altLang="en-US" sz="28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class A {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  void f(B b);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};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class B {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  void g(A a);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706898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179513" y="1052736"/>
            <a:ext cx="8964488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前向引用声明注意事项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179513" y="2190974"/>
            <a:ext cx="8964488" cy="359070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使用前向引用声明虽然可以解决一些问题，但它并不是万能的。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在提供一个完整的类声明之前，不能声明该类的对象，也不能在内联成员函数中使用该类的对象。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当使用前向引用声明时，只能使用被声明的符号，而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</a:rPr>
              <a:t>不能涉及类的任何细节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569483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4744"/>
            <a:ext cx="9448428" cy="5449094"/>
          </a:xfrm>
        </p:spPr>
        <p:txBody>
          <a:bodyPr/>
          <a:lstStyle/>
          <a:p>
            <a:pPr lvl="1">
              <a:spcAft>
                <a:spcPts val="2400"/>
              </a:spcAft>
              <a:defRPr/>
            </a:pPr>
            <a:r>
              <a:rPr lang="zh-CN" altLang="en-US" sz="3200"/>
              <a:t>例：</a:t>
            </a:r>
            <a:endParaRPr lang="en-US" altLang="zh-CN" sz="3200">
              <a:latin typeface="Consolas" pitchFamily="49" charset="0"/>
            </a:endParaRPr>
          </a:p>
          <a:p>
            <a:pPr lvl="1">
              <a:defRPr/>
            </a:pPr>
            <a:r>
              <a:rPr lang="en-US" altLang="zh-CN" sz="2800">
                <a:latin typeface="Consolas" pitchFamily="49" charset="0"/>
              </a:rPr>
              <a:t>class </a:t>
            </a:r>
            <a:r>
              <a:rPr lang="en-US" altLang="zh-CN" sz="2800" dirty="0">
                <a:latin typeface="Consolas" pitchFamily="49" charset="0"/>
              </a:rPr>
              <a:t>Fred; //</a:t>
            </a:r>
            <a:r>
              <a:rPr lang="zh-CN" altLang="en-US" sz="2800" dirty="0">
                <a:latin typeface="Consolas" pitchFamily="49" charset="0"/>
              </a:rPr>
              <a:t>前向引用声明</a:t>
            </a:r>
            <a:endParaRPr lang="en-US" altLang="zh-CN" sz="2800" dirty="0">
              <a:latin typeface="Consolas" pitchFamily="49" charset="0"/>
            </a:endParaRPr>
          </a:p>
          <a:p>
            <a:pPr lvl="1">
              <a:defRPr/>
            </a:pPr>
            <a:r>
              <a:rPr lang="en-US" altLang="zh-CN" sz="2800" dirty="0">
                <a:latin typeface="Consolas" pitchFamily="49" charset="0"/>
              </a:rPr>
              <a:t>class Barney {</a:t>
            </a:r>
          </a:p>
          <a:p>
            <a:pPr lvl="1">
              <a:defRPr/>
            </a:pPr>
            <a:r>
              <a:rPr lang="en-US" altLang="zh-CN" sz="2800" dirty="0">
                <a:latin typeface="Consolas" pitchFamily="49" charset="0"/>
              </a:rPr>
              <a:t>   Fred x; //</a:t>
            </a:r>
            <a:r>
              <a:rPr lang="zh-CN" altLang="en-US" sz="2800" dirty="0">
                <a:latin typeface="Consolas" pitchFamily="49" charset="0"/>
              </a:rPr>
              <a:t>错误：类</a:t>
            </a:r>
            <a:r>
              <a:rPr lang="en-US" altLang="zh-CN" sz="2800" dirty="0">
                <a:latin typeface="Consolas" pitchFamily="49" charset="0"/>
              </a:rPr>
              <a:t>Fred</a:t>
            </a:r>
            <a:r>
              <a:rPr lang="zh-CN" altLang="en-US" sz="2800" dirty="0">
                <a:latin typeface="Consolas" pitchFamily="49" charset="0"/>
              </a:rPr>
              <a:t>的声明尚不完善</a:t>
            </a:r>
          </a:p>
          <a:p>
            <a:pPr lvl="1">
              <a:defRPr/>
            </a:pPr>
            <a:r>
              <a:rPr lang="en-US" altLang="zh-CN" sz="2800" dirty="0">
                <a:latin typeface="Consolas" pitchFamily="49" charset="0"/>
              </a:rPr>
              <a:t>};</a:t>
            </a:r>
          </a:p>
          <a:p>
            <a:pPr lvl="1">
              <a:defRPr/>
            </a:pPr>
            <a:r>
              <a:rPr lang="en-US" altLang="zh-CN" sz="2800" dirty="0">
                <a:latin typeface="Consolas" pitchFamily="49" charset="0"/>
              </a:rPr>
              <a:t>class Fred {</a:t>
            </a:r>
          </a:p>
          <a:p>
            <a:pPr lvl="1">
              <a:defRPr/>
            </a:pPr>
            <a:r>
              <a:rPr lang="en-US" altLang="zh-CN" sz="2800" dirty="0">
                <a:latin typeface="Consolas" pitchFamily="49" charset="0"/>
              </a:rPr>
              <a:t>   Barney y;</a:t>
            </a:r>
          </a:p>
          <a:p>
            <a:pPr lvl="1">
              <a:defRPr/>
            </a:pPr>
            <a:r>
              <a:rPr lang="en-US" altLang="zh-CN" sz="2800" dirty="0">
                <a:latin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94565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枚举类型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81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457081" y="778024"/>
            <a:ext cx="8229838" cy="1066800"/>
          </a:xfrm>
        </p:spPr>
        <p:txBody>
          <a:bodyPr/>
          <a:lstStyle/>
          <a:p>
            <a:r>
              <a:rPr lang="zh-CN" altLang="en-US" dirty="0"/>
              <a:t>枚举类型</a:t>
            </a:r>
          </a:p>
        </p:txBody>
      </p:sp>
      <p:sp>
        <p:nvSpPr>
          <p:cNvPr id="147459" name="内容占位符 2"/>
          <p:cNvSpPr>
            <a:spLocks noGrp="1"/>
          </p:cNvSpPr>
          <p:nvPr>
            <p:ph idx="1"/>
          </p:nvPr>
        </p:nvSpPr>
        <p:spPr>
          <a:xfrm>
            <a:off x="473324" y="1700808"/>
            <a:ext cx="8229838" cy="4368974"/>
          </a:xfrm>
        </p:spPr>
        <p:txBody>
          <a:bodyPr/>
          <a:lstStyle/>
          <a:p>
            <a:r>
              <a:rPr lang="zh-CN" altLang="en-US" sz="2400" dirty="0"/>
              <a:t>只要将需要的变量值一一列举出来，便构成了一个枚举类型。</a:t>
            </a:r>
          </a:p>
          <a:p>
            <a:r>
              <a:rPr lang="en-US" altLang="zh-CN" sz="2400" dirty="0"/>
              <a:t>C++</a:t>
            </a:r>
            <a:r>
              <a:rPr lang="zh-CN" altLang="en-US" sz="2400" dirty="0"/>
              <a:t>包含两种枚举类型：不限定作用域的枚举类型和限定作用域的枚举类。</a:t>
            </a:r>
          </a:p>
          <a:p>
            <a:r>
              <a:rPr lang="zh-CN" altLang="en-US" sz="2400" dirty="0"/>
              <a:t>不限定作用域枚举类型声明形式如下：</a:t>
            </a:r>
          </a:p>
          <a:p>
            <a:pPr lvl="1"/>
            <a:r>
              <a:rPr lang="en-US" altLang="zh-CN" sz="2400" dirty="0" err="1"/>
              <a:t>enum</a:t>
            </a:r>
            <a:r>
              <a:rPr lang="en-US" altLang="zh-CN" sz="2400" dirty="0"/>
              <a:t>  </a:t>
            </a:r>
            <a:r>
              <a:rPr lang="zh-CN" altLang="en-US" sz="2400" dirty="0"/>
              <a:t>枚举类型名  </a:t>
            </a:r>
            <a:r>
              <a:rPr lang="en-US" altLang="zh-CN" sz="2400" dirty="0"/>
              <a:t>{</a:t>
            </a:r>
            <a:r>
              <a:rPr lang="zh-CN" altLang="en-US" sz="2400" dirty="0"/>
              <a:t>变量值列表</a:t>
            </a:r>
            <a:r>
              <a:rPr lang="en-US" altLang="zh-CN" sz="2400" dirty="0"/>
              <a:t>};</a:t>
            </a:r>
          </a:p>
          <a:p>
            <a:pPr lvl="1"/>
            <a:r>
              <a:rPr lang="zh-CN" altLang="en-US" sz="2400" dirty="0"/>
              <a:t>例如：</a:t>
            </a:r>
          </a:p>
          <a:p>
            <a:pPr lvl="2"/>
            <a:r>
              <a:rPr lang="en-US" altLang="zh-CN" sz="2000" dirty="0" err="1"/>
              <a:t>enum</a:t>
            </a:r>
            <a:r>
              <a:rPr lang="en-US" altLang="zh-CN" sz="2000" dirty="0"/>
              <a:t> Weekday {SUN, MON, TUE, WED, THU, FRI, SAT};</a:t>
            </a:r>
          </a:p>
          <a:p>
            <a:r>
              <a:rPr lang="zh-CN" altLang="en-US" sz="2400" dirty="0"/>
              <a:t>限定作用域的</a:t>
            </a:r>
            <a:r>
              <a:rPr lang="en-US" altLang="zh-CN" sz="2400" dirty="0" err="1"/>
              <a:t>enum</a:t>
            </a:r>
            <a:r>
              <a:rPr lang="zh-CN" altLang="en-US" sz="2400" dirty="0"/>
              <a:t>类：枚举类</a:t>
            </a:r>
            <a:r>
              <a:rPr lang="en-US" altLang="zh-CN" sz="2400" dirty="0"/>
              <a:t>——</a:t>
            </a:r>
            <a:r>
              <a:rPr lang="zh-CN" altLang="en-US" sz="2400" dirty="0"/>
              <a:t>强类型枚举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705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标题 1"/>
          <p:cNvSpPr>
            <a:spLocks noGrp="1"/>
          </p:cNvSpPr>
          <p:nvPr>
            <p:ph type="title"/>
          </p:nvPr>
        </p:nvSpPr>
        <p:spPr>
          <a:xfrm>
            <a:off x="179512" y="908720"/>
            <a:ext cx="8229838" cy="1066800"/>
          </a:xfrm>
        </p:spPr>
        <p:txBody>
          <a:bodyPr/>
          <a:lstStyle/>
          <a:p>
            <a:r>
              <a:rPr lang="zh-CN" altLang="en-US" dirty="0"/>
              <a:t>不限定作用域枚举类型说明</a:t>
            </a:r>
          </a:p>
        </p:txBody>
      </p:sp>
      <p:sp>
        <p:nvSpPr>
          <p:cNvPr id="148483" name="内容占位符 2"/>
          <p:cNvSpPr>
            <a:spLocks noGrp="1"/>
          </p:cNvSpPr>
          <p:nvPr>
            <p:ph idx="1"/>
          </p:nvPr>
        </p:nvSpPr>
        <p:spPr>
          <a:xfrm>
            <a:off x="0" y="1844824"/>
            <a:ext cx="9144000" cy="4368974"/>
          </a:xfrm>
        </p:spPr>
        <p:txBody>
          <a:bodyPr/>
          <a:lstStyle/>
          <a:p>
            <a:r>
              <a:rPr lang="zh-CN" altLang="en-US" sz="2600" dirty="0"/>
              <a:t>对枚举元素按常量处理，不能对它们赋值。例如，不能写：</a:t>
            </a:r>
            <a:r>
              <a:rPr lang="en-US" altLang="zh-CN" sz="2600" dirty="0"/>
              <a:t>SUN = 0;</a:t>
            </a:r>
          </a:p>
          <a:p>
            <a:r>
              <a:rPr lang="zh-CN" altLang="en-US" sz="2600" dirty="0"/>
              <a:t>枚举元素</a:t>
            </a:r>
            <a:r>
              <a:rPr lang="zh-CN" altLang="en-US" sz="2600" dirty="0">
                <a:solidFill>
                  <a:srgbClr val="C00000"/>
                </a:solidFill>
              </a:rPr>
              <a:t>具有默认值</a:t>
            </a:r>
            <a:r>
              <a:rPr lang="zh-CN" altLang="en-US" sz="2600" dirty="0"/>
              <a:t>，它们依次为： </a:t>
            </a:r>
            <a:r>
              <a:rPr lang="en-US" altLang="zh-CN" sz="2600" dirty="0"/>
              <a:t>0,1,2,......</a:t>
            </a:r>
            <a:r>
              <a:rPr lang="zh-CN" altLang="en-US" sz="2600" dirty="0"/>
              <a:t>。</a:t>
            </a:r>
          </a:p>
          <a:p>
            <a:r>
              <a:rPr lang="zh-CN" altLang="en-US" sz="2600" dirty="0"/>
              <a:t>也可以在声明时另行指定枚举元素的值，如：</a:t>
            </a:r>
          </a:p>
          <a:p>
            <a:pPr lvl="1"/>
            <a:r>
              <a:rPr lang="en-US" altLang="zh-CN" sz="2400" dirty="0" err="1"/>
              <a:t>enum</a:t>
            </a:r>
            <a:r>
              <a:rPr lang="en-US" altLang="zh-CN" sz="2400" dirty="0"/>
              <a:t> Weekday{SUN=7,MON=1,TUE,WED, THU,FRI,SAT};</a:t>
            </a:r>
          </a:p>
          <a:p>
            <a:r>
              <a:rPr lang="zh-CN" altLang="en-US" sz="2600" dirty="0"/>
              <a:t>枚举值可以进行关系运算。</a:t>
            </a:r>
          </a:p>
          <a:p>
            <a:r>
              <a:rPr lang="zh-CN" altLang="en-US" sz="2600" dirty="0"/>
              <a:t>整数值不能直接赋给枚举变量，如需要将整数赋值给枚举变量，应进行强制类型转换。</a:t>
            </a:r>
          </a:p>
        </p:txBody>
      </p:sp>
    </p:spTree>
    <p:extLst>
      <p:ext uri="{BB962C8B-B14F-4D97-AF65-F5344CB8AC3E}">
        <p14:creationId xmlns:p14="http://schemas.microsoft.com/office/powerpoint/2010/main" val="3631872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4-9</a:t>
            </a:r>
            <a:endParaRPr lang="zh-CN" altLang="en-US" dirty="0"/>
          </a:p>
        </p:txBody>
      </p:sp>
      <p:sp>
        <p:nvSpPr>
          <p:cNvPr id="149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设某次体育比赛的结果有四种可能：胜（</a:t>
            </a:r>
            <a:r>
              <a:rPr lang="en-US" altLang="zh-CN"/>
              <a:t>WIN</a:t>
            </a:r>
            <a:r>
              <a:rPr lang="zh-CN" altLang="en-US"/>
              <a:t>）、负（</a:t>
            </a:r>
            <a:r>
              <a:rPr lang="en-US" altLang="zh-CN"/>
              <a:t>LOSE</a:t>
            </a:r>
            <a:r>
              <a:rPr lang="zh-CN" altLang="en-US"/>
              <a:t>）、平局（</a:t>
            </a:r>
            <a:r>
              <a:rPr lang="en-US" altLang="zh-CN"/>
              <a:t>TIE</a:t>
            </a:r>
            <a:r>
              <a:rPr lang="zh-CN" altLang="en-US"/>
              <a:t>）、比赛取消（</a:t>
            </a:r>
            <a:r>
              <a:rPr lang="en-US" altLang="zh-CN"/>
              <a:t>CANCEL</a:t>
            </a:r>
            <a:r>
              <a:rPr lang="zh-CN" altLang="en-US"/>
              <a:t>），编写程序顺序输出这四种情况。</a:t>
            </a:r>
            <a:endParaRPr lang="en-US" altLang="zh-CN"/>
          </a:p>
          <a:p>
            <a:pPr lvl="1"/>
            <a:r>
              <a:rPr lang="zh-CN" altLang="en-US"/>
              <a:t>分析：由于比赛结果只有四种可能，所以可以声明一个枚举类型，声明一个枚举类型的变量来存放比赛结果。</a:t>
            </a:r>
          </a:p>
        </p:txBody>
      </p:sp>
    </p:spTree>
    <p:extLst>
      <p:ext uri="{BB962C8B-B14F-4D97-AF65-F5344CB8AC3E}">
        <p14:creationId xmlns:p14="http://schemas.microsoft.com/office/powerpoint/2010/main" val="3893769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"/>
          <p:cNvSpPr>
            <a:spLocks noGrp="1"/>
          </p:cNvSpPr>
          <p:nvPr>
            <p:ph type="title"/>
          </p:nvPr>
        </p:nvSpPr>
        <p:spPr>
          <a:xfrm>
            <a:off x="1475656" y="44625"/>
            <a:ext cx="8597032" cy="84013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4-9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861" name="内容占位符 11"/>
          <p:cNvSpPr>
            <a:spLocks noGrp="1"/>
          </p:cNvSpPr>
          <p:nvPr>
            <p:ph idx="1"/>
          </p:nvPr>
        </p:nvSpPr>
        <p:spPr>
          <a:xfrm>
            <a:off x="179512" y="1076804"/>
            <a:ext cx="9505056" cy="5357812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#include &lt;iostream&gt;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using namespace std;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 err="1">
                <a:solidFill>
                  <a:srgbClr val="C00000"/>
                </a:solidFill>
              </a:rPr>
              <a:t>enum</a:t>
            </a:r>
            <a:r>
              <a:rPr lang="en-US" altLang="zh-CN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</a:rPr>
              <a:t>GameResult</a:t>
            </a:r>
            <a:r>
              <a:rPr lang="en-US" altLang="zh-CN" sz="1800" dirty="0">
                <a:solidFill>
                  <a:srgbClr val="C00000"/>
                </a:solidFill>
              </a:rPr>
              <a:t> {WIN, LOSE, TIE, CANCEL};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int main() {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GameResult</a:t>
            </a:r>
            <a:r>
              <a:rPr lang="en-US" altLang="zh-CN" sz="1800" dirty="0"/>
              <a:t> result;   //</a:t>
            </a:r>
            <a:r>
              <a:rPr lang="zh-CN" altLang="en-US" sz="1800" dirty="0"/>
              <a:t>声明变量时，可以不写关键字</a:t>
            </a:r>
            <a:r>
              <a:rPr lang="en-US" altLang="zh-CN" sz="1800" dirty="0" err="1"/>
              <a:t>enum</a:t>
            </a:r>
            <a:endParaRPr lang="en-US" altLang="zh-CN" sz="1800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enum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GameResult</a:t>
            </a:r>
            <a:r>
              <a:rPr lang="en-US" altLang="zh-CN" sz="1800" dirty="0"/>
              <a:t> omit = CANCEL;   //</a:t>
            </a:r>
            <a:r>
              <a:rPr lang="zh-CN" altLang="en-US" sz="1800" dirty="0"/>
              <a:t>也可以在类型名前写</a:t>
            </a:r>
            <a:r>
              <a:rPr lang="en-US" altLang="zh-CN" sz="1800" dirty="0" err="1"/>
              <a:t>enum</a:t>
            </a:r>
            <a:endParaRPr lang="en-US" altLang="zh-CN" sz="1800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for (int count = WIN; count &lt;= CANCEL; count++) {    //</a:t>
            </a:r>
            <a:r>
              <a:rPr lang="zh-CN" altLang="en-US" sz="1800" dirty="0"/>
              <a:t>隐含类型转换</a:t>
            </a:r>
            <a:endParaRPr lang="en-US" altLang="zh-CN" sz="1800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   result = </a:t>
            </a:r>
            <a:r>
              <a:rPr lang="en-US" altLang="zh-CN" sz="1800" dirty="0" err="1"/>
              <a:t>GameResult</a:t>
            </a:r>
            <a:r>
              <a:rPr lang="en-US" altLang="zh-CN" sz="1800" dirty="0"/>
              <a:t>(count);      //</a:t>
            </a:r>
            <a:r>
              <a:rPr lang="zh-CN" altLang="en-US" sz="1800" dirty="0"/>
              <a:t>显示类型转换</a:t>
            </a:r>
            <a:endParaRPr lang="en-US" altLang="zh-CN" sz="1800" dirty="0"/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   if (result == omit) 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"The game was cancelled"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   else {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"The game was played ";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      if (result == WIN)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"and we won!";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      if (result == LOSE) 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"and we lost.";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    }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}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return 0;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endParaRPr lang="en-US" altLang="zh-CN" sz="1800" dirty="0"/>
          </a:p>
        </p:txBody>
      </p:sp>
      <p:sp>
        <p:nvSpPr>
          <p:cNvPr id="7" name="内容占位符 6"/>
          <p:cNvSpPr txBox="1">
            <a:spLocks/>
          </p:cNvSpPr>
          <p:nvPr/>
        </p:nvSpPr>
        <p:spPr bwMode="auto">
          <a:xfrm>
            <a:off x="4627488" y="4999162"/>
            <a:ext cx="4337000" cy="171792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kumimoji="0" lang="zh-CN" altLang="en-US" sz="1800" dirty="0">
                <a:latin typeface="微软雅黑" pitchFamily="34" charset="-122"/>
                <a:ea typeface="微软雅黑" pitchFamily="34" charset="-122"/>
              </a:rPr>
              <a:t>运行结果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zh-CN" altLang="en-US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800" dirty="0">
                <a:latin typeface="微软雅黑" pitchFamily="34" charset="-122"/>
                <a:ea typeface="微软雅黑" pitchFamily="34" charset="-122"/>
              </a:rPr>
              <a:t>The game was played and we won!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1800" dirty="0">
                <a:latin typeface="微软雅黑" pitchFamily="34" charset="-122"/>
                <a:ea typeface="微软雅黑" pitchFamily="34" charset="-122"/>
              </a:rPr>
              <a:t> The game was played and we lost.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1800" dirty="0">
                <a:latin typeface="微软雅黑" pitchFamily="34" charset="-122"/>
                <a:ea typeface="微软雅黑" pitchFamily="34" charset="-122"/>
              </a:rPr>
              <a:t> The game was played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1800" dirty="0">
                <a:latin typeface="微软雅黑" pitchFamily="34" charset="-122"/>
                <a:ea typeface="微软雅黑" pitchFamily="34" charset="-122"/>
              </a:rPr>
              <a:t> The game was cancelled</a:t>
            </a:r>
          </a:p>
        </p:txBody>
      </p:sp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8345F0C0-DB98-3F3E-2F7A-35D8780418DF}"/>
              </a:ext>
            </a:extLst>
          </p:cNvPr>
          <p:cNvSpPr/>
          <p:nvPr/>
        </p:nvSpPr>
        <p:spPr>
          <a:xfrm>
            <a:off x="6660232" y="3359666"/>
            <a:ext cx="2304256" cy="792088"/>
          </a:xfrm>
          <a:prstGeom prst="cloudCallout">
            <a:avLst>
              <a:gd name="adj1" fmla="val -86677"/>
              <a:gd name="adj2" fmla="val -50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初值是？</a:t>
            </a:r>
          </a:p>
        </p:txBody>
      </p:sp>
    </p:spTree>
    <p:extLst>
      <p:ext uri="{BB962C8B-B14F-4D97-AF65-F5344CB8AC3E}">
        <p14:creationId xmlns:p14="http://schemas.microsoft.com/office/powerpoint/2010/main" val="9346922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395537" y="1138064"/>
            <a:ext cx="8748464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7" y="2204864"/>
            <a:ext cx="8640960" cy="4357688"/>
          </a:xfrm>
        </p:spPr>
        <p:txBody>
          <a:bodyPr>
            <a:normAutofit/>
          </a:bodyPr>
          <a:lstStyle/>
          <a:p>
            <a:pPr marL="0" indent="514350" eaLnBrk="1" fontAlgn="auto" hangingPunct="1"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zh-CN" altLang="en-US" sz="2400" dirty="0"/>
              <a:t>在已有类的基础上，进行扩展形成新的类</a:t>
            </a:r>
            <a:endParaRPr lang="en-US" altLang="zh-CN" sz="2400" dirty="0"/>
          </a:p>
          <a:p>
            <a:pPr marL="0" indent="514350" eaLnBrk="1" fontAlgn="auto" hangingPunct="1"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zh-CN" altLang="en-US" sz="2400" dirty="0"/>
              <a:t>在一般概念的基础上，派生出特殊概念</a:t>
            </a:r>
            <a:endParaRPr lang="en-US" altLang="zh-CN" sz="2400" dirty="0"/>
          </a:p>
          <a:p>
            <a:pPr marL="292100" lvl="1" indent="514350" eaLnBrk="1" fontAlgn="auto" hangingPunct="1"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altLang="zh-CN" sz="2200" dirty="0">
                <a:solidFill>
                  <a:schemeClr val="accent4"/>
                </a:solidFill>
              </a:rPr>
              <a:t>Class People</a:t>
            </a:r>
          </a:p>
          <a:p>
            <a:pPr marL="292100" lvl="1" indent="514350" eaLnBrk="1" fontAlgn="auto" hangingPunct="1"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altLang="zh-CN" sz="2200" dirty="0"/>
              <a:t>Class Teacher</a:t>
            </a:r>
          </a:p>
          <a:p>
            <a:pPr marL="292100" lvl="1" indent="514350" eaLnBrk="1" fontAlgn="auto" hangingPunct="1"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altLang="zh-CN" sz="2200" dirty="0"/>
              <a:t>Class Doctor</a:t>
            </a:r>
            <a:r>
              <a:rPr lang="zh-CN" altLang="en-US" sz="2200" dirty="0"/>
              <a:t> </a:t>
            </a:r>
            <a:r>
              <a:rPr lang="en-US" altLang="zh-CN" sz="2200" dirty="0"/>
              <a:t>…</a:t>
            </a:r>
            <a:endParaRPr lang="zh-CN" altLang="en-US" sz="2200" dirty="0"/>
          </a:p>
          <a:p>
            <a:pPr marL="0" indent="514350" eaLnBrk="1" fontAlgn="auto" hangingPunct="1"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zh-CN" altLang="en-US" sz="2400" dirty="0">
                <a:solidFill>
                  <a:srgbClr val="C00000"/>
                </a:solidFill>
              </a:rPr>
              <a:t>详见第</a:t>
            </a:r>
            <a:r>
              <a:rPr lang="en-US" altLang="zh-CN" sz="2400" dirty="0">
                <a:solidFill>
                  <a:srgbClr val="C00000"/>
                </a:solidFill>
              </a:rPr>
              <a:t>7</a:t>
            </a:r>
            <a:r>
              <a:rPr lang="zh-CN" altLang="en-US" sz="2400" dirty="0">
                <a:solidFill>
                  <a:srgbClr val="C00000"/>
                </a:solidFill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12455439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76" y="980728"/>
            <a:ext cx="8964488" cy="1066800"/>
          </a:xfrm>
        </p:spPr>
        <p:txBody>
          <a:bodyPr/>
          <a:lstStyle/>
          <a:p>
            <a:r>
              <a:rPr lang="zh-CN" altLang="en-US"/>
              <a:t>枚举类</a:t>
            </a:r>
            <a:r>
              <a:rPr lang="en-US" altLang="zh-CN"/>
              <a:t>——</a:t>
            </a:r>
            <a:r>
              <a:rPr lang="zh-CN" altLang="en-US"/>
              <a:t>强类型枚举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76" y="2204864"/>
            <a:ext cx="8964488" cy="4296966"/>
          </a:xfrm>
        </p:spPr>
        <p:txBody>
          <a:bodyPr/>
          <a:lstStyle/>
          <a:p>
            <a:r>
              <a:rPr lang="zh-CN" altLang="en-US" dirty="0"/>
              <a:t>定义语法形式</a:t>
            </a:r>
            <a:endParaRPr lang="en-US" altLang="zh-CN" dirty="0"/>
          </a:p>
          <a:p>
            <a:pPr marL="411162" lvl="1" indent="0">
              <a:buNone/>
            </a:pPr>
            <a:r>
              <a:rPr lang="en-US" altLang="zh-CN" dirty="0" err="1"/>
              <a:t>enum</a:t>
            </a:r>
            <a:r>
              <a:rPr lang="en-US" altLang="zh-CN" dirty="0"/>
              <a:t> class </a:t>
            </a:r>
            <a:r>
              <a:rPr lang="zh-CN" altLang="en-US" dirty="0"/>
              <a:t>枚举类型名</a:t>
            </a:r>
            <a:r>
              <a:rPr lang="en-US" altLang="zh-CN" dirty="0"/>
              <a:t>: </a:t>
            </a:r>
            <a:r>
              <a:rPr lang="zh-CN" altLang="en-US" dirty="0"/>
              <a:t>底层类型 </a:t>
            </a:r>
            <a:r>
              <a:rPr lang="en-US" altLang="zh-CN" dirty="0"/>
              <a:t>{</a:t>
            </a:r>
            <a:r>
              <a:rPr lang="zh-CN" altLang="en-US" dirty="0"/>
              <a:t>枚举值列表</a:t>
            </a:r>
            <a:r>
              <a:rPr lang="en-US" altLang="zh-CN" dirty="0"/>
              <a:t>};</a:t>
            </a:r>
          </a:p>
          <a:p>
            <a:r>
              <a:rPr lang="zh-CN" altLang="en-US" dirty="0"/>
              <a:t>例：</a:t>
            </a:r>
            <a:endParaRPr lang="en-US" altLang="zh-CN" dirty="0"/>
          </a:p>
          <a:p>
            <a:pPr marL="411162" lvl="1" indent="0">
              <a:buNone/>
            </a:pPr>
            <a:r>
              <a:rPr lang="en-US" altLang="zh-CN" dirty="0" err="1"/>
              <a:t>enum</a:t>
            </a:r>
            <a:r>
              <a:rPr lang="en-US" altLang="zh-CN" dirty="0"/>
              <a:t> class Type { General, Light, Medium, Heavy};</a:t>
            </a:r>
          </a:p>
          <a:p>
            <a:pPr marL="411162" lvl="1" indent="0">
              <a:buNone/>
            </a:pPr>
            <a:r>
              <a:rPr lang="en-US" altLang="zh-CN" dirty="0" err="1"/>
              <a:t>enum</a:t>
            </a:r>
            <a:r>
              <a:rPr lang="en-US" altLang="zh-CN" dirty="0"/>
              <a:t> class Type: char { General, Light, Medium, Heavy};</a:t>
            </a:r>
          </a:p>
          <a:p>
            <a:pPr marL="411162" lvl="1" indent="0">
              <a:buNone/>
            </a:pPr>
            <a:r>
              <a:rPr lang="en-US" altLang="zh-CN" dirty="0" err="1"/>
              <a:t>enum</a:t>
            </a:r>
            <a:r>
              <a:rPr lang="en-US" altLang="zh-CN" dirty="0"/>
              <a:t> class Category { General=1, Pistol, </a:t>
            </a:r>
            <a:r>
              <a:rPr lang="en-US" altLang="zh-CN" dirty="0" err="1"/>
              <a:t>MachineGun</a:t>
            </a:r>
            <a:r>
              <a:rPr lang="en-US" altLang="zh-CN" dirty="0"/>
              <a:t>, Cannon};</a:t>
            </a:r>
          </a:p>
          <a:p>
            <a:pPr marL="411162" lvl="1" indent="0">
              <a:buNone/>
            </a:pPr>
            <a:endParaRPr lang="en-US" altLang="zh-CN" dirty="0"/>
          </a:p>
          <a:p>
            <a:pPr marL="411162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6289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052736"/>
            <a:ext cx="10975975" cy="1066800"/>
          </a:xfrm>
        </p:spPr>
        <p:txBody>
          <a:bodyPr/>
          <a:lstStyle/>
          <a:p>
            <a:r>
              <a:rPr lang="zh-CN" altLang="en-US"/>
              <a:t>枚举类的优势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5" y="2276872"/>
            <a:ext cx="9145016" cy="4296966"/>
          </a:xfrm>
        </p:spPr>
        <p:txBody>
          <a:bodyPr/>
          <a:lstStyle/>
          <a:p>
            <a:r>
              <a:rPr lang="zh-CN" altLang="en-US" dirty="0"/>
              <a:t>强作用域，其作用域限制在枚举类中。</a:t>
            </a:r>
            <a:endParaRPr lang="en-US" altLang="zh-CN" dirty="0"/>
          </a:p>
          <a:p>
            <a:pPr lvl="1"/>
            <a:r>
              <a:rPr lang="zh-CN" altLang="en-US" dirty="0"/>
              <a:t>例：使用</a:t>
            </a:r>
            <a:r>
              <a:rPr lang="en-US" altLang="zh-CN" dirty="0"/>
              <a:t>Type</a:t>
            </a:r>
            <a:r>
              <a:rPr lang="zh-CN" altLang="en-US" dirty="0"/>
              <a:t>的枚举值</a:t>
            </a:r>
            <a:r>
              <a:rPr lang="en-US" altLang="zh-CN" dirty="0"/>
              <a:t>General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altLang="zh-CN" dirty="0"/>
              <a:t>Type::General</a:t>
            </a:r>
          </a:p>
          <a:p>
            <a:pPr marL="365125" lvl="1" indent="-255588"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转换限制，枚举类对象不可以与整型隐式地互相转换。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65125" lvl="1" indent="-255588"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</a:rPr>
              <a:t>可以指定底层类型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630238" lvl="2" indent="-255588"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例：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 err="1"/>
              <a:t>enum</a:t>
            </a:r>
            <a:r>
              <a:rPr lang="en-US" altLang="zh-CN" dirty="0"/>
              <a:t> class Type: </a:t>
            </a:r>
            <a:r>
              <a:rPr lang="en-US" altLang="zh-CN" dirty="0">
                <a:solidFill>
                  <a:srgbClr val="00B0F0"/>
                </a:solidFill>
              </a:rPr>
              <a:t>char</a:t>
            </a:r>
            <a:r>
              <a:rPr lang="en-US" altLang="zh-CN" dirty="0"/>
              <a:t> { General, Light, Medium, Heavy};</a:t>
            </a:r>
          </a:p>
          <a:p>
            <a:pPr marL="374650" lvl="2" indent="0">
              <a:buClr>
                <a:srgbClr val="A04DA3"/>
              </a:buClr>
              <a:buNone/>
            </a:pPr>
            <a:br>
              <a:rPr lang="en-US" altLang="zh-CN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046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枚举类举例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600" dirty="0"/>
              <a:t>#include&lt;</a:t>
            </a:r>
            <a:r>
              <a:rPr lang="en-US" altLang="zh-CN" sz="2600" dirty="0" err="1"/>
              <a:t>iostream</a:t>
            </a:r>
            <a:r>
              <a:rPr lang="en-US" altLang="zh-CN" sz="2600" dirty="0"/>
              <a:t>&gt;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600" dirty="0"/>
              <a:t>using namespace </a:t>
            </a:r>
            <a:r>
              <a:rPr lang="en-US" altLang="zh-CN" sz="2600"/>
              <a:t>std;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600"/>
              <a:t>enum class Side{ </a:t>
            </a:r>
            <a:r>
              <a:rPr lang="en-US" altLang="zh-CN" sz="2600">
                <a:solidFill>
                  <a:srgbClr val="0070C0"/>
                </a:solidFill>
              </a:rPr>
              <a:t>Right</a:t>
            </a:r>
            <a:r>
              <a:rPr lang="en-US" altLang="zh-CN" sz="2600"/>
              <a:t>, Left };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600"/>
              <a:t>enum class Thing{ Wrong, </a:t>
            </a:r>
            <a:r>
              <a:rPr lang="en-US" altLang="zh-CN" sz="2600">
                <a:solidFill>
                  <a:srgbClr val="0070C0"/>
                </a:solidFill>
              </a:rPr>
              <a:t>Right</a:t>
            </a:r>
            <a:r>
              <a:rPr lang="en-US" altLang="zh-CN" sz="2600"/>
              <a:t> };  //</a:t>
            </a:r>
            <a:r>
              <a:rPr lang="zh-CN" altLang="en-US" sz="2600"/>
              <a:t>不冲突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600"/>
              <a:t>int main()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600"/>
              <a:t>{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600"/>
              <a:t>    Side s = Side::Right;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600"/>
              <a:t>    Thing w = Thing::Wrong;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600"/>
              <a:t>    cout &lt;&lt; (</a:t>
            </a:r>
            <a:r>
              <a:rPr lang="en-US" altLang="zh-CN" sz="2600">
                <a:solidFill>
                  <a:srgbClr val="FF0000"/>
                </a:solidFill>
              </a:rPr>
              <a:t>s == w</a:t>
            </a:r>
            <a:r>
              <a:rPr lang="en-US" altLang="zh-CN" sz="2600"/>
              <a:t>) &lt;&lt; endl;  //</a:t>
            </a:r>
            <a:r>
              <a:rPr lang="zh-CN" altLang="en-US" sz="2600"/>
              <a:t>编译错误，无法直接比较不同枚举类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600"/>
              <a:t>    return 0;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600"/>
              <a:t>}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-836612" y="0"/>
            <a:ext cx="10194925" cy="9087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kumimoji="0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677306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结构体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-562252" y="3367088"/>
            <a:ext cx="10365899" cy="150971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08403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251521" y="1052736"/>
            <a:ext cx="8683248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结构体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251521" y="2189387"/>
            <a:ext cx="8784976" cy="4430713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sz="2400" dirty="0"/>
              <a:t>结构体是一种特殊形态的类</a:t>
            </a:r>
            <a:endParaRPr lang="en-US" altLang="zh-CN" sz="2400" dirty="0"/>
          </a:p>
          <a:p>
            <a:pPr lvl="1" eaLnBrk="1" hangingPunct="1">
              <a:spcAft>
                <a:spcPts val="1200"/>
              </a:spcAft>
            </a:pPr>
            <a:r>
              <a:rPr lang="zh-CN" altLang="en-US" sz="2000" dirty="0">
                <a:solidFill>
                  <a:srgbClr val="C00000"/>
                </a:solidFill>
              </a:rPr>
              <a:t>与类的唯一区别</a:t>
            </a:r>
            <a:r>
              <a:rPr lang="zh-CN" altLang="en-US" sz="2000" dirty="0"/>
              <a:t>：类的缺省访问权限是</a:t>
            </a:r>
            <a:r>
              <a:rPr lang="en-US" altLang="zh-CN" sz="2000" dirty="0"/>
              <a:t>private</a:t>
            </a:r>
            <a:r>
              <a:rPr lang="zh-CN" altLang="en-US" sz="2000" dirty="0"/>
              <a:t>，结构体的缺省访问权限是</a:t>
            </a:r>
            <a:r>
              <a:rPr lang="en-US" altLang="zh-CN" sz="2000" dirty="0"/>
              <a:t>public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 sz="2000" dirty="0"/>
              <a:t>结构体存在的主要原因：与</a:t>
            </a:r>
            <a:r>
              <a:rPr lang="en-US" altLang="zh-CN" sz="2000" dirty="0"/>
              <a:t>C</a:t>
            </a:r>
            <a:r>
              <a:rPr lang="zh-CN" altLang="en-US" sz="2000" dirty="0"/>
              <a:t>语言保持兼容</a:t>
            </a:r>
            <a:endParaRPr lang="en-US" altLang="zh-CN" sz="2000" dirty="0"/>
          </a:p>
          <a:p>
            <a:pPr eaLnBrk="1" hangingPunct="1">
              <a:spcAft>
                <a:spcPts val="1200"/>
              </a:spcAft>
            </a:pPr>
            <a:r>
              <a:rPr lang="zh-CN" altLang="en-US" sz="2400" dirty="0"/>
              <a:t>什么时候用结构体而不用类</a:t>
            </a:r>
            <a:endParaRPr lang="en-US" altLang="zh-CN" sz="2400" dirty="0"/>
          </a:p>
          <a:p>
            <a:pPr lvl="1" eaLnBrk="1" hangingPunct="1">
              <a:spcAft>
                <a:spcPts val="1200"/>
              </a:spcAft>
            </a:pPr>
            <a:r>
              <a:rPr lang="zh-CN" altLang="en-US" sz="2000" dirty="0"/>
              <a:t>定义主要用来保存数据、而没有什么操作的类型</a:t>
            </a:r>
            <a:endParaRPr lang="en-US" altLang="zh-CN" sz="2000" dirty="0"/>
          </a:p>
          <a:p>
            <a:pPr lvl="1" eaLnBrk="1" hangingPunct="1">
              <a:spcAft>
                <a:spcPts val="1200"/>
              </a:spcAft>
            </a:pPr>
            <a:r>
              <a:rPr lang="zh-CN" altLang="en-US" sz="2000" dirty="0"/>
              <a:t>人们习惯将结构体的数据成员设为公有，因此这时用结构体更方便</a:t>
            </a:r>
          </a:p>
        </p:txBody>
      </p:sp>
    </p:spTree>
    <p:extLst>
      <p:ext uri="{BB962C8B-B14F-4D97-AF65-F5344CB8AC3E}">
        <p14:creationId xmlns:p14="http://schemas.microsoft.com/office/powerpoint/2010/main" val="16757456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251521" y="996205"/>
            <a:ext cx="8892480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结构体</a:t>
            </a:r>
            <a:r>
              <a:rPr lang="zh-CN" altLang="en-US"/>
              <a:t>的定义</a:t>
            </a:r>
            <a:endParaRPr lang="zh-CN" altLang="en-US" dirty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251521" y="2132856"/>
            <a:ext cx="8892480" cy="3808413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sz="2400" dirty="0"/>
              <a:t>结构体定义</a:t>
            </a:r>
            <a:endParaRPr lang="en-US" altLang="zh-CN" sz="2400" dirty="0"/>
          </a:p>
          <a:p>
            <a:pPr lvl="1" eaLnBrk="1" hangingPunct="1">
              <a:buFontTx/>
              <a:buNone/>
            </a:pPr>
            <a:r>
              <a:rPr lang="en-US" altLang="zh-CN" sz="2400" dirty="0"/>
              <a:t>struct </a:t>
            </a:r>
            <a:r>
              <a:rPr lang="zh-CN" altLang="en-US" sz="2400" dirty="0"/>
              <a:t>结构体名称 </a:t>
            </a:r>
            <a:r>
              <a:rPr lang="en-US" altLang="zh-CN" sz="2400" dirty="0"/>
              <a:t>{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	 </a:t>
            </a:r>
            <a:r>
              <a:rPr lang="zh-CN" altLang="en-US" sz="2400" dirty="0"/>
              <a:t>公有成员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protected: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保护型成员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private: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私有成员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395368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900925" cy="10668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结构体的初始化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251520" y="2622774"/>
            <a:ext cx="8712968" cy="3937000"/>
          </a:xfrm>
        </p:spPr>
        <p:txBody>
          <a:bodyPr/>
          <a:lstStyle/>
          <a:p>
            <a:r>
              <a:rPr lang="zh-CN" altLang="en-US" sz="2400" dirty="0"/>
              <a:t>如果一个结构体的全部数据成员都是公共成员，并且没有用户定义的构造函数，没有基类和虚函数（基类和虚函数将在后面的章节中介绍），这个结构体的变量可以用下面的语法形式赋初值</a:t>
            </a:r>
            <a:endParaRPr lang="en-US" altLang="zh-CN" sz="2400" dirty="0"/>
          </a:p>
          <a:p>
            <a:pPr lvl="1"/>
            <a:r>
              <a:rPr lang="zh-CN" altLang="en-US" sz="2400" dirty="0"/>
              <a:t>类型名 变量名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/>
              <a:t>= { </a:t>
            </a:r>
            <a:r>
              <a:rPr lang="zh-CN" altLang="en-US" sz="2400" dirty="0"/>
              <a:t>成员数据</a:t>
            </a:r>
            <a:r>
              <a:rPr lang="en-US" altLang="zh-CN" sz="2400" dirty="0"/>
              <a:t>1</a:t>
            </a:r>
            <a:r>
              <a:rPr lang="zh-CN" altLang="en-US" sz="2400" dirty="0"/>
              <a:t>初值</a:t>
            </a:r>
            <a:r>
              <a:rPr lang="en-US" altLang="zh-CN" sz="2400" dirty="0"/>
              <a:t>, </a:t>
            </a:r>
            <a:r>
              <a:rPr lang="zh-CN" altLang="en-US" sz="2400" dirty="0"/>
              <a:t>成员数据</a:t>
            </a:r>
            <a:r>
              <a:rPr lang="en-US" altLang="zh-CN" sz="2400" dirty="0"/>
              <a:t>2</a:t>
            </a:r>
            <a:r>
              <a:rPr lang="zh-CN" altLang="en-US" sz="2400" dirty="0"/>
              <a:t>初值</a:t>
            </a:r>
            <a:r>
              <a:rPr lang="en-US" altLang="zh-CN" sz="2400" dirty="0"/>
              <a:t>, …… };</a:t>
            </a: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6327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>
          <a:xfrm>
            <a:off x="1764418" y="44624"/>
            <a:ext cx="7379581" cy="86409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例</a:t>
            </a:r>
            <a:r>
              <a:rPr lang="en-US" altLang="zh-CN" dirty="0"/>
              <a:t>4-7</a:t>
            </a:r>
            <a:r>
              <a:rPr lang="zh-CN" altLang="en-US" dirty="0"/>
              <a:t>用结构体表示学生的基本信息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964487" cy="544909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#include &lt;</a:t>
            </a:r>
            <a:r>
              <a:rPr lang="en-US" altLang="zh-CN" sz="2200" dirty="0" err="1">
                <a:latin typeface="Consolas" panose="020B0609020204030204" pitchFamily="49" charset="0"/>
              </a:rPr>
              <a:t>iostream</a:t>
            </a:r>
            <a:r>
              <a:rPr lang="en-US" altLang="zh-CN" sz="220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#include &lt;</a:t>
            </a:r>
            <a:r>
              <a:rPr lang="en-US" altLang="zh-CN" sz="2200" dirty="0" err="1">
                <a:latin typeface="Consolas" panose="020B0609020204030204" pitchFamily="49" charset="0"/>
              </a:rPr>
              <a:t>iomanip</a:t>
            </a:r>
            <a:r>
              <a:rPr lang="en-US" altLang="zh-CN" sz="220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#include &lt;string&gt;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using namespace </a:t>
            </a:r>
            <a:r>
              <a:rPr lang="en-US" altLang="zh-CN" sz="2200" dirty="0" err="1">
                <a:latin typeface="Consolas" panose="020B0609020204030204" pitchFamily="49" charset="0"/>
              </a:rPr>
              <a:t>std</a:t>
            </a:r>
            <a:r>
              <a:rPr lang="en-US" altLang="zh-CN" sz="22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200" dirty="0">
              <a:latin typeface="Consolas" panose="020B06090202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struct Student {    //</a:t>
            </a:r>
            <a:r>
              <a:rPr lang="zh-CN" altLang="en-US" sz="2200" dirty="0">
                <a:latin typeface="Consolas" panose="020B0609020204030204" pitchFamily="49" charset="0"/>
              </a:rPr>
              <a:t>学生信息结构体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latin typeface="Consolas" panose="020B0609020204030204" pitchFamily="49" charset="0"/>
              </a:rPr>
              <a:t>	</a:t>
            </a:r>
            <a:r>
              <a:rPr lang="en-US" altLang="zh-CN" sz="2200" dirty="0">
                <a:latin typeface="Consolas" panose="020B0609020204030204" pitchFamily="49" charset="0"/>
              </a:rPr>
              <a:t>int num;	    //</a:t>
            </a:r>
            <a:r>
              <a:rPr lang="zh-CN" altLang="en-US" sz="2200" dirty="0">
                <a:latin typeface="Consolas" panose="020B0609020204030204" pitchFamily="49" charset="0"/>
              </a:rPr>
              <a:t>学号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latin typeface="Consolas" panose="020B0609020204030204" pitchFamily="49" charset="0"/>
              </a:rPr>
              <a:t>	</a:t>
            </a:r>
            <a:r>
              <a:rPr lang="en-US" altLang="zh-CN" sz="2200" dirty="0">
                <a:latin typeface="Consolas" panose="020B0609020204030204" pitchFamily="49" charset="0"/>
              </a:rPr>
              <a:t>string name;   //</a:t>
            </a:r>
            <a:r>
              <a:rPr lang="zh-CN" altLang="en-US" sz="2200" dirty="0">
                <a:latin typeface="Consolas" panose="020B0609020204030204" pitchFamily="49" charset="0"/>
              </a:rPr>
              <a:t>姓名，字符串对象，将在第</a:t>
            </a:r>
            <a:r>
              <a:rPr lang="en-US" altLang="zh-CN" sz="2200" dirty="0">
                <a:latin typeface="Consolas" panose="020B0609020204030204" pitchFamily="49" charset="0"/>
              </a:rPr>
              <a:t>6</a:t>
            </a:r>
            <a:r>
              <a:rPr lang="zh-CN" altLang="en-US" sz="2200" dirty="0">
                <a:latin typeface="Consolas" panose="020B0609020204030204" pitchFamily="49" charset="0"/>
              </a:rPr>
              <a:t>章详细介绍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latin typeface="Consolas" panose="020B0609020204030204" pitchFamily="49" charset="0"/>
              </a:rPr>
              <a:t>	</a:t>
            </a:r>
            <a:r>
              <a:rPr lang="en-US" altLang="zh-CN" sz="2200" dirty="0">
                <a:latin typeface="Consolas" panose="020B0609020204030204" pitchFamily="49" charset="0"/>
              </a:rPr>
              <a:t>char sex;	    //</a:t>
            </a:r>
            <a:r>
              <a:rPr lang="zh-CN" altLang="en-US" sz="2200" dirty="0">
                <a:latin typeface="Consolas" panose="020B0609020204030204" pitchFamily="49" charset="0"/>
              </a:rPr>
              <a:t>性别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latin typeface="Consolas" panose="020B0609020204030204" pitchFamily="49" charset="0"/>
              </a:rPr>
              <a:t>	</a:t>
            </a:r>
            <a:r>
              <a:rPr lang="en-US" altLang="zh-CN" sz="2200" dirty="0">
                <a:latin typeface="Consolas" panose="020B0609020204030204" pitchFamily="49" charset="0"/>
              </a:rPr>
              <a:t>int age;	    //</a:t>
            </a:r>
            <a:r>
              <a:rPr lang="zh-CN" altLang="en-US" sz="2200" dirty="0">
                <a:latin typeface="Consolas" panose="020B0609020204030204" pitchFamily="49" charset="0"/>
              </a:rPr>
              <a:t>年龄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0212133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例</a:t>
            </a:r>
            <a:r>
              <a:rPr lang="en-US" altLang="zh-CN" dirty="0"/>
              <a:t>4-7</a:t>
            </a:r>
            <a:r>
              <a:rPr lang="zh-CN" altLang="en-US" dirty="0"/>
              <a:t>（续）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964488" cy="544909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	Student </a:t>
            </a:r>
            <a:r>
              <a:rPr lang="en-US" altLang="zh-CN" dirty="0" err="1">
                <a:latin typeface="Consolas" panose="020B0609020204030204" pitchFamily="49" charset="0"/>
              </a:rPr>
              <a:t>stu</a:t>
            </a:r>
            <a:r>
              <a:rPr lang="en-US" altLang="zh-CN" dirty="0">
                <a:latin typeface="Consolas" panose="020B0609020204030204" pitchFamily="49" charset="0"/>
              </a:rPr>
              <a:t> = {97001, "Lin </a:t>
            </a:r>
            <a:r>
              <a:rPr lang="en-US" altLang="zh-CN" dirty="0" err="1">
                <a:latin typeface="Consolas" panose="020B0609020204030204" pitchFamily="49" charset="0"/>
              </a:rPr>
              <a:t>Lin</a:t>
            </a:r>
            <a:r>
              <a:rPr lang="en-US" altLang="zh-CN" dirty="0">
                <a:latin typeface="Consolas" panose="020B0609020204030204" pitchFamily="49" charset="0"/>
              </a:rPr>
              <a:t>", 'F', 19};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</a:t>
            </a:r>
            <a:r>
              <a:rPr lang="en-US" altLang="zh-CN" dirty="0" err="1">
                <a:latin typeface="Consolas" panose="020B0609020204030204" pitchFamily="49" charset="0"/>
              </a:rPr>
              <a:t>Num</a:t>
            </a:r>
            <a:r>
              <a:rPr lang="en-US" altLang="zh-CN" dirty="0">
                <a:latin typeface="Consolas" panose="020B0609020204030204" pitchFamily="49" charset="0"/>
              </a:rPr>
              <a:t>:  " &lt;&lt; </a:t>
            </a:r>
            <a:r>
              <a:rPr lang="en-US" altLang="zh-CN" dirty="0" err="1">
                <a:latin typeface="Consolas" panose="020B0609020204030204" pitchFamily="49" charset="0"/>
              </a:rPr>
              <a:t>stu.num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"Name: " &lt;&lt; stu.name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"Sex:  " &lt;&lt; </a:t>
            </a:r>
            <a:r>
              <a:rPr lang="en-US" altLang="zh-CN" dirty="0" err="1">
                <a:latin typeface="Consolas" panose="020B0609020204030204" pitchFamily="49" charset="0"/>
              </a:rPr>
              <a:t>stu.sex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"Age:  " &lt;&lt; </a:t>
            </a:r>
            <a:r>
              <a:rPr lang="en-US" altLang="zh-CN" dirty="0" err="1">
                <a:latin typeface="Consolas" panose="020B0609020204030204" pitchFamily="49" charset="0"/>
              </a:rPr>
              <a:t>stu.age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运行结果：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:  97001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Name: Lin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Lin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Sex:  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Age:  19</a:t>
            </a:r>
          </a:p>
        </p:txBody>
      </p:sp>
    </p:spTree>
    <p:extLst>
      <p:ext uri="{BB962C8B-B14F-4D97-AF65-F5344CB8AC3E}">
        <p14:creationId xmlns:p14="http://schemas.microsoft.com/office/powerpoint/2010/main" val="9632715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联合体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626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++语言程序设计V4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C++语言程序设计V4</Template>
  <TotalTime>9564</TotalTime>
  <Words>7936</Words>
  <Application>Microsoft Office PowerPoint</Application>
  <PresentationFormat>全屏显示(4:3)</PresentationFormat>
  <Paragraphs>1047</Paragraphs>
  <Slides>120</Slides>
  <Notes>36</Notes>
  <HiddenSlides>2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120</vt:i4>
      </vt:variant>
    </vt:vector>
  </HeadingPairs>
  <TitlesOfParts>
    <vt:vector size="135" baseType="lpstr">
      <vt:lpstr>Adobe Gothic Std B</vt:lpstr>
      <vt:lpstr>-apple-system</vt:lpstr>
      <vt:lpstr>仿宋</vt:lpstr>
      <vt:lpstr>宋体</vt:lpstr>
      <vt:lpstr>Microsoft YaHei</vt:lpstr>
      <vt:lpstr>Microsoft YaHei</vt:lpstr>
      <vt:lpstr>Arial</vt:lpstr>
      <vt:lpstr>Consolas</vt:lpstr>
      <vt:lpstr>Georgia</vt:lpstr>
      <vt:lpstr>Times New Roman</vt:lpstr>
      <vt:lpstr>Trebuchet MS</vt:lpstr>
      <vt:lpstr>Wingdings</vt:lpstr>
      <vt:lpstr>Wingdings 2</vt:lpstr>
      <vt:lpstr>C++语言程序设计V4</vt:lpstr>
      <vt:lpstr>Microsoft Office Visio 绘图</vt:lpstr>
      <vt:lpstr>第 4 章  类与对象</vt:lpstr>
      <vt:lpstr>导学</vt:lpstr>
      <vt:lpstr>面向对象程序设计的基本特点</vt:lpstr>
      <vt:lpstr>抽象</vt:lpstr>
      <vt:lpstr>抽象实例——钟表</vt:lpstr>
      <vt:lpstr>抽象实例——人</vt:lpstr>
      <vt:lpstr>封装</vt:lpstr>
      <vt:lpstr>类的封装举例</vt:lpstr>
      <vt:lpstr>继承</vt:lpstr>
      <vt:lpstr>多态</vt:lpstr>
      <vt:lpstr>类和对象的定义</vt:lpstr>
      <vt:lpstr>类定义的语法形式</vt:lpstr>
      <vt:lpstr>例4_1-1：钟表类</vt:lpstr>
      <vt:lpstr>类内初始值</vt:lpstr>
      <vt:lpstr>类内初始值举例</vt:lpstr>
      <vt:lpstr>类成员的访问控制</vt:lpstr>
      <vt:lpstr>类成员的访问控制</vt:lpstr>
      <vt:lpstr>类成员的访问控制</vt:lpstr>
      <vt:lpstr>类成员的访问控制</vt:lpstr>
      <vt:lpstr>对象定义的语法</vt:lpstr>
      <vt:lpstr>类中成员互相访问</vt:lpstr>
      <vt:lpstr>类外访问</vt:lpstr>
      <vt:lpstr>类的成员函数</vt:lpstr>
      <vt:lpstr>类的成员函数</vt:lpstr>
      <vt:lpstr>例4_1-1：钟表类</vt:lpstr>
      <vt:lpstr>内联成员函数</vt:lpstr>
      <vt:lpstr>内联成员函数-隐式声明</vt:lpstr>
      <vt:lpstr>内联成员函数-显示声明</vt:lpstr>
      <vt:lpstr>例4_1-1：钟表类</vt:lpstr>
      <vt:lpstr>设计类就是设计类型</vt:lpstr>
      <vt:lpstr>构造函数</vt:lpstr>
      <vt:lpstr>构造函数的作用</vt:lpstr>
      <vt:lpstr>构造函数的形式</vt:lpstr>
      <vt:lpstr>构造函数的调用时机</vt:lpstr>
      <vt:lpstr>例4_1-2：构造函数</vt:lpstr>
      <vt:lpstr>例4_1-2 ：构造函数</vt:lpstr>
      <vt:lpstr>默认构造函数</vt:lpstr>
      <vt:lpstr>例4_1-2 ：构造函数</vt:lpstr>
      <vt:lpstr>例4_1-2 ：构造函数</vt:lpstr>
      <vt:lpstr>隐含生成的构造函数</vt:lpstr>
      <vt:lpstr>“=default”</vt:lpstr>
      <vt:lpstr>建议定义自己的默认构造函数</vt:lpstr>
      <vt:lpstr>委托构造函数</vt:lpstr>
      <vt:lpstr>回顾</vt:lpstr>
      <vt:lpstr>委托构造函数</vt:lpstr>
      <vt:lpstr>复制构造函数</vt:lpstr>
      <vt:lpstr>复制构造函数定义</vt:lpstr>
      <vt:lpstr>例4-2：Point类</vt:lpstr>
      <vt:lpstr>例4-2：Point类</vt:lpstr>
      <vt:lpstr>例4-2：Point类</vt:lpstr>
      <vt:lpstr>复制构造函数被调用的三种情况</vt:lpstr>
      <vt:lpstr>隐含的复制构造函数</vt:lpstr>
      <vt:lpstr>“=delete”</vt:lpstr>
      <vt:lpstr>左值与右值</vt:lpstr>
      <vt:lpstr>右值引用</vt:lpstr>
      <vt:lpstr>移动构造函数</vt:lpstr>
      <vt:lpstr>移动构造示意</vt:lpstr>
      <vt:lpstr>析构函数</vt:lpstr>
      <vt:lpstr>析构函数</vt:lpstr>
      <vt:lpstr>例：构造函数和析构函数</vt:lpstr>
      <vt:lpstr>程序实例：游泳池改造预算</vt:lpstr>
      <vt:lpstr>程序实例：游泳池改造预算</vt:lpstr>
      <vt:lpstr>程序实例：游泳池改造预算</vt:lpstr>
      <vt:lpstr>课堂小测</vt:lpstr>
      <vt:lpstr>PowerPoint 演示文稿</vt:lpstr>
      <vt:lpstr>课堂小测</vt:lpstr>
      <vt:lpstr>课堂小测</vt:lpstr>
      <vt:lpstr>课堂小测</vt:lpstr>
      <vt:lpstr>课堂小测</vt:lpstr>
      <vt:lpstr>课堂小测</vt:lpstr>
      <vt:lpstr>类的组合</vt:lpstr>
      <vt:lpstr>组合的概念</vt:lpstr>
      <vt:lpstr>类组合的构造函数设计</vt:lpstr>
      <vt:lpstr>构造组合类对象时的初始化次序</vt:lpstr>
      <vt:lpstr>例4_4：类的组合，线段（Line）类</vt:lpstr>
      <vt:lpstr>例4_4：类的组合，线段（Line）类</vt:lpstr>
      <vt:lpstr>例4_4：类的组合，线段（Line）类</vt:lpstr>
      <vt:lpstr>例4_4：类的组合，线段（Line）类</vt:lpstr>
      <vt:lpstr>例4_4：类的组合，线段（Line）类</vt:lpstr>
      <vt:lpstr>前向引用声明</vt:lpstr>
      <vt:lpstr>前向引用声明</vt:lpstr>
      <vt:lpstr>PowerPoint 演示文稿</vt:lpstr>
      <vt:lpstr>前向引用声明注意事项</vt:lpstr>
      <vt:lpstr>PowerPoint 演示文稿</vt:lpstr>
      <vt:lpstr>枚举类型</vt:lpstr>
      <vt:lpstr>枚举类型</vt:lpstr>
      <vt:lpstr>不限定作用域枚举类型说明</vt:lpstr>
      <vt:lpstr>例4-9</vt:lpstr>
      <vt:lpstr>例4-9</vt:lpstr>
      <vt:lpstr>枚举类——强类型枚举</vt:lpstr>
      <vt:lpstr>枚举类的优势</vt:lpstr>
      <vt:lpstr>枚举类举例</vt:lpstr>
      <vt:lpstr>结构体</vt:lpstr>
      <vt:lpstr>结构体</vt:lpstr>
      <vt:lpstr>结构体的定义</vt:lpstr>
      <vt:lpstr>结构体的初始化</vt:lpstr>
      <vt:lpstr>例4-7用结构体表示学生的基本信息</vt:lpstr>
      <vt:lpstr>例4-7（续）</vt:lpstr>
      <vt:lpstr>联合体</vt:lpstr>
      <vt:lpstr>联合体</vt:lpstr>
      <vt:lpstr>联合体的内存分配</vt:lpstr>
      <vt:lpstr>无名联合</vt:lpstr>
      <vt:lpstr>例4-8使用联合体保存成绩信息，并且输出。</vt:lpstr>
      <vt:lpstr>例4-8（续）</vt:lpstr>
      <vt:lpstr>例4-8（续）</vt:lpstr>
      <vt:lpstr>例4-8（续）</vt:lpstr>
      <vt:lpstr>UML简介</vt:lpstr>
      <vt:lpstr>UML简介</vt:lpstr>
      <vt:lpstr>UML类图</vt:lpstr>
      <vt:lpstr>对象图</vt:lpstr>
      <vt:lpstr>几种关系的图形标识</vt:lpstr>
      <vt:lpstr>几种关系的图形标识</vt:lpstr>
      <vt:lpstr>几种关系的图形标识</vt:lpstr>
      <vt:lpstr>例4-5 采用UML方法来描述例4-4中Line类和Point类的关系</vt:lpstr>
      <vt:lpstr>几种关系的图形标识</vt:lpstr>
      <vt:lpstr>注释</vt:lpstr>
      <vt:lpstr>例4-6 带有注释的Line类和Point类关系的描述</vt:lpstr>
      <vt:lpstr>课堂小测</vt:lpstr>
      <vt:lpstr>课堂小测</vt:lpstr>
      <vt:lpstr>课堂小测</vt:lpstr>
    </vt:vector>
  </TitlesOfParts>
  <Company>Tsinghua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多态性</dc:title>
  <dc:creator>Li Yushan</dc:creator>
  <cp:lastModifiedBy>YANG, Yan ni [Alumni]</cp:lastModifiedBy>
  <cp:revision>436</cp:revision>
  <dcterms:created xsi:type="dcterms:W3CDTF">2010-07-20T13:20:04Z</dcterms:created>
  <dcterms:modified xsi:type="dcterms:W3CDTF">2023-02-27T02:17:29Z</dcterms:modified>
</cp:coreProperties>
</file>