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87"/>
  </p:notesMasterIdLst>
  <p:handoutMasterIdLst>
    <p:handoutMasterId r:id="rId88"/>
  </p:handoutMasterIdLst>
  <p:sldIdLst>
    <p:sldId id="256" r:id="rId2"/>
    <p:sldId id="640" r:id="rId3"/>
    <p:sldId id="605" r:id="rId4"/>
    <p:sldId id="529" r:id="rId5"/>
    <p:sldId id="611" r:id="rId6"/>
    <p:sldId id="610" r:id="rId7"/>
    <p:sldId id="531" r:id="rId8"/>
    <p:sldId id="641" r:id="rId9"/>
    <p:sldId id="532" r:id="rId10"/>
    <p:sldId id="636" r:id="rId11"/>
    <p:sldId id="533" r:id="rId12"/>
    <p:sldId id="606" r:id="rId13"/>
    <p:sldId id="639" r:id="rId14"/>
    <p:sldId id="617" r:id="rId15"/>
    <p:sldId id="536" r:id="rId16"/>
    <p:sldId id="537" r:id="rId17"/>
    <p:sldId id="538" r:id="rId18"/>
    <p:sldId id="658" r:id="rId19"/>
    <p:sldId id="657" r:id="rId20"/>
    <p:sldId id="659" r:id="rId21"/>
    <p:sldId id="539" r:id="rId22"/>
    <p:sldId id="540" r:id="rId23"/>
    <p:sldId id="541" r:id="rId24"/>
    <p:sldId id="618" r:id="rId25"/>
    <p:sldId id="642" r:id="rId26"/>
    <p:sldId id="546" r:id="rId27"/>
    <p:sldId id="547" r:id="rId28"/>
    <p:sldId id="548" r:id="rId29"/>
    <p:sldId id="549" r:id="rId30"/>
    <p:sldId id="630" r:id="rId31"/>
    <p:sldId id="643" r:id="rId32"/>
    <p:sldId id="551" r:id="rId33"/>
    <p:sldId id="552" r:id="rId34"/>
    <p:sldId id="553" r:id="rId35"/>
    <p:sldId id="554" r:id="rId36"/>
    <p:sldId id="619" r:id="rId37"/>
    <p:sldId id="644" r:id="rId38"/>
    <p:sldId id="555" r:id="rId39"/>
    <p:sldId id="556" r:id="rId40"/>
    <p:sldId id="557" r:id="rId41"/>
    <p:sldId id="558" r:id="rId42"/>
    <p:sldId id="559" r:id="rId43"/>
    <p:sldId id="560" r:id="rId44"/>
    <p:sldId id="561" r:id="rId45"/>
    <p:sldId id="645" r:id="rId46"/>
    <p:sldId id="647" r:id="rId47"/>
    <p:sldId id="646" r:id="rId48"/>
    <p:sldId id="648" r:id="rId49"/>
    <p:sldId id="620" r:id="rId50"/>
    <p:sldId id="562" r:id="rId51"/>
    <p:sldId id="563" r:id="rId52"/>
    <p:sldId id="564" r:id="rId53"/>
    <p:sldId id="565" r:id="rId54"/>
    <p:sldId id="566" r:id="rId55"/>
    <p:sldId id="567" r:id="rId56"/>
    <p:sldId id="568" r:id="rId57"/>
    <p:sldId id="569" r:id="rId58"/>
    <p:sldId id="570" r:id="rId59"/>
    <p:sldId id="571" r:id="rId60"/>
    <p:sldId id="625" r:id="rId61"/>
    <p:sldId id="572" r:id="rId62"/>
    <p:sldId id="573" r:id="rId63"/>
    <p:sldId id="574" r:id="rId64"/>
    <p:sldId id="575" r:id="rId65"/>
    <p:sldId id="576" r:id="rId66"/>
    <p:sldId id="577" r:id="rId67"/>
    <p:sldId id="660" r:id="rId68"/>
    <p:sldId id="578" r:id="rId69"/>
    <p:sldId id="652" r:id="rId70"/>
    <p:sldId id="579" r:id="rId71"/>
    <p:sldId id="580" r:id="rId72"/>
    <p:sldId id="581" r:id="rId73"/>
    <p:sldId id="582" r:id="rId74"/>
    <p:sldId id="653" r:id="rId75"/>
    <p:sldId id="583" r:id="rId76"/>
    <p:sldId id="585" r:id="rId77"/>
    <p:sldId id="587" r:id="rId78"/>
    <p:sldId id="586" r:id="rId79"/>
    <p:sldId id="654" r:id="rId80"/>
    <p:sldId id="655" r:id="rId81"/>
    <p:sldId id="656" r:id="rId82"/>
    <p:sldId id="649" r:id="rId83"/>
    <p:sldId id="650" r:id="rId84"/>
    <p:sldId id="651" r:id="rId85"/>
    <p:sldId id="661" r:id="rId86"/>
  </p:sldIdLst>
  <p:sldSz cx="9144000" cy="6858000" type="screen4x3"/>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6600"/>
    <a:srgbClr val="FF9933"/>
    <a:srgbClr val="33CC33"/>
    <a:srgbClr val="0099FF"/>
    <a:srgbClr val="0099CC"/>
    <a:srgbClr val="00CCFF"/>
    <a:srgbClr val="85FFFF"/>
    <a:srgbClr val="CCFFCC"/>
    <a:srgbClr val="66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5885" autoAdjust="0"/>
  </p:normalViewPr>
  <p:slideViewPr>
    <p:cSldViewPr>
      <p:cViewPr varScale="1">
        <p:scale>
          <a:sx n="67" d="100"/>
          <a:sy n="67" d="100"/>
        </p:scale>
        <p:origin x="1834" y="5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4194"/>
    </p:cViewPr>
  </p:sorterViewPr>
  <p:notesViewPr>
    <p:cSldViewPr>
      <p:cViewPr>
        <p:scale>
          <a:sx n="100" d="100"/>
          <a:sy n="100" d="100"/>
        </p:scale>
        <p:origin x="-2520" y="204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4697A566-DD88-4F57-A28B-234F8053AD19}"/>
    <pc:docChg chg="undo custSel addSld modSld sldOrd">
      <pc:chgData name="YANG, Yan ni [Alumni]" userId="7d707a65-5569-43f7-97aa-c489d0311d87" providerId="ADAL" clId="{4697A566-DD88-4F57-A28B-234F8053AD19}" dt="2023-03-10T10:16:38.519" v="2800" actId="20577"/>
      <pc:docMkLst>
        <pc:docMk/>
      </pc:docMkLst>
      <pc:sldChg chg="modSp mod">
        <pc:chgData name="YANG, Yan ni [Alumni]" userId="7d707a65-5569-43f7-97aa-c489d0311d87" providerId="ADAL" clId="{4697A566-DD88-4F57-A28B-234F8053AD19}" dt="2023-03-02T13:41:34.374" v="11" actId="2711"/>
        <pc:sldMkLst>
          <pc:docMk/>
          <pc:sldMk cId="0" sldId="256"/>
        </pc:sldMkLst>
        <pc:spChg chg="mod">
          <ac:chgData name="YANG, Yan ni [Alumni]" userId="7d707a65-5569-43f7-97aa-c489d0311d87" providerId="ADAL" clId="{4697A566-DD88-4F57-A28B-234F8053AD19}" dt="2023-03-02T13:41:34.374" v="11" actId="2711"/>
          <ac:spMkLst>
            <pc:docMk/>
            <pc:sldMk cId="0" sldId="256"/>
            <ac:spMk id="3076" creationId="{00000000-0000-0000-0000-000000000000}"/>
          </ac:spMkLst>
        </pc:spChg>
      </pc:sldChg>
      <pc:sldChg chg="mod modShow">
        <pc:chgData name="YANG, Yan ni [Alumni]" userId="7d707a65-5569-43f7-97aa-c489d0311d87" providerId="ADAL" clId="{4697A566-DD88-4F57-A28B-234F8053AD19}" dt="2023-03-02T13:43:48.924" v="13" actId="729"/>
        <pc:sldMkLst>
          <pc:docMk/>
          <pc:sldMk cId="0" sldId="257"/>
        </pc:sldMkLst>
      </pc:sldChg>
      <pc:sldChg chg="modSp mod">
        <pc:chgData name="YANG, Yan ni [Alumni]" userId="7d707a65-5569-43f7-97aa-c489d0311d87" providerId="ADAL" clId="{4697A566-DD88-4F57-A28B-234F8053AD19}" dt="2023-03-02T13:57:45.208" v="389" actId="20577"/>
        <pc:sldMkLst>
          <pc:docMk/>
          <pc:sldMk cId="0" sldId="529"/>
        </pc:sldMkLst>
        <pc:spChg chg="mod">
          <ac:chgData name="YANG, Yan ni [Alumni]" userId="7d707a65-5569-43f7-97aa-c489d0311d87" providerId="ADAL" clId="{4697A566-DD88-4F57-A28B-234F8053AD19}" dt="2023-03-02T13:57:45.208" v="389" actId="20577"/>
          <ac:spMkLst>
            <pc:docMk/>
            <pc:sldMk cId="0" sldId="529"/>
            <ac:spMk id="5123" creationId="{00000000-0000-0000-0000-000000000000}"/>
          </ac:spMkLst>
        </pc:spChg>
      </pc:sldChg>
      <pc:sldChg chg="modSp mod">
        <pc:chgData name="YANG, Yan ni [Alumni]" userId="7d707a65-5569-43f7-97aa-c489d0311d87" providerId="ADAL" clId="{4697A566-DD88-4F57-A28B-234F8053AD19}" dt="2023-03-09T06:16:56.608" v="1054" actId="20577"/>
        <pc:sldMkLst>
          <pc:docMk/>
          <pc:sldMk cId="0" sldId="531"/>
        </pc:sldMkLst>
        <pc:spChg chg="mod">
          <ac:chgData name="YANG, Yan ni [Alumni]" userId="7d707a65-5569-43f7-97aa-c489d0311d87" providerId="ADAL" clId="{4697A566-DD88-4F57-A28B-234F8053AD19}" dt="2023-03-09T06:16:56.608" v="1054" actId="20577"/>
          <ac:spMkLst>
            <pc:docMk/>
            <pc:sldMk cId="0" sldId="531"/>
            <ac:spMk id="8195" creationId="{00000000-0000-0000-0000-000000000000}"/>
          </ac:spMkLst>
        </pc:spChg>
      </pc:sldChg>
      <pc:sldChg chg="modSp mod">
        <pc:chgData name="YANG, Yan ni [Alumni]" userId="7d707a65-5569-43f7-97aa-c489d0311d87" providerId="ADAL" clId="{4697A566-DD88-4F57-A28B-234F8053AD19}" dt="2023-03-02T14:25:08.477" v="864" actId="20577"/>
        <pc:sldMkLst>
          <pc:docMk/>
          <pc:sldMk cId="0" sldId="532"/>
        </pc:sldMkLst>
        <pc:spChg chg="mod">
          <ac:chgData name="YANG, Yan ni [Alumni]" userId="7d707a65-5569-43f7-97aa-c489d0311d87" providerId="ADAL" clId="{4697A566-DD88-4F57-A28B-234F8053AD19}" dt="2023-03-02T14:25:08.477" v="864" actId="20577"/>
          <ac:spMkLst>
            <pc:docMk/>
            <pc:sldMk cId="0" sldId="532"/>
            <ac:spMk id="9219" creationId="{00000000-0000-0000-0000-000000000000}"/>
          </ac:spMkLst>
        </pc:spChg>
      </pc:sldChg>
      <pc:sldChg chg="modSp mod">
        <pc:chgData name="YANG, Yan ni [Alumni]" userId="7d707a65-5569-43f7-97aa-c489d0311d87" providerId="ADAL" clId="{4697A566-DD88-4F57-A28B-234F8053AD19}" dt="2023-03-02T14:29:09.654" v="1017" actId="20577"/>
        <pc:sldMkLst>
          <pc:docMk/>
          <pc:sldMk cId="0" sldId="533"/>
        </pc:sldMkLst>
        <pc:spChg chg="mod">
          <ac:chgData name="YANG, Yan ni [Alumni]" userId="7d707a65-5569-43f7-97aa-c489d0311d87" providerId="ADAL" clId="{4697A566-DD88-4F57-A28B-234F8053AD19}" dt="2023-03-02T14:29:09.654" v="1017" actId="20577"/>
          <ac:spMkLst>
            <pc:docMk/>
            <pc:sldMk cId="0" sldId="533"/>
            <ac:spMk id="10243" creationId="{00000000-0000-0000-0000-000000000000}"/>
          </ac:spMkLst>
        </pc:spChg>
      </pc:sldChg>
      <pc:sldChg chg="modSp mod">
        <pc:chgData name="YANG, Yan ni [Alumni]" userId="7d707a65-5569-43f7-97aa-c489d0311d87" providerId="ADAL" clId="{4697A566-DD88-4F57-A28B-234F8053AD19}" dt="2023-03-02T14:40:51.829" v="1020" actId="20577"/>
        <pc:sldMkLst>
          <pc:docMk/>
          <pc:sldMk cId="0" sldId="537"/>
        </pc:sldMkLst>
        <pc:spChg chg="mod">
          <ac:chgData name="YANG, Yan ni [Alumni]" userId="7d707a65-5569-43f7-97aa-c489d0311d87" providerId="ADAL" clId="{4697A566-DD88-4F57-A28B-234F8053AD19}" dt="2023-03-02T14:40:51.829" v="1020" actId="20577"/>
          <ac:spMkLst>
            <pc:docMk/>
            <pc:sldMk cId="0" sldId="537"/>
            <ac:spMk id="14339" creationId="{00000000-0000-0000-0000-000000000000}"/>
          </ac:spMkLst>
        </pc:spChg>
      </pc:sldChg>
      <pc:sldChg chg="modSp mod">
        <pc:chgData name="YANG, Yan ni [Alumni]" userId="7d707a65-5569-43f7-97aa-c489d0311d87" providerId="ADAL" clId="{4697A566-DD88-4F57-A28B-234F8053AD19}" dt="2023-03-09T06:56:51.458" v="1131" actId="1035"/>
        <pc:sldMkLst>
          <pc:docMk/>
          <pc:sldMk cId="0" sldId="539"/>
        </pc:sldMkLst>
        <pc:spChg chg="mod">
          <ac:chgData name="YANG, Yan ni [Alumni]" userId="7d707a65-5569-43f7-97aa-c489d0311d87" providerId="ADAL" clId="{4697A566-DD88-4F57-A28B-234F8053AD19}" dt="2023-03-09T06:56:46.911" v="1130" actId="1076"/>
          <ac:spMkLst>
            <pc:docMk/>
            <pc:sldMk cId="0" sldId="539"/>
            <ac:spMk id="2" creationId="{00000000-0000-0000-0000-000000000000}"/>
          </ac:spMkLst>
        </pc:spChg>
        <pc:spChg chg="mod">
          <ac:chgData name="YANG, Yan ni [Alumni]" userId="7d707a65-5569-43f7-97aa-c489d0311d87" providerId="ADAL" clId="{4697A566-DD88-4F57-A28B-234F8053AD19}" dt="2023-03-09T06:56:51.458" v="1131" actId="1035"/>
          <ac:spMkLst>
            <pc:docMk/>
            <pc:sldMk cId="0" sldId="539"/>
            <ac:spMk id="3" creationId="{00000000-0000-0000-0000-000000000000}"/>
          </ac:spMkLst>
        </pc:spChg>
        <pc:spChg chg="mod">
          <ac:chgData name="YANG, Yan ni [Alumni]" userId="7d707a65-5569-43f7-97aa-c489d0311d87" providerId="ADAL" clId="{4697A566-DD88-4F57-A28B-234F8053AD19}" dt="2023-03-09T06:56:42.047" v="1129" actId="1076"/>
          <ac:spMkLst>
            <pc:docMk/>
            <pc:sldMk cId="0" sldId="539"/>
            <ac:spMk id="5" creationId="{00000000-0000-0000-0000-000000000000}"/>
          </ac:spMkLst>
        </pc:spChg>
      </pc:sldChg>
      <pc:sldChg chg="ord">
        <pc:chgData name="YANG, Yan ni [Alumni]" userId="7d707a65-5569-43f7-97aa-c489d0311d87" providerId="ADAL" clId="{4697A566-DD88-4F57-A28B-234F8053AD19}" dt="2023-03-02T14:51:22.025" v="1022"/>
        <pc:sldMkLst>
          <pc:docMk/>
          <pc:sldMk cId="0" sldId="540"/>
        </pc:sldMkLst>
      </pc:sldChg>
      <pc:sldChg chg="modSp mod">
        <pc:chgData name="YANG, Yan ni [Alumni]" userId="7d707a65-5569-43f7-97aa-c489d0311d87" providerId="ADAL" clId="{4697A566-DD88-4F57-A28B-234F8053AD19}" dt="2023-03-10T08:00:08.755" v="1221" actId="20577"/>
        <pc:sldMkLst>
          <pc:docMk/>
          <pc:sldMk cId="0" sldId="549"/>
        </pc:sldMkLst>
        <pc:spChg chg="mod">
          <ac:chgData name="YANG, Yan ni [Alumni]" userId="7d707a65-5569-43f7-97aa-c489d0311d87" providerId="ADAL" clId="{4697A566-DD88-4F57-A28B-234F8053AD19}" dt="2023-03-10T08:00:08.755" v="1221" actId="20577"/>
          <ac:spMkLst>
            <pc:docMk/>
            <pc:sldMk cId="0" sldId="549"/>
            <ac:spMk id="2" creationId="{AF96AAE3-0463-7E61-A5F5-57CAADAD05D7}"/>
          </ac:spMkLst>
        </pc:spChg>
      </pc:sldChg>
      <pc:sldChg chg="modSp modAnim">
        <pc:chgData name="YANG, Yan ni [Alumni]" userId="7d707a65-5569-43f7-97aa-c489d0311d87" providerId="ADAL" clId="{4697A566-DD88-4F57-A28B-234F8053AD19}" dt="2023-03-10T08:18:18.800" v="1269"/>
        <pc:sldMkLst>
          <pc:docMk/>
          <pc:sldMk cId="0" sldId="555"/>
        </pc:sldMkLst>
        <pc:spChg chg="mod">
          <ac:chgData name="YANG, Yan ni [Alumni]" userId="7d707a65-5569-43f7-97aa-c489d0311d87" providerId="ADAL" clId="{4697A566-DD88-4F57-A28B-234F8053AD19}" dt="2023-03-10T08:17:50.808" v="1265" actId="1076"/>
          <ac:spMkLst>
            <pc:docMk/>
            <pc:sldMk cId="0" sldId="555"/>
            <ac:spMk id="28674" creationId="{00000000-0000-0000-0000-000000000000}"/>
          </ac:spMkLst>
        </pc:spChg>
      </pc:sldChg>
      <pc:sldChg chg="modSp">
        <pc:chgData name="YANG, Yan ni [Alumni]" userId="7d707a65-5569-43f7-97aa-c489d0311d87" providerId="ADAL" clId="{4697A566-DD88-4F57-A28B-234F8053AD19}" dt="2023-03-10T08:29:00.109" v="1291" actId="1076"/>
        <pc:sldMkLst>
          <pc:docMk/>
          <pc:sldMk cId="0" sldId="561"/>
        </pc:sldMkLst>
        <pc:spChg chg="mod">
          <ac:chgData name="YANG, Yan ni [Alumni]" userId="7d707a65-5569-43f7-97aa-c489d0311d87" providerId="ADAL" clId="{4697A566-DD88-4F57-A28B-234F8053AD19}" dt="2023-03-10T08:29:00.109" v="1291" actId="1076"/>
          <ac:spMkLst>
            <pc:docMk/>
            <pc:sldMk cId="0" sldId="561"/>
            <ac:spMk id="34819" creationId="{00000000-0000-0000-0000-000000000000}"/>
          </ac:spMkLst>
        </pc:spChg>
      </pc:sldChg>
      <pc:sldChg chg="modSp mod">
        <pc:chgData name="YANG, Yan ni [Alumni]" userId="7d707a65-5569-43f7-97aa-c489d0311d87" providerId="ADAL" clId="{4697A566-DD88-4F57-A28B-234F8053AD19}" dt="2023-03-10T08:44:18.458" v="1313" actId="207"/>
        <pc:sldMkLst>
          <pc:docMk/>
          <pc:sldMk cId="0" sldId="562"/>
        </pc:sldMkLst>
        <pc:spChg chg="mod">
          <ac:chgData name="YANG, Yan ni [Alumni]" userId="7d707a65-5569-43f7-97aa-c489d0311d87" providerId="ADAL" clId="{4697A566-DD88-4F57-A28B-234F8053AD19}" dt="2023-03-10T08:44:18.458" v="1313" actId="207"/>
          <ac:spMkLst>
            <pc:docMk/>
            <pc:sldMk cId="0" sldId="562"/>
            <ac:spMk id="35843" creationId="{00000000-0000-0000-0000-000000000000}"/>
          </ac:spMkLst>
        </pc:spChg>
      </pc:sldChg>
      <pc:sldChg chg="addSp modSp mod modAnim">
        <pc:chgData name="YANG, Yan ni [Alumni]" userId="7d707a65-5569-43f7-97aa-c489d0311d87" providerId="ADAL" clId="{4697A566-DD88-4F57-A28B-234F8053AD19}" dt="2023-03-10T09:49:31.300" v="1492"/>
        <pc:sldMkLst>
          <pc:docMk/>
          <pc:sldMk cId="0" sldId="574"/>
        </pc:sldMkLst>
        <pc:spChg chg="mod">
          <ac:chgData name="YANG, Yan ni [Alumni]" userId="7d707a65-5569-43f7-97aa-c489d0311d87" providerId="ADAL" clId="{4697A566-DD88-4F57-A28B-234F8053AD19}" dt="2023-03-10T09:49:24.126" v="1491" actId="1076"/>
          <ac:spMkLst>
            <pc:docMk/>
            <pc:sldMk cId="0" sldId="574"/>
            <ac:spMk id="3" creationId="{00000000-0000-0000-0000-000000000000}"/>
          </ac:spMkLst>
        </pc:spChg>
        <pc:spChg chg="add mod">
          <ac:chgData name="YANG, Yan ni [Alumni]" userId="7d707a65-5569-43f7-97aa-c489d0311d87" providerId="ADAL" clId="{4697A566-DD88-4F57-A28B-234F8053AD19}" dt="2023-03-10T09:47:24.402" v="1484" actId="14100"/>
          <ac:spMkLst>
            <pc:docMk/>
            <pc:sldMk cId="0" sldId="574"/>
            <ac:spMk id="4" creationId="{67640EE4-ACC4-E29F-1898-6D6A627ACFD6}"/>
          </ac:spMkLst>
        </pc:spChg>
        <pc:spChg chg="add mod">
          <ac:chgData name="YANG, Yan ni [Alumni]" userId="7d707a65-5569-43f7-97aa-c489d0311d87" providerId="ADAL" clId="{4697A566-DD88-4F57-A28B-234F8053AD19}" dt="2023-03-10T09:49:18.025" v="1489" actId="14100"/>
          <ac:spMkLst>
            <pc:docMk/>
            <pc:sldMk cId="0" sldId="574"/>
            <ac:spMk id="6" creationId="{0919297E-C6DB-B0D9-20AA-A0F116A0832F}"/>
          </ac:spMkLst>
        </pc:spChg>
      </pc:sldChg>
      <pc:sldChg chg="modSp mod">
        <pc:chgData name="YANG, Yan ni [Alumni]" userId="7d707a65-5569-43f7-97aa-c489d0311d87" providerId="ADAL" clId="{4697A566-DD88-4F57-A28B-234F8053AD19}" dt="2023-03-10T10:04:55.794" v="2056" actId="20577"/>
        <pc:sldMkLst>
          <pc:docMk/>
          <pc:sldMk cId="0" sldId="577"/>
        </pc:sldMkLst>
        <pc:spChg chg="mod">
          <ac:chgData name="YANG, Yan ni [Alumni]" userId="7d707a65-5569-43f7-97aa-c489d0311d87" providerId="ADAL" clId="{4697A566-DD88-4F57-A28B-234F8053AD19}" dt="2023-03-10T10:04:55.794" v="2056" actId="20577"/>
          <ac:spMkLst>
            <pc:docMk/>
            <pc:sldMk cId="0" sldId="577"/>
            <ac:spMk id="51203" creationId="{00000000-0000-0000-0000-000000000000}"/>
          </ac:spMkLst>
        </pc:spChg>
      </pc:sldChg>
      <pc:sldChg chg="modSp mod">
        <pc:chgData name="YANG, Yan ni [Alumni]" userId="7d707a65-5569-43f7-97aa-c489d0311d87" providerId="ADAL" clId="{4697A566-DD88-4F57-A28B-234F8053AD19}" dt="2023-03-10T09:57:39.759" v="1885" actId="948"/>
        <pc:sldMkLst>
          <pc:docMk/>
          <pc:sldMk cId="0" sldId="580"/>
        </pc:sldMkLst>
        <pc:spChg chg="mod">
          <ac:chgData name="YANG, Yan ni [Alumni]" userId="7d707a65-5569-43f7-97aa-c489d0311d87" providerId="ADAL" clId="{4697A566-DD88-4F57-A28B-234F8053AD19}" dt="2023-03-10T09:57:26.302" v="1881" actId="1035"/>
          <ac:spMkLst>
            <pc:docMk/>
            <pc:sldMk cId="0" sldId="580"/>
            <ac:spMk id="54274" creationId="{00000000-0000-0000-0000-000000000000}"/>
          </ac:spMkLst>
        </pc:spChg>
        <pc:spChg chg="mod">
          <ac:chgData name="YANG, Yan ni [Alumni]" userId="7d707a65-5569-43f7-97aa-c489d0311d87" providerId="ADAL" clId="{4697A566-DD88-4F57-A28B-234F8053AD19}" dt="2023-03-10T09:57:39.759" v="1885" actId="948"/>
          <ac:spMkLst>
            <pc:docMk/>
            <pc:sldMk cId="0" sldId="580"/>
            <ac:spMk id="54275" creationId="{00000000-0000-0000-0000-000000000000}"/>
          </ac:spMkLst>
        </pc:spChg>
      </pc:sldChg>
      <pc:sldChg chg="modSp mod">
        <pc:chgData name="YANG, Yan ni [Alumni]" userId="7d707a65-5569-43f7-97aa-c489d0311d87" providerId="ADAL" clId="{4697A566-DD88-4F57-A28B-234F8053AD19}" dt="2023-03-10T09:58:14.712" v="1887" actId="255"/>
        <pc:sldMkLst>
          <pc:docMk/>
          <pc:sldMk cId="0" sldId="581"/>
        </pc:sldMkLst>
        <pc:spChg chg="mod">
          <ac:chgData name="YANG, Yan ni [Alumni]" userId="7d707a65-5569-43f7-97aa-c489d0311d87" providerId="ADAL" clId="{4697A566-DD88-4F57-A28B-234F8053AD19}" dt="2023-03-10T09:58:14.712" v="1887" actId="255"/>
          <ac:spMkLst>
            <pc:docMk/>
            <pc:sldMk cId="0" sldId="581"/>
            <ac:spMk id="55299" creationId="{00000000-0000-0000-0000-000000000000}"/>
          </ac:spMkLst>
        </pc:spChg>
      </pc:sldChg>
      <pc:sldChg chg="ord">
        <pc:chgData name="YANG, Yan ni [Alumni]" userId="7d707a65-5569-43f7-97aa-c489d0311d87" providerId="ADAL" clId="{4697A566-DD88-4F57-A28B-234F8053AD19}" dt="2023-03-10T10:00:43.728" v="1889"/>
        <pc:sldMkLst>
          <pc:docMk/>
          <pc:sldMk cId="0" sldId="587"/>
        </pc:sldMkLst>
      </pc:sldChg>
      <pc:sldChg chg="modSp mod ord">
        <pc:chgData name="YANG, Yan ni [Alumni]" userId="7d707a65-5569-43f7-97aa-c489d0311d87" providerId="ADAL" clId="{4697A566-DD88-4F57-A28B-234F8053AD19}" dt="2023-03-02T14:29:59.129" v="1019"/>
        <pc:sldMkLst>
          <pc:docMk/>
          <pc:sldMk cId="2009446597" sldId="606"/>
        </pc:sldMkLst>
        <pc:spChg chg="mod">
          <ac:chgData name="YANG, Yan ni [Alumni]" userId="7d707a65-5569-43f7-97aa-c489d0311d87" providerId="ADAL" clId="{4697A566-DD88-4F57-A28B-234F8053AD19}" dt="2023-03-02T14:28:10.402" v="933" actId="207"/>
          <ac:spMkLst>
            <pc:docMk/>
            <pc:sldMk cId="2009446597" sldId="606"/>
            <ac:spMk id="2" creationId="{00000000-0000-0000-0000-000000000000}"/>
          </ac:spMkLst>
        </pc:spChg>
      </pc:sldChg>
      <pc:sldChg chg="addSp modSp mod">
        <pc:chgData name="YANG, Yan ni [Alumni]" userId="7d707a65-5569-43f7-97aa-c489d0311d87" providerId="ADAL" clId="{4697A566-DD88-4F57-A28B-234F8053AD19}" dt="2023-03-02T13:59:41.131" v="436" actId="14100"/>
        <pc:sldMkLst>
          <pc:docMk/>
          <pc:sldMk cId="3382311039" sldId="611"/>
        </pc:sldMkLst>
        <pc:spChg chg="add mod">
          <ac:chgData name="YANG, Yan ni [Alumni]" userId="7d707a65-5569-43f7-97aa-c489d0311d87" providerId="ADAL" clId="{4697A566-DD88-4F57-A28B-234F8053AD19}" dt="2023-03-02T13:59:41.131" v="436" actId="14100"/>
          <ac:spMkLst>
            <pc:docMk/>
            <pc:sldMk cId="3382311039" sldId="611"/>
            <ac:spMk id="3" creationId="{1310B46E-E14F-C031-7B1E-095B5F984375}"/>
          </ac:spMkLst>
        </pc:spChg>
      </pc:sldChg>
      <pc:sldChg chg="modSp mod">
        <pc:chgData name="YANG, Yan ni [Alumni]" userId="7d707a65-5569-43f7-97aa-c489d0311d87" providerId="ADAL" clId="{4697A566-DD88-4F57-A28B-234F8053AD19}" dt="2023-03-09T06:47:21" v="1106" actId="20577"/>
        <pc:sldMkLst>
          <pc:docMk/>
          <pc:sldMk cId="1624316378" sldId="617"/>
        </pc:sldMkLst>
        <pc:spChg chg="mod">
          <ac:chgData name="YANG, Yan ni [Alumni]" userId="7d707a65-5569-43f7-97aa-c489d0311d87" providerId="ADAL" clId="{4697A566-DD88-4F57-A28B-234F8053AD19}" dt="2023-03-09T06:47:21" v="1106" actId="20577"/>
          <ac:spMkLst>
            <pc:docMk/>
            <pc:sldMk cId="1624316378" sldId="617"/>
            <ac:spMk id="3" creationId="{00000000-0000-0000-0000-000000000000}"/>
          </ac:spMkLst>
        </pc:spChg>
      </pc:sldChg>
      <pc:sldChg chg="modSp mod">
        <pc:chgData name="YANG, Yan ni [Alumni]" userId="7d707a65-5569-43f7-97aa-c489d0311d87" providerId="ADAL" clId="{4697A566-DD88-4F57-A28B-234F8053AD19}" dt="2023-03-10T08:19:07.055" v="1289" actId="20577"/>
        <pc:sldMkLst>
          <pc:docMk/>
          <pc:sldMk cId="359874014" sldId="619"/>
        </pc:sldMkLst>
        <pc:spChg chg="mod">
          <ac:chgData name="YANG, Yan ni [Alumni]" userId="7d707a65-5569-43f7-97aa-c489d0311d87" providerId="ADAL" clId="{4697A566-DD88-4F57-A28B-234F8053AD19}" dt="2023-03-10T08:19:07.055" v="1289" actId="20577"/>
          <ac:spMkLst>
            <pc:docMk/>
            <pc:sldMk cId="359874014" sldId="619"/>
            <ac:spMk id="3" creationId="{00000000-0000-0000-0000-000000000000}"/>
          </ac:spMkLst>
        </pc:spChg>
      </pc:sldChg>
      <pc:sldChg chg="modSp mod">
        <pc:chgData name="YANG, Yan ni [Alumni]" userId="7d707a65-5569-43f7-97aa-c489d0311d87" providerId="ADAL" clId="{4697A566-DD88-4F57-A28B-234F8053AD19}" dt="2023-03-02T14:26:26.976" v="865" actId="20577"/>
        <pc:sldMkLst>
          <pc:docMk/>
          <pc:sldMk cId="1514278047" sldId="636"/>
        </pc:sldMkLst>
        <pc:spChg chg="mod">
          <ac:chgData name="YANG, Yan ni [Alumni]" userId="7d707a65-5569-43f7-97aa-c489d0311d87" providerId="ADAL" clId="{4697A566-DD88-4F57-A28B-234F8053AD19}" dt="2023-03-02T14:26:26.976" v="865" actId="20577"/>
          <ac:spMkLst>
            <pc:docMk/>
            <pc:sldMk cId="1514278047" sldId="636"/>
            <ac:spMk id="9219" creationId="{00000000-0000-0000-0000-000000000000}"/>
          </ac:spMkLst>
        </pc:spChg>
      </pc:sldChg>
      <pc:sldChg chg="addSp delSp modSp add mod">
        <pc:chgData name="YANG, Yan ni [Alumni]" userId="7d707a65-5569-43f7-97aa-c489d0311d87" providerId="ADAL" clId="{4697A566-DD88-4F57-A28B-234F8053AD19}" dt="2023-03-09T06:14:34.674" v="1023" actId="1076"/>
        <pc:sldMkLst>
          <pc:docMk/>
          <pc:sldMk cId="749602090" sldId="640"/>
        </pc:sldMkLst>
        <pc:spChg chg="add mod">
          <ac:chgData name="YANG, Yan ni [Alumni]" userId="7d707a65-5569-43f7-97aa-c489d0311d87" providerId="ADAL" clId="{4697A566-DD88-4F57-A28B-234F8053AD19}" dt="2023-03-02T13:46:12.394" v="97" actId="1076"/>
          <ac:spMkLst>
            <pc:docMk/>
            <pc:sldMk cId="749602090" sldId="640"/>
            <ac:spMk id="3" creationId="{A8E29EF9-EC9E-DE3E-2704-B24DF67C7ECB}"/>
          </ac:spMkLst>
        </pc:spChg>
        <pc:spChg chg="add mod">
          <ac:chgData name="YANG, Yan ni [Alumni]" userId="7d707a65-5569-43f7-97aa-c489d0311d87" providerId="ADAL" clId="{4697A566-DD88-4F57-A28B-234F8053AD19}" dt="2023-03-02T13:47:08.518" v="186" actId="1035"/>
          <ac:spMkLst>
            <pc:docMk/>
            <pc:sldMk cId="749602090" sldId="640"/>
            <ac:spMk id="4" creationId="{0EB8EE19-7F6A-FD1C-11BC-EC68DE7A0827}"/>
          </ac:spMkLst>
        </pc:spChg>
        <pc:spChg chg="add mod">
          <ac:chgData name="YANG, Yan ni [Alumni]" userId="7d707a65-5569-43f7-97aa-c489d0311d87" providerId="ADAL" clId="{4697A566-DD88-4F57-A28B-234F8053AD19}" dt="2023-03-02T13:47:15.766" v="194" actId="1035"/>
          <ac:spMkLst>
            <pc:docMk/>
            <pc:sldMk cId="749602090" sldId="640"/>
            <ac:spMk id="5" creationId="{38B76B0A-34E4-C1FF-AD0D-23FD01BE7096}"/>
          </ac:spMkLst>
        </pc:spChg>
        <pc:spChg chg="add mod">
          <ac:chgData name="YANG, Yan ni [Alumni]" userId="7d707a65-5569-43f7-97aa-c489d0311d87" providerId="ADAL" clId="{4697A566-DD88-4F57-A28B-234F8053AD19}" dt="2023-03-02T13:47:14.334" v="193" actId="1035"/>
          <ac:spMkLst>
            <pc:docMk/>
            <pc:sldMk cId="749602090" sldId="640"/>
            <ac:spMk id="6" creationId="{7B6B199D-0C6D-2EF4-6567-BB590419ADBB}"/>
          </ac:spMkLst>
        </pc:spChg>
        <pc:spChg chg="add mod">
          <ac:chgData name="YANG, Yan ni [Alumni]" userId="7d707a65-5569-43f7-97aa-c489d0311d87" providerId="ADAL" clId="{4697A566-DD88-4F57-A28B-234F8053AD19}" dt="2023-03-02T13:46:34.707" v="131" actId="20577"/>
          <ac:spMkLst>
            <pc:docMk/>
            <pc:sldMk cId="749602090" sldId="640"/>
            <ac:spMk id="7" creationId="{1E331541-B4CF-20ED-AC34-5313BC959D60}"/>
          </ac:spMkLst>
        </pc:spChg>
        <pc:spChg chg="add mod">
          <ac:chgData name="YANG, Yan ni [Alumni]" userId="7d707a65-5569-43f7-97aa-c489d0311d87" providerId="ADAL" clId="{4697A566-DD88-4F57-A28B-234F8053AD19}" dt="2023-03-02T13:47:22.967" v="197" actId="1035"/>
          <ac:spMkLst>
            <pc:docMk/>
            <pc:sldMk cId="749602090" sldId="640"/>
            <ac:spMk id="8" creationId="{E403F7DD-7257-BBB2-1C4A-6CD3A518AAAC}"/>
          </ac:spMkLst>
        </pc:spChg>
        <pc:spChg chg="add mod">
          <ac:chgData name="YANG, Yan ni [Alumni]" userId="7d707a65-5569-43f7-97aa-c489d0311d87" providerId="ADAL" clId="{4697A566-DD88-4F57-A28B-234F8053AD19}" dt="2023-03-02T13:47:11.678" v="189" actId="1036"/>
          <ac:spMkLst>
            <pc:docMk/>
            <pc:sldMk cId="749602090" sldId="640"/>
            <ac:spMk id="9" creationId="{4F8A8AA9-A215-D848-AAAA-FE69CEDDD567}"/>
          </ac:spMkLst>
        </pc:spChg>
        <pc:spChg chg="add mod">
          <ac:chgData name="YANG, Yan ni [Alumni]" userId="7d707a65-5569-43f7-97aa-c489d0311d87" providerId="ADAL" clId="{4697A566-DD88-4F57-A28B-234F8053AD19}" dt="2023-03-02T13:47:40.163" v="226" actId="20577"/>
          <ac:spMkLst>
            <pc:docMk/>
            <pc:sldMk cId="749602090" sldId="640"/>
            <ac:spMk id="10" creationId="{61EF088D-2969-BC24-1CC8-59C0D46190DC}"/>
          </ac:spMkLst>
        </pc:spChg>
        <pc:spChg chg="add mod">
          <ac:chgData name="YANG, Yan ni [Alumni]" userId="7d707a65-5569-43f7-97aa-c489d0311d87" providerId="ADAL" clId="{4697A566-DD88-4F57-A28B-234F8053AD19}" dt="2023-03-09T06:14:34.674" v="1023" actId="1076"/>
          <ac:spMkLst>
            <pc:docMk/>
            <pc:sldMk cId="749602090" sldId="640"/>
            <ac:spMk id="11" creationId="{5C11013E-6081-3B91-B171-9B0740874224}"/>
          </ac:spMkLst>
        </pc:spChg>
        <pc:spChg chg="add mod">
          <ac:chgData name="YANG, Yan ni [Alumni]" userId="7d707a65-5569-43f7-97aa-c489d0311d87" providerId="ADAL" clId="{4697A566-DD88-4F57-A28B-234F8053AD19}" dt="2023-03-09T06:14:34.674" v="1023" actId="1076"/>
          <ac:spMkLst>
            <pc:docMk/>
            <pc:sldMk cId="749602090" sldId="640"/>
            <ac:spMk id="12" creationId="{EEE040E9-74C6-D70C-55E4-583001350542}"/>
          </ac:spMkLst>
        </pc:spChg>
        <pc:spChg chg="add mod">
          <ac:chgData name="YANG, Yan ni [Alumni]" userId="7d707a65-5569-43f7-97aa-c489d0311d87" providerId="ADAL" clId="{4697A566-DD88-4F57-A28B-234F8053AD19}" dt="2023-03-02T13:48:45.653" v="312" actId="20577"/>
          <ac:spMkLst>
            <pc:docMk/>
            <pc:sldMk cId="749602090" sldId="640"/>
            <ac:spMk id="13" creationId="{4A363024-0665-95E4-9E88-632AF1EE0798}"/>
          </ac:spMkLst>
        </pc:spChg>
        <pc:spChg chg="add mod">
          <ac:chgData name="YANG, Yan ni [Alumni]" userId="7d707a65-5569-43f7-97aa-c489d0311d87" providerId="ADAL" clId="{4697A566-DD88-4F57-A28B-234F8053AD19}" dt="2023-03-02T13:48:53.641" v="332" actId="20577"/>
          <ac:spMkLst>
            <pc:docMk/>
            <pc:sldMk cId="749602090" sldId="640"/>
            <ac:spMk id="14" creationId="{B33159D1-9FCA-3A73-9951-14BD3D01D7E4}"/>
          </ac:spMkLst>
        </pc:spChg>
        <pc:spChg chg="mod">
          <ac:chgData name="YANG, Yan ni [Alumni]" userId="7d707a65-5569-43f7-97aa-c489d0311d87" providerId="ADAL" clId="{4697A566-DD88-4F57-A28B-234F8053AD19}" dt="2023-03-02T13:43:52.472" v="20" actId="20577"/>
          <ac:spMkLst>
            <pc:docMk/>
            <pc:sldMk cId="749602090" sldId="640"/>
            <ac:spMk id="4098" creationId="{00000000-0000-0000-0000-000000000000}"/>
          </ac:spMkLst>
        </pc:spChg>
        <pc:spChg chg="del mod">
          <ac:chgData name="YANG, Yan ni [Alumni]" userId="7d707a65-5569-43f7-97aa-c489d0311d87" providerId="ADAL" clId="{4697A566-DD88-4F57-A28B-234F8053AD19}" dt="2023-03-02T13:43:58.303" v="22" actId="478"/>
          <ac:spMkLst>
            <pc:docMk/>
            <pc:sldMk cId="749602090" sldId="640"/>
            <ac:spMk id="4100" creationId="{00000000-0000-0000-0000-000000000000}"/>
          </ac:spMkLst>
        </pc:spChg>
      </pc:sldChg>
      <pc:sldChg chg="modSp add mod">
        <pc:chgData name="YANG, Yan ni [Alumni]" userId="7d707a65-5569-43f7-97aa-c489d0311d87" providerId="ADAL" clId="{4697A566-DD88-4F57-A28B-234F8053AD19}" dt="2023-03-09T06:18:06.646" v="1055" actId="207"/>
        <pc:sldMkLst>
          <pc:docMk/>
          <pc:sldMk cId="1236993285" sldId="641"/>
        </pc:sldMkLst>
        <pc:spChg chg="mod">
          <ac:chgData name="YANG, Yan ni [Alumni]" userId="7d707a65-5569-43f7-97aa-c489d0311d87" providerId="ADAL" clId="{4697A566-DD88-4F57-A28B-234F8053AD19}" dt="2023-03-02T14:20:58.287" v="448" actId="20577"/>
          <ac:spMkLst>
            <pc:docMk/>
            <pc:sldMk cId="1236993285" sldId="641"/>
            <ac:spMk id="8194" creationId="{00000000-0000-0000-0000-000000000000}"/>
          </ac:spMkLst>
        </pc:spChg>
        <pc:spChg chg="mod">
          <ac:chgData name="YANG, Yan ni [Alumni]" userId="7d707a65-5569-43f7-97aa-c489d0311d87" providerId="ADAL" clId="{4697A566-DD88-4F57-A28B-234F8053AD19}" dt="2023-03-09T06:18:06.646" v="1055" actId="207"/>
          <ac:spMkLst>
            <pc:docMk/>
            <pc:sldMk cId="1236993285" sldId="641"/>
            <ac:spMk id="8195" creationId="{00000000-0000-0000-0000-000000000000}"/>
          </ac:spMkLst>
        </pc:spChg>
      </pc:sldChg>
      <pc:sldChg chg="ord">
        <pc:chgData name="YANG, Yan ni [Alumni]" userId="7d707a65-5569-43f7-97aa-c489d0311d87" providerId="ADAL" clId="{4697A566-DD88-4F57-A28B-234F8053AD19}" dt="2023-03-10T08:31:49.556" v="1293"/>
        <pc:sldMkLst>
          <pc:docMk/>
          <pc:sldMk cId="3668143888" sldId="647"/>
        </pc:sldMkLst>
      </pc:sldChg>
      <pc:sldChg chg="addSp modSp mod modAnim">
        <pc:chgData name="YANG, Yan ni [Alumni]" userId="7d707a65-5569-43f7-97aa-c489d0311d87" providerId="ADAL" clId="{4697A566-DD88-4F57-A28B-234F8053AD19}" dt="2023-03-10T08:39:49.210" v="1311"/>
        <pc:sldMkLst>
          <pc:docMk/>
          <pc:sldMk cId="2143653889" sldId="648"/>
        </pc:sldMkLst>
        <pc:spChg chg="mod">
          <ac:chgData name="YANG, Yan ni [Alumni]" userId="7d707a65-5569-43f7-97aa-c489d0311d87" providerId="ADAL" clId="{4697A566-DD88-4F57-A28B-234F8053AD19}" dt="2023-03-10T08:39:29.544" v="1305" actId="20577"/>
          <ac:spMkLst>
            <pc:docMk/>
            <pc:sldMk cId="2143653889" sldId="648"/>
            <ac:spMk id="3" creationId="{3A0295D5-D624-ED4D-9216-7ED827CF0113}"/>
          </ac:spMkLst>
        </pc:spChg>
        <pc:spChg chg="add mod">
          <ac:chgData name="YANG, Yan ni [Alumni]" userId="7d707a65-5569-43f7-97aa-c489d0311d87" providerId="ADAL" clId="{4697A566-DD88-4F57-A28B-234F8053AD19}" dt="2023-03-10T08:39:44.685" v="1310"/>
          <ac:spMkLst>
            <pc:docMk/>
            <pc:sldMk cId="2143653889" sldId="648"/>
            <ac:spMk id="5" creationId="{3F70891E-997C-E3ED-8CC9-46472296814C}"/>
          </ac:spMkLst>
        </pc:spChg>
      </pc:sldChg>
      <pc:sldChg chg="modSp mod">
        <pc:chgData name="YANG, Yan ni [Alumni]" userId="7d707a65-5569-43f7-97aa-c489d0311d87" providerId="ADAL" clId="{4697A566-DD88-4F57-A28B-234F8053AD19}" dt="2023-03-10T10:01:46.265" v="1904" actId="20577"/>
        <pc:sldMkLst>
          <pc:docMk/>
          <pc:sldMk cId="2646950035" sldId="655"/>
        </pc:sldMkLst>
        <pc:spChg chg="mod">
          <ac:chgData name="YANG, Yan ni [Alumni]" userId="7d707a65-5569-43f7-97aa-c489d0311d87" providerId="ADAL" clId="{4697A566-DD88-4F57-A28B-234F8053AD19}" dt="2023-03-10T10:01:46.265" v="1904" actId="20577"/>
          <ac:spMkLst>
            <pc:docMk/>
            <pc:sldMk cId="2646950035" sldId="655"/>
            <ac:spMk id="8" creationId="{B3FFE6F2-7036-A840-4E34-F637E512A925}"/>
          </ac:spMkLst>
        </pc:spChg>
      </pc:sldChg>
      <pc:sldChg chg="modSp new mod">
        <pc:chgData name="YANG, Yan ni [Alumni]" userId="7d707a65-5569-43f7-97aa-c489d0311d87" providerId="ADAL" clId="{4697A566-DD88-4F57-A28B-234F8053AD19}" dt="2023-03-10T07:42:16.181" v="1186" actId="20577"/>
        <pc:sldMkLst>
          <pc:docMk/>
          <pc:sldMk cId="1238666734" sldId="657"/>
        </pc:sldMkLst>
        <pc:spChg chg="mod">
          <ac:chgData name="YANG, Yan ni [Alumni]" userId="7d707a65-5569-43f7-97aa-c489d0311d87" providerId="ADAL" clId="{4697A566-DD88-4F57-A28B-234F8053AD19}" dt="2023-03-10T07:41:27.227" v="1175" actId="20577"/>
          <ac:spMkLst>
            <pc:docMk/>
            <pc:sldMk cId="1238666734" sldId="657"/>
            <ac:spMk id="2" creationId="{2300FBB8-330E-AB6E-A4BB-4157A1C443C8}"/>
          </ac:spMkLst>
        </pc:spChg>
        <pc:spChg chg="mod">
          <ac:chgData name="YANG, Yan ni [Alumni]" userId="7d707a65-5569-43f7-97aa-c489d0311d87" providerId="ADAL" clId="{4697A566-DD88-4F57-A28B-234F8053AD19}" dt="2023-03-10T07:42:16.181" v="1186" actId="20577"/>
          <ac:spMkLst>
            <pc:docMk/>
            <pc:sldMk cId="1238666734" sldId="657"/>
            <ac:spMk id="3" creationId="{27C20D9F-FF90-0907-AFBB-FD4340E981E8}"/>
          </ac:spMkLst>
        </pc:spChg>
      </pc:sldChg>
      <pc:sldChg chg="addSp modSp add mod ord">
        <pc:chgData name="YANG, Yan ni [Alumni]" userId="7d707a65-5569-43f7-97aa-c489d0311d87" providerId="ADAL" clId="{4697A566-DD88-4F57-A28B-234F8053AD19}" dt="2023-03-10T07:44:30.058" v="1192" actId="1076"/>
        <pc:sldMkLst>
          <pc:docMk/>
          <pc:sldMk cId="2794065057" sldId="658"/>
        </pc:sldMkLst>
        <pc:spChg chg="mod">
          <ac:chgData name="YANG, Yan ni [Alumni]" userId="7d707a65-5569-43f7-97aa-c489d0311d87" providerId="ADAL" clId="{4697A566-DD88-4F57-A28B-234F8053AD19}" dt="2023-03-10T07:41:45.322" v="1179" actId="20577"/>
          <ac:spMkLst>
            <pc:docMk/>
            <pc:sldMk cId="2794065057" sldId="658"/>
            <ac:spMk id="3" creationId="{27C20D9F-FF90-0907-AFBB-FD4340E981E8}"/>
          </ac:spMkLst>
        </pc:spChg>
        <pc:picChg chg="add mod">
          <ac:chgData name="YANG, Yan ni [Alumni]" userId="7d707a65-5569-43f7-97aa-c489d0311d87" providerId="ADAL" clId="{4697A566-DD88-4F57-A28B-234F8053AD19}" dt="2023-03-10T07:44:30.058" v="1192" actId="1076"/>
          <ac:picMkLst>
            <pc:docMk/>
            <pc:sldMk cId="2794065057" sldId="658"/>
            <ac:picMk id="5" creationId="{657B9829-5564-E147-FC4F-C06F7E2AF78E}"/>
          </ac:picMkLst>
        </pc:picChg>
      </pc:sldChg>
      <pc:sldChg chg="modSp add mod">
        <pc:chgData name="YANG, Yan ni [Alumni]" userId="7d707a65-5569-43f7-97aa-c489d0311d87" providerId="ADAL" clId="{4697A566-DD88-4F57-A28B-234F8053AD19}" dt="2023-03-10T07:42:19.712" v="1188" actId="20577"/>
        <pc:sldMkLst>
          <pc:docMk/>
          <pc:sldMk cId="847293747" sldId="659"/>
        </pc:sldMkLst>
        <pc:spChg chg="mod">
          <ac:chgData name="YANG, Yan ni [Alumni]" userId="7d707a65-5569-43f7-97aa-c489d0311d87" providerId="ADAL" clId="{4697A566-DD88-4F57-A28B-234F8053AD19}" dt="2023-03-10T07:42:19.712" v="1188" actId="20577"/>
          <ac:spMkLst>
            <pc:docMk/>
            <pc:sldMk cId="847293747" sldId="659"/>
            <ac:spMk id="3" creationId="{27C20D9F-FF90-0907-AFBB-FD4340E981E8}"/>
          </ac:spMkLst>
        </pc:spChg>
      </pc:sldChg>
      <pc:sldChg chg="addSp delSp modSp new mod">
        <pc:chgData name="YANG, Yan ni [Alumni]" userId="7d707a65-5569-43f7-97aa-c489d0311d87" providerId="ADAL" clId="{4697A566-DD88-4F57-A28B-234F8053AD19}" dt="2023-03-10T09:54:16.592" v="1876" actId="14100"/>
        <pc:sldMkLst>
          <pc:docMk/>
          <pc:sldMk cId="2406985756" sldId="660"/>
        </pc:sldMkLst>
        <pc:spChg chg="mod">
          <ac:chgData name="YANG, Yan ni [Alumni]" userId="7d707a65-5569-43f7-97aa-c489d0311d87" providerId="ADAL" clId="{4697A566-DD88-4F57-A28B-234F8053AD19}" dt="2023-03-10T09:52:55.625" v="1737" actId="1076"/>
          <ac:spMkLst>
            <pc:docMk/>
            <pc:sldMk cId="2406985756" sldId="660"/>
            <ac:spMk id="2" creationId="{5BBCBE15-64CF-4E3A-6139-12563DFAC364}"/>
          </ac:spMkLst>
        </pc:spChg>
        <pc:spChg chg="del">
          <ac:chgData name="YANG, Yan ni [Alumni]" userId="7d707a65-5569-43f7-97aa-c489d0311d87" providerId="ADAL" clId="{4697A566-DD88-4F57-A28B-234F8053AD19}" dt="2023-03-10T09:50:52.013" v="1526" actId="478"/>
          <ac:spMkLst>
            <pc:docMk/>
            <pc:sldMk cId="2406985756" sldId="660"/>
            <ac:spMk id="3" creationId="{565A670B-5459-EE31-5175-BD7242C582E8}"/>
          </ac:spMkLst>
        </pc:spChg>
        <pc:spChg chg="add mod">
          <ac:chgData name="YANG, Yan ni [Alumni]" userId="7d707a65-5569-43f7-97aa-c489d0311d87" providerId="ADAL" clId="{4697A566-DD88-4F57-A28B-234F8053AD19}" dt="2023-03-10T09:53:54.743" v="1800" actId="20577"/>
          <ac:spMkLst>
            <pc:docMk/>
            <pc:sldMk cId="2406985756" sldId="660"/>
            <ac:spMk id="5" creationId="{E1FE8C8B-113A-71E7-68C8-60341E46465A}"/>
          </ac:spMkLst>
        </pc:spChg>
        <pc:spChg chg="add mod">
          <ac:chgData name="YANG, Yan ni [Alumni]" userId="7d707a65-5569-43f7-97aa-c489d0311d87" providerId="ADAL" clId="{4697A566-DD88-4F57-A28B-234F8053AD19}" dt="2023-03-10T09:54:16.592" v="1876" actId="14100"/>
          <ac:spMkLst>
            <pc:docMk/>
            <pc:sldMk cId="2406985756" sldId="660"/>
            <ac:spMk id="6" creationId="{B5A30BDE-64A9-A0AB-0876-36834010F58F}"/>
          </ac:spMkLst>
        </pc:spChg>
      </pc:sldChg>
      <pc:sldChg chg="delSp modSp add mod delAnim">
        <pc:chgData name="YANG, Yan ni [Alumni]" userId="7d707a65-5569-43f7-97aa-c489d0311d87" providerId="ADAL" clId="{4697A566-DD88-4F57-A28B-234F8053AD19}" dt="2023-03-10T10:16:38.519" v="2800" actId="20577"/>
        <pc:sldMkLst>
          <pc:docMk/>
          <pc:sldMk cId="2373051799" sldId="661"/>
        </pc:sldMkLst>
        <pc:spChg chg="mod">
          <ac:chgData name="YANG, Yan ni [Alumni]" userId="7d707a65-5569-43f7-97aa-c489d0311d87" providerId="ADAL" clId="{4697A566-DD88-4F57-A28B-234F8053AD19}" dt="2023-03-10T10:07:22.002" v="2063" actId="20577"/>
          <ac:spMkLst>
            <pc:docMk/>
            <pc:sldMk cId="2373051799" sldId="661"/>
            <ac:spMk id="2" creationId="{AC7EBE57-B910-91B1-06C5-BC8F29814908}"/>
          </ac:spMkLst>
        </pc:spChg>
        <pc:spChg chg="mod">
          <ac:chgData name="YANG, Yan ni [Alumni]" userId="7d707a65-5569-43f7-97aa-c489d0311d87" providerId="ADAL" clId="{4697A566-DD88-4F57-A28B-234F8053AD19}" dt="2023-03-10T10:16:38.519" v="2800" actId="20577"/>
          <ac:spMkLst>
            <pc:docMk/>
            <pc:sldMk cId="2373051799" sldId="661"/>
            <ac:spMk id="3" creationId="{3EF00820-2E13-93CE-D949-009FB0C55467}"/>
          </ac:spMkLst>
        </pc:spChg>
        <pc:spChg chg="del">
          <ac:chgData name="YANG, Yan ni [Alumni]" userId="7d707a65-5569-43f7-97aa-c489d0311d87" providerId="ADAL" clId="{4697A566-DD88-4F57-A28B-234F8053AD19}" dt="2023-03-10T10:07:36.188" v="2096" actId="478"/>
          <ac:spMkLst>
            <pc:docMk/>
            <pc:sldMk cId="2373051799" sldId="661"/>
            <ac:spMk id="5" creationId="{474E4120-CA5F-AEFB-A4A9-5822A2AA1D50}"/>
          </ac:spMkLst>
        </pc:spChg>
      </pc:sldChg>
    </pc:docChg>
  </pc:docChgLst>
  <pc:docChgLst>
    <pc:chgData name="YANG, Yan ni [Alumni]" userId="7d707a65-5569-43f7-97aa-c489d0311d87" providerId="ADAL" clId="{CF2BC5C2-3D21-4E38-A667-CEBB9E5C7661}"/>
    <pc:docChg chg="custSel delSld modSld">
      <pc:chgData name="YANG, Yan ni [Alumni]" userId="7d707a65-5569-43f7-97aa-c489d0311d87" providerId="ADAL" clId="{CF2BC5C2-3D21-4E38-A667-CEBB9E5C7661}" dt="2023-03-10T14:57:42.606" v="7" actId="478"/>
      <pc:docMkLst>
        <pc:docMk/>
      </pc:docMkLst>
      <pc:sldChg chg="del">
        <pc:chgData name="YANG, Yan ni [Alumni]" userId="7d707a65-5569-43f7-97aa-c489d0311d87" providerId="ADAL" clId="{CF2BC5C2-3D21-4E38-A667-CEBB9E5C7661}" dt="2023-03-10T14:57:05.905" v="0" actId="47"/>
        <pc:sldMkLst>
          <pc:docMk/>
          <pc:sldMk cId="0" sldId="257"/>
        </pc:sldMkLst>
      </pc:sldChg>
      <pc:sldChg chg="delSp mod delAnim">
        <pc:chgData name="YANG, Yan ni [Alumni]" userId="7d707a65-5569-43f7-97aa-c489d0311d87" providerId="ADAL" clId="{CF2BC5C2-3D21-4E38-A667-CEBB9E5C7661}" dt="2023-03-10T14:57:17.934" v="1" actId="478"/>
        <pc:sldMkLst>
          <pc:docMk/>
          <pc:sldMk cId="642924800" sldId="645"/>
        </pc:sldMkLst>
        <pc:spChg chg="del">
          <ac:chgData name="YANG, Yan ni [Alumni]" userId="7d707a65-5569-43f7-97aa-c489d0311d87" providerId="ADAL" clId="{CF2BC5C2-3D21-4E38-A667-CEBB9E5C7661}" dt="2023-03-10T14:57:17.934" v="1" actId="478"/>
          <ac:spMkLst>
            <pc:docMk/>
            <pc:sldMk cId="642924800" sldId="645"/>
            <ac:spMk id="6" creationId="{499E5191-81B0-ECDF-0FEA-03DE43D0A47F}"/>
          </ac:spMkLst>
        </pc:spChg>
      </pc:sldChg>
      <pc:sldChg chg="delSp mod delAnim">
        <pc:chgData name="YANG, Yan ni [Alumni]" userId="7d707a65-5569-43f7-97aa-c489d0311d87" providerId="ADAL" clId="{CF2BC5C2-3D21-4E38-A667-CEBB9E5C7661}" dt="2023-03-10T14:57:23.735" v="3" actId="478"/>
        <pc:sldMkLst>
          <pc:docMk/>
          <pc:sldMk cId="1345284514" sldId="646"/>
        </pc:sldMkLst>
        <pc:spChg chg="del">
          <ac:chgData name="YANG, Yan ni [Alumni]" userId="7d707a65-5569-43f7-97aa-c489d0311d87" providerId="ADAL" clId="{CF2BC5C2-3D21-4E38-A667-CEBB9E5C7661}" dt="2023-03-10T14:57:23.735" v="3" actId="478"/>
          <ac:spMkLst>
            <pc:docMk/>
            <pc:sldMk cId="1345284514" sldId="646"/>
            <ac:spMk id="5" creationId="{368BCA76-B465-377D-4577-0F9B3EAA9EB7}"/>
          </ac:spMkLst>
        </pc:spChg>
      </pc:sldChg>
      <pc:sldChg chg="delSp mod delAnim">
        <pc:chgData name="YANG, Yan ni [Alumni]" userId="7d707a65-5569-43f7-97aa-c489d0311d87" providerId="ADAL" clId="{CF2BC5C2-3D21-4E38-A667-CEBB9E5C7661}" dt="2023-03-10T14:57:20.944" v="2" actId="478"/>
        <pc:sldMkLst>
          <pc:docMk/>
          <pc:sldMk cId="3668143888" sldId="647"/>
        </pc:sldMkLst>
        <pc:spChg chg="del">
          <ac:chgData name="YANG, Yan ni [Alumni]" userId="7d707a65-5569-43f7-97aa-c489d0311d87" providerId="ADAL" clId="{CF2BC5C2-3D21-4E38-A667-CEBB9E5C7661}" dt="2023-03-10T14:57:20.944" v="2" actId="478"/>
          <ac:spMkLst>
            <pc:docMk/>
            <pc:sldMk cId="3668143888" sldId="647"/>
            <ac:spMk id="5" creationId="{D6499D42-B166-9FC2-3A97-93F935351119}"/>
          </ac:spMkLst>
        </pc:spChg>
      </pc:sldChg>
      <pc:sldChg chg="delSp mod delAnim">
        <pc:chgData name="YANG, Yan ni [Alumni]" userId="7d707a65-5569-43f7-97aa-c489d0311d87" providerId="ADAL" clId="{CF2BC5C2-3D21-4E38-A667-CEBB9E5C7661}" dt="2023-03-10T14:57:26.548" v="4" actId="478"/>
        <pc:sldMkLst>
          <pc:docMk/>
          <pc:sldMk cId="2143653889" sldId="648"/>
        </pc:sldMkLst>
        <pc:spChg chg="del">
          <ac:chgData name="YANG, Yan ni [Alumni]" userId="7d707a65-5569-43f7-97aa-c489d0311d87" providerId="ADAL" clId="{CF2BC5C2-3D21-4E38-A667-CEBB9E5C7661}" dt="2023-03-10T14:57:26.548" v="4" actId="478"/>
          <ac:spMkLst>
            <pc:docMk/>
            <pc:sldMk cId="2143653889" sldId="648"/>
            <ac:spMk id="5" creationId="{3F70891E-997C-E3ED-8CC9-46472296814C}"/>
          </ac:spMkLst>
        </pc:spChg>
      </pc:sldChg>
      <pc:sldChg chg="delSp mod delAnim">
        <pc:chgData name="YANG, Yan ni [Alumni]" userId="7d707a65-5569-43f7-97aa-c489d0311d87" providerId="ADAL" clId="{CF2BC5C2-3D21-4E38-A667-CEBB9E5C7661}" dt="2023-03-10T14:57:36.822" v="5" actId="478"/>
        <pc:sldMkLst>
          <pc:docMk/>
          <pc:sldMk cId="2678367482" sldId="649"/>
        </pc:sldMkLst>
        <pc:spChg chg="del">
          <ac:chgData name="YANG, Yan ni [Alumni]" userId="7d707a65-5569-43f7-97aa-c489d0311d87" providerId="ADAL" clId="{CF2BC5C2-3D21-4E38-A667-CEBB9E5C7661}" dt="2023-03-10T14:57:36.822" v="5" actId="478"/>
          <ac:spMkLst>
            <pc:docMk/>
            <pc:sldMk cId="2678367482" sldId="649"/>
            <ac:spMk id="5" creationId="{9F1F2189-3339-AE91-B9A5-B898F4D66DA3}"/>
          </ac:spMkLst>
        </pc:spChg>
      </pc:sldChg>
      <pc:sldChg chg="delSp mod delAnim">
        <pc:chgData name="YANG, Yan ni [Alumni]" userId="7d707a65-5569-43f7-97aa-c489d0311d87" providerId="ADAL" clId="{CF2BC5C2-3D21-4E38-A667-CEBB9E5C7661}" dt="2023-03-10T14:57:40.520" v="6" actId="478"/>
        <pc:sldMkLst>
          <pc:docMk/>
          <pc:sldMk cId="3220429552" sldId="650"/>
        </pc:sldMkLst>
        <pc:spChg chg="del">
          <ac:chgData name="YANG, Yan ni [Alumni]" userId="7d707a65-5569-43f7-97aa-c489d0311d87" providerId="ADAL" clId="{CF2BC5C2-3D21-4E38-A667-CEBB9E5C7661}" dt="2023-03-10T14:57:40.520" v="6" actId="478"/>
          <ac:spMkLst>
            <pc:docMk/>
            <pc:sldMk cId="3220429552" sldId="650"/>
            <ac:spMk id="5" creationId="{474E4120-CA5F-AEFB-A4A9-5822A2AA1D50}"/>
          </ac:spMkLst>
        </pc:spChg>
      </pc:sldChg>
      <pc:sldChg chg="delSp mod delAnim">
        <pc:chgData name="YANG, Yan ni [Alumni]" userId="7d707a65-5569-43f7-97aa-c489d0311d87" providerId="ADAL" clId="{CF2BC5C2-3D21-4E38-A667-CEBB9E5C7661}" dt="2023-03-10T14:57:42.606" v="7" actId="478"/>
        <pc:sldMkLst>
          <pc:docMk/>
          <pc:sldMk cId="1558323513" sldId="651"/>
        </pc:sldMkLst>
        <pc:spChg chg="del">
          <ac:chgData name="YANG, Yan ni [Alumni]" userId="7d707a65-5569-43f7-97aa-c489d0311d87" providerId="ADAL" clId="{CF2BC5C2-3D21-4E38-A667-CEBB9E5C7661}" dt="2023-03-10T14:57:42.606" v="7" actId="478"/>
          <ac:spMkLst>
            <pc:docMk/>
            <pc:sldMk cId="1558323513" sldId="651"/>
            <ac:spMk id="5" creationId="{474E4120-CA5F-AEFB-A4A9-5822A2AA1D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4F2E6069-F18F-4582-943A-0615610C619F}" type="slidenum">
              <a:rPr lang="en-US" altLang="zh-CN"/>
              <a:pPr/>
              <a:t>‹#›</a:t>
            </a:fld>
            <a:endParaRPr lang="en-US" altLang="zh-CN"/>
          </a:p>
        </p:txBody>
      </p:sp>
    </p:spTree>
    <p:extLst>
      <p:ext uri="{BB962C8B-B14F-4D97-AF65-F5344CB8AC3E}">
        <p14:creationId xmlns:p14="http://schemas.microsoft.com/office/powerpoint/2010/main" val="3692963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4D02DEBA-804F-4BBF-93EB-EDEE01A06C1F}" type="slidenum">
              <a:rPr lang="en-US" altLang="zh-CN"/>
              <a:pPr/>
              <a:t>‹#›</a:t>
            </a:fld>
            <a:endParaRPr lang="en-US" altLang="zh-CN"/>
          </a:p>
        </p:txBody>
      </p:sp>
    </p:spTree>
    <p:extLst>
      <p:ext uri="{BB962C8B-B14F-4D97-AF65-F5344CB8AC3E}">
        <p14:creationId xmlns:p14="http://schemas.microsoft.com/office/powerpoint/2010/main" val="305157468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6F26E3FA-6A4D-41E7-9A2E-39F57ED02891}" type="slidenum">
              <a:rPr lang="en-US" altLang="zh-CN" sz="1300"/>
              <a:pPr eaLnBrk="1" hangingPunct="1"/>
              <a:t>1</a:t>
            </a:fld>
            <a:endParaRPr lang="en-US" altLang="zh-CN" sz="1300"/>
          </a:p>
        </p:txBody>
      </p:sp>
      <p:sp>
        <p:nvSpPr>
          <p:cNvPr id="63491" name="Rectangle 2"/>
          <p:cNvSpPr>
            <a:spLocks noGrp="1" noRot="1" noChangeAspect="1" noChangeArrowheads="1" noTextEdit="1"/>
          </p:cNvSpPr>
          <p:nvPr>
            <p:ph type="sldImg"/>
          </p:nvPr>
        </p:nvSpPr>
        <p:spPr>
          <a:xfrm>
            <a:off x="992188" y="768350"/>
            <a:ext cx="5116512" cy="3836988"/>
          </a:xfrm>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35025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992188" y="768350"/>
            <a:ext cx="5116512" cy="3836988"/>
          </a:xfrm>
          <a:ln/>
        </p:spPr>
      </p:sp>
      <p:sp>
        <p:nvSpPr>
          <p:cNvPr id="686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861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DA8EE80-38D7-4632-9960-FE96C67AA0EB}" type="slidenum">
              <a:rPr lang="en-US" altLang="zh-CN" sz="1300"/>
              <a:pPr eaLnBrk="1" hangingPunct="1"/>
              <a:t>41</a:t>
            </a:fld>
            <a:endParaRPr lang="en-US" altLang="zh-CN" sz="1300"/>
          </a:p>
        </p:txBody>
      </p:sp>
    </p:spTree>
    <p:extLst>
      <p:ext uri="{BB962C8B-B14F-4D97-AF65-F5344CB8AC3E}">
        <p14:creationId xmlns:p14="http://schemas.microsoft.com/office/powerpoint/2010/main" val="3520896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992188" y="768350"/>
            <a:ext cx="5116512" cy="3836988"/>
          </a:xfrm>
          <a:ln/>
        </p:spPr>
      </p:sp>
      <p:sp>
        <p:nvSpPr>
          <p:cNvPr id="6963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963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99886DF8-EECB-46EE-9E3F-7F38B58693AE}" type="slidenum">
              <a:rPr lang="en-US" altLang="zh-CN" sz="1300"/>
              <a:pPr eaLnBrk="1" hangingPunct="1"/>
              <a:t>44</a:t>
            </a:fld>
            <a:endParaRPr lang="en-US" altLang="zh-CN" sz="1300"/>
          </a:p>
        </p:txBody>
      </p:sp>
    </p:spTree>
    <p:extLst>
      <p:ext uri="{BB962C8B-B14F-4D97-AF65-F5344CB8AC3E}">
        <p14:creationId xmlns:p14="http://schemas.microsoft.com/office/powerpoint/2010/main" val="344246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992188" y="768350"/>
            <a:ext cx="5116512" cy="3836988"/>
          </a:xfrm>
          <a:ln/>
        </p:spPr>
      </p:sp>
      <p:sp>
        <p:nvSpPr>
          <p:cNvPr id="706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066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8BED4B55-CFEC-4FA7-B0A7-8CEE75FB6B61}" type="slidenum">
              <a:rPr lang="en-US" altLang="zh-CN" sz="1300"/>
              <a:pPr eaLnBrk="1" hangingPunct="1"/>
              <a:t>50</a:t>
            </a:fld>
            <a:endParaRPr lang="en-US" altLang="zh-CN" sz="1300"/>
          </a:p>
        </p:txBody>
      </p:sp>
    </p:spTree>
    <p:extLst>
      <p:ext uri="{BB962C8B-B14F-4D97-AF65-F5344CB8AC3E}">
        <p14:creationId xmlns:p14="http://schemas.microsoft.com/office/powerpoint/2010/main" val="797676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992188" y="768350"/>
            <a:ext cx="5116512" cy="3836988"/>
          </a:xfrm>
          <a:ln/>
        </p:spPr>
      </p:sp>
      <p:sp>
        <p:nvSpPr>
          <p:cNvPr id="7168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168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355EC431-E45C-4482-8C79-1AD8A5324BF6}" type="slidenum">
              <a:rPr lang="en-US" altLang="zh-CN" sz="1300"/>
              <a:pPr eaLnBrk="1" hangingPunct="1"/>
              <a:t>53</a:t>
            </a:fld>
            <a:endParaRPr lang="en-US" altLang="zh-CN" sz="1300"/>
          </a:p>
        </p:txBody>
      </p:sp>
    </p:spTree>
    <p:extLst>
      <p:ext uri="{BB962C8B-B14F-4D97-AF65-F5344CB8AC3E}">
        <p14:creationId xmlns:p14="http://schemas.microsoft.com/office/powerpoint/2010/main" val="3470507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992188" y="768350"/>
            <a:ext cx="5116512" cy="3836988"/>
          </a:xfrm>
          <a:ln/>
        </p:spPr>
      </p:sp>
      <p:sp>
        <p:nvSpPr>
          <p:cNvPr id="7270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270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9A92D69-66C2-4C1F-A5A0-AB5EBE8EA40C}" type="slidenum">
              <a:rPr lang="en-US" altLang="zh-CN" sz="1300"/>
              <a:pPr eaLnBrk="1" hangingPunct="1"/>
              <a:t>58</a:t>
            </a:fld>
            <a:endParaRPr lang="en-US" altLang="zh-CN" sz="1300"/>
          </a:p>
        </p:txBody>
      </p:sp>
    </p:spTree>
    <p:extLst>
      <p:ext uri="{BB962C8B-B14F-4D97-AF65-F5344CB8AC3E}">
        <p14:creationId xmlns:p14="http://schemas.microsoft.com/office/powerpoint/2010/main" val="443368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992188" y="768350"/>
            <a:ext cx="5116512" cy="3836988"/>
          </a:xfrm>
          <a:ln/>
        </p:spPr>
      </p:sp>
      <p:sp>
        <p:nvSpPr>
          <p:cNvPr id="7373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373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AD5E331-0BDF-4F78-A83B-EFFF7DE5347B}" type="slidenum">
              <a:rPr lang="en-US" altLang="zh-CN" sz="1300"/>
              <a:pPr eaLnBrk="1" hangingPunct="1"/>
              <a:t>72</a:t>
            </a:fld>
            <a:endParaRPr lang="en-US" altLang="zh-CN" sz="1300"/>
          </a:p>
        </p:txBody>
      </p:sp>
    </p:spTree>
    <p:extLst>
      <p:ext uri="{BB962C8B-B14F-4D97-AF65-F5344CB8AC3E}">
        <p14:creationId xmlns:p14="http://schemas.microsoft.com/office/powerpoint/2010/main" val="397209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D0D13C6F-C310-4D73-B45B-89B35A0B2C08}" type="slidenum">
              <a:rPr lang="en-US" altLang="zh-CN" sz="1300"/>
              <a:pPr eaLnBrk="1" hangingPunct="1"/>
              <a:t>2</a:t>
            </a:fld>
            <a:endParaRPr lang="en-US" altLang="zh-CN" sz="1300"/>
          </a:p>
        </p:txBody>
      </p:sp>
      <p:sp>
        <p:nvSpPr>
          <p:cNvPr id="64515" name="Rectangle 2"/>
          <p:cNvSpPr>
            <a:spLocks noGrp="1" noRot="1" noChangeAspect="1" noChangeArrowheads="1" noTextEdit="1"/>
          </p:cNvSpPr>
          <p:nvPr>
            <p:ph type="sldImg"/>
          </p:nvPr>
        </p:nvSpPr>
        <p:spPr>
          <a:xfrm>
            <a:off x="992188" y="768350"/>
            <a:ext cx="5116512" cy="3836988"/>
          </a:xfrm>
          <a:ln/>
        </p:spPr>
      </p:sp>
      <p:sp>
        <p:nvSpPr>
          <p:cNvPr id="6451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59089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02DEBA-804F-4BBF-93EB-EDEE01A06C1F}" type="slidenum">
              <a:rPr lang="en-US" altLang="zh-CN" smtClean="0"/>
              <a:pPr/>
              <a:t>10</a:t>
            </a:fld>
            <a:endParaRPr lang="en-US" altLang="zh-CN"/>
          </a:p>
        </p:txBody>
      </p:sp>
    </p:spTree>
    <p:extLst>
      <p:ext uri="{BB962C8B-B14F-4D97-AF65-F5344CB8AC3E}">
        <p14:creationId xmlns:p14="http://schemas.microsoft.com/office/powerpoint/2010/main" val="3941242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02DEBA-804F-4BBF-93EB-EDEE01A06C1F}" type="slidenum">
              <a:rPr lang="en-US" altLang="zh-CN" smtClean="0"/>
              <a:pPr/>
              <a:t>12</a:t>
            </a:fld>
            <a:endParaRPr lang="en-US" altLang="zh-CN"/>
          </a:p>
        </p:txBody>
      </p:sp>
    </p:spTree>
    <p:extLst>
      <p:ext uri="{BB962C8B-B14F-4D97-AF65-F5344CB8AC3E}">
        <p14:creationId xmlns:p14="http://schemas.microsoft.com/office/powerpoint/2010/main" val="666574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992188" y="768350"/>
            <a:ext cx="5116512" cy="3836988"/>
          </a:xfrm>
          <a:ln/>
        </p:spPr>
      </p:sp>
      <p:sp>
        <p:nvSpPr>
          <p:cNvPr id="655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554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13CD9018-5BD3-4A98-A6C0-33F80C544ACE}" type="slidenum">
              <a:rPr lang="en-US" altLang="zh-CN" sz="1300"/>
              <a:pPr eaLnBrk="1" hangingPunct="1"/>
              <a:t>13</a:t>
            </a:fld>
            <a:endParaRPr lang="en-US" altLang="zh-CN" sz="1300"/>
          </a:p>
        </p:txBody>
      </p:sp>
    </p:spTree>
    <p:extLst>
      <p:ext uri="{BB962C8B-B14F-4D97-AF65-F5344CB8AC3E}">
        <p14:creationId xmlns:p14="http://schemas.microsoft.com/office/powerpoint/2010/main" val="366145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2F8D1A5-2752-42F9-A5B7-906502FEB539}" type="slidenum">
              <a:rPr lang="en-US" altLang="zh-CN" sz="1300"/>
              <a:pPr eaLnBrk="1" hangingPunct="1"/>
              <a:t>23</a:t>
            </a:fld>
            <a:endParaRPr lang="en-US" altLang="zh-CN" sz="1300"/>
          </a:p>
        </p:txBody>
      </p:sp>
      <p:sp>
        <p:nvSpPr>
          <p:cNvPr id="66563" name="Rectangle 2"/>
          <p:cNvSpPr>
            <a:spLocks noGrp="1" noRot="1" noChangeAspect="1" noChangeArrowheads="1" noTextEdit="1"/>
          </p:cNvSpPr>
          <p:nvPr>
            <p:ph type="sldImg"/>
          </p:nvPr>
        </p:nvSpPr>
        <p:spPr>
          <a:xfrm>
            <a:off x="992188" y="768350"/>
            <a:ext cx="5116512" cy="3836988"/>
          </a:xfrm>
          <a:ln/>
        </p:spPr>
      </p:sp>
      <p:sp>
        <p:nvSpPr>
          <p:cNvPr id="66564"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251134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992188" y="768350"/>
            <a:ext cx="5116512" cy="3836988"/>
          </a:xfrm>
          <a:ln/>
        </p:spPr>
      </p:sp>
      <p:sp>
        <p:nvSpPr>
          <p:cNvPr id="675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758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61315092-BECC-451E-ACF1-659EEA342423}" type="slidenum">
              <a:rPr lang="en-US" altLang="zh-CN" sz="1300"/>
              <a:pPr eaLnBrk="1" hangingPunct="1"/>
              <a:t>26</a:t>
            </a:fld>
            <a:endParaRPr lang="en-US" altLang="zh-CN" sz="1300"/>
          </a:p>
        </p:txBody>
      </p:sp>
    </p:spTree>
    <p:extLst>
      <p:ext uri="{BB962C8B-B14F-4D97-AF65-F5344CB8AC3E}">
        <p14:creationId xmlns:p14="http://schemas.microsoft.com/office/powerpoint/2010/main" val="315550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02DEBA-804F-4BBF-93EB-EDEE01A06C1F}" type="slidenum">
              <a:rPr lang="en-US" altLang="zh-CN" smtClean="0"/>
              <a:pPr/>
              <a:t>27</a:t>
            </a:fld>
            <a:endParaRPr lang="en-US" altLang="zh-CN"/>
          </a:p>
        </p:txBody>
      </p:sp>
    </p:spTree>
    <p:extLst>
      <p:ext uri="{BB962C8B-B14F-4D97-AF65-F5344CB8AC3E}">
        <p14:creationId xmlns:p14="http://schemas.microsoft.com/office/powerpoint/2010/main" val="9807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02DEBA-804F-4BBF-93EB-EDEE01A06C1F}" type="slidenum">
              <a:rPr lang="en-US" altLang="zh-CN" smtClean="0"/>
              <a:pPr/>
              <a:t>29</a:t>
            </a:fld>
            <a:endParaRPr lang="en-US" altLang="zh-CN"/>
          </a:p>
        </p:txBody>
      </p:sp>
    </p:spTree>
    <p:extLst>
      <p:ext uri="{BB962C8B-B14F-4D97-AF65-F5344CB8AC3E}">
        <p14:creationId xmlns:p14="http://schemas.microsoft.com/office/powerpoint/2010/main" val="14950025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Picture 4" descr="D:\PPT\C++\C++简单程序设计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342900" y="2276877"/>
            <a:ext cx="8458200" cy="1470025"/>
          </a:xfrm>
        </p:spPr>
        <p:txBody>
          <a:bodyPr anchor="b"/>
          <a:lstStyle>
            <a:lvl1pPr algn="ct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2095500" y="3899938"/>
            <a:ext cx="4953000" cy="1752600"/>
          </a:xfrm>
        </p:spPr>
        <p:txBody>
          <a:bodyPr/>
          <a:lstStyle>
            <a:lvl1pPr marL="0" indent="0" algn="ctr">
              <a:buNone/>
              <a:defRPr sz="2401">
                <a:solidFill>
                  <a:schemeClr val="bg1"/>
                </a:solidFill>
                <a:latin typeface="+mn-ea"/>
                <a:ea typeface="+mn-ea"/>
              </a:defRPr>
            </a:lvl1pPr>
            <a:lvl2pPr marL="457208" indent="0" algn="ctr">
              <a:buNone/>
            </a:lvl2pPr>
            <a:lvl3pPr marL="914414" indent="0" algn="ctr">
              <a:buNone/>
            </a:lvl3pPr>
            <a:lvl4pPr marL="1371624" indent="0" algn="ctr">
              <a:buNone/>
            </a:lvl4pPr>
            <a:lvl5pPr marL="1828829" indent="0" algn="ctr">
              <a:buNone/>
            </a:lvl5pPr>
            <a:lvl6pPr marL="2286038" indent="0" algn="ctr">
              <a:buNone/>
            </a:lvl6pPr>
            <a:lvl7pPr marL="2743245" indent="0" algn="ctr">
              <a:buNone/>
            </a:lvl7pPr>
            <a:lvl8pPr marL="3200453" indent="0" algn="ctr">
              <a:buNone/>
            </a:lvl8pPr>
            <a:lvl9pPr marL="3657660"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3868639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6" y="1109162"/>
            <a:ext cx="586803" cy="4681637"/>
          </a:xfrm>
        </p:spPr>
        <p:txBody>
          <a:bodyPr vert="vert270" lIns="45720" tIns="0" rIns="45720" anchor="t"/>
          <a:lstStyle>
            <a:lvl1pPr algn="ctr">
              <a:buNone/>
              <a:defRPr sz="2001"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4"/>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360649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148359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39887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solidFill>
                  <a:srgbClr val="FF9933"/>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393995" y="2066930"/>
            <a:ext cx="8229838" cy="438641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264227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1818411" y="44624"/>
            <a:ext cx="6805422" cy="864096"/>
          </a:xfrm>
        </p:spPr>
        <p:txBody>
          <a:bodyPr/>
          <a:lstStyle>
            <a:lvl1pPr>
              <a:defRPr sz="3600">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393995" y="1124750"/>
            <a:ext cx="8229838" cy="5328591"/>
          </a:xfrm>
        </p:spPr>
        <p:txBody>
          <a:bodyPr/>
          <a:lstStyle>
            <a:lvl1pPr marL="109539" indent="0">
              <a:buNone/>
              <a:defRPr/>
            </a:lvl1pPr>
            <a:lvl2pPr marL="411169" indent="0">
              <a:buNone/>
              <a:defRPr/>
            </a:lvl2pPr>
            <a:lvl3pPr marL="703275" indent="0">
              <a:buNone/>
              <a:defRPr/>
            </a:lvl3pPr>
            <a:lvl4pPr marL="979504" indent="0">
              <a:buNone/>
              <a:defRPr/>
            </a:lvl4pPr>
            <a:lvl5pPr marL="1206520" indent="0">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pic>
        <p:nvPicPr>
          <p:cNvPr id="7" name="图片 6">
            <a:extLst>
              <a:ext uri="{FF2B5EF4-FFF2-40B4-BE49-F238E27FC236}">
                <a16:creationId xmlns:a16="http://schemas.microsoft.com/office/drawing/2014/main" id="{C8C33FB7-EEE9-49E9-9692-2E43A30F1497}"/>
              </a:ext>
            </a:extLst>
          </p:cNvPr>
          <p:cNvPicPr>
            <a:picLocks noChangeAspect="1"/>
          </p:cNvPicPr>
          <p:nvPr userDrawn="1"/>
        </p:nvPicPr>
        <p:blipFill>
          <a:blip r:embed="rId3"/>
          <a:stretch>
            <a:fillRect/>
          </a:stretch>
        </p:blipFill>
        <p:spPr>
          <a:xfrm>
            <a:off x="107504" y="5761797"/>
            <a:ext cx="1656184" cy="1076325"/>
          </a:xfrm>
          <a:prstGeom prst="rect">
            <a:avLst/>
          </a:prstGeom>
        </p:spPr>
      </p:pic>
    </p:spTree>
    <p:extLst>
      <p:ext uri="{BB962C8B-B14F-4D97-AF65-F5344CB8AC3E}">
        <p14:creationId xmlns:p14="http://schemas.microsoft.com/office/powerpoint/2010/main" val="289741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1981206"/>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4" y="3367088"/>
            <a:ext cx="7772400" cy="1509712"/>
          </a:xfrm>
        </p:spPr>
        <p:txBody>
          <a:bodyPr/>
          <a:lstStyle>
            <a:lvl1pPr marL="45722" indent="0">
              <a:buNone/>
              <a:defRPr sz="2101"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137444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32"/>
            <a:ext cx="4038600" cy="4989461"/>
          </a:xfrm>
        </p:spPr>
        <p:txBody>
          <a:bodyPr/>
          <a:lstStyle>
            <a:lvl1pPr>
              <a:defRPr sz="2001"/>
            </a:lvl1pPr>
            <a:lvl2pPr>
              <a:defRPr sz="1901"/>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32"/>
            <a:ext cx="4038600" cy="4989461"/>
          </a:xfrm>
        </p:spPr>
        <p:txBody>
          <a:bodyPr/>
          <a:lstStyle>
            <a:lvl1pPr>
              <a:defRPr sz="2001"/>
            </a:lvl1pPr>
            <a:lvl2pPr>
              <a:defRPr sz="1901"/>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232790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908720"/>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2" indent="0">
              <a:buNone/>
              <a:defRPr sz="1901" b="1">
                <a:solidFill>
                  <a:schemeClr val="tx1">
                    <a:tint val="95000"/>
                  </a:schemeClr>
                </a:solidFill>
              </a:defRPr>
            </a:lvl1pPr>
            <a:lvl2pPr>
              <a:buNone/>
              <a:defRPr sz="2001"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8" y="1500174"/>
            <a:ext cx="4041775" cy="457200"/>
          </a:xfrm>
          <a:solidFill>
            <a:schemeClr val="accent2">
              <a:satMod val="150000"/>
              <a:alpha val="25000"/>
            </a:schemeClr>
          </a:solidFill>
          <a:ln w="12700">
            <a:solidFill>
              <a:schemeClr val="accent2"/>
            </a:solidFill>
          </a:ln>
        </p:spPr>
        <p:txBody>
          <a:bodyPr anchor="ctr">
            <a:noAutofit/>
          </a:bodyPr>
          <a:lstStyle>
            <a:lvl1pPr marL="45722" indent="0">
              <a:buNone/>
              <a:defRPr sz="1901" b="1">
                <a:solidFill>
                  <a:schemeClr val="tx1">
                    <a:tint val="95000"/>
                  </a:schemeClr>
                </a:solidFill>
              </a:defRPr>
            </a:lvl1pPr>
            <a:lvl2pPr>
              <a:buNone/>
              <a:defRPr sz="2001"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8"/>
            <a:ext cx="4041648" cy="4665917"/>
          </a:xfrm>
        </p:spPr>
        <p:txBody>
          <a:bodyPr/>
          <a:lstStyle>
            <a:lvl1pPr>
              <a:defRPr sz="2001"/>
            </a:lvl1pPr>
            <a:lvl2pPr>
              <a:defRPr sz="2001"/>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7" y="1928808"/>
            <a:ext cx="4041775" cy="4665917"/>
          </a:xfrm>
        </p:spPr>
        <p:txBody>
          <a:bodyPr/>
          <a:lstStyle>
            <a:lvl1pPr>
              <a:defRPr sz="2001"/>
            </a:lvl1pPr>
            <a:lvl2pPr>
              <a:defRPr sz="2001"/>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
          <p:cNvSpPr>
            <a:spLocks noGrp="1"/>
          </p:cNvSpPr>
          <p:nvPr>
            <p:ph type="sldNum" sz="quarter" idx="10"/>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178666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rgbClr val="FF9933"/>
                </a:solidFill>
              </a:defRPr>
            </a:lvl1pPr>
          </a:lstStyle>
          <a:p>
            <a:r>
              <a:rPr lang="zh-CN" altLang="en-US"/>
              <a:t>单击此处编辑母版标题样式</a:t>
            </a:r>
            <a:endParaRPr lang="en-US"/>
          </a:p>
        </p:txBody>
      </p:sp>
      <p:sp>
        <p:nvSpPr>
          <p:cNvPr id="3"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306477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191271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1101974"/>
            <a:ext cx="5102352" cy="5526477"/>
          </a:xfrm>
        </p:spPr>
        <p:txBody>
          <a:bodyPr/>
          <a:lstStyle>
            <a:lvl1pPr>
              <a:defRPr sz="3200"/>
            </a:lvl1pPr>
            <a:lvl2pPr>
              <a:defRPr sz="2799"/>
            </a:lvl2pPr>
            <a:lvl3pPr>
              <a:defRPr sz="2401"/>
            </a:lvl3pPr>
            <a:lvl4pPr>
              <a:defRPr sz="2001"/>
            </a:lvl4pPr>
            <a:lvl5pPr>
              <a:defRPr sz="2001"/>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extLst>
      <p:ext uri="{BB962C8B-B14F-4D97-AF65-F5344CB8AC3E}">
        <p14:creationId xmlns:p14="http://schemas.microsoft.com/office/powerpoint/2010/main" val="214981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393995" y="928688"/>
            <a:ext cx="82298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393995" y="2066925"/>
            <a:ext cx="8229838"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 name="灯片编号占位符 1"/>
          <p:cNvSpPr>
            <a:spLocks noGrp="1"/>
          </p:cNvSpPr>
          <p:nvPr>
            <p:ph type="sldNum" sz="quarter" idx="4"/>
          </p:nvPr>
        </p:nvSpPr>
        <p:spPr>
          <a:xfrm>
            <a:off x="6995278" y="44624"/>
            <a:ext cx="2058054" cy="365125"/>
          </a:xfrm>
          <a:prstGeom prst="rect">
            <a:avLst/>
          </a:prstGeom>
        </p:spPr>
        <p:txBody>
          <a:bodyPr vert="horz" lIns="91440" tIns="45720" rIns="91440" bIns="45720" rtlCol="0" anchor="ctr"/>
          <a:lstStyle>
            <a:lvl1pPr algn="r">
              <a:defRPr sz="1800">
                <a:solidFill>
                  <a:schemeClr val="bg1"/>
                </a:solidFill>
              </a:defRPr>
            </a:lvl1pPr>
          </a:lstStyle>
          <a:p>
            <a:fld id="{8B523677-3448-4A6C-9E0B-8088A24AD31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492" r:id="rId1"/>
    <p:sldLayoutId id="2147484482" r:id="rId2"/>
    <p:sldLayoutId id="2147484493"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 id="2147484491" r:id="rId12"/>
  </p:sldLayoutIdLst>
  <p:hf hdr="0" ftr="0" dt="0"/>
  <p:txStyles>
    <p:titleStyle>
      <a:lvl1pPr algn="l" rtl="0" eaLnBrk="0" fontAlgn="base" hangingPunct="0">
        <a:spcBef>
          <a:spcPct val="0"/>
        </a:spcBef>
        <a:spcAft>
          <a:spcPct val="0"/>
        </a:spcAft>
        <a:defRPr sz="3600" kern="1200">
          <a:solidFill>
            <a:srgbClr val="FF9933"/>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rgbClr val="0099FF"/>
          </a:solidFill>
          <a:latin typeface="微软雅黑" pitchFamily="34" charset="-122"/>
          <a:ea typeface="微软雅黑" pitchFamily="34" charset="-122"/>
        </a:defRPr>
      </a:lvl2pPr>
      <a:lvl3pPr algn="l" rtl="0" eaLnBrk="0" fontAlgn="base" hangingPunct="0">
        <a:spcBef>
          <a:spcPct val="0"/>
        </a:spcBef>
        <a:spcAft>
          <a:spcPct val="0"/>
        </a:spcAft>
        <a:defRPr sz="4000">
          <a:solidFill>
            <a:srgbClr val="0099FF"/>
          </a:solidFill>
          <a:latin typeface="微软雅黑" pitchFamily="34" charset="-122"/>
          <a:ea typeface="微软雅黑" pitchFamily="34" charset="-122"/>
        </a:defRPr>
      </a:lvl3pPr>
      <a:lvl4pPr algn="l" rtl="0" eaLnBrk="0" fontAlgn="base" hangingPunct="0">
        <a:spcBef>
          <a:spcPct val="0"/>
        </a:spcBef>
        <a:spcAft>
          <a:spcPct val="0"/>
        </a:spcAft>
        <a:defRPr sz="4000">
          <a:solidFill>
            <a:srgbClr val="0099FF"/>
          </a:solidFill>
          <a:latin typeface="微软雅黑" pitchFamily="34" charset="-122"/>
          <a:ea typeface="微软雅黑" pitchFamily="34" charset="-122"/>
        </a:defRPr>
      </a:lvl4pPr>
      <a:lvl5pPr algn="l" rtl="0" eaLnBrk="0" fontAlgn="base" hangingPunct="0">
        <a:spcBef>
          <a:spcPct val="0"/>
        </a:spcBef>
        <a:spcAft>
          <a:spcPct val="0"/>
        </a:spcAft>
        <a:defRPr sz="4000">
          <a:solidFill>
            <a:srgbClr val="0099FF"/>
          </a:solidFill>
          <a:latin typeface="微软雅黑" pitchFamily="34" charset="-122"/>
          <a:ea typeface="微软雅黑" pitchFamily="34" charset="-122"/>
        </a:defRPr>
      </a:lvl5pPr>
      <a:lvl6pPr marL="457208" algn="l" rtl="0" fontAlgn="base">
        <a:spcBef>
          <a:spcPct val="0"/>
        </a:spcBef>
        <a:spcAft>
          <a:spcPct val="0"/>
        </a:spcAft>
        <a:defRPr sz="4000">
          <a:solidFill>
            <a:schemeClr val="tx2"/>
          </a:solidFill>
          <a:latin typeface="Trebuchet MS" pitchFamily="34" charset="0"/>
          <a:ea typeface="方正姚体" pitchFamily="2" charset="-122"/>
        </a:defRPr>
      </a:lvl6pPr>
      <a:lvl7pPr marL="914414" algn="l" rtl="0" fontAlgn="base">
        <a:spcBef>
          <a:spcPct val="0"/>
        </a:spcBef>
        <a:spcAft>
          <a:spcPct val="0"/>
        </a:spcAft>
        <a:defRPr sz="4000">
          <a:solidFill>
            <a:schemeClr val="tx2"/>
          </a:solidFill>
          <a:latin typeface="Trebuchet MS" pitchFamily="34" charset="0"/>
          <a:ea typeface="方正姚体" pitchFamily="2" charset="-122"/>
        </a:defRPr>
      </a:lvl7pPr>
      <a:lvl8pPr marL="1371624" algn="l" rtl="0" fontAlgn="base">
        <a:spcBef>
          <a:spcPct val="0"/>
        </a:spcBef>
        <a:spcAft>
          <a:spcPct val="0"/>
        </a:spcAft>
        <a:defRPr sz="4000">
          <a:solidFill>
            <a:schemeClr val="tx2"/>
          </a:solidFill>
          <a:latin typeface="Trebuchet MS" pitchFamily="34" charset="0"/>
          <a:ea typeface="方正姚体" pitchFamily="2" charset="-122"/>
        </a:defRPr>
      </a:lvl8pPr>
      <a:lvl9pPr marL="1828829"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31" indent="-255592" algn="l" rtl="0" eaLnBrk="0" fontAlgn="base" hangingPunct="0">
        <a:spcBef>
          <a:spcPts val="300"/>
        </a:spcBef>
        <a:spcAft>
          <a:spcPct val="0"/>
        </a:spcAft>
        <a:buClr>
          <a:srgbClr val="A04DA3"/>
        </a:buClr>
        <a:buFont typeface="Georgia" panose="02040502050405020303" pitchFamily="18" charset="0"/>
        <a:buChar char="•"/>
        <a:defRPr sz="2401" kern="1200">
          <a:solidFill>
            <a:schemeClr val="tx1"/>
          </a:solidFill>
          <a:latin typeface="微软雅黑" pitchFamily="34" charset="-122"/>
          <a:ea typeface="微软雅黑" pitchFamily="34" charset="-122"/>
          <a:cs typeface="+mn-cs"/>
        </a:defRPr>
      </a:lvl1pPr>
      <a:lvl2pPr marL="657235" indent="-246068" algn="l" rtl="0" eaLnBrk="0" fontAlgn="base" hangingPunct="0">
        <a:spcBef>
          <a:spcPts val="300"/>
        </a:spcBef>
        <a:spcAft>
          <a:spcPct val="0"/>
        </a:spcAft>
        <a:buClr>
          <a:schemeClr val="accent2"/>
        </a:buClr>
        <a:buFont typeface="Georgia" panose="02040502050405020303" pitchFamily="18" charset="0"/>
        <a:buChar char="▫"/>
        <a:defRPr sz="2001" kern="1200">
          <a:solidFill>
            <a:schemeClr val="accent1"/>
          </a:solidFill>
          <a:latin typeface="微软雅黑" pitchFamily="34" charset="-122"/>
          <a:ea typeface="微软雅黑" pitchFamily="34" charset="-122"/>
          <a:cs typeface="+mn-cs"/>
        </a:defRPr>
      </a:lvl2pPr>
      <a:lvl3pPr marL="922354" indent="-219078"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32" indent="-200028"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86" indent="-182566"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70" indent="-182882"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29" indent="-182882"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30002" indent="-182882"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317" indent="-182882"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8" algn="l" rtl="0" eaLnBrk="1" latinLnBrk="0" hangingPunct="1">
        <a:defRPr kumimoji="0" kern="1200">
          <a:solidFill>
            <a:schemeClr val="tx1"/>
          </a:solidFill>
          <a:latin typeface="+mn-lt"/>
          <a:ea typeface="+mn-ea"/>
          <a:cs typeface="+mn-cs"/>
        </a:defRPr>
      </a:lvl2pPr>
      <a:lvl3pPr marL="914414" algn="l" rtl="0" eaLnBrk="1" latinLnBrk="0" hangingPunct="1">
        <a:defRPr kumimoji="0" kern="1200">
          <a:solidFill>
            <a:schemeClr val="tx1"/>
          </a:solidFill>
          <a:latin typeface="+mn-lt"/>
          <a:ea typeface="+mn-ea"/>
          <a:cs typeface="+mn-cs"/>
        </a:defRPr>
      </a:lvl3pPr>
      <a:lvl4pPr marL="1371624" algn="l" rtl="0" eaLnBrk="1" latinLnBrk="0" hangingPunct="1">
        <a:defRPr kumimoji="0" kern="1200">
          <a:solidFill>
            <a:schemeClr val="tx1"/>
          </a:solidFill>
          <a:latin typeface="+mn-lt"/>
          <a:ea typeface="+mn-ea"/>
          <a:cs typeface="+mn-cs"/>
        </a:defRPr>
      </a:lvl4pPr>
      <a:lvl5pPr marL="1828829" algn="l" rtl="0" eaLnBrk="1" latinLnBrk="0" hangingPunct="1">
        <a:defRPr kumimoji="0" kern="1200">
          <a:solidFill>
            <a:schemeClr val="tx1"/>
          </a:solidFill>
          <a:latin typeface="+mn-lt"/>
          <a:ea typeface="+mn-ea"/>
          <a:cs typeface="+mn-cs"/>
        </a:defRPr>
      </a:lvl5pPr>
      <a:lvl6pPr marL="2286038" algn="l" rtl="0" eaLnBrk="1" latinLnBrk="0" hangingPunct="1">
        <a:defRPr kumimoji="0" kern="1200">
          <a:solidFill>
            <a:schemeClr val="tx1"/>
          </a:solidFill>
          <a:latin typeface="+mn-lt"/>
          <a:ea typeface="+mn-ea"/>
          <a:cs typeface="+mn-cs"/>
        </a:defRPr>
      </a:lvl6pPr>
      <a:lvl7pPr marL="2743245" algn="l" rtl="0" eaLnBrk="1" latinLnBrk="0" hangingPunct="1">
        <a:defRPr kumimoji="0" kern="1200">
          <a:solidFill>
            <a:schemeClr val="tx1"/>
          </a:solidFill>
          <a:latin typeface="+mn-lt"/>
          <a:ea typeface="+mn-ea"/>
          <a:cs typeface="+mn-cs"/>
        </a:defRPr>
      </a:lvl7pPr>
      <a:lvl8pPr marL="3200453" algn="l" rtl="0" eaLnBrk="1" latinLnBrk="0" hangingPunct="1">
        <a:defRPr kumimoji="0" kern="1200">
          <a:solidFill>
            <a:schemeClr val="tx1"/>
          </a:solidFill>
          <a:latin typeface="+mn-lt"/>
          <a:ea typeface="+mn-ea"/>
          <a:cs typeface="+mn-cs"/>
        </a:defRPr>
      </a:lvl8pPr>
      <a:lvl9pPr marL="365766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r>
              <a:rPr lang="zh-CN" altLang="en-US"/>
              <a:t>第 </a:t>
            </a:r>
            <a:r>
              <a:rPr lang="en-US" altLang="zh-CN"/>
              <a:t>5 </a:t>
            </a:r>
            <a:r>
              <a:rPr lang="zh-CN" altLang="en-US"/>
              <a:t>章   数据的共享与保护</a:t>
            </a:r>
          </a:p>
        </p:txBody>
      </p:sp>
      <p:sp>
        <p:nvSpPr>
          <p:cNvPr id="3076" name="Rectangle 3"/>
          <p:cNvSpPr>
            <a:spLocks noGrp="1" noChangeArrowheads="1"/>
          </p:cNvSpPr>
          <p:nvPr>
            <p:ph type="subTitle" idx="1"/>
          </p:nvPr>
        </p:nvSpPr>
        <p:spPr/>
        <p:txBody>
          <a:bodyPr/>
          <a:lstStyle/>
          <a:p>
            <a:r>
              <a:rPr lang="zh-CN" altLang="en-US" dirty="0">
                <a:latin typeface="微软雅黑" panose="020B0503020204020204" pitchFamily="34" charset="-122"/>
                <a:ea typeface="微软雅黑" panose="020B0503020204020204" pitchFamily="34" charset="-122"/>
              </a:rPr>
              <a:t>杨燕妮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命名空间作用域</a:t>
            </a:r>
          </a:p>
        </p:txBody>
      </p:sp>
      <p:sp>
        <p:nvSpPr>
          <p:cNvPr id="9219" name="内容占位符 2"/>
          <p:cNvSpPr>
            <a:spLocks noGrp="1"/>
          </p:cNvSpPr>
          <p:nvPr>
            <p:ph idx="1"/>
          </p:nvPr>
        </p:nvSpPr>
        <p:spPr>
          <a:xfrm>
            <a:off x="323529" y="1772817"/>
            <a:ext cx="8729804" cy="4824536"/>
          </a:xfrm>
        </p:spPr>
        <p:txBody>
          <a:bodyPr/>
          <a:lstStyle/>
          <a:p>
            <a:pPr eaLnBrk="1" hangingPunct="1">
              <a:lnSpc>
                <a:spcPct val="120000"/>
              </a:lnSpc>
              <a:defRPr/>
            </a:pPr>
            <a:r>
              <a:rPr lang="zh-CN" altLang="en-US" dirty="0"/>
              <a:t>例</a:t>
            </a:r>
            <a:endParaRPr lang="en-US" altLang="zh-CN" dirty="0"/>
          </a:p>
          <a:p>
            <a:pPr lvl="1" eaLnBrk="1" hangingPunct="1">
              <a:lnSpc>
                <a:spcPct val="120000"/>
              </a:lnSpc>
              <a:buFontTx/>
              <a:buNone/>
              <a:defRPr/>
            </a:pPr>
            <a:r>
              <a:rPr lang="en-US" altLang="zh-CN" sz="2401" dirty="0">
                <a:solidFill>
                  <a:schemeClr val="tx1"/>
                </a:solidFill>
                <a:latin typeface="宋体" pitchFamily="2" charset="-122"/>
              </a:rPr>
              <a:t>namespace </a:t>
            </a:r>
            <a:r>
              <a:rPr lang="en-US" altLang="zh-CN" sz="2401" dirty="0" err="1">
                <a:solidFill>
                  <a:schemeClr val="tx1"/>
                </a:solidFill>
                <a:latin typeface="宋体" pitchFamily="2" charset="-122"/>
              </a:rPr>
              <a:t>SomeNs</a:t>
            </a:r>
            <a:r>
              <a:rPr lang="zh-CN" altLang="en-US" sz="2401" dirty="0">
                <a:solidFill>
                  <a:schemeClr val="tx1"/>
                </a:solidFill>
                <a:latin typeface="宋体" pitchFamily="2" charset="-122"/>
              </a:rPr>
              <a:t> </a:t>
            </a:r>
            <a:r>
              <a:rPr lang="en-US" altLang="zh-CN" sz="2401" dirty="0">
                <a:solidFill>
                  <a:schemeClr val="tx1"/>
                </a:solidFill>
                <a:latin typeface="宋体" pitchFamily="2" charset="-122"/>
              </a:rPr>
              <a:t>{</a:t>
            </a:r>
          </a:p>
          <a:p>
            <a:pPr lvl="1" eaLnBrk="1" hangingPunct="1">
              <a:lnSpc>
                <a:spcPct val="120000"/>
              </a:lnSpc>
              <a:buFontTx/>
              <a:buNone/>
              <a:defRPr/>
            </a:pPr>
            <a:r>
              <a:rPr lang="en-US" altLang="zh-CN" sz="2401" dirty="0">
                <a:solidFill>
                  <a:schemeClr val="tx1"/>
                </a:solidFill>
                <a:latin typeface="宋体" pitchFamily="2" charset="-122"/>
              </a:rPr>
              <a:t>	class </a:t>
            </a:r>
            <a:r>
              <a:rPr lang="en-US" altLang="zh-CN" sz="2401" dirty="0" err="1">
                <a:solidFill>
                  <a:schemeClr val="tx1"/>
                </a:solidFill>
                <a:latin typeface="宋体" pitchFamily="2" charset="-122"/>
              </a:rPr>
              <a:t>SomeClass</a:t>
            </a:r>
            <a:r>
              <a:rPr lang="en-US" altLang="zh-CN" sz="2401" dirty="0">
                <a:solidFill>
                  <a:schemeClr val="tx1"/>
                </a:solidFill>
                <a:latin typeface="宋体" pitchFamily="2" charset="-122"/>
              </a:rPr>
              <a:t> { ... };</a:t>
            </a:r>
            <a:endParaRPr lang="zh-CN" altLang="en-US" sz="2401" dirty="0">
              <a:solidFill>
                <a:schemeClr val="tx1"/>
              </a:solidFill>
              <a:latin typeface="宋体" pitchFamily="2" charset="-122"/>
            </a:endParaRPr>
          </a:p>
          <a:p>
            <a:pPr lvl="1" eaLnBrk="1" hangingPunct="1">
              <a:lnSpc>
                <a:spcPct val="120000"/>
              </a:lnSpc>
              <a:buFontTx/>
              <a:buNone/>
              <a:defRPr/>
            </a:pPr>
            <a:r>
              <a:rPr lang="en-US" altLang="zh-CN" sz="2401" dirty="0">
                <a:solidFill>
                  <a:schemeClr val="tx1"/>
                </a:solidFill>
                <a:latin typeface="宋体" pitchFamily="2" charset="-122"/>
              </a:rPr>
              <a:t>}</a:t>
            </a:r>
          </a:p>
          <a:p>
            <a:pPr lvl="1" eaLnBrk="1" hangingPunct="1">
              <a:lnSpc>
                <a:spcPct val="120000"/>
              </a:lnSpc>
              <a:buNone/>
              <a:defRPr/>
            </a:pPr>
            <a:r>
              <a:rPr lang="zh-CN" altLang="zh-CN" sz="2401" dirty="0">
                <a:solidFill>
                  <a:schemeClr val="tx1"/>
                </a:solidFill>
                <a:latin typeface="宋体" pitchFamily="2" charset="-122"/>
              </a:rPr>
              <a:t>引用类名：</a:t>
            </a:r>
            <a:r>
              <a:rPr lang="en-US" altLang="zh-CN" sz="2401" dirty="0" err="1">
                <a:solidFill>
                  <a:schemeClr val="tx1"/>
                </a:solidFill>
                <a:latin typeface="宋体" pitchFamily="2" charset="-122"/>
              </a:rPr>
              <a:t>SomeNs</a:t>
            </a:r>
            <a:r>
              <a:rPr lang="en-US" altLang="zh-CN" sz="2401" dirty="0">
                <a:solidFill>
                  <a:schemeClr val="tx1"/>
                </a:solidFill>
                <a:latin typeface="宋体" pitchFamily="2" charset="-122"/>
              </a:rPr>
              <a:t>::</a:t>
            </a:r>
            <a:r>
              <a:rPr lang="en-US" altLang="zh-CN" sz="2401" dirty="0" err="1">
                <a:solidFill>
                  <a:schemeClr val="tx1"/>
                </a:solidFill>
                <a:latin typeface="宋体" pitchFamily="2" charset="-122"/>
              </a:rPr>
              <a:t>SomeClass</a:t>
            </a:r>
            <a:r>
              <a:rPr lang="en-US" altLang="zh-CN" sz="2401" dirty="0">
                <a:solidFill>
                  <a:schemeClr val="tx1"/>
                </a:solidFill>
                <a:latin typeface="宋体" pitchFamily="2" charset="-122"/>
              </a:rPr>
              <a:t> obj1;</a:t>
            </a:r>
            <a:endParaRPr lang="zh-CN" altLang="zh-CN" sz="2401" dirty="0">
              <a:solidFill>
                <a:schemeClr val="tx1"/>
              </a:solidFill>
              <a:latin typeface="宋体" pitchFamily="2" charset="-122"/>
            </a:endParaRPr>
          </a:p>
          <a:p>
            <a:r>
              <a:rPr lang="en-US" altLang="zh-CN" dirty="0"/>
              <a:t>using</a:t>
            </a:r>
            <a:r>
              <a:rPr lang="zh-CN" altLang="zh-CN" dirty="0"/>
              <a:t>语句有两种形式：</a:t>
            </a:r>
          </a:p>
          <a:p>
            <a:pPr lvl="1"/>
            <a:r>
              <a:rPr lang="en-US" altLang="zh-CN" dirty="0"/>
              <a:t>using </a:t>
            </a:r>
            <a:r>
              <a:rPr lang="zh-CN" altLang="zh-CN" dirty="0"/>
              <a:t>命名空间名</a:t>
            </a:r>
            <a:r>
              <a:rPr lang="en-US" altLang="zh-CN" dirty="0"/>
              <a:t>::</a:t>
            </a:r>
            <a:r>
              <a:rPr lang="zh-CN" altLang="zh-CN" dirty="0"/>
              <a:t>标识符名</a:t>
            </a:r>
            <a:r>
              <a:rPr lang="en-US" altLang="zh-CN" dirty="0"/>
              <a:t>;</a:t>
            </a:r>
            <a:endParaRPr lang="zh-CN" altLang="zh-CN" dirty="0"/>
          </a:p>
          <a:p>
            <a:pPr lvl="1"/>
            <a:r>
              <a:rPr lang="en-US" altLang="zh-CN" dirty="0"/>
              <a:t>using namespace </a:t>
            </a:r>
            <a:r>
              <a:rPr lang="zh-CN" altLang="zh-CN" dirty="0"/>
              <a:t>命名空间名</a:t>
            </a:r>
            <a:r>
              <a:rPr lang="en-US" altLang="zh-CN" dirty="0"/>
              <a:t>;</a:t>
            </a:r>
            <a:endParaRPr lang="en-US" altLang="zh-CN" dirty="0">
              <a:solidFill>
                <a:schemeClr val="tx1"/>
              </a:solidFill>
            </a:endParaRPr>
          </a:p>
          <a:p>
            <a:pPr eaLnBrk="1" hangingPunct="1">
              <a:lnSpc>
                <a:spcPct val="120000"/>
              </a:lnSpc>
              <a:defRPr/>
            </a:pPr>
            <a:endParaRPr lang="en-US" altLang="zh-CN" dirty="0">
              <a:solidFill>
                <a:schemeClr val="tx1"/>
              </a:solidFill>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10</a:t>
            </a:fld>
            <a:endParaRPr lang="zh-CN" altLang="en-US"/>
          </a:p>
        </p:txBody>
      </p:sp>
    </p:spTree>
    <p:extLst>
      <p:ext uri="{BB962C8B-B14F-4D97-AF65-F5344CB8AC3E}">
        <p14:creationId xmlns:p14="http://schemas.microsoft.com/office/powerpoint/2010/main" val="151427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可见性</a:t>
            </a:r>
          </a:p>
        </p:txBody>
      </p:sp>
      <p:sp>
        <p:nvSpPr>
          <p:cNvPr id="10243" name="内容占位符 2"/>
          <p:cNvSpPr>
            <a:spLocks noGrp="1"/>
          </p:cNvSpPr>
          <p:nvPr>
            <p:ph idx="1"/>
          </p:nvPr>
        </p:nvSpPr>
        <p:spPr>
          <a:xfrm>
            <a:off x="108339" y="1916832"/>
            <a:ext cx="8927322" cy="4937994"/>
          </a:xfrm>
        </p:spPr>
        <p:txBody>
          <a:bodyPr/>
          <a:lstStyle/>
          <a:p>
            <a:r>
              <a:rPr lang="zh-CN" altLang="en-US" dirty="0"/>
              <a:t>可见性是从对</a:t>
            </a:r>
            <a:r>
              <a:rPr lang="zh-CN" altLang="en-US" dirty="0">
                <a:solidFill>
                  <a:srgbClr val="CC6600"/>
                </a:solidFill>
              </a:rPr>
              <a:t>标识符的引用</a:t>
            </a:r>
            <a:r>
              <a:rPr lang="zh-CN" altLang="en-US" dirty="0"/>
              <a:t>的角度来谈的概念。</a:t>
            </a:r>
          </a:p>
          <a:p>
            <a:r>
              <a:rPr lang="zh-CN" altLang="en-US" dirty="0"/>
              <a:t>可见性表示从内层作用域向外层作用域“看”时能看见什么。</a:t>
            </a:r>
          </a:p>
          <a:p>
            <a:r>
              <a:rPr lang="zh-CN" altLang="en-US" dirty="0"/>
              <a:t>如果标识在某处可见，就可以在该处引用此标识符。</a:t>
            </a:r>
            <a:endParaRPr lang="en-US" altLang="zh-CN" dirty="0"/>
          </a:p>
          <a:p>
            <a:r>
              <a:rPr lang="zh-CN" altLang="en-US" dirty="0"/>
              <a:t>如果某个标识符在外层中声明，且在内层中没有同一标识符的声明，则该标识符在内层可见。</a:t>
            </a:r>
          </a:p>
          <a:p>
            <a:r>
              <a:rPr lang="zh-CN" altLang="en-US" dirty="0"/>
              <a:t>对于两个嵌套的作用域，如果在内层作用域内声明了与外层作用域中同名的标识符，则外层作用域的标识符在内层不可见。</a:t>
            </a:r>
          </a:p>
          <a:p>
            <a:endParaRPr lang="zh-CN" altLang="en-US" dirty="0"/>
          </a:p>
        </p:txBody>
      </p:sp>
      <p:grpSp>
        <p:nvGrpSpPr>
          <p:cNvPr id="10245" name="Group 10"/>
          <p:cNvGrpSpPr>
            <a:grpSpLocks/>
          </p:cNvGrpSpPr>
          <p:nvPr/>
        </p:nvGrpSpPr>
        <p:grpSpPr bwMode="auto">
          <a:xfrm>
            <a:off x="4067944" y="4893123"/>
            <a:ext cx="4776788" cy="1752600"/>
            <a:chOff x="1776" y="2928"/>
            <a:chExt cx="2256" cy="1104"/>
          </a:xfrm>
        </p:grpSpPr>
        <p:sp>
          <p:nvSpPr>
            <p:cNvPr id="7" name="Line 4"/>
            <p:cNvSpPr>
              <a:spLocks noChangeShapeType="1"/>
            </p:cNvSpPr>
            <p:nvPr/>
          </p:nvSpPr>
          <p:spPr bwMode="auto">
            <a:xfrm>
              <a:off x="1776" y="4032"/>
              <a:ext cx="2256" cy="0"/>
            </a:xfrm>
            <a:prstGeom prst="line">
              <a:avLst/>
            </a:prstGeom>
            <a:noFill/>
            <a:ln w="9525">
              <a:solidFill>
                <a:schemeClr val="tx1"/>
              </a:solidFill>
              <a:round/>
              <a:headEnd/>
              <a:tailEnd/>
            </a:ln>
          </p:spPr>
          <p:txBody>
            <a:bodyPr wrap="none" anchor="ctr"/>
            <a:lstStyle/>
            <a:p>
              <a:pPr>
                <a:defRPr/>
              </a:pPr>
              <a:endParaRPr lang="zh-CN" altLang="en-US" sz="2401">
                <a:latin typeface="微软雅黑" panose="020B0503020204020204" pitchFamily="34" charset="-122"/>
                <a:ea typeface="微软雅黑" panose="020B0503020204020204" pitchFamily="34" charset="-122"/>
              </a:endParaRPr>
            </a:p>
          </p:txBody>
        </p:sp>
        <p:sp>
          <p:nvSpPr>
            <p:cNvPr id="8" name="Freeform 5"/>
            <p:cNvSpPr>
              <a:spLocks/>
            </p:cNvSpPr>
            <p:nvPr/>
          </p:nvSpPr>
          <p:spPr bwMode="auto">
            <a:xfrm>
              <a:off x="2112" y="3216"/>
              <a:ext cx="1536" cy="816"/>
            </a:xfrm>
            <a:custGeom>
              <a:avLst/>
              <a:gdLst>
                <a:gd name="T0" fmla="*/ 0 w 1536"/>
                <a:gd name="T1" fmla="*/ 816 h 816"/>
                <a:gd name="T2" fmla="*/ 0 w 1536"/>
                <a:gd name="T3" fmla="*/ 0 h 816"/>
                <a:gd name="T4" fmla="*/ 1536 w 1536"/>
                <a:gd name="T5" fmla="*/ 0 h 816"/>
                <a:gd name="T6" fmla="*/ 1536 w 1536"/>
                <a:gd name="T7" fmla="*/ 816 h 816"/>
                <a:gd name="T8" fmla="*/ 0 60000 65536"/>
                <a:gd name="T9" fmla="*/ 0 60000 65536"/>
                <a:gd name="T10" fmla="*/ 0 60000 65536"/>
                <a:gd name="T11" fmla="*/ 0 60000 65536"/>
                <a:gd name="T12" fmla="*/ 0 w 1536"/>
                <a:gd name="T13" fmla="*/ 0 h 816"/>
                <a:gd name="T14" fmla="*/ 1536 w 1536"/>
                <a:gd name="T15" fmla="*/ 816 h 816"/>
              </a:gdLst>
              <a:ahLst/>
              <a:cxnLst>
                <a:cxn ang="T8">
                  <a:pos x="T0" y="T1"/>
                </a:cxn>
                <a:cxn ang="T9">
                  <a:pos x="T2" y="T3"/>
                </a:cxn>
                <a:cxn ang="T10">
                  <a:pos x="T4" y="T5"/>
                </a:cxn>
                <a:cxn ang="T11">
                  <a:pos x="T6" y="T7"/>
                </a:cxn>
              </a:cxnLst>
              <a:rect l="T12" t="T13" r="T14" b="T15"/>
              <a:pathLst>
                <a:path w="1536" h="816">
                  <a:moveTo>
                    <a:pt x="0" y="816"/>
                  </a:moveTo>
                  <a:lnTo>
                    <a:pt x="0" y="0"/>
                  </a:lnTo>
                  <a:lnTo>
                    <a:pt x="1536" y="0"/>
                  </a:lnTo>
                  <a:lnTo>
                    <a:pt x="1536" y="816"/>
                  </a:lnTo>
                </a:path>
              </a:pathLst>
            </a:custGeom>
            <a:noFill/>
            <a:ln w="9525">
              <a:solidFill>
                <a:schemeClr val="tx1"/>
              </a:solidFill>
              <a:round/>
              <a:headEnd/>
              <a:tailEnd/>
            </a:ln>
          </p:spPr>
          <p:txBody>
            <a:bodyPr wrap="none" anchor="ctr"/>
            <a:lstStyle/>
            <a:p>
              <a:pPr>
                <a:defRPr/>
              </a:pPr>
              <a:endParaRPr lang="zh-CN" altLang="en-US" sz="2401">
                <a:latin typeface="微软雅黑" panose="020B0503020204020204" pitchFamily="34" charset="-122"/>
                <a:ea typeface="微软雅黑" panose="020B0503020204020204" pitchFamily="34" charset="-122"/>
              </a:endParaRPr>
            </a:p>
          </p:txBody>
        </p:sp>
        <p:sp>
          <p:nvSpPr>
            <p:cNvPr id="9" name="Freeform 6"/>
            <p:cNvSpPr>
              <a:spLocks/>
            </p:cNvSpPr>
            <p:nvPr/>
          </p:nvSpPr>
          <p:spPr bwMode="auto">
            <a:xfrm>
              <a:off x="2448" y="3504"/>
              <a:ext cx="864" cy="528"/>
            </a:xfrm>
            <a:custGeom>
              <a:avLst/>
              <a:gdLst>
                <a:gd name="T0" fmla="*/ 0 w 864"/>
                <a:gd name="T1" fmla="*/ 528 h 528"/>
                <a:gd name="T2" fmla="*/ 0 w 864"/>
                <a:gd name="T3" fmla="*/ 0 h 528"/>
                <a:gd name="T4" fmla="*/ 864 w 864"/>
                <a:gd name="T5" fmla="*/ 0 h 528"/>
                <a:gd name="T6" fmla="*/ 864 w 864"/>
                <a:gd name="T7" fmla="*/ 528 h 528"/>
                <a:gd name="T8" fmla="*/ 0 60000 65536"/>
                <a:gd name="T9" fmla="*/ 0 60000 65536"/>
                <a:gd name="T10" fmla="*/ 0 60000 65536"/>
                <a:gd name="T11" fmla="*/ 0 60000 65536"/>
                <a:gd name="T12" fmla="*/ 0 w 864"/>
                <a:gd name="T13" fmla="*/ 0 h 528"/>
                <a:gd name="T14" fmla="*/ 864 w 864"/>
                <a:gd name="T15" fmla="*/ 528 h 528"/>
              </a:gdLst>
              <a:ahLst/>
              <a:cxnLst>
                <a:cxn ang="T8">
                  <a:pos x="T0" y="T1"/>
                </a:cxn>
                <a:cxn ang="T9">
                  <a:pos x="T2" y="T3"/>
                </a:cxn>
                <a:cxn ang="T10">
                  <a:pos x="T4" y="T5"/>
                </a:cxn>
                <a:cxn ang="T11">
                  <a:pos x="T6" y="T7"/>
                </a:cxn>
              </a:cxnLst>
              <a:rect l="T12" t="T13" r="T14" b="T15"/>
              <a:pathLst>
                <a:path w="864" h="528">
                  <a:moveTo>
                    <a:pt x="0" y="528"/>
                  </a:moveTo>
                  <a:lnTo>
                    <a:pt x="0" y="0"/>
                  </a:lnTo>
                  <a:lnTo>
                    <a:pt x="864" y="0"/>
                  </a:lnTo>
                  <a:lnTo>
                    <a:pt x="864" y="528"/>
                  </a:lnTo>
                </a:path>
              </a:pathLst>
            </a:custGeom>
            <a:noFill/>
            <a:ln w="9525">
              <a:solidFill>
                <a:schemeClr val="tx1"/>
              </a:solidFill>
              <a:round/>
              <a:headEnd/>
              <a:tailEnd/>
            </a:ln>
          </p:spPr>
          <p:txBody>
            <a:bodyPr wrap="none" anchor="ctr"/>
            <a:lstStyle/>
            <a:p>
              <a:pPr>
                <a:defRPr/>
              </a:pPr>
              <a:endParaRPr lang="zh-CN" altLang="en-US" sz="2401">
                <a:latin typeface="微软雅黑" panose="020B0503020204020204" pitchFamily="34" charset="-122"/>
                <a:ea typeface="微软雅黑" panose="020B0503020204020204" pitchFamily="34" charset="-122"/>
              </a:endParaRPr>
            </a:p>
          </p:txBody>
        </p:sp>
        <p:sp>
          <p:nvSpPr>
            <p:cNvPr id="10" name="Text Box 7"/>
            <p:cNvSpPr txBox="1">
              <a:spLocks noChangeArrowheads="1"/>
            </p:cNvSpPr>
            <p:nvPr/>
          </p:nvSpPr>
          <p:spPr bwMode="auto">
            <a:xfrm>
              <a:off x="2496" y="3648"/>
              <a:ext cx="768" cy="252"/>
            </a:xfrm>
            <a:prstGeom prst="rect">
              <a:avLst/>
            </a:prstGeom>
            <a:noFill/>
            <a:ln w="9525">
              <a:noFill/>
              <a:miter lim="800000"/>
              <a:headEnd/>
              <a:tailEnd/>
            </a:ln>
          </p:spPr>
          <p:txBody>
            <a:bodyPr>
              <a:spAutoFit/>
            </a:bodyPr>
            <a:lstStyle/>
            <a:p>
              <a:pPr>
                <a:spcBef>
                  <a:spcPct val="50000"/>
                </a:spcBef>
                <a:defRPr/>
              </a:pPr>
              <a:r>
                <a:rPr lang="zh-CN" altLang="en-US" sz="2001" dirty="0">
                  <a:latin typeface="微软雅黑" panose="020B0503020204020204" pitchFamily="34" charset="-122"/>
                  <a:ea typeface="微软雅黑" panose="020B0503020204020204" pitchFamily="34" charset="-122"/>
                </a:rPr>
                <a:t>块作用域</a:t>
              </a:r>
            </a:p>
          </p:txBody>
        </p:sp>
        <p:sp>
          <p:nvSpPr>
            <p:cNvPr id="11" name="Text Box 8"/>
            <p:cNvSpPr txBox="1">
              <a:spLocks noChangeArrowheads="1"/>
            </p:cNvSpPr>
            <p:nvPr/>
          </p:nvSpPr>
          <p:spPr bwMode="auto">
            <a:xfrm>
              <a:off x="2496" y="3264"/>
              <a:ext cx="912" cy="252"/>
            </a:xfrm>
            <a:prstGeom prst="rect">
              <a:avLst/>
            </a:prstGeom>
            <a:noFill/>
            <a:ln w="9525">
              <a:noFill/>
              <a:miter lim="800000"/>
              <a:headEnd/>
              <a:tailEnd/>
            </a:ln>
          </p:spPr>
          <p:txBody>
            <a:bodyPr>
              <a:spAutoFit/>
            </a:bodyPr>
            <a:lstStyle/>
            <a:p>
              <a:pPr>
                <a:spcBef>
                  <a:spcPct val="50000"/>
                </a:spcBef>
                <a:defRPr/>
              </a:pPr>
              <a:r>
                <a:rPr lang="zh-CN" altLang="en-US" sz="2001" dirty="0">
                  <a:latin typeface="微软雅黑" panose="020B0503020204020204" pitchFamily="34" charset="-122"/>
                  <a:ea typeface="微软雅黑" panose="020B0503020204020204" pitchFamily="34" charset="-122"/>
                </a:rPr>
                <a:t>类作用域</a:t>
              </a:r>
            </a:p>
          </p:txBody>
        </p:sp>
        <p:sp>
          <p:nvSpPr>
            <p:cNvPr id="12" name="Text Box 9"/>
            <p:cNvSpPr txBox="1">
              <a:spLocks noChangeArrowheads="1"/>
            </p:cNvSpPr>
            <p:nvPr/>
          </p:nvSpPr>
          <p:spPr bwMode="auto">
            <a:xfrm>
              <a:off x="2295" y="2928"/>
              <a:ext cx="1260" cy="252"/>
            </a:xfrm>
            <a:prstGeom prst="rect">
              <a:avLst/>
            </a:prstGeom>
            <a:noFill/>
            <a:ln w="9525">
              <a:noFill/>
              <a:miter lim="800000"/>
              <a:headEnd/>
              <a:tailEnd/>
            </a:ln>
          </p:spPr>
          <p:txBody>
            <a:bodyPr>
              <a:spAutoFit/>
            </a:bodyPr>
            <a:lstStyle/>
            <a:p>
              <a:pPr>
                <a:spcBef>
                  <a:spcPct val="50000"/>
                </a:spcBef>
                <a:defRPr/>
              </a:pPr>
              <a:r>
                <a:rPr lang="zh-CN" altLang="en-US" sz="2001" dirty="0">
                  <a:latin typeface="微软雅黑" panose="020B0503020204020204" pitchFamily="34" charset="-122"/>
                  <a:ea typeface="微软雅黑" panose="020B0503020204020204" pitchFamily="34" charset="-122"/>
                </a:rPr>
                <a:t>命名空间作用域</a:t>
              </a:r>
            </a:p>
          </p:txBody>
        </p:sp>
      </p:grpSp>
      <p:sp>
        <p:nvSpPr>
          <p:cNvPr id="4" name="灯片编号占位符 3"/>
          <p:cNvSpPr>
            <a:spLocks noGrp="1"/>
          </p:cNvSpPr>
          <p:nvPr>
            <p:ph type="sldNum" sz="quarter" idx="4"/>
          </p:nvPr>
        </p:nvSpPr>
        <p:spPr/>
        <p:txBody>
          <a:bodyPr/>
          <a:lstStyle/>
          <a:p>
            <a:fld id="{8B523677-3448-4A6C-9E0B-8088A24AD317}"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例</a:t>
            </a:r>
            <a:r>
              <a:rPr lang="en-US" altLang="zh-CN" dirty="0"/>
              <a:t>5-1</a:t>
            </a:r>
            <a:endParaRPr lang="zh-CN" altLang="en-US" dirty="0"/>
          </a:p>
        </p:txBody>
      </p:sp>
      <p:sp>
        <p:nvSpPr>
          <p:cNvPr id="2" name="内容占位符 1"/>
          <p:cNvSpPr>
            <a:spLocks noGrp="1"/>
          </p:cNvSpPr>
          <p:nvPr>
            <p:ph idx="1"/>
          </p:nvPr>
        </p:nvSpPr>
        <p:spPr>
          <a:xfrm>
            <a:off x="467544" y="916002"/>
            <a:ext cx="8676456" cy="5328591"/>
          </a:xfrm>
        </p:spPr>
        <p:txBody>
          <a:bodyPr/>
          <a:lstStyle/>
          <a:p>
            <a:pPr>
              <a:defRPr/>
            </a:pPr>
            <a:r>
              <a:rPr lang="en-US" altLang="zh-CN" sz="2001" dirty="0">
                <a:latin typeface="Consolas" pitchFamily="49" charset="0"/>
              </a:rPr>
              <a:t>//5_1.cpp</a:t>
            </a:r>
            <a:endParaRPr lang="zh-CN" altLang="en-US" sz="2001" dirty="0">
              <a:latin typeface="Consolas" pitchFamily="49" charset="0"/>
            </a:endParaRPr>
          </a:p>
          <a:p>
            <a:pPr>
              <a:defRPr/>
            </a:pPr>
            <a:r>
              <a:rPr lang="en-US" altLang="zh-CN" sz="2001" dirty="0">
                <a:latin typeface="Consolas" pitchFamily="49" charset="0"/>
              </a:rPr>
              <a:t>#include &lt;iostream&gt;</a:t>
            </a:r>
            <a:endParaRPr lang="zh-CN" altLang="en-US" sz="2001" dirty="0">
              <a:latin typeface="Consolas" pitchFamily="49" charset="0"/>
            </a:endParaRPr>
          </a:p>
          <a:p>
            <a:pPr>
              <a:defRPr/>
            </a:pPr>
            <a:r>
              <a:rPr lang="en-US" altLang="zh-CN" sz="2001" dirty="0">
                <a:latin typeface="Consolas" pitchFamily="49" charset="0"/>
              </a:rPr>
              <a:t>using namespace std;</a:t>
            </a:r>
            <a:endParaRPr lang="zh-CN" altLang="en-US" sz="2001" dirty="0">
              <a:latin typeface="Consolas" pitchFamily="49" charset="0"/>
            </a:endParaRPr>
          </a:p>
          <a:p>
            <a:pPr>
              <a:defRPr/>
            </a:pPr>
            <a:r>
              <a:rPr lang="en-US" altLang="zh-CN" sz="2001" dirty="0">
                <a:latin typeface="Consolas" pitchFamily="49" charset="0"/>
              </a:rPr>
              <a:t> </a:t>
            </a:r>
            <a:endParaRPr lang="zh-CN" altLang="en-US" sz="2001" dirty="0">
              <a:latin typeface="Consolas" pitchFamily="49" charset="0"/>
            </a:endParaRPr>
          </a:p>
          <a:p>
            <a:pPr>
              <a:defRPr/>
            </a:pPr>
            <a:r>
              <a:rPr lang="en-US" altLang="zh-CN" sz="2001" b="1" dirty="0">
                <a:latin typeface="Consolas" pitchFamily="49" charset="0"/>
              </a:rPr>
              <a:t>int </a:t>
            </a:r>
            <a:r>
              <a:rPr lang="en-US" altLang="zh-CN" sz="2001" b="1" dirty="0" err="1">
                <a:latin typeface="Consolas" pitchFamily="49" charset="0"/>
              </a:rPr>
              <a:t>i</a:t>
            </a:r>
            <a:r>
              <a:rPr lang="en-US" altLang="zh-CN" sz="2001" dirty="0">
                <a:latin typeface="Consolas" pitchFamily="49" charset="0"/>
              </a:rPr>
              <a:t>;	//</a:t>
            </a:r>
            <a:r>
              <a:rPr lang="zh-CN" altLang="en-US" sz="2001" dirty="0">
                <a:latin typeface="Consolas" pitchFamily="49" charset="0"/>
              </a:rPr>
              <a:t>全局变量，文件作用域</a:t>
            </a:r>
          </a:p>
          <a:p>
            <a:pPr>
              <a:defRPr/>
            </a:pPr>
            <a:r>
              <a:rPr lang="en-US" altLang="zh-CN" sz="2001" dirty="0">
                <a:latin typeface="Consolas" pitchFamily="49" charset="0"/>
              </a:rPr>
              <a:t>int main() { </a:t>
            </a:r>
            <a:endParaRPr lang="zh-CN" altLang="en-US" sz="2001" dirty="0">
              <a:latin typeface="Consolas" pitchFamily="49" charset="0"/>
            </a:endParaRPr>
          </a:p>
          <a:p>
            <a:pPr>
              <a:defRPr/>
            </a:pPr>
            <a:r>
              <a:rPr lang="en-US" altLang="zh-CN" sz="2001" dirty="0">
                <a:latin typeface="Consolas" pitchFamily="49" charset="0"/>
              </a:rPr>
              <a:t>     </a:t>
            </a:r>
            <a:r>
              <a:rPr lang="en-US" altLang="zh-CN" sz="2001" b="1" dirty="0" err="1">
                <a:latin typeface="Consolas" pitchFamily="49" charset="0"/>
              </a:rPr>
              <a:t>i</a:t>
            </a:r>
            <a:r>
              <a:rPr lang="en-US" altLang="zh-CN" sz="2001" dirty="0">
                <a:latin typeface="Consolas" pitchFamily="49" charset="0"/>
              </a:rPr>
              <a:t> = 5; //</a:t>
            </a:r>
            <a:r>
              <a:rPr lang="zh-CN" altLang="en-US" sz="2001" dirty="0">
                <a:latin typeface="Consolas" pitchFamily="49" charset="0"/>
              </a:rPr>
              <a:t>为全局变量</a:t>
            </a:r>
            <a:r>
              <a:rPr lang="en-US" altLang="zh-CN" sz="2001" dirty="0" err="1">
                <a:latin typeface="Consolas" pitchFamily="49" charset="0"/>
              </a:rPr>
              <a:t>i</a:t>
            </a:r>
            <a:r>
              <a:rPr lang="zh-CN" altLang="en-US" sz="2001" dirty="0">
                <a:latin typeface="Consolas" pitchFamily="49" charset="0"/>
              </a:rPr>
              <a:t>赋值</a:t>
            </a:r>
          </a:p>
          <a:p>
            <a:pPr>
              <a:defRPr/>
            </a:pPr>
            <a:r>
              <a:rPr lang="en-US" altLang="zh-CN" sz="2001" dirty="0">
                <a:latin typeface="Consolas" pitchFamily="49" charset="0"/>
              </a:rPr>
              <a:t>     {</a:t>
            </a:r>
            <a:endParaRPr lang="zh-CN" altLang="en-US" sz="2001" dirty="0">
              <a:latin typeface="Consolas" pitchFamily="49" charset="0"/>
            </a:endParaRPr>
          </a:p>
          <a:p>
            <a:pPr>
              <a:defRPr/>
            </a:pPr>
            <a:r>
              <a:rPr lang="en-US" altLang="zh-CN" sz="2001" b="1" dirty="0">
                <a:latin typeface="Consolas" pitchFamily="49" charset="0"/>
              </a:rPr>
              <a:t>         </a:t>
            </a:r>
            <a:r>
              <a:rPr lang="en-US" altLang="zh-CN" sz="2001" b="1" dirty="0">
                <a:solidFill>
                  <a:schemeClr val="accent6"/>
                </a:solidFill>
                <a:latin typeface="Consolas" pitchFamily="49" charset="0"/>
              </a:rPr>
              <a:t>int </a:t>
            </a:r>
            <a:r>
              <a:rPr lang="en-US" altLang="zh-CN" sz="2001" b="1" dirty="0" err="1">
                <a:solidFill>
                  <a:schemeClr val="accent6"/>
                </a:solidFill>
                <a:latin typeface="Consolas" pitchFamily="49" charset="0"/>
              </a:rPr>
              <a:t>i</a:t>
            </a:r>
            <a:r>
              <a:rPr lang="en-US" altLang="zh-CN" sz="2001" dirty="0">
                <a:latin typeface="Consolas" pitchFamily="49" charset="0"/>
              </a:rPr>
              <a:t>; //</a:t>
            </a:r>
            <a:r>
              <a:rPr lang="zh-CN" altLang="en-US" sz="2001" dirty="0">
                <a:latin typeface="Consolas" pitchFamily="49" charset="0"/>
              </a:rPr>
              <a:t>局部变量，局部作用域</a:t>
            </a:r>
          </a:p>
          <a:p>
            <a:pPr>
              <a:defRPr/>
            </a:pPr>
            <a:r>
              <a:rPr lang="en-US" altLang="zh-CN" sz="2001" dirty="0">
                <a:latin typeface="Consolas" pitchFamily="49" charset="0"/>
              </a:rPr>
              <a:t>         </a:t>
            </a:r>
            <a:r>
              <a:rPr lang="en-US" altLang="zh-CN" sz="2001" b="1" dirty="0" err="1">
                <a:solidFill>
                  <a:schemeClr val="accent6"/>
                </a:solidFill>
                <a:latin typeface="Consolas" pitchFamily="49" charset="0"/>
              </a:rPr>
              <a:t>i</a:t>
            </a:r>
            <a:r>
              <a:rPr lang="en-US" altLang="zh-CN" sz="2001" dirty="0">
                <a:solidFill>
                  <a:schemeClr val="accent6"/>
                </a:solidFill>
                <a:latin typeface="Consolas" pitchFamily="49" charset="0"/>
              </a:rPr>
              <a:t> </a:t>
            </a:r>
            <a:r>
              <a:rPr lang="en-US" altLang="zh-CN" sz="2001" dirty="0">
                <a:latin typeface="Consolas" pitchFamily="49" charset="0"/>
              </a:rPr>
              <a:t>= 7;</a:t>
            </a:r>
            <a:r>
              <a:rPr lang="en-US" altLang="zh-CN" sz="2001" dirty="0">
                <a:solidFill>
                  <a:srgbClr val="FF9933"/>
                </a:solidFill>
                <a:latin typeface="Consolas" pitchFamily="49" charset="0"/>
              </a:rPr>
              <a:t> </a:t>
            </a:r>
            <a:r>
              <a:rPr lang="en-US" altLang="zh-CN" sz="2001" dirty="0">
                <a:solidFill>
                  <a:srgbClr val="CC6600"/>
                </a:solidFill>
                <a:latin typeface="Consolas" pitchFamily="49" charset="0"/>
              </a:rPr>
              <a:t>//</a:t>
            </a:r>
            <a:r>
              <a:rPr lang="zh-CN" altLang="en-US" sz="2001" dirty="0">
                <a:solidFill>
                  <a:srgbClr val="CC6600"/>
                </a:solidFill>
                <a:latin typeface="Consolas" pitchFamily="49" charset="0"/>
              </a:rPr>
              <a:t>变量重名，屏蔽外层变量</a:t>
            </a:r>
          </a:p>
          <a:p>
            <a:pPr>
              <a:defRPr/>
            </a:pPr>
            <a:r>
              <a:rPr lang="en-US" altLang="zh-CN" sz="2001" dirty="0">
                <a:latin typeface="Consolas" pitchFamily="49" charset="0"/>
              </a:rPr>
              <a:t>         </a:t>
            </a:r>
            <a:r>
              <a:rPr lang="en-US" altLang="zh-CN" sz="2001" dirty="0" err="1">
                <a:latin typeface="Consolas" pitchFamily="49" charset="0"/>
              </a:rPr>
              <a:t>cout</a:t>
            </a:r>
            <a:r>
              <a:rPr lang="en-US" altLang="zh-CN" sz="2001" dirty="0">
                <a:latin typeface="Consolas" pitchFamily="49" charset="0"/>
              </a:rPr>
              <a:t> &lt;&lt; "</a:t>
            </a:r>
            <a:r>
              <a:rPr lang="en-US" altLang="zh-CN" sz="2001" dirty="0" err="1">
                <a:latin typeface="Consolas" pitchFamily="49" charset="0"/>
              </a:rPr>
              <a:t>i</a:t>
            </a:r>
            <a:r>
              <a:rPr lang="en-US" altLang="zh-CN" sz="2001" dirty="0">
                <a:latin typeface="Consolas" pitchFamily="49" charset="0"/>
              </a:rPr>
              <a:t> = " &lt;&lt; </a:t>
            </a:r>
            <a:r>
              <a:rPr lang="en-US" altLang="zh-CN" sz="2001" b="1" dirty="0" err="1">
                <a:solidFill>
                  <a:schemeClr val="accent6"/>
                </a:solidFill>
                <a:latin typeface="Consolas" pitchFamily="49" charset="0"/>
              </a:rPr>
              <a:t>i</a:t>
            </a:r>
            <a:r>
              <a:rPr lang="en-US" altLang="zh-CN" sz="2001" dirty="0">
                <a:latin typeface="Consolas" pitchFamily="49" charset="0"/>
              </a:rPr>
              <a:t> &lt;&lt; </a:t>
            </a:r>
            <a:r>
              <a:rPr lang="en-US" altLang="zh-CN" sz="2001" dirty="0" err="1">
                <a:latin typeface="Consolas" pitchFamily="49" charset="0"/>
              </a:rPr>
              <a:t>endl</a:t>
            </a:r>
            <a:r>
              <a:rPr lang="en-US" altLang="zh-CN" sz="2001" dirty="0">
                <a:latin typeface="Consolas" pitchFamily="49" charset="0"/>
              </a:rPr>
              <a:t>;//</a:t>
            </a:r>
            <a:r>
              <a:rPr lang="zh-CN" altLang="en-US" sz="2001" dirty="0">
                <a:latin typeface="Consolas" pitchFamily="49" charset="0"/>
              </a:rPr>
              <a:t>输出</a:t>
            </a:r>
            <a:r>
              <a:rPr lang="en-US" altLang="zh-CN" sz="2001" dirty="0">
                <a:latin typeface="Consolas" pitchFamily="49" charset="0"/>
              </a:rPr>
              <a:t>7</a:t>
            </a:r>
            <a:endParaRPr lang="zh-CN" altLang="en-US" sz="2001" dirty="0">
              <a:latin typeface="Consolas" pitchFamily="49" charset="0"/>
            </a:endParaRPr>
          </a:p>
          <a:p>
            <a:pPr>
              <a:defRPr/>
            </a:pPr>
            <a:r>
              <a:rPr lang="en-US" altLang="zh-CN" sz="2001" dirty="0">
                <a:latin typeface="Consolas" pitchFamily="49" charset="0"/>
              </a:rPr>
              <a:t>      }</a:t>
            </a:r>
            <a:endParaRPr lang="zh-CN" altLang="en-US" sz="2001" dirty="0">
              <a:latin typeface="Consolas" pitchFamily="49" charset="0"/>
            </a:endParaRPr>
          </a:p>
          <a:p>
            <a:pPr>
              <a:defRPr/>
            </a:pPr>
            <a:r>
              <a:rPr lang="en-US" altLang="zh-CN" sz="2001" dirty="0">
                <a:latin typeface="Consolas" pitchFamily="49" charset="0"/>
              </a:rPr>
              <a:t>      </a:t>
            </a:r>
            <a:r>
              <a:rPr lang="en-US" altLang="zh-CN" sz="2001" dirty="0" err="1">
                <a:latin typeface="Consolas" pitchFamily="49" charset="0"/>
              </a:rPr>
              <a:t>cout</a:t>
            </a:r>
            <a:r>
              <a:rPr lang="en-US" altLang="zh-CN" sz="2001" dirty="0">
                <a:latin typeface="Consolas" pitchFamily="49" charset="0"/>
              </a:rPr>
              <a:t> &lt;&lt; “</a:t>
            </a:r>
            <a:r>
              <a:rPr lang="en-US" altLang="zh-CN" sz="2001" dirty="0" err="1">
                <a:latin typeface="Consolas" pitchFamily="49" charset="0"/>
              </a:rPr>
              <a:t>i</a:t>
            </a:r>
            <a:r>
              <a:rPr lang="en-US" altLang="zh-CN" sz="2001" dirty="0">
                <a:latin typeface="Consolas" pitchFamily="49" charset="0"/>
              </a:rPr>
              <a:t> = ” &lt;&lt; </a:t>
            </a:r>
            <a:r>
              <a:rPr lang="en-US" altLang="zh-CN" sz="2001" b="1" dirty="0" err="1">
                <a:latin typeface="Consolas" pitchFamily="49" charset="0"/>
              </a:rPr>
              <a:t>i</a:t>
            </a:r>
            <a:r>
              <a:rPr lang="en-US" altLang="zh-CN" sz="2001" dirty="0">
                <a:latin typeface="Consolas" pitchFamily="49" charset="0"/>
              </a:rPr>
              <a:t> &lt;&lt; </a:t>
            </a:r>
            <a:r>
              <a:rPr lang="en-US" altLang="zh-CN" sz="2001" dirty="0" err="1">
                <a:latin typeface="Consolas" pitchFamily="49" charset="0"/>
              </a:rPr>
              <a:t>endl</a:t>
            </a:r>
            <a:r>
              <a:rPr lang="en-US" altLang="zh-CN" sz="2001" dirty="0">
                <a:latin typeface="Consolas" pitchFamily="49" charset="0"/>
              </a:rPr>
              <a:t>;//</a:t>
            </a:r>
            <a:r>
              <a:rPr lang="zh-CN" altLang="en-US" sz="2001" dirty="0">
                <a:latin typeface="Consolas" pitchFamily="49" charset="0"/>
              </a:rPr>
              <a:t>输出</a:t>
            </a:r>
            <a:r>
              <a:rPr lang="en-US" altLang="zh-CN" sz="2001" dirty="0">
                <a:latin typeface="Consolas" pitchFamily="49" charset="0"/>
              </a:rPr>
              <a:t>5</a:t>
            </a:r>
            <a:endParaRPr lang="zh-CN" altLang="en-US" sz="2001" dirty="0">
              <a:latin typeface="Consolas" pitchFamily="49" charset="0"/>
            </a:endParaRPr>
          </a:p>
          <a:p>
            <a:pPr>
              <a:defRPr/>
            </a:pPr>
            <a:r>
              <a:rPr lang="en-US" altLang="zh-CN" sz="2001" dirty="0">
                <a:latin typeface="Consolas" pitchFamily="49" charset="0"/>
              </a:rPr>
              <a:t>      return 0;</a:t>
            </a:r>
            <a:endParaRPr lang="zh-CN" altLang="en-US" sz="2001" dirty="0">
              <a:latin typeface="Consolas" pitchFamily="49" charset="0"/>
            </a:endParaRPr>
          </a:p>
          <a:p>
            <a:pPr>
              <a:defRPr/>
            </a:pPr>
            <a:r>
              <a:rPr lang="en-US" altLang="zh-CN" sz="2001" dirty="0">
                <a:latin typeface="Consolas" pitchFamily="49" charset="0"/>
              </a:rPr>
              <a:t>}</a:t>
            </a:r>
            <a:endParaRPr lang="zh-CN" altLang="en-US" sz="2001" dirty="0">
              <a:latin typeface="Consolas" pitchFamily="49" charset="0"/>
            </a:endParaRPr>
          </a:p>
          <a:p>
            <a:endParaRPr lang="zh-CN" altLang="en-US" sz="2001" dirty="0"/>
          </a:p>
        </p:txBody>
      </p:sp>
      <p:sp>
        <p:nvSpPr>
          <p:cNvPr id="9222" name="TextBox 6"/>
          <p:cNvSpPr txBox="1">
            <a:spLocks noChangeArrowheads="1"/>
          </p:cNvSpPr>
          <p:nvPr/>
        </p:nvSpPr>
        <p:spPr bwMode="auto">
          <a:xfrm>
            <a:off x="6084168" y="5445224"/>
            <a:ext cx="2954337" cy="1200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401">
                <a:latin typeface="微软雅黑" panose="020B0503020204020204" pitchFamily="34" charset="-122"/>
                <a:ea typeface="微软雅黑" panose="020B0503020204020204" pitchFamily="34" charset="-122"/>
              </a:rPr>
              <a:t>运行结果：</a:t>
            </a:r>
            <a:endParaRPr lang="en-US" altLang="zh-CN" sz="2401">
              <a:latin typeface="微软雅黑" panose="020B0503020204020204" pitchFamily="34" charset="-122"/>
              <a:ea typeface="微软雅黑" panose="020B0503020204020204" pitchFamily="34" charset="-122"/>
            </a:endParaRPr>
          </a:p>
          <a:p>
            <a:pPr eaLnBrk="1" hangingPunct="1"/>
            <a:r>
              <a:rPr lang="en-US" altLang="zh-CN" sz="2401">
                <a:latin typeface="微软雅黑" panose="020B0503020204020204" pitchFamily="34" charset="-122"/>
                <a:ea typeface="微软雅黑" panose="020B0503020204020204" pitchFamily="34" charset="-122"/>
              </a:rPr>
              <a:t>i = 7</a:t>
            </a:r>
          </a:p>
          <a:p>
            <a:pPr eaLnBrk="1" hangingPunct="1"/>
            <a:r>
              <a:rPr lang="en-US" altLang="zh-CN" sz="2401">
                <a:latin typeface="微软雅黑" panose="020B0503020204020204" pitchFamily="34" charset="-122"/>
                <a:ea typeface="微软雅黑" panose="020B0503020204020204" pitchFamily="34" charset="-122"/>
              </a:rPr>
              <a:t>i = 5</a:t>
            </a:r>
          </a:p>
        </p:txBody>
      </p:sp>
    </p:spTree>
    <p:extLst>
      <p:ext uri="{BB962C8B-B14F-4D97-AF65-F5344CB8AC3E}">
        <p14:creationId xmlns:p14="http://schemas.microsoft.com/office/powerpoint/2010/main" val="2009446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0113" y="908720"/>
            <a:ext cx="9113887" cy="1066800"/>
          </a:xfrm>
        </p:spPr>
        <p:txBody>
          <a:bodyPr/>
          <a:lstStyle/>
          <a:p>
            <a:pPr eaLnBrk="1" hangingPunct="1"/>
            <a:r>
              <a:rPr lang="zh-CN" altLang="en-US" dirty="0"/>
              <a:t>限定作用域的枚举类</a:t>
            </a:r>
          </a:p>
        </p:txBody>
      </p:sp>
      <p:sp>
        <p:nvSpPr>
          <p:cNvPr id="11267" name="内容占位符 2"/>
          <p:cNvSpPr>
            <a:spLocks noGrp="1"/>
          </p:cNvSpPr>
          <p:nvPr>
            <p:ph idx="1"/>
          </p:nvPr>
        </p:nvSpPr>
        <p:spPr>
          <a:xfrm>
            <a:off x="114249" y="1832647"/>
            <a:ext cx="8997367" cy="4572000"/>
          </a:xfrm>
        </p:spPr>
        <p:txBody>
          <a:bodyPr/>
          <a:lstStyle/>
          <a:p>
            <a:pPr marL="109539" indent="0" eaLnBrk="1" hangingPunct="1">
              <a:lnSpc>
                <a:spcPct val="150000"/>
              </a:lnSpc>
              <a:spcAft>
                <a:spcPts val="1200"/>
              </a:spcAft>
              <a:buNone/>
            </a:pPr>
            <a:r>
              <a:rPr lang="en-US" altLang="zh-CN" dirty="0" err="1"/>
              <a:t>enum</a:t>
            </a:r>
            <a:r>
              <a:rPr lang="zh-CN" altLang="en-US" dirty="0"/>
              <a:t> </a:t>
            </a:r>
            <a:r>
              <a:rPr lang="en-US" altLang="zh-CN" dirty="0"/>
              <a:t>color</a:t>
            </a:r>
            <a:r>
              <a:rPr lang="zh-CN" altLang="en-US" dirty="0"/>
              <a:t> </a:t>
            </a:r>
            <a:r>
              <a:rPr lang="en-US" altLang="zh-CN" dirty="0"/>
              <a:t>{red,</a:t>
            </a:r>
            <a:r>
              <a:rPr lang="zh-CN" altLang="en-US" dirty="0"/>
              <a:t> </a:t>
            </a:r>
            <a:r>
              <a:rPr lang="en-US" altLang="zh-CN" dirty="0"/>
              <a:t>yellow,</a:t>
            </a:r>
            <a:r>
              <a:rPr lang="zh-CN" altLang="en-US" dirty="0"/>
              <a:t> </a:t>
            </a:r>
            <a:r>
              <a:rPr lang="en-US" altLang="zh-CN" dirty="0"/>
              <a:t>green};</a:t>
            </a:r>
            <a:r>
              <a:rPr lang="zh-CN" altLang="en-US" dirty="0"/>
              <a:t> </a:t>
            </a:r>
            <a:r>
              <a:rPr lang="en-US" altLang="zh-CN" dirty="0"/>
              <a:t>//</a:t>
            </a:r>
            <a:r>
              <a:rPr lang="zh-CN" altLang="en-US" dirty="0"/>
              <a:t>不限定作用域</a:t>
            </a:r>
            <a:endParaRPr lang="en-US" altLang="zh-CN" dirty="0"/>
          </a:p>
          <a:p>
            <a:pPr marL="109539" indent="0" eaLnBrk="1" hangingPunct="1">
              <a:lnSpc>
                <a:spcPct val="150000"/>
              </a:lnSpc>
              <a:spcAft>
                <a:spcPts val="1200"/>
              </a:spcAft>
              <a:buNone/>
            </a:pPr>
            <a:r>
              <a:rPr lang="en-US" altLang="zh-CN" dirty="0" err="1"/>
              <a:t>enum</a:t>
            </a:r>
            <a:r>
              <a:rPr lang="zh-CN" altLang="en-US" dirty="0"/>
              <a:t> </a:t>
            </a:r>
            <a:r>
              <a:rPr lang="en-US" altLang="zh-CN" dirty="0"/>
              <a:t>color2</a:t>
            </a:r>
            <a:r>
              <a:rPr lang="zh-CN" altLang="en-US" dirty="0"/>
              <a:t> </a:t>
            </a:r>
            <a:r>
              <a:rPr lang="en-US" altLang="zh-CN" dirty="0"/>
              <a:t>{red,</a:t>
            </a:r>
            <a:r>
              <a:rPr lang="zh-CN" altLang="en-US" dirty="0"/>
              <a:t> </a:t>
            </a:r>
            <a:r>
              <a:rPr lang="en-US" altLang="zh-CN" dirty="0"/>
              <a:t>yellow,</a:t>
            </a:r>
            <a:r>
              <a:rPr lang="zh-CN" altLang="en-US" dirty="0"/>
              <a:t> </a:t>
            </a:r>
            <a:r>
              <a:rPr lang="en-US" altLang="zh-CN" dirty="0"/>
              <a:t>green};</a:t>
            </a:r>
            <a:r>
              <a:rPr lang="zh-CN" altLang="en-US" dirty="0"/>
              <a:t> </a:t>
            </a:r>
            <a:r>
              <a:rPr lang="en-US" altLang="zh-CN" dirty="0"/>
              <a:t>//</a:t>
            </a:r>
            <a:r>
              <a:rPr lang="zh-CN" altLang="en-US" dirty="0"/>
              <a:t>错误，重复定义</a:t>
            </a:r>
            <a:endParaRPr lang="en-US" altLang="zh-CN" dirty="0"/>
          </a:p>
          <a:p>
            <a:pPr marL="109539" indent="0" eaLnBrk="1" hangingPunct="1">
              <a:lnSpc>
                <a:spcPct val="150000"/>
              </a:lnSpc>
              <a:spcAft>
                <a:spcPts val="1200"/>
              </a:spcAft>
              <a:buNone/>
            </a:pPr>
            <a:r>
              <a:rPr lang="en-US" altLang="zh-CN" dirty="0" err="1"/>
              <a:t>enum</a:t>
            </a:r>
            <a:r>
              <a:rPr lang="zh-CN" altLang="en-US" dirty="0"/>
              <a:t> </a:t>
            </a:r>
            <a:r>
              <a:rPr lang="en-US" altLang="zh-CN" dirty="0"/>
              <a:t>class</a:t>
            </a:r>
            <a:r>
              <a:rPr lang="zh-CN" altLang="en-US" dirty="0"/>
              <a:t> </a:t>
            </a:r>
            <a:r>
              <a:rPr lang="en-US" altLang="zh-CN" dirty="0"/>
              <a:t>color2</a:t>
            </a:r>
            <a:r>
              <a:rPr lang="zh-CN" altLang="en-US" dirty="0"/>
              <a:t> </a:t>
            </a:r>
            <a:r>
              <a:rPr lang="en-US" altLang="zh-CN" dirty="0"/>
              <a:t>{red,</a:t>
            </a:r>
            <a:r>
              <a:rPr lang="zh-CN" altLang="en-US" dirty="0"/>
              <a:t> </a:t>
            </a:r>
            <a:r>
              <a:rPr lang="en-US" altLang="zh-CN" dirty="0"/>
              <a:t>yellow,</a:t>
            </a:r>
            <a:r>
              <a:rPr lang="zh-CN" altLang="en-US" dirty="0"/>
              <a:t> </a:t>
            </a:r>
            <a:r>
              <a:rPr lang="en-US" altLang="zh-CN" dirty="0"/>
              <a:t>green};</a:t>
            </a:r>
            <a:r>
              <a:rPr lang="zh-CN" altLang="en-US" dirty="0"/>
              <a:t> </a:t>
            </a:r>
            <a:r>
              <a:rPr lang="en-US" altLang="zh-CN" dirty="0"/>
              <a:t>//</a:t>
            </a:r>
            <a:r>
              <a:rPr lang="zh-CN" altLang="en-US" dirty="0"/>
              <a:t>正确，限定作用域</a:t>
            </a:r>
            <a:endParaRPr lang="en-US" altLang="zh-CN" dirty="0"/>
          </a:p>
          <a:p>
            <a:pPr marL="109539" indent="0" eaLnBrk="1" hangingPunct="1">
              <a:lnSpc>
                <a:spcPct val="150000"/>
              </a:lnSpc>
              <a:spcAft>
                <a:spcPts val="1200"/>
              </a:spcAft>
              <a:buNone/>
            </a:pPr>
            <a:r>
              <a:rPr lang="en-US" altLang="zh-CN" dirty="0"/>
              <a:t>color</a:t>
            </a:r>
            <a:r>
              <a:rPr lang="zh-CN" altLang="en-US" dirty="0"/>
              <a:t> </a:t>
            </a:r>
            <a:r>
              <a:rPr lang="en-US" altLang="zh-CN" dirty="0"/>
              <a:t>c</a:t>
            </a:r>
            <a:r>
              <a:rPr lang="zh-CN" altLang="en-US" dirty="0"/>
              <a:t> </a:t>
            </a:r>
            <a:r>
              <a:rPr lang="en-US" altLang="zh-CN" dirty="0"/>
              <a:t>=</a:t>
            </a:r>
            <a:r>
              <a:rPr lang="zh-CN" altLang="en-US" dirty="0"/>
              <a:t> </a:t>
            </a:r>
            <a:r>
              <a:rPr lang="en-US" altLang="zh-CN" dirty="0"/>
              <a:t>red;</a:t>
            </a:r>
            <a:r>
              <a:rPr lang="zh-CN" altLang="en-US" dirty="0"/>
              <a:t> </a:t>
            </a:r>
            <a:r>
              <a:rPr lang="en-US" altLang="zh-CN" dirty="0"/>
              <a:t>//</a:t>
            </a:r>
            <a:r>
              <a:rPr lang="zh-CN" altLang="en-US" dirty="0"/>
              <a:t>全局作用域</a:t>
            </a:r>
            <a:r>
              <a:rPr lang="en-US" altLang="zh-CN" dirty="0"/>
              <a:t>color</a:t>
            </a:r>
            <a:r>
              <a:rPr lang="zh-CN" altLang="en-US" dirty="0"/>
              <a:t>枚举类</a:t>
            </a:r>
            <a:endParaRPr lang="en-US" altLang="zh-CN" dirty="0"/>
          </a:p>
          <a:p>
            <a:pPr marL="109539" indent="0" eaLnBrk="1" hangingPunct="1">
              <a:lnSpc>
                <a:spcPct val="150000"/>
              </a:lnSpc>
              <a:spcAft>
                <a:spcPts val="1200"/>
              </a:spcAft>
              <a:buNone/>
            </a:pPr>
            <a:r>
              <a:rPr lang="en-US" altLang="zh-CN" dirty="0"/>
              <a:t>color2</a:t>
            </a:r>
            <a:r>
              <a:rPr lang="zh-CN" altLang="en-US" dirty="0"/>
              <a:t> </a:t>
            </a:r>
            <a:r>
              <a:rPr lang="en-US" altLang="zh-CN" dirty="0"/>
              <a:t>c2</a:t>
            </a:r>
            <a:r>
              <a:rPr lang="zh-CN" altLang="en-US" dirty="0"/>
              <a:t> </a:t>
            </a:r>
            <a:r>
              <a:rPr lang="en-US" altLang="zh-CN" dirty="0"/>
              <a:t>=</a:t>
            </a:r>
            <a:r>
              <a:rPr lang="zh-CN" altLang="en-US" dirty="0"/>
              <a:t> </a:t>
            </a:r>
            <a:r>
              <a:rPr lang="en-US" altLang="zh-CN" dirty="0"/>
              <a:t>red;</a:t>
            </a:r>
            <a:r>
              <a:rPr lang="zh-CN" altLang="en-US" dirty="0"/>
              <a:t> </a:t>
            </a:r>
            <a:r>
              <a:rPr lang="en-US" altLang="zh-CN" dirty="0"/>
              <a:t>//</a:t>
            </a:r>
            <a:r>
              <a:rPr lang="zh-CN" altLang="en-US" dirty="0"/>
              <a:t> 错误，</a:t>
            </a:r>
            <a:r>
              <a:rPr lang="en-US" altLang="zh-CN" dirty="0"/>
              <a:t>color2</a:t>
            </a:r>
            <a:r>
              <a:rPr lang="zh-CN" altLang="en-US" dirty="0"/>
              <a:t>元素不在有效作用域内</a:t>
            </a:r>
            <a:endParaRPr lang="en-US" altLang="zh-CN" dirty="0"/>
          </a:p>
          <a:p>
            <a:pPr marL="109539" indent="0" eaLnBrk="1" hangingPunct="1">
              <a:lnSpc>
                <a:spcPct val="150000"/>
              </a:lnSpc>
              <a:spcAft>
                <a:spcPts val="1200"/>
              </a:spcAft>
              <a:buNone/>
            </a:pPr>
            <a:r>
              <a:rPr lang="en-US" altLang="zh-CN" dirty="0"/>
              <a:t>color2</a:t>
            </a:r>
            <a:r>
              <a:rPr lang="zh-CN" altLang="en-US" dirty="0"/>
              <a:t> </a:t>
            </a:r>
            <a:r>
              <a:rPr lang="en-US" altLang="zh-CN" dirty="0"/>
              <a:t>c2</a:t>
            </a:r>
            <a:r>
              <a:rPr lang="zh-CN" altLang="en-US" dirty="0"/>
              <a:t> </a:t>
            </a:r>
            <a:r>
              <a:rPr lang="en-US" altLang="zh-CN" dirty="0"/>
              <a:t>=</a:t>
            </a:r>
            <a:r>
              <a:rPr lang="zh-CN" altLang="en-US" dirty="0"/>
              <a:t> </a:t>
            </a:r>
            <a:r>
              <a:rPr lang="en-US" altLang="zh-CN" dirty="0"/>
              <a:t>color2::red;</a:t>
            </a:r>
            <a:r>
              <a:rPr lang="zh-CN" altLang="en-US" dirty="0"/>
              <a:t> </a:t>
            </a:r>
            <a:r>
              <a:rPr lang="en-US" altLang="zh-CN" dirty="0"/>
              <a:t>//</a:t>
            </a:r>
            <a:r>
              <a:rPr lang="zh-CN" altLang="en-US" dirty="0"/>
              <a:t>正确，使用了</a:t>
            </a:r>
            <a:r>
              <a:rPr lang="en-US" altLang="zh-CN" dirty="0"/>
              <a:t>color2</a:t>
            </a:r>
            <a:r>
              <a:rPr lang="zh-CN" altLang="en-US" dirty="0"/>
              <a:t>作用域枚举元素</a:t>
            </a:r>
            <a:endParaRPr lang="en-US" altLang="zh-CN" dirty="0"/>
          </a:p>
          <a:p>
            <a:pPr eaLnBrk="1" hangingPunct="1">
              <a:lnSpc>
                <a:spcPct val="150000"/>
              </a:lnSpc>
              <a:spcAft>
                <a:spcPts val="1200"/>
              </a:spcAft>
            </a:pPr>
            <a:endParaRPr lang="zh-CN" altLang="en-US" dirty="0"/>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13</a:t>
            </a:fld>
            <a:endParaRPr lang="zh-CN" altLang="en-US"/>
          </a:p>
        </p:txBody>
      </p:sp>
    </p:spTree>
    <p:extLst>
      <p:ext uri="{BB962C8B-B14F-4D97-AF65-F5344CB8AC3E}">
        <p14:creationId xmlns:p14="http://schemas.microsoft.com/office/powerpoint/2010/main" val="124812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对象的生存期</a:t>
            </a:r>
          </a:p>
        </p:txBody>
      </p:sp>
      <p:sp>
        <p:nvSpPr>
          <p:cNvPr id="3" name="文本占位符 2"/>
          <p:cNvSpPr>
            <a:spLocks noGrp="1"/>
          </p:cNvSpPr>
          <p:nvPr>
            <p:ph type="body" idx="1"/>
          </p:nvPr>
        </p:nvSpPr>
        <p:spPr/>
        <p:txBody>
          <a:bodyPr/>
          <a:lstStyle/>
          <a:p>
            <a:r>
              <a:rPr lang="en-US" altLang="zh-CN" dirty="0"/>
              <a:t>To be or not to be?</a:t>
            </a:r>
            <a:endParaRPr lang="zh-CN" altLang="en-US" dirty="0"/>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14</a:t>
            </a:fld>
            <a:endParaRPr lang="zh-CN" altLang="en-US"/>
          </a:p>
        </p:txBody>
      </p:sp>
    </p:spTree>
    <p:extLst>
      <p:ext uri="{BB962C8B-B14F-4D97-AF65-F5344CB8AC3E}">
        <p14:creationId xmlns:p14="http://schemas.microsoft.com/office/powerpoint/2010/main" val="162431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07505" y="1070816"/>
            <a:ext cx="9314978" cy="1066800"/>
          </a:xfrm>
        </p:spPr>
        <p:txBody>
          <a:bodyPr/>
          <a:lstStyle/>
          <a:p>
            <a:pPr eaLnBrk="1" hangingPunct="1"/>
            <a:r>
              <a:rPr lang="zh-CN" altLang="en-US"/>
              <a:t>对象的生存期</a:t>
            </a:r>
          </a:p>
        </p:txBody>
      </p:sp>
      <p:sp>
        <p:nvSpPr>
          <p:cNvPr id="13315" name="内容占位符 2"/>
          <p:cNvSpPr>
            <a:spLocks noGrp="1"/>
          </p:cNvSpPr>
          <p:nvPr>
            <p:ph idx="1"/>
          </p:nvPr>
        </p:nvSpPr>
        <p:spPr>
          <a:xfrm>
            <a:off x="107504" y="2132856"/>
            <a:ext cx="8945828" cy="3862387"/>
          </a:xfrm>
        </p:spPr>
        <p:txBody>
          <a:bodyPr/>
          <a:lstStyle/>
          <a:p>
            <a:pPr eaLnBrk="1" hangingPunct="1">
              <a:lnSpc>
                <a:spcPct val="200000"/>
              </a:lnSpc>
              <a:buFont typeface="Georgia" panose="02040502050405020303" pitchFamily="18" charset="0"/>
              <a:buNone/>
            </a:pPr>
            <a:r>
              <a:rPr lang="zh-CN" altLang="en-US" dirty="0">
                <a:latin typeface="Times New Roman" panose="02020603050405020304" pitchFamily="18" charset="0"/>
              </a:rPr>
              <a:t>          对象从产生到结束的这段时间就是它的生存期。</a:t>
            </a:r>
            <a:r>
              <a:rPr lang="zh-CN" altLang="en-US" dirty="0"/>
              <a:t>在对象生存期内，对象将保持它的值，直到被更新为止。</a:t>
            </a:r>
          </a:p>
          <a:p>
            <a:pPr eaLnBrk="1" hangingPunct="1"/>
            <a:endParaRPr lang="zh-CN" altLang="en-US" dirty="0"/>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179513" y="836712"/>
            <a:ext cx="8964488" cy="1066800"/>
          </a:xfrm>
        </p:spPr>
        <p:txBody>
          <a:bodyPr/>
          <a:lstStyle/>
          <a:p>
            <a:pPr eaLnBrk="1" hangingPunct="1"/>
            <a:r>
              <a:rPr lang="zh-CN" altLang="en-US" dirty="0"/>
              <a:t>静态生存期</a:t>
            </a:r>
          </a:p>
        </p:txBody>
      </p:sp>
      <p:sp>
        <p:nvSpPr>
          <p:cNvPr id="14339" name="内容占位符 2"/>
          <p:cNvSpPr>
            <a:spLocks noGrp="1"/>
          </p:cNvSpPr>
          <p:nvPr>
            <p:ph idx="1"/>
          </p:nvPr>
        </p:nvSpPr>
        <p:spPr>
          <a:xfrm>
            <a:off x="179512" y="1838780"/>
            <a:ext cx="8964488" cy="3092450"/>
          </a:xfrm>
        </p:spPr>
        <p:txBody>
          <a:bodyPr/>
          <a:lstStyle/>
          <a:p>
            <a:pPr eaLnBrk="1" hangingPunct="1">
              <a:spcAft>
                <a:spcPts val="1200"/>
              </a:spcAft>
            </a:pPr>
            <a:r>
              <a:rPr lang="zh-CN" altLang="en-US" dirty="0">
                <a:latin typeface="Consolas" panose="020B0609020204030204" pitchFamily="49" charset="0"/>
              </a:rPr>
              <a:t>这种生存期与程序的运行期相同。</a:t>
            </a:r>
          </a:p>
          <a:p>
            <a:pPr eaLnBrk="1" hangingPunct="1">
              <a:spcAft>
                <a:spcPts val="1200"/>
              </a:spcAft>
            </a:pPr>
            <a:r>
              <a:rPr lang="zh-CN" altLang="en-US" dirty="0">
                <a:latin typeface="Consolas" panose="020B0609020204030204" pitchFamily="49" charset="0"/>
              </a:rPr>
              <a:t>在文件作用域中声明的对象具有这种生存期。</a:t>
            </a:r>
          </a:p>
          <a:p>
            <a:pPr eaLnBrk="1" hangingPunct="1">
              <a:spcAft>
                <a:spcPts val="1200"/>
              </a:spcAft>
            </a:pPr>
            <a:r>
              <a:rPr lang="zh-CN" altLang="en-US" dirty="0">
                <a:latin typeface="Consolas" panose="020B0609020204030204" pitchFamily="49" charset="0"/>
              </a:rPr>
              <a:t>在函数内部声明静态生存期对象，要冠以关键字</a:t>
            </a:r>
            <a:r>
              <a:rPr lang="en-US" altLang="zh-CN" dirty="0">
                <a:solidFill>
                  <a:schemeClr val="tx2"/>
                </a:solidFill>
                <a:latin typeface="Consolas" panose="020B0609020204030204" pitchFamily="49" charset="0"/>
              </a:rPr>
              <a:t>static</a:t>
            </a:r>
            <a:r>
              <a:rPr lang="zh-CN" altLang="en-US" dirty="0">
                <a:latin typeface="Consolas" panose="020B0609020204030204" pitchFamily="49" charset="0"/>
              </a:rPr>
              <a:t>。</a:t>
            </a:r>
            <a:endParaRPr lang="en-US" altLang="zh-CN" dirty="0">
              <a:latin typeface="Consolas" panose="020B0609020204030204" pitchFamily="49" charset="0"/>
            </a:endParaRPr>
          </a:p>
          <a:p>
            <a:pPr eaLnBrk="1" hangingPunct="1">
              <a:spcAft>
                <a:spcPts val="1200"/>
              </a:spcAft>
            </a:pPr>
            <a:r>
              <a:rPr lang="zh-CN" altLang="en-US" dirty="0">
                <a:latin typeface="Consolas" panose="020B0609020204030204" pitchFamily="49" charset="0"/>
              </a:rPr>
              <a:t>局部作用域中静态变量的特点是，它不会随每次函数调用而产生一个副本，也不会随着函数返回而失效。</a:t>
            </a:r>
            <a:endParaRPr lang="en-US" altLang="zh-CN" dirty="0">
              <a:latin typeface="Consolas" panose="020B0609020204030204" pitchFamily="49" charset="0"/>
            </a:endParaRPr>
          </a:p>
          <a:p>
            <a:pPr marL="411167" lvl="1" indent="0" eaLnBrk="1" hangingPunct="1">
              <a:spcAft>
                <a:spcPts val="1200"/>
              </a:spcAft>
              <a:buNone/>
            </a:pPr>
            <a:r>
              <a:rPr lang="en-US" altLang="zh-CN" dirty="0">
                <a:latin typeface="Consolas" panose="020B0609020204030204" pitchFamily="49" charset="0"/>
              </a:rPr>
              <a:t>void fun() { static int </a:t>
            </a:r>
            <a:r>
              <a:rPr lang="en-US" altLang="zh-CN" dirty="0" err="1">
                <a:latin typeface="Consolas" panose="020B0609020204030204" pitchFamily="49" charset="0"/>
              </a:rPr>
              <a:t>i</a:t>
            </a:r>
            <a:r>
              <a:rPr lang="en-US" altLang="zh-CN" dirty="0">
                <a:latin typeface="Consolas" panose="020B0609020204030204" pitchFamily="49" charset="0"/>
              </a:rPr>
              <a:t> = 5;  </a:t>
            </a:r>
            <a:r>
              <a:rPr lang="en-US" altLang="zh-CN" dirty="0" err="1">
                <a:latin typeface="Consolas" panose="020B0609020204030204" pitchFamily="49" charset="0"/>
              </a:rPr>
              <a:t>i</a:t>
            </a:r>
            <a:r>
              <a:rPr lang="en-US" altLang="zh-CN" dirty="0">
                <a:latin typeface="Consolas" panose="020B0609020204030204" pitchFamily="49" charset="0"/>
              </a:rPr>
              <a:t> += 2;  }</a:t>
            </a:r>
          </a:p>
          <a:p>
            <a:pPr eaLnBrk="1" hangingPunct="1">
              <a:spcAft>
                <a:spcPts val="1200"/>
              </a:spcAft>
            </a:pPr>
            <a:endParaRPr lang="zh-CN" altLang="en-US"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76202" y="1124744"/>
            <a:ext cx="9067798" cy="1066800"/>
          </a:xfrm>
        </p:spPr>
        <p:txBody>
          <a:bodyPr/>
          <a:lstStyle/>
          <a:p>
            <a:pPr eaLnBrk="1" hangingPunct="1"/>
            <a:r>
              <a:rPr lang="zh-CN" altLang="en-US" dirty="0"/>
              <a:t>动态生存期</a:t>
            </a:r>
          </a:p>
        </p:txBody>
      </p:sp>
      <p:sp>
        <p:nvSpPr>
          <p:cNvPr id="15363" name="内容占位符 2"/>
          <p:cNvSpPr>
            <a:spLocks noGrp="1"/>
          </p:cNvSpPr>
          <p:nvPr>
            <p:ph idx="1"/>
          </p:nvPr>
        </p:nvSpPr>
        <p:spPr>
          <a:xfrm>
            <a:off x="76203" y="2262985"/>
            <a:ext cx="8945826" cy="4005261"/>
          </a:xfrm>
        </p:spPr>
        <p:txBody>
          <a:bodyPr/>
          <a:lstStyle/>
          <a:p>
            <a:pPr eaLnBrk="1" hangingPunct="1">
              <a:lnSpc>
                <a:spcPct val="150000"/>
              </a:lnSpc>
              <a:spcAft>
                <a:spcPts val="1200"/>
              </a:spcAft>
            </a:pPr>
            <a:r>
              <a:rPr lang="zh-CN" altLang="en-US" dirty="0">
                <a:latin typeface="Consolas" panose="020B0609020204030204" pitchFamily="49" charset="0"/>
              </a:rPr>
              <a:t>块作用域中声明的，没有用</a:t>
            </a:r>
            <a:r>
              <a:rPr lang="en-US" altLang="zh-CN" dirty="0">
                <a:latin typeface="Consolas" panose="020B0609020204030204" pitchFamily="49" charset="0"/>
              </a:rPr>
              <a:t>static</a:t>
            </a:r>
            <a:r>
              <a:rPr lang="zh-CN" altLang="en-US" dirty="0">
                <a:latin typeface="Consolas" panose="020B0609020204030204" pitchFamily="49" charset="0"/>
              </a:rPr>
              <a:t>修饰的对象是动态生存期的对象（习惯称局部生存期对象）。</a:t>
            </a:r>
          </a:p>
          <a:p>
            <a:pPr eaLnBrk="1" hangingPunct="1">
              <a:lnSpc>
                <a:spcPct val="150000"/>
              </a:lnSpc>
              <a:spcAft>
                <a:spcPts val="1200"/>
              </a:spcAft>
            </a:pPr>
            <a:r>
              <a:rPr lang="zh-CN" altLang="en-US" dirty="0">
                <a:latin typeface="Consolas" panose="020B0609020204030204" pitchFamily="49" charset="0"/>
              </a:rPr>
              <a:t>开始于程序执行到声明点时，结束于命名该标识符的作用域结束处。</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FBB8-330E-AB6E-A4BB-4157A1C443C8}"/>
              </a:ext>
            </a:extLst>
          </p:cNvPr>
          <p:cNvSpPr>
            <a:spLocks noGrp="1"/>
          </p:cNvSpPr>
          <p:nvPr>
            <p:ph type="title"/>
          </p:nvPr>
        </p:nvSpPr>
        <p:spPr/>
        <p:txBody>
          <a:bodyPr/>
          <a:lstStyle/>
          <a:p>
            <a:r>
              <a:rPr lang="zh-CN" altLang="en-US" dirty="0"/>
              <a:t>静态存储区、堆、栈</a:t>
            </a:r>
          </a:p>
        </p:txBody>
      </p:sp>
      <p:sp>
        <p:nvSpPr>
          <p:cNvPr id="3" name="内容占位符 2">
            <a:extLst>
              <a:ext uri="{FF2B5EF4-FFF2-40B4-BE49-F238E27FC236}">
                <a16:creationId xmlns:a16="http://schemas.microsoft.com/office/drawing/2014/main" id="{27C20D9F-FF90-0907-AFBB-FD4340E981E8}"/>
              </a:ext>
            </a:extLst>
          </p:cNvPr>
          <p:cNvSpPr>
            <a:spLocks noGrp="1"/>
          </p:cNvSpPr>
          <p:nvPr>
            <p:ph idx="1"/>
          </p:nvPr>
        </p:nvSpPr>
        <p:spPr/>
        <p:txBody>
          <a:bodyPr/>
          <a:lstStyle/>
          <a:p>
            <a:r>
              <a:rPr lang="zh-CN" altLang="en-US" dirty="0"/>
              <a:t>静态存储区：内存在程序编译的时候就已经分配好，这块内存在程序的整个运行期间都存在。它主要存放静态数据、全局数据和常量。</a:t>
            </a:r>
          </a:p>
        </p:txBody>
      </p:sp>
      <p:sp>
        <p:nvSpPr>
          <p:cNvPr id="4" name="灯片编号占位符 3">
            <a:extLst>
              <a:ext uri="{FF2B5EF4-FFF2-40B4-BE49-F238E27FC236}">
                <a16:creationId xmlns:a16="http://schemas.microsoft.com/office/drawing/2014/main" id="{3DB5F06B-3149-750A-CFAD-867E5ABA5756}"/>
              </a:ext>
            </a:extLst>
          </p:cNvPr>
          <p:cNvSpPr>
            <a:spLocks noGrp="1"/>
          </p:cNvSpPr>
          <p:nvPr>
            <p:ph type="sldNum" sz="quarter" idx="4"/>
          </p:nvPr>
        </p:nvSpPr>
        <p:spPr/>
        <p:txBody>
          <a:bodyPr/>
          <a:lstStyle/>
          <a:p>
            <a:fld id="{8B523677-3448-4A6C-9E0B-8088A24AD317}" type="slidenum">
              <a:rPr lang="zh-CN" altLang="en-US" smtClean="0"/>
              <a:pPr/>
              <a:t>18</a:t>
            </a:fld>
            <a:endParaRPr lang="zh-CN" altLang="en-US"/>
          </a:p>
        </p:txBody>
      </p:sp>
      <p:pic>
        <p:nvPicPr>
          <p:cNvPr id="5" name="图片 4">
            <a:extLst>
              <a:ext uri="{FF2B5EF4-FFF2-40B4-BE49-F238E27FC236}">
                <a16:creationId xmlns:a16="http://schemas.microsoft.com/office/drawing/2014/main" id="{657B9829-5564-E147-FC4F-C06F7E2AF78E}"/>
              </a:ext>
            </a:extLst>
          </p:cNvPr>
          <p:cNvPicPr>
            <a:picLocks noChangeAspect="1"/>
          </p:cNvPicPr>
          <p:nvPr/>
        </p:nvPicPr>
        <p:blipFill>
          <a:blip r:embed="rId2"/>
          <a:stretch>
            <a:fillRect/>
          </a:stretch>
        </p:blipFill>
        <p:spPr>
          <a:xfrm>
            <a:off x="5538273" y="2996952"/>
            <a:ext cx="2914009" cy="3633941"/>
          </a:xfrm>
          <a:prstGeom prst="rect">
            <a:avLst/>
          </a:prstGeom>
        </p:spPr>
      </p:pic>
    </p:spTree>
    <p:extLst>
      <p:ext uri="{BB962C8B-B14F-4D97-AF65-F5344CB8AC3E}">
        <p14:creationId xmlns:p14="http://schemas.microsoft.com/office/powerpoint/2010/main" val="2794065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FBB8-330E-AB6E-A4BB-4157A1C443C8}"/>
              </a:ext>
            </a:extLst>
          </p:cNvPr>
          <p:cNvSpPr>
            <a:spLocks noGrp="1"/>
          </p:cNvSpPr>
          <p:nvPr>
            <p:ph type="title"/>
          </p:nvPr>
        </p:nvSpPr>
        <p:spPr/>
        <p:txBody>
          <a:bodyPr/>
          <a:lstStyle/>
          <a:p>
            <a:r>
              <a:rPr lang="zh-CN" altLang="en-US" dirty="0"/>
              <a:t>静态存储区、堆、栈</a:t>
            </a:r>
          </a:p>
        </p:txBody>
      </p:sp>
      <p:sp>
        <p:nvSpPr>
          <p:cNvPr id="3" name="内容占位符 2">
            <a:extLst>
              <a:ext uri="{FF2B5EF4-FFF2-40B4-BE49-F238E27FC236}">
                <a16:creationId xmlns:a16="http://schemas.microsoft.com/office/drawing/2014/main" id="{27C20D9F-FF90-0907-AFBB-FD4340E981E8}"/>
              </a:ext>
            </a:extLst>
          </p:cNvPr>
          <p:cNvSpPr>
            <a:spLocks noGrp="1"/>
          </p:cNvSpPr>
          <p:nvPr>
            <p:ph idx="1"/>
          </p:nvPr>
        </p:nvSpPr>
        <p:spPr/>
        <p:txBody>
          <a:bodyPr/>
          <a:lstStyle/>
          <a:p>
            <a:r>
              <a:rPr lang="zh-CN" altLang="en-US" dirty="0"/>
              <a:t>栈区：在执行函数时，函数内局部变量的存储单元都可以在栈上创建，函数执行结束时这些存储单元自动被释放。栈内存分配运算内置于处理器的指令集中，效率很高，但是分配的内存容量有限。</a:t>
            </a:r>
          </a:p>
        </p:txBody>
      </p:sp>
      <p:sp>
        <p:nvSpPr>
          <p:cNvPr id="4" name="灯片编号占位符 3">
            <a:extLst>
              <a:ext uri="{FF2B5EF4-FFF2-40B4-BE49-F238E27FC236}">
                <a16:creationId xmlns:a16="http://schemas.microsoft.com/office/drawing/2014/main" id="{3DB5F06B-3149-750A-CFAD-867E5ABA5756}"/>
              </a:ext>
            </a:extLst>
          </p:cNvPr>
          <p:cNvSpPr>
            <a:spLocks noGrp="1"/>
          </p:cNvSpPr>
          <p:nvPr>
            <p:ph type="sldNum" sz="quarter" idx="4"/>
          </p:nvPr>
        </p:nvSpPr>
        <p:spPr/>
        <p:txBody>
          <a:bodyPr/>
          <a:lstStyle/>
          <a:p>
            <a:fld id="{8B523677-3448-4A6C-9E0B-8088A24AD317}" type="slidenum">
              <a:rPr lang="zh-CN" altLang="en-US" smtClean="0"/>
              <a:pPr/>
              <a:t>19</a:t>
            </a:fld>
            <a:endParaRPr lang="zh-CN" altLang="en-US"/>
          </a:p>
        </p:txBody>
      </p:sp>
    </p:spTree>
    <p:extLst>
      <p:ext uri="{BB962C8B-B14F-4D97-AF65-F5344CB8AC3E}">
        <p14:creationId xmlns:p14="http://schemas.microsoft.com/office/powerpoint/2010/main" val="1238666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251521" y="1004888"/>
            <a:ext cx="8923784" cy="1066800"/>
          </a:xfrm>
        </p:spPr>
        <p:txBody>
          <a:bodyPr/>
          <a:lstStyle/>
          <a:p>
            <a:pPr eaLnBrk="1" hangingPunct="1"/>
            <a:r>
              <a:rPr lang="zh-CN" altLang="en-US" dirty="0"/>
              <a:t>导学</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2</a:t>
            </a:fld>
            <a:endParaRPr lang="zh-CN" altLang="en-US"/>
          </a:p>
        </p:txBody>
      </p:sp>
      <p:sp>
        <p:nvSpPr>
          <p:cNvPr id="3" name="矩形: 圆角 2">
            <a:extLst>
              <a:ext uri="{FF2B5EF4-FFF2-40B4-BE49-F238E27FC236}">
                <a16:creationId xmlns:a16="http://schemas.microsoft.com/office/drawing/2014/main" id="{A8E29EF9-EC9E-DE3E-2704-B24DF67C7ECB}"/>
              </a:ext>
            </a:extLst>
          </p:cNvPr>
          <p:cNvSpPr/>
          <p:nvPr/>
        </p:nvSpPr>
        <p:spPr>
          <a:xfrm>
            <a:off x="755576" y="2276872"/>
            <a:ext cx="2088232" cy="389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标识符的位置</a:t>
            </a:r>
          </a:p>
        </p:txBody>
      </p:sp>
      <p:sp>
        <p:nvSpPr>
          <p:cNvPr id="4" name="矩形: 圆角 3">
            <a:extLst>
              <a:ext uri="{FF2B5EF4-FFF2-40B4-BE49-F238E27FC236}">
                <a16:creationId xmlns:a16="http://schemas.microsoft.com/office/drawing/2014/main" id="{0EB8EE19-7F6A-FD1C-11BC-EC68DE7A0827}"/>
              </a:ext>
            </a:extLst>
          </p:cNvPr>
          <p:cNvSpPr/>
          <p:nvPr/>
        </p:nvSpPr>
        <p:spPr>
          <a:xfrm>
            <a:off x="1115616" y="2852936"/>
            <a:ext cx="1296144" cy="38995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rPr>
              <a:t>作用域</a:t>
            </a:r>
          </a:p>
        </p:txBody>
      </p:sp>
      <p:sp>
        <p:nvSpPr>
          <p:cNvPr id="5" name="矩形: 圆角 4">
            <a:extLst>
              <a:ext uri="{FF2B5EF4-FFF2-40B4-BE49-F238E27FC236}">
                <a16:creationId xmlns:a16="http://schemas.microsoft.com/office/drawing/2014/main" id="{38B76B0A-34E4-C1FF-AD0D-23FD01BE7096}"/>
              </a:ext>
            </a:extLst>
          </p:cNvPr>
          <p:cNvSpPr/>
          <p:nvPr/>
        </p:nvSpPr>
        <p:spPr>
          <a:xfrm>
            <a:off x="1115616" y="3356992"/>
            <a:ext cx="1296144" cy="38995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rPr>
              <a:t>可见性</a:t>
            </a:r>
          </a:p>
        </p:txBody>
      </p:sp>
      <p:sp>
        <p:nvSpPr>
          <p:cNvPr id="6" name="矩形: 圆角 5">
            <a:extLst>
              <a:ext uri="{FF2B5EF4-FFF2-40B4-BE49-F238E27FC236}">
                <a16:creationId xmlns:a16="http://schemas.microsoft.com/office/drawing/2014/main" id="{7B6B199D-0C6D-2EF4-6567-BB590419ADBB}"/>
              </a:ext>
            </a:extLst>
          </p:cNvPr>
          <p:cNvSpPr/>
          <p:nvPr/>
        </p:nvSpPr>
        <p:spPr>
          <a:xfrm>
            <a:off x="1115616" y="3861048"/>
            <a:ext cx="1296144" cy="38995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rPr>
              <a:t>生存期</a:t>
            </a:r>
          </a:p>
        </p:txBody>
      </p:sp>
      <p:sp>
        <p:nvSpPr>
          <p:cNvPr id="7" name="矩形: 圆角 6">
            <a:extLst>
              <a:ext uri="{FF2B5EF4-FFF2-40B4-BE49-F238E27FC236}">
                <a16:creationId xmlns:a16="http://schemas.microsoft.com/office/drawing/2014/main" id="{1E331541-B4CF-20ED-AC34-5313BC959D60}"/>
              </a:ext>
            </a:extLst>
          </p:cNvPr>
          <p:cNvSpPr/>
          <p:nvPr/>
        </p:nvSpPr>
        <p:spPr>
          <a:xfrm>
            <a:off x="3527884" y="2276872"/>
            <a:ext cx="2088232" cy="389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类的静态成员</a:t>
            </a:r>
          </a:p>
        </p:txBody>
      </p:sp>
      <p:sp>
        <p:nvSpPr>
          <p:cNvPr id="8" name="矩形: 圆角 7">
            <a:extLst>
              <a:ext uri="{FF2B5EF4-FFF2-40B4-BE49-F238E27FC236}">
                <a16:creationId xmlns:a16="http://schemas.microsoft.com/office/drawing/2014/main" id="{E403F7DD-7257-BBB2-1C4A-6CD3A518AAAC}"/>
              </a:ext>
            </a:extLst>
          </p:cNvPr>
          <p:cNvSpPr/>
          <p:nvPr/>
        </p:nvSpPr>
        <p:spPr>
          <a:xfrm>
            <a:off x="3707904" y="2996952"/>
            <a:ext cx="1800200" cy="38995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rPr>
              <a:t>静态数据成员</a:t>
            </a:r>
          </a:p>
        </p:txBody>
      </p:sp>
      <p:sp>
        <p:nvSpPr>
          <p:cNvPr id="9" name="矩形: 圆角 8">
            <a:extLst>
              <a:ext uri="{FF2B5EF4-FFF2-40B4-BE49-F238E27FC236}">
                <a16:creationId xmlns:a16="http://schemas.microsoft.com/office/drawing/2014/main" id="{4F8A8AA9-A215-D848-AAAA-FE69CEDDD567}"/>
              </a:ext>
            </a:extLst>
          </p:cNvPr>
          <p:cNvSpPr/>
          <p:nvPr/>
        </p:nvSpPr>
        <p:spPr>
          <a:xfrm>
            <a:off x="3691947" y="3581553"/>
            <a:ext cx="1800200" cy="38995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rPr>
              <a:t>静态函数成员</a:t>
            </a:r>
          </a:p>
        </p:txBody>
      </p:sp>
      <p:sp>
        <p:nvSpPr>
          <p:cNvPr id="10" name="矩形: 圆角 9">
            <a:extLst>
              <a:ext uri="{FF2B5EF4-FFF2-40B4-BE49-F238E27FC236}">
                <a16:creationId xmlns:a16="http://schemas.microsoft.com/office/drawing/2014/main" id="{61EF088D-2969-BC24-1CC8-59C0D46190DC}"/>
              </a:ext>
            </a:extLst>
          </p:cNvPr>
          <p:cNvSpPr/>
          <p:nvPr/>
        </p:nvSpPr>
        <p:spPr>
          <a:xfrm>
            <a:off x="6332038" y="2270664"/>
            <a:ext cx="2088232" cy="389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类的友元</a:t>
            </a:r>
          </a:p>
        </p:txBody>
      </p:sp>
      <p:sp>
        <p:nvSpPr>
          <p:cNvPr id="11" name="矩形: 圆角 10">
            <a:extLst>
              <a:ext uri="{FF2B5EF4-FFF2-40B4-BE49-F238E27FC236}">
                <a16:creationId xmlns:a16="http://schemas.microsoft.com/office/drawing/2014/main" id="{5C11013E-6081-3B91-B171-9B0740874224}"/>
              </a:ext>
            </a:extLst>
          </p:cNvPr>
          <p:cNvSpPr/>
          <p:nvPr/>
        </p:nvSpPr>
        <p:spPr>
          <a:xfrm>
            <a:off x="3514631" y="4691256"/>
            <a:ext cx="2088232" cy="389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共享数据的保护</a:t>
            </a:r>
          </a:p>
        </p:txBody>
      </p:sp>
      <p:sp>
        <p:nvSpPr>
          <p:cNvPr id="12" name="矩形: 圆角 11">
            <a:extLst>
              <a:ext uri="{FF2B5EF4-FFF2-40B4-BE49-F238E27FC236}">
                <a16:creationId xmlns:a16="http://schemas.microsoft.com/office/drawing/2014/main" id="{EEE040E9-74C6-D70C-55E4-583001350542}"/>
              </a:ext>
            </a:extLst>
          </p:cNvPr>
          <p:cNvSpPr/>
          <p:nvPr/>
        </p:nvSpPr>
        <p:spPr>
          <a:xfrm>
            <a:off x="3910675" y="5381421"/>
            <a:ext cx="1296144" cy="389955"/>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楷体" panose="02010609060101010101" pitchFamily="49" charset="-122"/>
                <a:ea typeface="楷体" panose="02010609060101010101" pitchFamily="49" charset="-122"/>
              </a:rPr>
              <a:t>常类型</a:t>
            </a:r>
          </a:p>
        </p:txBody>
      </p:sp>
      <p:sp>
        <p:nvSpPr>
          <p:cNvPr id="13" name="矩形: 圆角 12">
            <a:extLst>
              <a:ext uri="{FF2B5EF4-FFF2-40B4-BE49-F238E27FC236}">
                <a16:creationId xmlns:a16="http://schemas.microsoft.com/office/drawing/2014/main" id="{4A363024-0665-95E4-9E88-632AF1EE0798}"/>
              </a:ext>
            </a:extLst>
          </p:cNvPr>
          <p:cNvSpPr/>
          <p:nvPr/>
        </p:nvSpPr>
        <p:spPr>
          <a:xfrm>
            <a:off x="6335553" y="3471093"/>
            <a:ext cx="2088232" cy="389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编译预处理命令</a:t>
            </a:r>
          </a:p>
        </p:txBody>
      </p:sp>
      <p:sp>
        <p:nvSpPr>
          <p:cNvPr id="14" name="矩形: 圆角 13">
            <a:extLst>
              <a:ext uri="{FF2B5EF4-FFF2-40B4-BE49-F238E27FC236}">
                <a16:creationId xmlns:a16="http://schemas.microsoft.com/office/drawing/2014/main" id="{B33159D1-9FCA-3A73-9951-14BD3D01D7E4}"/>
              </a:ext>
            </a:extLst>
          </p:cNvPr>
          <p:cNvSpPr/>
          <p:nvPr/>
        </p:nvSpPr>
        <p:spPr>
          <a:xfrm>
            <a:off x="6332038" y="4710718"/>
            <a:ext cx="2088232" cy="389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楷体" panose="02010609060101010101" pitchFamily="49" charset="-122"/>
                <a:ea typeface="楷体" panose="02010609060101010101" pitchFamily="49" charset="-122"/>
              </a:rPr>
              <a:t>多文件结构</a:t>
            </a:r>
          </a:p>
        </p:txBody>
      </p:sp>
    </p:spTree>
    <p:extLst>
      <p:ext uri="{BB962C8B-B14F-4D97-AF65-F5344CB8AC3E}">
        <p14:creationId xmlns:p14="http://schemas.microsoft.com/office/powerpoint/2010/main" val="749602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0FBB8-330E-AB6E-A4BB-4157A1C443C8}"/>
              </a:ext>
            </a:extLst>
          </p:cNvPr>
          <p:cNvSpPr>
            <a:spLocks noGrp="1"/>
          </p:cNvSpPr>
          <p:nvPr>
            <p:ph type="title"/>
          </p:nvPr>
        </p:nvSpPr>
        <p:spPr/>
        <p:txBody>
          <a:bodyPr/>
          <a:lstStyle/>
          <a:p>
            <a:r>
              <a:rPr lang="zh-CN" altLang="en-US" dirty="0"/>
              <a:t>静态存储区、堆、栈</a:t>
            </a:r>
          </a:p>
        </p:txBody>
      </p:sp>
      <p:sp>
        <p:nvSpPr>
          <p:cNvPr id="3" name="内容占位符 2">
            <a:extLst>
              <a:ext uri="{FF2B5EF4-FFF2-40B4-BE49-F238E27FC236}">
                <a16:creationId xmlns:a16="http://schemas.microsoft.com/office/drawing/2014/main" id="{27C20D9F-FF90-0907-AFBB-FD4340E981E8}"/>
              </a:ext>
            </a:extLst>
          </p:cNvPr>
          <p:cNvSpPr>
            <a:spLocks noGrp="1"/>
          </p:cNvSpPr>
          <p:nvPr>
            <p:ph idx="1"/>
          </p:nvPr>
        </p:nvSpPr>
        <p:spPr/>
        <p:txBody>
          <a:bodyPr/>
          <a:lstStyle/>
          <a:p>
            <a:r>
              <a:rPr lang="zh-CN" altLang="en-US" dirty="0"/>
              <a:t>堆区：亦称动态内存分配。程序在运行的时候用</a:t>
            </a:r>
            <a:r>
              <a:rPr lang="en-US" altLang="zh-CN" dirty="0"/>
              <a:t>malloc</a:t>
            </a:r>
            <a:r>
              <a:rPr lang="zh-CN" altLang="en-US" dirty="0"/>
              <a:t>或</a:t>
            </a:r>
            <a:r>
              <a:rPr lang="en-US" altLang="zh-CN" dirty="0"/>
              <a:t>new</a:t>
            </a:r>
            <a:r>
              <a:rPr lang="zh-CN" altLang="en-US" dirty="0"/>
              <a:t>申请任意大小的内存，程序员自己负责在适当的时候用</a:t>
            </a:r>
            <a:r>
              <a:rPr lang="en-US" altLang="zh-CN" dirty="0"/>
              <a:t>free</a:t>
            </a:r>
            <a:r>
              <a:rPr lang="zh-CN" altLang="en-US" dirty="0"/>
              <a:t>或</a:t>
            </a:r>
            <a:r>
              <a:rPr lang="en-US" altLang="zh-CN" dirty="0"/>
              <a:t>delete</a:t>
            </a:r>
            <a:r>
              <a:rPr lang="zh-CN" altLang="en-US" dirty="0"/>
              <a:t>释放内存。动态内存的生存期可以由我们决定，如果我们不释放内存，程序将在最后才释放掉动态内存。 但是，良好的编程习惯是：如果某动态内存不再使用，需要将其释放掉，否则，我们认为发生了内存泄漏现象。</a:t>
            </a:r>
          </a:p>
        </p:txBody>
      </p:sp>
      <p:sp>
        <p:nvSpPr>
          <p:cNvPr id="4" name="灯片编号占位符 3">
            <a:extLst>
              <a:ext uri="{FF2B5EF4-FFF2-40B4-BE49-F238E27FC236}">
                <a16:creationId xmlns:a16="http://schemas.microsoft.com/office/drawing/2014/main" id="{3DB5F06B-3149-750A-CFAD-867E5ABA5756}"/>
              </a:ext>
            </a:extLst>
          </p:cNvPr>
          <p:cNvSpPr>
            <a:spLocks noGrp="1"/>
          </p:cNvSpPr>
          <p:nvPr>
            <p:ph type="sldNum" sz="quarter" idx="4"/>
          </p:nvPr>
        </p:nvSpPr>
        <p:spPr/>
        <p:txBody>
          <a:bodyPr/>
          <a:lstStyle/>
          <a:p>
            <a:fld id="{8B523677-3448-4A6C-9E0B-8088A24AD317}" type="slidenum">
              <a:rPr lang="zh-CN" altLang="en-US" smtClean="0"/>
              <a:pPr/>
              <a:t>20</a:t>
            </a:fld>
            <a:endParaRPr lang="zh-CN" altLang="en-US"/>
          </a:p>
        </p:txBody>
      </p:sp>
    </p:spTree>
    <p:extLst>
      <p:ext uri="{BB962C8B-B14F-4D97-AF65-F5344CB8AC3E}">
        <p14:creationId xmlns:p14="http://schemas.microsoft.com/office/powerpoint/2010/main" val="847293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41102"/>
            <a:ext cx="7309478" cy="864096"/>
          </a:xfrm>
        </p:spPr>
        <p:txBody>
          <a:bodyPr/>
          <a:lstStyle/>
          <a:p>
            <a:pPr fontAlgn="auto">
              <a:spcAft>
                <a:spcPts val="0"/>
              </a:spcAft>
              <a:defRPr/>
            </a:pPr>
            <a:r>
              <a:rPr lang="zh-CN" altLang="en-US" dirty="0"/>
              <a:t>例</a:t>
            </a:r>
            <a:r>
              <a:rPr lang="en-US" altLang="zh-CN" dirty="0"/>
              <a:t>5-2 </a:t>
            </a:r>
            <a:r>
              <a:rPr lang="zh-CN" altLang="en-US" dirty="0"/>
              <a:t>变量的生存期 可见性 生存期</a:t>
            </a:r>
          </a:p>
        </p:txBody>
      </p:sp>
      <p:sp>
        <p:nvSpPr>
          <p:cNvPr id="3" name="内容占位符 2"/>
          <p:cNvSpPr>
            <a:spLocks noGrp="1"/>
          </p:cNvSpPr>
          <p:nvPr>
            <p:ph idx="1"/>
          </p:nvPr>
        </p:nvSpPr>
        <p:spPr>
          <a:xfrm>
            <a:off x="19123" y="908720"/>
            <a:ext cx="9305405" cy="5328591"/>
          </a:xfrm>
        </p:spPr>
        <p:txBody>
          <a:bodyPr>
            <a:normAutofit fontScale="92500" lnSpcReduction="10000"/>
          </a:bodyPr>
          <a:lstStyle/>
          <a:p>
            <a:pPr marL="365766" indent="-256036" eaLnBrk="1" fontAlgn="auto" hangingPunct="1">
              <a:lnSpc>
                <a:spcPct val="95000"/>
              </a:lnSpc>
              <a:spcAft>
                <a:spcPts val="0"/>
              </a:spcAft>
              <a:buClr>
                <a:schemeClr val="accent3"/>
              </a:buClr>
              <a:defRPr/>
            </a:pPr>
            <a:r>
              <a:rPr lang="en-US" altLang="zh-CN" dirty="0">
                <a:latin typeface="Consolas" pitchFamily="49" charset="0"/>
              </a:rPr>
              <a:t>#include&lt;</a:t>
            </a:r>
            <a:r>
              <a:rPr lang="en-US" altLang="zh-CN" dirty="0" err="1">
                <a:latin typeface="Consolas" pitchFamily="49" charset="0"/>
              </a:rPr>
              <a:t>iostream</a:t>
            </a:r>
            <a:r>
              <a:rPr lang="en-US" altLang="zh-CN" dirty="0">
                <a:latin typeface="Consolas" pitchFamily="49" charset="0"/>
              </a:rPr>
              <a:t>&gt;</a:t>
            </a:r>
          </a:p>
          <a:p>
            <a:pPr marL="365766" indent="-256036" eaLnBrk="1" fontAlgn="auto" hangingPunct="1">
              <a:lnSpc>
                <a:spcPct val="95000"/>
              </a:lnSpc>
              <a:spcAft>
                <a:spcPts val="0"/>
              </a:spcAft>
              <a:buClr>
                <a:schemeClr val="accent3"/>
              </a:buClr>
              <a:defRPr/>
            </a:pPr>
            <a:r>
              <a:rPr lang="en-US" altLang="zh-CN" dirty="0">
                <a:latin typeface="Consolas" pitchFamily="49" charset="0"/>
              </a:rPr>
              <a:t>using namespace std;</a:t>
            </a:r>
          </a:p>
          <a:p>
            <a:pPr marL="365766" indent="-256036" eaLnBrk="1" fontAlgn="auto" hangingPunct="1">
              <a:lnSpc>
                <a:spcPct val="95000"/>
              </a:lnSpc>
              <a:spcAft>
                <a:spcPts val="0"/>
              </a:spcAft>
              <a:buClr>
                <a:schemeClr val="accent3"/>
              </a:buClr>
              <a:defRPr/>
            </a:pPr>
            <a:r>
              <a:rPr lang="en-US" altLang="zh-CN" dirty="0" err="1">
                <a:latin typeface="Consolas" pitchFamily="49" charset="0"/>
              </a:rPr>
              <a:t>int</a:t>
            </a:r>
            <a:r>
              <a:rPr lang="en-US" altLang="zh-CN" dirty="0">
                <a:latin typeface="Consolas" pitchFamily="49" charset="0"/>
              </a:rPr>
              <a:t> </a:t>
            </a:r>
            <a:r>
              <a:rPr lang="en-US" altLang="zh-CN" dirty="0" err="1">
                <a:solidFill>
                  <a:srgbClr val="C00000"/>
                </a:solidFill>
                <a:latin typeface="Consolas" pitchFamily="49" charset="0"/>
              </a:rPr>
              <a:t>i</a:t>
            </a:r>
            <a:r>
              <a:rPr lang="en-US" altLang="zh-CN" dirty="0">
                <a:solidFill>
                  <a:srgbClr val="66FFFF"/>
                </a:solidFill>
                <a:latin typeface="Consolas" pitchFamily="49" charset="0"/>
              </a:rPr>
              <a:t> </a:t>
            </a:r>
            <a:r>
              <a:rPr lang="en-US" altLang="zh-CN" dirty="0">
                <a:latin typeface="Consolas" pitchFamily="49" charset="0"/>
              </a:rPr>
              <a:t>= 1; // </a:t>
            </a:r>
            <a:r>
              <a:rPr lang="en-US" altLang="zh-CN" dirty="0" err="1">
                <a:latin typeface="Consolas" pitchFamily="49" charset="0"/>
              </a:rPr>
              <a:t>i</a:t>
            </a:r>
            <a:r>
              <a:rPr lang="en-US" altLang="zh-CN" dirty="0">
                <a:latin typeface="Consolas" pitchFamily="49" charset="0"/>
              </a:rPr>
              <a:t> </a:t>
            </a:r>
            <a:r>
              <a:rPr lang="zh-CN" altLang="en-US" dirty="0">
                <a:latin typeface="Consolas" pitchFamily="49" charset="0"/>
              </a:rPr>
              <a:t>为全局变量，具有静态生存期。</a:t>
            </a:r>
            <a:endParaRPr lang="en-US" altLang="zh-CN" dirty="0">
              <a:latin typeface="Consolas" pitchFamily="49" charset="0"/>
            </a:endParaRPr>
          </a:p>
          <a:p>
            <a:pPr marL="365766" indent="-256036" algn="just" eaLnBrk="1" fontAlgn="auto" hangingPunct="1">
              <a:spcAft>
                <a:spcPts val="0"/>
              </a:spcAft>
              <a:buClr>
                <a:schemeClr val="accent3"/>
              </a:buClr>
              <a:defRPr/>
            </a:pPr>
            <a:r>
              <a:rPr lang="en-US" altLang="zh-CN" dirty="0">
                <a:latin typeface="Consolas" pitchFamily="49" charset="0"/>
              </a:rPr>
              <a:t>void other() {</a:t>
            </a:r>
          </a:p>
          <a:p>
            <a:pPr marL="365766" indent="-256036" eaLnBrk="1" fontAlgn="auto" hangingPunct="1">
              <a:spcAft>
                <a:spcPts val="0"/>
              </a:spcAft>
              <a:buClr>
                <a:schemeClr val="accent3"/>
              </a:buClr>
              <a:defRPr/>
            </a:pPr>
            <a:r>
              <a:rPr lang="en-US" altLang="zh-CN" dirty="0">
                <a:latin typeface="Consolas" pitchFamily="49" charset="0"/>
              </a:rPr>
              <a:t>  static </a:t>
            </a:r>
            <a:r>
              <a:rPr lang="en-US" altLang="zh-CN" dirty="0" err="1">
                <a:latin typeface="Consolas" pitchFamily="49" charset="0"/>
              </a:rPr>
              <a:t>int</a:t>
            </a:r>
            <a:r>
              <a:rPr lang="en-US" altLang="zh-CN" dirty="0">
                <a:solidFill>
                  <a:srgbClr val="66FF66"/>
                </a:solidFill>
                <a:latin typeface="Consolas" pitchFamily="49" charset="0"/>
              </a:rPr>
              <a:t> </a:t>
            </a:r>
            <a:r>
              <a:rPr lang="en-US" altLang="zh-CN" dirty="0">
                <a:solidFill>
                  <a:srgbClr val="C00000"/>
                </a:solidFill>
                <a:latin typeface="Consolas" pitchFamily="49" charset="0"/>
              </a:rPr>
              <a:t>a</a:t>
            </a:r>
            <a:r>
              <a:rPr lang="en-US" altLang="zh-CN" dirty="0">
                <a:solidFill>
                  <a:srgbClr val="66FF66"/>
                </a:solidFill>
                <a:latin typeface="Consolas" pitchFamily="49" charset="0"/>
              </a:rPr>
              <a:t> </a:t>
            </a:r>
            <a:r>
              <a:rPr lang="en-US" altLang="zh-CN" dirty="0">
                <a:latin typeface="Consolas" pitchFamily="49" charset="0"/>
              </a:rPr>
              <a:t>= 2;</a:t>
            </a:r>
          </a:p>
          <a:p>
            <a:pPr marL="365766" indent="-256036" eaLnBrk="1" fontAlgn="auto" hangingPunct="1">
              <a:spcAft>
                <a:spcPts val="0"/>
              </a:spcAft>
              <a:buClr>
                <a:schemeClr val="accent3"/>
              </a:buClr>
              <a:defRPr/>
            </a:pPr>
            <a:r>
              <a:rPr lang="en-US" altLang="zh-CN" dirty="0">
                <a:latin typeface="Consolas" pitchFamily="49" charset="0"/>
              </a:rPr>
              <a:t>  static </a:t>
            </a:r>
            <a:r>
              <a:rPr lang="en-US" altLang="zh-CN" dirty="0" err="1">
                <a:latin typeface="Consolas" pitchFamily="49" charset="0"/>
              </a:rPr>
              <a:t>int</a:t>
            </a:r>
            <a:r>
              <a:rPr lang="en-US" altLang="zh-CN" dirty="0">
                <a:solidFill>
                  <a:srgbClr val="66FF66"/>
                </a:solidFill>
                <a:latin typeface="Consolas" pitchFamily="49" charset="0"/>
              </a:rPr>
              <a:t> </a:t>
            </a:r>
            <a:r>
              <a:rPr lang="en-US" altLang="zh-CN" dirty="0">
                <a:solidFill>
                  <a:srgbClr val="C00000"/>
                </a:solidFill>
                <a:latin typeface="Consolas" pitchFamily="49" charset="0"/>
              </a:rPr>
              <a:t>b</a:t>
            </a:r>
            <a:r>
              <a:rPr lang="en-US" altLang="zh-CN" dirty="0">
                <a:latin typeface="Consolas" pitchFamily="49" charset="0"/>
              </a:rPr>
              <a:t>;</a:t>
            </a:r>
          </a:p>
          <a:p>
            <a:pPr marL="365766" indent="-256036" eaLnBrk="1" fontAlgn="auto" hangingPunct="1">
              <a:spcAft>
                <a:spcPts val="0"/>
              </a:spcAft>
              <a:buClr>
                <a:schemeClr val="accent3"/>
              </a:buClr>
              <a:defRPr/>
            </a:pPr>
            <a:r>
              <a:rPr lang="en-US" altLang="zh-CN" dirty="0">
                <a:latin typeface="Consolas" pitchFamily="49" charset="0"/>
              </a:rPr>
              <a:t>   // </a:t>
            </a:r>
            <a:r>
              <a:rPr lang="en-US" altLang="zh-CN" dirty="0" err="1">
                <a:latin typeface="Consolas" pitchFamily="49" charset="0"/>
              </a:rPr>
              <a:t>a,b</a:t>
            </a:r>
            <a:r>
              <a:rPr lang="zh-CN" altLang="en-US" dirty="0">
                <a:latin typeface="Consolas" pitchFamily="49" charset="0"/>
              </a:rPr>
              <a:t>为静态局部变量，具有全局寿命，局部可见。</a:t>
            </a:r>
          </a:p>
          <a:p>
            <a:pPr marL="365766" indent="-256036" eaLnBrk="1" fontAlgn="auto" hangingPunct="1">
              <a:spcAft>
                <a:spcPts val="0"/>
              </a:spcAft>
              <a:buClr>
                <a:schemeClr val="accent3"/>
              </a:buClr>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只第一次进入函数时被初始化。</a:t>
            </a:r>
          </a:p>
          <a:p>
            <a:pPr marL="365766" indent="-256036" eaLnBrk="1" fontAlgn="auto" hangingPunct="1">
              <a:spcAft>
                <a:spcPts val="0"/>
              </a:spcAft>
              <a:buClr>
                <a:schemeClr val="accent3"/>
              </a:buClr>
              <a:defRPr/>
            </a:pPr>
            <a:r>
              <a:rPr lang="zh-CN" altLang="en-US"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a:solidFill>
                  <a:srgbClr val="C00000"/>
                </a:solidFill>
                <a:latin typeface="Consolas" pitchFamily="49" charset="0"/>
              </a:rPr>
              <a:t>c</a:t>
            </a:r>
            <a:r>
              <a:rPr lang="en-US" altLang="zh-CN" dirty="0">
                <a:solidFill>
                  <a:srgbClr val="66FF66"/>
                </a:solidFill>
                <a:latin typeface="Consolas" pitchFamily="49" charset="0"/>
              </a:rPr>
              <a:t> </a:t>
            </a:r>
            <a:r>
              <a:rPr lang="en-US" altLang="zh-CN" dirty="0">
                <a:latin typeface="Consolas" pitchFamily="49" charset="0"/>
              </a:rPr>
              <a:t>= 10; // C</a:t>
            </a:r>
            <a:r>
              <a:rPr lang="zh-CN" altLang="en-US" dirty="0">
                <a:latin typeface="Consolas" pitchFamily="49" charset="0"/>
              </a:rPr>
              <a:t>为局部变量，具有动态生存期，</a:t>
            </a:r>
          </a:p>
          <a:p>
            <a:pPr marL="365766" indent="-256036" eaLnBrk="1" fontAlgn="auto" hangingPunct="1">
              <a:spcAft>
                <a:spcPts val="0"/>
              </a:spcAft>
              <a:buClr>
                <a:schemeClr val="accent3"/>
              </a:buClr>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每次进入函数时都初始化。</a:t>
            </a:r>
          </a:p>
          <a:p>
            <a:pPr marL="365766" indent="-256036" eaLnBrk="1" fontAlgn="auto" hangingPunct="1">
              <a:spcAft>
                <a:spcPts val="0"/>
              </a:spcAft>
              <a:buClr>
                <a:schemeClr val="accent3"/>
              </a:buClr>
              <a:defRPr/>
            </a:pPr>
            <a:r>
              <a:rPr lang="zh-CN" altLang="en-US" dirty="0">
                <a:latin typeface="Consolas" pitchFamily="49" charset="0"/>
              </a:rPr>
              <a:t>  </a:t>
            </a:r>
            <a:r>
              <a:rPr lang="en-US" altLang="zh-CN" dirty="0">
                <a:solidFill>
                  <a:srgbClr val="C00000"/>
                </a:solidFill>
                <a:latin typeface="Consolas" pitchFamily="49" charset="0"/>
              </a:rPr>
              <a:t>a +</a:t>
            </a:r>
            <a:r>
              <a:rPr lang="en-US" altLang="zh-CN" dirty="0">
                <a:latin typeface="Consolas" pitchFamily="49" charset="0"/>
              </a:rPr>
              <a:t>=</a:t>
            </a:r>
            <a:r>
              <a:rPr lang="en-US" altLang="zh-CN" dirty="0">
                <a:solidFill>
                  <a:srgbClr val="66FF66"/>
                </a:solidFill>
                <a:latin typeface="Consolas" pitchFamily="49" charset="0"/>
              </a:rPr>
              <a:t> </a:t>
            </a:r>
            <a:r>
              <a:rPr lang="en-US" altLang="zh-CN" dirty="0">
                <a:latin typeface="Consolas" pitchFamily="49" charset="0"/>
              </a:rPr>
              <a:t>2;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 +</a:t>
            </a:r>
            <a:r>
              <a:rPr lang="en-US" altLang="zh-CN" dirty="0">
                <a:latin typeface="Consolas" pitchFamily="49" charset="0"/>
              </a:rPr>
              <a:t>=</a:t>
            </a:r>
            <a:r>
              <a:rPr lang="en-US" altLang="zh-CN" dirty="0">
                <a:solidFill>
                  <a:srgbClr val="66FFFF"/>
                </a:solidFill>
                <a:latin typeface="Consolas" pitchFamily="49" charset="0"/>
              </a:rPr>
              <a:t> </a:t>
            </a:r>
            <a:r>
              <a:rPr lang="en-US" altLang="zh-CN" dirty="0">
                <a:latin typeface="Consolas" pitchFamily="49" charset="0"/>
              </a:rPr>
              <a:t>32; </a:t>
            </a:r>
            <a:r>
              <a:rPr lang="en-US" altLang="zh-CN" dirty="0">
                <a:solidFill>
                  <a:srgbClr val="C00000"/>
                </a:solidFill>
                <a:latin typeface="Consolas" pitchFamily="49" charset="0"/>
              </a:rPr>
              <a:t>c +</a:t>
            </a:r>
            <a:r>
              <a:rPr lang="en-US" altLang="zh-CN" dirty="0">
                <a:latin typeface="Consolas" pitchFamily="49" charset="0"/>
              </a:rPr>
              <a:t>=</a:t>
            </a:r>
            <a:r>
              <a:rPr lang="en-US" altLang="zh-CN" dirty="0">
                <a:solidFill>
                  <a:srgbClr val="66FF66"/>
                </a:solidFill>
                <a:latin typeface="Consolas" pitchFamily="49" charset="0"/>
              </a:rPr>
              <a:t> </a:t>
            </a:r>
            <a:r>
              <a:rPr lang="en-US" altLang="zh-CN" dirty="0">
                <a:latin typeface="Consolas" pitchFamily="49" charset="0"/>
              </a:rPr>
              <a:t>5;</a:t>
            </a:r>
          </a:p>
          <a:p>
            <a:pPr marL="365766" indent="-256036" eaLnBrk="1" fontAlgn="auto" hangingPunct="1">
              <a:spcAft>
                <a:spcPts val="0"/>
              </a:spcAft>
              <a:buClr>
                <a:schemeClr val="accent3"/>
              </a:buClr>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&lt;&lt;"---OTHER---\n";</a:t>
            </a:r>
          </a:p>
          <a:p>
            <a:pPr marL="365766" indent="-256036" eaLnBrk="1" fontAlgn="auto" hangingPunct="1">
              <a:spcAft>
                <a:spcPts val="0"/>
              </a:spcAft>
              <a:buClr>
                <a:schemeClr val="accent3"/>
              </a:buClr>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&lt;&lt;" </a:t>
            </a:r>
            <a:r>
              <a:rPr lang="en-US" altLang="zh-CN" dirty="0" err="1">
                <a:latin typeface="Consolas" pitchFamily="49" charset="0"/>
              </a:rPr>
              <a:t>i</a:t>
            </a:r>
            <a:r>
              <a:rPr lang="en-US" altLang="zh-CN" dirty="0">
                <a:latin typeface="Consolas" pitchFamily="49" charset="0"/>
              </a:rPr>
              <a:t>: "&lt;&lt;</a:t>
            </a:r>
            <a:r>
              <a:rPr lang="en-US" altLang="zh-CN" dirty="0" err="1">
                <a:solidFill>
                  <a:srgbClr val="C00000"/>
                </a:solidFill>
                <a:latin typeface="Consolas" pitchFamily="49" charset="0"/>
              </a:rPr>
              <a:t>i</a:t>
            </a:r>
            <a:r>
              <a:rPr lang="en-US" altLang="zh-CN" dirty="0">
                <a:latin typeface="Consolas" pitchFamily="49" charset="0"/>
              </a:rPr>
              <a:t>&lt;&lt;" a: "&lt;&lt;</a:t>
            </a:r>
            <a:r>
              <a:rPr lang="en-US" altLang="zh-CN" dirty="0">
                <a:solidFill>
                  <a:srgbClr val="C00000"/>
                </a:solidFill>
                <a:latin typeface="Consolas" pitchFamily="49" charset="0"/>
              </a:rPr>
              <a:t>a</a:t>
            </a:r>
            <a:r>
              <a:rPr lang="en-US" altLang="zh-CN" dirty="0">
                <a:latin typeface="Consolas" pitchFamily="49" charset="0"/>
              </a:rPr>
              <a:t>&lt;&lt;" b: "&lt;&lt;</a:t>
            </a:r>
            <a:r>
              <a:rPr lang="en-US" altLang="zh-CN" dirty="0">
                <a:solidFill>
                  <a:srgbClr val="C00000"/>
                </a:solidFill>
                <a:latin typeface="Consolas" pitchFamily="49" charset="0"/>
              </a:rPr>
              <a:t>b</a:t>
            </a:r>
            <a:r>
              <a:rPr lang="en-US" altLang="zh-CN" dirty="0">
                <a:latin typeface="Consolas" pitchFamily="49" charset="0"/>
              </a:rPr>
              <a:t>&lt;&lt;" c: "&lt;&lt;</a:t>
            </a:r>
            <a:r>
              <a:rPr lang="en-US" altLang="zh-CN" dirty="0">
                <a:solidFill>
                  <a:srgbClr val="C00000"/>
                </a:solidFill>
                <a:latin typeface="Consolas" pitchFamily="49" charset="0"/>
              </a:rPr>
              <a:t>c</a:t>
            </a:r>
            <a:r>
              <a:rPr lang="en-US" altLang="zh-CN" dirty="0">
                <a:latin typeface="Consolas" pitchFamily="49" charset="0"/>
              </a:rPr>
              <a:t>&lt;&lt;</a:t>
            </a:r>
            <a:r>
              <a:rPr lang="en-US" altLang="zh-CN" dirty="0" err="1">
                <a:latin typeface="Consolas" pitchFamily="49" charset="0"/>
              </a:rPr>
              <a:t>endl</a:t>
            </a:r>
            <a:r>
              <a:rPr lang="en-US" altLang="zh-CN" dirty="0">
                <a:latin typeface="Consolas" pitchFamily="49" charset="0"/>
              </a:rPr>
              <a:t>;</a:t>
            </a:r>
          </a:p>
          <a:p>
            <a:pPr marL="365766" indent="-256036" eaLnBrk="1" fontAlgn="auto" hangingPunct="1">
              <a:spcAft>
                <a:spcPts val="0"/>
              </a:spcAft>
              <a:buClr>
                <a:schemeClr val="accent3"/>
              </a:buClr>
              <a:defRPr/>
            </a:pPr>
            <a:r>
              <a:rPr lang="en-US" altLang="zh-CN" dirty="0">
                <a:latin typeface="Consolas" pitchFamily="49" charset="0"/>
              </a:rPr>
              <a:t> </a:t>
            </a:r>
            <a:r>
              <a:rPr lang="en-US" altLang="zh-CN" dirty="0">
                <a:solidFill>
                  <a:srgbClr val="66FF66"/>
                </a:solidFill>
                <a:latin typeface="Consolas" pitchFamily="49" charset="0"/>
              </a:rPr>
              <a:t> </a:t>
            </a:r>
            <a:r>
              <a:rPr lang="en-US" altLang="zh-CN" dirty="0">
                <a:solidFill>
                  <a:srgbClr val="C00000"/>
                </a:solidFill>
                <a:latin typeface="Consolas" pitchFamily="49" charset="0"/>
              </a:rPr>
              <a:t>b</a:t>
            </a:r>
            <a:r>
              <a:rPr lang="en-US" altLang="zh-CN" dirty="0">
                <a:solidFill>
                  <a:srgbClr val="66FF66"/>
                </a:solidFill>
                <a:latin typeface="Consolas" pitchFamily="49" charset="0"/>
              </a:rPr>
              <a:t> </a:t>
            </a:r>
            <a:r>
              <a:rPr lang="en-US" altLang="zh-CN" dirty="0">
                <a:latin typeface="Consolas" pitchFamily="49" charset="0"/>
              </a:rPr>
              <a:t>= </a:t>
            </a:r>
            <a:r>
              <a:rPr lang="en-US" altLang="zh-CN" dirty="0">
                <a:solidFill>
                  <a:srgbClr val="C00000"/>
                </a:solidFill>
                <a:latin typeface="Consolas" pitchFamily="49" charset="0"/>
              </a:rPr>
              <a:t>a</a:t>
            </a:r>
            <a:r>
              <a:rPr lang="en-US" altLang="zh-CN" dirty="0">
                <a:latin typeface="Consolas" pitchFamily="49" charset="0"/>
              </a:rPr>
              <a:t>;</a:t>
            </a:r>
          </a:p>
          <a:p>
            <a:pPr marL="365766" indent="-256036" eaLnBrk="1" fontAlgn="auto" hangingPunct="1">
              <a:spcAft>
                <a:spcPts val="0"/>
              </a:spcAft>
              <a:buClr>
                <a:schemeClr val="accent3"/>
              </a:buClr>
              <a:defRPr/>
            </a:pPr>
            <a:r>
              <a:rPr lang="en-US" altLang="zh-CN" dirty="0">
                <a:latin typeface="Consolas" pitchFamily="49" charset="0"/>
              </a:rPr>
              <a:t>}</a:t>
            </a:r>
            <a:endParaRPr lang="zh-CN" altLang="en-US" dirty="0">
              <a:latin typeface="Consolas" pitchFamily="49" charset="0"/>
            </a:endParaRPr>
          </a:p>
        </p:txBody>
      </p:sp>
      <p:sp>
        <p:nvSpPr>
          <p:cNvPr id="5" name="标题 4"/>
          <p:cNvSpPr txBox="1">
            <a:spLocks/>
          </p:cNvSpPr>
          <p:nvPr/>
        </p:nvSpPr>
        <p:spPr>
          <a:xfrm>
            <a:off x="-396552" y="2"/>
            <a:ext cx="9623425" cy="836713"/>
          </a:xfrm>
          <a:prstGeom prst="rect">
            <a:avLst/>
          </a:prstGeom>
        </p:spPr>
        <p:txBody>
          <a:bodyPr anchor="ctr">
            <a:normAutofit/>
          </a:bodyPr>
          <a:lstStyle/>
          <a:p>
            <a:pPr algn="ctr" fontAlgn="auto">
              <a:spcAft>
                <a:spcPts val="0"/>
              </a:spcAft>
              <a:defRPr/>
            </a:pPr>
            <a:endParaRPr kumimoji="0" lang="zh-CN" altLang="en-US" sz="2799"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r>
              <a:rPr lang="en-US" altLang="zh-CN"/>
              <a:t>5-2</a:t>
            </a:r>
            <a:r>
              <a:rPr lang="zh-CN" altLang="en-US"/>
              <a:t>（续）</a:t>
            </a:r>
          </a:p>
        </p:txBody>
      </p:sp>
      <p:sp>
        <p:nvSpPr>
          <p:cNvPr id="3" name="内容占位符 2"/>
          <p:cNvSpPr>
            <a:spLocks noGrp="1"/>
          </p:cNvSpPr>
          <p:nvPr>
            <p:ph idx="1"/>
          </p:nvPr>
        </p:nvSpPr>
        <p:spPr>
          <a:xfrm>
            <a:off x="-108520" y="908720"/>
            <a:ext cx="9252520" cy="5328591"/>
          </a:xfrm>
        </p:spPr>
        <p:txBody>
          <a:bodyPr>
            <a:normAutofit/>
          </a:bodyPr>
          <a:lstStyle/>
          <a:p>
            <a:pPr marL="365766" indent="-256036" eaLnBrk="1" fontAlgn="auto" hangingPunct="1">
              <a:lnSpc>
                <a:spcPct val="95000"/>
              </a:lnSpc>
              <a:spcAft>
                <a:spcPts val="0"/>
              </a:spcAft>
              <a:buClr>
                <a:schemeClr val="accent3"/>
              </a:buClr>
              <a:defRPr/>
            </a:pPr>
            <a:r>
              <a:rPr lang="en-US" altLang="zh-CN" dirty="0" err="1">
                <a:latin typeface="Consolas" pitchFamily="49" charset="0"/>
              </a:rPr>
              <a:t>int</a:t>
            </a:r>
            <a:r>
              <a:rPr lang="en-US" altLang="zh-CN" dirty="0">
                <a:latin typeface="Consolas" pitchFamily="49" charset="0"/>
              </a:rPr>
              <a:t> main() {</a:t>
            </a:r>
          </a:p>
          <a:p>
            <a:pPr marL="365766" indent="-256036" eaLnBrk="1" fontAlgn="auto" hangingPunct="1">
              <a:lnSpc>
                <a:spcPct val="95000"/>
              </a:lnSpc>
              <a:spcAft>
                <a:spcPts val="0"/>
              </a:spcAft>
              <a:buClr>
                <a:schemeClr val="accent3"/>
              </a:buClr>
              <a:defRPr/>
            </a:pPr>
            <a:r>
              <a:rPr lang="en-US" altLang="zh-CN" dirty="0">
                <a:latin typeface="Consolas" pitchFamily="49" charset="0"/>
              </a:rPr>
              <a:t>  static </a:t>
            </a:r>
            <a:r>
              <a:rPr lang="en-US" altLang="zh-CN" dirty="0" err="1">
                <a:latin typeface="Consolas" pitchFamily="49" charset="0"/>
              </a:rPr>
              <a:t>int</a:t>
            </a:r>
            <a:r>
              <a:rPr lang="en-US" altLang="zh-CN" dirty="0">
                <a:latin typeface="Consolas" pitchFamily="49" charset="0"/>
              </a:rPr>
              <a:t> </a:t>
            </a:r>
            <a:r>
              <a:rPr lang="en-US" altLang="zh-CN" dirty="0">
                <a:solidFill>
                  <a:schemeClr val="tx2"/>
                </a:solidFill>
                <a:latin typeface="Consolas" pitchFamily="49" charset="0"/>
              </a:rPr>
              <a:t>a</a:t>
            </a:r>
            <a:r>
              <a:rPr lang="en-US" altLang="zh-CN" sz="2599" dirty="0">
                <a:latin typeface="Consolas" pitchFamily="49" charset="0"/>
              </a:rPr>
              <a:t>;//</a:t>
            </a:r>
            <a:r>
              <a:rPr lang="zh-CN" altLang="en-US" sz="2200" dirty="0">
                <a:latin typeface="Consolas" pitchFamily="49" charset="0"/>
              </a:rPr>
              <a:t>静态局部变量，有全局寿命，局部可见，默认</a:t>
            </a:r>
            <a:r>
              <a:rPr lang="en-US" altLang="zh-CN" sz="2200" dirty="0">
                <a:latin typeface="Consolas" pitchFamily="49" charset="0"/>
              </a:rPr>
              <a:t>0</a:t>
            </a:r>
            <a:r>
              <a:rPr lang="zh-CN" altLang="en-US" sz="2599" dirty="0">
                <a:latin typeface="Consolas" pitchFamily="49" charset="0"/>
              </a:rPr>
              <a:t>。</a:t>
            </a:r>
            <a:endParaRPr lang="zh-CN" altLang="en-US" dirty="0">
              <a:latin typeface="Consolas" pitchFamily="49" charset="0"/>
            </a:endParaRPr>
          </a:p>
          <a:p>
            <a:pPr marL="365766" indent="-256036" eaLnBrk="1" fontAlgn="auto" hangingPunct="1">
              <a:lnSpc>
                <a:spcPct val="95000"/>
              </a:lnSpc>
              <a:spcAft>
                <a:spcPts val="0"/>
              </a:spcAft>
              <a:buClr>
                <a:schemeClr val="accent3"/>
              </a:buClr>
              <a:defRPr/>
            </a:pPr>
            <a:r>
              <a:rPr lang="zh-CN" altLang="en-US"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a:solidFill>
                  <a:schemeClr val="tx2"/>
                </a:solidFill>
                <a:latin typeface="Consolas" pitchFamily="49" charset="0"/>
              </a:rPr>
              <a:t>b </a:t>
            </a:r>
            <a:r>
              <a:rPr lang="en-US" altLang="zh-CN" dirty="0">
                <a:latin typeface="Consolas" pitchFamily="49" charset="0"/>
              </a:rPr>
              <a:t>= -10; // b, c</a:t>
            </a:r>
            <a:r>
              <a:rPr lang="zh-CN" altLang="en-US" dirty="0">
                <a:latin typeface="Consolas" pitchFamily="49" charset="0"/>
              </a:rPr>
              <a:t>为局部变量，具有动态生存期。</a:t>
            </a:r>
          </a:p>
          <a:p>
            <a:pPr marL="365766" indent="-256036" eaLnBrk="1" fontAlgn="auto" hangingPunct="1">
              <a:lnSpc>
                <a:spcPct val="95000"/>
              </a:lnSpc>
              <a:spcAft>
                <a:spcPts val="0"/>
              </a:spcAft>
              <a:buClr>
                <a:schemeClr val="accent3"/>
              </a:buClr>
              <a:defRPr/>
            </a:pPr>
            <a:r>
              <a:rPr lang="zh-CN" altLang="en-US"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a:solidFill>
                  <a:schemeClr val="tx2"/>
                </a:solidFill>
                <a:latin typeface="Consolas" pitchFamily="49" charset="0"/>
              </a:rPr>
              <a:t>c </a:t>
            </a:r>
            <a:r>
              <a:rPr lang="en-US" altLang="zh-CN" dirty="0">
                <a:latin typeface="Consolas" pitchFamily="49" charset="0"/>
              </a:rPr>
              <a:t>= 0;</a:t>
            </a:r>
          </a:p>
          <a:p>
            <a:pPr marL="365766" indent="-256036" eaLnBrk="1" fontAlgn="auto" hangingPunct="1">
              <a:lnSpc>
                <a:spcPct val="95000"/>
              </a:lnSpc>
              <a:spcAft>
                <a:spcPts val="0"/>
              </a:spcAft>
              <a:buClr>
                <a:schemeClr val="accent3"/>
              </a:buClr>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"---MAIN---\n";</a:t>
            </a:r>
          </a:p>
          <a:p>
            <a:pPr marL="365766" indent="-256036" eaLnBrk="1" fontAlgn="auto" hangingPunct="1">
              <a:lnSpc>
                <a:spcPct val="95000"/>
              </a:lnSpc>
              <a:spcAft>
                <a:spcPts val="0"/>
              </a:spcAft>
              <a:buClr>
                <a:schemeClr val="accent3"/>
              </a:buClr>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&lt;&lt;"i:"&lt;&lt;i&lt;&lt;" a:"&lt;&lt;</a:t>
            </a:r>
            <a:r>
              <a:rPr lang="en-US" altLang="zh-CN" dirty="0">
                <a:solidFill>
                  <a:schemeClr val="tx2"/>
                </a:solidFill>
                <a:latin typeface="Consolas" pitchFamily="49" charset="0"/>
              </a:rPr>
              <a:t>a</a:t>
            </a:r>
            <a:r>
              <a:rPr lang="en-US" altLang="zh-CN" dirty="0">
                <a:latin typeface="Consolas" pitchFamily="49" charset="0"/>
              </a:rPr>
              <a:t>&lt;&lt;" b:"&lt;&lt;</a:t>
            </a:r>
            <a:r>
              <a:rPr lang="en-US" altLang="zh-CN" dirty="0">
                <a:solidFill>
                  <a:schemeClr val="tx2"/>
                </a:solidFill>
                <a:latin typeface="Consolas" pitchFamily="49" charset="0"/>
              </a:rPr>
              <a:t>b</a:t>
            </a:r>
            <a:r>
              <a:rPr lang="en-US" altLang="zh-CN" dirty="0">
                <a:latin typeface="Consolas" pitchFamily="49" charset="0"/>
              </a:rPr>
              <a:t>&lt;&lt;" c:"&lt;&lt;</a:t>
            </a:r>
            <a:r>
              <a:rPr lang="en-US" altLang="zh-CN" dirty="0">
                <a:solidFill>
                  <a:schemeClr val="tx2"/>
                </a:solidFill>
                <a:latin typeface="Consolas" pitchFamily="49" charset="0"/>
              </a:rPr>
              <a:t>c</a:t>
            </a:r>
            <a:r>
              <a:rPr lang="en-US" altLang="zh-CN" dirty="0">
                <a:latin typeface="Consolas" pitchFamily="49" charset="0"/>
              </a:rPr>
              <a:t>&lt;&lt;</a:t>
            </a:r>
            <a:r>
              <a:rPr lang="en-US" altLang="zh-CN" dirty="0" err="1">
                <a:latin typeface="Consolas" pitchFamily="49" charset="0"/>
              </a:rPr>
              <a:t>endl</a:t>
            </a:r>
            <a:r>
              <a:rPr lang="en-US" altLang="zh-CN" dirty="0">
                <a:latin typeface="Consolas" pitchFamily="49" charset="0"/>
              </a:rPr>
              <a:t>;</a:t>
            </a:r>
          </a:p>
          <a:p>
            <a:pPr marL="365766" indent="-256036" eaLnBrk="1" fontAlgn="auto" hangingPunct="1">
              <a:lnSpc>
                <a:spcPct val="95000"/>
              </a:lnSpc>
              <a:spcAft>
                <a:spcPts val="0"/>
              </a:spcAft>
              <a:buClr>
                <a:schemeClr val="accent3"/>
              </a:buClr>
              <a:defRPr/>
            </a:pPr>
            <a:r>
              <a:rPr lang="en-US" altLang="zh-CN" dirty="0">
                <a:latin typeface="Consolas" pitchFamily="49" charset="0"/>
              </a:rPr>
              <a:t>  c += 8; other();</a:t>
            </a:r>
          </a:p>
          <a:p>
            <a:pPr marL="365766" indent="-256036" eaLnBrk="1" fontAlgn="auto" hangingPunct="1">
              <a:lnSpc>
                <a:spcPct val="95000"/>
              </a:lnSpc>
              <a:spcAft>
                <a:spcPts val="0"/>
              </a:spcAft>
              <a:buClr>
                <a:schemeClr val="accent3"/>
              </a:buClr>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&lt;&lt;"---MAIN---\n";</a:t>
            </a:r>
          </a:p>
          <a:p>
            <a:pPr marL="365766" indent="-256036" eaLnBrk="1" fontAlgn="auto" hangingPunct="1">
              <a:lnSpc>
                <a:spcPct val="95000"/>
              </a:lnSpc>
              <a:spcAft>
                <a:spcPts val="0"/>
              </a:spcAft>
              <a:buClr>
                <a:schemeClr val="accent3"/>
              </a:buClr>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&lt;&lt;" i:"&lt;&lt;i&lt;&lt;" a:"&lt;&lt;</a:t>
            </a:r>
            <a:r>
              <a:rPr lang="en-US" altLang="zh-CN" dirty="0">
                <a:solidFill>
                  <a:schemeClr val="tx2"/>
                </a:solidFill>
                <a:latin typeface="Consolas" pitchFamily="49" charset="0"/>
              </a:rPr>
              <a:t>a</a:t>
            </a:r>
            <a:r>
              <a:rPr lang="en-US" altLang="zh-CN" dirty="0">
                <a:latin typeface="Consolas" pitchFamily="49" charset="0"/>
              </a:rPr>
              <a:t>&lt;&lt;" b:"&lt;&lt;</a:t>
            </a:r>
            <a:r>
              <a:rPr lang="en-US" altLang="zh-CN" dirty="0">
                <a:solidFill>
                  <a:schemeClr val="tx2"/>
                </a:solidFill>
                <a:latin typeface="Consolas" pitchFamily="49" charset="0"/>
              </a:rPr>
              <a:t>b</a:t>
            </a:r>
            <a:r>
              <a:rPr lang="en-US" altLang="zh-CN" dirty="0">
                <a:latin typeface="Consolas" pitchFamily="49" charset="0"/>
              </a:rPr>
              <a:t>&lt;&lt;" c:"&lt;&lt;</a:t>
            </a:r>
            <a:r>
              <a:rPr lang="en-US" altLang="zh-CN" dirty="0">
                <a:solidFill>
                  <a:schemeClr val="tx2"/>
                </a:solidFill>
                <a:latin typeface="Consolas" pitchFamily="49" charset="0"/>
              </a:rPr>
              <a:t>c</a:t>
            </a:r>
            <a:r>
              <a:rPr lang="en-US" altLang="zh-CN" dirty="0">
                <a:latin typeface="Consolas" pitchFamily="49" charset="0"/>
              </a:rPr>
              <a:t>&lt;&lt;</a:t>
            </a:r>
            <a:r>
              <a:rPr lang="en-US" altLang="zh-CN" dirty="0" err="1">
                <a:latin typeface="Consolas" pitchFamily="49" charset="0"/>
              </a:rPr>
              <a:t>endl</a:t>
            </a:r>
            <a:r>
              <a:rPr lang="en-US" altLang="zh-CN" dirty="0">
                <a:latin typeface="Consolas" pitchFamily="49" charset="0"/>
              </a:rPr>
              <a:t>;</a:t>
            </a:r>
          </a:p>
          <a:p>
            <a:pPr marL="365766" indent="-256036" eaLnBrk="1" fontAlgn="auto" hangingPunct="1">
              <a:lnSpc>
                <a:spcPct val="95000"/>
              </a:lnSpc>
              <a:spcAft>
                <a:spcPts val="0"/>
              </a:spcAft>
              <a:buClr>
                <a:schemeClr val="accent3"/>
              </a:buClr>
              <a:defRPr/>
            </a:pPr>
            <a:r>
              <a:rPr lang="en-US" altLang="zh-CN" dirty="0">
                <a:latin typeface="Consolas" pitchFamily="49" charset="0"/>
              </a:rPr>
              <a:t> </a:t>
            </a:r>
            <a:r>
              <a:rPr lang="en-US" altLang="zh-CN" dirty="0">
                <a:solidFill>
                  <a:srgbClr val="66FFFF"/>
                </a:solidFill>
                <a:latin typeface="Consolas" pitchFamily="49" charset="0"/>
              </a:rPr>
              <a:t>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 +</a:t>
            </a:r>
            <a:r>
              <a:rPr lang="en-US" altLang="zh-CN" dirty="0">
                <a:latin typeface="Consolas" pitchFamily="49" charset="0"/>
              </a:rPr>
              <a:t>=</a:t>
            </a:r>
            <a:r>
              <a:rPr lang="en-US" altLang="zh-CN" dirty="0">
                <a:solidFill>
                  <a:srgbClr val="66FFFF"/>
                </a:solidFill>
                <a:latin typeface="Consolas" pitchFamily="49" charset="0"/>
              </a:rPr>
              <a:t> </a:t>
            </a:r>
            <a:r>
              <a:rPr lang="en-US" altLang="zh-CN" dirty="0">
                <a:latin typeface="Consolas" pitchFamily="49" charset="0"/>
              </a:rPr>
              <a:t>10; other();  </a:t>
            </a:r>
          </a:p>
          <a:p>
            <a:pPr marL="365766" indent="-256036" eaLnBrk="1" fontAlgn="auto" hangingPunct="1">
              <a:lnSpc>
                <a:spcPct val="95000"/>
              </a:lnSpc>
              <a:spcAft>
                <a:spcPts val="0"/>
              </a:spcAft>
              <a:buClr>
                <a:schemeClr val="accent3"/>
              </a:buClr>
              <a:defRPr/>
            </a:pPr>
            <a:r>
              <a:rPr lang="en-US" altLang="zh-CN" dirty="0">
                <a:latin typeface="Consolas" pitchFamily="49" charset="0"/>
              </a:rPr>
              <a:t>	return 0;</a:t>
            </a:r>
          </a:p>
          <a:p>
            <a:pPr marL="365766" indent="-256036" eaLnBrk="1" fontAlgn="auto" hangingPunct="1">
              <a:lnSpc>
                <a:spcPct val="95000"/>
              </a:lnSpc>
              <a:spcAft>
                <a:spcPts val="0"/>
              </a:spcAft>
              <a:buClr>
                <a:schemeClr val="accent3"/>
              </a:buClr>
              <a:defRPr/>
            </a:pPr>
            <a:r>
              <a:rPr lang="en-US" altLang="zh-CN" dirty="0">
                <a:latin typeface="Consolas"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5"/>
          <p:cNvSpPr>
            <a:spLocks noGrp="1"/>
          </p:cNvSpPr>
          <p:nvPr>
            <p:ph type="title"/>
          </p:nvPr>
        </p:nvSpPr>
        <p:spPr/>
        <p:txBody>
          <a:bodyPr/>
          <a:lstStyle/>
          <a:p>
            <a:pPr eaLnBrk="1" hangingPunct="1"/>
            <a:r>
              <a:rPr lang="zh-CN" altLang="en-US" dirty="0"/>
              <a:t>例</a:t>
            </a:r>
            <a:r>
              <a:rPr lang="en-US" altLang="zh-CN" dirty="0"/>
              <a:t>5-2</a:t>
            </a:r>
            <a:r>
              <a:rPr lang="zh-CN" altLang="en-US" dirty="0"/>
              <a:t>（续）</a:t>
            </a:r>
          </a:p>
        </p:txBody>
      </p:sp>
      <p:sp>
        <p:nvSpPr>
          <p:cNvPr id="7" name="内容占位符 6"/>
          <p:cNvSpPr>
            <a:spLocks noGrp="1"/>
          </p:cNvSpPr>
          <p:nvPr>
            <p:ph idx="1"/>
          </p:nvPr>
        </p:nvSpPr>
        <p:spPr>
          <a:xfrm>
            <a:off x="179513" y="1268760"/>
            <a:ext cx="8964488" cy="5040560"/>
          </a:xfrm>
          <a:noFill/>
        </p:spPr>
        <p:txBody>
          <a:bodyPr>
            <a:normAutofit/>
          </a:bodyPr>
          <a:lstStyle/>
          <a:p>
            <a:pPr marL="365766" indent="-256036" eaLnBrk="1" fontAlgn="auto" hangingPunct="1">
              <a:spcAft>
                <a:spcPts val="0"/>
              </a:spcAft>
              <a:buClr>
                <a:schemeClr val="accent3"/>
              </a:buClr>
              <a:defRPr/>
            </a:pPr>
            <a:r>
              <a:rPr lang="zh-CN" altLang="en-US" b="1" dirty="0">
                <a:solidFill>
                  <a:schemeClr val="tx2"/>
                </a:solidFill>
                <a:latin typeface="Consolas" pitchFamily="49" charset="0"/>
              </a:rPr>
              <a:t>运行结果：</a:t>
            </a:r>
            <a:endParaRPr lang="en-US" altLang="zh-CN" b="1" dirty="0">
              <a:solidFill>
                <a:schemeClr val="tx2"/>
              </a:solidFill>
              <a:latin typeface="Consolas" pitchFamily="49" charset="0"/>
            </a:endParaRPr>
          </a:p>
          <a:p>
            <a:pPr marL="365766" indent="-256036" eaLnBrk="1" fontAlgn="auto" hangingPunct="1">
              <a:spcAft>
                <a:spcPts val="0"/>
              </a:spcAft>
              <a:buClr>
                <a:schemeClr val="accent3"/>
              </a:buClr>
              <a:defRPr/>
            </a:pPr>
            <a:r>
              <a:rPr lang="en-US" altLang="zh-CN" dirty="0">
                <a:latin typeface="Consolas" pitchFamily="49" charset="0"/>
              </a:rPr>
              <a:t>---MAIN---</a:t>
            </a:r>
          </a:p>
          <a:p>
            <a:pPr marL="365766" indent="-256036" eaLnBrk="1" fontAlgn="auto" hangingPunct="1">
              <a:spcAft>
                <a:spcPts val="0"/>
              </a:spcAft>
              <a:buClr>
                <a:schemeClr val="accent3"/>
              </a:buClr>
              <a:defRPr/>
            </a:pPr>
            <a:r>
              <a:rPr lang="en-US" altLang="zh-CN" dirty="0">
                <a:solidFill>
                  <a:srgbClr val="C00000"/>
                </a:solidFill>
                <a:latin typeface="Consolas" pitchFamily="49" charset="0"/>
              </a:rPr>
              <a:t>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 1 </a:t>
            </a:r>
            <a:r>
              <a:rPr lang="en-US" altLang="zh-CN" dirty="0">
                <a:solidFill>
                  <a:schemeClr val="tx2"/>
                </a:solidFill>
                <a:latin typeface="Consolas" pitchFamily="49" charset="0"/>
              </a:rPr>
              <a:t>a: 0 b: -10 c: 0</a:t>
            </a:r>
            <a:endParaRPr lang="en-US" altLang="zh-CN" dirty="0">
              <a:latin typeface="Consolas" pitchFamily="49" charset="0"/>
            </a:endParaRPr>
          </a:p>
          <a:p>
            <a:pPr marL="365766" indent="-256036" eaLnBrk="1" fontAlgn="auto" hangingPunct="1">
              <a:spcAft>
                <a:spcPts val="0"/>
              </a:spcAft>
              <a:buClr>
                <a:schemeClr val="accent3"/>
              </a:buClr>
              <a:defRPr/>
            </a:pPr>
            <a:r>
              <a:rPr lang="en-US" altLang="zh-CN" dirty="0">
                <a:latin typeface="Consolas" pitchFamily="49" charset="0"/>
              </a:rPr>
              <a:t>---OTHER---</a:t>
            </a:r>
          </a:p>
          <a:p>
            <a:pPr marL="365766" indent="-256036" eaLnBrk="1" fontAlgn="auto" hangingPunct="1">
              <a:spcAft>
                <a:spcPts val="0"/>
              </a:spcAft>
              <a:buClr>
                <a:schemeClr val="accent3"/>
              </a:buClr>
              <a:defRPr/>
            </a:pPr>
            <a:r>
              <a:rPr lang="en-US" altLang="zh-CN" dirty="0">
                <a:latin typeface="Consolas" pitchFamily="49" charset="0"/>
              </a:rPr>
              <a:t>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 33 </a:t>
            </a:r>
            <a:r>
              <a:rPr lang="en-US" altLang="zh-CN" dirty="0">
                <a:solidFill>
                  <a:srgbClr val="0070C0"/>
                </a:solidFill>
                <a:latin typeface="Consolas" pitchFamily="49" charset="0"/>
              </a:rPr>
              <a:t>a: 4 b: 0 c: 15</a:t>
            </a:r>
          </a:p>
          <a:p>
            <a:pPr marL="365766" indent="-256036" eaLnBrk="1" fontAlgn="auto" hangingPunct="1">
              <a:spcAft>
                <a:spcPts val="0"/>
              </a:spcAft>
              <a:buClr>
                <a:schemeClr val="accent3"/>
              </a:buClr>
              <a:defRPr/>
            </a:pPr>
            <a:r>
              <a:rPr lang="en-US" altLang="zh-CN" dirty="0">
                <a:latin typeface="Consolas" pitchFamily="49" charset="0"/>
              </a:rPr>
              <a:t>---MAIN---</a:t>
            </a:r>
          </a:p>
          <a:p>
            <a:pPr marL="365766" indent="-256036" eaLnBrk="1" fontAlgn="auto" hangingPunct="1">
              <a:spcAft>
                <a:spcPts val="0"/>
              </a:spcAft>
              <a:buClr>
                <a:schemeClr val="accent3"/>
              </a:buClr>
              <a:defRPr/>
            </a:pPr>
            <a:r>
              <a:rPr lang="en-US" altLang="zh-CN" dirty="0">
                <a:latin typeface="Consolas" pitchFamily="49" charset="0"/>
              </a:rPr>
              <a:t>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 33 </a:t>
            </a:r>
            <a:r>
              <a:rPr lang="en-US" altLang="zh-CN" dirty="0">
                <a:solidFill>
                  <a:schemeClr val="tx2"/>
                </a:solidFill>
                <a:latin typeface="Consolas" pitchFamily="49" charset="0"/>
              </a:rPr>
              <a:t>a: 0 b: -10 c: 8</a:t>
            </a:r>
            <a:endParaRPr lang="en-US" altLang="zh-CN" dirty="0">
              <a:latin typeface="Consolas" pitchFamily="49" charset="0"/>
            </a:endParaRPr>
          </a:p>
          <a:p>
            <a:pPr marL="365766" indent="-256036" eaLnBrk="1" fontAlgn="auto" hangingPunct="1">
              <a:spcAft>
                <a:spcPts val="0"/>
              </a:spcAft>
              <a:buClr>
                <a:schemeClr val="accent3"/>
              </a:buClr>
              <a:defRPr/>
            </a:pPr>
            <a:r>
              <a:rPr lang="en-US" altLang="zh-CN" dirty="0">
                <a:latin typeface="Consolas" pitchFamily="49" charset="0"/>
              </a:rPr>
              <a:t>---OTHER---</a:t>
            </a:r>
          </a:p>
          <a:p>
            <a:pPr marL="365766" indent="-256036" eaLnBrk="1" fontAlgn="auto" hangingPunct="1">
              <a:spcAft>
                <a:spcPts val="0"/>
              </a:spcAft>
              <a:buClr>
                <a:schemeClr val="accent3"/>
              </a:buClr>
              <a:defRPr/>
            </a:pPr>
            <a:r>
              <a:rPr lang="en-US" altLang="zh-CN" dirty="0">
                <a:latin typeface="Consolas" pitchFamily="49" charset="0"/>
              </a:rPr>
              <a:t> </a:t>
            </a:r>
            <a:r>
              <a:rPr lang="en-US" altLang="zh-CN" dirty="0" err="1">
                <a:solidFill>
                  <a:srgbClr val="C00000"/>
                </a:solidFill>
                <a:latin typeface="Consolas" pitchFamily="49" charset="0"/>
              </a:rPr>
              <a:t>i</a:t>
            </a:r>
            <a:r>
              <a:rPr lang="en-US" altLang="zh-CN" dirty="0">
                <a:solidFill>
                  <a:srgbClr val="C00000"/>
                </a:solidFill>
                <a:latin typeface="Consolas" pitchFamily="49" charset="0"/>
              </a:rPr>
              <a:t>: 75 </a:t>
            </a:r>
            <a:r>
              <a:rPr lang="en-US" altLang="zh-CN" dirty="0">
                <a:solidFill>
                  <a:srgbClr val="0070C0"/>
                </a:solidFill>
                <a:latin typeface="Consolas" pitchFamily="49" charset="0"/>
              </a:rPr>
              <a:t>a: 6 b: 4 c: 15</a:t>
            </a:r>
          </a:p>
          <a:p>
            <a:pPr marL="365766" indent="-256036" eaLnBrk="1" fontAlgn="auto" hangingPunct="1">
              <a:spcAft>
                <a:spcPts val="0"/>
              </a:spcAft>
              <a:buClr>
                <a:schemeClr val="accent3"/>
              </a:buClr>
              <a:defRPr/>
            </a:pPr>
            <a:endParaRPr lang="zh-CN" altLang="en-US" dirty="0">
              <a:latin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类的静态数据成员</a:t>
            </a:r>
          </a:p>
        </p:txBody>
      </p:sp>
      <p:sp>
        <p:nvSpPr>
          <p:cNvPr id="3" name="文本占位符 2"/>
          <p:cNvSpPr>
            <a:spLocks noGrp="1"/>
          </p:cNvSpPr>
          <p:nvPr>
            <p:ph type="body" idx="1"/>
          </p:nvPr>
        </p:nvSpPr>
        <p:spPr/>
        <p:txBody>
          <a:bodyPr/>
          <a:lstStyle/>
          <a:p>
            <a:r>
              <a:rPr lang="zh-CN" altLang="en-US" dirty="0"/>
              <a:t>静态成员是解决同一个类的不同对象之间数据和函数共享问题的</a:t>
            </a:r>
            <a:endParaRPr lang="en-US" altLang="zh-CN" dirty="0"/>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24</a:t>
            </a:fld>
            <a:endParaRPr lang="zh-CN" altLang="en-US"/>
          </a:p>
        </p:txBody>
      </p:sp>
    </p:spTree>
    <p:extLst>
      <p:ext uri="{BB962C8B-B14F-4D97-AF65-F5344CB8AC3E}">
        <p14:creationId xmlns:p14="http://schemas.microsoft.com/office/powerpoint/2010/main" val="2621441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EE1B3-04BE-D426-FE53-B707F44C5A46}"/>
              </a:ext>
            </a:extLst>
          </p:cNvPr>
          <p:cNvSpPr>
            <a:spLocks noGrp="1"/>
          </p:cNvSpPr>
          <p:nvPr>
            <p:ph type="title"/>
          </p:nvPr>
        </p:nvSpPr>
        <p:spPr/>
        <p:txBody>
          <a:bodyPr/>
          <a:lstStyle/>
          <a:p>
            <a:r>
              <a:rPr lang="zh-CN" altLang="en-US" dirty="0"/>
              <a:t>例：雇员类</a:t>
            </a:r>
          </a:p>
        </p:txBody>
      </p:sp>
      <p:sp>
        <p:nvSpPr>
          <p:cNvPr id="3" name="内容占位符 2">
            <a:extLst>
              <a:ext uri="{FF2B5EF4-FFF2-40B4-BE49-F238E27FC236}">
                <a16:creationId xmlns:a16="http://schemas.microsoft.com/office/drawing/2014/main" id="{9B4399FD-465C-CCB2-386D-11FE81887426}"/>
              </a:ext>
            </a:extLst>
          </p:cNvPr>
          <p:cNvSpPr>
            <a:spLocks noGrp="1"/>
          </p:cNvSpPr>
          <p:nvPr>
            <p:ph idx="1"/>
          </p:nvPr>
        </p:nvSpPr>
        <p:spPr/>
        <p:txBody>
          <a:bodyPr/>
          <a:lstStyle/>
          <a:p>
            <a:pPr marL="109539" indent="0">
              <a:buNone/>
            </a:pPr>
            <a:r>
              <a:rPr lang="en-US" altLang="zh-CN" dirty="0"/>
              <a:t>class Employee {</a:t>
            </a:r>
          </a:p>
          <a:p>
            <a:pPr marL="109539" indent="0">
              <a:buNone/>
            </a:pPr>
            <a:r>
              <a:rPr lang="en-US" altLang="zh-CN" dirty="0"/>
              <a:t>private:</a:t>
            </a:r>
          </a:p>
          <a:p>
            <a:pPr marL="109539" indent="0">
              <a:buNone/>
            </a:pPr>
            <a:r>
              <a:rPr lang="en-US" altLang="zh-CN" dirty="0"/>
              <a:t>	int </a:t>
            </a:r>
            <a:r>
              <a:rPr lang="en-US" altLang="zh-CN" dirty="0" err="1"/>
              <a:t>empNo</a:t>
            </a:r>
            <a:r>
              <a:rPr lang="en-US" altLang="zh-CN" dirty="0"/>
              <a:t>;</a:t>
            </a:r>
          </a:p>
          <a:p>
            <a:pPr marL="109539" indent="0">
              <a:buNone/>
            </a:pPr>
            <a:r>
              <a:rPr lang="en-US" altLang="zh-CN" dirty="0"/>
              <a:t>	int id;</a:t>
            </a:r>
          </a:p>
          <a:p>
            <a:pPr marL="109539" indent="0">
              <a:buNone/>
            </a:pPr>
            <a:r>
              <a:rPr lang="en-US" altLang="zh-CN" dirty="0"/>
              <a:t>	string name;</a:t>
            </a:r>
          </a:p>
          <a:p>
            <a:pPr marL="109539" indent="0">
              <a:buNone/>
            </a:pPr>
            <a:r>
              <a:rPr lang="en-US" altLang="zh-CN" dirty="0"/>
              <a:t>	…</a:t>
            </a:r>
          </a:p>
          <a:p>
            <a:pPr marL="109539" indent="0">
              <a:buNone/>
            </a:pPr>
            <a:r>
              <a:rPr lang="en-US" altLang="zh-CN" dirty="0"/>
              <a:t>}</a:t>
            </a:r>
            <a:endParaRPr lang="zh-CN" altLang="en-US" dirty="0"/>
          </a:p>
        </p:txBody>
      </p:sp>
      <p:sp>
        <p:nvSpPr>
          <p:cNvPr id="4" name="灯片编号占位符 3">
            <a:extLst>
              <a:ext uri="{FF2B5EF4-FFF2-40B4-BE49-F238E27FC236}">
                <a16:creationId xmlns:a16="http://schemas.microsoft.com/office/drawing/2014/main" id="{96FEE517-6AA7-9241-D33F-705749F7BFDC}"/>
              </a:ext>
            </a:extLst>
          </p:cNvPr>
          <p:cNvSpPr>
            <a:spLocks noGrp="1"/>
          </p:cNvSpPr>
          <p:nvPr>
            <p:ph type="sldNum" sz="quarter" idx="4"/>
          </p:nvPr>
        </p:nvSpPr>
        <p:spPr/>
        <p:txBody>
          <a:bodyPr/>
          <a:lstStyle/>
          <a:p>
            <a:fld id="{8B523677-3448-4A6C-9E0B-8088A24AD317}" type="slidenum">
              <a:rPr lang="zh-CN" altLang="en-US" smtClean="0"/>
              <a:pPr/>
              <a:t>25</a:t>
            </a:fld>
            <a:endParaRPr lang="zh-CN" altLang="en-US"/>
          </a:p>
        </p:txBody>
      </p:sp>
      <p:sp>
        <p:nvSpPr>
          <p:cNvPr id="5" name="对话气泡: 矩形 4">
            <a:extLst>
              <a:ext uri="{FF2B5EF4-FFF2-40B4-BE49-F238E27FC236}">
                <a16:creationId xmlns:a16="http://schemas.microsoft.com/office/drawing/2014/main" id="{5645BD4D-74DF-2218-6889-F3673E3F2A4E}"/>
              </a:ext>
            </a:extLst>
          </p:cNvPr>
          <p:cNvSpPr/>
          <p:nvPr/>
        </p:nvSpPr>
        <p:spPr>
          <a:xfrm>
            <a:off x="4572000" y="1615849"/>
            <a:ext cx="3744416" cy="1362070"/>
          </a:xfrm>
          <a:prstGeom prst="wedgeRectCallout">
            <a:avLst>
              <a:gd name="adj1" fmla="val -81751"/>
              <a:gd name="adj2" fmla="val 10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如果要统计雇员总数，这个数据存放在什么地方？</a:t>
            </a:r>
          </a:p>
        </p:txBody>
      </p:sp>
      <p:sp>
        <p:nvSpPr>
          <p:cNvPr id="6" name="文本框 5">
            <a:extLst>
              <a:ext uri="{FF2B5EF4-FFF2-40B4-BE49-F238E27FC236}">
                <a16:creationId xmlns:a16="http://schemas.microsoft.com/office/drawing/2014/main" id="{8B0068A2-258E-2B93-CD3C-A82054593D86}"/>
              </a:ext>
            </a:extLst>
          </p:cNvPr>
          <p:cNvSpPr txBox="1"/>
          <p:nvPr/>
        </p:nvSpPr>
        <p:spPr>
          <a:xfrm>
            <a:off x="3707904" y="3212976"/>
            <a:ext cx="5184576" cy="2462213"/>
          </a:xfrm>
          <a:prstGeom prst="rect">
            <a:avLst/>
          </a:prstGeom>
          <a:noFill/>
        </p:spPr>
        <p:txBody>
          <a:bodyPr wrap="square" rtlCol="0">
            <a:spAutoFit/>
          </a:bodyPr>
          <a:lstStyle/>
          <a:p>
            <a:r>
              <a:rPr lang="en-US" altLang="zh-CN" sz="2200" dirty="0">
                <a:solidFill>
                  <a:srgbClr val="CC6600"/>
                </a:solidFill>
                <a:latin typeface="微软雅黑" panose="020B0503020204020204" pitchFamily="34" charset="-122"/>
                <a:ea typeface="微软雅黑" panose="020B0503020204020204" pitchFamily="34" charset="-122"/>
              </a:rPr>
              <a:t>1</a:t>
            </a:r>
            <a:r>
              <a:rPr lang="zh-CN" altLang="en-US" sz="2200" dirty="0">
                <a:solidFill>
                  <a:srgbClr val="CC6600"/>
                </a:solidFill>
                <a:latin typeface="微软雅黑" panose="020B0503020204020204" pitchFamily="34" charset="-122"/>
                <a:ea typeface="微软雅黑" panose="020B0503020204020204" pitchFamily="34" charset="-122"/>
              </a:rPr>
              <a:t>）以类外的变量来存储总数，不能实现数据的隐藏；</a:t>
            </a:r>
            <a:endParaRPr lang="en-US" altLang="zh-CN" sz="2200" dirty="0">
              <a:solidFill>
                <a:srgbClr val="CC6600"/>
              </a:solidFill>
              <a:latin typeface="微软雅黑" panose="020B0503020204020204" pitchFamily="34" charset="-122"/>
              <a:ea typeface="微软雅黑" panose="020B0503020204020204" pitchFamily="34" charset="-122"/>
            </a:endParaRPr>
          </a:p>
          <a:p>
            <a:r>
              <a:rPr lang="en-US" altLang="zh-CN" sz="2200" dirty="0">
                <a:solidFill>
                  <a:srgbClr val="CC6600"/>
                </a:solidFill>
                <a:latin typeface="微软雅黑" panose="020B0503020204020204" pitchFamily="34" charset="-122"/>
                <a:ea typeface="微软雅黑" panose="020B0503020204020204" pitchFamily="34" charset="-122"/>
              </a:rPr>
              <a:t>2</a:t>
            </a:r>
            <a:r>
              <a:rPr lang="zh-CN" altLang="en-US" sz="2200" dirty="0">
                <a:solidFill>
                  <a:srgbClr val="CC6600"/>
                </a:solidFill>
                <a:latin typeface="微软雅黑" panose="020B0503020204020204" pitchFamily="34" charset="-122"/>
                <a:ea typeface="微软雅黑" panose="020B0503020204020204" pitchFamily="34" charset="-122"/>
              </a:rPr>
              <a:t>）类中每个对象分别维护一个总数，不仅冗余且容易造成数据的不一致</a:t>
            </a:r>
            <a:endParaRPr lang="en-US" altLang="zh-CN" sz="2200" dirty="0">
              <a:solidFill>
                <a:srgbClr val="CC6600"/>
              </a:solidFill>
              <a:latin typeface="微软雅黑" panose="020B0503020204020204" pitchFamily="34" charset="-122"/>
              <a:ea typeface="微软雅黑" panose="020B0503020204020204" pitchFamily="34" charset="-122"/>
            </a:endParaRPr>
          </a:p>
          <a:p>
            <a:r>
              <a:rPr lang="en-US" altLang="zh-CN" sz="2200" dirty="0">
                <a:solidFill>
                  <a:schemeClr val="accent6"/>
                </a:solidFill>
                <a:latin typeface="微软雅黑" panose="020B0503020204020204" pitchFamily="34" charset="-122"/>
                <a:ea typeface="微软雅黑" panose="020B0503020204020204" pitchFamily="34" charset="-122"/>
              </a:rPr>
              <a:t>3</a:t>
            </a:r>
            <a:r>
              <a:rPr lang="zh-CN" altLang="en-US" sz="2200" dirty="0">
                <a:solidFill>
                  <a:schemeClr val="accent6"/>
                </a:solidFill>
                <a:latin typeface="微软雅黑" panose="020B0503020204020204" pitchFamily="34" charset="-122"/>
                <a:ea typeface="微软雅黑" panose="020B0503020204020204" pitchFamily="34" charset="-122"/>
              </a:rPr>
              <a:t>）这个数据应该是</a:t>
            </a:r>
            <a:r>
              <a:rPr lang="en-US" altLang="zh-CN" sz="2200" dirty="0">
                <a:solidFill>
                  <a:schemeClr val="accent6"/>
                </a:solidFill>
                <a:latin typeface="微软雅黑" panose="020B0503020204020204" pitchFamily="34" charset="-122"/>
                <a:ea typeface="微软雅黑" panose="020B0503020204020204" pitchFamily="34" charset="-122"/>
              </a:rPr>
              <a:t>Employee</a:t>
            </a:r>
            <a:r>
              <a:rPr lang="zh-CN" altLang="en-US" sz="2200" dirty="0">
                <a:solidFill>
                  <a:schemeClr val="accent6"/>
                </a:solidFill>
                <a:latin typeface="微软雅黑" panose="020B0503020204020204" pitchFamily="34" charset="-122"/>
                <a:ea typeface="微软雅黑" panose="020B0503020204020204" pitchFamily="34" charset="-122"/>
              </a:rPr>
              <a:t>类的所有对象共享的，共同拥有一个用于存放总数的数据成员</a:t>
            </a:r>
          </a:p>
        </p:txBody>
      </p:sp>
    </p:spTree>
    <p:extLst>
      <p:ext uri="{BB962C8B-B14F-4D97-AF65-F5344CB8AC3E}">
        <p14:creationId xmlns:p14="http://schemas.microsoft.com/office/powerpoint/2010/main" val="380607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7505" y="778024"/>
            <a:ext cx="9128016" cy="1066800"/>
          </a:xfrm>
        </p:spPr>
        <p:txBody>
          <a:bodyPr/>
          <a:lstStyle/>
          <a:p>
            <a:pPr eaLnBrk="1" hangingPunct="1"/>
            <a:r>
              <a:rPr lang="zh-CN" altLang="en-US" dirty="0"/>
              <a:t>静态数据成员</a:t>
            </a:r>
          </a:p>
        </p:txBody>
      </p:sp>
      <p:sp>
        <p:nvSpPr>
          <p:cNvPr id="19459" name="内容占位符 2"/>
          <p:cNvSpPr>
            <a:spLocks noGrp="1"/>
          </p:cNvSpPr>
          <p:nvPr>
            <p:ph idx="1"/>
          </p:nvPr>
        </p:nvSpPr>
        <p:spPr>
          <a:xfrm>
            <a:off x="107507" y="1563538"/>
            <a:ext cx="8945826" cy="3449638"/>
          </a:xfrm>
        </p:spPr>
        <p:txBody>
          <a:bodyPr/>
          <a:lstStyle/>
          <a:p>
            <a:pPr eaLnBrk="1" hangingPunct="1">
              <a:lnSpc>
                <a:spcPct val="150000"/>
              </a:lnSpc>
              <a:spcAft>
                <a:spcPts val="0"/>
              </a:spcAft>
            </a:pPr>
            <a:r>
              <a:rPr lang="zh-CN" altLang="en-US" dirty="0">
                <a:latin typeface="Consolas" panose="020B0609020204030204" pitchFamily="49" charset="0"/>
              </a:rPr>
              <a:t>静态数据成员</a:t>
            </a:r>
          </a:p>
          <a:p>
            <a:pPr lvl="1" eaLnBrk="1" hangingPunct="1">
              <a:spcAft>
                <a:spcPts val="1200"/>
              </a:spcAft>
            </a:pPr>
            <a:r>
              <a:rPr lang="zh-CN" altLang="en-US" sz="2200" dirty="0">
                <a:latin typeface="Consolas" panose="020B0609020204030204" pitchFamily="49" charset="0"/>
              </a:rPr>
              <a:t>用关键字</a:t>
            </a:r>
            <a:r>
              <a:rPr lang="en-US" altLang="zh-CN" sz="2200" dirty="0">
                <a:solidFill>
                  <a:schemeClr val="tx1"/>
                </a:solidFill>
                <a:latin typeface="Consolas" panose="020B0609020204030204" pitchFamily="49" charset="0"/>
              </a:rPr>
              <a:t>static</a:t>
            </a:r>
            <a:r>
              <a:rPr lang="zh-CN" altLang="en-US" sz="2200" dirty="0">
                <a:latin typeface="Consolas" panose="020B0609020204030204" pitchFamily="49" charset="0"/>
              </a:rPr>
              <a:t>声明</a:t>
            </a:r>
          </a:p>
          <a:p>
            <a:pPr lvl="1" eaLnBrk="1" hangingPunct="1">
              <a:spcAft>
                <a:spcPts val="1200"/>
              </a:spcAft>
            </a:pPr>
            <a:r>
              <a:rPr lang="zh-CN" altLang="en-US" sz="2200" dirty="0">
                <a:latin typeface="Consolas" panose="020B0609020204030204" pitchFamily="49" charset="0"/>
              </a:rPr>
              <a:t>为该类的所有对象共享，静态数据成员具有静态生存期</a:t>
            </a:r>
          </a:p>
          <a:p>
            <a:pPr lvl="1" eaLnBrk="1" hangingPunct="1">
              <a:spcAft>
                <a:spcPts val="1200"/>
              </a:spcAft>
            </a:pPr>
            <a:r>
              <a:rPr lang="zh-CN" altLang="en-US" sz="2200" dirty="0">
                <a:latin typeface="Consolas" panose="020B0609020204030204" pitchFamily="49" charset="0"/>
              </a:rPr>
              <a:t>一般在类外初始化，用</a:t>
            </a:r>
            <a:r>
              <a:rPr lang="en-US" altLang="zh-CN" sz="2200" dirty="0">
                <a:latin typeface="Consolas" panose="020B0609020204030204" pitchFamily="49" charset="0"/>
              </a:rPr>
              <a:t>(::)</a:t>
            </a:r>
            <a:r>
              <a:rPr lang="zh-CN" altLang="en-US" sz="2200" dirty="0">
                <a:latin typeface="Consolas" panose="020B0609020204030204" pitchFamily="49" charset="0"/>
              </a:rPr>
              <a:t>来指明所属的类</a:t>
            </a:r>
            <a:endParaRPr lang="en-US" altLang="zh-CN" sz="2200" dirty="0">
              <a:latin typeface="Consolas" panose="020B0609020204030204" pitchFamily="49" charset="0"/>
            </a:endParaRPr>
          </a:p>
          <a:p>
            <a:pPr lvl="1" eaLnBrk="1" hangingPunct="1">
              <a:spcAft>
                <a:spcPts val="1200"/>
              </a:spcAft>
            </a:pPr>
            <a:r>
              <a:rPr lang="en-US" altLang="zh-CN" sz="2200" dirty="0">
                <a:latin typeface="Consolas" panose="020B0609020204030204" pitchFamily="49" charset="0"/>
              </a:rPr>
              <a:t>C++11</a:t>
            </a:r>
            <a:r>
              <a:rPr lang="zh-CN" altLang="en-US" sz="2200" dirty="0">
                <a:latin typeface="Consolas" panose="020B0609020204030204" pitchFamily="49" charset="0"/>
              </a:rPr>
              <a:t>支持静态常量（</a:t>
            </a:r>
            <a:r>
              <a:rPr lang="en-US" altLang="zh-CN" sz="2200" dirty="0">
                <a:latin typeface="Consolas" panose="020B0609020204030204" pitchFamily="49" charset="0"/>
              </a:rPr>
              <a:t>const</a:t>
            </a:r>
            <a:r>
              <a:rPr lang="zh-CN" altLang="en-US" sz="2200" dirty="0">
                <a:latin typeface="Consolas" panose="020B0609020204030204" pitchFamily="49" charset="0"/>
              </a:rPr>
              <a:t>或</a:t>
            </a:r>
            <a:r>
              <a:rPr lang="en-US" altLang="zh-CN" sz="2200" dirty="0" err="1">
                <a:latin typeface="Consolas" panose="020B0609020204030204" pitchFamily="49" charset="0"/>
              </a:rPr>
              <a:t>constexpr</a:t>
            </a:r>
            <a:r>
              <a:rPr lang="zh-CN" altLang="en-US" sz="2200" dirty="0">
                <a:latin typeface="Consolas" panose="020B0609020204030204" pitchFamily="49" charset="0"/>
              </a:rPr>
              <a:t>修饰）类内初始化，此时类外仍可定义该静态成员，但不可再次初始化操作</a:t>
            </a:r>
          </a:p>
          <a:p>
            <a:pPr eaLnBrk="1" hangingPunct="1"/>
            <a:endParaRPr lang="zh-CN" altLang="en-US"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513" y="1124744"/>
            <a:ext cx="8964487" cy="1066800"/>
          </a:xfrm>
        </p:spPr>
        <p:txBody>
          <a:bodyPr/>
          <a:lstStyle/>
          <a:p>
            <a:pPr eaLnBrk="1" hangingPunct="1"/>
            <a:r>
              <a:rPr lang="zh-CN" altLang="en-US" dirty="0"/>
              <a:t>例</a:t>
            </a:r>
            <a:r>
              <a:rPr lang="en-US" altLang="zh-CN" dirty="0"/>
              <a:t>5-4 </a:t>
            </a:r>
            <a:r>
              <a:rPr lang="zh-CN" altLang="en-US" dirty="0"/>
              <a:t>具有静态数据成员的</a:t>
            </a:r>
            <a:r>
              <a:rPr lang="en-US" altLang="zh-CN" dirty="0"/>
              <a:t>Point</a:t>
            </a:r>
            <a:r>
              <a:rPr lang="zh-CN" altLang="en-US" dirty="0"/>
              <a:t>类</a:t>
            </a:r>
          </a:p>
        </p:txBody>
      </p:sp>
      <p:sp>
        <p:nvSpPr>
          <p:cNvPr id="20484" name="Rectangle 17"/>
          <p:cNvSpPr>
            <a:spLocks noChangeArrowheads="1"/>
          </p:cNvSpPr>
          <p:nvPr/>
        </p:nvSpPr>
        <p:spPr bwMode="auto">
          <a:xfrm>
            <a:off x="-345947" y="-253914"/>
            <a:ext cx="166034" cy="46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p>
        </p:txBody>
      </p:sp>
      <p:grpSp>
        <p:nvGrpSpPr>
          <p:cNvPr id="20485" name="Group 3"/>
          <p:cNvGrpSpPr>
            <a:grpSpLocks noChangeAspect="1"/>
          </p:cNvGrpSpPr>
          <p:nvPr/>
        </p:nvGrpSpPr>
        <p:grpSpPr bwMode="auto">
          <a:xfrm>
            <a:off x="179514" y="2243934"/>
            <a:ext cx="6163901" cy="3973513"/>
            <a:chOff x="0" y="0"/>
            <a:chExt cx="3656" cy="2826"/>
          </a:xfrm>
        </p:grpSpPr>
        <p:sp>
          <p:nvSpPr>
            <p:cNvPr id="20486" name="AutoShape 16"/>
            <p:cNvSpPr>
              <a:spLocks noChangeAspect="1" noChangeArrowheads="1" noTextEdit="1"/>
            </p:cNvSpPr>
            <p:nvPr/>
          </p:nvSpPr>
          <p:spPr bwMode="auto">
            <a:xfrm>
              <a:off x="0" y="0"/>
              <a:ext cx="315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1">
                <a:latin typeface="微软雅黑" panose="020B0503020204020204" pitchFamily="34" charset="-122"/>
                <a:ea typeface="微软雅黑" panose="020B0503020204020204" pitchFamily="34" charset="-122"/>
              </a:endParaRPr>
            </a:p>
          </p:txBody>
        </p:sp>
        <p:sp>
          <p:nvSpPr>
            <p:cNvPr id="20487" name="Rectangle 15"/>
            <p:cNvSpPr>
              <a:spLocks noChangeArrowheads="1"/>
            </p:cNvSpPr>
            <p:nvPr/>
          </p:nvSpPr>
          <p:spPr bwMode="auto">
            <a:xfrm>
              <a:off x="139" y="125"/>
              <a:ext cx="3517" cy="2560"/>
            </a:xfrm>
            <a:prstGeom prst="rect">
              <a:avLst/>
            </a:prstGeom>
            <a:solidFill>
              <a:srgbClr val="FFFFFF"/>
            </a:solidFill>
            <a:ln w="4">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latin typeface="微软雅黑" panose="020B0503020204020204" pitchFamily="34" charset="-122"/>
                <a:ea typeface="微软雅黑" panose="020B0503020204020204" pitchFamily="34" charset="-122"/>
              </a:endParaRPr>
            </a:p>
          </p:txBody>
        </p:sp>
        <p:sp>
          <p:nvSpPr>
            <p:cNvPr id="20488" name="Rectangle 14"/>
            <p:cNvSpPr>
              <a:spLocks noChangeArrowheads="1"/>
            </p:cNvSpPr>
            <p:nvPr/>
          </p:nvSpPr>
          <p:spPr bwMode="auto">
            <a:xfrm>
              <a:off x="1344" y="183"/>
              <a:ext cx="40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Point</a:t>
              </a:r>
              <a:endParaRPr kumimoji="0" lang="en-US" altLang="zh-CN" sz="1800">
                <a:latin typeface="微软雅黑" panose="020B0503020204020204" pitchFamily="34" charset="-122"/>
                <a:ea typeface="微软雅黑" panose="020B0503020204020204" pitchFamily="34" charset="-122"/>
                <a:cs typeface="Arial" panose="020B0604020202020204" pitchFamily="34" charset="0"/>
              </a:endParaRPr>
            </a:p>
          </p:txBody>
        </p:sp>
        <p:sp>
          <p:nvSpPr>
            <p:cNvPr id="20489" name="Rectangle 13"/>
            <p:cNvSpPr>
              <a:spLocks noChangeArrowheads="1"/>
            </p:cNvSpPr>
            <p:nvPr/>
          </p:nvSpPr>
          <p:spPr bwMode="auto">
            <a:xfrm>
              <a:off x="139" y="447"/>
              <a:ext cx="3517" cy="223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latin typeface="微软雅黑" panose="020B0503020204020204" pitchFamily="34" charset="-122"/>
                <a:ea typeface="微软雅黑" panose="020B0503020204020204" pitchFamily="34" charset="-122"/>
              </a:endParaRPr>
            </a:p>
          </p:txBody>
        </p:sp>
        <p:sp>
          <p:nvSpPr>
            <p:cNvPr id="20490" name="Rectangle 12"/>
            <p:cNvSpPr>
              <a:spLocks noChangeArrowheads="1"/>
            </p:cNvSpPr>
            <p:nvPr/>
          </p:nvSpPr>
          <p:spPr bwMode="auto">
            <a:xfrm>
              <a:off x="139" y="1287"/>
              <a:ext cx="3517" cy="139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latin typeface="微软雅黑" panose="020B0503020204020204" pitchFamily="34" charset="-122"/>
                <a:ea typeface="微软雅黑" panose="020B0503020204020204" pitchFamily="34" charset="-122"/>
              </a:endParaRPr>
            </a:p>
          </p:txBody>
        </p:sp>
        <p:sp>
          <p:nvSpPr>
            <p:cNvPr id="20491" name="Rectangle 11"/>
            <p:cNvSpPr>
              <a:spLocks noChangeArrowheads="1"/>
            </p:cNvSpPr>
            <p:nvPr/>
          </p:nvSpPr>
          <p:spPr bwMode="auto">
            <a:xfrm>
              <a:off x="182" y="476"/>
              <a:ext cx="54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x : int</a:t>
              </a:r>
              <a:endParaRPr kumimoji="0" lang="en-US" altLang="zh-CN" sz="4800">
                <a:latin typeface="微软雅黑" panose="020B0503020204020204" pitchFamily="34" charset="-122"/>
                <a:ea typeface="微软雅黑" panose="020B0503020204020204" pitchFamily="34" charset="-122"/>
                <a:cs typeface="Arial" panose="020B0604020202020204" pitchFamily="34" charset="0"/>
              </a:endParaRPr>
            </a:p>
          </p:txBody>
        </p:sp>
        <p:sp>
          <p:nvSpPr>
            <p:cNvPr id="20492" name="Rectangle 10"/>
            <p:cNvSpPr>
              <a:spLocks noChangeArrowheads="1"/>
            </p:cNvSpPr>
            <p:nvPr/>
          </p:nvSpPr>
          <p:spPr bwMode="auto">
            <a:xfrm>
              <a:off x="182" y="716"/>
              <a:ext cx="54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y : int</a:t>
              </a:r>
              <a:endParaRPr kumimoji="0" lang="en-US" altLang="zh-CN" sz="4800">
                <a:latin typeface="微软雅黑" panose="020B0503020204020204" pitchFamily="34" charset="-122"/>
                <a:ea typeface="微软雅黑" panose="020B0503020204020204" pitchFamily="34" charset="-122"/>
                <a:cs typeface="Arial" panose="020B0604020202020204" pitchFamily="34" charset="0"/>
              </a:endParaRPr>
            </a:p>
          </p:txBody>
        </p:sp>
        <p:sp>
          <p:nvSpPr>
            <p:cNvPr id="20493" name="Rectangle 9"/>
            <p:cNvSpPr>
              <a:spLocks noChangeArrowheads="1"/>
            </p:cNvSpPr>
            <p:nvPr/>
          </p:nvSpPr>
          <p:spPr bwMode="auto">
            <a:xfrm>
              <a:off x="182" y="956"/>
              <a:ext cx="1227" cy="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u="sng">
                  <a:solidFill>
                    <a:srgbClr val="000000"/>
                  </a:solidFill>
                  <a:latin typeface="微软雅黑" panose="020B0503020204020204" pitchFamily="34" charset="-122"/>
                  <a:ea typeface="微软雅黑" panose="020B0503020204020204" pitchFamily="34" charset="-122"/>
                  <a:cs typeface="Arial" panose="020B0604020202020204" pitchFamily="34" charset="0"/>
                </a:rPr>
                <a:t>- count : int = 0</a:t>
              </a:r>
              <a:endParaRPr kumimoji="0" lang="en-US" altLang="zh-CN" sz="2001">
                <a:latin typeface="微软雅黑" panose="020B0503020204020204" pitchFamily="34" charset="-122"/>
                <a:ea typeface="微软雅黑" panose="020B0503020204020204" pitchFamily="34" charset="-122"/>
                <a:cs typeface="Arial" panose="020B0604020202020204" pitchFamily="34" charset="0"/>
              </a:endParaRPr>
            </a:p>
          </p:txBody>
        </p:sp>
        <p:sp>
          <p:nvSpPr>
            <p:cNvPr id="20494" name="Rectangle 8"/>
            <p:cNvSpPr>
              <a:spLocks noChangeArrowheads="1"/>
            </p:cNvSpPr>
            <p:nvPr/>
          </p:nvSpPr>
          <p:spPr bwMode="auto">
            <a:xfrm>
              <a:off x="182" y="1436"/>
              <a:ext cx="242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Point(xx : int = 0, yy : int = 0)</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0495" name="Rectangle 7"/>
            <p:cNvSpPr>
              <a:spLocks noChangeArrowheads="1"/>
            </p:cNvSpPr>
            <p:nvPr/>
          </p:nvSpPr>
          <p:spPr bwMode="auto">
            <a:xfrm>
              <a:off x="182" y="1676"/>
              <a:ext cx="988"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getX() : 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0496" name="Rectangle 6"/>
            <p:cNvSpPr>
              <a:spLocks noChangeArrowheads="1"/>
            </p:cNvSpPr>
            <p:nvPr/>
          </p:nvSpPr>
          <p:spPr bwMode="auto">
            <a:xfrm>
              <a:off x="182" y="1916"/>
              <a:ext cx="981"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getY() : 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0497" name="Rectangle 5"/>
            <p:cNvSpPr>
              <a:spLocks noChangeArrowheads="1"/>
            </p:cNvSpPr>
            <p:nvPr/>
          </p:nvSpPr>
          <p:spPr bwMode="auto">
            <a:xfrm>
              <a:off x="182" y="2157"/>
              <a:ext cx="152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Point(p : Point &amp;)</a:t>
              </a:r>
              <a:endParaRPr kumimoji="0" lang="en-US" altLang="zh-CN" sz="240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20498" name="Rectangle 4"/>
            <p:cNvSpPr>
              <a:spLocks noChangeArrowheads="1"/>
            </p:cNvSpPr>
            <p:nvPr/>
          </p:nvSpPr>
          <p:spPr bwMode="auto">
            <a:xfrm>
              <a:off x="182" y="2397"/>
              <a:ext cx="1642"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showCount() : void</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 name="灯片编号占位符 1"/>
          <p:cNvSpPr>
            <a:spLocks noGrp="1"/>
          </p:cNvSpPr>
          <p:nvPr>
            <p:ph type="sldNum" sz="quarter" idx="4"/>
          </p:nvPr>
        </p:nvSpPr>
        <p:spPr>
          <a:xfrm>
            <a:off x="8174914" y="21604"/>
            <a:ext cx="1849758" cy="365125"/>
          </a:xfrm>
        </p:spPr>
        <p:txBody>
          <a:bodyPr/>
          <a:lstStyle/>
          <a:p>
            <a:fld id="{8B523677-3448-4A6C-9E0B-8088A24AD317}" type="slidenum">
              <a:rPr lang="zh-CN" altLang="en-US" smtClean="0"/>
              <a:pPr/>
              <a:t>27</a:t>
            </a:fld>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标题 1"/>
          <p:cNvSpPr>
            <a:spLocks noGrp="1"/>
          </p:cNvSpPr>
          <p:nvPr>
            <p:ph type="title"/>
          </p:nvPr>
        </p:nvSpPr>
        <p:spPr/>
        <p:txBody>
          <a:bodyPr/>
          <a:lstStyle/>
          <a:p>
            <a:pPr eaLnBrk="1" hangingPunct="1"/>
            <a:r>
              <a:rPr lang="zh-CN" altLang="en-US" dirty="0"/>
              <a:t>例</a:t>
            </a:r>
            <a:r>
              <a:rPr lang="en-US" altLang="zh-CN" dirty="0"/>
              <a:t>5-4</a:t>
            </a:r>
            <a:r>
              <a:rPr lang="zh-CN" altLang="en-US" dirty="0"/>
              <a:t> 静态成员举例</a:t>
            </a:r>
          </a:p>
        </p:txBody>
      </p:sp>
      <p:sp>
        <p:nvSpPr>
          <p:cNvPr id="21506" name="内容占位符 2"/>
          <p:cNvSpPr>
            <a:spLocks noGrp="1"/>
          </p:cNvSpPr>
          <p:nvPr>
            <p:ph idx="1"/>
          </p:nvPr>
        </p:nvSpPr>
        <p:spPr>
          <a:xfrm>
            <a:off x="106929" y="908720"/>
            <a:ext cx="9037072" cy="5328591"/>
          </a:xfrm>
        </p:spPr>
        <p:txBody>
          <a:bodyPr/>
          <a:lstStyle/>
          <a:p>
            <a:pPr eaLnBrk="1" hangingPunct="1">
              <a:buFont typeface="Georgia" panose="02040502050405020303" pitchFamily="18" charset="0"/>
              <a:buNone/>
            </a:pPr>
            <a:r>
              <a:rPr lang="en-US" altLang="zh-CN" sz="1800" dirty="0"/>
              <a:t>#include &lt;iostream&gt;</a:t>
            </a:r>
          </a:p>
          <a:p>
            <a:pPr eaLnBrk="1" hangingPunct="1">
              <a:buFont typeface="Georgia" panose="02040502050405020303" pitchFamily="18" charset="0"/>
              <a:buNone/>
            </a:pPr>
            <a:r>
              <a:rPr lang="en-US" altLang="zh-CN" sz="1800" dirty="0"/>
              <a:t>using namespace </a:t>
            </a:r>
            <a:r>
              <a:rPr lang="en-US" altLang="zh-CN" sz="1800" dirty="0" err="1"/>
              <a:t>std</a:t>
            </a:r>
            <a:r>
              <a:rPr lang="en-US" altLang="zh-CN" sz="1800" dirty="0"/>
              <a:t>;</a:t>
            </a:r>
          </a:p>
          <a:p>
            <a:pPr eaLnBrk="1" hangingPunct="1">
              <a:buFont typeface="Georgia" panose="02040502050405020303" pitchFamily="18" charset="0"/>
              <a:buNone/>
            </a:pPr>
            <a:r>
              <a:rPr lang="en-US" altLang="zh-CN" sz="1800" dirty="0"/>
              <a:t>class Point {	//Point</a:t>
            </a:r>
            <a:r>
              <a:rPr lang="zh-CN" altLang="en-US" sz="1800" dirty="0"/>
              <a:t>类定义</a:t>
            </a:r>
          </a:p>
          <a:p>
            <a:pPr eaLnBrk="1" hangingPunct="1">
              <a:buFont typeface="Georgia" panose="02040502050405020303" pitchFamily="18" charset="0"/>
              <a:buNone/>
            </a:pPr>
            <a:r>
              <a:rPr lang="en-US" altLang="zh-CN" sz="1800" dirty="0"/>
              <a:t>public:	//</a:t>
            </a:r>
            <a:r>
              <a:rPr lang="zh-CN" altLang="en-US" sz="1800" dirty="0"/>
              <a:t>外部接口</a:t>
            </a:r>
          </a:p>
          <a:p>
            <a:pPr eaLnBrk="1" hangingPunct="1">
              <a:buFont typeface="Georgia" panose="02040502050405020303" pitchFamily="18" charset="0"/>
              <a:buNone/>
            </a:pPr>
            <a:r>
              <a:rPr lang="en-US" altLang="zh-CN" sz="1800" dirty="0"/>
              <a:t>	Point(</a:t>
            </a:r>
            <a:r>
              <a:rPr lang="en-US" altLang="zh-CN" sz="1800" dirty="0" err="1"/>
              <a:t>int</a:t>
            </a:r>
            <a:r>
              <a:rPr lang="en-US" altLang="zh-CN" sz="1800" dirty="0"/>
              <a:t> x = 0, </a:t>
            </a:r>
            <a:r>
              <a:rPr lang="en-US" altLang="zh-CN" sz="1800" dirty="0" err="1"/>
              <a:t>int</a:t>
            </a:r>
            <a:r>
              <a:rPr lang="en-US" altLang="zh-CN" sz="1800" dirty="0"/>
              <a:t> y = 0) : x(x), y(y) { //</a:t>
            </a:r>
            <a:r>
              <a:rPr lang="zh-CN" altLang="en-US" sz="1800" dirty="0"/>
              <a:t>构造函数</a:t>
            </a:r>
          </a:p>
          <a:p>
            <a:pPr eaLnBrk="1" hangingPunct="1">
              <a:buFont typeface="Georgia" panose="02040502050405020303" pitchFamily="18" charset="0"/>
              <a:buNone/>
            </a:pPr>
            <a:r>
              <a:rPr lang="zh-CN" altLang="en-US" sz="1800" dirty="0"/>
              <a:t>		</a:t>
            </a:r>
            <a:r>
              <a:rPr lang="en-US" altLang="zh-CN" sz="1800" dirty="0"/>
              <a:t>//</a:t>
            </a:r>
            <a:r>
              <a:rPr lang="zh-CN" altLang="en-US" sz="1800" dirty="0"/>
              <a:t>在构造函数中对</a:t>
            </a:r>
            <a:r>
              <a:rPr lang="en-US" altLang="zh-CN" sz="1800" dirty="0"/>
              <a:t>count</a:t>
            </a:r>
            <a:r>
              <a:rPr lang="zh-CN" altLang="en-US" sz="1800" dirty="0"/>
              <a:t>累加，所有对象共同维护同一个</a:t>
            </a:r>
            <a:r>
              <a:rPr lang="en-US" altLang="zh-CN" sz="1800" dirty="0"/>
              <a:t>count</a:t>
            </a:r>
          </a:p>
          <a:p>
            <a:pPr eaLnBrk="1" hangingPunct="1">
              <a:buFont typeface="Georgia" panose="02040502050405020303" pitchFamily="18" charset="0"/>
              <a:buNone/>
            </a:pPr>
            <a:r>
              <a:rPr lang="en-US" altLang="zh-CN" sz="1800" dirty="0"/>
              <a:t>		</a:t>
            </a:r>
            <a:r>
              <a:rPr lang="en-US" altLang="zh-CN" sz="1800" dirty="0">
                <a:solidFill>
                  <a:schemeClr val="accent6"/>
                </a:solidFill>
              </a:rPr>
              <a:t>count++;</a:t>
            </a:r>
          </a:p>
          <a:p>
            <a:pPr eaLnBrk="1" hangingPunct="1">
              <a:buFont typeface="Georgia" panose="02040502050405020303" pitchFamily="18" charset="0"/>
              <a:buNone/>
            </a:pPr>
            <a:r>
              <a:rPr lang="en-US" altLang="zh-CN" sz="1800" dirty="0"/>
              <a:t>	}</a:t>
            </a:r>
          </a:p>
          <a:p>
            <a:pPr eaLnBrk="1" hangingPunct="1">
              <a:buFont typeface="Georgia" panose="02040502050405020303" pitchFamily="18" charset="0"/>
              <a:buNone/>
            </a:pPr>
            <a:r>
              <a:rPr lang="en-US" altLang="zh-CN" sz="1800" dirty="0"/>
              <a:t>	Point(Point &amp;p) {	//</a:t>
            </a:r>
            <a:r>
              <a:rPr lang="zh-CN" altLang="en-US" sz="1800" dirty="0"/>
              <a:t>复制构造函数</a:t>
            </a:r>
          </a:p>
          <a:p>
            <a:pPr eaLnBrk="1" hangingPunct="1">
              <a:buFont typeface="Georgia" panose="02040502050405020303" pitchFamily="18" charset="0"/>
              <a:buNone/>
            </a:pPr>
            <a:r>
              <a:rPr lang="zh-CN" altLang="en-US" sz="1800" dirty="0"/>
              <a:t>		</a:t>
            </a:r>
            <a:r>
              <a:rPr lang="en-US" altLang="zh-CN" sz="1800" dirty="0"/>
              <a:t>x = </a:t>
            </a:r>
            <a:r>
              <a:rPr lang="en-US" altLang="zh-CN" sz="1800" dirty="0" err="1"/>
              <a:t>p.x</a:t>
            </a:r>
            <a:r>
              <a:rPr lang="en-US" altLang="zh-CN" sz="1800" dirty="0"/>
              <a:t>;  y = </a:t>
            </a:r>
            <a:r>
              <a:rPr lang="en-US" altLang="zh-CN" sz="1800" dirty="0" err="1"/>
              <a:t>p.y</a:t>
            </a:r>
            <a:r>
              <a:rPr lang="en-US" altLang="zh-CN" sz="1800" dirty="0"/>
              <a:t>;</a:t>
            </a:r>
          </a:p>
          <a:p>
            <a:pPr eaLnBrk="1" hangingPunct="1">
              <a:buFont typeface="Georgia" panose="02040502050405020303" pitchFamily="18" charset="0"/>
              <a:buNone/>
            </a:pPr>
            <a:r>
              <a:rPr lang="en-US" altLang="zh-CN" sz="1800" dirty="0"/>
              <a:t>		</a:t>
            </a:r>
            <a:r>
              <a:rPr lang="en-US" altLang="zh-CN" sz="1800" dirty="0">
                <a:solidFill>
                  <a:schemeClr val="accent6"/>
                </a:solidFill>
              </a:rPr>
              <a:t>count++;</a:t>
            </a:r>
          </a:p>
          <a:p>
            <a:pPr eaLnBrk="1" hangingPunct="1">
              <a:buFont typeface="Georgia" panose="02040502050405020303" pitchFamily="18" charset="0"/>
              <a:buNone/>
            </a:pPr>
            <a:r>
              <a:rPr lang="en-US" altLang="zh-CN" sz="1800" dirty="0"/>
              <a:t>	}</a:t>
            </a:r>
          </a:p>
          <a:p>
            <a:pPr eaLnBrk="1" hangingPunct="1">
              <a:buFont typeface="Georgia" panose="02040502050405020303" pitchFamily="18" charset="0"/>
              <a:buNone/>
            </a:pPr>
            <a:r>
              <a:rPr lang="en-US" altLang="zh-CN" sz="1800" dirty="0"/>
              <a:t>	~Point() {  count--; }</a:t>
            </a:r>
          </a:p>
          <a:p>
            <a:pPr eaLnBrk="1" hangingPunct="1">
              <a:buFont typeface="Georgia" panose="02040502050405020303" pitchFamily="18" charset="0"/>
              <a:buNone/>
            </a:pPr>
            <a:r>
              <a:rPr lang="en-US" altLang="zh-CN" sz="1800" dirty="0"/>
              <a:t>	</a:t>
            </a:r>
            <a:r>
              <a:rPr lang="en-US" altLang="zh-CN" sz="1800" dirty="0" err="1"/>
              <a:t>int</a:t>
            </a:r>
            <a:r>
              <a:rPr lang="en-US" altLang="zh-CN" sz="1800" dirty="0"/>
              <a:t> </a:t>
            </a:r>
            <a:r>
              <a:rPr lang="en-US" altLang="zh-CN" sz="1800" dirty="0" err="1"/>
              <a:t>getX</a:t>
            </a:r>
            <a:r>
              <a:rPr lang="en-US" altLang="zh-CN" sz="1800" dirty="0"/>
              <a:t>() { return x; }</a:t>
            </a:r>
          </a:p>
          <a:p>
            <a:pPr eaLnBrk="1" hangingPunct="1">
              <a:buFont typeface="Georgia" panose="02040502050405020303" pitchFamily="18" charset="0"/>
              <a:buNone/>
            </a:pPr>
            <a:r>
              <a:rPr lang="en-US" altLang="zh-CN" sz="1800" dirty="0"/>
              <a:t>	</a:t>
            </a:r>
            <a:r>
              <a:rPr lang="en-US" altLang="zh-CN" sz="1800" dirty="0" err="1"/>
              <a:t>int</a:t>
            </a:r>
            <a:r>
              <a:rPr lang="en-US" altLang="zh-CN" sz="1800" dirty="0"/>
              <a:t> </a:t>
            </a:r>
            <a:r>
              <a:rPr lang="en-US" altLang="zh-CN" sz="1800" dirty="0" err="1"/>
              <a:t>getY</a:t>
            </a:r>
            <a:r>
              <a:rPr lang="en-US" altLang="zh-CN" sz="1800" dirty="0"/>
              <a:t>() { return 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标题 1"/>
          <p:cNvSpPr>
            <a:spLocks noGrp="1"/>
          </p:cNvSpPr>
          <p:nvPr>
            <p:ph type="title"/>
          </p:nvPr>
        </p:nvSpPr>
        <p:spPr/>
        <p:txBody>
          <a:bodyPr/>
          <a:lstStyle/>
          <a:p>
            <a:pPr eaLnBrk="1" hangingPunct="1"/>
            <a:r>
              <a:rPr lang="zh-CN" altLang="en-US" dirty="0"/>
              <a:t>例</a:t>
            </a:r>
            <a:r>
              <a:rPr lang="en-US" altLang="zh-CN" dirty="0"/>
              <a:t>5-4</a:t>
            </a:r>
            <a:r>
              <a:rPr lang="zh-CN" altLang="en-US" dirty="0"/>
              <a:t> 续</a:t>
            </a:r>
          </a:p>
        </p:txBody>
      </p:sp>
      <p:sp>
        <p:nvSpPr>
          <p:cNvPr id="22530" name="内容占位符 2"/>
          <p:cNvSpPr>
            <a:spLocks noGrp="1"/>
          </p:cNvSpPr>
          <p:nvPr>
            <p:ph idx="1"/>
          </p:nvPr>
        </p:nvSpPr>
        <p:spPr>
          <a:xfrm>
            <a:off x="0" y="892677"/>
            <a:ext cx="10228387" cy="5328591"/>
          </a:xfrm>
        </p:spPr>
        <p:txBody>
          <a:bodyPr/>
          <a:lstStyle/>
          <a:p>
            <a:pPr eaLnBrk="1" hangingPunct="1">
              <a:spcBef>
                <a:spcPts val="0"/>
              </a:spcBef>
            </a:pPr>
            <a:r>
              <a:rPr lang="en-US" altLang="zh-CN" sz="1800" dirty="0"/>
              <a:t>            void </a:t>
            </a:r>
            <a:r>
              <a:rPr lang="en-US" altLang="zh-CN" sz="1800" dirty="0" err="1"/>
              <a:t>showCount</a:t>
            </a:r>
            <a:r>
              <a:rPr lang="en-US" altLang="zh-CN" sz="1800" dirty="0"/>
              <a:t>() {		//</a:t>
            </a:r>
            <a:r>
              <a:rPr lang="zh-CN" altLang="en-US" sz="1800" dirty="0"/>
              <a:t>输出静态数据成员</a:t>
            </a:r>
          </a:p>
          <a:p>
            <a:pPr eaLnBrk="1" hangingPunct="1">
              <a:spcBef>
                <a:spcPts val="0"/>
              </a:spcBef>
            </a:pPr>
            <a:r>
              <a:rPr lang="zh-CN" altLang="en-US" sz="1800" dirty="0"/>
              <a:t>		</a:t>
            </a:r>
            <a:r>
              <a:rPr lang="en-US" altLang="zh-CN" sz="1800" dirty="0" err="1"/>
              <a:t>cout</a:t>
            </a:r>
            <a:r>
              <a:rPr lang="en-US" altLang="zh-CN" sz="1800" dirty="0"/>
              <a:t> &lt;&lt; "  Object count = " &lt;&lt; count &lt;&lt; </a:t>
            </a:r>
            <a:r>
              <a:rPr lang="en-US" altLang="zh-CN" sz="1800" dirty="0" err="1"/>
              <a:t>endl</a:t>
            </a:r>
            <a:r>
              <a:rPr lang="en-US" altLang="zh-CN" sz="1800" dirty="0"/>
              <a:t>;</a:t>
            </a:r>
          </a:p>
          <a:p>
            <a:pPr eaLnBrk="1" hangingPunct="1">
              <a:spcBef>
                <a:spcPts val="0"/>
              </a:spcBef>
            </a:pPr>
            <a:r>
              <a:rPr lang="en-US" altLang="zh-CN" sz="1800" dirty="0"/>
              <a:t>	}</a:t>
            </a:r>
          </a:p>
          <a:p>
            <a:pPr eaLnBrk="1" hangingPunct="1">
              <a:spcBef>
                <a:spcPts val="0"/>
              </a:spcBef>
            </a:pPr>
            <a:r>
              <a:rPr lang="en-US" altLang="zh-CN" sz="1800" dirty="0"/>
              <a:t>private:	//</a:t>
            </a:r>
            <a:r>
              <a:rPr lang="zh-CN" altLang="en-US" sz="1800" dirty="0"/>
              <a:t>私有数据成员</a:t>
            </a:r>
          </a:p>
          <a:p>
            <a:pPr eaLnBrk="1" hangingPunct="1">
              <a:spcBef>
                <a:spcPts val="0"/>
              </a:spcBef>
            </a:pPr>
            <a:r>
              <a:rPr lang="zh-CN" altLang="en-US" sz="1800" dirty="0"/>
              <a:t>	</a:t>
            </a:r>
            <a:r>
              <a:rPr lang="en-US" altLang="zh-CN" sz="1800" dirty="0" err="1"/>
              <a:t>int</a:t>
            </a:r>
            <a:r>
              <a:rPr lang="en-US" altLang="zh-CN" sz="1800" dirty="0"/>
              <a:t> x, y;</a:t>
            </a:r>
          </a:p>
          <a:p>
            <a:pPr eaLnBrk="1" hangingPunct="1">
              <a:spcBef>
                <a:spcPts val="0"/>
              </a:spcBef>
            </a:pPr>
            <a:r>
              <a:rPr lang="en-US" altLang="zh-CN" sz="1800" dirty="0"/>
              <a:t>	</a:t>
            </a:r>
            <a:r>
              <a:rPr lang="en-US" altLang="zh-CN" sz="1800" dirty="0">
                <a:solidFill>
                  <a:schemeClr val="accent6"/>
                </a:solidFill>
              </a:rPr>
              <a:t>static </a:t>
            </a:r>
            <a:r>
              <a:rPr lang="en-US" altLang="zh-CN" sz="1800" dirty="0" err="1">
                <a:solidFill>
                  <a:schemeClr val="accent6"/>
                </a:solidFill>
              </a:rPr>
              <a:t>int</a:t>
            </a:r>
            <a:r>
              <a:rPr lang="en-US" altLang="zh-CN" sz="1800" dirty="0">
                <a:solidFill>
                  <a:schemeClr val="accent6"/>
                </a:solidFill>
              </a:rPr>
              <a:t> count</a:t>
            </a:r>
            <a:r>
              <a:rPr lang="en-US" altLang="zh-CN" sz="1800" dirty="0"/>
              <a:t>;	//</a:t>
            </a:r>
            <a:r>
              <a:rPr lang="zh-CN" altLang="en-US" sz="1800" dirty="0"/>
              <a:t>静态数据成员声明，用于记录点的个数</a:t>
            </a:r>
          </a:p>
          <a:p>
            <a:pPr eaLnBrk="1" hangingPunct="1">
              <a:spcBef>
                <a:spcPts val="0"/>
              </a:spcBef>
            </a:pPr>
            <a:r>
              <a:rPr lang="en-US" altLang="zh-CN" sz="1800" dirty="0"/>
              <a:t>};</a:t>
            </a:r>
          </a:p>
          <a:p>
            <a:pPr eaLnBrk="1" hangingPunct="1">
              <a:spcBef>
                <a:spcPts val="0"/>
              </a:spcBef>
            </a:pPr>
            <a:r>
              <a:rPr lang="en-US" altLang="zh-CN" sz="1800" dirty="0" err="1">
                <a:solidFill>
                  <a:schemeClr val="accent6"/>
                </a:solidFill>
              </a:rPr>
              <a:t>int</a:t>
            </a:r>
            <a:r>
              <a:rPr lang="en-US" altLang="zh-CN" sz="1800" dirty="0">
                <a:solidFill>
                  <a:schemeClr val="accent6"/>
                </a:solidFill>
              </a:rPr>
              <a:t> Point::count = 0;//</a:t>
            </a:r>
            <a:r>
              <a:rPr lang="zh-CN" altLang="en-US" sz="1800" dirty="0">
                <a:solidFill>
                  <a:schemeClr val="accent6"/>
                </a:solidFill>
              </a:rPr>
              <a:t>静态数据成员定义和初始化，使用类名限定</a:t>
            </a:r>
          </a:p>
          <a:p>
            <a:pPr eaLnBrk="1" hangingPunct="1">
              <a:spcBef>
                <a:spcPts val="0"/>
              </a:spcBef>
            </a:pPr>
            <a:r>
              <a:rPr lang="en-US" altLang="zh-CN" sz="1800" dirty="0" err="1"/>
              <a:t>int</a:t>
            </a:r>
            <a:r>
              <a:rPr lang="en-US" altLang="zh-CN" sz="1800" dirty="0"/>
              <a:t> main() {	//</a:t>
            </a:r>
            <a:r>
              <a:rPr lang="zh-CN" altLang="en-US" sz="1800" dirty="0"/>
              <a:t>主函数</a:t>
            </a:r>
          </a:p>
          <a:p>
            <a:pPr eaLnBrk="1" hangingPunct="1">
              <a:spcBef>
                <a:spcPts val="0"/>
              </a:spcBef>
            </a:pPr>
            <a:r>
              <a:rPr lang="zh-CN" altLang="en-US" sz="1800" dirty="0"/>
              <a:t>	</a:t>
            </a:r>
            <a:r>
              <a:rPr lang="en-US" altLang="zh-CN" sz="1800" dirty="0"/>
              <a:t>Point a(4, 5);	//</a:t>
            </a:r>
            <a:r>
              <a:rPr lang="zh-CN" altLang="en-US" sz="1800" dirty="0"/>
              <a:t>定义对象</a:t>
            </a:r>
            <a:r>
              <a:rPr lang="en-US" altLang="zh-CN" sz="1800" dirty="0"/>
              <a:t>a</a:t>
            </a:r>
            <a:r>
              <a:rPr lang="zh-CN" altLang="en-US" sz="1800" dirty="0"/>
              <a:t>，其构造函数回使</a:t>
            </a:r>
            <a:r>
              <a:rPr lang="en-US" altLang="zh-CN" sz="1800" dirty="0"/>
              <a:t>count</a:t>
            </a:r>
            <a:r>
              <a:rPr lang="zh-CN" altLang="en-US" sz="1800" dirty="0"/>
              <a:t>增</a:t>
            </a:r>
            <a:r>
              <a:rPr lang="en-US" altLang="zh-CN" sz="1800" dirty="0"/>
              <a:t>1</a:t>
            </a:r>
          </a:p>
          <a:p>
            <a:pPr eaLnBrk="1" hangingPunct="1">
              <a:spcBef>
                <a:spcPts val="0"/>
              </a:spcBef>
            </a:pPr>
            <a:r>
              <a:rPr lang="en-US" altLang="zh-CN" sz="1800" dirty="0"/>
              <a:t>	</a:t>
            </a:r>
            <a:r>
              <a:rPr lang="en-US" altLang="zh-CN" sz="1800" dirty="0" err="1"/>
              <a:t>cout</a:t>
            </a:r>
            <a:r>
              <a:rPr lang="en-US" altLang="zh-CN" sz="1800" dirty="0"/>
              <a:t> &lt;&lt; "Point A: " &lt;&lt; </a:t>
            </a:r>
            <a:r>
              <a:rPr lang="en-US" altLang="zh-CN" sz="1800" dirty="0" err="1"/>
              <a:t>a.getX</a:t>
            </a:r>
            <a:r>
              <a:rPr lang="en-US" altLang="zh-CN" sz="1800" dirty="0"/>
              <a:t>() &lt;&lt; ", " &lt;&lt; </a:t>
            </a:r>
            <a:r>
              <a:rPr lang="en-US" altLang="zh-CN" sz="1800" dirty="0" err="1"/>
              <a:t>a.getY</a:t>
            </a:r>
            <a:r>
              <a:rPr lang="en-US" altLang="zh-CN" sz="1800" dirty="0"/>
              <a:t>();</a:t>
            </a:r>
          </a:p>
          <a:p>
            <a:pPr eaLnBrk="1" hangingPunct="1">
              <a:spcBef>
                <a:spcPts val="0"/>
              </a:spcBef>
            </a:pPr>
            <a:r>
              <a:rPr lang="en-US" altLang="zh-CN" sz="1800" dirty="0"/>
              <a:t>	</a:t>
            </a:r>
            <a:r>
              <a:rPr lang="en-US" altLang="zh-CN" sz="1800" dirty="0" err="1"/>
              <a:t>a.showCount</a:t>
            </a:r>
            <a:r>
              <a:rPr lang="en-US" altLang="zh-CN" sz="1800" dirty="0"/>
              <a:t>();	//</a:t>
            </a:r>
            <a:r>
              <a:rPr lang="zh-CN" altLang="en-US" sz="1800" dirty="0"/>
              <a:t>输出对象个数</a:t>
            </a:r>
          </a:p>
          <a:p>
            <a:pPr eaLnBrk="1" hangingPunct="1">
              <a:spcBef>
                <a:spcPts val="0"/>
              </a:spcBef>
            </a:pPr>
            <a:r>
              <a:rPr lang="zh-CN" altLang="en-US" sz="1800" dirty="0"/>
              <a:t> </a:t>
            </a:r>
          </a:p>
          <a:p>
            <a:pPr eaLnBrk="1" hangingPunct="1">
              <a:spcBef>
                <a:spcPts val="0"/>
              </a:spcBef>
            </a:pPr>
            <a:r>
              <a:rPr lang="zh-CN" altLang="en-US" sz="1800" dirty="0"/>
              <a:t>	</a:t>
            </a:r>
            <a:r>
              <a:rPr lang="en-US" altLang="zh-CN" sz="1800" dirty="0"/>
              <a:t>Point b(a);	//</a:t>
            </a:r>
            <a:r>
              <a:rPr lang="zh-CN" altLang="en-US" sz="1800" dirty="0"/>
              <a:t>定义对象</a:t>
            </a:r>
            <a:r>
              <a:rPr lang="en-US" altLang="zh-CN" sz="1800" dirty="0"/>
              <a:t>b</a:t>
            </a:r>
            <a:r>
              <a:rPr lang="zh-CN" altLang="en-US" sz="1800" dirty="0"/>
              <a:t>，其构造函数回使</a:t>
            </a:r>
            <a:r>
              <a:rPr lang="en-US" altLang="zh-CN" sz="1800" dirty="0"/>
              <a:t>count</a:t>
            </a:r>
            <a:r>
              <a:rPr lang="zh-CN" altLang="en-US" sz="1800" dirty="0"/>
              <a:t>增</a:t>
            </a:r>
            <a:r>
              <a:rPr lang="en-US" altLang="zh-CN" sz="1800" dirty="0"/>
              <a:t>1</a:t>
            </a:r>
          </a:p>
          <a:p>
            <a:pPr eaLnBrk="1" hangingPunct="1">
              <a:spcBef>
                <a:spcPts val="0"/>
              </a:spcBef>
            </a:pPr>
            <a:r>
              <a:rPr lang="en-US" altLang="zh-CN" sz="1800" dirty="0"/>
              <a:t>	</a:t>
            </a:r>
            <a:r>
              <a:rPr lang="en-US" altLang="zh-CN" sz="1800" dirty="0" err="1"/>
              <a:t>cout</a:t>
            </a:r>
            <a:r>
              <a:rPr lang="en-US" altLang="zh-CN" sz="1800" dirty="0"/>
              <a:t> &lt;&lt; "Point B: " &lt;&lt; </a:t>
            </a:r>
            <a:r>
              <a:rPr lang="en-US" altLang="zh-CN" sz="1800" dirty="0" err="1"/>
              <a:t>b.getX</a:t>
            </a:r>
            <a:r>
              <a:rPr lang="en-US" altLang="zh-CN" sz="1800" dirty="0"/>
              <a:t>() &lt;&lt; ", " &lt;&lt; </a:t>
            </a:r>
            <a:r>
              <a:rPr lang="en-US" altLang="zh-CN" sz="1800" dirty="0" err="1"/>
              <a:t>b.getY</a:t>
            </a:r>
            <a:r>
              <a:rPr lang="en-US" altLang="zh-CN" sz="1800" dirty="0"/>
              <a:t>();</a:t>
            </a:r>
          </a:p>
          <a:p>
            <a:pPr eaLnBrk="1" hangingPunct="1">
              <a:spcBef>
                <a:spcPts val="0"/>
              </a:spcBef>
            </a:pPr>
            <a:r>
              <a:rPr lang="en-US" altLang="zh-CN" sz="1800" dirty="0"/>
              <a:t>	</a:t>
            </a:r>
            <a:r>
              <a:rPr lang="en-US" altLang="zh-CN" sz="1800" dirty="0" err="1"/>
              <a:t>b.showCount</a:t>
            </a:r>
            <a:r>
              <a:rPr lang="en-US" altLang="zh-CN" sz="1800" dirty="0"/>
              <a:t>();	//</a:t>
            </a:r>
            <a:r>
              <a:rPr lang="zh-CN" altLang="en-US" sz="1800" dirty="0"/>
              <a:t>输出对象个数</a:t>
            </a:r>
          </a:p>
          <a:p>
            <a:pPr eaLnBrk="1" hangingPunct="1">
              <a:spcBef>
                <a:spcPts val="0"/>
              </a:spcBef>
            </a:pPr>
            <a:r>
              <a:rPr lang="zh-CN" altLang="en-US" sz="1800" dirty="0"/>
              <a:t>	</a:t>
            </a:r>
            <a:r>
              <a:rPr lang="en-US" altLang="zh-CN" sz="1800" dirty="0"/>
              <a:t>return 0;</a:t>
            </a:r>
          </a:p>
          <a:p>
            <a:pPr eaLnBrk="1" hangingPunct="1">
              <a:spcBef>
                <a:spcPts val="0"/>
              </a:spcBef>
            </a:pPr>
            <a:r>
              <a:rPr lang="en-US" altLang="zh-CN" sz="1800" dirty="0"/>
              <a:t>}</a:t>
            </a:r>
          </a:p>
          <a:p>
            <a:pPr eaLnBrk="1" hangingPunct="1">
              <a:spcBef>
                <a:spcPts val="0"/>
              </a:spcBef>
            </a:pPr>
            <a:endParaRPr lang="en-US" altLang="zh-CN" sz="1800" dirty="0"/>
          </a:p>
        </p:txBody>
      </p:sp>
      <p:sp>
        <p:nvSpPr>
          <p:cNvPr id="8" name="内容占位符 2"/>
          <p:cNvSpPr txBox="1">
            <a:spLocks/>
          </p:cNvSpPr>
          <p:nvPr/>
        </p:nvSpPr>
        <p:spPr bwMode="auto">
          <a:xfrm>
            <a:off x="5399584" y="5268141"/>
            <a:ext cx="3744416" cy="1041179"/>
          </a:xfrm>
          <a:prstGeom prst="rect">
            <a:avLst/>
          </a:prstGeom>
          <a:solidFill>
            <a:srgbClr val="FFFF00"/>
          </a:solidFill>
          <a:ln>
            <a:noFill/>
          </a:ln>
        </p:spPr>
        <p:txBody>
          <a:bodyPr vert="horz" wrap="square" lIns="91440" tIns="45720" rIns="91440" bIns="45720" numCol="1" anchor="t" anchorCtr="0" compatLnSpc="1">
            <a:prstTxWarp prst="textNoShape">
              <a:avLst/>
            </a:prstTxWarp>
            <a:normAutofit/>
          </a:bodyPr>
          <a:lstStyle>
            <a:lvl1pPr marL="109537" indent="0" algn="l" rtl="0" eaLnBrk="0" fontAlgn="base" hangingPunct="0">
              <a:spcBef>
                <a:spcPts val="300"/>
              </a:spcBef>
              <a:spcAft>
                <a:spcPct val="0"/>
              </a:spcAft>
              <a:buClr>
                <a:srgbClr val="A04DA3"/>
              </a:buClr>
              <a:buFont typeface="Georgia" panose="02040502050405020303" pitchFamily="18" charset="0"/>
              <a:buNone/>
              <a:defRPr sz="2400" kern="1200">
                <a:solidFill>
                  <a:schemeClr val="tx1"/>
                </a:solidFill>
                <a:latin typeface="微软雅黑" pitchFamily="34" charset="-122"/>
                <a:ea typeface="微软雅黑" pitchFamily="34" charset="-122"/>
                <a:cs typeface="+mn-cs"/>
              </a:defRPr>
            </a:lvl1pPr>
            <a:lvl2pPr marL="411162" indent="0" algn="l" rtl="0" eaLnBrk="0" fontAlgn="base" hangingPunct="0">
              <a:spcBef>
                <a:spcPts val="300"/>
              </a:spcBef>
              <a:spcAft>
                <a:spcPct val="0"/>
              </a:spcAft>
              <a:buClr>
                <a:schemeClr val="accent2"/>
              </a:buClr>
              <a:buFont typeface="Georgia" panose="02040502050405020303" pitchFamily="18" charset="0"/>
              <a:buNone/>
              <a:defRPr sz="2000" kern="1200">
                <a:solidFill>
                  <a:schemeClr val="accent1"/>
                </a:solidFill>
                <a:latin typeface="微软雅黑" pitchFamily="34" charset="-122"/>
                <a:ea typeface="微软雅黑" pitchFamily="34" charset="-122"/>
                <a:cs typeface="+mn-cs"/>
              </a:defRPr>
            </a:lvl2pPr>
            <a:lvl3pPr marL="703263" indent="0" algn="l" rtl="0" eaLnBrk="0" fontAlgn="base" hangingPunct="0">
              <a:spcBef>
                <a:spcPts val="300"/>
              </a:spcBef>
              <a:spcAft>
                <a:spcPct val="0"/>
              </a:spcAft>
              <a:buClr>
                <a:schemeClr val="accent1"/>
              </a:buClr>
              <a:buFont typeface="Wingdings 2" panose="05020102010507070707" pitchFamily="18" charset="2"/>
              <a:buNone/>
              <a:defRPr kern="1200">
                <a:solidFill>
                  <a:schemeClr val="accent1"/>
                </a:solidFill>
                <a:latin typeface="微软雅黑" pitchFamily="34" charset="-122"/>
                <a:ea typeface="微软雅黑" pitchFamily="34" charset="-122"/>
                <a:cs typeface="+mn-cs"/>
              </a:defRPr>
            </a:lvl3pPr>
            <a:lvl4pPr marL="979488" indent="0" algn="l" rtl="0" eaLnBrk="0" fontAlgn="base" hangingPunct="0">
              <a:spcBef>
                <a:spcPts val="300"/>
              </a:spcBef>
              <a:spcAft>
                <a:spcPct val="0"/>
              </a:spcAft>
              <a:buClr>
                <a:schemeClr val="accent1"/>
              </a:buClr>
              <a:buFont typeface="Wingdings 2" panose="05020102010507070707" pitchFamily="18" charset="2"/>
              <a:buNone/>
              <a:defRPr kern="1200">
                <a:solidFill>
                  <a:schemeClr val="accent1"/>
                </a:solidFill>
                <a:latin typeface="微软雅黑" pitchFamily="34" charset="-122"/>
                <a:ea typeface="微软雅黑" pitchFamily="34" charset="-122"/>
                <a:cs typeface="+mn-cs"/>
              </a:defRPr>
            </a:lvl4pPr>
            <a:lvl5pPr marL="1206500" indent="0" algn="l" rtl="0" eaLnBrk="0" fontAlgn="base" hangingPunct="0">
              <a:spcBef>
                <a:spcPts val="300"/>
              </a:spcBef>
              <a:spcAft>
                <a:spcPct val="0"/>
              </a:spcAft>
              <a:buClr>
                <a:srgbClr val="A04DA3"/>
              </a:buClr>
              <a:buFont typeface="Georgia" panose="02040502050405020303" pitchFamily="18" charset="0"/>
              <a:buNone/>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30" eaLnBrk="1" fontAlgn="auto" hangingPunct="1">
              <a:spcAft>
                <a:spcPts val="0"/>
              </a:spcAft>
              <a:buClr>
                <a:schemeClr val="accent3"/>
              </a:buClr>
              <a:defRPr/>
            </a:pPr>
            <a:r>
              <a:rPr kumimoji="0" lang="zh-CN" altLang="en-US" sz="1800" dirty="0"/>
              <a:t>运行结果：</a:t>
            </a:r>
            <a:endParaRPr kumimoji="0" lang="en-US" sz="1800" dirty="0"/>
          </a:p>
          <a:p>
            <a:pPr marL="365766" indent="-256036" eaLnBrk="1" fontAlgn="auto" hangingPunct="1">
              <a:spcAft>
                <a:spcPts val="0"/>
              </a:spcAft>
              <a:buClr>
                <a:schemeClr val="accent3"/>
              </a:buClr>
              <a:defRPr/>
            </a:pPr>
            <a:r>
              <a:rPr kumimoji="0" lang="en-US" sz="1800" dirty="0"/>
              <a:t> Point A: 4, 5  Object count=1</a:t>
            </a:r>
            <a:endParaRPr kumimoji="0" lang="zh-CN" altLang="en-US" sz="1800" dirty="0"/>
          </a:p>
          <a:p>
            <a:pPr marL="365766" indent="-256036" eaLnBrk="1" fontAlgn="auto" hangingPunct="1">
              <a:spcAft>
                <a:spcPts val="0"/>
              </a:spcAft>
              <a:buClr>
                <a:schemeClr val="accent3"/>
              </a:buClr>
              <a:defRPr/>
            </a:pPr>
            <a:r>
              <a:rPr kumimoji="0" lang="en-US" sz="1800" dirty="0"/>
              <a:t> Point B: 4, 5  Object count=2</a:t>
            </a:r>
            <a:endParaRPr kumimoji="0" lang="zh-CN" altLang="en-US" sz="1800" dirty="0"/>
          </a:p>
        </p:txBody>
      </p:sp>
      <p:sp>
        <p:nvSpPr>
          <p:cNvPr id="2" name="对话气泡: 矩形 1">
            <a:extLst>
              <a:ext uri="{FF2B5EF4-FFF2-40B4-BE49-F238E27FC236}">
                <a16:creationId xmlns:a16="http://schemas.microsoft.com/office/drawing/2014/main" id="{AF96AAE3-0463-7E61-A5F5-57CAADAD05D7}"/>
              </a:ext>
            </a:extLst>
          </p:cNvPr>
          <p:cNvSpPr/>
          <p:nvPr/>
        </p:nvSpPr>
        <p:spPr>
          <a:xfrm>
            <a:off x="7020272" y="1484784"/>
            <a:ext cx="2016224" cy="1296144"/>
          </a:xfrm>
          <a:prstGeom prst="wedgeRectCallout">
            <a:avLst>
              <a:gd name="adj1" fmla="val -53551"/>
              <a:gd name="adj2" fmla="val 70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静态数据数据成员需在类外定义和初始化，通过这种方式专门分配空间</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标识符的作用域与可见性</a:t>
            </a:r>
          </a:p>
        </p:txBody>
      </p:sp>
      <p:sp>
        <p:nvSpPr>
          <p:cNvPr id="3" name="文本占位符 2"/>
          <p:cNvSpPr>
            <a:spLocks noGrp="1"/>
          </p:cNvSpPr>
          <p:nvPr>
            <p:ph type="body" idx="1"/>
          </p:nvPr>
        </p:nvSpPr>
        <p:spPr/>
        <p:txBody>
          <a:bodyPr/>
          <a:lstStyle/>
          <a:p>
            <a:r>
              <a:rPr lang="zh-CN" altLang="en-US"/>
              <a:t>为什么要关注标识符的作用域与可见性呢？程序模需要协作共同完成整个系统的功能，模块间需要共享数据，因此需要知道，针对不同的数据共享需求，应该将变量和对象定义在什么位置</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3</a:t>
            </a:fld>
            <a:endParaRPr lang="zh-CN" altLang="en-US"/>
          </a:p>
        </p:txBody>
      </p:sp>
    </p:spTree>
    <p:extLst>
      <p:ext uri="{BB962C8B-B14F-4D97-AF65-F5344CB8AC3E}">
        <p14:creationId xmlns:p14="http://schemas.microsoft.com/office/powerpoint/2010/main" val="3736026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类的静态函数成员</a:t>
            </a:r>
          </a:p>
        </p:txBody>
      </p:sp>
      <p:sp>
        <p:nvSpPr>
          <p:cNvPr id="3" name="文本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30</a:t>
            </a:fld>
            <a:endParaRPr lang="zh-CN" altLang="en-US"/>
          </a:p>
        </p:txBody>
      </p:sp>
    </p:spTree>
    <p:extLst>
      <p:ext uri="{BB962C8B-B14F-4D97-AF65-F5344CB8AC3E}">
        <p14:creationId xmlns:p14="http://schemas.microsoft.com/office/powerpoint/2010/main" val="901611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50E5C-729E-8D73-2EA3-C9BC4E42C9C4}"/>
              </a:ext>
            </a:extLst>
          </p:cNvPr>
          <p:cNvSpPr>
            <a:spLocks noGrp="1"/>
          </p:cNvSpPr>
          <p:nvPr>
            <p:ph type="title"/>
          </p:nvPr>
        </p:nvSpPr>
        <p:spPr>
          <a:xfrm>
            <a:off x="393995" y="764704"/>
            <a:ext cx="8229838" cy="1066800"/>
          </a:xfrm>
        </p:spPr>
        <p:txBody>
          <a:bodyPr/>
          <a:lstStyle/>
          <a:p>
            <a:r>
              <a:rPr lang="en-US" altLang="zh-CN" dirty="0"/>
              <a:t>Point</a:t>
            </a:r>
            <a:r>
              <a:rPr lang="zh-CN" altLang="en-US" dirty="0"/>
              <a:t>类中</a:t>
            </a:r>
            <a:r>
              <a:rPr lang="en-US" altLang="zh-CN" dirty="0" err="1"/>
              <a:t>showCount</a:t>
            </a:r>
            <a:r>
              <a:rPr lang="en-US" altLang="zh-CN" dirty="0"/>
              <a:t>()</a:t>
            </a:r>
            <a:r>
              <a:rPr lang="zh-CN" altLang="en-US" dirty="0"/>
              <a:t>的问题</a:t>
            </a:r>
          </a:p>
        </p:txBody>
      </p:sp>
      <p:sp>
        <p:nvSpPr>
          <p:cNvPr id="3" name="内容占位符 2">
            <a:extLst>
              <a:ext uri="{FF2B5EF4-FFF2-40B4-BE49-F238E27FC236}">
                <a16:creationId xmlns:a16="http://schemas.microsoft.com/office/drawing/2014/main" id="{8A9CC279-724A-4BFB-0680-910DEB4A23A2}"/>
              </a:ext>
            </a:extLst>
          </p:cNvPr>
          <p:cNvSpPr>
            <a:spLocks noGrp="1"/>
          </p:cNvSpPr>
          <p:nvPr>
            <p:ph idx="1"/>
          </p:nvPr>
        </p:nvSpPr>
        <p:spPr>
          <a:xfrm>
            <a:off x="393995" y="1700808"/>
            <a:ext cx="8229838" cy="4386411"/>
          </a:xfrm>
        </p:spPr>
        <p:txBody>
          <a:bodyPr/>
          <a:lstStyle/>
          <a:p>
            <a:r>
              <a:rPr lang="zh-CN" altLang="en-US" dirty="0"/>
              <a:t>在前面的例子中，</a:t>
            </a:r>
            <a:r>
              <a:rPr lang="en-US" altLang="zh-CN" dirty="0"/>
              <a:t>count</a:t>
            </a:r>
            <a:r>
              <a:rPr lang="zh-CN" altLang="en-US" dirty="0"/>
              <a:t>的输出必须要依赖于一个对象。</a:t>
            </a:r>
            <a:endParaRPr lang="en-US" altLang="zh-CN" dirty="0"/>
          </a:p>
          <a:p>
            <a:r>
              <a:rPr lang="zh-CN" altLang="en-US" dirty="0"/>
              <a:t>但是</a:t>
            </a:r>
            <a:r>
              <a:rPr lang="en-US" altLang="zh-CN" dirty="0"/>
              <a:t>count</a:t>
            </a:r>
            <a:r>
              <a:rPr lang="zh-CN" altLang="en-US" dirty="0"/>
              <a:t>这个静态数据成员是整个类共有的，不属于特定对象，能不能不通过对象实现对</a:t>
            </a:r>
            <a:r>
              <a:rPr lang="en-US" altLang="zh-CN" dirty="0"/>
              <a:t>count</a:t>
            </a:r>
            <a:r>
              <a:rPr lang="zh-CN" altLang="en-US" dirty="0"/>
              <a:t>的访问呢？</a:t>
            </a:r>
          </a:p>
        </p:txBody>
      </p:sp>
      <p:sp>
        <p:nvSpPr>
          <p:cNvPr id="4" name="灯片编号占位符 3">
            <a:extLst>
              <a:ext uri="{FF2B5EF4-FFF2-40B4-BE49-F238E27FC236}">
                <a16:creationId xmlns:a16="http://schemas.microsoft.com/office/drawing/2014/main" id="{CCF60F7F-932E-BBD2-9E68-E40A4021D013}"/>
              </a:ext>
            </a:extLst>
          </p:cNvPr>
          <p:cNvSpPr>
            <a:spLocks noGrp="1"/>
          </p:cNvSpPr>
          <p:nvPr>
            <p:ph type="sldNum" sz="quarter" idx="4"/>
          </p:nvPr>
        </p:nvSpPr>
        <p:spPr/>
        <p:txBody>
          <a:bodyPr/>
          <a:lstStyle/>
          <a:p>
            <a:fld id="{8B523677-3448-4A6C-9E0B-8088A24AD317}" type="slidenum">
              <a:rPr lang="zh-CN" altLang="en-US" smtClean="0"/>
              <a:pPr/>
              <a:t>31</a:t>
            </a:fld>
            <a:endParaRPr lang="zh-CN" altLang="en-US"/>
          </a:p>
        </p:txBody>
      </p:sp>
      <p:sp>
        <p:nvSpPr>
          <p:cNvPr id="5" name="文本框 4">
            <a:extLst>
              <a:ext uri="{FF2B5EF4-FFF2-40B4-BE49-F238E27FC236}">
                <a16:creationId xmlns:a16="http://schemas.microsoft.com/office/drawing/2014/main" id="{198E9FE2-0DD1-8649-CECA-C363734C9FFF}"/>
              </a:ext>
            </a:extLst>
          </p:cNvPr>
          <p:cNvSpPr txBox="1"/>
          <p:nvPr/>
        </p:nvSpPr>
        <p:spPr>
          <a:xfrm>
            <a:off x="395536" y="3063016"/>
            <a:ext cx="8623832" cy="2308324"/>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int main() {</a:t>
            </a:r>
          </a:p>
          <a:p>
            <a:r>
              <a:rPr lang="en-US" altLang="zh-CN" dirty="0">
                <a:latin typeface="微软雅黑" panose="020B0503020204020204" pitchFamily="34" charset="-122"/>
                <a:ea typeface="微软雅黑" panose="020B0503020204020204" pitchFamily="34" charset="-122"/>
              </a:rPr>
              <a:t>	</a:t>
            </a:r>
            <a:r>
              <a:rPr lang="en-US" altLang="zh-CN" b="1" dirty="0">
                <a:solidFill>
                  <a:schemeClr val="accent6"/>
                </a:solidFill>
                <a:latin typeface="微软雅黑" panose="020B0503020204020204" pitchFamily="34" charset="-122"/>
                <a:ea typeface="微软雅黑" panose="020B0503020204020204" pitchFamily="34" charset="-122"/>
              </a:rPr>
              <a:t>Point::</a:t>
            </a:r>
            <a:r>
              <a:rPr lang="en-US" altLang="zh-CN" b="1" dirty="0" err="1">
                <a:solidFill>
                  <a:schemeClr val="accent6"/>
                </a:solidFill>
                <a:latin typeface="微软雅黑" panose="020B0503020204020204" pitchFamily="34" charset="-122"/>
                <a:ea typeface="微软雅黑" panose="020B0503020204020204" pitchFamily="34" charset="-122"/>
              </a:rPr>
              <a:t>showCount</a:t>
            </a:r>
            <a:r>
              <a:rPr lang="en-US" altLang="zh-CN" b="1" dirty="0">
                <a:solidFill>
                  <a:schemeClr val="accent6"/>
                </a:solidFill>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Point a(4,5);</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cout</a:t>
            </a:r>
            <a:r>
              <a:rPr lang="en-US" altLang="zh-CN" dirty="0">
                <a:latin typeface="微软雅黑" panose="020B0503020204020204" pitchFamily="34" charset="-122"/>
                <a:ea typeface="微软雅黑" panose="020B0503020204020204" pitchFamily="34" charset="-122"/>
              </a:rPr>
              <a:t> &lt;&lt; “Point A,”&lt;&lt; </a:t>
            </a:r>
            <a:r>
              <a:rPr lang="en-US" altLang="zh-CN" dirty="0" err="1">
                <a:latin typeface="微软雅黑" panose="020B0503020204020204" pitchFamily="34" charset="-122"/>
                <a:ea typeface="微软雅黑" panose="020B0503020204020204" pitchFamily="34" charset="-122"/>
              </a:rPr>
              <a:t>a.getX</a:t>
            </a:r>
            <a:r>
              <a:rPr lang="en-US" altLang="zh-CN" dirty="0">
                <a:latin typeface="微软雅黑" panose="020B0503020204020204" pitchFamily="34" charset="-122"/>
                <a:ea typeface="微软雅黑" panose="020B0503020204020204" pitchFamily="34" charset="-122"/>
              </a:rPr>
              <a:t>() &lt;&lt;“,”&lt;&lt; </a:t>
            </a:r>
            <a:r>
              <a:rPr lang="en-US" altLang="zh-CN" dirty="0" err="1">
                <a:latin typeface="微软雅黑" panose="020B0503020204020204" pitchFamily="34" charset="-122"/>
                <a:ea typeface="微软雅黑" panose="020B0503020204020204" pitchFamily="34" charset="-122"/>
              </a:rPr>
              <a:t>a.getY</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F1DF77A5-4CC8-C242-7254-75E44DEB17B9}"/>
              </a:ext>
            </a:extLst>
          </p:cNvPr>
          <p:cNvSpPr txBox="1"/>
          <p:nvPr/>
        </p:nvSpPr>
        <p:spPr>
          <a:xfrm>
            <a:off x="2123728" y="4836728"/>
            <a:ext cx="5591630" cy="892552"/>
          </a:xfrm>
          <a:prstGeom prst="rect">
            <a:avLst/>
          </a:prstGeom>
          <a:noFill/>
        </p:spPr>
        <p:txBody>
          <a:bodyPr wrap="square" rtlCol="0">
            <a:spAutoFit/>
          </a:bodyPr>
          <a:lstStyle/>
          <a:p>
            <a:r>
              <a:rPr lang="zh-CN" altLang="en-US" sz="2600" dirty="0">
                <a:solidFill>
                  <a:srgbClr val="FF0000"/>
                </a:solidFill>
              </a:rPr>
              <a:t>编译报错</a:t>
            </a:r>
            <a:endParaRPr lang="en-US" altLang="zh-CN" sz="2600" dirty="0">
              <a:solidFill>
                <a:srgbClr val="FF0000"/>
              </a:solidFill>
            </a:endParaRPr>
          </a:p>
          <a:p>
            <a:r>
              <a:rPr lang="zh-CN" altLang="en-US" sz="2600" dirty="0">
                <a:solidFill>
                  <a:srgbClr val="FF0000"/>
                </a:solidFill>
              </a:rPr>
              <a:t>普通函数成员的调用必须通过对象名</a:t>
            </a:r>
          </a:p>
        </p:txBody>
      </p:sp>
    </p:spTree>
    <p:extLst>
      <p:ext uri="{BB962C8B-B14F-4D97-AF65-F5344CB8AC3E}">
        <p14:creationId xmlns:p14="http://schemas.microsoft.com/office/powerpoint/2010/main" val="415960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8016" y="1052736"/>
            <a:ext cx="9568856" cy="1066800"/>
          </a:xfrm>
        </p:spPr>
        <p:txBody>
          <a:bodyPr/>
          <a:lstStyle/>
          <a:p>
            <a:pPr eaLnBrk="1" hangingPunct="1"/>
            <a:r>
              <a:rPr lang="zh-CN" altLang="en-US"/>
              <a:t>静态函数成员</a:t>
            </a:r>
          </a:p>
        </p:txBody>
      </p:sp>
      <p:sp>
        <p:nvSpPr>
          <p:cNvPr id="24579" name="内容占位符 2"/>
          <p:cNvSpPr>
            <a:spLocks noGrp="1"/>
          </p:cNvSpPr>
          <p:nvPr>
            <p:ph idx="1"/>
          </p:nvPr>
        </p:nvSpPr>
        <p:spPr>
          <a:xfrm>
            <a:off x="18018" y="1988840"/>
            <a:ext cx="9125982" cy="4286251"/>
          </a:xfrm>
        </p:spPr>
        <p:txBody>
          <a:bodyPr/>
          <a:lstStyle/>
          <a:p>
            <a:pPr eaLnBrk="1" hangingPunct="1">
              <a:lnSpc>
                <a:spcPct val="150000"/>
              </a:lnSpc>
              <a:spcAft>
                <a:spcPts val="1200"/>
              </a:spcAft>
            </a:pPr>
            <a:r>
              <a:rPr lang="zh-CN" altLang="en-US" dirty="0"/>
              <a:t>静态函数成员</a:t>
            </a:r>
            <a:endParaRPr lang="en-US" altLang="zh-CN" dirty="0"/>
          </a:p>
          <a:p>
            <a:pPr lvl="1" eaLnBrk="1" hangingPunct="1">
              <a:lnSpc>
                <a:spcPct val="150000"/>
              </a:lnSpc>
              <a:spcAft>
                <a:spcPts val="1200"/>
              </a:spcAft>
            </a:pPr>
            <a:r>
              <a:rPr lang="zh-CN" altLang="en-US" dirty="0"/>
              <a:t>类外代码可以使用类名和作用域操作符来调用静态成员函数。</a:t>
            </a:r>
          </a:p>
          <a:p>
            <a:pPr lvl="1" eaLnBrk="1" hangingPunct="1">
              <a:lnSpc>
                <a:spcPct val="150000"/>
              </a:lnSpc>
              <a:spcAft>
                <a:spcPts val="1200"/>
              </a:spcAft>
            </a:pPr>
            <a:r>
              <a:rPr lang="zh-CN" altLang="en-US" dirty="0"/>
              <a:t>静态成员函数主要用于处理该类的静态数据成员，可以直接调用静态成员函数。</a:t>
            </a:r>
            <a:endParaRPr lang="en-US" altLang="zh-CN" dirty="0"/>
          </a:p>
          <a:p>
            <a:pPr lvl="1" eaLnBrk="1" hangingPunct="1">
              <a:lnSpc>
                <a:spcPct val="150000"/>
              </a:lnSpc>
              <a:spcAft>
                <a:spcPts val="1200"/>
              </a:spcAft>
            </a:pPr>
            <a:r>
              <a:rPr lang="zh-CN" altLang="en-US" dirty="0"/>
              <a:t>如果访问非静态成员，要通过对象来访问。</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36391" y="850032"/>
            <a:ext cx="10975975" cy="1066800"/>
          </a:xfrm>
        </p:spPr>
        <p:txBody>
          <a:bodyPr/>
          <a:lstStyle/>
          <a:p>
            <a:pPr eaLnBrk="1" hangingPunct="1"/>
            <a:r>
              <a:rPr lang="zh-CN" altLang="en-US" sz="3500" dirty="0"/>
              <a:t>例</a:t>
            </a:r>
            <a:r>
              <a:rPr lang="en-US" altLang="zh-CN" sz="3500" dirty="0"/>
              <a:t>5-5</a:t>
            </a:r>
            <a:r>
              <a:rPr lang="zh-CN" altLang="en-US" sz="3500" dirty="0"/>
              <a:t>具有静态数据、函数成员的</a:t>
            </a:r>
            <a:r>
              <a:rPr lang="en-US" altLang="zh-CN" sz="3500" dirty="0">
                <a:ea typeface="方正姚体" panose="02010601030101010101" pitchFamily="2" charset="-122"/>
              </a:rPr>
              <a:t> </a:t>
            </a:r>
            <a:r>
              <a:rPr lang="en-US" altLang="zh-CN" sz="3500" dirty="0"/>
              <a:t>Point</a:t>
            </a:r>
            <a:r>
              <a:rPr lang="zh-CN" altLang="en-US" sz="3500" dirty="0"/>
              <a:t>类</a:t>
            </a:r>
          </a:p>
        </p:txBody>
      </p:sp>
      <p:sp>
        <p:nvSpPr>
          <p:cNvPr id="25604" name="Rectangle 15"/>
          <p:cNvSpPr>
            <a:spLocks noChangeArrowheads="1"/>
          </p:cNvSpPr>
          <p:nvPr/>
        </p:nvSpPr>
        <p:spPr bwMode="auto">
          <a:xfrm>
            <a:off x="-1525584" y="-230894"/>
            <a:ext cx="184731" cy="46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p>
        </p:txBody>
      </p:sp>
      <p:grpSp>
        <p:nvGrpSpPr>
          <p:cNvPr id="25605" name="Group 3"/>
          <p:cNvGrpSpPr>
            <a:grpSpLocks noChangeAspect="1"/>
          </p:cNvGrpSpPr>
          <p:nvPr/>
        </p:nvGrpSpPr>
        <p:grpSpPr bwMode="auto">
          <a:xfrm>
            <a:off x="179512" y="1700808"/>
            <a:ext cx="6599238" cy="3943375"/>
            <a:chOff x="0" y="0"/>
            <a:chExt cx="3698" cy="2826"/>
          </a:xfrm>
        </p:grpSpPr>
        <p:sp>
          <p:nvSpPr>
            <p:cNvPr id="25606" name="AutoShape 16"/>
            <p:cNvSpPr>
              <a:spLocks noChangeAspect="1" noChangeArrowheads="1" noTextEdit="1"/>
            </p:cNvSpPr>
            <p:nvPr/>
          </p:nvSpPr>
          <p:spPr bwMode="auto">
            <a:xfrm>
              <a:off x="0" y="0"/>
              <a:ext cx="3152" cy="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1">
                <a:latin typeface="微软雅黑" panose="020B0503020204020204" pitchFamily="34" charset="-122"/>
                <a:ea typeface="微软雅黑" panose="020B0503020204020204" pitchFamily="34" charset="-122"/>
              </a:endParaRPr>
            </a:p>
          </p:txBody>
        </p:sp>
        <p:sp>
          <p:nvSpPr>
            <p:cNvPr id="25607" name="Rectangle 15"/>
            <p:cNvSpPr>
              <a:spLocks noChangeArrowheads="1"/>
            </p:cNvSpPr>
            <p:nvPr/>
          </p:nvSpPr>
          <p:spPr bwMode="auto">
            <a:xfrm>
              <a:off x="139" y="125"/>
              <a:ext cx="3559" cy="2560"/>
            </a:xfrm>
            <a:prstGeom prst="rect">
              <a:avLst/>
            </a:prstGeom>
            <a:solidFill>
              <a:srgbClr val="FFFFFF"/>
            </a:solidFill>
            <a:ln w="4">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latin typeface="微软雅黑" panose="020B0503020204020204" pitchFamily="34" charset="-122"/>
                <a:ea typeface="微软雅黑" panose="020B0503020204020204" pitchFamily="34" charset="-122"/>
              </a:endParaRPr>
            </a:p>
          </p:txBody>
        </p:sp>
        <p:sp>
          <p:nvSpPr>
            <p:cNvPr id="25608" name="Rectangle 14"/>
            <p:cNvSpPr>
              <a:spLocks noChangeArrowheads="1"/>
            </p:cNvSpPr>
            <p:nvPr/>
          </p:nvSpPr>
          <p:spPr bwMode="auto">
            <a:xfrm>
              <a:off x="1344" y="183"/>
              <a:ext cx="42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Point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09" name="Rectangle 13"/>
            <p:cNvSpPr>
              <a:spLocks noChangeArrowheads="1"/>
            </p:cNvSpPr>
            <p:nvPr/>
          </p:nvSpPr>
          <p:spPr bwMode="auto">
            <a:xfrm>
              <a:off x="139" y="447"/>
              <a:ext cx="3559" cy="223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latin typeface="微软雅黑" panose="020B0503020204020204" pitchFamily="34" charset="-122"/>
                <a:ea typeface="微软雅黑" panose="020B0503020204020204" pitchFamily="34" charset="-122"/>
              </a:endParaRPr>
            </a:p>
          </p:txBody>
        </p:sp>
        <p:sp>
          <p:nvSpPr>
            <p:cNvPr id="25610" name="Rectangle 12"/>
            <p:cNvSpPr>
              <a:spLocks noChangeArrowheads="1"/>
            </p:cNvSpPr>
            <p:nvPr/>
          </p:nvSpPr>
          <p:spPr bwMode="auto">
            <a:xfrm>
              <a:off x="139" y="1287"/>
              <a:ext cx="3559" cy="139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latin typeface="微软雅黑" panose="020B0503020204020204" pitchFamily="34" charset="-122"/>
                <a:ea typeface="微软雅黑" panose="020B0503020204020204" pitchFamily="34" charset="-122"/>
              </a:endParaRPr>
            </a:p>
          </p:txBody>
        </p:sp>
        <p:sp>
          <p:nvSpPr>
            <p:cNvPr id="25611" name="Rectangle 11"/>
            <p:cNvSpPr>
              <a:spLocks noChangeArrowheads="1"/>
            </p:cNvSpPr>
            <p:nvPr/>
          </p:nvSpPr>
          <p:spPr bwMode="auto">
            <a:xfrm>
              <a:off x="182" y="476"/>
              <a:ext cx="57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x : 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2" name="Rectangle 10"/>
            <p:cNvSpPr>
              <a:spLocks noChangeArrowheads="1"/>
            </p:cNvSpPr>
            <p:nvPr/>
          </p:nvSpPr>
          <p:spPr bwMode="auto">
            <a:xfrm>
              <a:off x="182" y="716"/>
              <a:ext cx="57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y : 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3" name="Rectangle 9"/>
            <p:cNvSpPr>
              <a:spLocks noChangeArrowheads="1"/>
            </p:cNvSpPr>
            <p:nvPr/>
          </p:nvSpPr>
          <p:spPr bwMode="auto">
            <a:xfrm>
              <a:off x="182" y="956"/>
              <a:ext cx="129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u="sng">
                  <a:solidFill>
                    <a:srgbClr val="000000"/>
                  </a:solidFill>
                  <a:latin typeface="微软雅黑" panose="020B0503020204020204" pitchFamily="34" charset="-122"/>
                  <a:ea typeface="微软雅黑" panose="020B0503020204020204" pitchFamily="34" charset="-122"/>
                  <a:cs typeface="Arial" panose="020B0604020202020204" pitchFamily="34" charset="0"/>
                </a:rPr>
                <a:t>- count : int = 0</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4" name="Rectangle 8"/>
            <p:cNvSpPr>
              <a:spLocks noChangeArrowheads="1"/>
            </p:cNvSpPr>
            <p:nvPr/>
          </p:nvSpPr>
          <p:spPr bwMode="auto">
            <a:xfrm>
              <a:off x="182" y="1436"/>
              <a:ext cx="255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Point(xx : int = 0, yy : int = 0)</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5" name="Rectangle 7"/>
            <p:cNvSpPr>
              <a:spLocks noChangeArrowheads="1"/>
            </p:cNvSpPr>
            <p:nvPr/>
          </p:nvSpPr>
          <p:spPr bwMode="auto">
            <a:xfrm>
              <a:off x="182" y="1676"/>
              <a:ext cx="103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getX() : 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6" name="Rectangle 6"/>
            <p:cNvSpPr>
              <a:spLocks noChangeArrowheads="1"/>
            </p:cNvSpPr>
            <p:nvPr/>
          </p:nvSpPr>
          <p:spPr bwMode="auto">
            <a:xfrm>
              <a:off x="182" y="1916"/>
              <a:ext cx="103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getY() : int</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7" name="Rectangle 5"/>
            <p:cNvSpPr>
              <a:spLocks noChangeArrowheads="1"/>
            </p:cNvSpPr>
            <p:nvPr/>
          </p:nvSpPr>
          <p:spPr bwMode="auto">
            <a:xfrm>
              <a:off x="182" y="2157"/>
              <a:ext cx="159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a:solidFill>
                    <a:srgbClr val="000000"/>
                  </a:solidFill>
                  <a:latin typeface="微软雅黑" panose="020B0503020204020204" pitchFamily="34" charset="-122"/>
                  <a:ea typeface="微软雅黑" panose="020B0503020204020204" pitchFamily="34" charset="-122"/>
                  <a:cs typeface="Arial" panose="020B0604020202020204" pitchFamily="34" charset="0"/>
                </a:rPr>
                <a:t>+ Point(p : Point &amp;)</a:t>
              </a:r>
              <a:endParaRPr kumimoji="0" lang="en-US" altLang="zh-CN" sz="2401">
                <a:latin typeface="微软雅黑" panose="020B0503020204020204" pitchFamily="34" charset="-122"/>
                <a:ea typeface="微软雅黑" panose="020B0503020204020204" pitchFamily="34" charset="-122"/>
                <a:cs typeface="Arial" panose="020B0604020202020204" pitchFamily="34" charset="0"/>
              </a:endParaRPr>
            </a:p>
          </p:txBody>
        </p:sp>
        <p:sp>
          <p:nvSpPr>
            <p:cNvPr id="25618" name="Rectangle 4"/>
            <p:cNvSpPr>
              <a:spLocks noChangeArrowheads="1"/>
            </p:cNvSpPr>
            <p:nvPr/>
          </p:nvSpPr>
          <p:spPr bwMode="auto">
            <a:xfrm>
              <a:off x="182" y="2397"/>
              <a:ext cx="2673" cy="2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240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&lt;&lt;static&gt;&gt;+ </a:t>
              </a:r>
              <a:r>
                <a:rPr kumimoji="0" lang="en-US" altLang="zh-CN" sz="2401"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showCount</a:t>
              </a:r>
              <a:r>
                <a:rPr kumimoji="0" lang="en-US" altLang="zh-CN" sz="240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 void</a:t>
              </a:r>
              <a:endParaRPr kumimoji="0" lang="en-US" altLang="zh-CN" sz="2401" dirty="0">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 name="灯片编号占位符 1"/>
          <p:cNvSpPr>
            <a:spLocks noGrp="1"/>
          </p:cNvSpPr>
          <p:nvPr>
            <p:ph type="sldNum" sz="quarter" idx="4"/>
          </p:nvPr>
        </p:nvSpPr>
        <p:spPr/>
        <p:txBody>
          <a:bodyPr/>
          <a:lstStyle/>
          <a:p>
            <a:fld id="{8B523677-3448-4A6C-9E0B-8088A24AD317}" type="slidenum">
              <a:rPr lang="zh-CN" altLang="en-US" smtClean="0"/>
              <a:pPr/>
              <a:t>33</a:t>
            </a:fld>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5-5 </a:t>
            </a:r>
            <a:r>
              <a:rPr lang="zh-CN" altLang="en-US" dirty="0"/>
              <a:t>静态函数成员举例</a:t>
            </a:r>
          </a:p>
        </p:txBody>
      </p:sp>
      <p:sp>
        <p:nvSpPr>
          <p:cNvPr id="3" name="内容占位符 2"/>
          <p:cNvSpPr>
            <a:spLocks noGrp="1"/>
          </p:cNvSpPr>
          <p:nvPr>
            <p:ph idx="1"/>
          </p:nvPr>
        </p:nvSpPr>
        <p:spPr>
          <a:xfrm>
            <a:off x="827584" y="982820"/>
            <a:ext cx="9076259" cy="5328591"/>
          </a:xfrm>
        </p:spPr>
        <p:txBody>
          <a:bodyPr>
            <a:noAutofit/>
          </a:bodyPr>
          <a:lstStyle/>
          <a:p>
            <a:pPr marL="365766" indent="-256036" eaLnBrk="1" fontAlgn="auto" hangingPunct="1">
              <a:spcBef>
                <a:spcPts val="0"/>
              </a:spcBef>
              <a:spcAft>
                <a:spcPts val="0"/>
              </a:spcAft>
              <a:buClr>
                <a:schemeClr val="accent3"/>
              </a:buClr>
              <a:defRPr/>
            </a:pPr>
            <a:r>
              <a:rPr lang="en-US" altLang="zh-CN" sz="2001" dirty="0"/>
              <a:t>#include &lt;iostream&gt;</a:t>
            </a:r>
          </a:p>
          <a:p>
            <a:pPr marL="365766" indent="-256036" eaLnBrk="1" fontAlgn="auto" hangingPunct="1">
              <a:spcBef>
                <a:spcPts val="0"/>
              </a:spcBef>
              <a:spcAft>
                <a:spcPts val="0"/>
              </a:spcAft>
              <a:buClr>
                <a:schemeClr val="accent3"/>
              </a:buClr>
              <a:defRPr/>
            </a:pPr>
            <a:r>
              <a:rPr lang="en-US" altLang="zh-CN" sz="2001" dirty="0"/>
              <a:t>using namespace std;</a:t>
            </a:r>
          </a:p>
          <a:p>
            <a:pPr marL="365766" indent="-256036" eaLnBrk="1" fontAlgn="auto" hangingPunct="1">
              <a:spcBef>
                <a:spcPts val="0"/>
              </a:spcBef>
              <a:spcAft>
                <a:spcPts val="0"/>
              </a:spcAft>
              <a:buClr>
                <a:schemeClr val="accent3"/>
              </a:buClr>
              <a:defRPr/>
            </a:pPr>
            <a:r>
              <a:rPr lang="en-US" altLang="zh-CN" sz="2001" dirty="0"/>
              <a:t>class Point {	</a:t>
            </a:r>
          </a:p>
          <a:p>
            <a:pPr marL="365766" indent="-256036" eaLnBrk="1" fontAlgn="auto" hangingPunct="1">
              <a:spcBef>
                <a:spcPts val="0"/>
              </a:spcBef>
              <a:spcAft>
                <a:spcPts val="0"/>
              </a:spcAft>
              <a:buClr>
                <a:schemeClr val="accent3"/>
              </a:buClr>
              <a:defRPr/>
            </a:pPr>
            <a:r>
              <a:rPr lang="en-US" altLang="zh-CN" sz="2001" dirty="0"/>
              <a:t>public:	</a:t>
            </a:r>
          </a:p>
          <a:p>
            <a:pPr marL="365766" indent="-256036" eaLnBrk="1" fontAlgn="auto" hangingPunct="1">
              <a:spcBef>
                <a:spcPts val="0"/>
              </a:spcBef>
              <a:spcAft>
                <a:spcPts val="0"/>
              </a:spcAft>
              <a:buClr>
                <a:schemeClr val="accent3"/>
              </a:buClr>
              <a:defRPr/>
            </a:pPr>
            <a:r>
              <a:rPr lang="zh-CN" altLang="en-US" sz="2001" dirty="0"/>
              <a:t>	</a:t>
            </a:r>
            <a:r>
              <a:rPr lang="en-US" altLang="zh-CN" sz="2001" dirty="0"/>
              <a:t>Point(int x = 0, int y = 0) : x(x), y(y) {  </a:t>
            </a:r>
            <a:r>
              <a:rPr lang="en-US" altLang="zh-CN" sz="2001" dirty="0">
                <a:solidFill>
                  <a:srgbClr val="FF0000"/>
                </a:solidFill>
              </a:rPr>
              <a:t>count++</a:t>
            </a:r>
            <a:r>
              <a:rPr lang="en-US" altLang="zh-CN" sz="2001" dirty="0"/>
              <a:t>; }//</a:t>
            </a:r>
            <a:r>
              <a:rPr lang="zh-CN" altLang="en-US" sz="2001" dirty="0"/>
              <a:t>构造函数</a:t>
            </a:r>
          </a:p>
          <a:p>
            <a:pPr marL="365766" indent="-256036" eaLnBrk="1" fontAlgn="auto" hangingPunct="1">
              <a:spcBef>
                <a:spcPts val="0"/>
              </a:spcBef>
              <a:spcAft>
                <a:spcPts val="0"/>
              </a:spcAft>
              <a:buClr>
                <a:schemeClr val="accent3"/>
              </a:buClr>
              <a:defRPr/>
            </a:pPr>
            <a:r>
              <a:rPr lang="zh-CN" altLang="en-US" sz="2001" dirty="0"/>
              <a:t>	</a:t>
            </a:r>
            <a:r>
              <a:rPr lang="en-US" altLang="zh-CN" sz="2001" dirty="0"/>
              <a:t>Point(Point &amp;p) {	//</a:t>
            </a:r>
            <a:r>
              <a:rPr lang="zh-CN" altLang="en-US" sz="2001" dirty="0"/>
              <a:t>复制构造函数</a:t>
            </a:r>
          </a:p>
          <a:p>
            <a:pPr marL="365766" indent="-256036" eaLnBrk="1" fontAlgn="auto" hangingPunct="1">
              <a:spcBef>
                <a:spcPts val="0"/>
              </a:spcBef>
              <a:spcAft>
                <a:spcPts val="0"/>
              </a:spcAft>
              <a:buClr>
                <a:schemeClr val="accent3"/>
              </a:buClr>
              <a:defRPr/>
            </a:pPr>
            <a:r>
              <a:rPr lang="zh-CN" altLang="en-US" sz="2001" dirty="0"/>
              <a:t>		</a:t>
            </a:r>
            <a:r>
              <a:rPr lang="en-US" altLang="zh-CN" sz="2001" dirty="0"/>
              <a:t>x = </a:t>
            </a:r>
            <a:r>
              <a:rPr lang="en-US" altLang="zh-CN" sz="2001" dirty="0" err="1"/>
              <a:t>p.x</a:t>
            </a:r>
            <a:r>
              <a:rPr lang="en-US" altLang="zh-CN" sz="2001" dirty="0"/>
              <a:t>;  y = </a:t>
            </a:r>
            <a:r>
              <a:rPr lang="en-US" altLang="zh-CN" sz="2001" dirty="0" err="1"/>
              <a:t>p.y</a:t>
            </a:r>
            <a:r>
              <a:rPr lang="en-US" altLang="zh-CN" sz="2001" dirty="0"/>
              <a:t>;</a:t>
            </a:r>
          </a:p>
          <a:p>
            <a:pPr marL="365766" indent="-256036" eaLnBrk="1" fontAlgn="auto" hangingPunct="1">
              <a:spcBef>
                <a:spcPts val="0"/>
              </a:spcBef>
              <a:spcAft>
                <a:spcPts val="0"/>
              </a:spcAft>
              <a:buClr>
                <a:schemeClr val="accent3"/>
              </a:buClr>
              <a:defRPr/>
            </a:pPr>
            <a:r>
              <a:rPr lang="en-US" altLang="zh-CN" sz="2001" dirty="0"/>
              <a:t>		</a:t>
            </a:r>
            <a:r>
              <a:rPr lang="en-US" altLang="zh-CN" sz="2001" dirty="0">
                <a:solidFill>
                  <a:srgbClr val="FF0000"/>
                </a:solidFill>
              </a:rPr>
              <a:t>count++</a:t>
            </a:r>
            <a:r>
              <a:rPr lang="en-US" altLang="zh-CN" sz="2001" dirty="0"/>
              <a:t>;</a:t>
            </a:r>
          </a:p>
          <a:p>
            <a:pPr marL="365766" indent="-256036" eaLnBrk="1" fontAlgn="auto" hangingPunct="1">
              <a:spcBef>
                <a:spcPts val="0"/>
              </a:spcBef>
              <a:spcAft>
                <a:spcPts val="0"/>
              </a:spcAft>
              <a:buClr>
                <a:schemeClr val="accent3"/>
              </a:buClr>
              <a:defRPr/>
            </a:pPr>
            <a:r>
              <a:rPr lang="en-US" altLang="zh-CN" sz="2001" dirty="0"/>
              <a:t>	}</a:t>
            </a:r>
          </a:p>
          <a:p>
            <a:pPr marL="365766" indent="-256036" eaLnBrk="1" fontAlgn="auto" hangingPunct="1">
              <a:spcBef>
                <a:spcPts val="0"/>
              </a:spcBef>
              <a:spcAft>
                <a:spcPts val="0"/>
              </a:spcAft>
              <a:buClr>
                <a:schemeClr val="accent3"/>
              </a:buClr>
              <a:defRPr/>
            </a:pPr>
            <a:r>
              <a:rPr lang="en-US" altLang="zh-CN" sz="2001" dirty="0"/>
              <a:t>	~Point() {  count--; }</a:t>
            </a:r>
          </a:p>
          <a:p>
            <a:pPr marL="365766" indent="-256036" eaLnBrk="1" fontAlgn="auto" hangingPunct="1">
              <a:spcBef>
                <a:spcPts val="0"/>
              </a:spcBef>
              <a:spcAft>
                <a:spcPts val="0"/>
              </a:spcAft>
              <a:buClr>
                <a:schemeClr val="accent3"/>
              </a:buClr>
              <a:defRPr/>
            </a:pPr>
            <a:r>
              <a:rPr lang="en-US" altLang="zh-CN" sz="2001" dirty="0"/>
              <a:t>	</a:t>
            </a:r>
            <a:r>
              <a:rPr lang="en-US" altLang="zh-CN" sz="2001" dirty="0" err="1"/>
              <a:t>int</a:t>
            </a:r>
            <a:r>
              <a:rPr lang="en-US" altLang="zh-CN" sz="2001" dirty="0"/>
              <a:t> </a:t>
            </a:r>
            <a:r>
              <a:rPr lang="en-US" altLang="zh-CN" sz="2001" dirty="0" err="1"/>
              <a:t>getX</a:t>
            </a:r>
            <a:r>
              <a:rPr lang="en-US" altLang="zh-CN" sz="2001" dirty="0"/>
              <a:t>() { return x; }</a:t>
            </a:r>
          </a:p>
          <a:p>
            <a:pPr marL="365766" indent="-256036" eaLnBrk="1" fontAlgn="auto" hangingPunct="1">
              <a:spcBef>
                <a:spcPts val="0"/>
              </a:spcBef>
              <a:spcAft>
                <a:spcPts val="0"/>
              </a:spcAft>
              <a:buClr>
                <a:schemeClr val="accent3"/>
              </a:buClr>
              <a:defRPr/>
            </a:pPr>
            <a:r>
              <a:rPr lang="en-US" altLang="zh-CN" sz="2001" dirty="0"/>
              <a:t>	int </a:t>
            </a:r>
            <a:r>
              <a:rPr lang="en-US" altLang="zh-CN" sz="2001" dirty="0" err="1"/>
              <a:t>getY</a:t>
            </a:r>
            <a:r>
              <a:rPr lang="en-US" altLang="zh-CN" sz="2001" dirty="0"/>
              <a:t>() { return y; }</a:t>
            </a:r>
          </a:p>
          <a:p>
            <a:pPr marL="365766" indent="-256036" eaLnBrk="1" fontAlgn="auto" hangingPunct="1">
              <a:spcBef>
                <a:spcPts val="0"/>
              </a:spcBef>
              <a:spcAft>
                <a:spcPts val="0"/>
              </a:spcAft>
              <a:buClr>
                <a:schemeClr val="accent3"/>
              </a:buClr>
              <a:defRPr/>
            </a:pPr>
            <a:r>
              <a:rPr lang="en-US" altLang="zh-CN" sz="2001" dirty="0"/>
              <a:t>	</a:t>
            </a:r>
            <a:r>
              <a:rPr lang="en-US" altLang="zh-CN" sz="2001" dirty="0">
                <a:solidFill>
                  <a:srgbClr val="FF0000"/>
                </a:solidFill>
              </a:rPr>
              <a:t>static</a:t>
            </a:r>
            <a:r>
              <a:rPr lang="en-US" altLang="zh-CN" sz="2001" dirty="0"/>
              <a:t> void </a:t>
            </a:r>
            <a:r>
              <a:rPr lang="en-US" altLang="zh-CN" sz="2001" dirty="0" err="1"/>
              <a:t>showCount</a:t>
            </a:r>
            <a:r>
              <a:rPr lang="en-US" altLang="zh-CN" sz="2001" dirty="0"/>
              <a:t>() {	</a:t>
            </a:r>
          </a:p>
          <a:p>
            <a:pPr marL="365766" indent="-256036" eaLnBrk="1" fontAlgn="auto" hangingPunct="1">
              <a:spcBef>
                <a:spcPts val="0"/>
              </a:spcBef>
              <a:spcAft>
                <a:spcPts val="0"/>
              </a:spcAft>
              <a:buClr>
                <a:schemeClr val="accent3"/>
              </a:buClr>
              <a:defRPr/>
            </a:pPr>
            <a:r>
              <a:rPr lang="en-US" altLang="zh-CN" sz="2001" dirty="0"/>
              <a:t>      </a:t>
            </a:r>
            <a:r>
              <a:rPr lang="en-US" altLang="zh-CN" sz="2001" dirty="0" err="1"/>
              <a:t>cout</a:t>
            </a:r>
            <a:r>
              <a:rPr lang="en-US" altLang="zh-CN" sz="2001" dirty="0"/>
              <a:t> &lt;&lt; "  Object count = " &lt;&lt; count &lt;&lt; </a:t>
            </a:r>
            <a:r>
              <a:rPr lang="en-US" altLang="zh-CN" sz="2001" dirty="0" err="1"/>
              <a:t>endl</a:t>
            </a:r>
            <a:r>
              <a:rPr lang="en-US" altLang="zh-CN" sz="2001" dirty="0"/>
              <a:t>;</a:t>
            </a:r>
          </a:p>
          <a:p>
            <a:pPr marL="365766" indent="-256036" eaLnBrk="1" fontAlgn="auto" hangingPunct="1">
              <a:spcBef>
                <a:spcPts val="0"/>
              </a:spcBef>
              <a:spcAft>
                <a:spcPts val="0"/>
              </a:spcAft>
              <a:buClr>
                <a:schemeClr val="accent3"/>
              </a:buClr>
              <a:defRPr/>
            </a:pPr>
            <a:r>
              <a:rPr lang="en-US" altLang="zh-CN" sz="2001" dirty="0"/>
              <a:t>	}</a:t>
            </a:r>
          </a:p>
          <a:p>
            <a:pPr marL="365766" indent="-256036" eaLnBrk="1" fontAlgn="auto" hangingPunct="1">
              <a:spcBef>
                <a:spcPts val="0"/>
              </a:spcBef>
              <a:spcAft>
                <a:spcPts val="0"/>
              </a:spcAft>
              <a:buClr>
                <a:schemeClr val="accent3"/>
              </a:buClr>
              <a:defRPr/>
            </a:pPr>
            <a:endParaRPr lang="zh-CN" altLang="en-US" sz="1800" dirty="0"/>
          </a:p>
        </p:txBody>
      </p:sp>
      <p:sp>
        <p:nvSpPr>
          <p:cNvPr id="5" name="标题 4"/>
          <p:cNvSpPr txBox="1">
            <a:spLocks/>
          </p:cNvSpPr>
          <p:nvPr/>
        </p:nvSpPr>
        <p:spPr>
          <a:xfrm>
            <a:off x="-234950" y="3"/>
            <a:ext cx="9623425" cy="860207"/>
          </a:xfrm>
          <a:prstGeom prst="rect">
            <a:avLst/>
          </a:prstGeom>
        </p:spPr>
        <p:txBody>
          <a:bodyPr anchor="ctr">
            <a:normAutofit/>
          </a:bodyPr>
          <a:lstStyle/>
          <a:p>
            <a:pPr algn="ctr" fontAlgn="auto">
              <a:spcAft>
                <a:spcPts val="0"/>
              </a:spcAft>
              <a:defRPr/>
            </a:pPr>
            <a:endParaRPr kumimoji="0" lang="zh-CN" altLang="en-US" sz="4400" dirty="0">
              <a:latin typeface="微软雅黑" pitchFamily="34" charset="-122"/>
              <a:ea typeface="微软雅黑" pitchFamily="34" charset="-122"/>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5-5 </a:t>
            </a:r>
            <a:r>
              <a:rPr lang="zh-CN" altLang="en-US" dirty="0"/>
              <a:t>静态函数成员举例</a:t>
            </a:r>
          </a:p>
        </p:txBody>
      </p:sp>
      <p:sp>
        <p:nvSpPr>
          <p:cNvPr id="3" name="内容占位符 2"/>
          <p:cNvSpPr>
            <a:spLocks noGrp="1"/>
          </p:cNvSpPr>
          <p:nvPr>
            <p:ph idx="1"/>
          </p:nvPr>
        </p:nvSpPr>
        <p:spPr>
          <a:xfrm>
            <a:off x="755576" y="897542"/>
            <a:ext cx="9076259" cy="5328591"/>
          </a:xfrm>
        </p:spPr>
        <p:txBody>
          <a:bodyPr>
            <a:normAutofit lnSpcReduction="10000"/>
          </a:bodyPr>
          <a:lstStyle/>
          <a:p>
            <a:pPr marL="365766" indent="-256036" eaLnBrk="1" fontAlgn="auto" hangingPunct="1">
              <a:spcBef>
                <a:spcPts val="0"/>
              </a:spcBef>
              <a:spcAft>
                <a:spcPts val="0"/>
              </a:spcAft>
              <a:buClr>
                <a:schemeClr val="accent3"/>
              </a:buClr>
              <a:defRPr/>
            </a:pPr>
            <a:r>
              <a:rPr lang="en-US" altLang="zh-CN" sz="2001" dirty="0"/>
              <a:t>private:	</a:t>
            </a:r>
            <a:endParaRPr lang="zh-CN" altLang="en-US" sz="2001" dirty="0"/>
          </a:p>
          <a:p>
            <a:pPr marL="365766" indent="-256036" eaLnBrk="1" fontAlgn="auto" hangingPunct="1">
              <a:spcBef>
                <a:spcPts val="0"/>
              </a:spcBef>
              <a:spcAft>
                <a:spcPts val="0"/>
              </a:spcAft>
              <a:buClr>
                <a:schemeClr val="accent3"/>
              </a:buClr>
              <a:defRPr/>
            </a:pPr>
            <a:r>
              <a:rPr lang="zh-CN" altLang="en-US" sz="2001" dirty="0"/>
              <a:t>	</a:t>
            </a:r>
            <a:r>
              <a:rPr lang="en-US" altLang="zh-CN" sz="2001" dirty="0" err="1"/>
              <a:t>int</a:t>
            </a:r>
            <a:r>
              <a:rPr lang="en-US" altLang="zh-CN" sz="2001" dirty="0"/>
              <a:t> x, y;</a:t>
            </a:r>
          </a:p>
          <a:p>
            <a:pPr marL="365766" indent="-256036" eaLnBrk="1" fontAlgn="auto" hangingPunct="1">
              <a:spcBef>
                <a:spcPts val="0"/>
              </a:spcBef>
              <a:spcAft>
                <a:spcPts val="0"/>
              </a:spcAft>
              <a:buClr>
                <a:schemeClr val="accent3"/>
              </a:buClr>
              <a:defRPr/>
            </a:pPr>
            <a:r>
              <a:rPr lang="en-US" altLang="zh-CN" sz="2001" dirty="0"/>
              <a:t>	static </a:t>
            </a:r>
            <a:r>
              <a:rPr lang="en-US" altLang="zh-CN" sz="2001" dirty="0" err="1"/>
              <a:t>int</a:t>
            </a:r>
            <a:r>
              <a:rPr lang="en-US" altLang="zh-CN" sz="2001" dirty="0"/>
              <a:t> </a:t>
            </a:r>
            <a:r>
              <a:rPr lang="en-US" altLang="zh-CN" sz="2001" dirty="0">
                <a:solidFill>
                  <a:srgbClr val="FF0000"/>
                </a:solidFill>
              </a:rPr>
              <a:t>count</a:t>
            </a:r>
            <a:r>
              <a:rPr lang="en-US" altLang="zh-CN" sz="2001" dirty="0"/>
              <a:t>;	//</a:t>
            </a:r>
            <a:r>
              <a:rPr lang="zh-CN" altLang="en-US" sz="2001" dirty="0"/>
              <a:t>静态数据成员声明，用于记录点的个数</a:t>
            </a:r>
          </a:p>
          <a:p>
            <a:pPr marL="365766" indent="-256036" eaLnBrk="1" fontAlgn="auto" hangingPunct="1">
              <a:spcBef>
                <a:spcPts val="0"/>
              </a:spcBef>
              <a:spcAft>
                <a:spcPts val="0"/>
              </a:spcAft>
              <a:buClr>
                <a:schemeClr val="accent3"/>
              </a:buClr>
              <a:defRPr/>
            </a:pPr>
            <a:r>
              <a:rPr lang="en-US" altLang="zh-CN" sz="2001" dirty="0"/>
              <a:t>};</a:t>
            </a:r>
          </a:p>
          <a:p>
            <a:pPr marL="365766" indent="-256036" eaLnBrk="1" fontAlgn="auto" hangingPunct="1">
              <a:spcBef>
                <a:spcPts val="0"/>
              </a:spcBef>
              <a:spcAft>
                <a:spcPts val="0"/>
              </a:spcAft>
              <a:buClr>
                <a:schemeClr val="accent3"/>
              </a:buClr>
              <a:defRPr/>
            </a:pPr>
            <a:r>
              <a:rPr lang="en-US" altLang="zh-CN" sz="2001" dirty="0"/>
              <a:t> int Point::</a:t>
            </a:r>
            <a:r>
              <a:rPr lang="en-US" altLang="zh-CN" sz="2001" dirty="0">
                <a:solidFill>
                  <a:srgbClr val="FF0000"/>
                </a:solidFill>
              </a:rPr>
              <a:t>count</a:t>
            </a:r>
            <a:r>
              <a:rPr lang="en-US" altLang="zh-CN" sz="2001" dirty="0"/>
              <a:t> = 0;//</a:t>
            </a:r>
            <a:r>
              <a:rPr lang="zh-CN" altLang="en-US" sz="2001" dirty="0"/>
              <a:t>静态数据成员定义和初始化，使用类名限定</a:t>
            </a:r>
          </a:p>
          <a:p>
            <a:pPr marL="365766" indent="-256036" eaLnBrk="1" fontAlgn="auto" hangingPunct="1">
              <a:spcBef>
                <a:spcPts val="0"/>
              </a:spcBef>
              <a:spcAft>
                <a:spcPts val="0"/>
              </a:spcAft>
              <a:buClr>
                <a:schemeClr val="accent3"/>
              </a:buClr>
              <a:defRPr/>
            </a:pPr>
            <a:r>
              <a:rPr lang="zh-CN" altLang="en-US" sz="2001" dirty="0"/>
              <a:t> </a:t>
            </a:r>
          </a:p>
          <a:p>
            <a:pPr marL="365766" indent="-256036" eaLnBrk="1" fontAlgn="auto" hangingPunct="1">
              <a:spcBef>
                <a:spcPts val="0"/>
              </a:spcBef>
              <a:spcAft>
                <a:spcPts val="0"/>
              </a:spcAft>
              <a:buClr>
                <a:schemeClr val="accent3"/>
              </a:buClr>
              <a:defRPr/>
            </a:pPr>
            <a:r>
              <a:rPr lang="en-US" altLang="zh-CN" sz="2001" dirty="0"/>
              <a:t>int main() {	</a:t>
            </a:r>
          </a:p>
          <a:p>
            <a:pPr marL="365766" indent="-256036" eaLnBrk="1" fontAlgn="auto" hangingPunct="1">
              <a:spcBef>
                <a:spcPts val="0"/>
              </a:spcBef>
              <a:spcAft>
                <a:spcPts val="0"/>
              </a:spcAft>
              <a:buClr>
                <a:schemeClr val="accent3"/>
              </a:buClr>
              <a:defRPr/>
            </a:pPr>
            <a:r>
              <a:rPr lang="zh-CN" altLang="en-US" sz="2001" dirty="0"/>
              <a:t>	</a:t>
            </a:r>
            <a:r>
              <a:rPr lang="en-US" altLang="zh-CN" sz="2001" dirty="0"/>
              <a:t>Point::</a:t>
            </a:r>
            <a:r>
              <a:rPr lang="en-US" altLang="zh-CN" sz="2001" dirty="0" err="1">
                <a:solidFill>
                  <a:srgbClr val="FF0000"/>
                </a:solidFill>
              </a:rPr>
              <a:t>showCount</a:t>
            </a:r>
            <a:r>
              <a:rPr lang="en-US" altLang="zh-CN" sz="2001" dirty="0"/>
              <a:t>();	//</a:t>
            </a:r>
            <a:r>
              <a:rPr lang="zh-CN" altLang="en-US" sz="2001" dirty="0"/>
              <a:t>输出对象个数</a:t>
            </a:r>
            <a:endParaRPr lang="en-US" altLang="zh-CN" sz="2001" dirty="0"/>
          </a:p>
          <a:p>
            <a:pPr marL="365766" indent="-256036" eaLnBrk="1" fontAlgn="auto" hangingPunct="1">
              <a:spcBef>
                <a:spcPts val="0"/>
              </a:spcBef>
              <a:spcAft>
                <a:spcPts val="0"/>
              </a:spcAft>
              <a:buClr>
                <a:schemeClr val="accent3"/>
              </a:buClr>
              <a:defRPr/>
            </a:pPr>
            <a:r>
              <a:rPr lang="en-US" altLang="zh-CN" sz="2001" dirty="0"/>
              <a:t>   Point a(4, 5);	//</a:t>
            </a:r>
            <a:r>
              <a:rPr lang="zh-CN" altLang="en-US" sz="2001" dirty="0"/>
              <a:t>定义对象</a:t>
            </a:r>
            <a:r>
              <a:rPr lang="en-US" altLang="zh-CN" sz="2001" dirty="0"/>
              <a:t>a</a:t>
            </a:r>
            <a:r>
              <a:rPr lang="zh-CN" altLang="en-US" sz="2001" dirty="0"/>
              <a:t>，其构造函数回使</a:t>
            </a:r>
            <a:r>
              <a:rPr lang="en-US" altLang="zh-CN" sz="2001" dirty="0"/>
              <a:t>count</a:t>
            </a:r>
            <a:r>
              <a:rPr lang="zh-CN" altLang="en-US" sz="2001" dirty="0"/>
              <a:t>增</a:t>
            </a:r>
            <a:r>
              <a:rPr lang="en-US" altLang="zh-CN" sz="2001" dirty="0"/>
              <a:t>1</a:t>
            </a:r>
          </a:p>
          <a:p>
            <a:pPr marL="365766" indent="-256036" eaLnBrk="1" fontAlgn="auto" hangingPunct="1">
              <a:spcBef>
                <a:spcPts val="0"/>
              </a:spcBef>
              <a:spcAft>
                <a:spcPts val="0"/>
              </a:spcAft>
              <a:buClr>
                <a:schemeClr val="accent3"/>
              </a:buClr>
              <a:defRPr/>
            </a:pPr>
            <a:r>
              <a:rPr lang="en-US" altLang="zh-CN" sz="2001" dirty="0"/>
              <a:t>	</a:t>
            </a:r>
            <a:r>
              <a:rPr lang="en-US" altLang="zh-CN" sz="2001" dirty="0" err="1"/>
              <a:t>cout</a:t>
            </a:r>
            <a:r>
              <a:rPr lang="en-US" altLang="zh-CN" sz="2001" dirty="0"/>
              <a:t> &lt;&lt; "Point A: " &lt;&lt; </a:t>
            </a:r>
            <a:r>
              <a:rPr lang="en-US" altLang="zh-CN" sz="2001" dirty="0" err="1"/>
              <a:t>a.getX</a:t>
            </a:r>
            <a:r>
              <a:rPr lang="en-US" altLang="zh-CN" sz="2001" dirty="0"/>
              <a:t>() &lt;&lt; ", " &lt;&lt; </a:t>
            </a:r>
            <a:r>
              <a:rPr lang="en-US" altLang="zh-CN" sz="2001" dirty="0" err="1"/>
              <a:t>a.getY</a:t>
            </a:r>
            <a:r>
              <a:rPr lang="en-US" altLang="zh-CN" sz="2001" dirty="0"/>
              <a:t>();</a:t>
            </a:r>
          </a:p>
          <a:p>
            <a:pPr marL="365766" indent="-256036" eaLnBrk="1" fontAlgn="auto" hangingPunct="1">
              <a:spcBef>
                <a:spcPts val="0"/>
              </a:spcBef>
              <a:spcAft>
                <a:spcPts val="0"/>
              </a:spcAft>
              <a:buClr>
                <a:schemeClr val="accent3"/>
              </a:buClr>
              <a:defRPr/>
            </a:pPr>
            <a:r>
              <a:rPr lang="en-US" altLang="zh-CN" sz="2001" dirty="0"/>
              <a:t>	</a:t>
            </a:r>
            <a:r>
              <a:rPr lang="en-US" altLang="zh-CN" sz="2001" dirty="0" err="1"/>
              <a:t>a.</a:t>
            </a:r>
            <a:r>
              <a:rPr lang="en-US" altLang="zh-CN" sz="2001" dirty="0" err="1">
                <a:solidFill>
                  <a:srgbClr val="FF0000"/>
                </a:solidFill>
              </a:rPr>
              <a:t>showCount</a:t>
            </a:r>
            <a:r>
              <a:rPr lang="en-US" altLang="zh-CN" sz="2001" dirty="0"/>
              <a:t>();	//</a:t>
            </a:r>
            <a:r>
              <a:rPr lang="zh-CN" altLang="en-US" sz="2001" dirty="0"/>
              <a:t>输出对象个数</a:t>
            </a:r>
          </a:p>
          <a:p>
            <a:pPr marL="365766" indent="-256036" eaLnBrk="1" fontAlgn="auto" hangingPunct="1">
              <a:spcBef>
                <a:spcPts val="0"/>
              </a:spcBef>
              <a:spcAft>
                <a:spcPts val="0"/>
              </a:spcAft>
              <a:buClr>
                <a:schemeClr val="accent3"/>
              </a:buClr>
              <a:defRPr/>
            </a:pPr>
            <a:r>
              <a:rPr lang="zh-CN" altLang="en-US" sz="2001" dirty="0"/>
              <a:t> </a:t>
            </a:r>
          </a:p>
          <a:p>
            <a:pPr marL="365766" indent="-256036" eaLnBrk="1" fontAlgn="auto" hangingPunct="1">
              <a:spcBef>
                <a:spcPts val="0"/>
              </a:spcBef>
              <a:spcAft>
                <a:spcPts val="0"/>
              </a:spcAft>
              <a:buClr>
                <a:schemeClr val="accent3"/>
              </a:buClr>
              <a:defRPr/>
            </a:pPr>
            <a:r>
              <a:rPr lang="zh-CN" altLang="en-US" sz="2001" dirty="0"/>
              <a:t>	</a:t>
            </a:r>
            <a:r>
              <a:rPr lang="en-US" altLang="zh-CN" sz="2001" dirty="0"/>
              <a:t>Point b(a);	//</a:t>
            </a:r>
            <a:r>
              <a:rPr lang="zh-CN" altLang="en-US" sz="2001" dirty="0"/>
              <a:t>定义对象</a:t>
            </a:r>
            <a:r>
              <a:rPr lang="en-US" altLang="zh-CN" sz="2001" dirty="0"/>
              <a:t>b</a:t>
            </a:r>
            <a:r>
              <a:rPr lang="zh-CN" altLang="en-US" sz="2001" dirty="0"/>
              <a:t>，其构造函数回使</a:t>
            </a:r>
            <a:r>
              <a:rPr lang="en-US" altLang="zh-CN" sz="2001" dirty="0"/>
              <a:t>count</a:t>
            </a:r>
            <a:r>
              <a:rPr lang="zh-CN" altLang="en-US" sz="2001" dirty="0"/>
              <a:t>增</a:t>
            </a:r>
            <a:r>
              <a:rPr lang="en-US" altLang="zh-CN" sz="2001" dirty="0"/>
              <a:t>1</a:t>
            </a:r>
          </a:p>
          <a:p>
            <a:pPr marL="365766" indent="-256036" eaLnBrk="1" fontAlgn="auto" hangingPunct="1">
              <a:spcBef>
                <a:spcPts val="0"/>
              </a:spcBef>
              <a:spcAft>
                <a:spcPts val="0"/>
              </a:spcAft>
              <a:buClr>
                <a:schemeClr val="accent3"/>
              </a:buClr>
              <a:defRPr/>
            </a:pPr>
            <a:r>
              <a:rPr lang="en-US" altLang="zh-CN" sz="2001" dirty="0"/>
              <a:t>	</a:t>
            </a:r>
            <a:r>
              <a:rPr lang="en-US" altLang="zh-CN" sz="2001" dirty="0" err="1"/>
              <a:t>cout</a:t>
            </a:r>
            <a:r>
              <a:rPr lang="en-US" altLang="zh-CN" sz="2001" dirty="0"/>
              <a:t> &lt;&lt; "Point B: " &lt;&lt; </a:t>
            </a:r>
            <a:r>
              <a:rPr lang="en-US" altLang="zh-CN" sz="2001" dirty="0" err="1"/>
              <a:t>b.getX</a:t>
            </a:r>
            <a:r>
              <a:rPr lang="en-US" altLang="zh-CN" sz="2001" dirty="0"/>
              <a:t>() &lt;&lt; ", " &lt;&lt; </a:t>
            </a:r>
            <a:r>
              <a:rPr lang="en-US" altLang="zh-CN" sz="2001" dirty="0" err="1"/>
              <a:t>b.getY</a:t>
            </a:r>
            <a:r>
              <a:rPr lang="en-US" altLang="zh-CN" sz="2001" dirty="0"/>
              <a:t>();</a:t>
            </a:r>
          </a:p>
          <a:p>
            <a:pPr marL="365766" indent="-256036" eaLnBrk="1" fontAlgn="auto" hangingPunct="1">
              <a:spcBef>
                <a:spcPts val="0"/>
              </a:spcBef>
              <a:spcAft>
                <a:spcPts val="0"/>
              </a:spcAft>
              <a:buClr>
                <a:schemeClr val="accent3"/>
              </a:buClr>
              <a:defRPr/>
            </a:pPr>
            <a:r>
              <a:rPr lang="en-US" altLang="zh-CN" sz="2001" dirty="0"/>
              <a:t>	Point::</a:t>
            </a:r>
            <a:r>
              <a:rPr lang="en-US" altLang="zh-CN" sz="2001" dirty="0" err="1">
                <a:solidFill>
                  <a:srgbClr val="FF0000"/>
                </a:solidFill>
              </a:rPr>
              <a:t>showCount</a:t>
            </a:r>
            <a:r>
              <a:rPr lang="en-US" altLang="zh-CN" sz="2001" dirty="0"/>
              <a:t>();	//</a:t>
            </a:r>
            <a:r>
              <a:rPr lang="zh-CN" altLang="en-US" sz="2001" dirty="0"/>
              <a:t>输出对象个数</a:t>
            </a:r>
          </a:p>
          <a:p>
            <a:pPr marL="365766" indent="-256036" eaLnBrk="1" fontAlgn="auto" hangingPunct="1">
              <a:spcBef>
                <a:spcPts val="0"/>
              </a:spcBef>
              <a:spcAft>
                <a:spcPts val="0"/>
              </a:spcAft>
              <a:buClr>
                <a:schemeClr val="accent3"/>
              </a:buClr>
              <a:defRPr/>
            </a:pPr>
            <a:r>
              <a:rPr lang="zh-CN" altLang="en-US" sz="2001" dirty="0"/>
              <a:t> </a:t>
            </a:r>
          </a:p>
          <a:p>
            <a:pPr marL="365766" indent="-256036" eaLnBrk="1" fontAlgn="auto" hangingPunct="1">
              <a:spcBef>
                <a:spcPts val="0"/>
              </a:spcBef>
              <a:spcAft>
                <a:spcPts val="0"/>
              </a:spcAft>
              <a:buClr>
                <a:schemeClr val="accent3"/>
              </a:buClr>
              <a:defRPr/>
            </a:pPr>
            <a:r>
              <a:rPr lang="zh-CN" altLang="en-US" sz="2001" dirty="0"/>
              <a:t>	</a:t>
            </a:r>
            <a:r>
              <a:rPr lang="en-US" altLang="zh-CN" sz="2001" dirty="0"/>
              <a:t>return 0;</a:t>
            </a:r>
          </a:p>
          <a:p>
            <a:pPr marL="365766" indent="-256036" eaLnBrk="1" fontAlgn="auto" hangingPunct="1">
              <a:spcBef>
                <a:spcPts val="0"/>
              </a:spcBef>
              <a:spcAft>
                <a:spcPts val="0"/>
              </a:spcAft>
              <a:buClr>
                <a:schemeClr val="accent3"/>
              </a:buClr>
              <a:defRPr/>
            </a:pPr>
            <a:r>
              <a:rPr lang="en-US" altLang="zh-CN" sz="2001" dirty="0"/>
              <a:t>}</a:t>
            </a:r>
          </a:p>
        </p:txBody>
      </p:sp>
      <p:sp>
        <p:nvSpPr>
          <p:cNvPr id="5" name="标题 4"/>
          <p:cNvSpPr txBox="1">
            <a:spLocks/>
          </p:cNvSpPr>
          <p:nvPr/>
        </p:nvSpPr>
        <p:spPr>
          <a:xfrm>
            <a:off x="-234950" y="1"/>
            <a:ext cx="9623425" cy="875972"/>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类的友元</a:t>
            </a:r>
          </a:p>
        </p:txBody>
      </p:sp>
      <p:sp>
        <p:nvSpPr>
          <p:cNvPr id="3" name="文本占位符 2"/>
          <p:cNvSpPr>
            <a:spLocks noGrp="1"/>
          </p:cNvSpPr>
          <p:nvPr>
            <p:ph type="body" idx="1"/>
          </p:nvPr>
        </p:nvSpPr>
        <p:spPr/>
        <p:txBody>
          <a:bodyPr/>
          <a:lstStyle/>
          <a:p>
            <a:r>
              <a:rPr lang="zh-CN" altLang="en-US" dirty="0"/>
              <a:t>朋友间的小秘密</a:t>
            </a:r>
            <a:r>
              <a:rPr lang="en-US" altLang="zh-CN" dirty="0"/>
              <a:t>~</a:t>
            </a:r>
            <a:endParaRPr lang="zh-CN" altLang="en-US" dirty="0"/>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36</a:t>
            </a:fld>
            <a:endParaRPr lang="zh-CN" altLang="en-US"/>
          </a:p>
        </p:txBody>
      </p:sp>
    </p:spTree>
    <p:extLst>
      <p:ext uri="{BB962C8B-B14F-4D97-AF65-F5344CB8AC3E}">
        <p14:creationId xmlns:p14="http://schemas.microsoft.com/office/powerpoint/2010/main" val="359874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EE033A5-3C41-0C5B-2FFE-E9905977562F}"/>
              </a:ext>
            </a:extLst>
          </p:cNvPr>
          <p:cNvSpPr>
            <a:spLocks noGrp="1"/>
          </p:cNvSpPr>
          <p:nvPr>
            <p:ph type="sldNum" sz="quarter" idx="4"/>
          </p:nvPr>
        </p:nvSpPr>
        <p:spPr/>
        <p:txBody>
          <a:bodyPr/>
          <a:lstStyle/>
          <a:p>
            <a:fld id="{8B523677-3448-4A6C-9E0B-8088A24AD317}" type="slidenum">
              <a:rPr lang="zh-CN" altLang="en-US" smtClean="0"/>
              <a:pPr/>
              <a:t>37</a:t>
            </a:fld>
            <a:endParaRPr lang="zh-CN" altLang="en-US"/>
          </a:p>
        </p:txBody>
      </p:sp>
      <p:sp>
        <p:nvSpPr>
          <p:cNvPr id="5" name="文本框 4">
            <a:extLst>
              <a:ext uri="{FF2B5EF4-FFF2-40B4-BE49-F238E27FC236}">
                <a16:creationId xmlns:a16="http://schemas.microsoft.com/office/drawing/2014/main" id="{F3D474B1-953C-FB02-A68C-3F1880158A0F}"/>
              </a:ext>
            </a:extLst>
          </p:cNvPr>
          <p:cNvSpPr txBox="1"/>
          <p:nvPr/>
        </p:nvSpPr>
        <p:spPr>
          <a:xfrm>
            <a:off x="179512" y="1124744"/>
            <a:ext cx="5256584" cy="4832092"/>
          </a:xfrm>
          <a:prstGeom prst="rect">
            <a:avLst/>
          </a:prstGeom>
          <a:noFill/>
        </p:spPr>
        <p:txBody>
          <a:bodyPr wrap="square" rtlCol="0">
            <a:spAutoFit/>
          </a:bodyPr>
          <a:lstStyle/>
          <a:p>
            <a:r>
              <a:rPr lang="en-US" altLang="zh-CN" sz="2200" dirty="0">
                <a:latin typeface="微软雅黑" panose="020B0503020204020204" pitchFamily="34" charset="-122"/>
                <a:ea typeface="微软雅黑" panose="020B0503020204020204" pitchFamily="34" charset="-122"/>
              </a:rPr>
              <a:t>class A {</a:t>
            </a:r>
          </a:p>
          <a:p>
            <a:r>
              <a:rPr lang="en-US" altLang="zh-CN" sz="2200" dirty="0">
                <a:latin typeface="微软雅黑" panose="020B0503020204020204" pitchFamily="34" charset="-122"/>
                <a:ea typeface="微软雅黑" panose="020B0503020204020204" pitchFamily="34" charset="-122"/>
              </a:rPr>
              <a:t>public:</a:t>
            </a:r>
          </a:p>
          <a:p>
            <a:r>
              <a:rPr lang="en-US" altLang="zh-CN" sz="2200" dirty="0">
                <a:latin typeface="微软雅黑" panose="020B0503020204020204" pitchFamily="34" charset="-122"/>
                <a:ea typeface="微软雅黑" panose="020B0503020204020204" pitchFamily="34" charset="-122"/>
              </a:rPr>
              <a:t>      void display() {</a:t>
            </a:r>
            <a:r>
              <a:rPr lang="en-US" altLang="zh-CN" sz="2200" dirty="0" err="1">
                <a:latin typeface="微软雅黑" panose="020B0503020204020204" pitchFamily="34" charset="-122"/>
                <a:ea typeface="微软雅黑" panose="020B0503020204020204" pitchFamily="34" charset="-122"/>
              </a:rPr>
              <a:t>cout</a:t>
            </a:r>
            <a:r>
              <a:rPr lang="en-US" altLang="zh-CN" sz="2200" dirty="0">
                <a:latin typeface="微软雅黑" panose="020B0503020204020204" pitchFamily="34" charset="-122"/>
                <a:ea typeface="微软雅黑" panose="020B0503020204020204" pitchFamily="34" charset="-122"/>
              </a:rPr>
              <a:t>&lt;&lt;x&lt;&lt;</a:t>
            </a:r>
            <a:r>
              <a:rPr lang="en-US" altLang="zh-CN" sz="2200" dirty="0" err="1">
                <a:latin typeface="微软雅黑" panose="020B0503020204020204" pitchFamily="34" charset="-122"/>
                <a:ea typeface="微软雅黑" panose="020B0503020204020204" pitchFamily="34" charset="-122"/>
              </a:rPr>
              <a:t>endl</a:t>
            </a:r>
            <a:r>
              <a:rPr lang="en-US" altLang="zh-CN" sz="2200" dirty="0">
                <a:latin typeface="微软雅黑" panose="020B0503020204020204" pitchFamily="34" charset="-122"/>
                <a:ea typeface="微软雅黑" panose="020B0503020204020204" pitchFamily="34" charset="-122"/>
              </a:rPr>
              <a:t>; }</a:t>
            </a:r>
          </a:p>
          <a:p>
            <a:r>
              <a:rPr lang="en-US" altLang="zh-CN" sz="2200" dirty="0">
                <a:latin typeface="微软雅黑" panose="020B0503020204020204" pitchFamily="34" charset="-122"/>
                <a:ea typeface="微软雅黑" panose="020B0503020204020204" pitchFamily="34" charset="-122"/>
              </a:rPr>
              <a:t>      int </a:t>
            </a:r>
            <a:r>
              <a:rPr lang="en-US" altLang="zh-CN" sz="2200" dirty="0" err="1">
                <a:latin typeface="微软雅黑" panose="020B0503020204020204" pitchFamily="34" charset="-122"/>
                <a:ea typeface="微软雅黑" panose="020B0503020204020204" pitchFamily="34" charset="-122"/>
              </a:rPr>
              <a:t>getX</a:t>
            </a:r>
            <a:r>
              <a:rPr lang="en-US" altLang="zh-CN" sz="2200" dirty="0">
                <a:latin typeface="微软雅黑" panose="020B0503020204020204" pitchFamily="34" charset="-122"/>
                <a:ea typeface="微软雅黑" panose="020B0503020204020204" pitchFamily="34" charset="-122"/>
              </a:rPr>
              <a:t>() {return x; }</a:t>
            </a:r>
          </a:p>
          <a:p>
            <a:r>
              <a:rPr lang="en-US" altLang="zh-CN" sz="2200" dirty="0">
                <a:latin typeface="微软雅黑" panose="020B0503020204020204" pitchFamily="34" charset="-122"/>
                <a:ea typeface="微软雅黑" panose="020B0503020204020204" pitchFamily="34" charset="-122"/>
              </a:rPr>
              <a:t>private:</a:t>
            </a:r>
          </a:p>
          <a:p>
            <a:r>
              <a:rPr lang="en-US" altLang="zh-CN" sz="2200" dirty="0">
                <a:latin typeface="微软雅黑" panose="020B0503020204020204" pitchFamily="34" charset="-122"/>
                <a:ea typeface="微软雅黑" panose="020B0503020204020204" pitchFamily="34" charset="-122"/>
              </a:rPr>
              <a:t>       int x;</a:t>
            </a:r>
          </a:p>
          <a:p>
            <a:r>
              <a:rPr lang="en-US" altLang="zh-CN" sz="2200" dirty="0">
                <a:latin typeface="微软雅黑" panose="020B0503020204020204" pitchFamily="34" charset="-122"/>
                <a:ea typeface="微软雅黑" panose="020B0503020204020204" pitchFamily="34" charset="-122"/>
              </a:rPr>
              <a:t>}</a:t>
            </a:r>
          </a:p>
          <a:p>
            <a:r>
              <a:rPr lang="en-US" altLang="zh-CN" sz="2200" dirty="0">
                <a:latin typeface="微软雅黑" panose="020B0503020204020204" pitchFamily="34" charset="-122"/>
                <a:ea typeface="微软雅黑" panose="020B0503020204020204" pitchFamily="34" charset="-122"/>
              </a:rPr>
              <a:t>class B {</a:t>
            </a:r>
          </a:p>
          <a:p>
            <a:r>
              <a:rPr lang="en-US" altLang="zh-CN" sz="2200" dirty="0">
                <a:latin typeface="微软雅黑" panose="020B0503020204020204" pitchFamily="34" charset="-122"/>
                <a:ea typeface="微软雅黑" panose="020B0503020204020204" pitchFamily="34" charset="-122"/>
              </a:rPr>
              <a:t>public: </a:t>
            </a:r>
          </a:p>
          <a:p>
            <a:r>
              <a:rPr lang="en-US" altLang="zh-CN" sz="2200" dirty="0">
                <a:latin typeface="微软雅黑" panose="020B0503020204020204" pitchFamily="34" charset="-122"/>
                <a:ea typeface="微软雅黑" panose="020B0503020204020204" pitchFamily="34" charset="-122"/>
              </a:rPr>
              <a:t>      void set(int </a:t>
            </a:r>
            <a:r>
              <a:rPr lang="en-US" altLang="zh-CN" sz="2200" dirty="0" err="1">
                <a:latin typeface="微软雅黑" panose="020B0503020204020204" pitchFamily="34" charset="-122"/>
                <a:ea typeface="微软雅黑" panose="020B0503020204020204" pitchFamily="34" charset="-122"/>
              </a:rPr>
              <a:t>i</a:t>
            </a:r>
            <a:r>
              <a:rPr lang="en-US" altLang="zh-CN" sz="2200" dirty="0">
                <a:latin typeface="微软雅黑" panose="020B0503020204020204" pitchFamily="34" charset="-122"/>
                <a:ea typeface="微软雅黑" panose="020B0503020204020204" pitchFamily="34" charset="-122"/>
              </a:rPr>
              <a:t>);</a:t>
            </a:r>
          </a:p>
          <a:p>
            <a:r>
              <a:rPr lang="en-US" altLang="zh-CN" sz="2200" dirty="0">
                <a:latin typeface="微软雅黑" panose="020B0503020204020204" pitchFamily="34" charset="-122"/>
                <a:ea typeface="微软雅黑" panose="020B0503020204020204" pitchFamily="34" charset="-122"/>
              </a:rPr>
              <a:t>      void display();</a:t>
            </a:r>
          </a:p>
          <a:p>
            <a:r>
              <a:rPr lang="en-US" altLang="zh-CN" sz="2200" dirty="0">
                <a:latin typeface="微软雅黑" panose="020B0503020204020204" pitchFamily="34" charset="-122"/>
                <a:ea typeface="微软雅黑" panose="020B0503020204020204" pitchFamily="34" charset="-122"/>
              </a:rPr>
              <a:t>private:</a:t>
            </a:r>
          </a:p>
          <a:p>
            <a:r>
              <a:rPr lang="en-US" altLang="zh-CN" sz="2200" dirty="0">
                <a:latin typeface="微软雅黑" panose="020B0503020204020204" pitchFamily="34" charset="-122"/>
                <a:ea typeface="微软雅黑" panose="020B0503020204020204" pitchFamily="34" charset="-122"/>
              </a:rPr>
              <a:t>      </a:t>
            </a:r>
            <a:r>
              <a:rPr lang="en-US" altLang="zh-CN" sz="2200" dirty="0">
                <a:solidFill>
                  <a:srgbClr val="C00000"/>
                </a:solidFill>
                <a:latin typeface="微软雅黑" panose="020B0503020204020204" pitchFamily="34" charset="-122"/>
                <a:ea typeface="微软雅黑" panose="020B0503020204020204" pitchFamily="34" charset="-122"/>
              </a:rPr>
              <a:t>A </a:t>
            </a:r>
            <a:r>
              <a:rPr lang="en-US" altLang="zh-CN" sz="2200" dirty="0" err="1">
                <a:solidFill>
                  <a:srgbClr val="C00000"/>
                </a:solidFill>
                <a:latin typeface="微软雅黑" panose="020B0503020204020204" pitchFamily="34" charset="-122"/>
                <a:ea typeface="微软雅黑" panose="020B0503020204020204" pitchFamily="34" charset="-122"/>
              </a:rPr>
              <a:t>a</a:t>
            </a:r>
            <a:r>
              <a:rPr lang="en-US" altLang="zh-CN" sz="2200" dirty="0">
                <a:solidFill>
                  <a:srgbClr val="C00000"/>
                </a:solidFill>
                <a:latin typeface="微软雅黑" panose="020B0503020204020204" pitchFamily="34" charset="-122"/>
                <a:ea typeface="微软雅黑" panose="020B0503020204020204" pitchFamily="34" charset="-122"/>
              </a:rPr>
              <a:t>;</a:t>
            </a:r>
          </a:p>
          <a:p>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10DC435-EAE4-0DB3-6E7A-349C07810F2E}"/>
              </a:ext>
            </a:extLst>
          </p:cNvPr>
          <p:cNvSpPr txBox="1"/>
          <p:nvPr/>
        </p:nvSpPr>
        <p:spPr>
          <a:xfrm>
            <a:off x="4716016" y="3356992"/>
            <a:ext cx="2664296" cy="1200329"/>
          </a:xfrm>
          <a:prstGeom prst="rect">
            <a:avLst/>
          </a:prstGeom>
          <a:noFill/>
        </p:spPr>
        <p:txBody>
          <a:bodyPr wrap="square" rtlCol="0">
            <a:spAutoFit/>
          </a:bodyPr>
          <a:lstStyle/>
          <a:p>
            <a:r>
              <a:rPr lang="en-US" altLang="zh-CN" dirty="0">
                <a:solidFill>
                  <a:schemeClr val="accent6">
                    <a:lumMod val="60000"/>
                    <a:lumOff val="40000"/>
                  </a:schemeClr>
                </a:solidFill>
                <a:latin typeface="微软雅黑" panose="020B0503020204020204" pitchFamily="34" charset="-122"/>
                <a:ea typeface="微软雅黑" panose="020B0503020204020204" pitchFamily="34" charset="-122"/>
              </a:rPr>
              <a:t>void B::set(int </a:t>
            </a:r>
            <a:r>
              <a:rPr lang="en-US" altLang="zh-CN" dirty="0" err="1">
                <a:solidFill>
                  <a:schemeClr val="accent6">
                    <a:lumMod val="60000"/>
                    <a:lumOff val="40000"/>
                  </a:schemeClr>
                </a:solidFill>
                <a:latin typeface="微软雅黑" panose="020B0503020204020204" pitchFamily="34" charset="-122"/>
                <a:ea typeface="微软雅黑" panose="020B0503020204020204" pitchFamily="34" charset="-122"/>
              </a:rPr>
              <a:t>i</a:t>
            </a:r>
            <a:r>
              <a:rPr lang="en-US" altLang="zh-CN" dirty="0">
                <a:solidFill>
                  <a:schemeClr val="accent6">
                    <a:lumMod val="60000"/>
                    <a:lumOff val="40000"/>
                  </a:schemeClr>
                </a:solidFill>
                <a:latin typeface="微软雅黑" panose="020B0503020204020204" pitchFamily="34" charset="-122"/>
                <a:ea typeface="微软雅黑" panose="020B0503020204020204" pitchFamily="34" charset="-122"/>
              </a:rPr>
              <a:t>) {</a:t>
            </a:r>
          </a:p>
          <a:p>
            <a:r>
              <a:rPr lang="en-US" altLang="zh-CN" dirty="0">
                <a:solidFill>
                  <a:schemeClr val="accent6">
                    <a:lumMod val="60000"/>
                    <a:lumOff val="40000"/>
                  </a:schemeClr>
                </a:solidFill>
                <a:latin typeface="微软雅黑" panose="020B0503020204020204" pitchFamily="34" charset="-122"/>
                <a:ea typeface="微软雅黑" panose="020B0503020204020204" pitchFamily="34" charset="-122"/>
              </a:rPr>
              <a:t>      </a:t>
            </a:r>
            <a:r>
              <a:rPr lang="en-US" altLang="zh-CN" dirty="0" err="1">
                <a:solidFill>
                  <a:schemeClr val="accent6">
                    <a:lumMod val="60000"/>
                    <a:lumOff val="40000"/>
                  </a:schemeClr>
                </a:solidFill>
                <a:latin typeface="微软雅黑" panose="020B0503020204020204" pitchFamily="34" charset="-122"/>
                <a:ea typeface="微软雅黑" panose="020B0503020204020204" pitchFamily="34" charset="-122"/>
              </a:rPr>
              <a:t>a.x</a:t>
            </a:r>
            <a:r>
              <a:rPr lang="zh-CN" altLang="en-US" dirty="0">
                <a:solidFill>
                  <a:schemeClr val="accent6">
                    <a:lumMod val="60000"/>
                    <a:lumOff val="40000"/>
                  </a:schemeClr>
                </a:solidFill>
                <a:latin typeface="微软雅黑" panose="020B0503020204020204" pitchFamily="34" charset="-122"/>
                <a:ea typeface="微软雅黑" panose="020B0503020204020204" pitchFamily="34" charset="-122"/>
              </a:rPr>
              <a:t> </a:t>
            </a:r>
            <a:r>
              <a:rPr lang="en-US" altLang="zh-CN" dirty="0">
                <a:solidFill>
                  <a:schemeClr val="accent6">
                    <a:lumMod val="60000"/>
                    <a:lumOff val="40000"/>
                  </a:schemeClr>
                </a:solidFill>
                <a:latin typeface="微软雅黑" panose="020B0503020204020204" pitchFamily="34" charset="-122"/>
                <a:ea typeface="微软雅黑" panose="020B0503020204020204" pitchFamily="34" charset="-122"/>
              </a:rPr>
              <a:t>=</a:t>
            </a:r>
            <a:r>
              <a:rPr lang="zh-CN" altLang="en-US" dirty="0">
                <a:solidFill>
                  <a:schemeClr val="accent6">
                    <a:lumMod val="60000"/>
                    <a:lumOff val="40000"/>
                  </a:schemeClr>
                </a:solidFill>
                <a:latin typeface="微软雅黑" panose="020B0503020204020204" pitchFamily="34" charset="-122"/>
                <a:ea typeface="微软雅黑" panose="020B0503020204020204" pitchFamily="34" charset="-122"/>
              </a:rPr>
              <a:t> </a:t>
            </a:r>
            <a:r>
              <a:rPr lang="en-US" altLang="zh-CN" dirty="0" err="1">
                <a:solidFill>
                  <a:schemeClr val="accent6">
                    <a:lumMod val="60000"/>
                    <a:lumOff val="40000"/>
                  </a:schemeClr>
                </a:solidFill>
                <a:latin typeface="微软雅黑" panose="020B0503020204020204" pitchFamily="34" charset="-122"/>
                <a:ea typeface="微软雅黑" panose="020B0503020204020204" pitchFamily="34" charset="-122"/>
              </a:rPr>
              <a:t>i</a:t>
            </a:r>
            <a:r>
              <a:rPr lang="en-US" altLang="zh-CN" dirty="0">
                <a:solidFill>
                  <a:schemeClr val="accent6">
                    <a:lumMod val="60000"/>
                    <a:lumOff val="40000"/>
                  </a:schemeClr>
                </a:solidFill>
                <a:latin typeface="微软雅黑" panose="020B0503020204020204" pitchFamily="34" charset="-122"/>
                <a:ea typeface="微软雅黑" panose="020B0503020204020204" pitchFamily="34" charset="-122"/>
              </a:rPr>
              <a:t>;</a:t>
            </a:r>
          </a:p>
          <a:p>
            <a:r>
              <a:rPr lang="en-US" altLang="zh-CN" dirty="0">
                <a:solidFill>
                  <a:schemeClr val="accent6">
                    <a:lumMod val="60000"/>
                    <a:lumOff val="40000"/>
                  </a:schemeClr>
                </a:solidFill>
                <a:latin typeface="微软雅黑" panose="020B0503020204020204" pitchFamily="34" charset="-122"/>
                <a:ea typeface="微软雅黑" panose="020B0503020204020204" pitchFamily="34" charset="-122"/>
              </a:rPr>
              <a:t>}</a:t>
            </a:r>
            <a:endParaRPr lang="zh-CN" altLang="en-US" dirty="0">
              <a:solidFill>
                <a:schemeClr val="accent6">
                  <a:lumMod val="60000"/>
                  <a:lumOff val="40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71D17AA-E3E4-F59A-84D0-40351461FDDD}"/>
              </a:ext>
            </a:extLst>
          </p:cNvPr>
          <p:cNvSpPr txBox="1"/>
          <p:nvPr/>
        </p:nvSpPr>
        <p:spPr>
          <a:xfrm>
            <a:off x="5267086" y="4675498"/>
            <a:ext cx="1728192" cy="461665"/>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编译错误</a:t>
            </a:r>
          </a:p>
        </p:txBody>
      </p:sp>
    </p:spTree>
    <p:extLst>
      <p:ext uri="{BB962C8B-B14F-4D97-AF65-F5344CB8AC3E}">
        <p14:creationId xmlns:p14="http://schemas.microsoft.com/office/powerpoint/2010/main" val="14568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4110" y="836712"/>
            <a:ext cx="9282177" cy="1066800"/>
          </a:xfrm>
        </p:spPr>
        <p:txBody>
          <a:bodyPr/>
          <a:lstStyle/>
          <a:p>
            <a:pPr eaLnBrk="1" hangingPunct="1"/>
            <a:r>
              <a:rPr lang="zh-CN" altLang="en-US" dirty="0"/>
              <a:t>类的友元</a:t>
            </a:r>
          </a:p>
        </p:txBody>
      </p:sp>
      <p:sp>
        <p:nvSpPr>
          <p:cNvPr id="28675" name="内容占位符 2"/>
          <p:cNvSpPr>
            <a:spLocks noGrp="1"/>
          </p:cNvSpPr>
          <p:nvPr>
            <p:ph idx="1"/>
          </p:nvPr>
        </p:nvSpPr>
        <p:spPr>
          <a:xfrm>
            <a:off x="75591" y="1772816"/>
            <a:ext cx="9036496" cy="4359275"/>
          </a:xfrm>
        </p:spPr>
        <p:txBody>
          <a:bodyPr/>
          <a:lstStyle/>
          <a:p>
            <a:pPr eaLnBrk="1" hangingPunct="1">
              <a:spcAft>
                <a:spcPts val="1200"/>
              </a:spcAft>
            </a:pPr>
            <a:r>
              <a:rPr lang="zh-CN" altLang="en-US" dirty="0"/>
              <a:t>友元关系提供了不同类或对象的成员函数之间、类的成员函数与一般函数之间进行数据共享的机制。</a:t>
            </a:r>
            <a:endParaRPr lang="en-US" altLang="zh-CN" dirty="0"/>
          </a:p>
          <a:p>
            <a:pPr eaLnBrk="1" hangingPunct="1">
              <a:spcAft>
                <a:spcPts val="1200"/>
              </a:spcAft>
            </a:pPr>
            <a:r>
              <a:rPr lang="zh-CN" altLang="en-US" dirty="0"/>
              <a:t>友元是</a:t>
            </a:r>
            <a:r>
              <a:rPr lang="en-US" altLang="zh-CN" dirty="0"/>
              <a:t>C++</a:t>
            </a:r>
            <a:r>
              <a:rPr lang="zh-CN" altLang="en-US" dirty="0"/>
              <a:t>提供的一种破坏数据封装和数据隐藏的机制。</a:t>
            </a:r>
          </a:p>
          <a:p>
            <a:pPr eaLnBrk="1" hangingPunct="1">
              <a:spcAft>
                <a:spcPts val="1200"/>
              </a:spcAft>
            </a:pPr>
            <a:r>
              <a:rPr lang="zh-CN" altLang="en-US" dirty="0"/>
              <a:t>通过将一个模块声明为另一个模块的友元，一个模块能够引用到另一个模块中本来被隐藏的信息。</a:t>
            </a:r>
          </a:p>
          <a:p>
            <a:pPr eaLnBrk="1" hangingPunct="1">
              <a:spcAft>
                <a:spcPts val="1200"/>
              </a:spcAft>
            </a:pPr>
            <a:r>
              <a:rPr lang="zh-CN" altLang="en-US" dirty="0"/>
              <a:t>可以使用友元函数和友元类。</a:t>
            </a:r>
          </a:p>
          <a:p>
            <a:pPr eaLnBrk="1" hangingPunct="1">
              <a:spcAft>
                <a:spcPts val="1200"/>
              </a:spcAft>
            </a:pPr>
            <a:r>
              <a:rPr lang="zh-CN" altLang="en-US" dirty="0"/>
              <a:t>为了确保数据的完整性，及数据封装与隐藏的原则，建议尽量不使用或少使用友元。</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79512" y="908720"/>
            <a:ext cx="9115079" cy="1066800"/>
          </a:xfrm>
        </p:spPr>
        <p:txBody>
          <a:bodyPr/>
          <a:lstStyle/>
          <a:p>
            <a:pPr eaLnBrk="1" hangingPunct="1"/>
            <a:r>
              <a:rPr lang="zh-CN" altLang="en-US" dirty="0"/>
              <a:t>友元函数</a:t>
            </a:r>
          </a:p>
        </p:txBody>
      </p:sp>
      <p:sp>
        <p:nvSpPr>
          <p:cNvPr id="29699" name="内容占位符 2"/>
          <p:cNvSpPr>
            <a:spLocks noGrp="1"/>
          </p:cNvSpPr>
          <p:nvPr>
            <p:ph idx="1"/>
          </p:nvPr>
        </p:nvSpPr>
        <p:spPr>
          <a:xfrm>
            <a:off x="179512" y="1700808"/>
            <a:ext cx="8873820" cy="4313238"/>
          </a:xfrm>
        </p:spPr>
        <p:txBody>
          <a:bodyPr/>
          <a:lstStyle/>
          <a:p>
            <a:pPr eaLnBrk="1" hangingPunct="1">
              <a:lnSpc>
                <a:spcPct val="150000"/>
              </a:lnSpc>
            </a:pPr>
            <a:r>
              <a:rPr lang="zh-CN" altLang="en-US" dirty="0">
                <a:latin typeface="Consolas" panose="020B0609020204030204" pitchFamily="49" charset="0"/>
              </a:rPr>
              <a:t>友元函数是在类声明中由关键字</a:t>
            </a:r>
            <a:r>
              <a:rPr lang="en-US" altLang="zh-CN" dirty="0">
                <a:solidFill>
                  <a:schemeClr val="tx2"/>
                </a:solidFill>
                <a:latin typeface="Consolas" panose="020B0609020204030204" pitchFamily="49" charset="0"/>
              </a:rPr>
              <a:t>friend</a:t>
            </a:r>
            <a:r>
              <a:rPr lang="zh-CN" altLang="en-US" dirty="0">
                <a:latin typeface="Consolas" panose="020B0609020204030204" pitchFamily="49" charset="0"/>
              </a:rPr>
              <a:t>修饰说明的非成员函数，在它的函数体中能够通过对象名访问 </a:t>
            </a:r>
            <a:r>
              <a:rPr lang="en-US" altLang="zh-CN" dirty="0">
                <a:latin typeface="Consolas" panose="020B0609020204030204" pitchFamily="49" charset="0"/>
              </a:rPr>
              <a:t>private </a:t>
            </a:r>
            <a:r>
              <a:rPr lang="zh-CN" altLang="en-US" dirty="0">
                <a:latin typeface="Consolas" panose="020B0609020204030204" pitchFamily="49" charset="0"/>
              </a:rPr>
              <a:t>和 </a:t>
            </a:r>
            <a:r>
              <a:rPr lang="en-US" altLang="zh-CN" dirty="0">
                <a:latin typeface="Consolas" panose="020B0609020204030204" pitchFamily="49" charset="0"/>
              </a:rPr>
              <a:t>protected</a:t>
            </a:r>
            <a:r>
              <a:rPr lang="zh-CN" altLang="en-US" dirty="0">
                <a:latin typeface="Consolas" panose="020B0609020204030204" pitchFamily="49" charset="0"/>
              </a:rPr>
              <a:t>成员</a:t>
            </a:r>
          </a:p>
          <a:p>
            <a:pPr eaLnBrk="1" hangingPunct="1">
              <a:lnSpc>
                <a:spcPct val="150000"/>
              </a:lnSpc>
            </a:pPr>
            <a:r>
              <a:rPr lang="zh-CN" altLang="en-US" dirty="0">
                <a:latin typeface="Consolas" panose="020B0609020204030204" pitchFamily="49" charset="0"/>
              </a:rPr>
              <a:t>作用：增加灵活性，使程序员可以在封装和快速性方面做合理选择。</a:t>
            </a:r>
          </a:p>
          <a:p>
            <a:pPr eaLnBrk="1" hangingPunct="1">
              <a:lnSpc>
                <a:spcPct val="150000"/>
              </a:lnSpc>
            </a:pPr>
            <a:r>
              <a:rPr lang="zh-CN" altLang="en-US" dirty="0">
                <a:latin typeface="Consolas" panose="020B0609020204030204" pitchFamily="49" charset="0"/>
              </a:rPr>
              <a:t>访问对象中的成员必须通过对象名。</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323527" y="998538"/>
            <a:ext cx="8729805" cy="1066800"/>
          </a:xfrm>
        </p:spPr>
        <p:txBody>
          <a:bodyPr/>
          <a:lstStyle/>
          <a:p>
            <a:pPr eaLnBrk="1" hangingPunct="1"/>
            <a:r>
              <a:rPr lang="zh-CN" altLang="en-US" dirty="0"/>
              <a:t>作用域</a:t>
            </a:r>
          </a:p>
        </p:txBody>
      </p:sp>
      <p:sp>
        <p:nvSpPr>
          <p:cNvPr id="5123" name="内容占位符 2"/>
          <p:cNvSpPr>
            <a:spLocks noGrp="1"/>
          </p:cNvSpPr>
          <p:nvPr>
            <p:ph idx="1"/>
          </p:nvPr>
        </p:nvSpPr>
        <p:spPr>
          <a:xfrm>
            <a:off x="323527" y="2130427"/>
            <a:ext cx="8729805" cy="4513263"/>
          </a:xfrm>
        </p:spPr>
        <p:txBody>
          <a:bodyPr/>
          <a:lstStyle/>
          <a:p>
            <a:pPr eaLnBrk="1" hangingPunct="1">
              <a:spcAft>
                <a:spcPts val="1200"/>
              </a:spcAft>
            </a:pPr>
            <a:r>
              <a:rPr lang="zh-CN" altLang="en-US" dirty="0"/>
              <a:t>作用域是一个标识符在程序正文中有效的区域。</a:t>
            </a:r>
            <a:endParaRPr lang="en-US" altLang="zh-CN" dirty="0"/>
          </a:p>
          <a:p>
            <a:pPr eaLnBrk="1" hangingPunct="1">
              <a:spcAft>
                <a:spcPts val="1200"/>
              </a:spcAft>
            </a:pPr>
            <a:r>
              <a:rPr lang="zh-CN" altLang="en-US" dirty="0"/>
              <a:t>作用域分类（由小到大）</a:t>
            </a:r>
            <a:endParaRPr lang="en-US" altLang="zh-CN" dirty="0"/>
          </a:p>
          <a:p>
            <a:pPr lvl="1" eaLnBrk="1" hangingPunct="1">
              <a:spcAft>
                <a:spcPts val="1200"/>
              </a:spcAft>
            </a:pPr>
            <a:r>
              <a:rPr lang="zh-CN" altLang="en-US" sz="2200" dirty="0"/>
              <a:t>函数原型作用域</a:t>
            </a:r>
            <a:endParaRPr lang="en-US" altLang="zh-CN" sz="2200" dirty="0"/>
          </a:p>
          <a:p>
            <a:pPr lvl="1" eaLnBrk="1" hangingPunct="1">
              <a:spcAft>
                <a:spcPts val="1200"/>
              </a:spcAft>
            </a:pPr>
            <a:r>
              <a:rPr lang="zh-CN" altLang="en-US" sz="2200" dirty="0"/>
              <a:t>局部作用域（块作用域）</a:t>
            </a:r>
            <a:endParaRPr lang="en-US" altLang="zh-CN" sz="2200" dirty="0"/>
          </a:p>
          <a:p>
            <a:pPr lvl="1" eaLnBrk="1" hangingPunct="1">
              <a:spcAft>
                <a:spcPts val="1200"/>
              </a:spcAft>
            </a:pPr>
            <a:r>
              <a:rPr lang="zh-CN" altLang="en-US" sz="2200" dirty="0"/>
              <a:t>类作用域</a:t>
            </a:r>
            <a:endParaRPr lang="en-US" altLang="zh-CN" sz="2200" dirty="0"/>
          </a:p>
          <a:p>
            <a:pPr lvl="1" eaLnBrk="1" hangingPunct="1">
              <a:spcAft>
                <a:spcPts val="1200"/>
              </a:spcAft>
            </a:pPr>
            <a:r>
              <a:rPr lang="zh-CN" altLang="en-US" sz="2200" dirty="0"/>
              <a:t>文件作用域</a:t>
            </a:r>
            <a:endParaRPr lang="en-US" altLang="zh-CN" sz="2200" dirty="0"/>
          </a:p>
          <a:p>
            <a:pPr lvl="1" eaLnBrk="1" hangingPunct="1">
              <a:spcAft>
                <a:spcPts val="1200"/>
              </a:spcAft>
            </a:pPr>
            <a:r>
              <a:rPr lang="zh-CN" altLang="en-US" sz="2200" dirty="0"/>
              <a:t>命名空间作用域（详见第十章）</a:t>
            </a:r>
            <a:endParaRPr lang="en-US" altLang="zh-CN" sz="2200" dirty="0"/>
          </a:p>
          <a:p>
            <a:pPr lvl="1" eaLnBrk="1" hangingPunct="1"/>
            <a:endParaRPr lang="zh-CN" altLang="en-US" dirty="0"/>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8898" y="116636"/>
            <a:ext cx="7325590" cy="864096"/>
          </a:xfrm>
        </p:spPr>
        <p:txBody>
          <a:bodyPr/>
          <a:lstStyle/>
          <a:p>
            <a:pPr fontAlgn="auto">
              <a:spcAft>
                <a:spcPts val="0"/>
              </a:spcAft>
              <a:defRPr/>
            </a:pPr>
            <a:r>
              <a:rPr lang="zh-CN" altLang="en-US" sz="3200" dirty="0"/>
              <a:t>例</a:t>
            </a:r>
            <a:r>
              <a:rPr lang="en-US" altLang="zh-CN" sz="3200" dirty="0"/>
              <a:t>5-6 </a:t>
            </a:r>
            <a:r>
              <a:rPr lang="zh-CN" altLang="en-US" sz="3200" dirty="0"/>
              <a:t>使用友元函数计算两点间的距离</a:t>
            </a:r>
          </a:p>
        </p:txBody>
      </p:sp>
      <p:sp>
        <p:nvSpPr>
          <p:cNvPr id="3" name="内容占位符 2"/>
          <p:cNvSpPr>
            <a:spLocks noGrp="1"/>
          </p:cNvSpPr>
          <p:nvPr>
            <p:ph idx="1"/>
          </p:nvPr>
        </p:nvSpPr>
        <p:spPr>
          <a:xfrm>
            <a:off x="683568" y="995133"/>
            <a:ext cx="8064895" cy="5328591"/>
          </a:xfrm>
        </p:spPr>
        <p:txBody>
          <a:bodyPr>
            <a:normAutofit/>
          </a:bodyPr>
          <a:lstStyle/>
          <a:p>
            <a:pPr marL="365766" indent="-256036" eaLnBrk="1" fontAlgn="auto" hangingPunct="1">
              <a:spcAft>
                <a:spcPts val="0"/>
              </a:spcAft>
              <a:buClr>
                <a:schemeClr val="accent3"/>
              </a:buClr>
              <a:defRPr/>
            </a:pPr>
            <a:r>
              <a:rPr lang="en-US" altLang="zh-CN" sz="2200" dirty="0"/>
              <a:t>#include &lt;</a:t>
            </a:r>
            <a:r>
              <a:rPr lang="en-US" altLang="zh-CN" sz="2200" dirty="0" err="1"/>
              <a:t>iostream</a:t>
            </a:r>
            <a:r>
              <a:rPr lang="en-US" altLang="zh-CN" sz="2200" dirty="0"/>
              <a:t>&gt;</a:t>
            </a:r>
          </a:p>
          <a:p>
            <a:pPr marL="365766" indent="-256036" eaLnBrk="1" fontAlgn="auto" hangingPunct="1">
              <a:spcAft>
                <a:spcPts val="0"/>
              </a:spcAft>
              <a:buClr>
                <a:schemeClr val="accent3"/>
              </a:buClr>
              <a:defRPr/>
            </a:pPr>
            <a:r>
              <a:rPr lang="en-US" altLang="zh-CN" sz="2200" dirty="0"/>
              <a:t>#include &lt;</a:t>
            </a:r>
            <a:r>
              <a:rPr lang="en-US" altLang="zh-CN" sz="2200" dirty="0" err="1"/>
              <a:t>cmath</a:t>
            </a:r>
            <a:r>
              <a:rPr lang="en-US" altLang="zh-CN" sz="2200" dirty="0"/>
              <a:t>&gt;</a:t>
            </a:r>
          </a:p>
          <a:p>
            <a:pPr marL="365766" indent="-256036" eaLnBrk="1" fontAlgn="auto" hangingPunct="1">
              <a:spcAft>
                <a:spcPts val="0"/>
              </a:spcAft>
              <a:buClr>
                <a:schemeClr val="accent3"/>
              </a:buClr>
              <a:defRPr/>
            </a:pPr>
            <a:endParaRPr lang="en-US" altLang="zh-CN" sz="2200" dirty="0"/>
          </a:p>
          <a:p>
            <a:pPr marL="365766" indent="-256036" eaLnBrk="1" fontAlgn="auto" hangingPunct="1">
              <a:spcAft>
                <a:spcPts val="0"/>
              </a:spcAft>
              <a:buClr>
                <a:schemeClr val="accent3"/>
              </a:buClr>
              <a:defRPr/>
            </a:pPr>
            <a:r>
              <a:rPr lang="en-US" altLang="zh-CN" sz="2200" dirty="0"/>
              <a:t>class Point {	//Point</a:t>
            </a:r>
            <a:r>
              <a:rPr lang="zh-CN" altLang="en-US" sz="2200" dirty="0"/>
              <a:t>类声明</a:t>
            </a:r>
          </a:p>
          <a:p>
            <a:pPr marL="365766" indent="-256036" eaLnBrk="1" fontAlgn="auto" hangingPunct="1">
              <a:spcAft>
                <a:spcPts val="0"/>
              </a:spcAft>
              <a:buClr>
                <a:schemeClr val="accent3"/>
              </a:buClr>
              <a:defRPr/>
            </a:pPr>
            <a:r>
              <a:rPr lang="en-US" altLang="zh-CN" sz="2200" dirty="0"/>
              <a:t>public:	//</a:t>
            </a:r>
            <a:r>
              <a:rPr lang="zh-CN" altLang="en-US" sz="2200" dirty="0"/>
              <a:t>外部接口</a:t>
            </a:r>
          </a:p>
          <a:p>
            <a:pPr marL="365766" indent="-256036" eaLnBrk="1" fontAlgn="auto" hangingPunct="1">
              <a:spcAft>
                <a:spcPts val="0"/>
              </a:spcAft>
              <a:buClr>
                <a:schemeClr val="accent3"/>
              </a:buClr>
              <a:defRPr/>
            </a:pPr>
            <a:r>
              <a:rPr lang="zh-CN" altLang="en-US" sz="2200" dirty="0"/>
              <a:t>	</a:t>
            </a:r>
            <a:r>
              <a:rPr lang="en-US" altLang="zh-CN" sz="2200" dirty="0"/>
              <a:t>Point(</a:t>
            </a:r>
            <a:r>
              <a:rPr lang="en-US" altLang="zh-CN" sz="2200" dirty="0" err="1"/>
              <a:t>int</a:t>
            </a:r>
            <a:r>
              <a:rPr lang="en-US" altLang="zh-CN" sz="2200" dirty="0"/>
              <a:t> x=0, </a:t>
            </a:r>
            <a:r>
              <a:rPr lang="en-US" altLang="zh-CN" sz="2200" dirty="0" err="1"/>
              <a:t>int</a:t>
            </a:r>
            <a:r>
              <a:rPr lang="en-US" altLang="zh-CN" sz="2200" dirty="0"/>
              <a:t> y=0) : x(x), y(y) { }</a:t>
            </a:r>
          </a:p>
          <a:p>
            <a:pPr marL="365766" indent="-256036" eaLnBrk="1" fontAlgn="auto" hangingPunct="1">
              <a:spcAft>
                <a:spcPts val="0"/>
              </a:spcAft>
              <a:buClr>
                <a:schemeClr val="accent3"/>
              </a:buClr>
              <a:defRPr/>
            </a:pPr>
            <a:r>
              <a:rPr lang="en-US" altLang="zh-CN" sz="2200" dirty="0"/>
              <a:t>	</a:t>
            </a:r>
            <a:r>
              <a:rPr lang="en-US" altLang="zh-CN" sz="2200" dirty="0" err="1"/>
              <a:t>int</a:t>
            </a:r>
            <a:r>
              <a:rPr lang="en-US" altLang="zh-CN" sz="2200" dirty="0"/>
              <a:t> </a:t>
            </a:r>
            <a:r>
              <a:rPr lang="en-US" altLang="zh-CN" sz="2200" dirty="0" err="1"/>
              <a:t>getX</a:t>
            </a:r>
            <a:r>
              <a:rPr lang="en-US" altLang="zh-CN" sz="2200" dirty="0"/>
              <a:t>() { return x; }</a:t>
            </a:r>
          </a:p>
          <a:p>
            <a:pPr marL="365766" indent="-256036" eaLnBrk="1" fontAlgn="auto" hangingPunct="1">
              <a:spcAft>
                <a:spcPts val="0"/>
              </a:spcAft>
              <a:buClr>
                <a:schemeClr val="accent3"/>
              </a:buClr>
              <a:defRPr/>
            </a:pPr>
            <a:r>
              <a:rPr lang="en-US" altLang="zh-CN" sz="2200" dirty="0"/>
              <a:t>	</a:t>
            </a:r>
            <a:r>
              <a:rPr lang="en-US" altLang="zh-CN" sz="2200" dirty="0" err="1"/>
              <a:t>int</a:t>
            </a:r>
            <a:r>
              <a:rPr lang="en-US" altLang="zh-CN" sz="2200" dirty="0"/>
              <a:t> </a:t>
            </a:r>
            <a:r>
              <a:rPr lang="en-US" altLang="zh-CN" sz="2200" dirty="0" err="1"/>
              <a:t>getY</a:t>
            </a:r>
            <a:r>
              <a:rPr lang="en-US" altLang="zh-CN" sz="2200" dirty="0"/>
              <a:t>() { return y; }</a:t>
            </a:r>
          </a:p>
          <a:p>
            <a:pPr marL="365766" indent="-256036" eaLnBrk="1" fontAlgn="auto" hangingPunct="1">
              <a:spcAft>
                <a:spcPts val="0"/>
              </a:spcAft>
              <a:buClr>
                <a:schemeClr val="accent3"/>
              </a:buClr>
              <a:defRPr/>
            </a:pPr>
            <a:r>
              <a:rPr lang="en-US" altLang="zh-CN" sz="2200" dirty="0"/>
              <a:t>	</a:t>
            </a:r>
            <a:r>
              <a:rPr lang="en-US" altLang="zh-CN" sz="2200" dirty="0">
                <a:solidFill>
                  <a:srgbClr val="C00000"/>
                </a:solidFill>
              </a:rPr>
              <a:t>friend float dist(Point &amp;a, Point &amp;b); </a:t>
            </a:r>
          </a:p>
          <a:p>
            <a:pPr marL="365766" indent="-256036" eaLnBrk="1" fontAlgn="auto" hangingPunct="1">
              <a:spcAft>
                <a:spcPts val="0"/>
              </a:spcAft>
              <a:buClr>
                <a:schemeClr val="accent3"/>
              </a:buClr>
              <a:defRPr/>
            </a:pPr>
            <a:r>
              <a:rPr lang="en-US" altLang="zh-CN" sz="2200" dirty="0"/>
              <a:t>private:	//</a:t>
            </a:r>
            <a:r>
              <a:rPr lang="zh-CN" altLang="en-US" sz="2200" dirty="0"/>
              <a:t>私有数据成员</a:t>
            </a:r>
          </a:p>
          <a:p>
            <a:pPr marL="365766" indent="-256036" eaLnBrk="1" fontAlgn="auto" hangingPunct="1">
              <a:spcAft>
                <a:spcPts val="0"/>
              </a:spcAft>
              <a:buClr>
                <a:schemeClr val="accent3"/>
              </a:buClr>
              <a:defRPr/>
            </a:pPr>
            <a:r>
              <a:rPr lang="zh-CN" altLang="en-US" sz="2200" dirty="0"/>
              <a:t>	</a:t>
            </a:r>
            <a:r>
              <a:rPr lang="en-US" altLang="zh-CN" sz="2200" dirty="0" err="1"/>
              <a:t>int</a:t>
            </a:r>
            <a:r>
              <a:rPr lang="en-US" altLang="zh-CN" sz="2200" dirty="0"/>
              <a:t> x, y;</a:t>
            </a:r>
          </a:p>
          <a:p>
            <a:pPr marL="365766" indent="-256036" eaLnBrk="1" fontAlgn="auto" hangingPunct="1">
              <a:spcAft>
                <a:spcPts val="0"/>
              </a:spcAft>
              <a:buClr>
                <a:schemeClr val="accent3"/>
              </a:buClr>
              <a:defRPr/>
            </a:pPr>
            <a:r>
              <a:rPr lang="en-US" altLang="zh-CN" sz="2200" dirty="0"/>
              <a:t>};</a:t>
            </a:r>
          </a:p>
        </p:txBody>
      </p:sp>
      <p:sp>
        <p:nvSpPr>
          <p:cNvPr id="5" name="标题 4"/>
          <p:cNvSpPr txBox="1">
            <a:spLocks/>
          </p:cNvSpPr>
          <p:nvPr/>
        </p:nvSpPr>
        <p:spPr>
          <a:xfrm>
            <a:off x="-234950" y="2"/>
            <a:ext cx="9623425" cy="836713"/>
          </a:xfrm>
          <a:prstGeom prst="rect">
            <a:avLst/>
          </a:prstGeom>
        </p:spPr>
        <p:txBody>
          <a:bodyPr anchor="ctr">
            <a:normAutofit/>
          </a:bodyPr>
          <a:lstStyle/>
          <a:p>
            <a:pPr algn="ctr" fontAlgn="auto">
              <a:spcAft>
                <a:spcPts val="0"/>
              </a:spcAft>
              <a:defRPr/>
            </a:pPr>
            <a:endParaRPr kumimoji="0" lang="zh-CN" altLang="en-US" sz="36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8411" y="44624"/>
            <a:ext cx="7325590" cy="864096"/>
          </a:xfrm>
        </p:spPr>
        <p:txBody>
          <a:bodyPr/>
          <a:lstStyle/>
          <a:p>
            <a:pPr fontAlgn="auto">
              <a:spcAft>
                <a:spcPts val="0"/>
              </a:spcAft>
              <a:defRPr/>
            </a:pPr>
            <a:r>
              <a:rPr lang="zh-CN" altLang="en-US" sz="3200" dirty="0"/>
              <a:t>例</a:t>
            </a:r>
            <a:r>
              <a:rPr lang="en-US" altLang="zh-CN" sz="3200" dirty="0"/>
              <a:t>5-6 </a:t>
            </a:r>
            <a:r>
              <a:rPr lang="zh-CN" altLang="en-US" sz="3200" dirty="0"/>
              <a:t>使用友元函数计算两点间的距离</a:t>
            </a:r>
          </a:p>
        </p:txBody>
      </p:sp>
      <p:sp>
        <p:nvSpPr>
          <p:cNvPr id="3" name="内容占位符 2"/>
          <p:cNvSpPr>
            <a:spLocks noGrp="1"/>
          </p:cNvSpPr>
          <p:nvPr>
            <p:ph idx="1"/>
          </p:nvPr>
        </p:nvSpPr>
        <p:spPr>
          <a:xfrm>
            <a:off x="899593" y="953343"/>
            <a:ext cx="8244407" cy="5328591"/>
          </a:xfrm>
        </p:spPr>
        <p:txBody>
          <a:bodyPr>
            <a:normAutofit/>
          </a:bodyPr>
          <a:lstStyle/>
          <a:p>
            <a:pPr marL="365766" indent="-256036" eaLnBrk="1" fontAlgn="auto" hangingPunct="1">
              <a:spcAft>
                <a:spcPts val="0"/>
              </a:spcAft>
              <a:buClr>
                <a:schemeClr val="accent3"/>
              </a:buClr>
              <a:defRPr/>
            </a:pPr>
            <a:r>
              <a:rPr lang="en-US" altLang="zh-CN" sz="2200" dirty="0">
                <a:solidFill>
                  <a:srgbClr val="C00000"/>
                </a:solidFill>
              </a:rPr>
              <a:t>float </a:t>
            </a:r>
            <a:r>
              <a:rPr lang="en-US" altLang="zh-CN" sz="2200" dirty="0" err="1">
                <a:solidFill>
                  <a:srgbClr val="C00000"/>
                </a:solidFill>
              </a:rPr>
              <a:t>dist</a:t>
            </a:r>
            <a:r>
              <a:rPr lang="en-US" altLang="zh-CN" sz="2200" dirty="0">
                <a:solidFill>
                  <a:srgbClr val="C00000"/>
                </a:solidFill>
              </a:rPr>
              <a:t>( Point&amp; a, Point&amp; b) </a:t>
            </a:r>
            <a:r>
              <a:rPr lang="en-US" altLang="zh-CN" sz="2200" dirty="0"/>
              <a:t>{</a:t>
            </a:r>
          </a:p>
          <a:p>
            <a:pPr marL="365766" indent="-256036" eaLnBrk="1" fontAlgn="auto" hangingPunct="1">
              <a:spcAft>
                <a:spcPts val="0"/>
              </a:spcAft>
              <a:buClr>
                <a:schemeClr val="accent3"/>
              </a:buClr>
              <a:defRPr/>
            </a:pPr>
            <a:r>
              <a:rPr lang="en-US" altLang="zh-CN" sz="2200" dirty="0"/>
              <a:t>  double x = </a:t>
            </a:r>
            <a:r>
              <a:rPr lang="en-US" altLang="zh-CN" sz="2200" dirty="0" err="1">
                <a:solidFill>
                  <a:schemeClr val="accent6">
                    <a:lumMod val="60000"/>
                    <a:lumOff val="40000"/>
                  </a:schemeClr>
                </a:solidFill>
              </a:rPr>
              <a:t>a.x</a:t>
            </a:r>
            <a:r>
              <a:rPr lang="en-US" altLang="zh-CN" sz="2200" dirty="0">
                <a:solidFill>
                  <a:schemeClr val="accent6">
                    <a:lumMod val="60000"/>
                    <a:lumOff val="40000"/>
                  </a:schemeClr>
                </a:solidFill>
              </a:rPr>
              <a:t> - </a:t>
            </a:r>
            <a:r>
              <a:rPr lang="en-US" altLang="zh-CN" sz="2200" dirty="0" err="1">
                <a:solidFill>
                  <a:schemeClr val="accent6">
                    <a:lumMod val="60000"/>
                    <a:lumOff val="40000"/>
                  </a:schemeClr>
                </a:solidFill>
              </a:rPr>
              <a:t>b.x</a:t>
            </a:r>
            <a:r>
              <a:rPr lang="en-US" altLang="zh-CN" sz="2200" dirty="0"/>
              <a:t>;</a:t>
            </a:r>
          </a:p>
          <a:p>
            <a:pPr marL="365766" indent="-256036" eaLnBrk="1" fontAlgn="auto" hangingPunct="1">
              <a:spcAft>
                <a:spcPts val="0"/>
              </a:spcAft>
              <a:buClr>
                <a:schemeClr val="accent3"/>
              </a:buClr>
              <a:defRPr/>
            </a:pPr>
            <a:r>
              <a:rPr lang="en-US" altLang="zh-CN" sz="2200" dirty="0"/>
              <a:t>  double y = </a:t>
            </a:r>
            <a:r>
              <a:rPr lang="en-US" altLang="zh-CN" sz="2200" dirty="0" err="1">
                <a:solidFill>
                  <a:schemeClr val="accent6">
                    <a:lumMod val="60000"/>
                    <a:lumOff val="40000"/>
                  </a:schemeClr>
                </a:solidFill>
              </a:rPr>
              <a:t>a.y</a:t>
            </a:r>
            <a:r>
              <a:rPr lang="en-US" altLang="zh-CN" sz="2200" dirty="0">
                <a:solidFill>
                  <a:schemeClr val="accent6">
                    <a:lumMod val="60000"/>
                    <a:lumOff val="40000"/>
                  </a:schemeClr>
                </a:solidFill>
              </a:rPr>
              <a:t> - </a:t>
            </a:r>
            <a:r>
              <a:rPr lang="en-US" altLang="zh-CN" sz="2200" dirty="0" err="1">
                <a:solidFill>
                  <a:schemeClr val="accent6">
                    <a:lumMod val="60000"/>
                    <a:lumOff val="40000"/>
                  </a:schemeClr>
                </a:solidFill>
              </a:rPr>
              <a:t>b.y</a:t>
            </a:r>
            <a:r>
              <a:rPr lang="en-US" altLang="zh-CN" sz="2200" dirty="0"/>
              <a:t>;</a:t>
            </a:r>
          </a:p>
          <a:p>
            <a:pPr marL="365766" indent="-256036" eaLnBrk="1" fontAlgn="auto" hangingPunct="1">
              <a:spcAft>
                <a:spcPts val="0"/>
              </a:spcAft>
              <a:buClr>
                <a:schemeClr val="accent3"/>
              </a:buClr>
              <a:defRPr/>
            </a:pPr>
            <a:r>
              <a:rPr lang="en-US" altLang="zh-CN" sz="2200" dirty="0"/>
              <a:t>  return </a:t>
            </a:r>
            <a:r>
              <a:rPr lang="en-US" altLang="zh-CN" sz="2200" dirty="0" err="1"/>
              <a:t>static_cast</a:t>
            </a:r>
            <a:r>
              <a:rPr lang="en-US" altLang="zh-CN" sz="2200" dirty="0"/>
              <a:t>&lt;float&gt;(</a:t>
            </a:r>
            <a:r>
              <a:rPr lang="en-US" altLang="zh-CN" sz="2200" dirty="0" err="1"/>
              <a:t>sqrt</a:t>
            </a:r>
            <a:r>
              <a:rPr lang="en-US" altLang="zh-CN" sz="2200" dirty="0"/>
              <a:t>(x * x + y * y));</a:t>
            </a:r>
          </a:p>
          <a:p>
            <a:pPr marL="365766" indent="-256036" eaLnBrk="1" fontAlgn="auto" hangingPunct="1">
              <a:spcAft>
                <a:spcPts val="0"/>
              </a:spcAft>
              <a:buClr>
                <a:schemeClr val="accent3"/>
              </a:buClr>
              <a:defRPr/>
            </a:pPr>
            <a:r>
              <a:rPr lang="en-US" altLang="zh-CN" sz="2200" dirty="0"/>
              <a:t>}</a:t>
            </a:r>
          </a:p>
          <a:p>
            <a:pPr marL="365766" indent="-256036" eaLnBrk="1" fontAlgn="auto" hangingPunct="1">
              <a:spcAft>
                <a:spcPts val="0"/>
              </a:spcAft>
              <a:buClr>
                <a:schemeClr val="accent3"/>
              </a:buClr>
              <a:defRPr/>
            </a:pPr>
            <a:endParaRPr lang="en-US" altLang="zh-CN" sz="2200" dirty="0"/>
          </a:p>
          <a:p>
            <a:pPr marL="365766" indent="-256036" eaLnBrk="1" fontAlgn="auto" hangingPunct="1">
              <a:spcAft>
                <a:spcPts val="0"/>
              </a:spcAft>
              <a:buClr>
                <a:schemeClr val="accent3"/>
              </a:buClr>
              <a:defRPr/>
            </a:pPr>
            <a:r>
              <a:rPr lang="en-US" altLang="zh-CN" sz="2200" dirty="0" err="1"/>
              <a:t>int</a:t>
            </a:r>
            <a:r>
              <a:rPr lang="en-US" altLang="zh-CN" sz="2200" dirty="0"/>
              <a:t> main() {</a:t>
            </a:r>
          </a:p>
          <a:p>
            <a:pPr marL="365766" indent="-256036" eaLnBrk="1" fontAlgn="auto" hangingPunct="1">
              <a:spcAft>
                <a:spcPts val="0"/>
              </a:spcAft>
              <a:buClr>
                <a:schemeClr val="accent3"/>
              </a:buClr>
              <a:defRPr/>
            </a:pPr>
            <a:r>
              <a:rPr lang="en-US" altLang="zh-CN" sz="2200" dirty="0"/>
              <a:t>  Point p1(1, 1), p2(4, 5);</a:t>
            </a:r>
          </a:p>
          <a:p>
            <a:pPr marL="365766" indent="-256036" eaLnBrk="1" fontAlgn="auto" hangingPunct="1">
              <a:spcAft>
                <a:spcPts val="0"/>
              </a:spcAft>
              <a:buClr>
                <a:schemeClr val="accent3"/>
              </a:buClr>
              <a:defRPr/>
            </a:pPr>
            <a:r>
              <a:rPr lang="en-US" altLang="zh-CN" sz="2200" dirty="0"/>
              <a:t>  </a:t>
            </a:r>
            <a:r>
              <a:rPr lang="en-US" altLang="zh-CN" sz="2200" dirty="0" err="1"/>
              <a:t>cout</a:t>
            </a:r>
            <a:r>
              <a:rPr lang="en-US" altLang="zh-CN" sz="2200" dirty="0"/>
              <a:t> &lt;&lt;"The distance is: ";</a:t>
            </a:r>
          </a:p>
          <a:p>
            <a:pPr marL="365766" indent="-256036" eaLnBrk="1" fontAlgn="auto" hangingPunct="1">
              <a:spcAft>
                <a:spcPts val="0"/>
              </a:spcAft>
              <a:buClr>
                <a:schemeClr val="accent3"/>
              </a:buClr>
              <a:defRPr/>
            </a:pPr>
            <a:r>
              <a:rPr lang="en-US" altLang="zh-CN" sz="2200" dirty="0"/>
              <a:t>  </a:t>
            </a:r>
            <a:r>
              <a:rPr lang="en-US" altLang="zh-CN" sz="2200" dirty="0" err="1"/>
              <a:t>cout</a:t>
            </a:r>
            <a:r>
              <a:rPr lang="en-US" altLang="zh-CN" sz="2200" dirty="0"/>
              <a:t> &lt;&lt; dist(p1, p2) &lt;&lt; </a:t>
            </a:r>
            <a:r>
              <a:rPr lang="en-US" altLang="zh-CN" sz="2200" dirty="0" err="1"/>
              <a:t>endl</a:t>
            </a:r>
            <a:r>
              <a:rPr lang="en-US" altLang="zh-CN" sz="2200" dirty="0"/>
              <a:t>;</a:t>
            </a:r>
          </a:p>
          <a:p>
            <a:pPr marL="365766" indent="-256036" eaLnBrk="1" fontAlgn="auto" hangingPunct="1">
              <a:spcAft>
                <a:spcPts val="0"/>
              </a:spcAft>
              <a:buClr>
                <a:schemeClr val="accent3"/>
              </a:buClr>
              <a:defRPr/>
            </a:pPr>
            <a:r>
              <a:rPr lang="en-US" altLang="zh-CN" sz="2200" dirty="0"/>
              <a:t>  return 0;</a:t>
            </a:r>
          </a:p>
          <a:p>
            <a:pPr marL="365766" indent="-256036" eaLnBrk="1" fontAlgn="auto" hangingPunct="1">
              <a:spcAft>
                <a:spcPts val="0"/>
              </a:spcAft>
              <a:buClr>
                <a:schemeClr val="accent3"/>
              </a:buClr>
              <a:defRPr/>
            </a:pPr>
            <a:r>
              <a:rPr lang="en-US" altLang="zh-CN" sz="2200" dirty="0"/>
              <a:t>}</a:t>
            </a:r>
          </a:p>
        </p:txBody>
      </p:sp>
      <p:sp>
        <p:nvSpPr>
          <p:cNvPr id="5" name="标题 4"/>
          <p:cNvSpPr txBox="1">
            <a:spLocks/>
          </p:cNvSpPr>
          <p:nvPr/>
        </p:nvSpPr>
        <p:spPr>
          <a:xfrm>
            <a:off x="-234950" y="1"/>
            <a:ext cx="9623425" cy="857250"/>
          </a:xfrm>
          <a:prstGeom prst="rect">
            <a:avLst/>
          </a:prstGeom>
        </p:spPr>
        <p:txBody>
          <a:bodyPr anchor="ctr">
            <a:normAutofit/>
          </a:bodyPr>
          <a:lstStyle/>
          <a:p>
            <a:pPr algn="ctr" fontAlgn="auto">
              <a:spcAft>
                <a:spcPts val="0"/>
              </a:spcAft>
              <a:defRPr/>
            </a:pPr>
            <a:endParaRPr kumimoji="0" lang="zh-CN" altLang="en-US" sz="3600">
              <a:solidFill>
                <a:schemeClr val="bg1"/>
              </a:solidFill>
              <a:latin typeface="微软雅黑" pitchFamily="34" charset="-122"/>
              <a:ea typeface="微软雅黑" pitchFamily="34" charset="-122"/>
              <a:cs typeface="+mj-cs"/>
            </a:endParaRPr>
          </a:p>
        </p:txBody>
      </p:sp>
      <p:sp>
        <p:nvSpPr>
          <p:cNvPr id="31749" name="TextBox 5"/>
          <p:cNvSpPr txBox="1">
            <a:spLocks noChangeArrowheads="1"/>
          </p:cNvSpPr>
          <p:nvPr/>
        </p:nvSpPr>
        <p:spPr bwMode="auto">
          <a:xfrm>
            <a:off x="5364088" y="4149080"/>
            <a:ext cx="3672407" cy="83125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401" dirty="0">
                <a:latin typeface="微软雅黑" panose="020B0503020204020204" pitchFamily="34" charset="-122"/>
                <a:ea typeface="微软雅黑" panose="020B0503020204020204" pitchFamily="34" charset="-122"/>
              </a:rPr>
              <a:t>运行结果：</a:t>
            </a:r>
            <a:endParaRPr lang="en-US" altLang="zh-CN" sz="2401" dirty="0">
              <a:latin typeface="微软雅黑" panose="020B0503020204020204" pitchFamily="34" charset="-122"/>
              <a:ea typeface="微软雅黑" panose="020B0503020204020204" pitchFamily="34" charset="-122"/>
            </a:endParaRPr>
          </a:p>
          <a:p>
            <a:pPr eaLnBrk="1" hangingPunct="1"/>
            <a:r>
              <a:rPr lang="en-US" altLang="zh-CN" sz="2401" dirty="0">
                <a:latin typeface="微软雅黑" panose="020B0503020204020204" pitchFamily="34" charset="-122"/>
                <a:ea typeface="微软雅黑" panose="020B0503020204020204" pitchFamily="34" charset="-122"/>
              </a:rPr>
              <a:t>The distance is: 5</a:t>
            </a:r>
            <a:endParaRPr lang="zh-CN" altLang="en-US" sz="240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43781" y="1147764"/>
            <a:ext cx="8747410" cy="1066800"/>
          </a:xfrm>
        </p:spPr>
        <p:txBody>
          <a:bodyPr/>
          <a:lstStyle/>
          <a:p>
            <a:pPr eaLnBrk="1" hangingPunct="1"/>
            <a:r>
              <a:rPr lang="zh-CN" altLang="en-US"/>
              <a:t>友元类</a:t>
            </a:r>
          </a:p>
        </p:txBody>
      </p:sp>
      <p:sp>
        <p:nvSpPr>
          <p:cNvPr id="32771" name="内容占位符 2"/>
          <p:cNvSpPr>
            <a:spLocks noGrp="1"/>
          </p:cNvSpPr>
          <p:nvPr>
            <p:ph idx="1"/>
          </p:nvPr>
        </p:nvSpPr>
        <p:spPr>
          <a:xfrm>
            <a:off x="251520" y="2286000"/>
            <a:ext cx="8801812" cy="4357688"/>
          </a:xfrm>
        </p:spPr>
        <p:txBody>
          <a:bodyPr/>
          <a:lstStyle/>
          <a:p>
            <a:pPr eaLnBrk="1" hangingPunct="1">
              <a:lnSpc>
                <a:spcPct val="150000"/>
              </a:lnSpc>
              <a:spcAft>
                <a:spcPts val="1200"/>
              </a:spcAft>
            </a:pPr>
            <a:r>
              <a:rPr lang="zh-CN" altLang="en-US" dirty="0">
                <a:latin typeface="Consolas" panose="020B0609020204030204" pitchFamily="49" charset="0"/>
              </a:rPr>
              <a:t>若一个类为另一个类的友元，则此类的所有成员都能访问对方类的私有和保护成员。</a:t>
            </a:r>
          </a:p>
          <a:p>
            <a:pPr eaLnBrk="1" hangingPunct="1">
              <a:lnSpc>
                <a:spcPct val="150000"/>
              </a:lnSpc>
              <a:spcAft>
                <a:spcPts val="1200"/>
              </a:spcAft>
            </a:pPr>
            <a:r>
              <a:rPr lang="zh-CN" altLang="en-US" dirty="0">
                <a:latin typeface="Consolas" panose="020B0609020204030204" pitchFamily="49" charset="0"/>
              </a:rPr>
              <a:t>声明语法：将友元类名在另一个类中使用</a:t>
            </a:r>
            <a:r>
              <a:rPr lang="en-US" altLang="zh-CN" dirty="0">
                <a:solidFill>
                  <a:schemeClr val="tx2"/>
                </a:solidFill>
                <a:latin typeface="Consolas" panose="020B0609020204030204" pitchFamily="49" charset="0"/>
              </a:rPr>
              <a:t>friend</a:t>
            </a:r>
            <a:r>
              <a:rPr lang="zh-CN" altLang="en-US" dirty="0">
                <a:latin typeface="Consolas" panose="020B0609020204030204" pitchFamily="49" charset="0"/>
              </a:rPr>
              <a:t>修饰说明。</a:t>
            </a:r>
          </a:p>
          <a:p>
            <a:pPr eaLnBrk="1" hangingPunct="1"/>
            <a:endParaRPr lang="zh-CN" altLang="en-US"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友元类举例</a:t>
            </a:r>
            <a:endParaRPr lang="zh-CN" altLang="en-US" dirty="0"/>
          </a:p>
        </p:txBody>
      </p:sp>
      <p:sp>
        <p:nvSpPr>
          <p:cNvPr id="3" name="内容占位符 2"/>
          <p:cNvSpPr>
            <a:spLocks noGrp="1"/>
          </p:cNvSpPr>
          <p:nvPr>
            <p:ph idx="1"/>
          </p:nvPr>
        </p:nvSpPr>
        <p:spPr>
          <a:xfrm>
            <a:off x="-105342" y="1247967"/>
            <a:ext cx="3381198" cy="5205373"/>
          </a:xfrm>
        </p:spPr>
        <p:txBody>
          <a:bodyPr>
            <a:noAutofit/>
          </a:bodyPr>
          <a:lstStyle/>
          <a:p>
            <a:pPr marL="365766" indent="-256036" eaLnBrk="1" fontAlgn="auto" hangingPunct="1">
              <a:spcAft>
                <a:spcPts val="0"/>
              </a:spcAft>
              <a:buClr>
                <a:schemeClr val="accent3"/>
              </a:buClr>
              <a:defRPr/>
            </a:pPr>
            <a:r>
              <a:rPr lang="en-US" altLang="zh-CN" dirty="0"/>
              <a:t>class A {</a:t>
            </a:r>
          </a:p>
          <a:p>
            <a:pPr marL="365766" indent="-256036" eaLnBrk="1" fontAlgn="auto" hangingPunct="1">
              <a:spcAft>
                <a:spcPts val="0"/>
              </a:spcAft>
              <a:buClr>
                <a:schemeClr val="accent3"/>
              </a:buClr>
              <a:defRPr/>
            </a:pPr>
            <a:r>
              <a:rPr lang="en-US" altLang="zh-CN" dirty="0">
                <a:solidFill>
                  <a:schemeClr val="tx2"/>
                </a:solidFill>
              </a:rPr>
              <a:t>  friend class B</a:t>
            </a:r>
            <a:r>
              <a:rPr lang="en-US" altLang="zh-CN" dirty="0"/>
              <a:t>;</a:t>
            </a:r>
          </a:p>
          <a:p>
            <a:pPr marL="365766" indent="-256036" eaLnBrk="1" fontAlgn="auto" hangingPunct="1">
              <a:spcAft>
                <a:spcPts val="0"/>
              </a:spcAft>
              <a:buClr>
                <a:schemeClr val="accent3"/>
              </a:buClr>
              <a:defRPr/>
            </a:pPr>
            <a:r>
              <a:rPr lang="en-US" altLang="zh-CN" dirty="0"/>
              <a:t>public:</a:t>
            </a:r>
          </a:p>
          <a:p>
            <a:pPr marL="365766" indent="-256036" eaLnBrk="1" fontAlgn="auto" hangingPunct="1">
              <a:spcAft>
                <a:spcPts val="0"/>
              </a:spcAft>
              <a:buClr>
                <a:schemeClr val="accent3"/>
              </a:buClr>
              <a:defRPr/>
            </a:pPr>
            <a:r>
              <a:rPr lang="en-US" altLang="zh-CN" dirty="0"/>
              <a:t>  void display() {</a:t>
            </a:r>
          </a:p>
          <a:p>
            <a:pPr marL="365766" indent="-256036" eaLnBrk="1" fontAlgn="auto" hangingPunct="1">
              <a:spcAft>
                <a:spcPts val="0"/>
              </a:spcAft>
              <a:buClr>
                <a:schemeClr val="accent3"/>
              </a:buClr>
              <a:defRPr/>
            </a:pPr>
            <a:r>
              <a:rPr lang="en-US" altLang="zh-CN" dirty="0"/>
              <a:t>    </a:t>
            </a:r>
            <a:r>
              <a:rPr lang="en-US" altLang="zh-CN" dirty="0" err="1"/>
              <a:t>cout</a:t>
            </a:r>
            <a:r>
              <a:rPr lang="en-US" altLang="zh-CN" dirty="0"/>
              <a:t> &lt;&lt; x &lt;&lt; </a:t>
            </a:r>
            <a:r>
              <a:rPr lang="en-US" altLang="zh-CN" dirty="0" err="1"/>
              <a:t>endl</a:t>
            </a:r>
            <a:r>
              <a:rPr lang="en-US" altLang="zh-CN" dirty="0"/>
              <a:t>;</a:t>
            </a:r>
          </a:p>
          <a:p>
            <a:pPr marL="365766" indent="-256036" eaLnBrk="1" fontAlgn="auto" hangingPunct="1">
              <a:spcAft>
                <a:spcPts val="0"/>
              </a:spcAft>
              <a:buClr>
                <a:schemeClr val="accent3"/>
              </a:buClr>
              <a:defRPr/>
            </a:pPr>
            <a:r>
              <a:rPr lang="en-US" altLang="zh-CN" dirty="0"/>
              <a:t>  }</a:t>
            </a:r>
          </a:p>
          <a:p>
            <a:pPr marL="365766" indent="-256036" eaLnBrk="1" fontAlgn="auto" hangingPunct="1">
              <a:spcAft>
                <a:spcPts val="0"/>
              </a:spcAft>
              <a:buClr>
                <a:schemeClr val="accent3"/>
              </a:buClr>
              <a:defRPr/>
            </a:pPr>
            <a:r>
              <a:rPr lang="en-US" altLang="zh-CN" dirty="0"/>
              <a:t>private:</a:t>
            </a:r>
          </a:p>
          <a:p>
            <a:pPr marL="365766" indent="-256036" eaLnBrk="1" fontAlgn="auto" hangingPunct="1">
              <a:spcAft>
                <a:spcPts val="0"/>
              </a:spcAft>
              <a:buClr>
                <a:schemeClr val="accent3"/>
              </a:buClr>
              <a:defRPr/>
            </a:pPr>
            <a:r>
              <a:rPr lang="en-US" altLang="zh-CN" dirty="0"/>
              <a:t>  </a:t>
            </a:r>
            <a:r>
              <a:rPr lang="en-US" altLang="zh-CN" dirty="0" err="1"/>
              <a:t>int</a:t>
            </a:r>
            <a:r>
              <a:rPr lang="en-US" altLang="zh-CN" dirty="0"/>
              <a:t> x;</a:t>
            </a:r>
          </a:p>
          <a:p>
            <a:pPr marL="365766" indent="-256036" eaLnBrk="1" fontAlgn="auto" hangingPunct="1">
              <a:spcAft>
                <a:spcPts val="0"/>
              </a:spcAft>
              <a:buClr>
                <a:schemeClr val="accent3"/>
              </a:buClr>
              <a:defRPr/>
            </a:pPr>
            <a:r>
              <a:rPr lang="en-US" altLang="zh-CN" dirty="0"/>
              <a:t>}</a:t>
            </a:r>
          </a:p>
          <a:p>
            <a:pPr marL="365766" indent="-256036" eaLnBrk="1" fontAlgn="auto" hangingPunct="1">
              <a:spcAft>
                <a:spcPts val="0"/>
              </a:spcAft>
              <a:buClr>
                <a:schemeClr val="accent3"/>
              </a:buClr>
              <a:defRPr/>
            </a:pPr>
            <a:endParaRPr lang="en-US" altLang="zh-CN" dirty="0"/>
          </a:p>
        </p:txBody>
      </p:sp>
      <p:sp>
        <p:nvSpPr>
          <p:cNvPr id="5" name="标题 4"/>
          <p:cNvSpPr txBox="1">
            <a:spLocks/>
          </p:cNvSpPr>
          <p:nvPr/>
        </p:nvSpPr>
        <p:spPr>
          <a:xfrm>
            <a:off x="-234950" y="1"/>
            <a:ext cx="9623425" cy="857250"/>
          </a:xfrm>
          <a:prstGeom prst="rect">
            <a:avLst/>
          </a:prstGeom>
        </p:spPr>
        <p:txBody>
          <a:bodyPr anchor="ctr">
            <a:normAutofit/>
          </a:bodyPr>
          <a:lstStyle/>
          <a:p>
            <a:pPr algn="ctr" fontAlgn="auto">
              <a:spcAft>
                <a:spcPts val="0"/>
              </a:spcAft>
              <a:defRPr/>
            </a:pPr>
            <a:endParaRPr kumimoji="0" lang="zh-CN" altLang="en-US" sz="3200" dirty="0">
              <a:solidFill>
                <a:schemeClr val="bg1"/>
              </a:solidFill>
              <a:latin typeface="微软雅黑" pitchFamily="34" charset="-122"/>
              <a:ea typeface="微软雅黑" pitchFamily="34" charset="-122"/>
              <a:cs typeface="+mj-cs"/>
            </a:endParaRPr>
          </a:p>
        </p:txBody>
      </p:sp>
      <p:cxnSp>
        <p:nvCxnSpPr>
          <p:cNvPr id="7" name="直接连接符 6"/>
          <p:cNvCxnSpPr/>
          <p:nvPr/>
        </p:nvCxnSpPr>
        <p:spPr>
          <a:xfrm rot="5400000">
            <a:off x="3907829" y="3849859"/>
            <a:ext cx="4786313" cy="1588"/>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33798" name="内容占位符 2"/>
          <p:cNvSpPr txBox="1">
            <a:spLocks/>
          </p:cNvSpPr>
          <p:nvPr/>
        </p:nvSpPr>
        <p:spPr bwMode="auto">
          <a:xfrm>
            <a:off x="6412035" y="1251650"/>
            <a:ext cx="2801958" cy="5201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buFont typeface="Wingdings" panose="05000000000000000000" pitchFamily="2" charset="2"/>
              <a:buNone/>
            </a:pPr>
            <a:r>
              <a:rPr lang="en-US" altLang="zh-CN" sz="2401" dirty="0">
                <a:latin typeface="微软雅黑" panose="020B0503020204020204" pitchFamily="34" charset="-122"/>
                <a:ea typeface="微软雅黑" panose="020B0503020204020204" pitchFamily="34" charset="-122"/>
              </a:rPr>
              <a:t>void B::set(int </a:t>
            </a:r>
            <a:r>
              <a:rPr lang="en-US" altLang="zh-CN" sz="2401" dirty="0" err="1">
                <a:latin typeface="微软雅黑" panose="020B0503020204020204" pitchFamily="34" charset="-122"/>
                <a:ea typeface="微软雅黑" panose="020B0503020204020204" pitchFamily="34" charset="-122"/>
              </a:rPr>
              <a:t>i</a:t>
            </a:r>
            <a:r>
              <a:rPr lang="en-US" altLang="zh-CN" sz="2401" dirty="0">
                <a:latin typeface="微软雅黑" panose="020B0503020204020204" pitchFamily="34" charset="-122"/>
                <a:ea typeface="微软雅黑" panose="020B0503020204020204" pitchFamily="34" charset="-122"/>
              </a:rPr>
              <a:t>) {</a:t>
            </a:r>
          </a:p>
          <a:p>
            <a:pPr eaLnBrk="1" hangingPunct="1">
              <a:buFont typeface="Wingdings" panose="05000000000000000000" pitchFamily="2" charset="2"/>
              <a:buNone/>
            </a:pPr>
            <a:r>
              <a:rPr lang="en-US" altLang="zh-CN" sz="2401" dirty="0">
                <a:solidFill>
                  <a:srgbClr val="FF0000"/>
                </a:solidFill>
                <a:latin typeface="微软雅黑" panose="020B0503020204020204" pitchFamily="34" charset="-122"/>
                <a:ea typeface="微软雅黑" panose="020B0503020204020204" pitchFamily="34" charset="-122"/>
              </a:rPr>
              <a:t>   </a:t>
            </a:r>
            <a:r>
              <a:rPr lang="en-US" altLang="zh-CN" sz="2401" dirty="0" err="1">
                <a:solidFill>
                  <a:srgbClr val="FF0000"/>
                </a:solidFill>
                <a:latin typeface="微软雅黑" panose="020B0503020204020204" pitchFamily="34" charset="-122"/>
                <a:ea typeface="微软雅黑" panose="020B0503020204020204" pitchFamily="34" charset="-122"/>
              </a:rPr>
              <a:t>a.x</a:t>
            </a:r>
            <a:r>
              <a:rPr lang="en-US" altLang="zh-CN" sz="2401" dirty="0">
                <a:solidFill>
                  <a:srgbClr val="FF0000"/>
                </a:solidFill>
                <a:latin typeface="微软雅黑" panose="020B0503020204020204" pitchFamily="34" charset="-122"/>
                <a:ea typeface="微软雅黑" panose="020B0503020204020204" pitchFamily="34" charset="-122"/>
              </a:rPr>
              <a:t>=</a:t>
            </a:r>
            <a:r>
              <a:rPr lang="en-US" altLang="zh-CN" sz="2401" dirty="0" err="1">
                <a:solidFill>
                  <a:srgbClr val="FF0000"/>
                </a:solidFill>
                <a:latin typeface="微软雅黑" panose="020B0503020204020204" pitchFamily="34" charset="-122"/>
                <a:ea typeface="微软雅黑" panose="020B0503020204020204" pitchFamily="34" charset="-122"/>
              </a:rPr>
              <a:t>i</a:t>
            </a:r>
            <a:r>
              <a:rPr lang="en-US" altLang="zh-CN" sz="2401"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1"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1" dirty="0">
                <a:latin typeface="微软雅黑" panose="020B0503020204020204" pitchFamily="34" charset="-122"/>
                <a:ea typeface="微软雅黑" panose="020B0503020204020204" pitchFamily="34" charset="-122"/>
              </a:rPr>
              <a:t>void B::display() {</a:t>
            </a:r>
          </a:p>
          <a:p>
            <a:pPr eaLnBrk="1" hangingPunct="1">
              <a:buFont typeface="Wingdings" panose="05000000000000000000" pitchFamily="2" charset="2"/>
              <a:buNone/>
            </a:pPr>
            <a:r>
              <a:rPr lang="en-US" altLang="zh-CN" sz="2401" dirty="0">
                <a:latin typeface="微软雅黑" panose="020B0503020204020204" pitchFamily="34" charset="-122"/>
                <a:ea typeface="微软雅黑" panose="020B0503020204020204" pitchFamily="34" charset="-122"/>
              </a:rPr>
              <a:t>   </a:t>
            </a:r>
            <a:r>
              <a:rPr lang="en-US" altLang="zh-CN" sz="2401" dirty="0" err="1">
                <a:latin typeface="微软雅黑" panose="020B0503020204020204" pitchFamily="34" charset="-122"/>
                <a:ea typeface="微软雅黑" panose="020B0503020204020204" pitchFamily="34" charset="-122"/>
              </a:rPr>
              <a:t>a.display</a:t>
            </a:r>
            <a:r>
              <a:rPr lang="en-US" altLang="zh-CN" sz="2401" dirty="0">
                <a:latin typeface="微软雅黑" panose="020B0503020204020204" pitchFamily="34" charset="-122"/>
                <a:ea typeface="微软雅黑" panose="020B0503020204020204" pitchFamily="34" charset="-122"/>
              </a:rPr>
              <a:t>();</a:t>
            </a:r>
          </a:p>
          <a:p>
            <a:pPr eaLnBrk="1" hangingPunct="1">
              <a:buFont typeface="Wingdings" panose="05000000000000000000" pitchFamily="2" charset="2"/>
              <a:buNone/>
            </a:pPr>
            <a:r>
              <a:rPr lang="en-US" altLang="zh-CN" sz="2401" dirty="0">
                <a:latin typeface="微软雅黑" panose="020B0503020204020204" pitchFamily="34" charset="-122"/>
                <a:ea typeface="微软雅黑" panose="020B0503020204020204" pitchFamily="34" charset="-122"/>
              </a:rPr>
              <a:t>}</a:t>
            </a:r>
          </a:p>
        </p:txBody>
      </p:sp>
      <p:sp>
        <p:nvSpPr>
          <p:cNvPr id="10" name="内容占位符 2"/>
          <p:cNvSpPr txBox="1">
            <a:spLocks/>
          </p:cNvSpPr>
          <p:nvPr/>
        </p:nvSpPr>
        <p:spPr bwMode="auto">
          <a:xfrm>
            <a:off x="3483110" y="1247965"/>
            <a:ext cx="2609826" cy="54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365766" indent="-256036" eaLnBrk="1" fontAlgn="auto" hangingPunct="1">
              <a:spcAft>
                <a:spcPts val="0"/>
              </a:spcAft>
              <a:buClr>
                <a:schemeClr val="accent3"/>
              </a:buClr>
              <a:buNone/>
              <a:defRPr/>
            </a:pPr>
            <a:r>
              <a:rPr kumimoji="0" lang="en-US" altLang="zh-CN" sz="2401" dirty="0"/>
              <a:t>class B {</a:t>
            </a:r>
          </a:p>
          <a:p>
            <a:pPr marL="365766" indent="-256036" eaLnBrk="1" fontAlgn="auto" hangingPunct="1">
              <a:spcAft>
                <a:spcPts val="0"/>
              </a:spcAft>
              <a:buClr>
                <a:schemeClr val="accent3"/>
              </a:buClr>
              <a:buNone/>
              <a:defRPr/>
            </a:pPr>
            <a:r>
              <a:rPr kumimoji="0" lang="en-US" altLang="zh-CN" sz="2401" dirty="0"/>
              <a:t>public:</a:t>
            </a:r>
          </a:p>
          <a:p>
            <a:pPr marL="365766" indent="-256036" eaLnBrk="1" fontAlgn="auto" hangingPunct="1">
              <a:spcAft>
                <a:spcPts val="0"/>
              </a:spcAft>
              <a:buClr>
                <a:schemeClr val="accent3"/>
              </a:buClr>
              <a:buNone/>
              <a:defRPr/>
            </a:pPr>
            <a:r>
              <a:rPr kumimoji="0" lang="en-US" altLang="zh-CN" sz="2401" dirty="0"/>
              <a:t>  void set(int </a:t>
            </a:r>
            <a:r>
              <a:rPr kumimoji="0" lang="en-US" altLang="zh-CN" sz="2401" dirty="0" err="1"/>
              <a:t>i</a:t>
            </a:r>
            <a:r>
              <a:rPr kumimoji="0" lang="en-US" altLang="zh-CN" sz="2401" dirty="0"/>
              <a:t>);</a:t>
            </a:r>
          </a:p>
          <a:p>
            <a:pPr marL="365766" indent="-256036" eaLnBrk="1" fontAlgn="auto" hangingPunct="1">
              <a:spcAft>
                <a:spcPts val="0"/>
              </a:spcAft>
              <a:buClr>
                <a:schemeClr val="accent3"/>
              </a:buClr>
              <a:buNone/>
              <a:defRPr/>
            </a:pPr>
            <a:r>
              <a:rPr kumimoji="0" lang="en-US" altLang="zh-CN" sz="2401" dirty="0"/>
              <a:t>  void display();</a:t>
            </a:r>
          </a:p>
          <a:p>
            <a:pPr marL="365766" indent="-256036" eaLnBrk="1" fontAlgn="auto" hangingPunct="1">
              <a:spcAft>
                <a:spcPts val="0"/>
              </a:spcAft>
              <a:buClr>
                <a:schemeClr val="accent3"/>
              </a:buClr>
              <a:buNone/>
              <a:defRPr/>
            </a:pPr>
            <a:r>
              <a:rPr kumimoji="0" lang="en-US" altLang="zh-CN" sz="2401" dirty="0"/>
              <a:t>private:</a:t>
            </a:r>
          </a:p>
          <a:p>
            <a:pPr marL="365766" indent="-256036" eaLnBrk="1" fontAlgn="auto" hangingPunct="1">
              <a:spcAft>
                <a:spcPts val="0"/>
              </a:spcAft>
              <a:buClr>
                <a:schemeClr val="accent3"/>
              </a:buClr>
              <a:buNone/>
              <a:defRPr/>
            </a:pPr>
            <a:r>
              <a:rPr kumimoji="0" lang="en-US" altLang="zh-CN" sz="2401" dirty="0"/>
              <a:t>  </a:t>
            </a:r>
            <a:r>
              <a:rPr kumimoji="0" lang="en-US" altLang="zh-CN" sz="2401" dirty="0">
                <a:solidFill>
                  <a:schemeClr val="accent6">
                    <a:lumMod val="60000"/>
                    <a:lumOff val="40000"/>
                  </a:schemeClr>
                </a:solidFill>
              </a:rPr>
              <a:t>A </a:t>
            </a:r>
            <a:r>
              <a:rPr kumimoji="0" lang="en-US" altLang="zh-CN" sz="2401" dirty="0" err="1">
                <a:solidFill>
                  <a:schemeClr val="accent6">
                    <a:lumMod val="60000"/>
                    <a:lumOff val="40000"/>
                  </a:schemeClr>
                </a:solidFill>
              </a:rPr>
              <a:t>a</a:t>
            </a:r>
            <a:r>
              <a:rPr kumimoji="0" lang="en-US" altLang="zh-CN" sz="2401" dirty="0"/>
              <a:t>;</a:t>
            </a:r>
          </a:p>
          <a:p>
            <a:pPr marL="365766" indent="-256036" eaLnBrk="1" fontAlgn="auto" hangingPunct="1">
              <a:spcAft>
                <a:spcPts val="0"/>
              </a:spcAft>
              <a:buClr>
                <a:schemeClr val="accent3"/>
              </a:buClr>
              <a:buNone/>
              <a:defRPr/>
            </a:pPr>
            <a:r>
              <a:rPr kumimoji="0" lang="en-US" altLang="zh-CN" sz="2401" dirty="0"/>
              <a:t>};</a:t>
            </a:r>
            <a:endParaRPr kumimoji="0" lang="zh-CN" altLang="en-US" sz="2401" dirty="0"/>
          </a:p>
        </p:txBody>
      </p:sp>
      <p:cxnSp>
        <p:nvCxnSpPr>
          <p:cNvPr id="11" name="直接连接符 10"/>
          <p:cNvCxnSpPr/>
          <p:nvPr/>
        </p:nvCxnSpPr>
        <p:spPr>
          <a:xfrm rot="5400000">
            <a:off x="924400" y="3947471"/>
            <a:ext cx="4786313" cy="1588"/>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179513" y="1124744"/>
            <a:ext cx="8934554" cy="1066800"/>
          </a:xfrm>
        </p:spPr>
        <p:txBody>
          <a:bodyPr/>
          <a:lstStyle/>
          <a:p>
            <a:pPr eaLnBrk="1" hangingPunct="1"/>
            <a:r>
              <a:rPr lang="zh-CN" altLang="en-US"/>
              <a:t>类的友元关系是单向的</a:t>
            </a:r>
          </a:p>
        </p:txBody>
      </p:sp>
      <p:sp>
        <p:nvSpPr>
          <p:cNvPr id="34819" name="内容占位符 2"/>
          <p:cNvSpPr>
            <a:spLocks noGrp="1"/>
          </p:cNvSpPr>
          <p:nvPr>
            <p:ph idx="1"/>
          </p:nvPr>
        </p:nvSpPr>
        <p:spPr>
          <a:xfrm>
            <a:off x="-108520" y="2191544"/>
            <a:ext cx="8873818" cy="3362325"/>
          </a:xfrm>
        </p:spPr>
        <p:txBody>
          <a:bodyPr/>
          <a:lstStyle/>
          <a:p>
            <a:pPr eaLnBrk="1" hangingPunct="1">
              <a:lnSpc>
                <a:spcPct val="150000"/>
              </a:lnSpc>
              <a:buFont typeface="Georgia" panose="02040502050405020303" pitchFamily="18" charset="0"/>
              <a:buNone/>
            </a:pPr>
            <a:r>
              <a:rPr lang="zh-CN" altLang="en-US" dirty="0">
                <a:latin typeface="Consolas" panose="020B0609020204030204" pitchFamily="49" charset="0"/>
              </a:rPr>
              <a:t>     如果声明</a:t>
            </a:r>
            <a:r>
              <a:rPr lang="en-US" altLang="zh-CN" dirty="0">
                <a:latin typeface="Consolas" panose="020B0609020204030204" pitchFamily="49" charset="0"/>
              </a:rPr>
              <a:t>B</a:t>
            </a:r>
            <a:r>
              <a:rPr lang="zh-CN" altLang="en-US" dirty="0">
                <a:latin typeface="Consolas" panose="020B0609020204030204" pitchFamily="49" charset="0"/>
              </a:rPr>
              <a:t>类是</a:t>
            </a:r>
            <a:r>
              <a:rPr lang="en-US" altLang="zh-CN" dirty="0">
                <a:latin typeface="Consolas" panose="020B0609020204030204" pitchFamily="49" charset="0"/>
              </a:rPr>
              <a:t>A</a:t>
            </a:r>
            <a:r>
              <a:rPr lang="zh-CN" altLang="en-US" dirty="0">
                <a:latin typeface="Consolas" panose="020B0609020204030204" pitchFamily="49" charset="0"/>
              </a:rPr>
              <a:t>类的友元，</a:t>
            </a:r>
            <a:r>
              <a:rPr lang="en-US" altLang="zh-CN" dirty="0">
                <a:latin typeface="Consolas" panose="020B0609020204030204" pitchFamily="49" charset="0"/>
              </a:rPr>
              <a:t>B</a:t>
            </a:r>
            <a:r>
              <a:rPr lang="zh-CN" altLang="en-US" dirty="0">
                <a:latin typeface="Consolas" panose="020B0609020204030204" pitchFamily="49" charset="0"/>
              </a:rPr>
              <a:t>类的成员函数就可以访问</a:t>
            </a:r>
            <a:r>
              <a:rPr lang="en-US" altLang="zh-CN" dirty="0">
                <a:latin typeface="Consolas" panose="020B0609020204030204" pitchFamily="49" charset="0"/>
              </a:rPr>
              <a:t>A</a:t>
            </a:r>
            <a:r>
              <a:rPr lang="zh-CN" altLang="en-US" dirty="0">
                <a:latin typeface="Consolas" panose="020B0609020204030204" pitchFamily="49" charset="0"/>
              </a:rPr>
              <a:t>类的私有和保护数据，但</a:t>
            </a:r>
            <a:r>
              <a:rPr lang="en-US" altLang="zh-CN" dirty="0">
                <a:latin typeface="Consolas" panose="020B0609020204030204" pitchFamily="49" charset="0"/>
              </a:rPr>
              <a:t>A</a:t>
            </a:r>
            <a:r>
              <a:rPr lang="zh-CN" altLang="en-US" dirty="0">
                <a:latin typeface="Consolas" panose="020B0609020204030204" pitchFamily="49" charset="0"/>
              </a:rPr>
              <a:t>类的成员函数却不能访问</a:t>
            </a:r>
            <a:r>
              <a:rPr lang="en-US" altLang="zh-CN" dirty="0">
                <a:latin typeface="Consolas" panose="020B0609020204030204" pitchFamily="49" charset="0"/>
              </a:rPr>
              <a:t>B</a:t>
            </a:r>
            <a:r>
              <a:rPr lang="zh-CN" altLang="en-US" dirty="0">
                <a:latin typeface="Consolas" panose="020B0609020204030204" pitchFamily="49" charset="0"/>
              </a:rPr>
              <a:t>类的私有、保护数据。</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CCE50-DD2E-6071-6C8D-AD86C2883A4C}"/>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A50AFF33-B3AB-B722-7957-1B53B8653CAD}"/>
              </a:ext>
            </a:extLst>
          </p:cNvPr>
          <p:cNvSpPr>
            <a:spLocks noGrp="1"/>
          </p:cNvSpPr>
          <p:nvPr>
            <p:ph idx="1"/>
          </p:nvPr>
        </p:nvSpPr>
        <p:spPr>
          <a:xfrm>
            <a:off x="409140" y="1922690"/>
            <a:ext cx="8229838" cy="4386411"/>
          </a:xfrm>
        </p:spPr>
        <p:txBody>
          <a:bodyPr/>
          <a:lstStyle/>
          <a:p>
            <a:pPr marL="109539" indent="0">
              <a:buNone/>
            </a:pPr>
            <a:r>
              <a:rPr lang="en-US" altLang="zh-CN" dirty="0"/>
              <a:t>int </a:t>
            </a:r>
            <a:r>
              <a:rPr lang="en-US" altLang="zh-CN" dirty="0" err="1"/>
              <a:t>i</a:t>
            </a:r>
            <a:r>
              <a:rPr lang="en-US" altLang="zh-CN" dirty="0"/>
              <a:t> = 1;</a:t>
            </a:r>
          </a:p>
          <a:p>
            <a:pPr marL="109539" indent="0">
              <a:buNone/>
            </a:pPr>
            <a:r>
              <a:rPr lang="en-US" altLang="zh-CN" dirty="0"/>
              <a:t>int main (){</a:t>
            </a:r>
          </a:p>
          <a:p>
            <a:pPr marL="109539" indent="0">
              <a:buNone/>
            </a:pPr>
            <a:r>
              <a:rPr lang="en-US" altLang="zh-CN" dirty="0"/>
              <a:t>    {</a:t>
            </a:r>
          </a:p>
          <a:p>
            <a:pPr marL="109539" indent="0">
              <a:buNone/>
            </a:pPr>
            <a:r>
              <a:rPr lang="en-US" altLang="zh-CN" dirty="0"/>
              <a:t>        int </a:t>
            </a:r>
            <a:r>
              <a:rPr lang="en-US" altLang="zh-CN" dirty="0" err="1"/>
              <a:t>i</a:t>
            </a:r>
            <a:r>
              <a:rPr lang="en-US" altLang="zh-CN" dirty="0"/>
              <a:t> = 2;</a:t>
            </a:r>
          </a:p>
          <a:p>
            <a:pPr marL="109539" indent="0">
              <a:buNone/>
            </a:pPr>
            <a:r>
              <a:rPr lang="en-US" altLang="zh-CN" dirty="0"/>
              <a:t>    }</a:t>
            </a:r>
          </a:p>
          <a:p>
            <a:pPr marL="109539" indent="0">
              <a:buNone/>
            </a:pPr>
            <a:r>
              <a:rPr lang="en-US" altLang="zh-CN" dirty="0"/>
              <a:t>    </a:t>
            </a:r>
            <a:r>
              <a:rPr lang="en-US" altLang="zh-CN" dirty="0" err="1"/>
              <a:t>cout</a:t>
            </a:r>
            <a:r>
              <a:rPr lang="en-US" altLang="zh-CN" dirty="0"/>
              <a:t> &lt;&lt; </a:t>
            </a:r>
            <a:r>
              <a:rPr lang="en-US" altLang="zh-CN" dirty="0" err="1"/>
              <a:t>i</a:t>
            </a:r>
            <a:r>
              <a:rPr lang="en-US" altLang="zh-CN" dirty="0"/>
              <a:t> &lt;&lt; </a:t>
            </a:r>
            <a:r>
              <a:rPr lang="en-US" altLang="zh-CN" dirty="0" err="1"/>
              <a:t>endl</a:t>
            </a:r>
            <a:r>
              <a:rPr lang="en-US" altLang="zh-CN" dirty="0"/>
              <a:t>;</a:t>
            </a:r>
          </a:p>
          <a:p>
            <a:pPr marL="109539" indent="0">
              <a:buNone/>
            </a:pPr>
            <a:r>
              <a:rPr lang="en-US" altLang="zh-CN" dirty="0"/>
              <a:t>  return 0;</a:t>
            </a:r>
          </a:p>
          <a:p>
            <a:pPr marL="109539" indent="0">
              <a:buNone/>
            </a:pPr>
            <a:r>
              <a:rPr lang="en-US" altLang="zh-CN" dirty="0"/>
              <a:t>}</a:t>
            </a:r>
          </a:p>
          <a:p>
            <a:pPr marL="109539" indent="0">
              <a:buNone/>
            </a:pPr>
            <a:r>
              <a:rPr lang="zh-CN" altLang="en-US" dirty="0"/>
              <a:t>以上程序输出为：</a:t>
            </a:r>
          </a:p>
        </p:txBody>
      </p:sp>
      <p:sp>
        <p:nvSpPr>
          <p:cNvPr id="4" name="灯片编号占位符 3">
            <a:extLst>
              <a:ext uri="{FF2B5EF4-FFF2-40B4-BE49-F238E27FC236}">
                <a16:creationId xmlns:a16="http://schemas.microsoft.com/office/drawing/2014/main" id="{E95F7D7D-BF54-64B0-BBB2-25EB7397CA26}"/>
              </a:ext>
            </a:extLst>
          </p:cNvPr>
          <p:cNvSpPr>
            <a:spLocks noGrp="1"/>
          </p:cNvSpPr>
          <p:nvPr>
            <p:ph type="sldNum" sz="quarter" idx="4"/>
          </p:nvPr>
        </p:nvSpPr>
        <p:spPr/>
        <p:txBody>
          <a:bodyPr/>
          <a:lstStyle/>
          <a:p>
            <a:fld id="{8B523677-3448-4A6C-9E0B-8088A24AD317}" type="slidenum">
              <a:rPr lang="zh-CN" altLang="en-US" smtClean="0"/>
              <a:pPr/>
              <a:t>45</a:t>
            </a:fld>
            <a:endParaRPr lang="zh-CN" altLang="en-US"/>
          </a:p>
        </p:txBody>
      </p:sp>
    </p:spTree>
    <p:extLst>
      <p:ext uri="{BB962C8B-B14F-4D97-AF65-F5344CB8AC3E}">
        <p14:creationId xmlns:p14="http://schemas.microsoft.com/office/powerpoint/2010/main" val="642924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3E026B-0D17-6A1D-AA95-78AD6B1CBCC1}"/>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91F9FE8D-9077-FFB7-4FE9-9E5F3AED4103}"/>
              </a:ext>
            </a:extLst>
          </p:cNvPr>
          <p:cNvSpPr>
            <a:spLocks noGrp="1"/>
          </p:cNvSpPr>
          <p:nvPr>
            <p:ph idx="1"/>
          </p:nvPr>
        </p:nvSpPr>
        <p:spPr>
          <a:xfrm>
            <a:off x="393994" y="2066930"/>
            <a:ext cx="8570493" cy="4386411"/>
          </a:xfrm>
        </p:spPr>
        <p:txBody>
          <a:bodyPr/>
          <a:lstStyle/>
          <a:p>
            <a:pPr marL="109539" indent="0" algn="l">
              <a:buNone/>
            </a:pPr>
            <a:r>
              <a:rPr lang="zh-CN" altLang="en-US" b="0" i="0" dirty="0">
                <a:effectLst/>
                <a:latin typeface="Open Sans" panose="020B0606030504020204" pitchFamily="34" charset="0"/>
              </a:rPr>
              <a:t>静态数据成员为整个类所有，在定义时通过</a:t>
            </a:r>
            <a:r>
              <a:rPr lang="en-US" altLang="zh-CN" b="0" i="0" dirty="0">
                <a:effectLst/>
                <a:latin typeface="Open Sans" panose="020B0606030504020204" pitchFamily="34" charset="0"/>
              </a:rPr>
              <a:t>____</a:t>
            </a:r>
            <a:r>
              <a:rPr lang="zh-CN" altLang="en-US" b="0" i="0" dirty="0">
                <a:effectLst/>
                <a:latin typeface="Open Sans" panose="020B0606030504020204" pitchFamily="34" charset="0"/>
              </a:rPr>
              <a:t>关键字声明。</a:t>
            </a:r>
            <a:endParaRPr lang="zh-CN" altLang="en-US" b="0" i="0" dirty="0">
              <a:effectLst/>
              <a:latin typeface="-apple-system"/>
            </a:endParaRPr>
          </a:p>
          <a:p>
            <a:endParaRPr lang="zh-CN" altLang="en-US" dirty="0"/>
          </a:p>
        </p:txBody>
      </p:sp>
      <p:sp>
        <p:nvSpPr>
          <p:cNvPr id="4" name="灯片编号占位符 3">
            <a:extLst>
              <a:ext uri="{FF2B5EF4-FFF2-40B4-BE49-F238E27FC236}">
                <a16:creationId xmlns:a16="http://schemas.microsoft.com/office/drawing/2014/main" id="{7C3AF140-A7DD-3E49-D28B-520C962B2CAC}"/>
              </a:ext>
            </a:extLst>
          </p:cNvPr>
          <p:cNvSpPr>
            <a:spLocks noGrp="1"/>
          </p:cNvSpPr>
          <p:nvPr>
            <p:ph type="sldNum" sz="quarter" idx="4"/>
          </p:nvPr>
        </p:nvSpPr>
        <p:spPr/>
        <p:txBody>
          <a:bodyPr/>
          <a:lstStyle/>
          <a:p>
            <a:fld id="{8B523677-3448-4A6C-9E0B-8088A24AD317}" type="slidenum">
              <a:rPr lang="zh-CN" altLang="en-US" smtClean="0"/>
              <a:pPr/>
              <a:t>46</a:t>
            </a:fld>
            <a:endParaRPr lang="zh-CN" altLang="en-US"/>
          </a:p>
        </p:txBody>
      </p:sp>
    </p:spTree>
    <p:extLst>
      <p:ext uri="{BB962C8B-B14F-4D97-AF65-F5344CB8AC3E}">
        <p14:creationId xmlns:p14="http://schemas.microsoft.com/office/powerpoint/2010/main" val="3668143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4DC7C-297E-E774-0DAB-06CC4CBD78AC}"/>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ED462572-099B-E7BE-090D-656F101EAD9D}"/>
              </a:ext>
            </a:extLst>
          </p:cNvPr>
          <p:cNvSpPr>
            <a:spLocks noGrp="1"/>
          </p:cNvSpPr>
          <p:nvPr>
            <p:ph idx="1"/>
          </p:nvPr>
        </p:nvSpPr>
        <p:spPr/>
        <p:txBody>
          <a:bodyPr/>
          <a:lstStyle/>
          <a:p>
            <a:r>
              <a:rPr lang="zh-CN" altLang="en-US" dirty="0"/>
              <a:t>使用</a:t>
            </a:r>
            <a:r>
              <a:rPr lang="en-US" altLang="zh-CN" dirty="0"/>
              <a:t>static</a:t>
            </a:r>
            <a:r>
              <a:rPr lang="zh-CN" altLang="en-US" dirty="0"/>
              <a:t>声明的局部变量的生存期是（）</a:t>
            </a:r>
          </a:p>
          <a:p>
            <a:endParaRPr lang="zh-CN" altLang="en-US" dirty="0"/>
          </a:p>
          <a:p>
            <a:pPr marL="109539" indent="0">
              <a:buNone/>
            </a:pPr>
            <a:r>
              <a:rPr lang="zh-CN" altLang="en-US" dirty="0"/>
              <a:t>   </a:t>
            </a:r>
            <a:r>
              <a:rPr lang="en-US" altLang="zh-CN" dirty="0"/>
              <a:t>A </a:t>
            </a:r>
            <a:r>
              <a:rPr lang="zh-CN" altLang="en-US" dirty="0"/>
              <a:t>整个程序</a:t>
            </a:r>
            <a:endParaRPr lang="en-US" altLang="zh-CN" dirty="0"/>
          </a:p>
          <a:p>
            <a:pPr marL="109539" indent="0">
              <a:buNone/>
            </a:pPr>
            <a:r>
              <a:rPr lang="en-US" altLang="zh-CN" dirty="0"/>
              <a:t>   B </a:t>
            </a:r>
            <a:r>
              <a:rPr lang="zh-CN" altLang="en-US" dirty="0"/>
              <a:t>从函数中声明开始到函数结束</a:t>
            </a:r>
          </a:p>
          <a:p>
            <a:pPr marL="109539" indent="0">
              <a:buNone/>
            </a:pPr>
            <a:r>
              <a:rPr lang="zh-CN" altLang="en-US" dirty="0"/>
              <a:t>   </a:t>
            </a:r>
            <a:r>
              <a:rPr lang="en-US" altLang="zh-CN" dirty="0"/>
              <a:t>C </a:t>
            </a:r>
            <a:r>
              <a:rPr lang="zh-CN" altLang="en-US" dirty="0"/>
              <a:t>从函数中声明开始到程序结束</a:t>
            </a:r>
          </a:p>
          <a:p>
            <a:pPr marL="109539" indent="0">
              <a:buNone/>
            </a:pPr>
            <a:r>
              <a:rPr lang="en-US" altLang="zh-CN" dirty="0"/>
              <a:t>   D </a:t>
            </a:r>
            <a:r>
              <a:rPr lang="zh-CN" altLang="en-US" dirty="0"/>
              <a:t>以上都不对</a:t>
            </a:r>
          </a:p>
        </p:txBody>
      </p:sp>
      <p:sp>
        <p:nvSpPr>
          <p:cNvPr id="4" name="灯片编号占位符 3">
            <a:extLst>
              <a:ext uri="{FF2B5EF4-FFF2-40B4-BE49-F238E27FC236}">
                <a16:creationId xmlns:a16="http://schemas.microsoft.com/office/drawing/2014/main" id="{88847947-C1B3-31C6-3363-F5EA16B6FA5A}"/>
              </a:ext>
            </a:extLst>
          </p:cNvPr>
          <p:cNvSpPr>
            <a:spLocks noGrp="1"/>
          </p:cNvSpPr>
          <p:nvPr>
            <p:ph type="sldNum" sz="quarter" idx="4"/>
          </p:nvPr>
        </p:nvSpPr>
        <p:spPr/>
        <p:txBody>
          <a:bodyPr/>
          <a:lstStyle/>
          <a:p>
            <a:fld id="{8B523677-3448-4A6C-9E0B-8088A24AD317}" type="slidenum">
              <a:rPr lang="zh-CN" altLang="en-US" smtClean="0"/>
              <a:pPr/>
              <a:t>47</a:t>
            </a:fld>
            <a:endParaRPr lang="zh-CN" altLang="en-US"/>
          </a:p>
        </p:txBody>
      </p:sp>
    </p:spTree>
    <p:extLst>
      <p:ext uri="{BB962C8B-B14F-4D97-AF65-F5344CB8AC3E}">
        <p14:creationId xmlns:p14="http://schemas.microsoft.com/office/powerpoint/2010/main" val="1345284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E711C-72F1-79AD-C25B-414585B43FEC}"/>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A0295D5-D624-ED4D-9216-7ED827CF0113}"/>
              </a:ext>
            </a:extLst>
          </p:cNvPr>
          <p:cNvSpPr>
            <a:spLocks noGrp="1"/>
          </p:cNvSpPr>
          <p:nvPr>
            <p:ph idx="1"/>
          </p:nvPr>
        </p:nvSpPr>
        <p:spPr/>
        <p:txBody>
          <a:bodyPr/>
          <a:lstStyle/>
          <a:p>
            <a:r>
              <a:rPr lang="zh-CN" altLang="en-US" dirty="0"/>
              <a:t>下面关于友元的描述中，错误的是（）</a:t>
            </a:r>
            <a:endParaRPr lang="en-US" altLang="zh-CN" dirty="0"/>
          </a:p>
          <a:p>
            <a:pPr marL="109539" indent="0">
              <a:buNone/>
            </a:pPr>
            <a:endParaRPr lang="en-US" altLang="zh-CN" sz="1000" dirty="0"/>
          </a:p>
          <a:p>
            <a:pPr marL="109539" indent="0">
              <a:buNone/>
            </a:pPr>
            <a:r>
              <a:rPr lang="zh-CN" altLang="en-US" dirty="0"/>
              <a:t>   </a:t>
            </a:r>
            <a:r>
              <a:rPr lang="en-US" altLang="zh-CN" dirty="0"/>
              <a:t>A </a:t>
            </a:r>
            <a:r>
              <a:rPr lang="zh-CN" altLang="en-US" dirty="0"/>
              <a:t>一个类的友元函数可以访问该类的私有数据成员</a:t>
            </a:r>
          </a:p>
          <a:p>
            <a:pPr marL="109539" indent="0">
              <a:buNone/>
            </a:pPr>
            <a:r>
              <a:rPr lang="zh-CN" altLang="en-US" dirty="0"/>
              <a:t>   </a:t>
            </a:r>
            <a:r>
              <a:rPr lang="en-US" altLang="zh-CN" dirty="0"/>
              <a:t>B </a:t>
            </a:r>
            <a:r>
              <a:rPr lang="zh-CN" altLang="en-US" dirty="0"/>
              <a:t>一个类的友元类中的成员函数都是这个类的友元函数</a:t>
            </a:r>
          </a:p>
          <a:p>
            <a:pPr marL="109539" indent="0">
              <a:buNone/>
            </a:pPr>
            <a:r>
              <a:rPr lang="zh-CN" altLang="en-US" dirty="0"/>
              <a:t>   </a:t>
            </a:r>
            <a:r>
              <a:rPr lang="en-US" altLang="zh-CN" dirty="0"/>
              <a:t>C </a:t>
            </a:r>
            <a:r>
              <a:rPr lang="zh-CN" altLang="en-US" dirty="0"/>
              <a:t>友元可以提高程序的运行效率</a:t>
            </a:r>
          </a:p>
          <a:p>
            <a:pPr marL="109539" indent="0">
              <a:buNone/>
            </a:pPr>
            <a:r>
              <a:rPr lang="en-US" altLang="zh-CN" dirty="0"/>
              <a:t>   D </a:t>
            </a:r>
            <a:r>
              <a:rPr lang="zh-CN" altLang="en-US" dirty="0"/>
              <a:t>若</a:t>
            </a:r>
            <a:r>
              <a:rPr lang="en-US" altLang="zh-CN" dirty="0"/>
              <a:t>A</a:t>
            </a:r>
            <a:r>
              <a:rPr lang="zh-CN" altLang="en-US" dirty="0"/>
              <a:t>是</a:t>
            </a:r>
            <a:r>
              <a:rPr lang="en-US" altLang="zh-CN" dirty="0"/>
              <a:t>B</a:t>
            </a:r>
            <a:r>
              <a:rPr lang="zh-CN" altLang="en-US" dirty="0"/>
              <a:t>的友元类</a:t>
            </a:r>
            <a:r>
              <a:rPr lang="en-US" altLang="zh-CN" dirty="0"/>
              <a:t>,</a:t>
            </a:r>
            <a:r>
              <a:rPr lang="zh-CN" altLang="en-US" dirty="0"/>
              <a:t>则</a:t>
            </a:r>
            <a:r>
              <a:rPr lang="en-US" altLang="zh-CN" dirty="0"/>
              <a:t>B</a:t>
            </a:r>
            <a:r>
              <a:rPr lang="zh-CN" altLang="en-US" dirty="0"/>
              <a:t>类可以访问</a:t>
            </a:r>
            <a:r>
              <a:rPr lang="en-US" altLang="zh-CN" dirty="0"/>
              <a:t>A</a:t>
            </a:r>
            <a:r>
              <a:rPr lang="zh-CN" altLang="en-US" dirty="0"/>
              <a:t>类的私有成员</a:t>
            </a:r>
          </a:p>
        </p:txBody>
      </p:sp>
      <p:sp>
        <p:nvSpPr>
          <p:cNvPr id="4" name="灯片编号占位符 3">
            <a:extLst>
              <a:ext uri="{FF2B5EF4-FFF2-40B4-BE49-F238E27FC236}">
                <a16:creationId xmlns:a16="http://schemas.microsoft.com/office/drawing/2014/main" id="{EA55DFC5-1300-1C48-532C-BB2DD6536992}"/>
              </a:ext>
            </a:extLst>
          </p:cNvPr>
          <p:cNvSpPr>
            <a:spLocks noGrp="1"/>
          </p:cNvSpPr>
          <p:nvPr>
            <p:ph type="sldNum" sz="quarter" idx="4"/>
          </p:nvPr>
        </p:nvSpPr>
        <p:spPr/>
        <p:txBody>
          <a:bodyPr/>
          <a:lstStyle/>
          <a:p>
            <a:fld id="{8B523677-3448-4A6C-9E0B-8088A24AD317}" type="slidenum">
              <a:rPr lang="zh-CN" altLang="en-US" smtClean="0"/>
              <a:pPr/>
              <a:t>48</a:t>
            </a:fld>
            <a:endParaRPr lang="zh-CN" altLang="en-US"/>
          </a:p>
        </p:txBody>
      </p:sp>
    </p:spTree>
    <p:extLst>
      <p:ext uri="{BB962C8B-B14F-4D97-AF65-F5344CB8AC3E}">
        <p14:creationId xmlns:p14="http://schemas.microsoft.com/office/powerpoint/2010/main" val="2143653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共享数据的保护</a:t>
            </a:r>
          </a:p>
        </p:txBody>
      </p:sp>
      <p:sp>
        <p:nvSpPr>
          <p:cNvPr id="3" name="文本占位符 2"/>
          <p:cNvSpPr>
            <a:spLocks noGrp="1"/>
          </p:cNvSpPr>
          <p:nvPr>
            <p:ph type="body" idx="1"/>
          </p:nvPr>
        </p:nvSpPr>
        <p:spPr>
          <a:xfrm>
            <a:off x="722314" y="3367088"/>
            <a:ext cx="8170166" cy="1509712"/>
          </a:xfrm>
        </p:spPr>
        <p:txBody>
          <a:bodyPr/>
          <a:lstStyle/>
          <a:p>
            <a:r>
              <a:rPr lang="zh-CN" altLang="en-US" sz="2400" dirty="0"/>
              <a:t>对于既需要共享、又需要防止改变的数据应该声明为</a:t>
            </a:r>
            <a:r>
              <a:rPr lang="zh-CN" altLang="en-US" sz="2400" b="1" dirty="0"/>
              <a:t>常类型</a:t>
            </a:r>
            <a:r>
              <a:rPr lang="zh-CN" altLang="en-US" sz="2400" dirty="0"/>
              <a:t>（用</a:t>
            </a:r>
            <a:r>
              <a:rPr lang="en-US" altLang="zh-CN" sz="2400" dirty="0"/>
              <a:t>const</a:t>
            </a:r>
            <a:r>
              <a:rPr lang="zh-CN" altLang="en-US" sz="2400" dirty="0"/>
              <a:t>进行修饰）。</a:t>
            </a:r>
            <a:endParaRPr lang="en-US" altLang="zh-CN" sz="2400" dirty="0"/>
          </a:p>
          <a:p>
            <a:r>
              <a:rPr lang="zh-CN" altLang="en-US" sz="2400" dirty="0"/>
              <a:t>对于不改变对象状态的成员函数应该声明为</a:t>
            </a:r>
            <a:r>
              <a:rPr lang="zh-CN" altLang="en-US" sz="2400" b="1" dirty="0"/>
              <a:t>常函数</a:t>
            </a:r>
            <a:r>
              <a:rPr lang="zh-CN" altLang="en-US" sz="2400" dirty="0"/>
              <a:t>。</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49</a:t>
            </a:fld>
            <a:endParaRPr lang="zh-CN" altLang="en-US"/>
          </a:p>
        </p:txBody>
      </p:sp>
    </p:spTree>
    <p:extLst>
      <p:ext uri="{BB962C8B-B14F-4D97-AF65-F5344CB8AC3E}">
        <p14:creationId xmlns:p14="http://schemas.microsoft.com/office/powerpoint/2010/main" val="93955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51520" y="980728"/>
            <a:ext cx="8892480" cy="1066800"/>
          </a:xfrm>
        </p:spPr>
        <p:txBody>
          <a:bodyPr/>
          <a:lstStyle/>
          <a:p>
            <a:r>
              <a:rPr lang="zh-CN" altLang="en-US">
                <a:latin typeface="Consolas" panose="020B0609020204030204" pitchFamily="49" charset="0"/>
              </a:rPr>
              <a:t>函数原形作用域</a:t>
            </a:r>
            <a:endParaRPr lang="zh-CN" altLang="en-US"/>
          </a:p>
        </p:txBody>
      </p:sp>
      <p:sp>
        <p:nvSpPr>
          <p:cNvPr id="6147" name="内容占位符 2"/>
          <p:cNvSpPr>
            <a:spLocks noGrp="1"/>
          </p:cNvSpPr>
          <p:nvPr>
            <p:ph idx="1"/>
          </p:nvPr>
        </p:nvSpPr>
        <p:spPr>
          <a:xfrm>
            <a:off x="251520" y="2195165"/>
            <a:ext cx="8892480" cy="4094162"/>
          </a:xfrm>
        </p:spPr>
        <p:txBody>
          <a:bodyPr/>
          <a:lstStyle/>
          <a:p>
            <a:pPr eaLnBrk="1" hangingPunct="1">
              <a:spcAft>
                <a:spcPts val="1200"/>
              </a:spcAft>
            </a:pPr>
            <a:r>
              <a:rPr lang="zh-CN" altLang="en-US" sz="2799" dirty="0">
                <a:latin typeface="Consolas" panose="020B0609020204030204" pitchFamily="49" charset="0"/>
              </a:rPr>
              <a:t>函数原型中的参数，其作用域始于</a:t>
            </a:r>
            <a:r>
              <a:rPr lang="en-US" altLang="zh-CN" sz="2799" dirty="0">
                <a:latin typeface="Consolas" panose="020B0609020204030204" pitchFamily="49" charset="0"/>
              </a:rPr>
              <a:t>"("</a:t>
            </a:r>
            <a:r>
              <a:rPr lang="zh-CN" altLang="en-US" sz="2799" dirty="0">
                <a:latin typeface="Consolas" panose="020B0609020204030204" pitchFamily="49" charset="0"/>
              </a:rPr>
              <a:t>，结束于</a:t>
            </a:r>
            <a:r>
              <a:rPr lang="en-US" altLang="zh-CN" sz="2799" dirty="0">
                <a:latin typeface="Consolas" panose="020B0609020204030204" pitchFamily="49" charset="0"/>
              </a:rPr>
              <a:t>")"</a:t>
            </a:r>
            <a:r>
              <a:rPr lang="zh-CN" altLang="en-US" sz="2799" dirty="0">
                <a:latin typeface="Consolas" panose="020B0609020204030204" pitchFamily="49" charset="0"/>
              </a:rPr>
              <a:t>。</a:t>
            </a:r>
            <a:endParaRPr lang="en-US" altLang="zh-CN" sz="2799" dirty="0">
              <a:latin typeface="Consolas" panose="020B0609020204030204" pitchFamily="49" charset="0"/>
            </a:endParaRPr>
          </a:p>
          <a:p>
            <a:pPr eaLnBrk="1" hangingPunct="1">
              <a:spcAft>
                <a:spcPts val="1200"/>
              </a:spcAft>
            </a:pPr>
            <a:r>
              <a:rPr lang="zh-CN" altLang="en-US" sz="2799" dirty="0">
                <a:latin typeface="Consolas" panose="020B0609020204030204" pitchFamily="49" charset="0"/>
              </a:rPr>
              <a:t>例：</a:t>
            </a:r>
            <a:endParaRPr lang="en-US" altLang="zh-CN" sz="2799" dirty="0">
              <a:latin typeface="Consolas" panose="020B0609020204030204" pitchFamily="49" charset="0"/>
            </a:endParaRPr>
          </a:p>
          <a:p>
            <a:pPr marL="109539" lvl="1" indent="0" eaLnBrk="1" hangingPunct="1">
              <a:spcAft>
                <a:spcPts val="1200"/>
              </a:spcAft>
              <a:buClr>
                <a:srgbClr val="A04DA3"/>
              </a:buClr>
              <a:buNone/>
            </a:pPr>
            <a:r>
              <a:rPr lang="en-US" altLang="zh-CN" sz="2799" dirty="0">
                <a:solidFill>
                  <a:schemeClr val="tx1"/>
                </a:solidFill>
                <a:latin typeface="Consolas" panose="020B0609020204030204" pitchFamily="49" charset="0"/>
              </a:rPr>
              <a:t>    double area(double radius);</a:t>
            </a:r>
          </a:p>
          <a:p>
            <a:pPr marL="411169" lvl="1" indent="0" eaLnBrk="1" hangingPunct="1">
              <a:spcAft>
                <a:spcPts val="1200"/>
              </a:spcAft>
              <a:buNone/>
            </a:pPr>
            <a:endParaRPr lang="en-US" altLang="zh-CN" dirty="0">
              <a:latin typeface="Consolas" panose="020B0609020204030204" pitchFamily="49" charset="0"/>
            </a:endParaRPr>
          </a:p>
        </p:txBody>
      </p:sp>
      <p:sp>
        <p:nvSpPr>
          <p:cNvPr id="5" name="AutoShape 5"/>
          <p:cNvSpPr>
            <a:spLocks noChangeArrowheads="1"/>
          </p:cNvSpPr>
          <p:nvPr/>
        </p:nvSpPr>
        <p:spPr bwMode="auto">
          <a:xfrm flipH="1" flipV="1">
            <a:off x="1793620" y="4264761"/>
            <a:ext cx="3642476" cy="892431"/>
          </a:xfrm>
          <a:prstGeom prst="wedgeRoundRectCallout">
            <a:avLst>
              <a:gd name="adj1" fmla="val -26291"/>
              <a:gd name="adj2" fmla="val 66433"/>
              <a:gd name="adj3" fmla="val 16667"/>
            </a:avLst>
          </a:prstGeom>
          <a:solidFill>
            <a:srgbClr val="66FFFF"/>
          </a:solidFill>
          <a:ln w="9525">
            <a:solidFill>
              <a:schemeClr val="tx1"/>
            </a:solidFill>
            <a:miter lim="800000"/>
            <a:headEnd/>
            <a:tailEnd/>
          </a:ln>
        </p:spPr>
        <p:txBody>
          <a:bodyPr rot="10800000" anchor="ctr"/>
          <a:lstStyle/>
          <a:p>
            <a:pPr>
              <a:defRPr/>
            </a:pPr>
            <a:r>
              <a:rPr lang="en-US" altLang="zh-CN" sz="2201" dirty="0">
                <a:latin typeface="Consolas" pitchFamily="49" charset="0"/>
                <a:ea typeface="+mn-ea"/>
              </a:rPr>
              <a:t>radius </a:t>
            </a:r>
            <a:r>
              <a:rPr lang="zh-CN" altLang="zh-CN" sz="2201" dirty="0">
                <a:latin typeface="Consolas" pitchFamily="49" charset="0"/>
                <a:ea typeface="+mn-ea"/>
              </a:rPr>
              <a:t>的作用域仅在于此，不能用于程序正文</a:t>
            </a:r>
            <a:r>
              <a:rPr lang="zh-CN" altLang="zh-CN" sz="2201">
                <a:latin typeface="Consolas" pitchFamily="49" charset="0"/>
                <a:ea typeface="+mn-ea"/>
              </a:rPr>
              <a:t>其他地方。</a:t>
            </a:r>
            <a:endParaRPr lang="zh-CN" altLang="en-US" sz="2201" dirty="0">
              <a:latin typeface="Consolas" pitchFamily="49" charset="0"/>
              <a:ea typeface="+mn-ea"/>
            </a:endParaRPr>
          </a:p>
        </p:txBody>
      </p:sp>
      <p:sp>
        <p:nvSpPr>
          <p:cNvPr id="6" name="AutoShape 4"/>
          <p:cNvSpPr>
            <a:spLocks/>
          </p:cNvSpPr>
          <p:nvPr/>
        </p:nvSpPr>
        <p:spPr bwMode="auto">
          <a:xfrm rot="-5400000">
            <a:off x="4518457" y="2906683"/>
            <a:ext cx="144015" cy="2157968"/>
          </a:xfrm>
          <a:prstGeom prst="leftBrace">
            <a:avLst>
              <a:gd name="adj1" fmla="val 7222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5</a:t>
            </a:fld>
            <a:endParaRPr lang="zh-CN" altLang="en-US"/>
          </a:p>
        </p:txBody>
      </p:sp>
      <p:sp>
        <p:nvSpPr>
          <p:cNvPr id="3" name="思想气泡: 云 2">
            <a:extLst>
              <a:ext uri="{FF2B5EF4-FFF2-40B4-BE49-F238E27FC236}">
                <a16:creationId xmlns:a16="http://schemas.microsoft.com/office/drawing/2014/main" id="{1310B46E-E14F-C031-7B1E-095B5F984375}"/>
              </a:ext>
            </a:extLst>
          </p:cNvPr>
          <p:cNvSpPr/>
          <p:nvPr/>
        </p:nvSpPr>
        <p:spPr>
          <a:xfrm>
            <a:off x="6084168" y="4057675"/>
            <a:ext cx="2808312" cy="1387549"/>
          </a:xfrm>
          <a:prstGeom prst="cloudCallout">
            <a:avLst>
              <a:gd name="adj1" fmla="val -63798"/>
              <a:gd name="adj2" fmla="val -418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函数声明可以不写形参名</a:t>
            </a:r>
          </a:p>
        </p:txBody>
      </p:sp>
    </p:spTree>
    <p:extLst>
      <p:ext uri="{BB962C8B-B14F-4D97-AF65-F5344CB8AC3E}">
        <p14:creationId xmlns:p14="http://schemas.microsoft.com/office/powerpoint/2010/main" val="3382311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idx="1"/>
          </p:nvPr>
        </p:nvSpPr>
        <p:spPr>
          <a:xfrm>
            <a:off x="14993" y="1663601"/>
            <a:ext cx="9038339" cy="4357687"/>
          </a:xfrm>
        </p:spPr>
        <p:txBody>
          <a:bodyPr/>
          <a:lstStyle/>
          <a:p>
            <a:pPr lvl="1" eaLnBrk="1" hangingPunct="1"/>
            <a:r>
              <a:rPr lang="zh-CN" altLang="en-US" sz="2400" dirty="0">
                <a:latin typeface="Consolas" panose="020B0609020204030204" pitchFamily="49" charset="0"/>
              </a:rPr>
              <a:t>常对象：必须进行初始化</a:t>
            </a:r>
            <a:r>
              <a:rPr lang="en-US" altLang="zh-CN" sz="2400" dirty="0">
                <a:latin typeface="Consolas" panose="020B0609020204030204" pitchFamily="49" charset="0"/>
              </a:rPr>
              <a:t>,</a:t>
            </a:r>
            <a:r>
              <a:rPr lang="zh-CN" altLang="en-US" sz="2400" dirty="0">
                <a:latin typeface="Consolas" panose="020B0609020204030204" pitchFamily="49" charset="0"/>
              </a:rPr>
              <a:t>不能被更新。</a:t>
            </a:r>
          </a:p>
          <a:p>
            <a:pPr lvl="2" eaLnBrk="1" hangingPunct="1">
              <a:buFont typeface="Georgia" panose="02040502050405020303" pitchFamily="18" charset="0"/>
              <a:buNone/>
            </a:pPr>
            <a:r>
              <a:rPr lang="en-US" altLang="zh-CN" sz="2400" dirty="0">
                <a:solidFill>
                  <a:srgbClr val="C00000"/>
                </a:solidFill>
                <a:latin typeface="Consolas" panose="020B0609020204030204" pitchFamily="49" charset="0"/>
              </a:rPr>
              <a:t>const </a:t>
            </a:r>
            <a:r>
              <a:rPr lang="zh-CN" altLang="en-US" sz="2400" dirty="0">
                <a:solidFill>
                  <a:srgbClr val="C00000"/>
                </a:solidFill>
                <a:latin typeface="Consolas" panose="020B0609020204030204" pitchFamily="49" charset="0"/>
              </a:rPr>
              <a:t>类名</a:t>
            </a:r>
            <a:r>
              <a:rPr lang="en-US" altLang="zh-CN" sz="2400" dirty="0">
                <a:solidFill>
                  <a:srgbClr val="C00000"/>
                </a:solidFill>
                <a:latin typeface="Consolas" panose="020B0609020204030204" pitchFamily="49" charset="0"/>
              </a:rPr>
              <a:t> </a:t>
            </a:r>
            <a:r>
              <a:rPr lang="zh-CN" altLang="en-US" sz="2400" dirty="0">
                <a:solidFill>
                  <a:srgbClr val="C00000"/>
                </a:solidFill>
                <a:latin typeface="Consolas" panose="020B0609020204030204" pitchFamily="49" charset="0"/>
              </a:rPr>
              <a:t>对象名</a:t>
            </a:r>
            <a:endParaRPr lang="en-US" altLang="zh-CN" sz="2400" dirty="0">
              <a:solidFill>
                <a:srgbClr val="C00000"/>
              </a:solidFill>
              <a:latin typeface="Consolas" panose="020B0609020204030204" pitchFamily="49" charset="0"/>
            </a:endParaRPr>
          </a:p>
          <a:p>
            <a:pPr lvl="1" eaLnBrk="1" hangingPunct="1"/>
            <a:r>
              <a:rPr lang="zh-CN" altLang="en-US" sz="2400" dirty="0">
                <a:latin typeface="Consolas" panose="020B0609020204030204" pitchFamily="49" charset="0"/>
              </a:rPr>
              <a:t>常成员</a:t>
            </a:r>
            <a:endParaRPr lang="en-US" altLang="zh-CN" sz="2400" dirty="0">
              <a:latin typeface="Consolas" panose="020B0609020204030204" pitchFamily="49" charset="0"/>
            </a:endParaRPr>
          </a:p>
          <a:p>
            <a:pPr lvl="2" eaLnBrk="1" hangingPunct="1">
              <a:buFont typeface="Wingdings 2" panose="05020102010507070707" pitchFamily="18" charset="2"/>
              <a:buNone/>
            </a:pPr>
            <a:r>
              <a:rPr lang="zh-CN" altLang="en-US" sz="2400" dirty="0">
                <a:solidFill>
                  <a:srgbClr val="C00000"/>
                </a:solidFill>
                <a:latin typeface="Consolas" panose="020B0609020204030204" pitchFamily="49" charset="0"/>
              </a:rPr>
              <a:t>用</a:t>
            </a:r>
            <a:r>
              <a:rPr lang="en-US" altLang="zh-CN" sz="2400" dirty="0">
                <a:solidFill>
                  <a:srgbClr val="C00000"/>
                </a:solidFill>
                <a:latin typeface="Consolas" panose="020B0609020204030204" pitchFamily="49" charset="0"/>
              </a:rPr>
              <a:t>const</a:t>
            </a:r>
            <a:r>
              <a:rPr lang="zh-CN" altLang="en-US" sz="2400" dirty="0">
                <a:solidFill>
                  <a:srgbClr val="C00000"/>
                </a:solidFill>
                <a:latin typeface="Consolas" panose="020B0609020204030204" pitchFamily="49" charset="0"/>
              </a:rPr>
              <a:t>进行修饰的类成员：常数据成员和常函数成员</a:t>
            </a:r>
          </a:p>
          <a:p>
            <a:pPr lvl="1" eaLnBrk="1" hangingPunct="1"/>
            <a:r>
              <a:rPr lang="zh-CN" altLang="en-US" sz="2400" dirty="0">
                <a:latin typeface="Consolas" panose="020B0609020204030204" pitchFamily="49" charset="0"/>
              </a:rPr>
              <a:t>常引用：被引用的对象不能被更新。</a:t>
            </a:r>
          </a:p>
          <a:p>
            <a:pPr lvl="2" eaLnBrk="1" hangingPunct="1">
              <a:buFont typeface="Georgia" panose="02040502050405020303" pitchFamily="18" charset="0"/>
              <a:buNone/>
            </a:pPr>
            <a:r>
              <a:rPr lang="en-US" altLang="zh-CN" sz="2400" dirty="0">
                <a:solidFill>
                  <a:srgbClr val="C00000"/>
                </a:solidFill>
                <a:latin typeface="Consolas" panose="020B0609020204030204" pitchFamily="49" charset="0"/>
              </a:rPr>
              <a:t>const  </a:t>
            </a:r>
            <a:r>
              <a:rPr lang="zh-CN" altLang="en-US" sz="2400" dirty="0">
                <a:solidFill>
                  <a:srgbClr val="C00000"/>
                </a:solidFill>
                <a:latin typeface="Consolas" panose="020B0609020204030204" pitchFamily="49" charset="0"/>
              </a:rPr>
              <a:t>类型说明符  </a:t>
            </a:r>
            <a:r>
              <a:rPr lang="en-US" altLang="zh-CN" sz="2400" dirty="0">
                <a:solidFill>
                  <a:srgbClr val="C00000"/>
                </a:solidFill>
                <a:latin typeface="Consolas" panose="020B0609020204030204" pitchFamily="49" charset="0"/>
              </a:rPr>
              <a:t>&amp;</a:t>
            </a:r>
            <a:r>
              <a:rPr lang="zh-CN" altLang="en-US" sz="2400" dirty="0">
                <a:solidFill>
                  <a:srgbClr val="C00000"/>
                </a:solidFill>
                <a:latin typeface="Consolas" panose="020B0609020204030204" pitchFamily="49" charset="0"/>
              </a:rPr>
              <a:t>引用名</a:t>
            </a:r>
            <a:endParaRPr lang="en-US" altLang="zh-CN" sz="2400" dirty="0">
              <a:solidFill>
                <a:srgbClr val="C00000"/>
              </a:solidFill>
              <a:latin typeface="Consolas" panose="020B0609020204030204" pitchFamily="49" charset="0"/>
            </a:endParaRPr>
          </a:p>
          <a:p>
            <a:pPr lvl="1" eaLnBrk="1" hangingPunct="1"/>
            <a:r>
              <a:rPr lang="zh-CN" altLang="en-US" sz="2400" i="1" dirty="0">
                <a:solidFill>
                  <a:schemeClr val="bg1">
                    <a:lumMod val="65000"/>
                  </a:schemeClr>
                </a:solidFill>
                <a:latin typeface="Consolas" panose="020B0609020204030204" pitchFamily="49" charset="0"/>
              </a:rPr>
              <a:t>常数组：数组元素不能被更新</a:t>
            </a:r>
            <a:r>
              <a:rPr lang="en-US" altLang="zh-CN" sz="2400" i="1" dirty="0">
                <a:solidFill>
                  <a:schemeClr val="bg1">
                    <a:lumMod val="65000"/>
                  </a:schemeClr>
                </a:solidFill>
                <a:latin typeface="Consolas" panose="020B0609020204030204" pitchFamily="49" charset="0"/>
              </a:rPr>
              <a:t>(</a:t>
            </a:r>
            <a:r>
              <a:rPr lang="zh-CN" altLang="en-US" sz="2400" i="1" dirty="0">
                <a:solidFill>
                  <a:schemeClr val="bg1">
                    <a:lumMod val="65000"/>
                  </a:schemeClr>
                </a:solidFill>
                <a:latin typeface="Consolas" panose="020B0609020204030204" pitchFamily="49" charset="0"/>
              </a:rPr>
              <a:t>详见第</a:t>
            </a:r>
            <a:r>
              <a:rPr lang="en-US" altLang="zh-CN" sz="2400" i="1" dirty="0">
                <a:solidFill>
                  <a:schemeClr val="bg1">
                    <a:lumMod val="65000"/>
                  </a:schemeClr>
                </a:solidFill>
                <a:latin typeface="Consolas" panose="020B0609020204030204" pitchFamily="49" charset="0"/>
              </a:rPr>
              <a:t>6</a:t>
            </a:r>
            <a:r>
              <a:rPr lang="zh-CN" altLang="en-US" sz="2400" i="1" dirty="0">
                <a:solidFill>
                  <a:schemeClr val="bg1">
                    <a:lumMod val="65000"/>
                  </a:schemeClr>
                </a:solidFill>
                <a:latin typeface="Consolas" panose="020B0609020204030204" pitchFamily="49" charset="0"/>
              </a:rPr>
              <a:t>章</a:t>
            </a:r>
            <a:r>
              <a:rPr lang="en-US" altLang="zh-CN" sz="2400" i="1" dirty="0">
                <a:solidFill>
                  <a:schemeClr val="bg1">
                    <a:lumMod val="65000"/>
                  </a:schemeClr>
                </a:solidFill>
                <a:latin typeface="Consolas" panose="020B0609020204030204" pitchFamily="49" charset="0"/>
              </a:rPr>
              <a:t>)</a:t>
            </a:r>
            <a:r>
              <a:rPr lang="zh-CN" altLang="en-US" sz="2400" i="1" dirty="0">
                <a:solidFill>
                  <a:schemeClr val="bg1">
                    <a:lumMod val="65000"/>
                  </a:schemeClr>
                </a:solidFill>
                <a:latin typeface="Consolas" panose="020B0609020204030204" pitchFamily="49" charset="0"/>
              </a:rPr>
              <a:t>。</a:t>
            </a:r>
          </a:p>
          <a:p>
            <a:pPr lvl="2" eaLnBrk="1" hangingPunct="1">
              <a:buFont typeface="Georgia" panose="02040502050405020303" pitchFamily="18" charset="0"/>
              <a:buNone/>
            </a:pPr>
            <a:r>
              <a:rPr lang="zh-CN" altLang="en-US" sz="2400" i="1" dirty="0">
                <a:solidFill>
                  <a:schemeClr val="bg1">
                    <a:lumMod val="65000"/>
                  </a:schemeClr>
                </a:solidFill>
                <a:latin typeface="Consolas" panose="020B0609020204030204" pitchFamily="49" charset="0"/>
              </a:rPr>
              <a:t>类型说明符  </a:t>
            </a:r>
            <a:r>
              <a:rPr lang="en-US" altLang="zh-CN" sz="2400" i="1" dirty="0">
                <a:solidFill>
                  <a:schemeClr val="bg1">
                    <a:lumMod val="65000"/>
                  </a:schemeClr>
                </a:solidFill>
                <a:latin typeface="Consolas" panose="020B0609020204030204" pitchFamily="49" charset="0"/>
              </a:rPr>
              <a:t>const  </a:t>
            </a:r>
            <a:r>
              <a:rPr lang="zh-CN" altLang="en-US" sz="2400" i="1" dirty="0">
                <a:solidFill>
                  <a:schemeClr val="bg1">
                    <a:lumMod val="65000"/>
                  </a:schemeClr>
                </a:solidFill>
                <a:latin typeface="Consolas" panose="020B0609020204030204" pitchFamily="49" charset="0"/>
              </a:rPr>
              <a:t>数组名</a:t>
            </a:r>
            <a:r>
              <a:rPr lang="en-US" altLang="zh-CN" sz="2400" i="1" dirty="0">
                <a:solidFill>
                  <a:schemeClr val="bg1">
                    <a:lumMod val="65000"/>
                  </a:schemeClr>
                </a:solidFill>
                <a:latin typeface="Consolas" panose="020B0609020204030204" pitchFamily="49" charset="0"/>
              </a:rPr>
              <a:t>[</a:t>
            </a:r>
            <a:r>
              <a:rPr lang="zh-CN" altLang="en-US" sz="2400" i="1" dirty="0">
                <a:solidFill>
                  <a:schemeClr val="bg1">
                    <a:lumMod val="65000"/>
                  </a:schemeClr>
                </a:solidFill>
                <a:latin typeface="Consolas" panose="020B0609020204030204" pitchFamily="49" charset="0"/>
              </a:rPr>
              <a:t>大小</a:t>
            </a:r>
            <a:r>
              <a:rPr lang="en-US" altLang="zh-CN" sz="2400" i="1" dirty="0">
                <a:solidFill>
                  <a:schemeClr val="bg1">
                    <a:lumMod val="65000"/>
                  </a:schemeClr>
                </a:solidFill>
                <a:latin typeface="Consolas" panose="020B0609020204030204" pitchFamily="49" charset="0"/>
              </a:rPr>
              <a:t>]...</a:t>
            </a:r>
          </a:p>
          <a:p>
            <a:pPr lvl="1" eaLnBrk="1" hangingPunct="1"/>
            <a:r>
              <a:rPr lang="zh-CN" altLang="en-US" sz="2400" i="1" dirty="0">
                <a:solidFill>
                  <a:schemeClr val="bg1">
                    <a:lumMod val="65000"/>
                  </a:schemeClr>
                </a:solidFill>
                <a:latin typeface="Consolas" panose="020B0609020204030204" pitchFamily="49" charset="0"/>
              </a:rPr>
              <a:t>常指针：指向常量的指针</a:t>
            </a:r>
            <a:r>
              <a:rPr lang="en-US" altLang="zh-CN" sz="2400" i="1" dirty="0">
                <a:solidFill>
                  <a:schemeClr val="bg1">
                    <a:lumMod val="65000"/>
                  </a:schemeClr>
                </a:solidFill>
                <a:latin typeface="Consolas" panose="020B0609020204030204" pitchFamily="49" charset="0"/>
              </a:rPr>
              <a:t>(</a:t>
            </a:r>
            <a:r>
              <a:rPr lang="zh-CN" altLang="en-US" sz="2400" i="1" dirty="0">
                <a:solidFill>
                  <a:schemeClr val="bg1">
                    <a:lumMod val="65000"/>
                  </a:schemeClr>
                </a:solidFill>
                <a:latin typeface="Consolas" panose="020B0609020204030204" pitchFamily="49" charset="0"/>
              </a:rPr>
              <a:t>详见第</a:t>
            </a:r>
            <a:r>
              <a:rPr lang="en-US" altLang="zh-CN" sz="2400" i="1" dirty="0">
                <a:solidFill>
                  <a:schemeClr val="bg1">
                    <a:lumMod val="65000"/>
                  </a:schemeClr>
                </a:solidFill>
                <a:latin typeface="Consolas" panose="020B0609020204030204" pitchFamily="49" charset="0"/>
              </a:rPr>
              <a:t>6</a:t>
            </a:r>
            <a:r>
              <a:rPr lang="zh-CN" altLang="en-US" sz="2400" i="1" dirty="0">
                <a:solidFill>
                  <a:schemeClr val="bg1">
                    <a:lumMod val="65000"/>
                  </a:schemeClr>
                </a:solidFill>
                <a:latin typeface="Consolas" panose="020B0609020204030204" pitchFamily="49" charset="0"/>
              </a:rPr>
              <a:t>章</a:t>
            </a:r>
            <a:r>
              <a:rPr lang="en-US" altLang="zh-CN" sz="2400" i="1" dirty="0">
                <a:solidFill>
                  <a:schemeClr val="bg1">
                    <a:lumMod val="65000"/>
                  </a:schemeClr>
                </a:solidFill>
                <a:latin typeface="Consolas" panose="020B0609020204030204" pitchFamily="49" charset="0"/>
              </a:rPr>
              <a:t>)</a:t>
            </a:r>
            <a:r>
              <a:rPr lang="zh-CN" altLang="en-US" sz="2400" i="1" dirty="0">
                <a:solidFill>
                  <a:schemeClr val="bg1">
                    <a:lumMod val="65000"/>
                  </a:schemeClr>
                </a:solidFill>
                <a:latin typeface="Consolas" panose="020B0609020204030204" pitchFamily="49" charset="0"/>
              </a:rPr>
              <a:t>。</a:t>
            </a:r>
            <a:endParaRPr lang="zh-CN" altLang="en-US" sz="2400" dirty="0">
              <a:solidFill>
                <a:schemeClr val="bg1">
                  <a:lumMod val="65000"/>
                </a:schemeClr>
              </a:solidFill>
              <a:latin typeface="Consolas" panose="020B0609020204030204" pitchFamily="49" charset="0"/>
            </a:endParaRPr>
          </a:p>
        </p:txBody>
      </p:sp>
      <p:sp>
        <p:nvSpPr>
          <p:cNvPr id="5" name="标题 4"/>
          <p:cNvSpPr txBox="1">
            <a:spLocks/>
          </p:cNvSpPr>
          <p:nvPr/>
        </p:nvSpPr>
        <p:spPr>
          <a:xfrm>
            <a:off x="-1239837" y="4"/>
            <a:ext cx="9623425" cy="428625"/>
          </a:xfrm>
          <a:prstGeom prst="rect">
            <a:avLst/>
          </a:prstGeom>
        </p:spPr>
        <p:txBody>
          <a:bodyPr anchor="ctr">
            <a:normAutofit fontScale="92500" lnSpcReduction="20000"/>
          </a:bodyPr>
          <a:lstStyle/>
          <a:p>
            <a:pPr fontAlgn="auto">
              <a:spcAft>
                <a:spcPts val="0"/>
              </a:spcAft>
              <a:defRPr/>
            </a:pPr>
            <a:endParaRPr kumimoji="0" lang="zh-CN" altLang="en-US" sz="2799" dirty="0">
              <a:solidFill>
                <a:schemeClr val="bg1"/>
              </a:solidFill>
              <a:latin typeface="+mj-lt"/>
              <a:ea typeface="+mj-ea"/>
              <a:cs typeface="+mj-cs"/>
            </a:endParaRPr>
          </a:p>
        </p:txBody>
      </p:sp>
      <p:sp>
        <p:nvSpPr>
          <p:cNvPr id="6" name="标题 1"/>
          <p:cNvSpPr>
            <a:spLocks noGrp="1"/>
          </p:cNvSpPr>
          <p:nvPr>
            <p:ph type="title"/>
          </p:nvPr>
        </p:nvSpPr>
        <p:spPr>
          <a:xfrm>
            <a:off x="14993" y="836712"/>
            <a:ext cx="9919218" cy="1066800"/>
          </a:xfrm>
        </p:spPr>
        <p:txBody>
          <a:bodyPr/>
          <a:lstStyle/>
          <a:p>
            <a:r>
              <a:rPr lang="zh-CN" altLang="en-US" dirty="0"/>
              <a:t>常类型</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154697" y="1052736"/>
            <a:ext cx="8784976" cy="4752528"/>
          </a:xfrm>
        </p:spPr>
        <p:txBody>
          <a:bodyPr/>
          <a:lstStyle/>
          <a:p>
            <a:pPr eaLnBrk="1" hangingPunct="1">
              <a:lnSpc>
                <a:spcPct val="90000"/>
              </a:lnSpc>
            </a:pPr>
            <a:r>
              <a:rPr lang="zh-CN" altLang="en-US" dirty="0"/>
              <a:t>用</a:t>
            </a:r>
            <a:r>
              <a:rPr lang="en-US" altLang="zh-CN" dirty="0"/>
              <a:t>const</a:t>
            </a:r>
            <a:r>
              <a:rPr lang="zh-CN" altLang="en-US" dirty="0"/>
              <a:t>修饰的对象</a:t>
            </a:r>
            <a:endParaRPr lang="en-US" altLang="zh-CN" dirty="0"/>
          </a:p>
          <a:p>
            <a:pPr eaLnBrk="1" hangingPunct="1">
              <a:lnSpc>
                <a:spcPct val="90000"/>
              </a:lnSpc>
            </a:pPr>
            <a:r>
              <a:rPr lang="zh-CN" altLang="en-US" dirty="0"/>
              <a:t>例：</a:t>
            </a:r>
          </a:p>
          <a:p>
            <a:pPr eaLnBrk="1" hangingPunct="1">
              <a:lnSpc>
                <a:spcPct val="90000"/>
              </a:lnSpc>
              <a:buFont typeface="Georgia" panose="02040502050405020303" pitchFamily="18" charset="0"/>
              <a:buNone/>
            </a:pPr>
            <a:r>
              <a:rPr lang="en-US" altLang="zh-CN" dirty="0">
                <a:latin typeface="Consolas" panose="020B0609020204030204" pitchFamily="49" charset="0"/>
              </a:rPr>
              <a:t>class A</a:t>
            </a:r>
          </a:p>
          <a:p>
            <a:pPr eaLnBrk="1" hangingPunct="1">
              <a:lnSpc>
                <a:spcPct val="90000"/>
              </a:lnSpc>
              <a:buFont typeface="Georgia" panose="02040502050405020303" pitchFamily="18" charset="0"/>
              <a:buNone/>
            </a:pPr>
            <a:r>
              <a:rPr lang="en-US" altLang="zh-CN" dirty="0">
                <a:latin typeface="Consolas" panose="020B0609020204030204" pitchFamily="49" charset="0"/>
              </a:rPr>
              <a:t>{</a:t>
            </a:r>
          </a:p>
          <a:p>
            <a:pPr eaLnBrk="1" hangingPunct="1">
              <a:lnSpc>
                <a:spcPct val="90000"/>
              </a:lnSpc>
              <a:buFont typeface="Georgia" panose="02040502050405020303" pitchFamily="18" charset="0"/>
              <a:buNone/>
            </a:pPr>
            <a:r>
              <a:rPr lang="en-US" altLang="zh-CN" dirty="0">
                <a:latin typeface="Consolas" panose="020B0609020204030204" pitchFamily="49" charset="0"/>
              </a:rPr>
              <a:t>  public:</a:t>
            </a:r>
          </a:p>
          <a:p>
            <a:pPr eaLnBrk="1" hangingPunct="1">
              <a:lnSpc>
                <a:spcPct val="90000"/>
              </a:lnSpc>
              <a:buFont typeface="Georgia" panose="02040502050405020303" pitchFamily="18" charset="0"/>
              <a:buNone/>
            </a:pPr>
            <a:r>
              <a:rPr lang="en-US" altLang="zh-CN" dirty="0">
                <a:latin typeface="Consolas" panose="020B0609020204030204" pitchFamily="49" charset="0"/>
              </a:rPr>
              <a:t>    A(int </a:t>
            </a:r>
            <a:r>
              <a:rPr lang="en-US" altLang="zh-CN" dirty="0" err="1">
                <a:latin typeface="Consolas" panose="020B0609020204030204" pitchFamily="49" charset="0"/>
              </a:rPr>
              <a:t>i,int</a:t>
            </a:r>
            <a:r>
              <a:rPr lang="en-US" altLang="zh-CN" dirty="0">
                <a:latin typeface="Consolas" panose="020B0609020204030204" pitchFamily="49" charset="0"/>
              </a:rPr>
              <a:t> j) {x=</a:t>
            </a:r>
            <a:r>
              <a:rPr lang="en-US" altLang="zh-CN" dirty="0" err="1">
                <a:latin typeface="Consolas" panose="020B0609020204030204" pitchFamily="49" charset="0"/>
              </a:rPr>
              <a:t>i</a:t>
            </a:r>
            <a:r>
              <a:rPr lang="en-US" altLang="zh-CN" dirty="0">
                <a:latin typeface="Consolas" panose="020B0609020204030204" pitchFamily="49" charset="0"/>
              </a:rPr>
              <a:t>; y=j;} //</a:t>
            </a:r>
            <a:r>
              <a:rPr lang="zh-CN" altLang="en-US" dirty="0">
                <a:latin typeface="Consolas" panose="020B0609020204030204" pitchFamily="49" charset="0"/>
              </a:rPr>
              <a:t>构造函数</a:t>
            </a:r>
            <a:endParaRPr lang="en-US" altLang="zh-CN" dirty="0">
              <a:latin typeface="Consolas" panose="020B0609020204030204" pitchFamily="49" charset="0"/>
            </a:endParaRPr>
          </a:p>
          <a:p>
            <a:pPr eaLnBrk="1" hangingPunct="1">
              <a:lnSpc>
                <a:spcPct val="90000"/>
              </a:lnSpc>
              <a:buFont typeface="Georgia" panose="02040502050405020303" pitchFamily="18" charset="0"/>
              <a:buNone/>
            </a:pPr>
            <a:r>
              <a:rPr lang="en-US" altLang="zh-CN" dirty="0">
                <a:latin typeface="Consolas" panose="020B0609020204030204" pitchFamily="49" charset="0"/>
              </a:rPr>
              <a:t>                     ...</a:t>
            </a:r>
          </a:p>
          <a:p>
            <a:pPr eaLnBrk="1" hangingPunct="1">
              <a:lnSpc>
                <a:spcPct val="90000"/>
              </a:lnSpc>
              <a:buFont typeface="Georgia" panose="02040502050405020303" pitchFamily="18" charset="0"/>
              <a:buNone/>
            </a:pPr>
            <a:r>
              <a:rPr lang="en-US" altLang="zh-CN" dirty="0">
                <a:latin typeface="Consolas" panose="020B0609020204030204" pitchFamily="49" charset="0"/>
              </a:rPr>
              <a:t>  private:</a:t>
            </a:r>
          </a:p>
          <a:p>
            <a:pPr eaLnBrk="1" hangingPunct="1">
              <a:lnSpc>
                <a:spcPct val="90000"/>
              </a:lnSpc>
              <a:buFont typeface="Georgia" panose="02040502050405020303" pitchFamily="18" charset="0"/>
              <a:buNone/>
            </a:pP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x,y</a:t>
            </a:r>
            <a:r>
              <a:rPr lang="en-US" altLang="zh-CN" dirty="0">
                <a:latin typeface="Consolas" panose="020B0609020204030204" pitchFamily="49" charset="0"/>
              </a:rPr>
              <a:t>;</a:t>
            </a:r>
          </a:p>
          <a:p>
            <a:pPr eaLnBrk="1" hangingPunct="1">
              <a:lnSpc>
                <a:spcPct val="90000"/>
              </a:lnSpc>
              <a:buFont typeface="Georgia" panose="02040502050405020303" pitchFamily="18" charset="0"/>
              <a:buNone/>
            </a:pPr>
            <a:r>
              <a:rPr lang="en-US" altLang="zh-CN" dirty="0">
                <a:latin typeface="Consolas" panose="020B0609020204030204" pitchFamily="49" charset="0"/>
              </a:rPr>
              <a:t>};</a:t>
            </a:r>
          </a:p>
          <a:p>
            <a:pPr eaLnBrk="1" hangingPunct="1">
              <a:lnSpc>
                <a:spcPct val="90000"/>
              </a:lnSpc>
              <a:buFont typeface="Georgia" panose="02040502050405020303" pitchFamily="18" charset="0"/>
              <a:buNone/>
            </a:pPr>
            <a:r>
              <a:rPr lang="en-US" altLang="zh-CN" dirty="0">
                <a:latin typeface="Consolas" panose="020B0609020204030204" pitchFamily="49" charset="0"/>
              </a:rPr>
              <a:t>A </a:t>
            </a:r>
            <a:r>
              <a:rPr lang="en-US" altLang="zh-CN" dirty="0" err="1">
                <a:solidFill>
                  <a:srgbClr val="C00000"/>
                </a:solidFill>
                <a:latin typeface="Consolas" panose="020B0609020204030204" pitchFamily="49" charset="0"/>
              </a:rPr>
              <a:t>const</a:t>
            </a:r>
            <a:r>
              <a:rPr lang="en-US" altLang="zh-CN" dirty="0">
                <a:solidFill>
                  <a:srgbClr val="66FFFF"/>
                </a:solidFill>
                <a:latin typeface="Consolas" panose="020B0609020204030204" pitchFamily="49" charset="0"/>
              </a:rPr>
              <a:t> </a:t>
            </a:r>
            <a:r>
              <a:rPr lang="en-US" altLang="zh-CN" dirty="0">
                <a:latin typeface="Consolas" panose="020B0609020204030204" pitchFamily="49" charset="0"/>
              </a:rPr>
              <a:t>a(3,4); //a</a:t>
            </a:r>
            <a:r>
              <a:rPr lang="zh-CN" altLang="en-US" dirty="0">
                <a:latin typeface="Consolas" panose="020B0609020204030204" pitchFamily="49" charset="0"/>
              </a:rPr>
              <a:t>是常对象，不能被更新</a:t>
            </a:r>
            <a:endParaRPr lang="en-US" altLang="zh-CN" dirty="0">
              <a:latin typeface="Consolas" panose="020B0609020204030204" pitchFamily="49" charset="0"/>
            </a:endParaRPr>
          </a:p>
          <a:p>
            <a:pPr eaLnBrk="1" hangingPunct="1">
              <a:lnSpc>
                <a:spcPct val="90000"/>
              </a:lnSpc>
            </a:pPr>
            <a:r>
              <a:rPr lang="zh-CN" altLang="en-US" dirty="0"/>
              <a:t>思考：哪些操作有试图改变常对象状态的危险？</a:t>
            </a:r>
          </a:p>
        </p:txBody>
      </p:sp>
      <p:sp>
        <p:nvSpPr>
          <p:cNvPr id="2" name="标题 1"/>
          <p:cNvSpPr>
            <a:spLocks noGrp="1"/>
          </p:cNvSpPr>
          <p:nvPr>
            <p:ph type="title"/>
          </p:nvPr>
        </p:nvSpPr>
        <p:spPr>
          <a:xfrm>
            <a:off x="157131" y="225698"/>
            <a:ext cx="10975975" cy="1066800"/>
          </a:xfrm>
        </p:spPr>
        <p:txBody>
          <a:bodyPr/>
          <a:lstStyle/>
          <a:p>
            <a:r>
              <a:rPr lang="zh-CN" altLang="en-US" dirty="0">
                <a:solidFill>
                  <a:schemeClr val="bg1"/>
                </a:solidFill>
              </a:rPr>
              <a:t>常对象</a:t>
            </a:r>
          </a:p>
        </p:txBody>
      </p:sp>
      <p:sp>
        <p:nvSpPr>
          <p:cNvPr id="3" name="灯片编号占位符 2"/>
          <p:cNvSpPr>
            <a:spLocks noGrp="1"/>
          </p:cNvSpPr>
          <p:nvPr>
            <p:ph type="sldNum" sz="quarter" idx="4"/>
          </p:nvPr>
        </p:nvSpPr>
        <p:spPr/>
        <p:txBody>
          <a:bodyPr/>
          <a:lstStyle/>
          <a:p>
            <a:fld id="{8B523677-3448-4A6C-9E0B-8088A24AD317}"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23462" y="227186"/>
            <a:ext cx="10052818" cy="1066800"/>
          </a:xfrm>
        </p:spPr>
        <p:txBody>
          <a:bodyPr/>
          <a:lstStyle/>
          <a:p>
            <a:pPr eaLnBrk="1" hangingPunct="1"/>
            <a:r>
              <a:rPr lang="zh-CN" altLang="en-US" dirty="0">
                <a:solidFill>
                  <a:schemeClr val="bg1"/>
                </a:solidFill>
              </a:rPr>
              <a:t>常成员</a:t>
            </a:r>
          </a:p>
        </p:txBody>
      </p:sp>
      <p:sp>
        <p:nvSpPr>
          <p:cNvPr id="37891" name="内容占位符 2"/>
          <p:cNvSpPr>
            <a:spLocks noGrp="1"/>
          </p:cNvSpPr>
          <p:nvPr>
            <p:ph idx="1"/>
          </p:nvPr>
        </p:nvSpPr>
        <p:spPr>
          <a:xfrm>
            <a:off x="-14064" y="1052736"/>
            <a:ext cx="9106678" cy="4669110"/>
          </a:xfrm>
        </p:spPr>
        <p:txBody>
          <a:bodyPr/>
          <a:lstStyle/>
          <a:p>
            <a:pPr eaLnBrk="1" hangingPunct="1">
              <a:spcAft>
                <a:spcPts val="500"/>
              </a:spcAft>
            </a:pPr>
            <a:r>
              <a:rPr lang="zh-CN" altLang="en-US" dirty="0">
                <a:latin typeface="Consolas" panose="020B0609020204030204" pitchFamily="49" charset="0"/>
              </a:rPr>
              <a:t>用</a:t>
            </a:r>
            <a:r>
              <a:rPr lang="en-US" altLang="zh-CN" dirty="0">
                <a:latin typeface="Consolas" panose="020B0609020204030204" pitchFamily="49" charset="0"/>
              </a:rPr>
              <a:t>const</a:t>
            </a:r>
            <a:r>
              <a:rPr lang="zh-CN" altLang="en-US" dirty="0">
                <a:latin typeface="Consolas" panose="020B0609020204030204" pitchFamily="49" charset="0"/>
              </a:rPr>
              <a:t>修饰的对象成员</a:t>
            </a:r>
            <a:endParaRPr lang="en-US" altLang="zh-CN" dirty="0">
              <a:latin typeface="Consolas" panose="020B0609020204030204" pitchFamily="49" charset="0"/>
            </a:endParaRPr>
          </a:p>
          <a:p>
            <a:pPr eaLnBrk="1" hangingPunct="1">
              <a:spcAft>
                <a:spcPts val="500"/>
              </a:spcAft>
            </a:pPr>
            <a:r>
              <a:rPr lang="zh-CN" altLang="en-US" dirty="0">
                <a:latin typeface="Consolas" panose="020B0609020204030204" pitchFamily="49" charset="0"/>
              </a:rPr>
              <a:t>常成员函数</a:t>
            </a:r>
          </a:p>
          <a:p>
            <a:pPr lvl="1" eaLnBrk="1" hangingPunct="1">
              <a:spcAft>
                <a:spcPts val="500"/>
              </a:spcAft>
            </a:pPr>
            <a:r>
              <a:rPr lang="zh-CN" altLang="en-US" sz="2201" dirty="0">
                <a:latin typeface="Consolas" panose="020B0609020204030204" pitchFamily="49" charset="0"/>
              </a:rPr>
              <a:t>使用</a:t>
            </a:r>
            <a:r>
              <a:rPr lang="en-US" altLang="zh-CN" sz="2201" dirty="0">
                <a:latin typeface="Consolas" panose="020B0609020204030204" pitchFamily="49" charset="0"/>
              </a:rPr>
              <a:t>const</a:t>
            </a:r>
            <a:r>
              <a:rPr lang="zh-CN" altLang="en-US" sz="2201" dirty="0">
                <a:latin typeface="Consolas" panose="020B0609020204030204" pitchFamily="49" charset="0"/>
              </a:rPr>
              <a:t>关键字说明的函数。</a:t>
            </a:r>
          </a:p>
          <a:p>
            <a:pPr lvl="1" eaLnBrk="1" hangingPunct="1">
              <a:spcAft>
                <a:spcPts val="500"/>
              </a:spcAft>
            </a:pPr>
            <a:r>
              <a:rPr lang="zh-CN" altLang="en-US" sz="2201" dirty="0">
                <a:latin typeface="Consolas" panose="020B0609020204030204" pitchFamily="49" charset="0"/>
              </a:rPr>
              <a:t>常成员函数不更新对象的数据成员。</a:t>
            </a:r>
          </a:p>
          <a:p>
            <a:pPr lvl="1" eaLnBrk="1" hangingPunct="1">
              <a:spcAft>
                <a:spcPts val="500"/>
              </a:spcAft>
            </a:pPr>
            <a:r>
              <a:rPr lang="zh-CN" altLang="en-US" sz="2201" dirty="0">
                <a:latin typeface="Consolas" panose="020B0609020204030204" pitchFamily="49" charset="0"/>
              </a:rPr>
              <a:t>常成员函数说明格式：</a:t>
            </a:r>
            <a:br>
              <a:rPr lang="zh-CN" altLang="en-US" sz="2201" dirty="0">
                <a:latin typeface="Consolas" panose="020B0609020204030204" pitchFamily="49" charset="0"/>
              </a:rPr>
            </a:br>
            <a:r>
              <a:rPr lang="zh-CN" altLang="en-US" sz="2201" dirty="0">
                <a:solidFill>
                  <a:schemeClr val="tx2"/>
                </a:solidFill>
                <a:latin typeface="Consolas" panose="020B0609020204030204" pitchFamily="49" charset="0"/>
              </a:rPr>
              <a:t>类型说明符  函数名（参数表）</a:t>
            </a:r>
            <a:r>
              <a:rPr lang="en-US" altLang="zh-CN" sz="2201" dirty="0">
                <a:solidFill>
                  <a:schemeClr val="tx2"/>
                </a:solidFill>
                <a:latin typeface="Consolas" panose="020B0609020204030204" pitchFamily="49" charset="0"/>
              </a:rPr>
              <a:t>const;</a:t>
            </a:r>
            <a:br>
              <a:rPr lang="en-US" altLang="zh-CN" sz="2201" dirty="0">
                <a:latin typeface="Consolas" panose="020B0609020204030204" pitchFamily="49" charset="0"/>
              </a:rPr>
            </a:br>
            <a:r>
              <a:rPr lang="en-US" altLang="zh-CN" sz="2201" dirty="0">
                <a:latin typeface="Consolas" panose="020B0609020204030204" pitchFamily="49" charset="0"/>
              </a:rPr>
              <a:t>const</a:t>
            </a:r>
            <a:r>
              <a:rPr lang="zh-CN" altLang="en-US" sz="2201" dirty="0">
                <a:latin typeface="Consolas" panose="020B0609020204030204" pitchFamily="49" charset="0"/>
              </a:rPr>
              <a:t>是函数类型的一个组成部分，在实现部分也要带</a:t>
            </a:r>
            <a:r>
              <a:rPr lang="en-US" altLang="zh-CN" sz="2201" dirty="0">
                <a:latin typeface="Consolas" panose="020B0609020204030204" pitchFamily="49" charset="0"/>
              </a:rPr>
              <a:t>const</a:t>
            </a:r>
            <a:r>
              <a:rPr lang="zh-CN" altLang="en-US" sz="2201" dirty="0">
                <a:latin typeface="Consolas" panose="020B0609020204030204" pitchFamily="49" charset="0"/>
              </a:rPr>
              <a:t>关键字。</a:t>
            </a:r>
          </a:p>
          <a:p>
            <a:pPr lvl="1" eaLnBrk="1" hangingPunct="1">
              <a:spcAft>
                <a:spcPts val="500"/>
              </a:spcAft>
            </a:pPr>
            <a:r>
              <a:rPr lang="en-US" altLang="zh-CN" sz="2201" dirty="0">
                <a:latin typeface="Consolas" panose="020B0609020204030204" pitchFamily="49" charset="0"/>
              </a:rPr>
              <a:t>const</a:t>
            </a:r>
            <a:r>
              <a:rPr lang="zh-CN" altLang="en-US" sz="2201" dirty="0">
                <a:latin typeface="Consolas" panose="020B0609020204030204" pitchFamily="49" charset="0"/>
              </a:rPr>
              <a:t>关键字可以被用于参与对重载函数的区分</a:t>
            </a:r>
            <a:endParaRPr lang="zh-CN" altLang="en-US" sz="2401" dirty="0">
              <a:latin typeface="Consolas" panose="020B0609020204030204" pitchFamily="49" charset="0"/>
            </a:endParaRPr>
          </a:p>
          <a:p>
            <a:pPr lvl="1" eaLnBrk="1" hangingPunct="1">
              <a:spcAft>
                <a:spcPts val="500"/>
              </a:spcAft>
            </a:pPr>
            <a:r>
              <a:rPr lang="zh-CN" altLang="en-US" b="1" dirty="0">
                <a:solidFill>
                  <a:srgbClr val="C00000"/>
                </a:solidFill>
                <a:latin typeface="Consolas" panose="020B0609020204030204" pitchFamily="49" charset="0"/>
              </a:rPr>
              <a:t>通过常对象只能调用它的常成员函数。</a:t>
            </a:r>
          </a:p>
          <a:p>
            <a:pPr eaLnBrk="1" hangingPunct="1">
              <a:spcAft>
                <a:spcPts val="500"/>
              </a:spcAft>
            </a:pPr>
            <a:r>
              <a:rPr lang="zh-CN" altLang="en-US" dirty="0">
                <a:latin typeface="Consolas" panose="020B0609020204030204" pitchFamily="49" charset="0"/>
              </a:rPr>
              <a:t>常数据成员</a:t>
            </a:r>
          </a:p>
          <a:p>
            <a:pPr lvl="1" eaLnBrk="1" hangingPunct="1">
              <a:spcAft>
                <a:spcPts val="500"/>
              </a:spcAft>
            </a:pPr>
            <a:r>
              <a:rPr lang="zh-CN" altLang="en-US" sz="2201" dirty="0">
                <a:latin typeface="Consolas" panose="020B0609020204030204" pitchFamily="49" charset="0"/>
              </a:rPr>
              <a:t>使用</a:t>
            </a:r>
            <a:r>
              <a:rPr lang="en-US" altLang="zh-CN" sz="2201" dirty="0">
                <a:latin typeface="Consolas" panose="020B0609020204030204" pitchFamily="49" charset="0"/>
              </a:rPr>
              <a:t>const</a:t>
            </a:r>
            <a:r>
              <a:rPr lang="zh-CN" altLang="en-US" sz="2201" dirty="0">
                <a:latin typeface="Consolas" panose="020B0609020204030204" pitchFamily="49" charset="0"/>
              </a:rPr>
              <a:t>说明的数据成员。</a:t>
            </a:r>
            <a:endParaRPr lang="zh-CN" altLang="en-US" sz="2401"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a:t>
            </a:r>
            <a:r>
              <a:rPr lang="en-US" altLang="zh-CN"/>
              <a:t>5-7  </a:t>
            </a:r>
            <a:r>
              <a:rPr lang="zh-CN" altLang="en-US"/>
              <a:t>常成员函数举例</a:t>
            </a:r>
            <a:endParaRPr lang="zh-CN" altLang="en-US" dirty="0"/>
          </a:p>
        </p:txBody>
      </p:sp>
      <p:sp>
        <p:nvSpPr>
          <p:cNvPr id="38915" name="内容占位符 2"/>
          <p:cNvSpPr>
            <a:spLocks noGrp="1"/>
          </p:cNvSpPr>
          <p:nvPr>
            <p:ph idx="1"/>
          </p:nvPr>
        </p:nvSpPr>
        <p:spPr>
          <a:xfrm>
            <a:off x="899593" y="1124749"/>
            <a:ext cx="9076259" cy="5328591"/>
          </a:xfrm>
        </p:spPr>
        <p:txBody>
          <a:bodyPr/>
          <a:lstStyle/>
          <a:p>
            <a:pPr eaLnBrk="1" hangingPunct="1">
              <a:buFont typeface="Georgia" panose="02040502050405020303" pitchFamily="18" charset="0"/>
              <a:buNone/>
            </a:pPr>
            <a:r>
              <a:rPr lang="en-US" altLang="en-US" dirty="0"/>
              <a:t>#</a:t>
            </a:r>
            <a:r>
              <a:rPr lang="en-US" altLang="zh-CN" dirty="0"/>
              <a:t>include&lt;</a:t>
            </a:r>
            <a:r>
              <a:rPr lang="en-US" altLang="zh-CN" dirty="0" err="1"/>
              <a:t>iostream</a:t>
            </a:r>
            <a:r>
              <a:rPr lang="en-US" altLang="zh-CN" dirty="0"/>
              <a:t>&gt;</a:t>
            </a:r>
          </a:p>
          <a:p>
            <a:pPr eaLnBrk="1" hangingPunct="1">
              <a:buFont typeface="Georgia" panose="02040502050405020303" pitchFamily="18" charset="0"/>
              <a:buNone/>
            </a:pPr>
            <a:r>
              <a:rPr lang="en-US" altLang="zh-CN" dirty="0"/>
              <a:t>using namespace </a:t>
            </a:r>
            <a:r>
              <a:rPr lang="en-US" altLang="zh-CN" dirty="0" err="1"/>
              <a:t>std</a:t>
            </a:r>
            <a:r>
              <a:rPr lang="en-US" altLang="zh-CN" dirty="0"/>
              <a:t>;</a:t>
            </a:r>
          </a:p>
          <a:p>
            <a:pPr eaLnBrk="1" hangingPunct="1">
              <a:buFont typeface="Georgia" panose="02040502050405020303" pitchFamily="18" charset="0"/>
              <a:buNone/>
            </a:pPr>
            <a:r>
              <a:rPr lang="en-US" altLang="zh-CN" dirty="0"/>
              <a:t>class R {</a:t>
            </a:r>
          </a:p>
          <a:p>
            <a:pPr eaLnBrk="1" hangingPunct="1">
              <a:buFont typeface="Georgia" panose="02040502050405020303" pitchFamily="18" charset="0"/>
              <a:buNone/>
            </a:pPr>
            <a:r>
              <a:rPr lang="en-US" altLang="zh-CN" dirty="0"/>
              <a:t>public:</a:t>
            </a:r>
          </a:p>
          <a:p>
            <a:pPr eaLnBrk="1" hangingPunct="1">
              <a:buFont typeface="Georgia" panose="02040502050405020303" pitchFamily="18" charset="0"/>
              <a:buNone/>
            </a:pPr>
            <a:r>
              <a:rPr lang="en-US" altLang="zh-CN" dirty="0"/>
              <a:t>  R(</a:t>
            </a:r>
            <a:r>
              <a:rPr lang="en-US" altLang="zh-CN" dirty="0" err="1"/>
              <a:t>int</a:t>
            </a:r>
            <a:r>
              <a:rPr lang="en-US" altLang="zh-CN" dirty="0"/>
              <a:t> r1, </a:t>
            </a:r>
            <a:r>
              <a:rPr lang="en-US" altLang="zh-CN" dirty="0" err="1"/>
              <a:t>int</a:t>
            </a:r>
            <a:r>
              <a:rPr lang="en-US" altLang="zh-CN" dirty="0"/>
              <a:t> r2) : r1(r1), r2(r2) { }</a:t>
            </a:r>
          </a:p>
          <a:p>
            <a:pPr eaLnBrk="1" hangingPunct="1">
              <a:buFont typeface="Georgia" panose="02040502050405020303" pitchFamily="18" charset="0"/>
              <a:buNone/>
            </a:pPr>
            <a:r>
              <a:rPr lang="en-US" altLang="zh-CN" dirty="0"/>
              <a:t>  void print();</a:t>
            </a:r>
          </a:p>
          <a:p>
            <a:pPr eaLnBrk="1" hangingPunct="1">
              <a:buFont typeface="Georgia" panose="02040502050405020303" pitchFamily="18" charset="0"/>
              <a:buNone/>
            </a:pPr>
            <a:r>
              <a:rPr lang="en-US" altLang="zh-CN" dirty="0"/>
              <a:t>  void print() </a:t>
            </a:r>
            <a:r>
              <a:rPr lang="en-US" altLang="zh-CN" dirty="0" err="1">
                <a:solidFill>
                  <a:srgbClr val="C00000"/>
                </a:solidFill>
              </a:rPr>
              <a:t>const</a:t>
            </a:r>
            <a:r>
              <a:rPr lang="en-US" altLang="zh-CN" dirty="0"/>
              <a:t>;</a:t>
            </a:r>
          </a:p>
          <a:p>
            <a:pPr eaLnBrk="1" hangingPunct="1">
              <a:buFont typeface="Georgia" panose="02040502050405020303" pitchFamily="18" charset="0"/>
              <a:buNone/>
            </a:pPr>
            <a:r>
              <a:rPr lang="en-US" altLang="zh-CN" dirty="0"/>
              <a:t>private:</a:t>
            </a:r>
          </a:p>
          <a:p>
            <a:pPr eaLnBrk="1" hangingPunct="1">
              <a:buFont typeface="Georgia" panose="02040502050405020303" pitchFamily="18" charset="0"/>
              <a:buNone/>
            </a:pPr>
            <a:r>
              <a:rPr lang="en-US" altLang="zh-CN" dirty="0"/>
              <a:t>  </a:t>
            </a:r>
            <a:r>
              <a:rPr lang="en-US" altLang="zh-CN" dirty="0" err="1"/>
              <a:t>int</a:t>
            </a:r>
            <a:r>
              <a:rPr lang="en-US" altLang="zh-CN" dirty="0"/>
              <a:t> r1, r2;</a:t>
            </a:r>
          </a:p>
          <a:p>
            <a:pPr eaLnBrk="1" hangingPunct="1">
              <a:buFont typeface="Georgia" panose="02040502050405020303" pitchFamily="18" charset="0"/>
              <a:buNone/>
            </a:pPr>
            <a:r>
              <a:rPr lang="en-US" altLang="zh-CN" dirty="0"/>
              <a:t>};</a:t>
            </a:r>
          </a:p>
        </p:txBody>
      </p:sp>
      <p:sp>
        <p:nvSpPr>
          <p:cNvPr id="5" name="标题 4"/>
          <p:cNvSpPr txBox="1">
            <a:spLocks/>
          </p:cNvSpPr>
          <p:nvPr/>
        </p:nvSpPr>
        <p:spPr>
          <a:xfrm>
            <a:off x="-756592" y="2"/>
            <a:ext cx="9925620" cy="836713"/>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a:t>
            </a:r>
            <a:r>
              <a:rPr lang="en-US" altLang="zh-CN"/>
              <a:t>5-7  </a:t>
            </a:r>
            <a:r>
              <a:rPr lang="zh-CN" altLang="en-US"/>
              <a:t>常成员函数举例</a:t>
            </a:r>
            <a:endParaRPr lang="zh-CN" altLang="en-US" dirty="0"/>
          </a:p>
        </p:txBody>
      </p:sp>
      <p:sp>
        <p:nvSpPr>
          <p:cNvPr id="3" name="内容占位符 2"/>
          <p:cNvSpPr>
            <a:spLocks noGrp="1"/>
          </p:cNvSpPr>
          <p:nvPr>
            <p:ph idx="1"/>
          </p:nvPr>
        </p:nvSpPr>
        <p:spPr>
          <a:xfrm>
            <a:off x="812849" y="953343"/>
            <a:ext cx="9004251" cy="5328591"/>
          </a:xfrm>
        </p:spPr>
        <p:txBody>
          <a:bodyPr>
            <a:noAutofit/>
          </a:bodyPr>
          <a:lstStyle/>
          <a:p>
            <a:pPr marL="365766" indent="-256036" eaLnBrk="1" fontAlgn="auto" hangingPunct="1">
              <a:spcAft>
                <a:spcPts val="0"/>
              </a:spcAft>
              <a:buClr>
                <a:schemeClr val="accent3"/>
              </a:buClr>
              <a:defRPr/>
            </a:pPr>
            <a:r>
              <a:rPr lang="en-US" altLang="zh-CN" sz="2200" dirty="0"/>
              <a:t>void R::print() {</a:t>
            </a:r>
          </a:p>
          <a:p>
            <a:pPr marL="365766" indent="-256036" eaLnBrk="1" fontAlgn="auto" hangingPunct="1">
              <a:spcAft>
                <a:spcPts val="0"/>
              </a:spcAft>
              <a:buClr>
                <a:schemeClr val="accent3"/>
              </a:buClr>
              <a:defRPr/>
            </a:pPr>
            <a:r>
              <a:rPr lang="en-US" altLang="zh-CN" sz="2200" dirty="0"/>
              <a:t>  </a:t>
            </a:r>
            <a:r>
              <a:rPr lang="en-US" altLang="zh-CN" sz="2200" dirty="0" err="1"/>
              <a:t>cout</a:t>
            </a:r>
            <a:r>
              <a:rPr lang="en-US" altLang="zh-CN" sz="2200" dirty="0"/>
              <a:t> &lt;&lt; r1 &lt;&lt; ":" &lt;&lt; r2 &lt;&lt; </a:t>
            </a:r>
            <a:r>
              <a:rPr lang="en-US" altLang="zh-CN" sz="2200" dirty="0" err="1"/>
              <a:t>endl</a:t>
            </a:r>
            <a:r>
              <a:rPr lang="en-US" altLang="zh-CN" sz="2200" dirty="0"/>
              <a:t>;</a:t>
            </a:r>
          </a:p>
          <a:p>
            <a:pPr marL="365766" indent="-256036" eaLnBrk="1" fontAlgn="auto" hangingPunct="1">
              <a:spcAft>
                <a:spcPts val="0"/>
              </a:spcAft>
              <a:buClr>
                <a:schemeClr val="accent3"/>
              </a:buClr>
              <a:defRPr/>
            </a:pPr>
            <a:r>
              <a:rPr lang="en-US" altLang="zh-CN" sz="2200" dirty="0"/>
              <a:t>}</a:t>
            </a:r>
          </a:p>
          <a:p>
            <a:pPr marL="365766" indent="-256036" eaLnBrk="1" fontAlgn="auto" hangingPunct="1">
              <a:spcAft>
                <a:spcPts val="0"/>
              </a:spcAft>
              <a:buClr>
                <a:schemeClr val="accent3"/>
              </a:buClr>
              <a:defRPr/>
            </a:pPr>
            <a:r>
              <a:rPr lang="en-US" altLang="zh-CN" sz="2200" dirty="0"/>
              <a:t>void R::print() const {</a:t>
            </a:r>
          </a:p>
          <a:p>
            <a:pPr marL="365766" indent="-256036" eaLnBrk="1" fontAlgn="auto" hangingPunct="1">
              <a:spcAft>
                <a:spcPts val="0"/>
              </a:spcAft>
              <a:buClr>
                <a:schemeClr val="accent3"/>
              </a:buClr>
              <a:defRPr/>
            </a:pPr>
            <a:r>
              <a:rPr lang="en-US" altLang="zh-CN" sz="2200" dirty="0"/>
              <a:t>  </a:t>
            </a:r>
            <a:r>
              <a:rPr lang="en-US" altLang="zh-CN" sz="2200" dirty="0" err="1"/>
              <a:t>cout</a:t>
            </a:r>
            <a:r>
              <a:rPr lang="en-US" altLang="zh-CN" sz="2200" dirty="0"/>
              <a:t> &lt;&lt; r1 &lt;&lt; ";" &lt;&lt; r2 &lt;&lt; </a:t>
            </a:r>
            <a:r>
              <a:rPr lang="en-US" altLang="zh-CN" sz="2200" dirty="0" err="1"/>
              <a:t>endl</a:t>
            </a:r>
            <a:r>
              <a:rPr lang="en-US" altLang="zh-CN" sz="2200" dirty="0"/>
              <a:t>;</a:t>
            </a:r>
          </a:p>
          <a:p>
            <a:pPr marL="365766" indent="-256036" eaLnBrk="1" fontAlgn="auto" hangingPunct="1">
              <a:spcAft>
                <a:spcPts val="0"/>
              </a:spcAft>
              <a:buClr>
                <a:schemeClr val="accent3"/>
              </a:buClr>
              <a:defRPr/>
            </a:pPr>
            <a:r>
              <a:rPr lang="en-US" altLang="zh-CN" sz="2200" dirty="0"/>
              <a:t>}</a:t>
            </a:r>
          </a:p>
          <a:p>
            <a:pPr marL="365766" indent="-256036" eaLnBrk="1" fontAlgn="auto" hangingPunct="1">
              <a:spcAft>
                <a:spcPts val="0"/>
              </a:spcAft>
              <a:buClr>
                <a:schemeClr val="accent3"/>
              </a:buClr>
              <a:defRPr/>
            </a:pPr>
            <a:r>
              <a:rPr lang="en-US" altLang="zh-CN" sz="2200" dirty="0" err="1"/>
              <a:t>int</a:t>
            </a:r>
            <a:r>
              <a:rPr lang="en-US" altLang="zh-CN" sz="2200" dirty="0"/>
              <a:t> main() {</a:t>
            </a:r>
          </a:p>
          <a:p>
            <a:pPr marL="365766" indent="-256036" eaLnBrk="1" fontAlgn="auto" hangingPunct="1">
              <a:spcAft>
                <a:spcPts val="0"/>
              </a:spcAft>
              <a:buClr>
                <a:schemeClr val="accent3"/>
              </a:buClr>
              <a:defRPr/>
            </a:pPr>
            <a:r>
              <a:rPr lang="en-US" altLang="zh-CN" sz="2200" dirty="0"/>
              <a:t>  R a(5,4);</a:t>
            </a:r>
          </a:p>
          <a:p>
            <a:pPr marL="365766" indent="-256036" eaLnBrk="1" fontAlgn="auto" hangingPunct="1">
              <a:spcAft>
                <a:spcPts val="0"/>
              </a:spcAft>
              <a:buClr>
                <a:schemeClr val="accent3"/>
              </a:buClr>
              <a:defRPr/>
            </a:pPr>
            <a:r>
              <a:rPr lang="en-US" altLang="zh-CN" sz="2200" dirty="0"/>
              <a:t>  </a:t>
            </a:r>
            <a:r>
              <a:rPr lang="en-US" altLang="zh-CN" sz="2200" dirty="0" err="1"/>
              <a:t>a.print</a:t>
            </a:r>
            <a:r>
              <a:rPr lang="en-US" altLang="zh-CN" sz="2200" dirty="0"/>
              <a:t>(); //</a:t>
            </a:r>
            <a:r>
              <a:rPr lang="zh-CN" altLang="zh-CN" sz="2200" dirty="0"/>
              <a:t>调用</a:t>
            </a:r>
            <a:r>
              <a:rPr lang="en-US" altLang="zh-CN" sz="2200" dirty="0"/>
              <a:t>void print()</a:t>
            </a:r>
          </a:p>
          <a:p>
            <a:pPr marL="365766" indent="-256036" eaLnBrk="1" fontAlgn="auto" hangingPunct="1">
              <a:spcAft>
                <a:spcPts val="0"/>
              </a:spcAft>
              <a:buClr>
                <a:schemeClr val="accent3"/>
              </a:buClr>
              <a:defRPr/>
            </a:pPr>
            <a:r>
              <a:rPr lang="en-US" altLang="zh-CN" sz="2200" dirty="0">
                <a:solidFill>
                  <a:srgbClr val="C00000"/>
                </a:solidFill>
              </a:rPr>
              <a:t>  const R b(20,52);  </a:t>
            </a:r>
          </a:p>
          <a:p>
            <a:pPr marL="365766" indent="-256036" eaLnBrk="1" fontAlgn="auto" hangingPunct="1">
              <a:spcAft>
                <a:spcPts val="0"/>
              </a:spcAft>
              <a:buClr>
                <a:schemeClr val="accent3"/>
              </a:buClr>
              <a:defRPr/>
            </a:pPr>
            <a:r>
              <a:rPr lang="en-US" altLang="zh-CN" sz="2200" dirty="0">
                <a:solidFill>
                  <a:srgbClr val="C00000"/>
                </a:solidFill>
              </a:rPr>
              <a:t>  </a:t>
            </a:r>
            <a:r>
              <a:rPr lang="en-US" altLang="zh-CN" sz="2200" dirty="0" err="1">
                <a:solidFill>
                  <a:srgbClr val="C00000"/>
                </a:solidFill>
              </a:rPr>
              <a:t>b.print</a:t>
            </a:r>
            <a:r>
              <a:rPr lang="en-US" altLang="zh-CN" sz="2200" dirty="0">
                <a:solidFill>
                  <a:srgbClr val="C00000"/>
                </a:solidFill>
              </a:rPr>
              <a:t>(); </a:t>
            </a:r>
            <a:r>
              <a:rPr lang="en-US" altLang="zh-CN" sz="2200" dirty="0"/>
              <a:t>//</a:t>
            </a:r>
            <a:r>
              <a:rPr lang="zh-CN" altLang="zh-CN" sz="2200" dirty="0"/>
              <a:t>调用</a:t>
            </a:r>
            <a:r>
              <a:rPr lang="en-US" altLang="zh-CN" sz="2200" dirty="0">
                <a:solidFill>
                  <a:srgbClr val="C00000"/>
                </a:solidFill>
              </a:rPr>
              <a:t>void print() const</a:t>
            </a:r>
          </a:p>
          <a:p>
            <a:pPr marL="365766" indent="-256036" eaLnBrk="1" fontAlgn="auto" hangingPunct="1">
              <a:spcAft>
                <a:spcPts val="0"/>
              </a:spcAft>
              <a:buClr>
                <a:schemeClr val="accent3"/>
              </a:buClr>
              <a:defRPr/>
            </a:pPr>
            <a:r>
              <a:rPr lang="en-US" altLang="zh-CN" sz="2200" dirty="0">
                <a:solidFill>
                  <a:srgbClr val="99FFCC"/>
                </a:solidFill>
              </a:rPr>
              <a:t>  </a:t>
            </a:r>
            <a:r>
              <a:rPr lang="en-US" altLang="zh-CN" sz="2200" dirty="0"/>
              <a:t>return 0;</a:t>
            </a:r>
          </a:p>
          <a:p>
            <a:pPr marL="365766" indent="-256036" eaLnBrk="1" fontAlgn="auto" hangingPunct="1">
              <a:spcAft>
                <a:spcPts val="0"/>
              </a:spcAft>
              <a:buClr>
                <a:schemeClr val="accent3"/>
              </a:buClr>
              <a:defRPr/>
            </a:pPr>
            <a:r>
              <a:rPr lang="en-US" altLang="zh-CN" sz="2200" dirty="0"/>
              <a:t>}</a:t>
            </a:r>
          </a:p>
        </p:txBody>
      </p:sp>
      <p:sp>
        <p:nvSpPr>
          <p:cNvPr id="5" name="标题 4"/>
          <p:cNvSpPr txBox="1">
            <a:spLocks/>
          </p:cNvSpPr>
          <p:nvPr/>
        </p:nvSpPr>
        <p:spPr>
          <a:xfrm>
            <a:off x="-684583" y="1"/>
            <a:ext cx="10501683" cy="828674"/>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endParaRPr>
          </a:p>
        </p:txBody>
      </p:sp>
      <p:sp>
        <p:nvSpPr>
          <p:cNvPr id="39941" name="TextBox 5"/>
          <p:cNvSpPr txBox="1">
            <a:spLocks noChangeArrowheads="1"/>
          </p:cNvSpPr>
          <p:nvPr/>
        </p:nvSpPr>
        <p:spPr bwMode="auto">
          <a:xfrm>
            <a:off x="6660232" y="3933056"/>
            <a:ext cx="2095500" cy="1200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401" dirty="0">
                <a:latin typeface="微软雅黑" panose="020B0503020204020204" pitchFamily="34" charset="-122"/>
                <a:ea typeface="微软雅黑" panose="020B0503020204020204" pitchFamily="34" charset="-122"/>
              </a:rPr>
              <a:t>运行结果：</a:t>
            </a:r>
            <a:endParaRPr lang="en-US" altLang="zh-CN" sz="2401" dirty="0">
              <a:latin typeface="微软雅黑" panose="020B0503020204020204" pitchFamily="34" charset="-122"/>
              <a:ea typeface="微软雅黑" panose="020B0503020204020204" pitchFamily="34" charset="-122"/>
            </a:endParaRPr>
          </a:p>
          <a:p>
            <a:pPr eaLnBrk="1" hangingPunct="1"/>
            <a:r>
              <a:rPr lang="en-US" altLang="zh-CN" sz="2401" dirty="0">
                <a:latin typeface="微软雅黑" panose="020B0503020204020204" pitchFamily="34" charset="-122"/>
                <a:ea typeface="微软雅黑" panose="020B0503020204020204" pitchFamily="34" charset="-122"/>
              </a:rPr>
              <a:t>5:4</a:t>
            </a:r>
            <a:endParaRPr lang="zh-CN" altLang="en-US" sz="2401" dirty="0">
              <a:latin typeface="微软雅黑" panose="020B0503020204020204" pitchFamily="34" charset="-122"/>
              <a:ea typeface="微软雅黑" panose="020B0503020204020204" pitchFamily="34" charset="-122"/>
            </a:endParaRPr>
          </a:p>
          <a:p>
            <a:pPr eaLnBrk="1" hangingPunct="1"/>
            <a:r>
              <a:rPr lang="en-US" altLang="zh-CN" sz="2401" dirty="0">
                <a:latin typeface="微软雅黑" panose="020B0503020204020204" pitchFamily="34" charset="-122"/>
                <a:ea typeface="微软雅黑" panose="020B0503020204020204" pitchFamily="34" charset="-122"/>
              </a:rPr>
              <a:t>20;52</a:t>
            </a:r>
            <a:endParaRPr lang="zh-CN" altLang="en-US" sz="2401" dirty="0">
              <a:latin typeface="微软雅黑" panose="020B0503020204020204" pitchFamily="34" charset="-122"/>
              <a:ea typeface="微软雅黑" panose="020B0503020204020204" pitchFamily="34" charset="-122"/>
            </a:endParaRPr>
          </a:p>
        </p:txBody>
      </p:sp>
      <p:sp>
        <p:nvSpPr>
          <p:cNvPr id="4" name="对话气泡: 矩形 3">
            <a:extLst>
              <a:ext uri="{FF2B5EF4-FFF2-40B4-BE49-F238E27FC236}">
                <a16:creationId xmlns:a16="http://schemas.microsoft.com/office/drawing/2014/main" id="{0D49CC2E-2A4B-436F-FC05-78933E8047F3}"/>
              </a:ext>
            </a:extLst>
          </p:cNvPr>
          <p:cNvSpPr/>
          <p:nvPr/>
        </p:nvSpPr>
        <p:spPr>
          <a:xfrm>
            <a:off x="6163444" y="1206541"/>
            <a:ext cx="1944216" cy="648072"/>
          </a:xfrm>
          <a:prstGeom prst="wedgeRectCallout">
            <a:avLst>
              <a:gd name="adj1" fmla="val -70664"/>
              <a:gd name="adj2" fmla="val 7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不要这个</a:t>
            </a:r>
            <a:r>
              <a:rPr lang="en-US" altLang="zh-CN" sz="2000" dirty="0"/>
              <a:t>print()</a:t>
            </a:r>
            <a:r>
              <a:rPr lang="zh-CN" altLang="en-US" sz="2000" dirty="0"/>
              <a:t>函数行不行？</a:t>
            </a:r>
          </a:p>
        </p:txBody>
      </p:sp>
      <p:sp>
        <p:nvSpPr>
          <p:cNvPr id="6" name="对话气泡: 矩形 5">
            <a:extLst>
              <a:ext uri="{FF2B5EF4-FFF2-40B4-BE49-F238E27FC236}">
                <a16:creationId xmlns:a16="http://schemas.microsoft.com/office/drawing/2014/main" id="{3CFBCBBD-4D46-CF93-D97E-839AF465E4BD}"/>
              </a:ext>
            </a:extLst>
          </p:cNvPr>
          <p:cNvSpPr/>
          <p:nvPr/>
        </p:nvSpPr>
        <p:spPr>
          <a:xfrm>
            <a:off x="6152423" y="2354706"/>
            <a:ext cx="1944216" cy="930278"/>
          </a:xfrm>
          <a:prstGeom prst="wedgeRectCallout">
            <a:avLst>
              <a:gd name="adj1" fmla="val -70664"/>
              <a:gd name="adj2" fmla="val 70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加一行代码</a:t>
            </a:r>
            <a:endParaRPr lang="en-US" altLang="zh-CN" sz="2000" dirty="0"/>
          </a:p>
          <a:p>
            <a:pPr algn="ctr"/>
            <a:r>
              <a:rPr lang="en-US" altLang="zh-CN" sz="2000" dirty="0"/>
              <a:t>r1 = 1;</a:t>
            </a:r>
          </a:p>
          <a:p>
            <a:pPr algn="ctr"/>
            <a:r>
              <a:rPr lang="zh-CN" altLang="en-US" sz="2000" dirty="0"/>
              <a:t>可以么？</a:t>
            </a:r>
            <a:endParaRPr lang="en-US" altLang="zh-C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a:t>
            </a:r>
            <a:r>
              <a:rPr lang="en-US" altLang="zh-CN"/>
              <a:t>5-8  </a:t>
            </a:r>
            <a:r>
              <a:rPr lang="zh-CN" altLang="en-US"/>
              <a:t>常数据成员举例</a:t>
            </a:r>
            <a:endParaRPr lang="zh-CN" altLang="en-US" dirty="0"/>
          </a:p>
        </p:txBody>
      </p:sp>
      <p:sp>
        <p:nvSpPr>
          <p:cNvPr id="40963" name="内容占位符 2"/>
          <p:cNvSpPr>
            <a:spLocks noGrp="1"/>
          </p:cNvSpPr>
          <p:nvPr>
            <p:ph idx="1"/>
          </p:nvPr>
        </p:nvSpPr>
        <p:spPr>
          <a:xfrm>
            <a:off x="899593" y="1124749"/>
            <a:ext cx="9076259" cy="5328591"/>
          </a:xfrm>
        </p:spPr>
        <p:txBody>
          <a:bodyPr/>
          <a:lstStyle/>
          <a:p>
            <a:pPr eaLnBrk="1" hangingPunct="1">
              <a:buFont typeface="Georgia" panose="02040502050405020303" pitchFamily="18" charset="0"/>
              <a:buNone/>
            </a:pPr>
            <a:r>
              <a:rPr lang="en-US" altLang="zh-CN" sz="2400" dirty="0"/>
              <a:t>#include &lt;</a:t>
            </a:r>
            <a:r>
              <a:rPr lang="en-US" altLang="zh-CN" sz="2400" dirty="0" err="1"/>
              <a:t>iostream</a:t>
            </a:r>
            <a:r>
              <a:rPr lang="en-US" altLang="zh-CN" sz="2400" dirty="0"/>
              <a:t>&gt;</a:t>
            </a:r>
          </a:p>
          <a:p>
            <a:pPr eaLnBrk="1" hangingPunct="1">
              <a:buFont typeface="Georgia" panose="02040502050405020303" pitchFamily="18" charset="0"/>
              <a:buNone/>
            </a:pPr>
            <a:r>
              <a:rPr lang="en-US" altLang="zh-CN" sz="2400" dirty="0"/>
              <a:t>using namespace </a:t>
            </a:r>
            <a:r>
              <a:rPr lang="en-US" altLang="zh-CN" sz="2400" dirty="0" err="1"/>
              <a:t>std</a:t>
            </a:r>
            <a:r>
              <a:rPr lang="en-US" altLang="zh-CN" sz="2400" dirty="0"/>
              <a:t>;</a:t>
            </a:r>
          </a:p>
          <a:p>
            <a:pPr eaLnBrk="1" hangingPunct="1">
              <a:buFont typeface="Georgia" panose="02040502050405020303" pitchFamily="18" charset="0"/>
              <a:buNone/>
            </a:pPr>
            <a:r>
              <a:rPr lang="en-US" altLang="zh-CN" sz="2400" dirty="0"/>
              <a:t>class A {</a:t>
            </a:r>
          </a:p>
          <a:p>
            <a:pPr eaLnBrk="1" hangingPunct="1">
              <a:buFont typeface="Georgia" panose="02040502050405020303" pitchFamily="18" charset="0"/>
              <a:buNone/>
            </a:pPr>
            <a:r>
              <a:rPr lang="en-US" altLang="zh-CN" sz="2400" dirty="0"/>
              <a:t>public:</a:t>
            </a:r>
          </a:p>
          <a:p>
            <a:pPr eaLnBrk="1" hangingPunct="1">
              <a:buFont typeface="Georgia" panose="02040502050405020303" pitchFamily="18" charset="0"/>
              <a:buNone/>
            </a:pPr>
            <a:r>
              <a:rPr lang="en-US" altLang="zh-CN" sz="2400" dirty="0"/>
              <a:t>	A(</a:t>
            </a:r>
            <a:r>
              <a:rPr lang="en-US" altLang="zh-CN" sz="2400" dirty="0" err="1"/>
              <a:t>int</a:t>
            </a:r>
            <a:r>
              <a:rPr lang="en-US" altLang="zh-CN" sz="2400" dirty="0"/>
              <a:t> </a:t>
            </a:r>
            <a:r>
              <a:rPr lang="en-US" altLang="zh-CN" sz="2400" dirty="0" err="1"/>
              <a:t>i</a:t>
            </a:r>
            <a:r>
              <a:rPr lang="en-US" altLang="zh-CN" sz="2400" dirty="0"/>
              <a:t>);</a:t>
            </a:r>
          </a:p>
          <a:p>
            <a:pPr eaLnBrk="1" hangingPunct="1">
              <a:buFont typeface="Georgia" panose="02040502050405020303" pitchFamily="18" charset="0"/>
              <a:buNone/>
            </a:pPr>
            <a:r>
              <a:rPr lang="en-US" altLang="zh-CN" sz="2400" dirty="0"/>
              <a:t>	void print();</a:t>
            </a:r>
          </a:p>
          <a:p>
            <a:pPr eaLnBrk="1" hangingPunct="1">
              <a:buFont typeface="Georgia" panose="02040502050405020303" pitchFamily="18" charset="0"/>
              <a:buNone/>
            </a:pPr>
            <a:r>
              <a:rPr lang="en-US" altLang="zh-CN" sz="2400" dirty="0"/>
              <a:t>private:</a:t>
            </a:r>
          </a:p>
          <a:p>
            <a:pPr eaLnBrk="1" hangingPunct="1">
              <a:buFont typeface="Georgia" panose="02040502050405020303" pitchFamily="18" charset="0"/>
              <a:buNone/>
            </a:pPr>
            <a:r>
              <a:rPr lang="en-US" altLang="zh-CN" sz="2400" dirty="0"/>
              <a:t>	</a:t>
            </a:r>
            <a:r>
              <a:rPr lang="en-US" altLang="zh-CN" sz="2400" dirty="0" err="1">
                <a:solidFill>
                  <a:srgbClr val="C00000"/>
                </a:solidFill>
              </a:rPr>
              <a:t>const</a:t>
            </a:r>
            <a:r>
              <a:rPr lang="en-US" altLang="zh-CN" sz="2400" dirty="0"/>
              <a:t> </a:t>
            </a:r>
            <a:r>
              <a:rPr lang="en-US" altLang="zh-CN" sz="2400" dirty="0" err="1"/>
              <a:t>int</a:t>
            </a:r>
            <a:r>
              <a:rPr lang="en-US" altLang="zh-CN" sz="2400" dirty="0"/>
              <a:t> a;</a:t>
            </a:r>
          </a:p>
          <a:p>
            <a:pPr eaLnBrk="1" hangingPunct="1">
              <a:buFont typeface="Georgia" panose="02040502050405020303" pitchFamily="18" charset="0"/>
              <a:buNone/>
            </a:pPr>
            <a:r>
              <a:rPr lang="en-US" altLang="zh-CN" sz="2400" dirty="0"/>
              <a:t>	static </a:t>
            </a:r>
            <a:r>
              <a:rPr lang="en-US" altLang="zh-CN" sz="2400" dirty="0" err="1">
                <a:solidFill>
                  <a:srgbClr val="C00000"/>
                </a:solidFill>
              </a:rPr>
              <a:t>const</a:t>
            </a:r>
            <a:r>
              <a:rPr lang="en-US" altLang="zh-CN" sz="2400" dirty="0"/>
              <a:t> </a:t>
            </a:r>
            <a:r>
              <a:rPr lang="en-US" altLang="zh-CN" sz="2400" dirty="0" err="1"/>
              <a:t>int</a:t>
            </a:r>
            <a:r>
              <a:rPr lang="en-US" altLang="zh-CN" sz="2400" dirty="0"/>
              <a:t> </a:t>
            </a:r>
            <a:r>
              <a:rPr lang="en-US" altLang="zh-CN" sz="2400" dirty="0">
                <a:solidFill>
                  <a:schemeClr val="tx2"/>
                </a:solidFill>
              </a:rPr>
              <a:t>b</a:t>
            </a:r>
            <a:r>
              <a:rPr lang="en-US" altLang="zh-CN" sz="2400" dirty="0"/>
              <a:t>;  //</a:t>
            </a:r>
            <a:r>
              <a:rPr lang="zh-CN" altLang="en-US" sz="2400" dirty="0"/>
              <a:t>静态常数据成员</a:t>
            </a:r>
          </a:p>
          <a:p>
            <a:pPr eaLnBrk="1" hangingPunct="1">
              <a:buFont typeface="Georgia" panose="02040502050405020303" pitchFamily="18" charset="0"/>
              <a:buNone/>
            </a:pPr>
            <a:r>
              <a:rPr lang="en-US" altLang="zh-CN" sz="2400" dirty="0"/>
              <a:t>};</a:t>
            </a:r>
          </a:p>
        </p:txBody>
      </p:sp>
      <p:sp>
        <p:nvSpPr>
          <p:cNvPr id="5" name="标题 4"/>
          <p:cNvSpPr txBox="1">
            <a:spLocks/>
          </p:cNvSpPr>
          <p:nvPr/>
        </p:nvSpPr>
        <p:spPr>
          <a:xfrm>
            <a:off x="-663575" y="1"/>
            <a:ext cx="10480675" cy="857250"/>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solidFill>
                  <a:schemeClr val="bg1"/>
                </a:solidFill>
              </a:rPr>
              <a:t>例</a:t>
            </a:r>
            <a:r>
              <a:rPr lang="en-US" altLang="zh-CN">
                <a:solidFill>
                  <a:schemeClr val="bg1"/>
                </a:solidFill>
              </a:rPr>
              <a:t>5-8  </a:t>
            </a:r>
            <a:r>
              <a:rPr lang="zh-CN" altLang="en-US">
                <a:solidFill>
                  <a:schemeClr val="bg1"/>
                </a:solidFill>
              </a:rPr>
              <a:t>常数据成员举例</a:t>
            </a:r>
            <a:endParaRPr lang="zh-CN" altLang="en-US" dirty="0">
              <a:solidFill>
                <a:schemeClr val="bg1"/>
              </a:solidFill>
            </a:endParaRPr>
          </a:p>
        </p:txBody>
      </p:sp>
      <p:sp>
        <p:nvSpPr>
          <p:cNvPr id="3" name="内容占位符 2"/>
          <p:cNvSpPr>
            <a:spLocks noGrp="1"/>
          </p:cNvSpPr>
          <p:nvPr>
            <p:ph idx="1"/>
          </p:nvPr>
        </p:nvSpPr>
        <p:spPr>
          <a:xfrm>
            <a:off x="539553" y="889065"/>
            <a:ext cx="8784976" cy="5328591"/>
          </a:xfrm>
        </p:spPr>
        <p:txBody>
          <a:bodyPr>
            <a:noAutofit/>
          </a:bodyPr>
          <a:lstStyle/>
          <a:p>
            <a:pPr marL="365766" indent="-256036" eaLnBrk="1" fontAlgn="auto" hangingPunct="1">
              <a:spcAft>
                <a:spcPts val="0"/>
              </a:spcAft>
              <a:buClr>
                <a:schemeClr val="accent3"/>
              </a:buClr>
              <a:defRPr/>
            </a:pPr>
            <a:r>
              <a:rPr lang="en-US" altLang="zh-CN" sz="2200" dirty="0"/>
              <a:t>const </a:t>
            </a:r>
            <a:r>
              <a:rPr lang="en-US" altLang="zh-CN" sz="2200" dirty="0" err="1"/>
              <a:t>int</a:t>
            </a:r>
            <a:r>
              <a:rPr lang="en-US" altLang="zh-CN" sz="2200" dirty="0"/>
              <a:t> A::</a:t>
            </a:r>
            <a:r>
              <a:rPr lang="en-US" altLang="zh-CN" sz="2200" dirty="0">
                <a:solidFill>
                  <a:srgbClr val="C00000"/>
                </a:solidFill>
              </a:rPr>
              <a:t>b</a:t>
            </a:r>
            <a:r>
              <a:rPr lang="en-US" altLang="zh-CN" sz="2200" dirty="0"/>
              <a:t>=10; </a:t>
            </a:r>
          </a:p>
          <a:p>
            <a:pPr marL="365766" indent="-256036" eaLnBrk="1" fontAlgn="auto" hangingPunct="1">
              <a:spcAft>
                <a:spcPts val="0"/>
              </a:spcAft>
              <a:buClr>
                <a:schemeClr val="accent3"/>
              </a:buClr>
              <a:defRPr/>
            </a:pPr>
            <a:r>
              <a:rPr lang="en-US" altLang="zh-CN" sz="2200" dirty="0"/>
              <a:t>A::A(</a:t>
            </a:r>
            <a:r>
              <a:rPr lang="en-US" altLang="zh-CN" sz="2200" dirty="0" err="1"/>
              <a:t>int</a:t>
            </a:r>
            <a:r>
              <a:rPr lang="en-US" altLang="zh-CN" sz="2200" dirty="0"/>
              <a:t> </a:t>
            </a:r>
            <a:r>
              <a:rPr lang="en-US" altLang="zh-CN" sz="2200" dirty="0" err="1"/>
              <a:t>i</a:t>
            </a:r>
            <a:r>
              <a:rPr lang="en-US" altLang="zh-CN" sz="2200" dirty="0"/>
              <a:t>) : </a:t>
            </a:r>
            <a:r>
              <a:rPr lang="en-US" altLang="zh-CN" sz="2200" dirty="0">
                <a:solidFill>
                  <a:srgbClr val="C00000"/>
                </a:solidFill>
              </a:rPr>
              <a:t>a</a:t>
            </a:r>
            <a:r>
              <a:rPr lang="en-US" altLang="zh-CN" sz="2200" dirty="0"/>
              <a:t>(</a:t>
            </a:r>
            <a:r>
              <a:rPr lang="en-US" altLang="zh-CN" sz="2200" dirty="0" err="1"/>
              <a:t>i</a:t>
            </a:r>
            <a:r>
              <a:rPr lang="en-US" altLang="zh-CN" sz="2200" dirty="0"/>
              <a:t>) { }</a:t>
            </a:r>
          </a:p>
          <a:p>
            <a:pPr marL="365766" indent="-256036" eaLnBrk="1" fontAlgn="auto" hangingPunct="1">
              <a:spcAft>
                <a:spcPts val="0"/>
              </a:spcAft>
              <a:buClr>
                <a:schemeClr val="accent3"/>
              </a:buClr>
              <a:defRPr/>
            </a:pPr>
            <a:r>
              <a:rPr lang="en-US" altLang="zh-CN" sz="2200" dirty="0"/>
              <a:t>void A::print() {</a:t>
            </a:r>
          </a:p>
          <a:p>
            <a:pPr marL="365766" indent="-256036" eaLnBrk="1" fontAlgn="auto" hangingPunct="1">
              <a:spcAft>
                <a:spcPts val="0"/>
              </a:spcAft>
              <a:buClr>
                <a:schemeClr val="accent3"/>
              </a:buClr>
              <a:defRPr/>
            </a:pPr>
            <a:r>
              <a:rPr lang="en-US" altLang="zh-CN" sz="2200" dirty="0"/>
              <a:t>  </a:t>
            </a:r>
            <a:r>
              <a:rPr lang="en-US" altLang="zh-CN" sz="2200" dirty="0" err="1"/>
              <a:t>cout</a:t>
            </a:r>
            <a:r>
              <a:rPr lang="en-US" altLang="zh-CN" sz="2200" dirty="0"/>
              <a:t> &lt;&lt; a &lt;&lt; ":" &lt;&lt; b &lt;&lt;</a:t>
            </a:r>
            <a:r>
              <a:rPr lang="en-US" altLang="zh-CN" sz="2200" dirty="0" err="1"/>
              <a:t>endl</a:t>
            </a:r>
            <a:r>
              <a:rPr lang="en-US" altLang="zh-CN" sz="2200" dirty="0"/>
              <a:t>;</a:t>
            </a:r>
          </a:p>
          <a:p>
            <a:pPr marL="365766" indent="-256036" eaLnBrk="1" fontAlgn="auto" hangingPunct="1">
              <a:spcAft>
                <a:spcPts val="0"/>
              </a:spcAft>
              <a:buClr>
                <a:schemeClr val="accent3"/>
              </a:buClr>
              <a:defRPr/>
            </a:pPr>
            <a:r>
              <a:rPr lang="en-US" altLang="zh-CN" sz="2200" dirty="0"/>
              <a:t>}</a:t>
            </a:r>
          </a:p>
          <a:p>
            <a:pPr marL="365766" indent="-256036" eaLnBrk="1" fontAlgn="auto" hangingPunct="1">
              <a:spcAft>
                <a:spcPts val="0"/>
              </a:spcAft>
              <a:buClr>
                <a:schemeClr val="accent3"/>
              </a:buClr>
              <a:defRPr/>
            </a:pPr>
            <a:r>
              <a:rPr lang="en-US" altLang="zh-CN" sz="2200" dirty="0" err="1"/>
              <a:t>int</a:t>
            </a:r>
            <a:r>
              <a:rPr lang="en-US" altLang="zh-CN" sz="2200" dirty="0"/>
              <a:t> main() {</a:t>
            </a:r>
          </a:p>
          <a:p>
            <a:pPr marL="365766" indent="-256036" eaLnBrk="1" fontAlgn="auto" hangingPunct="1">
              <a:spcAft>
                <a:spcPts val="0"/>
              </a:spcAft>
              <a:buClr>
                <a:schemeClr val="accent3"/>
              </a:buClr>
              <a:defRPr/>
            </a:pPr>
            <a:r>
              <a:rPr lang="en-US" altLang="zh-CN" sz="2000" dirty="0"/>
              <a:t>//</a:t>
            </a:r>
            <a:r>
              <a:rPr lang="zh-CN" altLang="en-US" sz="2000" dirty="0"/>
              <a:t>建立对象</a:t>
            </a:r>
            <a:r>
              <a:rPr lang="en-US" altLang="zh-CN" sz="2000" dirty="0"/>
              <a:t>a</a:t>
            </a:r>
            <a:r>
              <a:rPr lang="zh-CN" altLang="en-US" sz="2000" dirty="0"/>
              <a:t>和</a:t>
            </a:r>
            <a:r>
              <a:rPr lang="en-US" altLang="zh-CN" sz="2000" dirty="0"/>
              <a:t>b</a:t>
            </a:r>
            <a:r>
              <a:rPr lang="zh-CN" altLang="en-US" sz="2000" dirty="0"/>
              <a:t>，并以</a:t>
            </a:r>
            <a:r>
              <a:rPr lang="en-US" altLang="zh-CN" sz="2000" dirty="0"/>
              <a:t>100</a:t>
            </a:r>
            <a:r>
              <a:rPr lang="zh-CN" altLang="en-US" sz="2000" dirty="0"/>
              <a:t>和</a:t>
            </a:r>
            <a:r>
              <a:rPr lang="en-US" altLang="zh-CN" sz="2000" dirty="0"/>
              <a:t>0</a:t>
            </a:r>
            <a:r>
              <a:rPr lang="zh-CN" altLang="en-US" sz="2000" dirty="0"/>
              <a:t>作为初值，分别调用构造函数，</a:t>
            </a:r>
            <a:endParaRPr lang="en-US" altLang="zh-CN" sz="2000" dirty="0"/>
          </a:p>
          <a:p>
            <a:pPr marL="365766" indent="-256036" eaLnBrk="1" fontAlgn="auto" hangingPunct="1">
              <a:spcAft>
                <a:spcPts val="0"/>
              </a:spcAft>
              <a:buClr>
                <a:schemeClr val="accent3"/>
              </a:buClr>
              <a:defRPr/>
            </a:pPr>
            <a:r>
              <a:rPr lang="en-US" altLang="zh-CN" sz="2000" dirty="0"/>
              <a:t>//</a:t>
            </a:r>
            <a:r>
              <a:rPr lang="zh-CN" altLang="en-US" sz="2000" dirty="0"/>
              <a:t>通过构造函数的初始化列表给对象的常数据成员赋初值</a:t>
            </a:r>
            <a:endParaRPr lang="en-US" altLang="zh-CN" sz="2000" dirty="0"/>
          </a:p>
          <a:p>
            <a:pPr marL="365766" indent="-256036" eaLnBrk="1" fontAlgn="auto" hangingPunct="1">
              <a:spcAft>
                <a:spcPts val="0"/>
              </a:spcAft>
              <a:buClr>
                <a:schemeClr val="accent3"/>
              </a:buClr>
              <a:defRPr/>
            </a:pPr>
            <a:r>
              <a:rPr lang="en-US" altLang="zh-CN" sz="2200" dirty="0"/>
              <a:t>  A a1(100), a2(0);</a:t>
            </a:r>
          </a:p>
          <a:p>
            <a:pPr marL="365766" indent="-256036" eaLnBrk="1" fontAlgn="auto" hangingPunct="1">
              <a:spcAft>
                <a:spcPts val="0"/>
              </a:spcAft>
              <a:buClr>
                <a:schemeClr val="accent3"/>
              </a:buClr>
              <a:defRPr/>
            </a:pPr>
            <a:r>
              <a:rPr lang="en-US" altLang="zh-CN" sz="2200" dirty="0"/>
              <a:t>  a1.print();</a:t>
            </a:r>
          </a:p>
          <a:p>
            <a:pPr marL="365766" indent="-256036" eaLnBrk="1" fontAlgn="auto" hangingPunct="1">
              <a:spcAft>
                <a:spcPts val="0"/>
              </a:spcAft>
              <a:buClr>
                <a:schemeClr val="accent3"/>
              </a:buClr>
              <a:defRPr/>
            </a:pPr>
            <a:r>
              <a:rPr lang="en-US" altLang="zh-CN" sz="2200" dirty="0"/>
              <a:t>  a2.print();</a:t>
            </a:r>
          </a:p>
          <a:p>
            <a:pPr marL="365766" indent="-256036" eaLnBrk="1" fontAlgn="auto" hangingPunct="1">
              <a:spcAft>
                <a:spcPts val="0"/>
              </a:spcAft>
              <a:buClr>
                <a:schemeClr val="accent3"/>
              </a:buClr>
              <a:defRPr/>
            </a:pPr>
            <a:r>
              <a:rPr lang="en-US" altLang="zh-CN" sz="2200" dirty="0"/>
              <a:t>  return 0;</a:t>
            </a:r>
          </a:p>
          <a:p>
            <a:pPr marL="365766" indent="-256036" eaLnBrk="1" fontAlgn="auto" hangingPunct="1">
              <a:spcAft>
                <a:spcPts val="0"/>
              </a:spcAft>
              <a:buClr>
                <a:schemeClr val="accent3"/>
              </a:buClr>
              <a:defRPr/>
            </a:pPr>
            <a:r>
              <a:rPr lang="en-US" altLang="zh-CN" sz="2200" dirty="0"/>
              <a:t>}</a:t>
            </a:r>
          </a:p>
        </p:txBody>
      </p:sp>
      <p:sp>
        <p:nvSpPr>
          <p:cNvPr id="5" name="标题 4"/>
          <p:cNvSpPr txBox="1">
            <a:spLocks/>
          </p:cNvSpPr>
          <p:nvPr/>
        </p:nvSpPr>
        <p:spPr>
          <a:xfrm>
            <a:off x="-684583" y="3"/>
            <a:ext cx="10501683" cy="844441"/>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endParaRPr>
          </a:p>
        </p:txBody>
      </p:sp>
      <p:sp>
        <p:nvSpPr>
          <p:cNvPr id="41989" name="TextBox 5"/>
          <p:cNvSpPr txBox="1">
            <a:spLocks noChangeArrowheads="1"/>
          </p:cNvSpPr>
          <p:nvPr/>
        </p:nvSpPr>
        <p:spPr bwMode="auto">
          <a:xfrm>
            <a:off x="6528333" y="4221088"/>
            <a:ext cx="2095500" cy="12007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401" dirty="0">
                <a:latin typeface="微软雅黑" panose="020B0503020204020204" pitchFamily="34" charset="-122"/>
                <a:ea typeface="微软雅黑" panose="020B0503020204020204" pitchFamily="34" charset="-122"/>
              </a:rPr>
              <a:t>运行结果：</a:t>
            </a:r>
            <a:endParaRPr lang="en-US" altLang="zh-CN" sz="2401" dirty="0">
              <a:latin typeface="微软雅黑" panose="020B0503020204020204" pitchFamily="34" charset="-122"/>
              <a:ea typeface="微软雅黑" panose="020B0503020204020204" pitchFamily="34" charset="-122"/>
            </a:endParaRPr>
          </a:p>
          <a:p>
            <a:pPr eaLnBrk="1" hangingPunct="1"/>
            <a:r>
              <a:rPr lang="en-US" altLang="zh-CN" sz="2401" dirty="0">
                <a:latin typeface="微软雅黑" panose="020B0503020204020204" pitchFamily="34" charset="-122"/>
                <a:ea typeface="微软雅黑" panose="020B0503020204020204" pitchFamily="34" charset="-122"/>
              </a:rPr>
              <a:t>100:10</a:t>
            </a:r>
            <a:endParaRPr lang="zh-CN" altLang="en-US" sz="2401" dirty="0">
              <a:latin typeface="微软雅黑" panose="020B0503020204020204" pitchFamily="34" charset="-122"/>
              <a:ea typeface="微软雅黑" panose="020B0503020204020204" pitchFamily="34" charset="-122"/>
            </a:endParaRPr>
          </a:p>
          <a:p>
            <a:pPr eaLnBrk="1" hangingPunct="1"/>
            <a:r>
              <a:rPr lang="en-US" altLang="zh-CN" sz="2401" dirty="0">
                <a:latin typeface="微软雅黑" panose="020B0503020204020204" pitchFamily="34" charset="-122"/>
                <a:ea typeface="微软雅黑" panose="020B0503020204020204" pitchFamily="34" charset="-122"/>
              </a:rPr>
              <a:t>0:10</a:t>
            </a:r>
            <a:endParaRPr lang="zh-CN" altLang="en-US" sz="2401" dirty="0">
              <a:latin typeface="微软雅黑" panose="020B0503020204020204" pitchFamily="34" charset="-122"/>
              <a:ea typeface="微软雅黑" panose="020B0503020204020204" pitchFamily="34" charset="-122"/>
            </a:endParaRPr>
          </a:p>
        </p:txBody>
      </p:sp>
      <p:sp>
        <p:nvSpPr>
          <p:cNvPr id="4" name="对话气泡: 矩形 3">
            <a:extLst>
              <a:ext uri="{FF2B5EF4-FFF2-40B4-BE49-F238E27FC236}">
                <a16:creationId xmlns:a16="http://schemas.microsoft.com/office/drawing/2014/main" id="{4600049F-3CCE-C85F-E671-42A548E52755}"/>
              </a:ext>
            </a:extLst>
          </p:cNvPr>
          <p:cNvSpPr/>
          <p:nvPr/>
        </p:nvSpPr>
        <p:spPr>
          <a:xfrm>
            <a:off x="3923928" y="980728"/>
            <a:ext cx="2880320" cy="360040"/>
          </a:xfrm>
          <a:prstGeom prst="wedgeRectCallout">
            <a:avLst>
              <a:gd name="adj1" fmla="val -73096"/>
              <a:gd name="adj2" fmla="val -161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类外定义和初始化</a:t>
            </a:r>
          </a:p>
        </p:txBody>
      </p:sp>
      <p:sp>
        <p:nvSpPr>
          <p:cNvPr id="6" name="对话气泡: 矩形 5">
            <a:extLst>
              <a:ext uri="{FF2B5EF4-FFF2-40B4-BE49-F238E27FC236}">
                <a16:creationId xmlns:a16="http://schemas.microsoft.com/office/drawing/2014/main" id="{8301FED1-2083-65EF-172B-3C17B41209B7}"/>
              </a:ext>
            </a:extLst>
          </p:cNvPr>
          <p:cNvSpPr/>
          <p:nvPr/>
        </p:nvSpPr>
        <p:spPr>
          <a:xfrm>
            <a:off x="3923928" y="1558674"/>
            <a:ext cx="2880320" cy="574181"/>
          </a:xfrm>
          <a:prstGeom prst="wedgeRectCallout">
            <a:avLst>
              <a:gd name="adj1" fmla="val -97662"/>
              <a:gd name="adj2" fmla="val -372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只能在这里初始化，不能在函数体里赋值</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07505" y="854796"/>
            <a:ext cx="9346048" cy="1066800"/>
          </a:xfrm>
        </p:spPr>
        <p:txBody>
          <a:bodyPr/>
          <a:lstStyle/>
          <a:p>
            <a:pPr eaLnBrk="1" hangingPunct="1"/>
            <a:r>
              <a:rPr lang="zh-CN" altLang="en-US" dirty="0"/>
              <a:t>常引用</a:t>
            </a:r>
          </a:p>
        </p:txBody>
      </p:sp>
      <p:sp>
        <p:nvSpPr>
          <p:cNvPr id="43011" name="内容占位符 2"/>
          <p:cNvSpPr>
            <a:spLocks noGrp="1"/>
          </p:cNvSpPr>
          <p:nvPr>
            <p:ph idx="1"/>
          </p:nvPr>
        </p:nvSpPr>
        <p:spPr>
          <a:xfrm>
            <a:off x="107504" y="1658838"/>
            <a:ext cx="9036496" cy="4362450"/>
          </a:xfrm>
        </p:spPr>
        <p:txBody>
          <a:bodyPr/>
          <a:lstStyle/>
          <a:p>
            <a:pPr eaLnBrk="1" hangingPunct="1">
              <a:lnSpc>
                <a:spcPct val="120000"/>
              </a:lnSpc>
              <a:spcAft>
                <a:spcPts val="1200"/>
              </a:spcAft>
            </a:pPr>
            <a:r>
              <a:rPr lang="zh-CN" altLang="en-US" dirty="0">
                <a:latin typeface="Consolas" panose="020B0609020204030204" pitchFamily="49" charset="0"/>
              </a:rPr>
              <a:t>如果在声明引用时用</a:t>
            </a:r>
            <a:r>
              <a:rPr lang="en-US" altLang="zh-CN" b="1" dirty="0">
                <a:latin typeface="Consolas" panose="020B0609020204030204" pitchFamily="49" charset="0"/>
              </a:rPr>
              <a:t>const</a:t>
            </a:r>
            <a:r>
              <a:rPr lang="zh-CN" altLang="en-US" dirty="0">
                <a:latin typeface="Consolas" panose="020B0609020204030204" pitchFamily="49" charset="0"/>
              </a:rPr>
              <a:t>修饰，被声明的引用就是常引用。</a:t>
            </a:r>
            <a:endParaRPr lang="en-US" altLang="zh-CN" dirty="0">
              <a:latin typeface="Consolas" panose="020B0609020204030204" pitchFamily="49" charset="0"/>
            </a:endParaRPr>
          </a:p>
          <a:p>
            <a:pPr eaLnBrk="1" hangingPunct="1">
              <a:lnSpc>
                <a:spcPct val="120000"/>
              </a:lnSpc>
              <a:spcAft>
                <a:spcPts val="1200"/>
              </a:spcAft>
            </a:pPr>
            <a:r>
              <a:rPr lang="zh-CN" altLang="en-US" dirty="0">
                <a:latin typeface="Consolas" panose="020B0609020204030204" pitchFamily="49" charset="0"/>
              </a:rPr>
              <a:t>常引用所引用的对象不能被更新。</a:t>
            </a:r>
            <a:endParaRPr lang="en-US" altLang="zh-CN" dirty="0">
              <a:latin typeface="Consolas" panose="020B0609020204030204" pitchFamily="49" charset="0"/>
            </a:endParaRPr>
          </a:p>
          <a:p>
            <a:pPr eaLnBrk="1" hangingPunct="1">
              <a:lnSpc>
                <a:spcPct val="120000"/>
              </a:lnSpc>
              <a:spcAft>
                <a:spcPts val="1200"/>
              </a:spcAft>
            </a:pPr>
            <a:r>
              <a:rPr lang="zh-CN" altLang="en-US" dirty="0">
                <a:latin typeface="Consolas" panose="020B0609020204030204" pitchFamily="49" charset="0"/>
              </a:rPr>
              <a:t>如果用常引用做形参，便不会意外地发生对实参的更改。常引用的声明形式如下：</a:t>
            </a:r>
          </a:p>
          <a:p>
            <a:pPr lvl="1" eaLnBrk="1" hangingPunct="1">
              <a:lnSpc>
                <a:spcPct val="120000"/>
              </a:lnSpc>
              <a:spcAft>
                <a:spcPts val="1200"/>
              </a:spcAft>
            </a:pPr>
            <a:r>
              <a:rPr lang="en-US" altLang="zh-CN" sz="2400" dirty="0">
                <a:latin typeface="Consolas" panose="020B0609020204030204" pitchFamily="49" charset="0"/>
              </a:rPr>
              <a:t>const  </a:t>
            </a:r>
            <a:r>
              <a:rPr lang="zh-CN" altLang="en-US" sz="2400" dirty="0">
                <a:latin typeface="Consolas" panose="020B0609020204030204" pitchFamily="49" charset="0"/>
              </a:rPr>
              <a:t>类型说明符</a:t>
            </a:r>
            <a:r>
              <a:rPr lang="en-US" altLang="zh-CN" sz="2400" dirty="0">
                <a:latin typeface="Consolas" panose="020B0609020204030204" pitchFamily="49" charset="0"/>
                <a:ea typeface="宋体" panose="02010600030101010101" pitchFamily="2" charset="-122"/>
              </a:rPr>
              <a:t>  </a:t>
            </a:r>
            <a:r>
              <a:rPr lang="en-US" altLang="zh-CN" sz="2400" dirty="0">
                <a:latin typeface="Consolas" panose="020B0609020204030204" pitchFamily="49" charset="0"/>
              </a:rPr>
              <a:t>&amp;</a:t>
            </a:r>
            <a:r>
              <a:rPr lang="zh-CN" altLang="en-US" sz="2400" dirty="0">
                <a:latin typeface="Consolas" panose="020B0609020204030204" pitchFamily="49" charset="0"/>
              </a:rPr>
              <a:t>引用名</a:t>
            </a:r>
            <a:r>
              <a:rPr lang="en-US" altLang="zh-CN" sz="2400" dirty="0">
                <a:latin typeface="Consolas" panose="020B0609020204030204" pitchFamily="49" charset="0"/>
              </a:rPr>
              <a:t>;</a:t>
            </a:r>
            <a:endParaRPr lang="zh-CN" altLang="en-US" sz="2400" dirty="0">
              <a:latin typeface="Consolas" panose="020B0609020204030204" pitchFamily="49" charset="0"/>
            </a:endParaRPr>
          </a:p>
          <a:p>
            <a:pPr eaLnBrk="1" hangingPunct="1"/>
            <a:endParaRPr lang="zh-CN" altLang="en-US"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a:t>
            </a:r>
            <a:r>
              <a:rPr lang="en-US" altLang="zh-CN"/>
              <a:t>5-9  </a:t>
            </a:r>
            <a:r>
              <a:rPr lang="zh-CN" altLang="en-US"/>
              <a:t>常引用作形参</a:t>
            </a:r>
            <a:endParaRPr lang="zh-CN" altLang="en-US" dirty="0"/>
          </a:p>
        </p:txBody>
      </p:sp>
      <p:sp>
        <p:nvSpPr>
          <p:cNvPr id="3" name="内容占位符 2"/>
          <p:cNvSpPr>
            <a:spLocks noGrp="1"/>
          </p:cNvSpPr>
          <p:nvPr>
            <p:ph idx="1"/>
          </p:nvPr>
        </p:nvSpPr>
        <p:spPr>
          <a:xfrm>
            <a:off x="827584" y="908720"/>
            <a:ext cx="9076259" cy="5328591"/>
          </a:xfrm>
        </p:spPr>
        <p:txBody>
          <a:bodyPr>
            <a:noAutofit/>
          </a:bodyPr>
          <a:lstStyle/>
          <a:p>
            <a:pPr marL="365766" indent="-256036" eaLnBrk="1" fontAlgn="auto" hangingPunct="1">
              <a:spcAft>
                <a:spcPts val="0"/>
              </a:spcAft>
              <a:buClr>
                <a:schemeClr val="accent3"/>
              </a:buClr>
              <a:defRPr/>
            </a:pPr>
            <a:r>
              <a:rPr lang="en-US" altLang="zh-CN" dirty="0"/>
              <a:t>#include &lt;</a:t>
            </a:r>
            <a:r>
              <a:rPr lang="en-US" altLang="zh-CN" dirty="0" err="1"/>
              <a:t>iostream</a:t>
            </a:r>
            <a:r>
              <a:rPr lang="en-US" altLang="zh-CN" dirty="0"/>
              <a:t>&gt;</a:t>
            </a:r>
          </a:p>
          <a:p>
            <a:pPr marL="365766" indent="-256036" eaLnBrk="1" fontAlgn="auto" hangingPunct="1">
              <a:spcAft>
                <a:spcPts val="0"/>
              </a:spcAft>
              <a:buClr>
                <a:schemeClr val="accent3"/>
              </a:buClr>
              <a:defRPr/>
            </a:pPr>
            <a:r>
              <a:rPr lang="en-US" altLang="zh-CN" dirty="0"/>
              <a:t>#include &lt;</a:t>
            </a:r>
            <a:r>
              <a:rPr lang="en-US" altLang="zh-CN" dirty="0" err="1"/>
              <a:t>cmath</a:t>
            </a:r>
            <a:r>
              <a:rPr lang="en-US" altLang="zh-CN" dirty="0"/>
              <a:t>&gt;</a:t>
            </a:r>
          </a:p>
          <a:p>
            <a:pPr marL="365766" indent="-256036" eaLnBrk="1" fontAlgn="auto" hangingPunct="1">
              <a:spcAft>
                <a:spcPts val="0"/>
              </a:spcAft>
              <a:buClr>
                <a:schemeClr val="accent3"/>
              </a:buClr>
              <a:defRPr/>
            </a:pPr>
            <a:r>
              <a:rPr lang="en-US" altLang="zh-CN" dirty="0"/>
              <a:t>using namespace std;</a:t>
            </a:r>
          </a:p>
          <a:p>
            <a:pPr marL="365766" indent="-256036" eaLnBrk="1" fontAlgn="auto" hangingPunct="1">
              <a:spcAft>
                <a:spcPts val="0"/>
              </a:spcAft>
              <a:buClr>
                <a:schemeClr val="accent3"/>
              </a:buClr>
              <a:defRPr/>
            </a:pPr>
            <a:r>
              <a:rPr lang="en-US" altLang="zh-CN" dirty="0"/>
              <a:t>class Point {	//Point</a:t>
            </a:r>
            <a:r>
              <a:rPr lang="zh-CN" altLang="en-US" dirty="0"/>
              <a:t>类定义</a:t>
            </a:r>
          </a:p>
          <a:p>
            <a:pPr marL="365766" indent="-256036" eaLnBrk="1" fontAlgn="auto" hangingPunct="1">
              <a:spcAft>
                <a:spcPts val="0"/>
              </a:spcAft>
              <a:buClr>
                <a:schemeClr val="accent3"/>
              </a:buClr>
              <a:defRPr/>
            </a:pPr>
            <a:r>
              <a:rPr lang="en-US" altLang="zh-CN" dirty="0"/>
              <a:t>public:	//</a:t>
            </a:r>
            <a:r>
              <a:rPr lang="zh-CN" altLang="en-US" dirty="0"/>
              <a:t>外部接口</a:t>
            </a:r>
          </a:p>
          <a:p>
            <a:pPr marL="365766" indent="-256036" eaLnBrk="1" fontAlgn="auto" hangingPunct="1">
              <a:spcAft>
                <a:spcPts val="0"/>
              </a:spcAft>
              <a:buClr>
                <a:schemeClr val="accent3"/>
              </a:buClr>
              <a:defRPr/>
            </a:pPr>
            <a:r>
              <a:rPr lang="zh-CN" altLang="en-US" dirty="0"/>
              <a:t>	</a:t>
            </a:r>
            <a:r>
              <a:rPr lang="en-US" altLang="zh-CN" dirty="0"/>
              <a:t>Point(int x = 0, int y = 0) : x(x), y(y) { }</a:t>
            </a:r>
          </a:p>
          <a:p>
            <a:pPr marL="365766" indent="-256036" eaLnBrk="1" fontAlgn="auto" hangingPunct="1">
              <a:spcAft>
                <a:spcPts val="0"/>
              </a:spcAft>
              <a:buClr>
                <a:schemeClr val="accent3"/>
              </a:buClr>
              <a:defRPr/>
            </a:pPr>
            <a:r>
              <a:rPr lang="en-US" altLang="zh-CN" dirty="0"/>
              <a:t>	</a:t>
            </a:r>
            <a:r>
              <a:rPr lang="en-US" altLang="zh-CN" dirty="0" err="1"/>
              <a:t>int</a:t>
            </a:r>
            <a:r>
              <a:rPr lang="en-US" altLang="zh-CN" dirty="0"/>
              <a:t> </a:t>
            </a:r>
            <a:r>
              <a:rPr lang="en-US" altLang="zh-CN" dirty="0" err="1"/>
              <a:t>getX</a:t>
            </a:r>
            <a:r>
              <a:rPr lang="en-US" altLang="zh-CN" dirty="0"/>
              <a:t>() { return x; }</a:t>
            </a:r>
          </a:p>
          <a:p>
            <a:pPr marL="365766" indent="-256036" eaLnBrk="1" fontAlgn="auto" hangingPunct="1">
              <a:spcAft>
                <a:spcPts val="0"/>
              </a:spcAft>
              <a:buClr>
                <a:schemeClr val="accent3"/>
              </a:buClr>
              <a:defRPr/>
            </a:pPr>
            <a:r>
              <a:rPr lang="en-US" altLang="zh-CN" dirty="0"/>
              <a:t>	</a:t>
            </a:r>
            <a:r>
              <a:rPr lang="en-US" altLang="zh-CN" dirty="0" err="1"/>
              <a:t>int</a:t>
            </a:r>
            <a:r>
              <a:rPr lang="en-US" altLang="zh-CN" dirty="0"/>
              <a:t> </a:t>
            </a:r>
            <a:r>
              <a:rPr lang="en-US" altLang="zh-CN" dirty="0" err="1"/>
              <a:t>getY</a:t>
            </a:r>
            <a:r>
              <a:rPr lang="en-US" altLang="zh-CN" dirty="0"/>
              <a:t>() { return y; }</a:t>
            </a:r>
          </a:p>
          <a:p>
            <a:pPr marL="365766" indent="-256036" eaLnBrk="1" fontAlgn="auto" hangingPunct="1">
              <a:spcAft>
                <a:spcPts val="0"/>
              </a:spcAft>
              <a:buClr>
                <a:schemeClr val="accent3"/>
              </a:buClr>
              <a:defRPr/>
            </a:pPr>
            <a:r>
              <a:rPr lang="en-US" altLang="zh-CN" dirty="0"/>
              <a:t>	friend float </a:t>
            </a:r>
            <a:r>
              <a:rPr lang="en-US" altLang="zh-CN" dirty="0" err="1"/>
              <a:t>dist</a:t>
            </a:r>
            <a:r>
              <a:rPr lang="en-US" altLang="zh-CN" dirty="0"/>
              <a:t>(</a:t>
            </a:r>
            <a:r>
              <a:rPr lang="en-US" altLang="zh-CN" dirty="0" err="1">
                <a:solidFill>
                  <a:srgbClr val="C00000"/>
                </a:solidFill>
              </a:rPr>
              <a:t>const</a:t>
            </a:r>
            <a:r>
              <a:rPr lang="en-US" altLang="zh-CN" dirty="0">
                <a:solidFill>
                  <a:srgbClr val="C00000"/>
                </a:solidFill>
              </a:rPr>
              <a:t> Point &amp;p1,const Point &amp;p2</a:t>
            </a:r>
            <a:r>
              <a:rPr lang="en-US" altLang="zh-CN" dirty="0"/>
              <a:t>);</a:t>
            </a:r>
          </a:p>
          <a:p>
            <a:pPr marL="365766" indent="-256036" eaLnBrk="1" fontAlgn="auto" hangingPunct="1">
              <a:spcAft>
                <a:spcPts val="0"/>
              </a:spcAft>
              <a:buClr>
                <a:schemeClr val="accent3"/>
              </a:buClr>
              <a:defRPr/>
            </a:pPr>
            <a:r>
              <a:rPr lang="en-US" altLang="zh-CN" dirty="0"/>
              <a:t>private:	//</a:t>
            </a:r>
            <a:r>
              <a:rPr lang="zh-CN" altLang="en-US" dirty="0"/>
              <a:t>私有数据成员</a:t>
            </a:r>
          </a:p>
          <a:p>
            <a:pPr marL="365766" indent="-256036" eaLnBrk="1" fontAlgn="auto" hangingPunct="1">
              <a:spcAft>
                <a:spcPts val="0"/>
              </a:spcAft>
              <a:buClr>
                <a:schemeClr val="accent3"/>
              </a:buClr>
              <a:defRPr/>
            </a:pPr>
            <a:r>
              <a:rPr lang="zh-CN" altLang="en-US" dirty="0"/>
              <a:t>	</a:t>
            </a:r>
            <a:r>
              <a:rPr lang="en-US" altLang="zh-CN" dirty="0" err="1"/>
              <a:t>int</a:t>
            </a:r>
            <a:r>
              <a:rPr lang="en-US" altLang="zh-CN" dirty="0"/>
              <a:t> x, y;</a:t>
            </a:r>
          </a:p>
          <a:p>
            <a:pPr marL="365766" indent="-256036" eaLnBrk="1" fontAlgn="auto" hangingPunct="1">
              <a:spcAft>
                <a:spcPts val="0"/>
              </a:spcAft>
              <a:buClr>
                <a:schemeClr val="accent3"/>
              </a:buClr>
              <a:defRPr/>
            </a:pPr>
            <a:r>
              <a:rPr lang="en-US" altLang="zh-CN" dirty="0"/>
              <a:t>};</a:t>
            </a:r>
          </a:p>
        </p:txBody>
      </p:sp>
      <p:sp>
        <p:nvSpPr>
          <p:cNvPr id="5" name="标题 4"/>
          <p:cNvSpPr txBox="1">
            <a:spLocks/>
          </p:cNvSpPr>
          <p:nvPr/>
        </p:nvSpPr>
        <p:spPr>
          <a:xfrm>
            <a:off x="-234950" y="3"/>
            <a:ext cx="9623425" cy="844441"/>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cs typeface="+mj-cs"/>
            </a:endParaRPr>
          </a:p>
        </p:txBody>
      </p:sp>
      <p:sp>
        <p:nvSpPr>
          <p:cNvPr id="4" name="对话气泡: 矩形 3">
            <a:extLst>
              <a:ext uri="{FF2B5EF4-FFF2-40B4-BE49-F238E27FC236}">
                <a16:creationId xmlns:a16="http://schemas.microsoft.com/office/drawing/2014/main" id="{B7CF4C8F-12EA-4A4D-8609-135F20A45960}"/>
              </a:ext>
            </a:extLst>
          </p:cNvPr>
          <p:cNvSpPr/>
          <p:nvPr/>
        </p:nvSpPr>
        <p:spPr>
          <a:xfrm>
            <a:off x="6732240" y="1772816"/>
            <a:ext cx="2232248" cy="1915944"/>
          </a:xfrm>
          <a:prstGeom prst="wedgeRectCallout">
            <a:avLst>
              <a:gd name="adj1" fmla="val -59208"/>
              <a:gd name="adj2" fmla="val 73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在友元函数中用常引用做参数，既提高执行效率，又保证实参的安全性</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a:t>
            </a:r>
            <a:r>
              <a:rPr lang="en-US" altLang="zh-CN"/>
              <a:t>5-9  </a:t>
            </a:r>
            <a:r>
              <a:rPr lang="zh-CN" altLang="en-US"/>
              <a:t>常引用作形参</a:t>
            </a:r>
            <a:endParaRPr lang="zh-CN" altLang="en-US" dirty="0"/>
          </a:p>
        </p:txBody>
      </p:sp>
      <p:sp>
        <p:nvSpPr>
          <p:cNvPr id="3" name="内容占位符 2"/>
          <p:cNvSpPr>
            <a:spLocks noGrp="1"/>
          </p:cNvSpPr>
          <p:nvPr>
            <p:ph idx="1"/>
          </p:nvPr>
        </p:nvSpPr>
        <p:spPr>
          <a:xfrm>
            <a:off x="899593" y="1124749"/>
            <a:ext cx="8244407" cy="5328591"/>
          </a:xfrm>
        </p:spPr>
        <p:txBody>
          <a:bodyPr>
            <a:normAutofit/>
          </a:bodyPr>
          <a:lstStyle/>
          <a:p>
            <a:pPr marL="365766" indent="-256036" eaLnBrk="1" fontAlgn="auto" hangingPunct="1">
              <a:lnSpc>
                <a:spcPct val="85000"/>
              </a:lnSpc>
              <a:spcAft>
                <a:spcPts val="0"/>
              </a:spcAft>
              <a:buClr>
                <a:schemeClr val="accent3"/>
              </a:buClr>
              <a:defRPr/>
            </a:pPr>
            <a:r>
              <a:rPr lang="en-US" altLang="zh-CN" dirty="0"/>
              <a:t>float </a:t>
            </a:r>
            <a:r>
              <a:rPr lang="en-US" altLang="zh-CN" dirty="0" err="1"/>
              <a:t>dist</a:t>
            </a:r>
            <a:r>
              <a:rPr lang="en-US" altLang="zh-CN" dirty="0"/>
              <a:t>(</a:t>
            </a:r>
            <a:r>
              <a:rPr lang="en-US" altLang="zh-CN" dirty="0">
                <a:solidFill>
                  <a:srgbClr val="C00000"/>
                </a:solidFill>
              </a:rPr>
              <a:t>const Point &amp;p1, const Point &amp;p2</a:t>
            </a:r>
            <a:r>
              <a:rPr lang="en-US" altLang="zh-CN" dirty="0"/>
              <a:t>) {</a:t>
            </a:r>
            <a:endParaRPr lang="zh-CN" altLang="en-US" dirty="0"/>
          </a:p>
          <a:p>
            <a:pPr marL="365766" indent="-256036" eaLnBrk="1" fontAlgn="auto" hangingPunct="1">
              <a:lnSpc>
                <a:spcPct val="85000"/>
              </a:lnSpc>
              <a:spcAft>
                <a:spcPts val="0"/>
              </a:spcAft>
              <a:buClr>
                <a:schemeClr val="accent3"/>
              </a:buClr>
              <a:defRPr/>
            </a:pPr>
            <a:r>
              <a:rPr lang="zh-CN" altLang="en-US" dirty="0"/>
              <a:t>	</a:t>
            </a:r>
            <a:r>
              <a:rPr lang="en-US" altLang="zh-CN" dirty="0"/>
              <a:t>double x = p1.x - p2.x;	</a:t>
            </a:r>
          </a:p>
          <a:p>
            <a:pPr marL="365766" indent="-256036" eaLnBrk="1" fontAlgn="auto" hangingPunct="1">
              <a:lnSpc>
                <a:spcPct val="85000"/>
              </a:lnSpc>
              <a:spcAft>
                <a:spcPts val="0"/>
              </a:spcAft>
              <a:buClr>
                <a:schemeClr val="accent3"/>
              </a:buClr>
              <a:defRPr/>
            </a:pPr>
            <a:r>
              <a:rPr lang="en-US" altLang="zh-CN" dirty="0"/>
              <a:t>	double y = p1.y - p2.y;</a:t>
            </a:r>
          </a:p>
          <a:p>
            <a:pPr marL="365766" indent="-256036" eaLnBrk="1" fontAlgn="auto" hangingPunct="1">
              <a:lnSpc>
                <a:spcPct val="85000"/>
              </a:lnSpc>
              <a:spcAft>
                <a:spcPts val="0"/>
              </a:spcAft>
              <a:buClr>
                <a:schemeClr val="accent3"/>
              </a:buClr>
              <a:defRPr/>
            </a:pPr>
            <a:r>
              <a:rPr lang="en-US" altLang="zh-CN" dirty="0"/>
              <a:t>	return </a:t>
            </a:r>
            <a:r>
              <a:rPr lang="en-US" altLang="zh-CN" dirty="0" err="1"/>
              <a:t>static_cast</a:t>
            </a:r>
            <a:r>
              <a:rPr lang="en-US" altLang="zh-CN" dirty="0"/>
              <a:t>&lt;float&gt;(</a:t>
            </a:r>
            <a:r>
              <a:rPr lang="en-US" altLang="zh-CN" dirty="0" err="1"/>
              <a:t>sqrt</a:t>
            </a:r>
            <a:r>
              <a:rPr lang="en-US" altLang="zh-CN" dirty="0"/>
              <a:t>(x*</a:t>
            </a:r>
            <a:r>
              <a:rPr lang="en-US" altLang="zh-CN" dirty="0" err="1"/>
              <a:t>x+y</a:t>
            </a:r>
            <a:r>
              <a:rPr lang="en-US" altLang="zh-CN" dirty="0"/>
              <a:t>*y));</a:t>
            </a:r>
          </a:p>
          <a:p>
            <a:pPr marL="365766" indent="-256036" eaLnBrk="1" fontAlgn="auto" hangingPunct="1">
              <a:lnSpc>
                <a:spcPct val="85000"/>
              </a:lnSpc>
              <a:spcAft>
                <a:spcPts val="0"/>
              </a:spcAft>
              <a:buClr>
                <a:schemeClr val="accent3"/>
              </a:buClr>
              <a:defRPr/>
            </a:pPr>
            <a:r>
              <a:rPr lang="en-US" altLang="zh-CN" dirty="0"/>
              <a:t>}</a:t>
            </a:r>
          </a:p>
          <a:p>
            <a:pPr marL="365766" indent="-256036" eaLnBrk="1" fontAlgn="auto" hangingPunct="1">
              <a:lnSpc>
                <a:spcPct val="85000"/>
              </a:lnSpc>
              <a:spcAft>
                <a:spcPts val="0"/>
              </a:spcAft>
              <a:buClr>
                <a:schemeClr val="accent3"/>
              </a:buClr>
              <a:defRPr/>
            </a:pPr>
            <a:endParaRPr lang="en-US" altLang="zh-CN" dirty="0"/>
          </a:p>
          <a:p>
            <a:pPr marL="365766" indent="-256036" eaLnBrk="1" fontAlgn="auto" hangingPunct="1">
              <a:lnSpc>
                <a:spcPct val="85000"/>
              </a:lnSpc>
              <a:spcAft>
                <a:spcPts val="0"/>
              </a:spcAft>
              <a:buClr>
                <a:schemeClr val="accent3"/>
              </a:buClr>
              <a:defRPr/>
            </a:pPr>
            <a:r>
              <a:rPr lang="en-US" altLang="zh-CN" dirty="0" err="1"/>
              <a:t>int</a:t>
            </a:r>
            <a:r>
              <a:rPr lang="en-US" altLang="zh-CN" dirty="0"/>
              <a:t> main() {	//</a:t>
            </a:r>
            <a:r>
              <a:rPr lang="zh-CN" altLang="en-US" dirty="0"/>
              <a:t>主函数</a:t>
            </a:r>
          </a:p>
          <a:p>
            <a:pPr marL="365766" indent="-256036" eaLnBrk="1" fontAlgn="auto" hangingPunct="1">
              <a:lnSpc>
                <a:spcPct val="85000"/>
              </a:lnSpc>
              <a:spcAft>
                <a:spcPts val="0"/>
              </a:spcAft>
              <a:buClr>
                <a:schemeClr val="accent3"/>
              </a:buClr>
              <a:defRPr/>
            </a:pPr>
            <a:r>
              <a:rPr lang="zh-CN" altLang="en-US" dirty="0"/>
              <a:t>	</a:t>
            </a:r>
            <a:r>
              <a:rPr lang="en-US" altLang="zh-CN" dirty="0"/>
              <a:t>const Point myp1(1, 1), myp2(4, 5);	</a:t>
            </a:r>
            <a:endParaRPr lang="zh-CN" altLang="en-US" dirty="0"/>
          </a:p>
          <a:p>
            <a:pPr marL="365766" indent="-256036" eaLnBrk="1" fontAlgn="auto" hangingPunct="1">
              <a:lnSpc>
                <a:spcPct val="85000"/>
              </a:lnSpc>
              <a:spcAft>
                <a:spcPts val="0"/>
              </a:spcAft>
              <a:buClr>
                <a:schemeClr val="accent3"/>
              </a:buClr>
              <a:defRPr/>
            </a:pPr>
            <a:r>
              <a:rPr lang="zh-CN" altLang="en-US" dirty="0"/>
              <a:t>	</a:t>
            </a:r>
            <a:r>
              <a:rPr lang="en-US" altLang="zh-CN" dirty="0" err="1"/>
              <a:t>cout</a:t>
            </a:r>
            <a:r>
              <a:rPr lang="en-US" altLang="zh-CN" dirty="0"/>
              <a:t> &lt;&lt; "The distance is: ";</a:t>
            </a:r>
          </a:p>
          <a:p>
            <a:pPr marL="365766" indent="-256036" eaLnBrk="1" fontAlgn="auto" hangingPunct="1">
              <a:lnSpc>
                <a:spcPct val="85000"/>
              </a:lnSpc>
              <a:spcAft>
                <a:spcPts val="0"/>
              </a:spcAft>
              <a:buClr>
                <a:schemeClr val="accent3"/>
              </a:buClr>
              <a:defRPr/>
            </a:pPr>
            <a:r>
              <a:rPr lang="en-US" altLang="zh-CN" dirty="0"/>
              <a:t>	</a:t>
            </a:r>
            <a:r>
              <a:rPr lang="en-US" altLang="zh-CN" dirty="0" err="1"/>
              <a:t>cout</a:t>
            </a:r>
            <a:r>
              <a:rPr lang="en-US" altLang="zh-CN" dirty="0"/>
              <a:t> &lt;&lt; dist(myp1, myp2) &lt;&lt; </a:t>
            </a:r>
            <a:r>
              <a:rPr lang="en-US" altLang="zh-CN" dirty="0" err="1"/>
              <a:t>endl</a:t>
            </a:r>
            <a:r>
              <a:rPr lang="en-US" altLang="zh-CN" dirty="0"/>
              <a:t>;</a:t>
            </a:r>
            <a:endParaRPr lang="zh-CN" altLang="en-US" dirty="0"/>
          </a:p>
          <a:p>
            <a:pPr marL="365766" indent="-256036" eaLnBrk="1" fontAlgn="auto" hangingPunct="1">
              <a:lnSpc>
                <a:spcPct val="85000"/>
              </a:lnSpc>
              <a:spcAft>
                <a:spcPts val="0"/>
              </a:spcAft>
              <a:buClr>
                <a:schemeClr val="accent3"/>
              </a:buClr>
              <a:defRPr/>
            </a:pPr>
            <a:r>
              <a:rPr lang="zh-CN" altLang="en-US" dirty="0"/>
              <a:t>	</a:t>
            </a:r>
            <a:r>
              <a:rPr lang="en-US" altLang="zh-CN" dirty="0"/>
              <a:t>return 0;</a:t>
            </a:r>
          </a:p>
          <a:p>
            <a:pPr marL="365766" indent="-256036" eaLnBrk="1" fontAlgn="auto" hangingPunct="1">
              <a:lnSpc>
                <a:spcPct val="85000"/>
              </a:lnSpc>
              <a:spcAft>
                <a:spcPts val="0"/>
              </a:spcAft>
              <a:buClr>
                <a:schemeClr val="accent3"/>
              </a:buClr>
              <a:defRPr/>
            </a:pPr>
            <a:r>
              <a:rPr lang="en-US" altLang="zh-CN" dirty="0"/>
              <a:t>} </a:t>
            </a:r>
          </a:p>
        </p:txBody>
      </p:sp>
      <p:sp>
        <p:nvSpPr>
          <p:cNvPr id="5" name="标题 4"/>
          <p:cNvSpPr txBox="1">
            <a:spLocks/>
          </p:cNvSpPr>
          <p:nvPr/>
        </p:nvSpPr>
        <p:spPr>
          <a:xfrm>
            <a:off x="-234950" y="3"/>
            <a:ext cx="9623425" cy="860207"/>
          </a:xfrm>
          <a:prstGeom prst="rect">
            <a:avLst/>
          </a:prstGeom>
        </p:spPr>
        <p:txBody>
          <a:bodyPr anchor="ctr">
            <a:normAutofit/>
          </a:bodyPr>
          <a:lstStyle/>
          <a:p>
            <a:pPr algn="ctr" fontAlgn="auto">
              <a:spcAft>
                <a:spcPts val="0"/>
              </a:spcAft>
              <a:defRPr/>
            </a:pPr>
            <a:endParaRPr kumimoji="0" lang="zh-CN" altLang="en-US" sz="44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 y="928787"/>
            <a:ext cx="9144000" cy="911680"/>
          </a:xfrm>
        </p:spPr>
        <p:txBody>
          <a:bodyPr/>
          <a:lstStyle/>
          <a:p>
            <a:pPr eaLnBrk="1" hangingPunct="1"/>
            <a:r>
              <a:rPr lang="zh-CN" altLang="en-US" dirty="0"/>
              <a:t>局部作用域</a:t>
            </a:r>
          </a:p>
        </p:txBody>
      </p:sp>
      <p:sp>
        <p:nvSpPr>
          <p:cNvPr id="7171" name="内容占位符 2"/>
          <p:cNvSpPr>
            <a:spLocks noGrp="1"/>
          </p:cNvSpPr>
          <p:nvPr>
            <p:ph idx="1"/>
          </p:nvPr>
        </p:nvSpPr>
        <p:spPr>
          <a:xfrm>
            <a:off x="1" y="1840734"/>
            <a:ext cx="9252520" cy="4869730"/>
          </a:xfrm>
        </p:spPr>
        <p:txBody>
          <a:bodyPr/>
          <a:lstStyle/>
          <a:p>
            <a:pPr eaLnBrk="1" hangingPunct="1">
              <a:spcAft>
                <a:spcPts val="1200"/>
              </a:spcAft>
            </a:pPr>
            <a:r>
              <a:rPr lang="zh-CN" altLang="en-US" sz="2799" dirty="0">
                <a:latin typeface="Consolas" panose="020B0609020204030204" pitchFamily="49" charset="0"/>
              </a:rPr>
              <a:t>函数的形参、在块中声明的标识符；</a:t>
            </a:r>
            <a:endParaRPr lang="en-US" altLang="zh-CN" sz="2799" dirty="0">
              <a:latin typeface="Consolas" panose="020B0609020204030204" pitchFamily="49" charset="0"/>
            </a:endParaRPr>
          </a:p>
          <a:p>
            <a:pPr eaLnBrk="1" hangingPunct="1">
              <a:spcAft>
                <a:spcPts val="1200"/>
              </a:spcAft>
            </a:pPr>
            <a:r>
              <a:rPr lang="zh-CN" altLang="en-US" sz="2799" dirty="0">
                <a:latin typeface="Consolas" panose="020B0609020204030204" pitchFamily="49" charset="0"/>
              </a:rPr>
              <a:t>其作用域自声明处起，限于块中。</a:t>
            </a:r>
            <a:endParaRPr lang="en-US" altLang="zh-CN" sz="2799" dirty="0">
              <a:latin typeface="Consolas" panose="020B0609020204030204" pitchFamily="49" charset="0"/>
            </a:endParaRPr>
          </a:p>
          <a:p>
            <a:pPr eaLnBrk="1" hangingPunct="1">
              <a:spcAft>
                <a:spcPts val="1200"/>
              </a:spcAft>
            </a:pPr>
            <a:r>
              <a:rPr lang="zh-CN" altLang="en-US" sz="2799" dirty="0">
                <a:latin typeface="Consolas" panose="020B0609020204030204" pitchFamily="49" charset="0"/>
              </a:rPr>
              <a:t>例：</a:t>
            </a:r>
            <a:endParaRPr lang="en-US" altLang="zh-CN" sz="2799" dirty="0">
              <a:latin typeface="Consolas" panose="020B0609020204030204" pitchFamily="49" charset="0"/>
            </a:endParaRPr>
          </a:p>
        </p:txBody>
      </p:sp>
      <p:sp>
        <p:nvSpPr>
          <p:cNvPr id="6" name="AutoShape 5"/>
          <p:cNvSpPr>
            <a:spLocks noChangeArrowheads="1"/>
          </p:cNvSpPr>
          <p:nvPr/>
        </p:nvSpPr>
        <p:spPr bwMode="auto">
          <a:xfrm>
            <a:off x="3850653" y="4707799"/>
            <a:ext cx="2070760" cy="506286"/>
          </a:xfrm>
          <a:prstGeom prst="cloudCallout">
            <a:avLst>
              <a:gd name="adj1" fmla="val -56229"/>
              <a:gd name="adj2" fmla="val 83742"/>
            </a:avLst>
          </a:prstGeom>
          <a:solidFill>
            <a:srgbClr val="66FFFF"/>
          </a:solidFill>
          <a:ln w="9525">
            <a:solidFill>
              <a:schemeClr val="accent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2001">
                <a:latin typeface="微软雅黑" panose="020B0503020204020204" pitchFamily="34" charset="-122"/>
                <a:ea typeface="微软雅黑" panose="020B0503020204020204" pitchFamily="34" charset="-122"/>
              </a:rPr>
              <a:t>c</a:t>
            </a:r>
            <a:r>
              <a:rPr lang="zh-CN" altLang="en-US" sz="2001">
                <a:latin typeface="微软雅黑" panose="020B0503020204020204" pitchFamily="34" charset="-122"/>
                <a:ea typeface="微软雅黑" panose="020B0503020204020204" pitchFamily="34" charset="-122"/>
              </a:rPr>
              <a:t>的作用域</a:t>
            </a:r>
          </a:p>
        </p:txBody>
      </p:sp>
      <p:sp>
        <p:nvSpPr>
          <p:cNvPr id="7" name="Freeform 8"/>
          <p:cNvSpPr>
            <a:spLocks/>
          </p:cNvSpPr>
          <p:nvPr/>
        </p:nvSpPr>
        <p:spPr bwMode="auto">
          <a:xfrm>
            <a:off x="2278102" y="3339648"/>
            <a:ext cx="4587793" cy="2952329"/>
          </a:xfrm>
          <a:custGeom>
            <a:avLst/>
            <a:gdLst>
              <a:gd name="T0" fmla="*/ 2147483647 w 2928"/>
              <a:gd name="T1" fmla="*/ 0 h 1632"/>
              <a:gd name="T2" fmla="*/ 2147483647 w 2928"/>
              <a:gd name="T3" fmla="*/ 0 h 1632"/>
              <a:gd name="T4" fmla="*/ 2147483647 w 2928"/>
              <a:gd name="T5" fmla="*/ 2147483647 h 1632"/>
              <a:gd name="T6" fmla="*/ 0 w 2928"/>
              <a:gd name="T7" fmla="*/ 2147483647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950"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1"/>
          </a:p>
        </p:txBody>
      </p:sp>
      <p:sp>
        <p:nvSpPr>
          <p:cNvPr id="8" name="AutoShape 9"/>
          <p:cNvSpPr>
            <a:spLocks noChangeArrowheads="1"/>
          </p:cNvSpPr>
          <p:nvPr/>
        </p:nvSpPr>
        <p:spPr bwMode="auto">
          <a:xfrm>
            <a:off x="7020273" y="3374724"/>
            <a:ext cx="2123728" cy="559519"/>
          </a:xfrm>
          <a:prstGeom prst="cloudCallout">
            <a:avLst>
              <a:gd name="adj1" fmla="val -54000"/>
              <a:gd name="adj2" fmla="val 70489"/>
            </a:avLst>
          </a:prstGeom>
          <a:solidFill>
            <a:srgbClr val="66FFFF"/>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2001">
                <a:latin typeface="微软雅黑" panose="020B0503020204020204" pitchFamily="34" charset="-122"/>
                <a:ea typeface="微软雅黑" panose="020B0503020204020204" pitchFamily="34" charset="-122"/>
              </a:rPr>
              <a:t>a</a:t>
            </a:r>
            <a:r>
              <a:rPr lang="zh-CN" altLang="en-US" sz="2001">
                <a:latin typeface="微软雅黑" panose="020B0503020204020204" pitchFamily="34" charset="-122"/>
                <a:ea typeface="微软雅黑" panose="020B0503020204020204" pitchFamily="34" charset="-122"/>
              </a:rPr>
              <a:t>的作用域</a:t>
            </a:r>
          </a:p>
        </p:txBody>
      </p:sp>
      <p:grpSp>
        <p:nvGrpSpPr>
          <p:cNvPr id="9" name="Group 10"/>
          <p:cNvGrpSpPr>
            <a:grpSpLocks/>
          </p:cNvGrpSpPr>
          <p:nvPr/>
        </p:nvGrpSpPr>
        <p:grpSpPr bwMode="auto">
          <a:xfrm>
            <a:off x="2278105" y="3627680"/>
            <a:ext cx="6707502" cy="2664296"/>
            <a:chOff x="960" y="2256"/>
            <a:chExt cx="3690" cy="1632"/>
          </a:xfrm>
        </p:grpSpPr>
        <p:sp>
          <p:nvSpPr>
            <p:cNvPr id="10" name="Freeform 8"/>
            <p:cNvSpPr>
              <a:spLocks/>
            </p:cNvSpPr>
            <p:nvPr/>
          </p:nvSpPr>
          <p:spPr bwMode="auto">
            <a:xfrm>
              <a:off x="960" y="2256"/>
              <a:ext cx="2094" cy="1632"/>
            </a:xfrm>
            <a:custGeom>
              <a:avLst/>
              <a:gdLst>
                <a:gd name="T0" fmla="*/ 20 w 2928"/>
                <a:gd name="T1" fmla="*/ 0 h 1632"/>
                <a:gd name="T2" fmla="*/ 37 w 2928"/>
                <a:gd name="T3" fmla="*/ 0 h 1632"/>
                <a:gd name="T4" fmla="*/ 37 w 2928"/>
                <a:gd name="T5" fmla="*/ 1632 h 1632"/>
                <a:gd name="T6" fmla="*/ 0 w 2928"/>
                <a:gd name="T7" fmla="*/ 1632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584"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1"/>
            </a:p>
          </p:txBody>
        </p:sp>
        <p:sp>
          <p:nvSpPr>
            <p:cNvPr id="11" name="AutoShape 9"/>
            <p:cNvSpPr>
              <a:spLocks noChangeArrowheads="1"/>
            </p:cNvSpPr>
            <p:nvPr/>
          </p:nvSpPr>
          <p:spPr bwMode="auto">
            <a:xfrm>
              <a:off x="3343" y="2808"/>
              <a:ext cx="1307" cy="351"/>
            </a:xfrm>
            <a:prstGeom prst="cloudCallout">
              <a:avLst>
                <a:gd name="adj1" fmla="val -70343"/>
                <a:gd name="adj2" fmla="val 80991"/>
              </a:avLst>
            </a:prstGeom>
            <a:solidFill>
              <a:srgbClr val="66FFFF"/>
            </a:solidFill>
            <a:ln w="9525">
              <a:solidFill>
                <a:schemeClr val="accent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2001">
                  <a:latin typeface="微软雅黑" panose="020B0503020204020204" pitchFamily="34" charset="-122"/>
                  <a:ea typeface="微软雅黑" panose="020B0503020204020204" pitchFamily="34" charset="-122"/>
                </a:rPr>
                <a:t>b</a:t>
              </a:r>
              <a:r>
                <a:rPr lang="zh-CN" altLang="en-US" sz="2001">
                  <a:latin typeface="微软雅黑" panose="020B0503020204020204" pitchFamily="34" charset="-122"/>
                  <a:ea typeface="微软雅黑" panose="020B0503020204020204" pitchFamily="34" charset="-122"/>
                </a:rPr>
                <a:t>的作用域</a:t>
              </a:r>
            </a:p>
          </p:txBody>
        </p:sp>
      </p:grpSp>
      <p:sp>
        <p:nvSpPr>
          <p:cNvPr id="12" name="Freeform 8"/>
          <p:cNvSpPr>
            <a:spLocks/>
          </p:cNvSpPr>
          <p:nvPr/>
        </p:nvSpPr>
        <p:spPr bwMode="auto">
          <a:xfrm>
            <a:off x="2409621" y="4779808"/>
            <a:ext cx="1309516" cy="1152128"/>
          </a:xfrm>
          <a:custGeom>
            <a:avLst/>
            <a:gdLst>
              <a:gd name="T0" fmla="*/ 20 w 2928"/>
              <a:gd name="T1" fmla="*/ 0 h 1632"/>
              <a:gd name="T2" fmla="*/ 37 w 2928"/>
              <a:gd name="T3" fmla="*/ 0 h 1632"/>
              <a:gd name="T4" fmla="*/ 37 w 2928"/>
              <a:gd name="T5" fmla="*/ 1632 h 1632"/>
              <a:gd name="T6" fmla="*/ 0 w 2928"/>
              <a:gd name="T7" fmla="*/ 1632 h 1632"/>
              <a:gd name="T8" fmla="*/ 0 60000 65536"/>
              <a:gd name="T9" fmla="*/ 0 60000 65536"/>
              <a:gd name="T10" fmla="*/ 0 60000 65536"/>
              <a:gd name="T11" fmla="*/ 0 60000 65536"/>
              <a:gd name="T12" fmla="*/ 0 w 2928"/>
              <a:gd name="T13" fmla="*/ 0 h 1632"/>
              <a:gd name="T14" fmla="*/ 2928 w 2928"/>
              <a:gd name="T15" fmla="*/ 1632 h 1632"/>
            </a:gdLst>
            <a:ahLst/>
            <a:cxnLst>
              <a:cxn ang="T8">
                <a:pos x="T0" y="T1"/>
              </a:cxn>
              <a:cxn ang="T9">
                <a:pos x="T2" y="T3"/>
              </a:cxn>
              <a:cxn ang="T10">
                <a:pos x="T4" y="T5"/>
              </a:cxn>
              <a:cxn ang="T11">
                <a:pos x="T6" y="T7"/>
              </a:cxn>
            </a:cxnLst>
            <a:rect l="T12" t="T13" r="T14" b="T15"/>
            <a:pathLst>
              <a:path w="2928" h="1632">
                <a:moveTo>
                  <a:pt x="1584" y="0"/>
                </a:moveTo>
                <a:lnTo>
                  <a:pt x="2928" y="0"/>
                </a:lnTo>
                <a:lnTo>
                  <a:pt x="2928" y="1632"/>
                </a:lnTo>
                <a:lnTo>
                  <a:pt x="0" y="1632"/>
                </a:lnTo>
              </a:path>
            </a:pathLst>
          </a:custGeom>
          <a:noFill/>
          <a:ln w="9525">
            <a:solidFill>
              <a:schemeClr val="accent1"/>
            </a:solidFill>
            <a:round/>
            <a:headEnd type="triangle" w="lg" len="lg"/>
            <a:tailEnd type="triangl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1"/>
          </a:p>
        </p:txBody>
      </p:sp>
      <p:sp>
        <p:nvSpPr>
          <p:cNvPr id="2" name="文本框 1"/>
          <p:cNvSpPr txBox="1"/>
          <p:nvPr/>
        </p:nvSpPr>
        <p:spPr>
          <a:xfrm>
            <a:off x="1323651" y="3064869"/>
            <a:ext cx="2553904" cy="3417474"/>
          </a:xfrm>
          <a:prstGeom prst="rect">
            <a:avLst/>
          </a:prstGeom>
          <a:noFill/>
        </p:spPr>
        <p:txBody>
          <a:bodyPr wrap="none" rtlCol="0">
            <a:spAutoFit/>
          </a:bodyPr>
          <a:lstStyle/>
          <a:p>
            <a:pPr marL="109539">
              <a:spcBef>
                <a:spcPts val="0"/>
              </a:spcBef>
            </a:pPr>
            <a:r>
              <a:rPr lang="en-US" altLang="zh-CN" sz="2401" dirty="0">
                <a:latin typeface="微软雅黑" panose="020B0503020204020204" pitchFamily="34" charset="-122"/>
                <a:ea typeface="微软雅黑" panose="020B0503020204020204" pitchFamily="34" charset="-122"/>
              </a:rPr>
              <a:t>void fun(int a) {</a:t>
            </a:r>
          </a:p>
          <a:p>
            <a:pPr marL="109539">
              <a:spcBef>
                <a:spcPts val="0"/>
              </a:spcBef>
            </a:pPr>
            <a:r>
              <a:rPr lang="en-US" altLang="zh-CN" sz="2401" dirty="0">
                <a:latin typeface="微软雅黑" panose="020B0503020204020204" pitchFamily="34" charset="-122"/>
                <a:ea typeface="微软雅黑" panose="020B0503020204020204" pitchFamily="34" charset="-122"/>
              </a:rPr>
              <a:t>   int b = a;</a:t>
            </a:r>
          </a:p>
          <a:p>
            <a:pPr marL="109539">
              <a:spcBef>
                <a:spcPts val="0"/>
              </a:spcBef>
            </a:pPr>
            <a:r>
              <a:rPr lang="en-US" altLang="zh-CN" sz="2401" dirty="0">
                <a:latin typeface="微软雅黑" panose="020B0503020204020204" pitchFamily="34" charset="-122"/>
                <a:ea typeface="微软雅黑" panose="020B0503020204020204" pitchFamily="34" charset="-122"/>
              </a:rPr>
              <a:t>   </a:t>
            </a:r>
            <a:r>
              <a:rPr lang="en-US" altLang="zh-CN" sz="2401" dirty="0" err="1">
                <a:latin typeface="微软雅黑" panose="020B0503020204020204" pitchFamily="34" charset="-122"/>
                <a:ea typeface="微软雅黑" panose="020B0503020204020204" pitchFamily="34" charset="-122"/>
              </a:rPr>
              <a:t>cin</a:t>
            </a:r>
            <a:r>
              <a:rPr lang="en-US" altLang="zh-CN" sz="2401" dirty="0">
                <a:latin typeface="微软雅黑" panose="020B0503020204020204" pitchFamily="34" charset="-122"/>
                <a:ea typeface="微软雅黑" panose="020B0503020204020204" pitchFamily="34" charset="-122"/>
              </a:rPr>
              <a:t> &gt;&gt; b;</a:t>
            </a:r>
          </a:p>
          <a:p>
            <a:pPr marL="109539">
              <a:spcBef>
                <a:spcPts val="0"/>
              </a:spcBef>
            </a:pPr>
            <a:r>
              <a:rPr lang="en-US" altLang="zh-CN" sz="2401" dirty="0">
                <a:latin typeface="微软雅黑" panose="020B0503020204020204" pitchFamily="34" charset="-122"/>
                <a:ea typeface="微软雅黑" panose="020B0503020204020204" pitchFamily="34" charset="-122"/>
              </a:rPr>
              <a:t>   if (b &gt; 0) {</a:t>
            </a:r>
          </a:p>
          <a:p>
            <a:pPr marL="109539">
              <a:spcBef>
                <a:spcPts val="0"/>
              </a:spcBef>
            </a:pPr>
            <a:r>
              <a:rPr lang="en-US" altLang="zh-CN" sz="2401" dirty="0">
                <a:latin typeface="微软雅黑" panose="020B0503020204020204" pitchFamily="34" charset="-122"/>
                <a:ea typeface="微软雅黑" panose="020B0503020204020204" pitchFamily="34" charset="-122"/>
              </a:rPr>
              <a:t>     int c;</a:t>
            </a:r>
          </a:p>
          <a:p>
            <a:pPr marL="109539">
              <a:spcBef>
                <a:spcPts val="0"/>
              </a:spcBef>
            </a:pPr>
            <a:endParaRPr lang="en-US" altLang="zh-CN" sz="2401" dirty="0">
              <a:latin typeface="微软雅黑" panose="020B0503020204020204" pitchFamily="34" charset="-122"/>
              <a:ea typeface="微软雅黑" panose="020B0503020204020204" pitchFamily="34" charset="-122"/>
            </a:endParaRPr>
          </a:p>
          <a:p>
            <a:pPr marL="109539">
              <a:spcBef>
                <a:spcPts val="0"/>
              </a:spcBef>
            </a:pPr>
            <a:r>
              <a:rPr lang="en-US" altLang="zh-CN" sz="2401" dirty="0">
                <a:latin typeface="微软雅黑" panose="020B0503020204020204" pitchFamily="34" charset="-122"/>
                <a:ea typeface="微软雅黑" panose="020B0503020204020204" pitchFamily="34" charset="-122"/>
              </a:rPr>
              <a:t>     ......</a:t>
            </a:r>
          </a:p>
          <a:p>
            <a:pPr marL="109539">
              <a:spcBef>
                <a:spcPts val="0"/>
              </a:spcBef>
            </a:pPr>
            <a:r>
              <a:rPr lang="en-US" altLang="zh-CN" sz="2401" dirty="0">
                <a:latin typeface="微软雅黑" panose="020B0503020204020204" pitchFamily="34" charset="-122"/>
                <a:ea typeface="微软雅黑" panose="020B0503020204020204" pitchFamily="34" charset="-122"/>
              </a:rPr>
              <a:t>   }</a:t>
            </a:r>
          </a:p>
          <a:p>
            <a:pPr marL="109539">
              <a:spcBef>
                <a:spcPts val="0"/>
              </a:spcBef>
            </a:pPr>
            <a:r>
              <a:rPr lang="en-US" altLang="zh-CN" sz="2401" dirty="0">
                <a:latin typeface="微软雅黑" panose="020B0503020204020204" pitchFamily="34" charset="-122"/>
                <a:ea typeface="微软雅黑" panose="020B0503020204020204" pitchFamily="34" charset="-122"/>
              </a:rPr>
              <a:t>}</a:t>
            </a:r>
            <a:endParaRPr lang="zh-CN" altLang="en-US" sz="2401"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4"/>
          </p:nvPr>
        </p:nvSpPr>
        <p:spPr>
          <a:xfrm>
            <a:off x="7995402" y="-31477"/>
            <a:ext cx="2058054" cy="365125"/>
          </a:xfrm>
        </p:spPr>
        <p:txBody>
          <a:bodyPr/>
          <a:lstStyle/>
          <a:p>
            <a:fld id="{8B523677-3448-4A6C-9E0B-8088A24AD317}" type="slidenum">
              <a:rPr lang="zh-CN" altLang="en-US" smtClean="0"/>
              <a:pPr/>
              <a:t>6</a:t>
            </a:fld>
            <a:endParaRPr lang="zh-CN" altLang="en-US"/>
          </a:p>
        </p:txBody>
      </p:sp>
    </p:spTree>
    <p:extLst>
      <p:ext uri="{BB962C8B-B14F-4D97-AF65-F5344CB8AC3E}">
        <p14:creationId xmlns:p14="http://schemas.microsoft.com/office/powerpoint/2010/main" val="34886412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多文件结构和编译预处理命令</a:t>
            </a:r>
          </a:p>
        </p:txBody>
      </p:sp>
      <p:sp>
        <p:nvSpPr>
          <p:cNvPr id="3" name="文本占位符 2"/>
          <p:cNvSpPr>
            <a:spLocks noGrp="1"/>
          </p:cNvSpPr>
          <p:nvPr>
            <p:ph type="body" idx="1"/>
          </p:nvPr>
        </p:nvSpPr>
        <p:spPr/>
        <p:txBody>
          <a:bodyPr/>
          <a:lstStyle/>
          <a:p>
            <a:r>
              <a:rPr lang="zh-CN" altLang="en-US" dirty="0"/>
              <a:t>如果程序的规模大，我们一般会把程序分别放在不同的文件中，分别编译，然后放在一起连接。</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60</a:t>
            </a:fld>
            <a:endParaRPr lang="zh-CN" altLang="en-US"/>
          </a:p>
        </p:txBody>
      </p:sp>
    </p:spTree>
    <p:extLst>
      <p:ext uri="{BB962C8B-B14F-4D97-AF65-F5344CB8AC3E}">
        <p14:creationId xmlns:p14="http://schemas.microsoft.com/office/powerpoint/2010/main" val="3655435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251520" y="1196752"/>
            <a:ext cx="10975975" cy="1066800"/>
          </a:xfrm>
        </p:spPr>
        <p:txBody>
          <a:bodyPr/>
          <a:lstStyle/>
          <a:p>
            <a:pPr eaLnBrk="1" hangingPunct="1"/>
            <a:r>
              <a:rPr lang="en-US" altLang="zh-CN"/>
              <a:t>C++</a:t>
            </a:r>
            <a:r>
              <a:rPr lang="zh-CN" altLang="en-US"/>
              <a:t>程序的一般组织结构</a:t>
            </a:r>
          </a:p>
        </p:txBody>
      </p:sp>
      <p:sp>
        <p:nvSpPr>
          <p:cNvPr id="46083" name="内容占位符 2"/>
          <p:cNvSpPr>
            <a:spLocks noGrp="1"/>
          </p:cNvSpPr>
          <p:nvPr>
            <p:ph idx="1"/>
          </p:nvPr>
        </p:nvSpPr>
        <p:spPr>
          <a:xfrm>
            <a:off x="251521" y="2401667"/>
            <a:ext cx="8892480" cy="3076576"/>
          </a:xfrm>
        </p:spPr>
        <p:txBody>
          <a:bodyPr/>
          <a:lstStyle/>
          <a:p>
            <a:pPr eaLnBrk="1" hangingPunct="1">
              <a:spcAft>
                <a:spcPts val="1200"/>
              </a:spcAft>
            </a:pPr>
            <a:r>
              <a:rPr lang="zh-CN" altLang="en-US" dirty="0">
                <a:latin typeface="Consolas" panose="020B0609020204030204" pitchFamily="49" charset="0"/>
              </a:rPr>
              <a:t>一个工程可以划分为多个源文件：</a:t>
            </a:r>
          </a:p>
          <a:p>
            <a:pPr lvl="1" eaLnBrk="1" hangingPunct="1">
              <a:spcAft>
                <a:spcPts val="1200"/>
              </a:spcAft>
            </a:pPr>
            <a:r>
              <a:rPr lang="zh-CN" altLang="en-US" sz="2400" dirty="0">
                <a:latin typeface="Consolas" panose="020B0609020204030204" pitchFamily="49" charset="0"/>
              </a:rPr>
              <a:t>类声明文件（</a:t>
            </a:r>
            <a:r>
              <a:rPr lang="en-US" altLang="zh-CN" sz="2400" dirty="0">
                <a:latin typeface="Consolas" panose="020B0609020204030204" pitchFamily="49" charset="0"/>
              </a:rPr>
              <a:t>.h</a:t>
            </a:r>
            <a:r>
              <a:rPr lang="zh-CN" altLang="en-US" sz="2400" dirty="0">
                <a:latin typeface="Consolas" panose="020B0609020204030204" pitchFamily="49" charset="0"/>
              </a:rPr>
              <a:t>文件）</a:t>
            </a:r>
          </a:p>
          <a:p>
            <a:pPr lvl="1" eaLnBrk="1" hangingPunct="1">
              <a:spcAft>
                <a:spcPts val="1200"/>
              </a:spcAft>
            </a:pPr>
            <a:r>
              <a:rPr lang="zh-CN" altLang="en-US" sz="2400" dirty="0">
                <a:latin typeface="Consolas" panose="020B0609020204030204" pitchFamily="49" charset="0"/>
              </a:rPr>
              <a:t>类实现文件（</a:t>
            </a:r>
            <a:r>
              <a:rPr lang="en-US" altLang="zh-CN" sz="2400" dirty="0">
                <a:latin typeface="Consolas" panose="020B0609020204030204" pitchFamily="49" charset="0"/>
              </a:rPr>
              <a:t>.</a:t>
            </a:r>
            <a:r>
              <a:rPr lang="en-US" altLang="zh-CN" sz="2400" dirty="0" err="1">
                <a:latin typeface="Consolas" panose="020B0609020204030204" pitchFamily="49" charset="0"/>
              </a:rPr>
              <a:t>cpp</a:t>
            </a:r>
            <a:r>
              <a:rPr lang="zh-CN" altLang="en-US" sz="2400" dirty="0">
                <a:latin typeface="Consolas" panose="020B0609020204030204" pitchFamily="49" charset="0"/>
              </a:rPr>
              <a:t>文件）</a:t>
            </a:r>
          </a:p>
          <a:p>
            <a:pPr lvl="1" eaLnBrk="1" hangingPunct="1">
              <a:spcAft>
                <a:spcPts val="1200"/>
              </a:spcAft>
            </a:pPr>
            <a:r>
              <a:rPr lang="zh-CN" altLang="en-US" sz="2400" dirty="0">
                <a:latin typeface="Consolas" panose="020B0609020204030204" pitchFamily="49" charset="0"/>
              </a:rPr>
              <a:t>类的使用文件（</a:t>
            </a:r>
            <a:r>
              <a:rPr lang="en-US" altLang="zh-CN" sz="2400" dirty="0">
                <a:latin typeface="Consolas" panose="020B0609020204030204" pitchFamily="49" charset="0"/>
              </a:rPr>
              <a:t>main()</a:t>
            </a:r>
            <a:r>
              <a:rPr lang="zh-CN" altLang="zh-CN" sz="2400" dirty="0">
                <a:latin typeface="Consolas" panose="020B0609020204030204" pitchFamily="49" charset="0"/>
              </a:rPr>
              <a:t>所在的</a:t>
            </a:r>
            <a:r>
              <a:rPr lang="en-US" altLang="zh-CN" sz="2400" dirty="0">
                <a:latin typeface="Consolas" panose="020B0609020204030204" pitchFamily="49" charset="0"/>
              </a:rPr>
              <a:t>.</a:t>
            </a:r>
            <a:r>
              <a:rPr lang="en-US" altLang="zh-CN" sz="2400" dirty="0" err="1">
                <a:latin typeface="Consolas" panose="020B0609020204030204" pitchFamily="49" charset="0"/>
              </a:rPr>
              <a:t>cpp</a:t>
            </a:r>
            <a:r>
              <a:rPr lang="zh-CN" altLang="zh-CN" sz="2400" dirty="0">
                <a:latin typeface="Consolas" panose="020B0609020204030204" pitchFamily="49" charset="0"/>
              </a:rPr>
              <a:t>文件</a:t>
            </a:r>
            <a:r>
              <a:rPr lang="zh-CN" altLang="en-US" sz="2400" dirty="0">
                <a:latin typeface="Consolas" panose="020B0609020204030204" pitchFamily="49" charset="0"/>
              </a:rPr>
              <a:t>）</a:t>
            </a:r>
          </a:p>
          <a:p>
            <a:pPr eaLnBrk="1" hangingPunct="1">
              <a:spcAft>
                <a:spcPts val="1200"/>
              </a:spcAft>
            </a:pPr>
            <a:r>
              <a:rPr lang="zh-CN" altLang="en-US" dirty="0">
                <a:latin typeface="Consolas" panose="020B0609020204030204" pitchFamily="49" charset="0"/>
              </a:rPr>
              <a:t>利用工程来组合各个文件。</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61</a:t>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 </a:t>
            </a:r>
            <a:r>
              <a:rPr lang="en-US" altLang="zh-CN"/>
              <a:t>5-10 </a:t>
            </a:r>
            <a:r>
              <a:rPr lang="zh-CN" altLang="en-US"/>
              <a:t>多文件的工程</a:t>
            </a:r>
            <a:endParaRPr lang="zh-CN" altLang="en-US" dirty="0"/>
          </a:p>
        </p:txBody>
      </p:sp>
      <p:sp>
        <p:nvSpPr>
          <p:cNvPr id="3" name="内容占位符 2"/>
          <p:cNvSpPr>
            <a:spLocks noGrp="1"/>
          </p:cNvSpPr>
          <p:nvPr>
            <p:ph idx="1"/>
          </p:nvPr>
        </p:nvSpPr>
        <p:spPr>
          <a:xfrm>
            <a:off x="755576" y="908720"/>
            <a:ext cx="9076259" cy="5328591"/>
          </a:xfrm>
        </p:spPr>
        <p:txBody>
          <a:bodyPr>
            <a:normAutofit/>
          </a:bodyPr>
          <a:lstStyle/>
          <a:p>
            <a:pPr marL="365766" indent="-256036" eaLnBrk="1" fontAlgn="auto" hangingPunct="1">
              <a:lnSpc>
                <a:spcPct val="110000"/>
              </a:lnSpc>
              <a:spcAft>
                <a:spcPts val="0"/>
              </a:spcAft>
              <a:buClr>
                <a:schemeClr val="accent3"/>
              </a:buClr>
              <a:defRPr/>
            </a:pPr>
            <a:r>
              <a:rPr lang="en-US" altLang="zh-CN" sz="2000" dirty="0"/>
              <a:t>//</a:t>
            </a:r>
            <a:r>
              <a:rPr lang="zh-CN" altLang="en-US" sz="2000" dirty="0"/>
              <a:t>文件</a:t>
            </a:r>
            <a:r>
              <a:rPr lang="en-US" altLang="zh-CN" sz="2000" dirty="0"/>
              <a:t>1</a:t>
            </a:r>
            <a:r>
              <a:rPr lang="zh-CN" altLang="en-US" sz="2000" dirty="0"/>
              <a:t>，类的定义，</a:t>
            </a:r>
            <a:r>
              <a:rPr lang="en-US" altLang="zh-CN" sz="2000" dirty="0" err="1"/>
              <a:t>Point.h</a:t>
            </a:r>
            <a:endParaRPr lang="en-US" altLang="zh-CN" sz="2000" dirty="0"/>
          </a:p>
          <a:p>
            <a:pPr marL="365766" indent="-256036" eaLnBrk="1" fontAlgn="auto" hangingPunct="1">
              <a:lnSpc>
                <a:spcPct val="110000"/>
              </a:lnSpc>
              <a:spcAft>
                <a:spcPts val="0"/>
              </a:spcAft>
              <a:buClr>
                <a:schemeClr val="accent3"/>
              </a:buClr>
              <a:defRPr/>
            </a:pPr>
            <a:r>
              <a:rPr lang="en-US" altLang="zh-CN" sz="2000" dirty="0"/>
              <a:t>class Point {	//</a:t>
            </a:r>
            <a:r>
              <a:rPr lang="zh-CN" altLang="en-US" sz="2000" dirty="0"/>
              <a:t>类的定义</a:t>
            </a:r>
          </a:p>
          <a:p>
            <a:pPr marL="365766" indent="-256036" eaLnBrk="1" fontAlgn="auto" hangingPunct="1">
              <a:lnSpc>
                <a:spcPct val="110000"/>
              </a:lnSpc>
              <a:spcAft>
                <a:spcPts val="0"/>
              </a:spcAft>
              <a:buClr>
                <a:schemeClr val="accent3"/>
              </a:buClr>
              <a:defRPr/>
            </a:pPr>
            <a:r>
              <a:rPr lang="en-US" altLang="zh-CN" sz="2000" dirty="0"/>
              <a:t>public:	//</a:t>
            </a:r>
            <a:r>
              <a:rPr lang="zh-CN" altLang="en-US" sz="2000" dirty="0"/>
              <a:t>外部接口</a:t>
            </a:r>
          </a:p>
          <a:p>
            <a:pPr marL="365766" indent="-256036" eaLnBrk="1" fontAlgn="auto" hangingPunct="1">
              <a:lnSpc>
                <a:spcPct val="110000"/>
              </a:lnSpc>
              <a:spcAft>
                <a:spcPts val="0"/>
              </a:spcAft>
              <a:buClr>
                <a:schemeClr val="accent3"/>
              </a:buClr>
              <a:defRPr/>
            </a:pPr>
            <a:r>
              <a:rPr lang="zh-CN" altLang="en-US" sz="2000" dirty="0"/>
              <a:t>	</a:t>
            </a:r>
            <a:r>
              <a:rPr lang="en-US" altLang="zh-CN" sz="2000" dirty="0"/>
              <a:t>Point(int x = 0, int y = 0) : x(x), y(y) {count++;}</a:t>
            </a:r>
          </a:p>
          <a:p>
            <a:pPr marL="365766" indent="-256036" eaLnBrk="1" fontAlgn="auto" hangingPunct="1">
              <a:lnSpc>
                <a:spcPct val="110000"/>
              </a:lnSpc>
              <a:spcAft>
                <a:spcPts val="0"/>
              </a:spcAft>
              <a:buClr>
                <a:schemeClr val="accent3"/>
              </a:buClr>
              <a:defRPr/>
            </a:pPr>
            <a:r>
              <a:rPr lang="en-US" altLang="zh-CN" sz="2000" dirty="0"/>
              <a:t>	Point(const Point &amp;p);</a:t>
            </a:r>
          </a:p>
          <a:p>
            <a:pPr marL="365766" indent="-256036" eaLnBrk="1" fontAlgn="auto" hangingPunct="1">
              <a:lnSpc>
                <a:spcPct val="110000"/>
              </a:lnSpc>
              <a:spcAft>
                <a:spcPts val="0"/>
              </a:spcAft>
              <a:buClr>
                <a:schemeClr val="accent3"/>
              </a:buClr>
              <a:defRPr/>
            </a:pPr>
            <a:r>
              <a:rPr lang="en-US" altLang="zh-CN" sz="2000" dirty="0"/>
              <a:t>	~Point() { count--; }</a:t>
            </a:r>
          </a:p>
          <a:p>
            <a:pPr marL="365766" indent="-256036" eaLnBrk="1" fontAlgn="auto" hangingPunct="1">
              <a:lnSpc>
                <a:spcPct val="110000"/>
              </a:lnSpc>
              <a:spcAft>
                <a:spcPts val="0"/>
              </a:spcAft>
              <a:buClr>
                <a:schemeClr val="accent3"/>
              </a:buClr>
              <a:defRPr/>
            </a:pPr>
            <a:r>
              <a:rPr lang="en-US" altLang="zh-CN" sz="2000" dirty="0"/>
              <a:t>	</a:t>
            </a:r>
            <a:r>
              <a:rPr lang="en-US" altLang="zh-CN" sz="2000" dirty="0" err="1"/>
              <a:t>int</a:t>
            </a:r>
            <a:r>
              <a:rPr lang="en-US" altLang="zh-CN" sz="2000" dirty="0"/>
              <a:t> </a:t>
            </a:r>
            <a:r>
              <a:rPr lang="en-US" altLang="zh-CN" sz="2000" dirty="0" err="1"/>
              <a:t>getX</a:t>
            </a:r>
            <a:r>
              <a:rPr lang="en-US" altLang="zh-CN" sz="2000" dirty="0"/>
              <a:t>() const { return x; }</a:t>
            </a:r>
          </a:p>
          <a:p>
            <a:pPr marL="365766" indent="-256036" eaLnBrk="1" fontAlgn="auto" hangingPunct="1">
              <a:lnSpc>
                <a:spcPct val="110000"/>
              </a:lnSpc>
              <a:spcAft>
                <a:spcPts val="0"/>
              </a:spcAft>
              <a:buClr>
                <a:schemeClr val="accent3"/>
              </a:buClr>
              <a:defRPr/>
            </a:pPr>
            <a:r>
              <a:rPr lang="en-US" altLang="zh-CN" sz="2000" dirty="0"/>
              <a:t>	</a:t>
            </a:r>
            <a:r>
              <a:rPr lang="en-US" altLang="zh-CN" sz="2000" dirty="0" err="1"/>
              <a:t>int</a:t>
            </a:r>
            <a:r>
              <a:rPr lang="en-US" altLang="zh-CN" sz="2000" dirty="0"/>
              <a:t> </a:t>
            </a:r>
            <a:r>
              <a:rPr lang="en-US" altLang="zh-CN" sz="2000" dirty="0" err="1"/>
              <a:t>getY</a:t>
            </a:r>
            <a:r>
              <a:rPr lang="en-US" altLang="zh-CN" sz="2000" dirty="0"/>
              <a:t>() const { return y; }</a:t>
            </a:r>
          </a:p>
          <a:p>
            <a:pPr marL="365766" indent="-256036" eaLnBrk="1" fontAlgn="auto" hangingPunct="1">
              <a:lnSpc>
                <a:spcPct val="110000"/>
              </a:lnSpc>
              <a:spcAft>
                <a:spcPts val="0"/>
              </a:spcAft>
              <a:buClr>
                <a:schemeClr val="accent3"/>
              </a:buClr>
              <a:defRPr/>
            </a:pPr>
            <a:r>
              <a:rPr lang="en-US" altLang="zh-CN" sz="2000" dirty="0"/>
              <a:t>	static void </a:t>
            </a:r>
            <a:r>
              <a:rPr lang="en-US" altLang="zh-CN" sz="2000" dirty="0" err="1"/>
              <a:t>showCount</a:t>
            </a:r>
            <a:r>
              <a:rPr lang="en-US" altLang="zh-CN" sz="2000" dirty="0"/>
              <a:t>();	//</a:t>
            </a:r>
            <a:r>
              <a:rPr lang="zh-CN" altLang="en-US" sz="2000" dirty="0"/>
              <a:t>静态函数成员</a:t>
            </a:r>
          </a:p>
          <a:p>
            <a:pPr marL="365766" indent="-256036" eaLnBrk="1" fontAlgn="auto" hangingPunct="1">
              <a:lnSpc>
                <a:spcPct val="110000"/>
              </a:lnSpc>
              <a:spcAft>
                <a:spcPts val="0"/>
              </a:spcAft>
              <a:buClr>
                <a:schemeClr val="accent3"/>
              </a:buClr>
              <a:defRPr/>
            </a:pPr>
            <a:r>
              <a:rPr lang="en-US" altLang="zh-CN" sz="2000" dirty="0"/>
              <a:t>private:	//</a:t>
            </a:r>
            <a:r>
              <a:rPr lang="zh-CN" altLang="en-US" sz="2000" dirty="0"/>
              <a:t>私有数据成员</a:t>
            </a:r>
          </a:p>
          <a:p>
            <a:pPr marL="365766" indent="-256036" eaLnBrk="1" fontAlgn="auto" hangingPunct="1">
              <a:lnSpc>
                <a:spcPct val="110000"/>
              </a:lnSpc>
              <a:spcAft>
                <a:spcPts val="0"/>
              </a:spcAft>
              <a:buClr>
                <a:schemeClr val="accent3"/>
              </a:buClr>
              <a:defRPr/>
            </a:pPr>
            <a:r>
              <a:rPr lang="zh-CN" altLang="en-US" sz="2000" dirty="0"/>
              <a:t>	</a:t>
            </a:r>
            <a:r>
              <a:rPr lang="en-US" altLang="zh-CN" sz="2000" dirty="0" err="1"/>
              <a:t>int</a:t>
            </a:r>
            <a:r>
              <a:rPr lang="en-US" altLang="zh-CN" sz="2000" dirty="0"/>
              <a:t> x, y;</a:t>
            </a:r>
          </a:p>
          <a:p>
            <a:pPr marL="365766" indent="-256036" eaLnBrk="1" fontAlgn="auto" hangingPunct="1">
              <a:lnSpc>
                <a:spcPct val="110000"/>
              </a:lnSpc>
              <a:spcAft>
                <a:spcPts val="0"/>
              </a:spcAft>
              <a:buClr>
                <a:schemeClr val="accent3"/>
              </a:buClr>
              <a:defRPr/>
            </a:pPr>
            <a:r>
              <a:rPr lang="en-US" altLang="zh-CN" sz="2000" dirty="0"/>
              <a:t>	static </a:t>
            </a:r>
            <a:r>
              <a:rPr lang="en-US" altLang="zh-CN" sz="2000" dirty="0" err="1"/>
              <a:t>int</a:t>
            </a:r>
            <a:r>
              <a:rPr lang="en-US" altLang="zh-CN" sz="2000" dirty="0"/>
              <a:t> count;	//</a:t>
            </a:r>
            <a:r>
              <a:rPr lang="zh-CN" altLang="en-US" sz="2000" dirty="0"/>
              <a:t>静态数据成员</a:t>
            </a:r>
          </a:p>
          <a:p>
            <a:pPr marL="365766" indent="-256036" eaLnBrk="1" fontAlgn="auto" hangingPunct="1">
              <a:lnSpc>
                <a:spcPct val="110000"/>
              </a:lnSpc>
              <a:spcAft>
                <a:spcPts val="0"/>
              </a:spcAft>
              <a:buClr>
                <a:schemeClr val="accent3"/>
              </a:buClr>
              <a:defRPr/>
            </a:pPr>
            <a:r>
              <a:rPr lang="en-US" altLang="zh-CN" sz="2000" dirty="0"/>
              <a:t>};</a:t>
            </a:r>
          </a:p>
        </p:txBody>
      </p:sp>
      <p:sp>
        <p:nvSpPr>
          <p:cNvPr id="5" name="标题 4"/>
          <p:cNvSpPr txBox="1">
            <a:spLocks/>
          </p:cNvSpPr>
          <p:nvPr/>
        </p:nvSpPr>
        <p:spPr>
          <a:xfrm>
            <a:off x="251523" y="2"/>
            <a:ext cx="6480721" cy="908721"/>
          </a:xfrm>
          <a:prstGeom prst="rect">
            <a:avLst/>
          </a:prstGeom>
        </p:spPr>
        <p:txBody>
          <a:bodyPr anchor="ctr">
            <a:noAutofit/>
          </a:bodyPr>
          <a:lstStyle/>
          <a:p>
            <a:pPr algn="ctr" fontAlgn="auto">
              <a:spcAft>
                <a:spcPts val="0"/>
              </a:spcAft>
              <a:defRPr/>
            </a:pPr>
            <a:endParaRPr kumimoji="0" lang="zh-CN" altLang="en-US" sz="3600" dirty="0">
              <a:solidFill>
                <a:schemeClr val="bg1"/>
              </a:solidFill>
              <a:latin typeface="微软雅黑" pitchFamily="34" charset="-122"/>
              <a:ea typeface="微软雅黑" pitchFamily="34" charset="-122"/>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spcAft>
                <a:spcPts val="0"/>
              </a:spcAft>
              <a:defRPr/>
            </a:pPr>
            <a:r>
              <a:rPr lang="zh-CN" altLang="en-US"/>
              <a:t>例 </a:t>
            </a:r>
            <a:r>
              <a:rPr lang="en-US" altLang="zh-CN"/>
              <a:t>5-10</a:t>
            </a:r>
            <a:r>
              <a:rPr lang="zh-CN" altLang="en-US"/>
              <a:t>（续）</a:t>
            </a:r>
            <a:endParaRPr lang="zh-CN" altLang="en-US" dirty="0"/>
          </a:p>
        </p:txBody>
      </p:sp>
      <p:sp>
        <p:nvSpPr>
          <p:cNvPr id="3" name="内容占位符 2"/>
          <p:cNvSpPr>
            <a:spLocks noGrp="1"/>
          </p:cNvSpPr>
          <p:nvPr>
            <p:ph idx="1"/>
          </p:nvPr>
        </p:nvSpPr>
        <p:spPr>
          <a:xfrm>
            <a:off x="682992" y="929260"/>
            <a:ext cx="9076259" cy="5328591"/>
          </a:xfrm>
        </p:spPr>
        <p:txBody>
          <a:bodyPr>
            <a:noAutofit/>
          </a:bodyPr>
          <a:lstStyle/>
          <a:p>
            <a:pPr marL="365766" indent="-256036" eaLnBrk="1" fontAlgn="auto" hangingPunct="1">
              <a:spcBef>
                <a:spcPts val="0"/>
              </a:spcBef>
              <a:spcAft>
                <a:spcPts val="0"/>
              </a:spcAft>
              <a:buClr>
                <a:schemeClr val="accent3"/>
              </a:buClr>
              <a:defRPr/>
            </a:pPr>
            <a:r>
              <a:rPr lang="en-US" altLang="zh-CN" sz="2000" dirty="0"/>
              <a:t>//</a:t>
            </a:r>
            <a:r>
              <a:rPr lang="zh-CN" altLang="en-US" sz="2000" dirty="0"/>
              <a:t>文件</a:t>
            </a:r>
            <a:r>
              <a:rPr lang="en-US" altLang="zh-CN" sz="2000" dirty="0"/>
              <a:t>2</a:t>
            </a:r>
            <a:r>
              <a:rPr lang="zh-CN" altLang="en-US" sz="2000" dirty="0"/>
              <a:t>，类的实现，</a:t>
            </a:r>
            <a:r>
              <a:rPr lang="en-US" altLang="zh-CN" sz="2000" dirty="0"/>
              <a:t>Point.cpp</a:t>
            </a:r>
          </a:p>
          <a:p>
            <a:pPr marL="365766" indent="-256036" eaLnBrk="1" fontAlgn="auto" hangingPunct="1">
              <a:spcBef>
                <a:spcPts val="0"/>
              </a:spcBef>
              <a:spcAft>
                <a:spcPts val="0"/>
              </a:spcAft>
              <a:buClr>
                <a:schemeClr val="accent3"/>
              </a:buClr>
              <a:defRPr/>
            </a:pPr>
            <a:r>
              <a:rPr lang="en-US" altLang="zh-CN" sz="2000" dirty="0"/>
              <a:t>#include "</a:t>
            </a:r>
            <a:r>
              <a:rPr lang="en-US" altLang="zh-CN" sz="2000" dirty="0" err="1"/>
              <a:t>Point.h</a:t>
            </a:r>
            <a:r>
              <a:rPr lang="en-US" altLang="zh-CN" sz="2000" dirty="0"/>
              <a:t>"</a:t>
            </a:r>
          </a:p>
          <a:p>
            <a:pPr marL="365766" indent="-256036" eaLnBrk="1" fontAlgn="auto" hangingPunct="1">
              <a:spcBef>
                <a:spcPts val="0"/>
              </a:spcBef>
              <a:spcAft>
                <a:spcPts val="0"/>
              </a:spcAft>
              <a:buClr>
                <a:schemeClr val="accent3"/>
              </a:buClr>
              <a:defRPr/>
            </a:pPr>
            <a:r>
              <a:rPr lang="en-US" altLang="zh-CN" sz="2000" dirty="0"/>
              <a:t>#include &lt;</a:t>
            </a:r>
            <a:r>
              <a:rPr lang="en-US" altLang="zh-CN" sz="2000" dirty="0" err="1"/>
              <a:t>iostream</a:t>
            </a:r>
            <a:r>
              <a:rPr lang="en-US" altLang="zh-CN" sz="2000" dirty="0"/>
              <a:t>&gt;</a:t>
            </a:r>
          </a:p>
          <a:p>
            <a:pPr marL="365766" indent="-256036" eaLnBrk="1" fontAlgn="auto" hangingPunct="1">
              <a:spcBef>
                <a:spcPts val="0"/>
              </a:spcBef>
              <a:spcAft>
                <a:spcPts val="0"/>
              </a:spcAft>
              <a:buClr>
                <a:schemeClr val="accent3"/>
              </a:buClr>
              <a:defRPr/>
            </a:pPr>
            <a:r>
              <a:rPr lang="en-US" altLang="zh-CN" sz="2000" dirty="0"/>
              <a:t>using namespace std;</a:t>
            </a:r>
          </a:p>
          <a:p>
            <a:pPr marL="365766" indent="-256036" eaLnBrk="1" fontAlgn="auto" hangingPunct="1">
              <a:spcBef>
                <a:spcPts val="0"/>
              </a:spcBef>
              <a:spcAft>
                <a:spcPts val="0"/>
              </a:spcAft>
              <a:buClr>
                <a:schemeClr val="accent3"/>
              </a:buClr>
              <a:defRPr/>
            </a:pPr>
            <a:r>
              <a:rPr lang="en-US" altLang="zh-CN" sz="2000" dirty="0"/>
              <a:t> </a:t>
            </a:r>
          </a:p>
          <a:p>
            <a:pPr marL="365766" indent="-256036" eaLnBrk="1" fontAlgn="auto" hangingPunct="1">
              <a:spcBef>
                <a:spcPts val="0"/>
              </a:spcBef>
              <a:spcAft>
                <a:spcPts val="0"/>
              </a:spcAft>
              <a:buClr>
                <a:schemeClr val="accent3"/>
              </a:buClr>
              <a:defRPr/>
            </a:pPr>
            <a:r>
              <a:rPr lang="en-US" altLang="zh-CN" sz="2000" dirty="0" err="1"/>
              <a:t>int</a:t>
            </a:r>
            <a:r>
              <a:rPr lang="en-US" altLang="zh-CN" sz="2000" dirty="0"/>
              <a:t> Point::count = 0;	//</a:t>
            </a:r>
            <a:r>
              <a:rPr lang="zh-CN" altLang="en-US" sz="2000" dirty="0"/>
              <a:t>使用类名初始化静态数据成员</a:t>
            </a:r>
          </a:p>
          <a:p>
            <a:pPr marL="365766" indent="-256036" eaLnBrk="1" fontAlgn="auto" hangingPunct="1">
              <a:spcBef>
                <a:spcPts val="0"/>
              </a:spcBef>
              <a:spcAft>
                <a:spcPts val="0"/>
              </a:spcAft>
              <a:buClr>
                <a:schemeClr val="accent3"/>
              </a:buClr>
              <a:defRPr/>
            </a:pPr>
            <a:r>
              <a:rPr lang="zh-CN" altLang="en-US" sz="2000" dirty="0"/>
              <a:t> </a:t>
            </a:r>
          </a:p>
          <a:p>
            <a:pPr marL="365766" indent="-256036" eaLnBrk="1" fontAlgn="auto" hangingPunct="1">
              <a:spcBef>
                <a:spcPts val="0"/>
              </a:spcBef>
              <a:spcAft>
                <a:spcPts val="0"/>
              </a:spcAft>
              <a:buClr>
                <a:schemeClr val="accent3"/>
              </a:buClr>
              <a:defRPr/>
            </a:pPr>
            <a:r>
              <a:rPr lang="en-US" altLang="zh-CN" sz="2000" dirty="0"/>
              <a:t>Point::Point(const Point &amp;p) : x(</a:t>
            </a:r>
            <a:r>
              <a:rPr lang="en-US" altLang="zh-CN" sz="2000" dirty="0" err="1"/>
              <a:t>p.x</a:t>
            </a:r>
            <a:r>
              <a:rPr lang="en-US" altLang="zh-CN" sz="2000" dirty="0"/>
              <a:t>), y(</a:t>
            </a:r>
            <a:r>
              <a:rPr lang="en-US" altLang="zh-CN" sz="2000" dirty="0" err="1"/>
              <a:t>p.y</a:t>
            </a:r>
            <a:r>
              <a:rPr lang="en-US" altLang="zh-CN" sz="2000" dirty="0"/>
              <a:t>) {</a:t>
            </a:r>
            <a:endParaRPr lang="zh-CN" altLang="en-US" sz="2000" dirty="0"/>
          </a:p>
          <a:p>
            <a:pPr marL="365766" indent="-256036" eaLnBrk="1" fontAlgn="auto" hangingPunct="1">
              <a:spcBef>
                <a:spcPts val="0"/>
              </a:spcBef>
              <a:spcAft>
                <a:spcPts val="0"/>
              </a:spcAft>
              <a:buClr>
                <a:schemeClr val="accent3"/>
              </a:buClr>
              <a:defRPr/>
            </a:pPr>
            <a:r>
              <a:rPr lang="zh-CN" altLang="en-US" sz="2000" dirty="0"/>
              <a:t>	</a:t>
            </a:r>
            <a:r>
              <a:rPr lang="en-US" altLang="zh-CN" sz="2000" dirty="0"/>
              <a:t>count++;</a:t>
            </a:r>
          </a:p>
          <a:p>
            <a:pPr marL="365766" indent="-256036" eaLnBrk="1" fontAlgn="auto" hangingPunct="1">
              <a:spcBef>
                <a:spcPts val="0"/>
              </a:spcBef>
              <a:spcAft>
                <a:spcPts val="0"/>
              </a:spcAft>
              <a:buClr>
                <a:schemeClr val="accent3"/>
              </a:buClr>
              <a:defRPr/>
            </a:pPr>
            <a:r>
              <a:rPr lang="en-US" altLang="zh-CN" sz="2000" dirty="0"/>
              <a:t>}</a:t>
            </a:r>
          </a:p>
          <a:p>
            <a:pPr marL="365766" indent="-256036" eaLnBrk="1" fontAlgn="auto" hangingPunct="1">
              <a:spcBef>
                <a:spcPts val="0"/>
              </a:spcBef>
              <a:spcAft>
                <a:spcPts val="0"/>
              </a:spcAft>
              <a:buClr>
                <a:schemeClr val="accent3"/>
              </a:buClr>
              <a:defRPr/>
            </a:pPr>
            <a:r>
              <a:rPr lang="en-US" altLang="zh-CN" sz="2000" dirty="0"/>
              <a:t> </a:t>
            </a:r>
          </a:p>
          <a:p>
            <a:pPr marL="365766" indent="-256036" eaLnBrk="1" fontAlgn="auto" hangingPunct="1">
              <a:spcBef>
                <a:spcPts val="0"/>
              </a:spcBef>
              <a:spcAft>
                <a:spcPts val="0"/>
              </a:spcAft>
              <a:buClr>
                <a:schemeClr val="accent3"/>
              </a:buClr>
              <a:defRPr/>
            </a:pPr>
            <a:r>
              <a:rPr lang="en-US" altLang="zh-CN" sz="2000" dirty="0"/>
              <a:t>void Point::</a:t>
            </a:r>
            <a:r>
              <a:rPr lang="en-US" altLang="zh-CN" sz="2000" dirty="0" err="1"/>
              <a:t>showCount</a:t>
            </a:r>
            <a:r>
              <a:rPr lang="en-US" altLang="zh-CN" sz="2000" dirty="0"/>
              <a:t>() {</a:t>
            </a:r>
          </a:p>
          <a:p>
            <a:pPr marL="365766" indent="-256036" eaLnBrk="1" fontAlgn="auto" hangingPunct="1">
              <a:spcBef>
                <a:spcPts val="0"/>
              </a:spcBef>
              <a:spcAft>
                <a:spcPts val="0"/>
              </a:spcAft>
              <a:buClr>
                <a:schemeClr val="accent3"/>
              </a:buClr>
              <a:defRPr/>
            </a:pPr>
            <a:r>
              <a:rPr lang="en-US" altLang="zh-CN" sz="2000" dirty="0"/>
              <a:t>	</a:t>
            </a:r>
            <a:r>
              <a:rPr lang="en-US" altLang="zh-CN" sz="2000" dirty="0" err="1"/>
              <a:t>cout</a:t>
            </a:r>
            <a:r>
              <a:rPr lang="en-US" altLang="zh-CN" sz="2000" dirty="0"/>
              <a:t> &lt;&lt; "  Object count = " &lt;&lt; count &lt;&lt; </a:t>
            </a:r>
            <a:r>
              <a:rPr lang="en-US" altLang="zh-CN" sz="2000" dirty="0" err="1"/>
              <a:t>endl</a:t>
            </a:r>
            <a:r>
              <a:rPr lang="en-US" altLang="zh-CN" sz="2000" dirty="0"/>
              <a:t>;</a:t>
            </a:r>
          </a:p>
          <a:p>
            <a:pPr marL="365766" indent="-256036" eaLnBrk="1" fontAlgn="auto" hangingPunct="1">
              <a:spcBef>
                <a:spcPts val="0"/>
              </a:spcBef>
              <a:spcAft>
                <a:spcPts val="0"/>
              </a:spcAft>
              <a:buClr>
                <a:schemeClr val="accent3"/>
              </a:buClr>
              <a:defRPr/>
            </a:pPr>
            <a:r>
              <a:rPr lang="en-US" altLang="zh-CN" sz="2000" dirty="0"/>
              <a:t>}</a:t>
            </a:r>
          </a:p>
        </p:txBody>
      </p:sp>
      <p:sp>
        <p:nvSpPr>
          <p:cNvPr id="5" name="标题 4"/>
          <p:cNvSpPr txBox="1">
            <a:spLocks/>
          </p:cNvSpPr>
          <p:nvPr/>
        </p:nvSpPr>
        <p:spPr>
          <a:xfrm>
            <a:off x="-194519" y="116633"/>
            <a:ext cx="10671176" cy="740618"/>
          </a:xfrm>
          <a:prstGeom prst="rect">
            <a:avLst/>
          </a:prstGeom>
        </p:spPr>
        <p:txBody>
          <a:bodyPr anchor="ctr">
            <a:noAutofit/>
          </a:bodyPr>
          <a:lstStyle/>
          <a:p>
            <a:pPr algn="ctr" fontAlgn="auto">
              <a:spcAft>
                <a:spcPts val="0"/>
              </a:spcAft>
              <a:defRPr/>
            </a:pPr>
            <a:endParaRPr kumimoji="0" lang="zh-CN" altLang="en-US" sz="3600" dirty="0">
              <a:solidFill>
                <a:schemeClr val="bg1"/>
              </a:solidFill>
              <a:latin typeface="微软雅黑" pitchFamily="34" charset="-122"/>
              <a:ea typeface="微软雅黑" pitchFamily="34" charset="-122"/>
            </a:endParaRPr>
          </a:p>
        </p:txBody>
      </p:sp>
      <p:sp>
        <p:nvSpPr>
          <p:cNvPr id="4" name="对话气泡: 圆角矩形 3">
            <a:extLst>
              <a:ext uri="{FF2B5EF4-FFF2-40B4-BE49-F238E27FC236}">
                <a16:creationId xmlns:a16="http://schemas.microsoft.com/office/drawing/2014/main" id="{67640EE4-ACC4-E29F-1898-6D6A627ACFD6}"/>
              </a:ext>
            </a:extLst>
          </p:cNvPr>
          <p:cNvSpPr/>
          <p:nvPr/>
        </p:nvSpPr>
        <p:spPr>
          <a:xfrm>
            <a:off x="4690729" y="1124744"/>
            <a:ext cx="3907817" cy="648072"/>
          </a:xfrm>
          <a:prstGeom prst="wedgeRoundRectCallout">
            <a:avLst>
              <a:gd name="adj1" fmla="val -90191"/>
              <a:gd name="adj2" fmla="val 371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首先在当前目录下搜索要嵌入的文件，如果没有，在按照标准方式搜索</a:t>
            </a:r>
          </a:p>
        </p:txBody>
      </p:sp>
      <p:sp>
        <p:nvSpPr>
          <p:cNvPr id="6" name="对话气泡: 圆角矩形 5">
            <a:extLst>
              <a:ext uri="{FF2B5EF4-FFF2-40B4-BE49-F238E27FC236}">
                <a16:creationId xmlns:a16="http://schemas.microsoft.com/office/drawing/2014/main" id="{0919297E-C6DB-B0D9-20AA-A0F116A0832F}"/>
              </a:ext>
            </a:extLst>
          </p:cNvPr>
          <p:cNvSpPr/>
          <p:nvPr/>
        </p:nvSpPr>
        <p:spPr>
          <a:xfrm>
            <a:off x="4716016" y="1834885"/>
            <a:ext cx="3907817" cy="441987"/>
          </a:xfrm>
          <a:prstGeom prst="wedgeRoundRectCallout">
            <a:avLst>
              <a:gd name="adj1" fmla="val -82948"/>
              <a:gd name="adj2" fmla="val -601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按照标准方式搜索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 </a:t>
            </a:r>
            <a:r>
              <a:rPr lang="en-US" altLang="zh-CN"/>
              <a:t>5-10</a:t>
            </a:r>
            <a:r>
              <a:rPr lang="zh-CN" altLang="en-US"/>
              <a:t>（续）</a:t>
            </a:r>
          </a:p>
        </p:txBody>
      </p:sp>
      <p:sp>
        <p:nvSpPr>
          <p:cNvPr id="3" name="内容占位符 2"/>
          <p:cNvSpPr>
            <a:spLocks noGrp="1"/>
          </p:cNvSpPr>
          <p:nvPr>
            <p:ph idx="1"/>
          </p:nvPr>
        </p:nvSpPr>
        <p:spPr>
          <a:xfrm>
            <a:off x="682992" y="913521"/>
            <a:ext cx="9076259" cy="5328591"/>
          </a:xfrm>
        </p:spPr>
        <p:txBody>
          <a:bodyPr>
            <a:noAutofit/>
          </a:bodyPr>
          <a:lstStyle/>
          <a:p>
            <a:pPr marL="365766" indent="-256036" eaLnBrk="1" fontAlgn="auto" hangingPunct="1">
              <a:spcAft>
                <a:spcPts val="0"/>
              </a:spcAft>
              <a:buClr>
                <a:schemeClr val="accent3"/>
              </a:buClr>
              <a:defRPr/>
            </a:pPr>
            <a:r>
              <a:rPr lang="en-US" altLang="zh-CN" sz="2000" dirty="0">
                <a:latin typeface="Consolas" pitchFamily="49" charset="0"/>
              </a:rPr>
              <a:t>//</a:t>
            </a:r>
            <a:r>
              <a:rPr lang="zh-CN" altLang="en-US" sz="2000" dirty="0">
                <a:latin typeface="Consolas" pitchFamily="49" charset="0"/>
              </a:rPr>
              <a:t>文件</a:t>
            </a:r>
            <a:r>
              <a:rPr lang="en-US" altLang="zh-CN" sz="2000" dirty="0">
                <a:latin typeface="Consolas" pitchFamily="49" charset="0"/>
              </a:rPr>
              <a:t>3</a:t>
            </a:r>
            <a:r>
              <a:rPr lang="zh-CN" altLang="en-US" sz="2000" dirty="0">
                <a:latin typeface="Consolas" pitchFamily="49" charset="0"/>
              </a:rPr>
              <a:t>，主函数，</a:t>
            </a:r>
            <a:r>
              <a:rPr lang="en-US" altLang="zh-CN" sz="2000" dirty="0">
                <a:latin typeface="Consolas" pitchFamily="49" charset="0"/>
              </a:rPr>
              <a:t>5_10.cpp</a:t>
            </a:r>
          </a:p>
          <a:p>
            <a:pPr marL="365766" indent="-256036" eaLnBrk="1" fontAlgn="auto" hangingPunct="1">
              <a:spcAft>
                <a:spcPts val="0"/>
              </a:spcAft>
              <a:buClr>
                <a:schemeClr val="accent3"/>
              </a:buClr>
              <a:defRPr/>
            </a:pPr>
            <a:r>
              <a:rPr lang="en-US" altLang="zh-CN" sz="2000" dirty="0">
                <a:latin typeface="Consolas" pitchFamily="49" charset="0"/>
              </a:rPr>
              <a:t>#include "</a:t>
            </a:r>
            <a:r>
              <a:rPr lang="en-US" altLang="zh-CN" sz="2000" dirty="0" err="1">
                <a:latin typeface="Consolas" pitchFamily="49" charset="0"/>
              </a:rPr>
              <a:t>Point.h</a:t>
            </a:r>
            <a:r>
              <a:rPr lang="en-US" altLang="zh-CN" sz="2000" dirty="0">
                <a:latin typeface="Consolas" pitchFamily="49" charset="0"/>
              </a:rPr>
              <a:t>"</a:t>
            </a:r>
          </a:p>
          <a:p>
            <a:pPr marL="365766" indent="-256036" eaLnBrk="1" fontAlgn="auto" hangingPunct="1">
              <a:spcAft>
                <a:spcPts val="0"/>
              </a:spcAft>
              <a:buClr>
                <a:schemeClr val="accent3"/>
              </a:buClr>
              <a:defRPr/>
            </a:pPr>
            <a:r>
              <a:rPr lang="en-US" altLang="zh-CN" sz="2000" dirty="0">
                <a:latin typeface="Consolas" pitchFamily="49" charset="0"/>
              </a:rPr>
              <a:t>#include &lt;</a:t>
            </a:r>
            <a:r>
              <a:rPr lang="en-US" altLang="zh-CN" sz="2000" dirty="0" err="1">
                <a:latin typeface="Consolas" pitchFamily="49" charset="0"/>
              </a:rPr>
              <a:t>iostream</a:t>
            </a:r>
            <a:r>
              <a:rPr lang="en-US" altLang="zh-CN" sz="2000" dirty="0">
                <a:latin typeface="Consolas" pitchFamily="49" charset="0"/>
              </a:rPr>
              <a:t>&gt;</a:t>
            </a:r>
          </a:p>
          <a:p>
            <a:pPr marL="365766" indent="-256036" eaLnBrk="1" fontAlgn="auto" hangingPunct="1">
              <a:spcAft>
                <a:spcPts val="0"/>
              </a:spcAft>
              <a:buClr>
                <a:schemeClr val="accent3"/>
              </a:buClr>
              <a:defRPr/>
            </a:pPr>
            <a:r>
              <a:rPr lang="en-US" altLang="zh-CN" sz="2000" dirty="0">
                <a:latin typeface="Consolas" pitchFamily="49" charset="0"/>
              </a:rPr>
              <a:t>using namespace std;</a:t>
            </a:r>
          </a:p>
          <a:p>
            <a:pPr marL="365766" indent="-256036" eaLnBrk="1" fontAlgn="auto" hangingPunct="1">
              <a:spcAft>
                <a:spcPts val="0"/>
              </a:spcAft>
              <a:buClr>
                <a:schemeClr val="accent3"/>
              </a:buClr>
              <a:defRPr/>
            </a:pPr>
            <a:r>
              <a:rPr lang="en-US" altLang="zh-CN" sz="2000" dirty="0">
                <a:latin typeface="Consolas" pitchFamily="49" charset="0"/>
              </a:rPr>
              <a:t> </a:t>
            </a:r>
          </a:p>
          <a:p>
            <a:pPr marL="365766" indent="-256036" eaLnBrk="1" fontAlgn="auto" hangingPunct="1">
              <a:spcAft>
                <a:spcPts val="0"/>
              </a:spcAft>
              <a:buClr>
                <a:schemeClr val="accent3"/>
              </a:buClr>
              <a:defRPr/>
            </a:pPr>
            <a:r>
              <a:rPr lang="en-US" altLang="zh-CN" sz="2000" dirty="0" err="1">
                <a:latin typeface="Consolas" pitchFamily="49" charset="0"/>
              </a:rPr>
              <a:t>int</a:t>
            </a:r>
            <a:r>
              <a:rPr lang="en-US" altLang="zh-CN" sz="2000" dirty="0">
                <a:latin typeface="Consolas" pitchFamily="49" charset="0"/>
              </a:rPr>
              <a:t> main() {</a:t>
            </a:r>
          </a:p>
          <a:p>
            <a:pPr marL="365766" indent="-256036" eaLnBrk="1" fontAlgn="auto" hangingPunct="1">
              <a:spcAft>
                <a:spcPts val="0"/>
              </a:spcAft>
              <a:buClr>
                <a:schemeClr val="accent3"/>
              </a:buClr>
              <a:defRPr/>
            </a:pPr>
            <a:r>
              <a:rPr lang="en-US" altLang="zh-CN" sz="2000" dirty="0">
                <a:latin typeface="Consolas" pitchFamily="49" charset="0"/>
              </a:rPr>
              <a:t>	Point a(4, 5);	//</a:t>
            </a:r>
            <a:r>
              <a:rPr lang="zh-CN" altLang="en-US" sz="2000" dirty="0">
                <a:latin typeface="Consolas" pitchFamily="49" charset="0"/>
              </a:rPr>
              <a:t>定义对象</a:t>
            </a:r>
            <a:r>
              <a:rPr lang="en-US" altLang="zh-CN" sz="2000" dirty="0">
                <a:latin typeface="Consolas" pitchFamily="49" charset="0"/>
              </a:rPr>
              <a:t>a</a:t>
            </a:r>
            <a:r>
              <a:rPr lang="zh-CN" altLang="en-US" sz="2000" dirty="0">
                <a:latin typeface="Consolas" pitchFamily="49" charset="0"/>
              </a:rPr>
              <a:t>，其构造函数使</a:t>
            </a:r>
            <a:r>
              <a:rPr lang="en-US" altLang="zh-CN" sz="2000" dirty="0">
                <a:latin typeface="Consolas" pitchFamily="49" charset="0"/>
              </a:rPr>
              <a:t>count</a:t>
            </a:r>
            <a:r>
              <a:rPr lang="zh-CN" altLang="en-US" sz="2000" dirty="0">
                <a:latin typeface="Consolas" pitchFamily="49" charset="0"/>
              </a:rPr>
              <a:t>增</a:t>
            </a:r>
            <a:r>
              <a:rPr lang="en-US" altLang="zh-CN" sz="2000" dirty="0">
                <a:latin typeface="Consolas" pitchFamily="49" charset="0"/>
              </a:rPr>
              <a:t>1</a:t>
            </a:r>
          </a:p>
          <a:p>
            <a:pPr marL="365766" indent="-256036" eaLnBrk="1" fontAlgn="auto" hangingPunct="1">
              <a:spcAft>
                <a:spcPts val="0"/>
              </a:spcAft>
              <a:buClr>
                <a:schemeClr val="accent3"/>
              </a:buClr>
              <a:defRPr/>
            </a:pPr>
            <a:r>
              <a:rPr lang="en-US" altLang="zh-CN" sz="2000" dirty="0">
                <a:latin typeface="Consolas" pitchFamily="49" charset="0"/>
              </a:rPr>
              <a:t>	</a:t>
            </a:r>
            <a:r>
              <a:rPr lang="en-US" altLang="zh-CN" sz="2000" dirty="0" err="1">
                <a:latin typeface="Consolas" pitchFamily="49" charset="0"/>
              </a:rPr>
              <a:t>cout</a:t>
            </a:r>
            <a:r>
              <a:rPr lang="en-US" altLang="zh-CN" sz="2000" dirty="0">
                <a:latin typeface="Consolas" pitchFamily="49" charset="0"/>
              </a:rPr>
              <a:t> &lt;&lt;"Point A: "&lt;&lt;</a:t>
            </a:r>
            <a:r>
              <a:rPr lang="en-US" altLang="zh-CN" sz="2000" dirty="0" err="1">
                <a:latin typeface="Consolas" pitchFamily="49" charset="0"/>
              </a:rPr>
              <a:t>a.getX</a:t>
            </a:r>
            <a:r>
              <a:rPr lang="en-US" altLang="zh-CN" sz="2000" dirty="0">
                <a:latin typeface="Consolas" pitchFamily="49" charset="0"/>
              </a:rPr>
              <a:t>()&lt;&lt;", "&lt;&lt;</a:t>
            </a:r>
            <a:r>
              <a:rPr lang="en-US" altLang="zh-CN" sz="2000" dirty="0" err="1">
                <a:latin typeface="Consolas" pitchFamily="49" charset="0"/>
              </a:rPr>
              <a:t>a.getY</a:t>
            </a:r>
            <a:r>
              <a:rPr lang="en-US" altLang="zh-CN" sz="2000" dirty="0">
                <a:latin typeface="Consolas" pitchFamily="49" charset="0"/>
              </a:rPr>
              <a:t>();</a:t>
            </a:r>
          </a:p>
          <a:p>
            <a:pPr marL="365766" indent="-256036" eaLnBrk="1" fontAlgn="auto" hangingPunct="1">
              <a:spcAft>
                <a:spcPts val="0"/>
              </a:spcAft>
              <a:buClr>
                <a:schemeClr val="accent3"/>
              </a:buClr>
              <a:defRPr/>
            </a:pPr>
            <a:r>
              <a:rPr lang="en-US" altLang="zh-CN" sz="2000" dirty="0">
                <a:latin typeface="Consolas" pitchFamily="49" charset="0"/>
              </a:rPr>
              <a:t>	Point::</a:t>
            </a:r>
            <a:r>
              <a:rPr lang="en-US" altLang="zh-CN" sz="2000" dirty="0" err="1">
                <a:latin typeface="Consolas" pitchFamily="49" charset="0"/>
              </a:rPr>
              <a:t>showCount</a:t>
            </a:r>
            <a:r>
              <a:rPr lang="en-US" altLang="zh-CN" sz="2000" dirty="0">
                <a:latin typeface="Consolas" pitchFamily="49" charset="0"/>
              </a:rPr>
              <a:t>();	//</a:t>
            </a:r>
            <a:r>
              <a:rPr lang="zh-CN" altLang="en-US" sz="2000" dirty="0">
                <a:latin typeface="Consolas" pitchFamily="49" charset="0"/>
              </a:rPr>
              <a:t>输出对象个数</a:t>
            </a:r>
          </a:p>
          <a:p>
            <a:pPr marL="365766" indent="-256036" eaLnBrk="1" fontAlgn="auto" hangingPunct="1">
              <a:spcAft>
                <a:spcPts val="0"/>
              </a:spcAft>
              <a:buClr>
                <a:schemeClr val="accent3"/>
              </a:buClr>
              <a:defRPr/>
            </a:pPr>
            <a:r>
              <a:rPr lang="zh-CN" altLang="en-US" sz="2000" dirty="0">
                <a:latin typeface="Consolas" pitchFamily="49" charset="0"/>
              </a:rPr>
              <a:t>	</a:t>
            </a:r>
            <a:r>
              <a:rPr lang="en-US" altLang="zh-CN" sz="2000" dirty="0">
                <a:latin typeface="Consolas" pitchFamily="49" charset="0"/>
              </a:rPr>
              <a:t>Point b(a);	//</a:t>
            </a:r>
            <a:r>
              <a:rPr lang="zh-CN" altLang="en-US" sz="2000" dirty="0">
                <a:latin typeface="Consolas" pitchFamily="49" charset="0"/>
              </a:rPr>
              <a:t>定义对象</a:t>
            </a:r>
            <a:r>
              <a:rPr lang="en-US" altLang="zh-CN" sz="2000" dirty="0">
                <a:latin typeface="Consolas" pitchFamily="49" charset="0"/>
              </a:rPr>
              <a:t>b</a:t>
            </a:r>
            <a:r>
              <a:rPr lang="zh-CN" altLang="en-US" sz="2000" dirty="0">
                <a:latin typeface="Consolas" pitchFamily="49" charset="0"/>
              </a:rPr>
              <a:t>，其构造函数回使</a:t>
            </a:r>
            <a:r>
              <a:rPr lang="en-US" altLang="zh-CN" sz="2000" dirty="0">
                <a:latin typeface="Consolas" pitchFamily="49" charset="0"/>
              </a:rPr>
              <a:t>count</a:t>
            </a:r>
            <a:r>
              <a:rPr lang="zh-CN" altLang="en-US" sz="2000" dirty="0">
                <a:latin typeface="Consolas" pitchFamily="49" charset="0"/>
              </a:rPr>
              <a:t>增</a:t>
            </a:r>
            <a:r>
              <a:rPr lang="en-US" altLang="zh-CN" sz="2000" dirty="0">
                <a:latin typeface="Consolas" pitchFamily="49" charset="0"/>
              </a:rPr>
              <a:t>1</a:t>
            </a:r>
          </a:p>
          <a:p>
            <a:pPr marL="365766" indent="-256036" eaLnBrk="1" fontAlgn="auto" hangingPunct="1">
              <a:spcAft>
                <a:spcPts val="0"/>
              </a:spcAft>
              <a:buClr>
                <a:schemeClr val="accent3"/>
              </a:buClr>
              <a:defRPr/>
            </a:pPr>
            <a:r>
              <a:rPr lang="en-US" altLang="zh-CN" sz="2000" dirty="0">
                <a:latin typeface="Consolas" pitchFamily="49" charset="0"/>
              </a:rPr>
              <a:t>	</a:t>
            </a:r>
            <a:r>
              <a:rPr lang="en-US" altLang="zh-CN" sz="2000" dirty="0" err="1">
                <a:latin typeface="Consolas" pitchFamily="49" charset="0"/>
              </a:rPr>
              <a:t>cout</a:t>
            </a:r>
            <a:r>
              <a:rPr lang="en-US" altLang="zh-CN" sz="2000" dirty="0">
                <a:latin typeface="Consolas" pitchFamily="49" charset="0"/>
              </a:rPr>
              <a:t> &lt;&lt;"Point B: "&lt;&lt;</a:t>
            </a:r>
            <a:r>
              <a:rPr lang="en-US" altLang="zh-CN" sz="2000" dirty="0" err="1">
                <a:latin typeface="Consolas" pitchFamily="49" charset="0"/>
              </a:rPr>
              <a:t>b.getX</a:t>
            </a:r>
            <a:r>
              <a:rPr lang="en-US" altLang="zh-CN" sz="2000" dirty="0">
                <a:latin typeface="Consolas" pitchFamily="49" charset="0"/>
              </a:rPr>
              <a:t>()&lt;&lt;", "&lt;&lt;</a:t>
            </a:r>
            <a:r>
              <a:rPr lang="en-US" altLang="zh-CN" sz="2000" dirty="0" err="1">
                <a:latin typeface="Consolas" pitchFamily="49" charset="0"/>
              </a:rPr>
              <a:t>b.getY</a:t>
            </a:r>
            <a:r>
              <a:rPr lang="en-US" altLang="zh-CN" sz="2000" dirty="0">
                <a:latin typeface="Consolas" pitchFamily="49" charset="0"/>
              </a:rPr>
              <a:t>();</a:t>
            </a:r>
          </a:p>
          <a:p>
            <a:pPr marL="365766" indent="-256036" eaLnBrk="1" fontAlgn="auto" hangingPunct="1">
              <a:spcAft>
                <a:spcPts val="0"/>
              </a:spcAft>
              <a:buClr>
                <a:schemeClr val="accent3"/>
              </a:buClr>
              <a:defRPr/>
            </a:pPr>
            <a:r>
              <a:rPr lang="en-US" altLang="zh-CN" sz="2000" dirty="0">
                <a:latin typeface="Consolas" pitchFamily="49" charset="0"/>
              </a:rPr>
              <a:t>	Point::</a:t>
            </a:r>
            <a:r>
              <a:rPr lang="en-US" altLang="zh-CN" sz="2000" dirty="0" err="1">
                <a:latin typeface="Consolas" pitchFamily="49" charset="0"/>
              </a:rPr>
              <a:t>showCount</a:t>
            </a:r>
            <a:r>
              <a:rPr lang="en-US" altLang="zh-CN" sz="2000" dirty="0">
                <a:latin typeface="Consolas" pitchFamily="49" charset="0"/>
              </a:rPr>
              <a:t>();	//</a:t>
            </a:r>
            <a:r>
              <a:rPr lang="zh-CN" altLang="en-US" sz="2000" dirty="0">
                <a:latin typeface="Consolas" pitchFamily="49" charset="0"/>
              </a:rPr>
              <a:t>输出对象个数</a:t>
            </a:r>
          </a:p>
          <a:p>
            <a:pPr marL="365766" indent="-256036" eaLnBrk="1" fontAlgn="auto" hangingPunct="1">
              <a:spcAft>
                <a:spcPts val="0"/>
              </a:spcAft>
              <a:buClr>
                <a:schemeClr val="accent3"/>
              </a:buClr>
              <a:defRPr/>
            </a:pPr>
            <a:r>
              <a:rPr lang="zh-CN" altLang="en-US" sz="2000" dirty="0">
                <a:latin typeface="Consolas" pitchFamily="49" charset="0"/>
              </a:rPr>
              <a:t>	</a:t>
            </a:r>
            <a:r>
              <a:rPr lang="en-US" altLang="zh-CN" sz="2000" dirty="0">
                <a:latin typeface="Consolas" pitchFamily="49" charset="0"/>
              </a:rPr>
              <a:t>return 0;</a:t>
            </a:r>
          </a:p>
          <a:p>
            <a:pPr marL="365766" indent="-256036" eaLnBrk="1" fontAlgn="auto" hangingPunct="1">
              <a:spcAft>
                <a:spcPts val="0"/>
              </a:spcAft>
              <a:buClr>
                <a:schemeClr val="accent3"/>
              </a:buClr>
              <a:defRPr/>
            </a:pPr>
            <a:r>
              <a:rPr lang="en-US" altLang="zh-CN" sz="2000" dirty="0">
                <a:latin typeface="Consolas" pitchFamily="49"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5"/>
          <p:cNvSpPr>
            <a:spLocks noChangeArrowheads="1"/>
          </p:cNvSpPr>
          <p:nvPr/>
        </p:nvSpPr>
        <p:spPr bwMode="auto">
          <a:xfrm>
            <a:off x="-1525584" y="-230894"/>
            <a:ext cx="184731" cy="46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2401"/>
          </a:p>
        </p:txBody>
      </p:sp>
      <p:grpSp>
        <p:nvGrpSpPr>
          <p:cNvPr id="50180" name="Group 1"/>
          <p:cNvGrpSpPr>
            <a:grpSpLocks noChangeAspect="1"/>
          </p:cNvGrpSpPr>
          <p:nvPr/>
        </p:nvGrpSpPr>
        <p:grpSpPr bwMode="auto">
          <a:xfrm>
            <a:off x="-540568" y="908720"/>
            <a:ext cx="10225136" cy="4657254"/>
            <a:chOff x="1985" y="6127"/>
            <a:chExt cx="7937" cy="3953"/>
          </a:xfrm>
        </p:grpSpPr>
        <p:sp>
          <p:nvSpPr>
            <p:cNvPr id="50182" name="AutoShape 34"/>
            <p:cNvSpPr>
              <a:spLocks noChangeAspect="1" noChangeArrowheads="1" noTextEdit="1"/>
            </p:cNvSpPr>
            <p:nvPr/>
          </p:nvSpPr>
          <p:spPr bwMode="auto">
            <a:xfrm>
              <a:off x="1985" y="6127"/>
              <a:ext cx="7937" cy="3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1"/>
            </a:p>
          </p:txBody>
        </p:sp>
        <p:sp>
          <p:nvSpPr>
            <p:cNvPr id="50183" name="Rectangle 33"/>
            <p:cNvSpPr>
              <a:spLocks noChangeArrowheads="1"/>
            </p:cNvSpPr>
            <p:nvPr/>
          </p:nvSpPr>
          <p:spPr bwMode="auto">
            <a:xfrm>
              <a:off x="5154" y="7656"/>
              <a:ext cx="1652" cy="1354"/>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4400">
                <a:latin typeface="Consolas" panose="020B0609020204030204" pitchFamily="49" charset="0"/>
              </a:endParaRPr>
            </a:p>
          </p:txBody>
        </p:sp>
        <p:sp>
          <p:nvSpPr>
            <p:cNvPr id="50184" name="Text Box 32"/>
            <p:cNvSpPr txBox="1">
              <a:spLocks noChangeArrowheads="1"/>
            </p:cNvSpPr>
            <p:nvPr/>
          </p:nvSpPr>
          <p:spPr bwMode="auto">
            <a:xfrm>
              <a:off x="2495" y="7052"/>
              <a:ext cx="2064" cy="10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latin typeface="Consolas" panose="020B0609020204030204" pitchFamily="49" charset="0"/>
                  <a:ea typeface="宋体" panose="02010600030101010101" pitchFamily="2" charset="-122"/>
                  <a:cs typeface="Times New Roman" panose="02020603050405020304" pitchFamily="18" charset="0"/>
                </a:rPr>
                <a:t>#include "point.h"</a:t>
              </a:r>
              <a:endParaRPr kumimoji="0" lang="en-US" altLang="zh-CN" sz="1000">
                <a:latin typeface="Consolas" panose="020B0609020204030204" pitchFamily="49" charset="0"/>
                <a:ea typeface="宋体" panose="02010600030101010101" pitchFamily="2" charset="-122"/>
                <a:cs typeface="Times New Roman" panose="02020603050405020304" pitchFamily="18" charset="0"/>
              </a:endParaRPr>
            </a:p>
            <a:p>
              <a:r>
                <a:rPr kumimoji="0" lang="en-US" altLang="zh-CN" sz="1400">
                  <a:latin typeface="Consolas" panose="020B0609020204030204" pitchFamily="49" charset="0"/>
                  <a:ea typeface="宋体" panose="02010600030101010101" pitchFamily="2" charset="-122"/>
                  <a:cs typeface="Times New Roman" panose="02020603050405020304" pitchFamily="18" charset="0"/>
                </a:rPr>
                <a:t>#include &lt;iostream&gt;</a:t>
              </a:r>
              <a:endParaRPr kumimoji="0" lang="en-US" altLang="zh-CN" sz="1000">
                <a:latin typeface="Consolas" panose="020B0609020204030204" pitchFamily="49" charset="0"/>
                <a:ea typeface="宋体" panose="02010600030101010101" pitchFamily="2" charset="-122"/>
                <a:cs typeface="Times New Roman" panose="02020603050405020304" pitchFamily="18" charset="0"/>
              </a:endParaRPr>
            </a:p>
            <a:p>
              <a:r>
                <a:rPr kumimoji="0" lang="en-US" altLang="zh-CN" sz="1800">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4000">
                <a:latin typeface="Consolas" panose="020B0609020204030204" pitchFamily="49" charset="0"/>
                <a:ea typeface="宋体" panose="02010600030101010101" pitchFamily="2" charset="-122"/>
                <a:cs typeface="Times New Roman" panose="02020603050405020304" pitchFamily="18" charset="0"/>
              </a:endParaRPr>
            </a:p>
          </p:txBody>
        </p:sp>
        <p:sp>
          <p:nvSpPr>
            <p:cNvPr id="50185" name="Text Box 31"/>
            <p:cNvSpPr txBox="1">
              <a:spLocks noChangeArrowheads="1"/>
            </p:cNvSpPr>
            <p:nvPr/>
          </p:nvSpPr>
          <p:spPr bwMode="auto">
            <a:xfrm>
              <a:off x="7319" y="7122"/>
              <a:ext cx="2062" cy="96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kumimoji="0" lang="en-US" altLang="zh-CN" sz="1400">
                  <a:latin typeface="Consolas" panose="020B0609020204030204" pitchFamily="49" charset="0"/>
                  <a:ea typeface="宋体" panose="02010600030101010101" pitchFamily="2" charset="-122"/>
                  <a:cs typeface="Times New Roman" panose="02020603050405020304" pitchFamily="18" charset="0"/>
                </a:rPr>
                <a:t>#include "point.h"</a:t>
              </a:r>
              <a:endParaRPr kumimoji="0" lang="en-US" altLang="zh-CN" sz="1000">
                <a:latin typeface="Consolas" panose="020B0609020204030204" pitchFamily="49" charset="0"/>
                <a:ea typeface="宋体" panose="02010600030101010101" pitchFamily="2" charset="-122"/>
                <a:cs typeface="Times New Roman" panose="02020603050405020304" pitchFamily="18" charset="0"/>
              </a:endParaRPr>
            </a:p>
            <a:p>
              <a:r>
                <a:rPr kumimoji="0" lang="en-US" altLang="zh-CN" sz="1400">
                  <a:latin typeface="Consolas" panose="020B0609020204030204" pitchFamily="49" charset="0"/>
                  <a:ea typeface="宋体" panose="02010600030101010101" pitchFamily="2" charset="-122"/>
                  <a:cs typeface="Times New Roman" panose="02020603050405020304" pitchFamily="18" charset="0"/>
                </a:rPr>
                <a:t>#include &lt;iostream&gt;</a:t>
              </a:r>
              <a:endParaRPr kumimoji="0" lang="en-US" altLang="zh-CN" sz="1000">
                <a:latin typeface="Consolas" panose="020B0609020204030204" pitchFamily="49" charset="0"/>
                <a:ea typeface="宋体" panose="02010600030101010101" pitchFamily="2" charset="-122"/>
                <a:cs typeface="Times New Roman" panose="02020603050405020304" pitchFamily="18" charset="0"/>
              </a:endParaRPr>
            </a:p>
            <a:p>
              <a:r>
                <a:rPr kumimoji="0" lang="en-US" altLang="zh-CN" sz="1800">
                  <a:latin typeface="Consolas" panose="020B0609020204030204" pitchFamily="49" charset="0"/>
                  <a:ea typeface="宋体" panose="02010600030101010101" pitchFamily="2" charset="-122"/>
                  <a:cs typeface="Times New Roman" panose="02020603050405020304" pitchFamily="18" charset="0"/>
                </a:rPr>
                <a:t>……</a:t>
              </a:r>
              <a:endParaRPr kumimoji="0" lang="en-US" altLang="zh-CN" sz="4000">
                <a:latin typeface="Consolas" panose="020B0609020204030204" pitchFamily="49" charset="0"/>
                <a:ea typeface="宋体" panose="02010600030101010101" pitchFamily="2" charset="-122"/>
                <a:cs typeface="Times New Roman" panose="02020603050405020304" pitchFamily="18" charset="0"/>
              </a:endParaRPr>
            </a:p>
          </p:txBody>
        </p:sp>
        <p:sp>
          <p:nvSpPr>
            <p:cNvPr id="50186" name="Line 30"/>
            <p:cNvSpPr>
              <a:spLocks noChangeShapeType="1"/>
            </p:cNvSpPr>
            <p:nvPr/>
          </p:nvSpPr>
          <p:spPr bwMode="auto">
            <a:xfrm>
              <a:off x="6599" y="6504"/>
              <a:ext cx="859" cy="86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187" name="Line 29"/>
            <p:cNvSpPr>
              <a:spLocks noChangeShapeType="1"/>
            </p:cNvSpPr>
            <p:nvPr/>
          </p:nvSpPr>
          <p:spPr bwMode="auto">
            <a:xfrm flipH="1">
              <a:off x="4280" y="6466"/>
              <a:ext cx="1080" cy="827"/>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188" name="Text Box 28"/>
            <p:cNvSpPr txBox="1">
              <a:spLocks noChangeArrowheads="1"/>
            </p:cNvSpPr>
            <p:nvPr/>
          </p:nvSpPr>
          <p:spPr bwMode="auto">
            <a:xfrm>
              <a:off x="2495" y="6693"/>
              <a:ext cx="2064"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Consolas" panose="020B0609020204030204" pitchFamily="49" charset="0"/>
                  <a:ea typeface="宋体" panose="02010600030101010101" pitchFamily="2" charset="-122"/>
                  <a:cs typeface="Times New Roman" panose="02020603050405020304" pitchFamily="18" charset="0"/>
                </a:rPr>
                <a:t>point.cpp</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grpSp>
          <p:nvGrpSpPr>
            <p:cNvPr id="50189" name="Group 25"/>
            <p:cNvGrpSpPr>
              <a:grpSpLocks/>
            </p:cNvGrpSpPr>
            <p:nvPr/>
          </p:nvGrpSpPr>
          <p:grpSpPr bwMode="auto">
            <a:xfrm>
              <a:off x="5238" y="6273"/>
              <a:ext cx="1499" cy="1182"/>
              <a:chOff x="4919" y="6903"/>
              <a:chExt cx="2040" cy="1182"/>
            </a:xfrm>
          </p:grpSpPr>
          <p:sp>
            <p:nvSpPr>
              <p:cNvPr id="2" name="Text Box 27"/>
              <p:cNvSpPr txBox="1">
                <a:spLocks noChangeArrowheads="1"/>
              </p:cNvSpPr>
              <p:nvPr/>
            </p:nvSpPr>
            <p:spPr bwMode="auto">
              <a:xfrm>
                <a:off x="4919" y="7261"/>
                <a:ext cx="2040" cy="824"/>
              </a:xfrm>
              <a:prstGeom prst="rect">
                <a:avLst/>
              </a:prstGeom>
              <a:noFill/>
              <a:ln w="9525">
                <a:solidFill>
                  <a:srgbClr val="000000"/>
                </a:solidFill>
                <a:miter lim="800000"/>
                <a:headEnd/>
                <a:tailEnd/>
              </a:ln>
            </p:spPr>
            <p:txBody>
              <a:bodyPr lIns="17999" tIns="10800" rIns="17999" bIns="10800"/>
              <a:lstStyle/>
              <a:p>
                <a:pPr indent="266705">
                  <a:tabLst>
                    <a:tab pos="450857" algn="l"/>
                    <a:tab pos="3421119" algn="l"/>
                  </a:tabLst>
                  <a:defRPr/>
                </a:pPr>
                <a:r>
                  <a:rPr kumimoji="0" lang="en-US" altLang="zh-CN" sz="1600" dirty="0">
                    <a:latin typeface="Consolas" pitchFamily="49" charset="0"/>
                    <a:ea typeface="宋体" pitchFamily="2" charset="-122"/>
                    <a:cs typeface="Times New Roman" pitchFamily="18" charset="0"/>
                  </a:rPr>
                  <a:t>class Point {</a:t>
                </a:r>
                <a:endParaRPr kumimoji="0" lang="en-US" altLang="zh-CN" sz="1050" dirty="0">
                  <a:latin typeface="Consolas" pitchFamily="49" charset="0"/>
                  <a:ea typeface="宋体" pitchFamily="2" charset="-122"/>
                </a:endParaRPr>
              </a:p>
              <a:p>
                <a:pPr indent="266705" eaLnBrk="0" hangingPunct="0">
                  <a:tabLst>
                    <a:tab pos="450857" algn="l"/>
                    <a:tab pos="3421119" algn="l"/>
                  </a:tabLst>
                  <a:defRPr/>
                </a:pPr>
                <a:r>
                  <a:rPr kumimoji="0" lang="en-US" altLang="zh-CN" sz="1600" dirty="0">
                    <a:latin typeface="Consolas" pitchFamily="49" charset="0"/>
                    <a:ea typeface="宋体" pitchFamily="2" charset="-122"/>
                    <a:cs typeface="Times New Roman" pitchFamily="18" charset="0"/>
                  </a:rPr>
                  <a:t>……</a:t>
                </a:r>
                <a:endParaRPr kumimoji="0" lang="en-US" altLang="zh-CN" sz="3600" dirty="0">
                  <a:latin typeface="Consolas" pitchFamily="49" charset="0"/>
                  <a:ea typeface="宋体" pitchFamily="2" charset="-122"/>
                </a:endParaRPr>
              </a:p>
            </p:txBody>
          </p:sp>
          <p:sp>
            <p:nvSpPr>
              <p:cNvPr id="50214" name="Text Box 26"/>
              <p:cNvSpPr txBox="1">
                <a:spLocks noChangeArrowheads="1"/>
              </p:cNvSpPr>
              <p:nvPr/>
            </p:nvSpPr>
            <p:spPr bwMode="auto">
              <a:xfrm>
                <a:off x="4919" y="6903"/>
                <a:ext cx="2039"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Consolas" panose="020B0609020204030204" pitchFamily="49" charset="0"/>
                    <a:ea typeface="宋体" panose="02010600030101010101" pitchFamily="2" charset="-122"/>
                    <a:cs typeface="Times New Roman" panose="02020603050405020304" pitchFamily="18" charset="0"/>
                  </a:rPr>
                  <a:t>point.h</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grpSp>
        <p:sp>
          <p:nvSpPr>
            <p:cNvPr id="50190" name="Text Box 24"/>
            <p:cNvSpPr txBox="1">
              <a:spLocks noChangeArrowheads="1"/>
            </p:cNvSpPr>
            <p:nvPr/>
          </p:nvSpPr>
          <p:spPr bwMode="auto">
            <a:xfrm>
              <a:off x="7319" y="6763"/>
              <a:ext cx="2062" cy="35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Consolas" panose="020B0609020204030204" pitchFamily="49" charset="0"/>
                  <a:ea typeface="宋体" panose="02010600030101010101" pitchFamily="2" charset="-122"/>
                  <a:cs typeface="Times New Roman" panose="02020603050405020304" pitchFamily="18" charset="0"/>
                </a:rPr>
                <a:t>5_10.cpp</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191" name="Text Box 23"/>
            <p:cNvSpPr txBox="1">
              <a:spLocks noChangeArrowheads="1"/>
            </p:cNvSpPr>
            <p:nvPr/>
          </p:nvSpPr>
          <p:spPr bwMode="auto">
            <a:xfrm>
              <a:off x="3839" y="9563"/>
              <a:ext cx="420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可执行文件</a:t>
              </a:r>
              <a:r>
                <a:rPr kumimoji="0" lang="en-US" altLang="zh-CN" sz="1600">
                  <a:latin typeface="Consolas" panose="020B0609020204030204" pitchFamily="49" charset="0"/>
                  <a:ea typeface="宋体" panose="02010600030101010101" pitchFamily="2" charset="-122"/>
                  <a:cs typeface="Times New Roman" panose="02020603050405020304" pitchFamily="18" charset="0"/>
                </a:rPr>
                <a:t>5_10.exe</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192" name="Text Box 22"/>
            <p:cNvSpPr txBox="1">
              <a:spLocks noChangeArrowheads="1"/>
            </p:cNvSpPr>
            <p:nvPr/>
          </p:nvSpPr>
          <p:spPr bwMode="auto">
            <a:xfrm>
              <a:off x="2639" y="8703"/>
              <a:ext cx="192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Consolas" panose="020B0609020204030204" pitchFamily="49" charset="0"/>
                  <a:ea typeface="宋体" panose="02010600030101010101" pitchFamily="2" charset="-122"/>
                  <a:cs typeface="Times New Roman" panose="02020603050405020304" pitchFamily="18" charset="0"/>
                </a:rPr>
                <a:t>point.obj</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193" name="Text Box 21"/>
            <p:cNvSpPr txBox="1">
              <a:spLocks noChangeArrowheads="1"/>
            </p:cNvSpPr>
            <p:nvPr/>
          </p:nvSpPr>
          <p:spPr bwMode="auto">
            <a:xfrm>
              <a:off x="7319" y="8683"/>
              <a:ext cx="1920"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Consolas" panose="020B0609020204030204" pitchFamily="49" charset="0"/>
                  <a:ea typeface="宋体" panose="02010600030101010101" pitchFamily="2" charset="-122"/>
                  <a:cs typeface="Times New Roman" panose="02020603050405020304" pitchFamily="18" charset="0"/>
                </a:rPr>
                <a:t>5_10.obj</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194" name="Line 20"/>
            <p:cNvSpPr>
              <a:spLocks noChangeShapeType="1"/>
            </p:cNvSpPr>
            <p:nvPr/>
          </p:nvSpPr>
          <p:spPr bwMode="auto">
            <a:xfrm>
              <a:off x="3599" y="8083"/>
              <a:ext cx="1" cy="6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195" name="Line 19"/>
            <p:cNvSpPr>
              <a:spLocks noChangeShapeType="1"/>
            </p:cNvSpPr>
            <p:nvPr/>
          </p:nvSpPr>
          <p:spPr bwMode="auto">
            <a:xfrm>
              <a:off x="8279" y="8083"/>
              <a:ext cx="1" cy="64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196" name="Line 18"/>
            <p:cNvSpPr>
              <a:spLocks noChangeShapeType="1"/>
            </p:cNvSpPr>
            <p:nvPr/>
          </p:nvSpPr>
          <p:spPr bwMode="auto">
            <a:xfrm>
              <a:off x="4199" y="9063"/>
              <a:ext cx="1" cy="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197" name="Line 17"/>
            <p:cNvSpPr>
              <a:spLocks noChangeShapeType="1"/>
            </p:cNvSpPr>
            <p:nvPr/>
          </p:nvSpPr>
          <p:spPr bwMode="auto">
            <a:xfrm>
              <a:off x="7679" y="9063"/>
              <a:ext cx="1" cy="50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198" name="Text Box 16"/>
            <p:cNvSpPr txBox="1">
              <a:spLocks noChangeArrowheads="1"/>
            </p:cNvSpPr>
            <p:nvPr/>
          </p:nvSpPr>
          <p:spPr bwMode="auto">
            <a:xfrm>
              <a:off x="8124" y="824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编译</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199" name="Text Box 15"/>
            <p:cNvSpPr txBox="1">
              <a:spLocks noChangeArrowheads="1"/>
            </p:cNvSpPr>
            <p:nvPr/>
          </p:nvSpPr>
          <p:spPr bwMode="auto">
            <a:xfrm>
              <a:off x="2759" y="826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编译</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0" name="Text Box 14"/>
            <p:cNvSpPr txBox="1">
              <a:spLocks noChangeArrowheads="1"/>
            </p:cNvSpPr>
            <p:nvPr/>
          </p:nvSpPr>
          <p:spPr bwMode="auto">
            <a:xfrm>
              <a:off x="7470" y="914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连接</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1" name="Text Box 13"/>
            <p:cNvSpPr txBox="1">
              <a:spLocks noChangeArrowheads="1"/>
            </p:cNvSpPr>
            <p:nvPr/>
          </p:nvSpPr>
          <p:spPr bwMode="auto">
            <a:xfrm>
              <a:off x="3359" y="9163"/>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连接</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2" name="Text Box 12"/>
            <p:cNvSpPr txBox="1">
              <a:spLocks noChangeArrowheads="1"/>
            </p:cNvSpPr>
            <p:nvPr/>
          </p:nvSpPr>
          <p:spPr bwMode="auto">
            <a:xfrm>
              <a:off x="5237" y="8573"/>
              <a:ext cx="1498"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系统运行库</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3" name="Line 11"/>
            <p:cNvSpPr>
              <a:spLocks noChangeShapeType="1"/>
            </p:cNvSpPr>
            <p:nvPr/>
          </p:nvSpPr>
          <p:spPr bwMode="auto">
            <a:xfrm>
              <a:off x="5965" y="8940"/>
              <a:ext cx="1" cy="64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204" name="Text Box 10"/>
            <p:cNvSpPr txBox="1">
              <a:spLocks noChangeArrowheads="1"/>
            </p:cNvSpPr>
            <p:nvPr/>
          </p:nvSpPr>
          <p:spPr bwMode="auto">
            <a:xfrm>
              <a:off x="5727" y="9055"/>
              <a:ext cx="72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连接</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5" name="Text Box 9"/>
            <p:cNvSpPr txBox="1">
              <a:spLocks noChangeArrowheads="1"/>
            </p:cNvSpPr>
            <p:nvPr/>
          </p:nvSpPr>
          <p:spPr bwMode="auto">
            <a:xfrm>
              <a:off x="5237" y="8092"/>
              <a:ext cx="1498" cy="3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7999" tIns="10800" rIns="17999" bIns="1080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en-US" altLang="zh-CN" sz="1600">
                  <a:latin typeface="Consolas" panose="020B0609020204030204" pitchFamily="49" charset="0"/>
                  <a:ea typeface="宋体" panose="02010600030101010101" pitchFamily="2" charset="-122"/>
                  <a:cs typeface="Times New Roman" panose="02020603050405020304" pitchFamily="18" charset="0"/>
                </a:rPr>
                <a:t>iostream</a:t>
              </a:r>
              <a:endParaRPr kumimoji="0" lang="en-US"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6" name="Line 8"/>
            <p:cNvSpPr>
              <a:spLocks noChangeShapeType="1"/>
            </p:cNvSpPr>
            <p:nvPr/>
          </p:nvSpPr>
          <p:spPr bwMode="auto">
            <a:xfrm flipH="1" flipV="1">
              <a:off x="4280" y="7590"/>
              <a:ext cx="1208" cy="652"/>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207" name="Line 7"/>
            <p:cNvSpPr>
              <a:spLocks noChangeShapeType="1"/>
            </p:cNvSpPr>
            <p:nvPr/>
          </p:nvSpPr>
          <p:spPr bwMode="auto">
            <a:xfrm flipV="1">
              <a:off x="6439" y="7656"/>
              <a:ext cx="1019" cy="58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2401"/>
            </a:p>
          </p:txBody>
        </p:sp>
        <p:sp>
          <p:nvSpPr>
            <p:cNvPr id="50208" name="Text Box 6"/>
            <p:cNvSpPr txBox="1">
              <a:spLocks noChangeArrowheads="1"/>
            </p:cNvSpPr>
            <p:nvPr/>
          </p:nvSpPr>
          <p:spPr bwMode="auto">
            <a:xfrm>
              <a:off x="4434" y="646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 包含</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09" name="Text Box 5"/>
            <p:cNvSpPr txBox="1">
              <a:spLocks noChangeArrowheads="1"/>
            </p:cNvSpPr>
            <p:nvPr/>
          </p:nvSpPr>
          <p:spPr bwMode="auto">
            <a:xfrm>
              <a:off x="6512" y="6572"/>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包含</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10" name="Text Box 4"/>
            <p:cNvSpPr txBox="1">
              <a:spLocks noChangeArrowheads="1"/>
            </p:cNvSpPr>
            <p:nvPr/>
          </p:nvSpPr>
          <p:spPr bwMode="auto">
            <a:xfrm>
              <a:off x="6627" y="7534"/>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 包含</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11" name="Text Box 3"/>
            <p:cNvSpPr txBox="1">
              <a:spLocks noChangeArrowheads="1"/>
            </p:cNvSpPr>
            <p:nvPr/>
          </p:nvSpPr>
          <p:spPr bwMode="auto">
            <a:xfrm>
              <a:off x="4344" y="7593"/>
              <a:ext cx="720"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包含</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sp>
          <p:nvSpPr>
            <p:cNvPr id="50212" name="Text Box 2"/>
            <p:cNvSpPr txBox="1">
              <a:spLocks noChangeArrowheads="1"/>
            </p:cNvSpPr>
            <p:nvPr/>
          </p:nvSpPr>
          <p:spPr bwMode="auto">
            <a:xfrm>
              <a:off x="5056" y="7746"/>
              <a:ext cx="154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7999" tIns="0" rIns="17999" bIns="0"/>
            <a:lstStyle>
              <a:lvl1pPr indent="2667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tabLst>
                  <a:tab pos="450850" algn="l"/>
                  <a:tab pos="3421063" algn="l"/>
                </a:tabLs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kumimoji="0" lang="zh-CN" altLang="zh-CN" sz="1600">
                  <a:latin typeface="Consolas" panose="020B0609020204030204" pitchFamily="49" charset="0"/>
                  <a:ea typeface="宋体" panose="02010600030101010101" pitchFamily="2" charset="-122"/>
                  <a:cs typeface="Times New Roman" panose="02020603050405020304" pitchFamily="18" charset="0"/>
                </a:rPr>
                <a:t> 系统文件</a:t>
              </a:r>
              <a:endParaRPr kumimoji="0" lang="zh-CN" altLang="zh-CN" sz="3600">
                <a:latin typeface="Consolas" panose="020B0609020204030204" pitchFamily="49" charset="0"/>
                <a:ea typeface="宋体" panose="02010600030101010101" pitchFamily="2" charset="-122"/>
                <a:cs typeface="Times New Roman" panose="02020603050405020304" pitchFamily="18" charset="0"/>
              </a:endParaRPr>
            </a:p>
          </p:txBody>
        </p:sp>
      </p:grpSp>
      <p:sp>
        <p:nvSpPr>
          <p:cNvPr id="4" name="标题 3"/>
          <p:cNvSpPr>
            <a:spLocks noGrp="1"/>
          </p:cNvSpPr>
          <p:nvPr>
            <p:ph type="title"/>
          </p:nvPr>
        </p:nvSpPr>
        <p:spPr/>
        <p:txBody>
          <a:bodyPr/>
          <a:lstStyle/>
          <a:p>
            <a:r>
              <a:rPr lang="zh-CN" altLang="en-US"/>
              <a:t>例 </a:t>
            </a:r>
            <a:r>
              <a:rPr lang="en-US" altLang="zh-CN"/>
              <a:t>5-10</a:t>
            </a:r>
            <a:r>
              <a:rPr lang="zh-CN" altLang="en-US"/>
              <a:t>（续）</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15083" y="931168"/>
            <a:ext cx="9007057" cy="1066800"/>
          </a:xfrm>
        </p:spPr>
        <p:txBody>
          <a:bodyPr/>
          <a:lstStyle/>
          <a:p>
            <a:pPr eaLnBrk="1" hangingPunct="1"/>
            <a:r>
              <a:rPr lang="zh-CN" altLang="en-US"/>
              <a:t>外部变量</a:t>
            </a:r>
          </a:p>
        </p:txBody>
      </p:sp>
      <p:sp>
        <p:nvSpPr>
          <p:cNvPr id="51203" name="内容占位符 2"/>
          <p:cNvSpPr>
            <a:spLocks noGrp="1"/>
          </p:cNvSpPr>
          <p:nvPr>
            <p:ph idx="1"/>
          </p:nvPr>
        </p:nvSpPr>
        <p:spPr>
          <a:xfrm>
            <a:off x="107504" y="2207518"/>
            <a:ext cx="8945828" cy="2933700"/>
          </a:xfrm>
        </p:spPr>
        <p:txBody>
          <a:bodyPr/>
          <a:lstStyle/>
          <a:p>
            <a:pPr eaLnBrk="1" hangingPunct="1"/>
            <a:r>
              <a:rPr lang="zh-CN" altLang="en-US" dirty="0">
                <a:latin typeface="Consolas" panose="020B0609020204030204" pitchFamily="49" charset="0"/>
              </a:rPr>
              <a:t>如果一个变量除了在定义它的源文件中可以使用外，还能被其它文件使用，那么就称这个变量是外部变量。</a:t>
            </a:r>
            <a:endParaRPr lang="en-US" altLang="zh-CN" dirty="0">
              <a:latin typeface="Consolas" panose="020B0609020204030204" pitchFamily="49" charset="0"/>
            </a:endParaRPr>
          </a:p>
          <a:p>
            <a:pPr eaLnBrk="1" hangingPunct="1"/>
            <a:endParaRPr lang="en-US" altLang="zh-CN" dirty="0">
              <a:latin typeface="Consolas" panose="020B0609020204030204" pitchFamily="49" charset="0"/>
            </a:endParaRPr>
          </a:p>
          <a:p>
            <a:pPr eaLnBrk="1" hangingPunct="1"/>
            <a:r>
              <a:rPr lang="zh-CN" altLang="en-US" dirty="0">
                <a:latin typeface="Consolas" panose="020B0609020204030204" pitchFamily="49" charset="0"/>
              </a:rPr>
              <a:t>文件作用域中定义的变量，默认情况下都是外部变量，但在其它文件中如果需要使用这一变量，需要用</a:t>
            </a:r>
            <a:r>
              <a:rPr lang="en-US" altLang="zh-CN" dirty="0">
                <a:latin typeface="Consolas" panose="020B0609020204030204" pitchFamily="49" charset="0"/>
              </a:rPr>
              <a:t>extern</a:t>
            </a:r>
            <a:r>
              <a:rPr lang="zh-CN" altLang="en-US" dirty="0">
                <a:latin typeface="Consolas" panose="020B0609020204030204" pitchFamily="49" charset="0"/>
              </a:rPr>
              <a:t>关键字加以声明（可以是定义性声明</a:t>
            </a:r>
            <a:r>
              <a:rPr lang="en-US" altLang="zh-CN" dirty="0">
                <a:latin typeface="Consolas" panose="020B0609020204030204" pitchFamily="49" charset="0"/>
              </a:rPr>
              <a:t>【</a:t>
            </a:r>
            <a:r>
              <a:rPr lang="zh-CN" altLang="en-US" dirty="0">
                <a:latin typeface="Consolas" panose="020B0609020204030204" pitchFamily="49" charset="0"/>
              </a:rPr>
              <a:t>分配内存，初始化</a:t>
            </a:r>
            <a:r>
              <a:rPr lang="en-US" altLang="zh-CN" dirty="0">
                <a:latin typeface="Consolas" panose="020B0609020204030204" pitchFamily="49" charset="0"/>
              </a:rPr>
              <a:t>】</a:t>
            </a:r>
            <a:r>
              <a:rPr lang="zh-CN" altLang="en-US" dirty="0">
                <a:latin typeface="Consolas" panose="020B0609020204030204" pitchFamily="49" charset="0"/>
              </a:rPr>
              <a:t>，也可以是引用性声明</a:t>
            </a:r>
            <a:r>
              <a:rPr lang="en-US" altLang="zh-CN" dirty="0">
                <a:latin typeface="Consolas" panose="020B0609020204030204" pitchFamily="49" charset="0"/>
              </a:rPr>
              <a:t>【</a:t>
            </a:r>
            <a:r>
              <a:rPr lang="zh-CN" altLang="en-US">
                <a:latin typeface="Consolas" panose="020B0609020204030204" pitchFamily="49" charset="0"/>
              </a:rPr>
              <a:t>引用在别处定义的变量</a:t>
            </a:r>
            <a:r>
              <a:rPr lang="en-US" altLang="zh-CN">
                <a:latin typeface="Consolas" panose="020B0609020204030204" pitchFamily="49" charset="0"/>
              </a:rPr>
              <a:t>】</a:t>
            </a:r>
            <a:r>
              <a:rPr lang="zh-CN" altLang="en-US" dirty="0">
                <a:latin typeface="Consolas" panose="020B0609020204030204" pitchFamily="49" charset="0"/>
              </a:rPr>
              <a:t>）。</a:t>
            </a:r>
          </a:p>
        </p:txBody>
      </p:sp>
      <p:sp>
        <p:nvSpPr>
          <p:cNvPr id="2" name="灯片编号占位符 1"/>
          <p:cNvSpPr>
            <a:spLocks noGrp="1"/>
          </p:cNvSpPr>
          <p:nvPr>
            <p:ph type="sldNum" sz="quarter" idx="4"/>
          </p:nvPr>
        </p:nvSpPr>
        <p:spPr>
          <a:xfrm>
            <a:off x="6995278" y="-243408"/>
            <a:ext cx="2058054" cy="365125"/>
          </a:xfrm>
        </p:spPr>
        <p:txBody>
          <a:bodyPr/>
          <a:lstStyle/>
          <a:p>
            <a:fld id="{8B523677-3448-4A6C-9E0B-8088A24AD317}"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CBE15-64CF-4E3A-6139-12563DFAC364}"/>
              </a:ext>
            </a:extLst>
          </p:cNvPr>
          <p:cNvSpPr>
            <a:spLocks noGrp="1"/>
          </p:cNvSpPr>
          <p:nvPr>
            <p:ph type="title"/>
          </p:nvPr>
        </p:nvSpPr>
        <p:spPr>
          <a:xfrm>
            <a:off x="393995" y="830282"/>
            <a:ext cx="8229838" cy="1066800"/>
          </a:xfrm>
        </p:spPr>
        <p:txBody>
          <a:bodyPr/>
          <a:lstStyle/>
          <a:p>
            <a:r>
              <a:rPr lang="zh-CN" altLang="en-US" dirty="0"/>
              <a:t>外部变量</a:t>
            </a:r>
            <a:r>
              <a:rPr lang="en-US" altLang="zh-CN" dirty="0"/>
              <a:t>-</a:t>
            </a:r>
            <a:r>
              <a:rPr lang="zh-CN" altLang="en-US" dirty="0"/>
              <a:t>例</a:t>
            </a:r>
          </a:p>
        </p:txBody>
      </p:sp>
      <p:sp>
        <p:nvSpPr>
          <p:cNvPr id="4" name="灯片编号占位符 3">
            <a:extLst>
              <a:ext uri="{FF2B5EF4-FFF2-40B4-BE49-F238E27FC236}">
                <a16:creationId xmlns:a16="http://schemas.microsoft.com/office/drawing/2014/main" id="{C862BFFC-47C6-8102-4918-E87BDC250AD8}"/>
              </a:ext>
            </a:extLst>
          </p:cNvPr>
          <p:cNvSpPr>
            <a:spLocks noGrp="1"/>
          </p:cNvSpPr>
          <p:nvPr>
            <p:ph type="sldNum" sz="quarter" idx="4"/>
          </p:nvPr>
        </p:nvSpPr>
        <p:spPr/>
        <p:txBody>
          <a:bodyPr/>
          <a:lstStyle/>
          <a:p>
            <a:fld id="{8B523677-3448-4A6C-9E0B-8088A24AD317}" type="slidenum">
              <a:rPr lang="zh-CN" altLang="en-US" smtClean="0"/>
              <a:pPr/>
              <a:t>67</a:t>
            </a:fld>
            <a:endParaRPr lang="zh-CN" altLang="en-US"/>
          </a:p>
        </p:txBody>
      </p:sp>
      <p:sp>
        <p:nvSpPr>
          <p:cNvPr id="5" name="文本框 4">
            <a:extLst>
              <a:ext uri="{FF2B5EF4-FFF2-40B4-BE49-F238E27FC236}">
                <a16:creationId xmlns:a16="http://schemas.microsoft.com/office/drawing/2014/main" id="{E1FE8C8B-113A-71E7-68C8-60341E46465A}"/>
              </a:ext>
            </a:extLst>
          </p:cNvPr>
          <p:cNvSpPr txBox="1"/>
          <p:nvPr/>
        </p:nvSpPr>
        <p:spPr>
          <a:xfrm>
            <a:off x="393995" y="1772816"/>
            <a:ext cx="3673949" cy="3970318"/>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源文件</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1</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int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全局变量</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void next();</a:t>
            </a:r>
          </a:p>
          <a:p>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int main() {</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next();</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return 0;</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p>
          <a:p>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void next() {</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other();</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文本框 5">
            <a:extLst>
              <a:ext uri="{FF2B5EF4-FFF2-40B4-BE49-F238E27FC236}">
                <a16:creationId xmlns:a16="http://schemas.microsoft.com/office/drawing/2014/main" id="{B5A30BDE-64A9-A0AB-0876-36834010F58F}"/>
              </a:ext>
            </a:extLst>
          </p:cNvPr>
          <p:cNvSpPr txBox="1"/>
          <p:nvPr/>
        </p:nvSpPr>
        <p:spPr>
          <a:xfrm>
            <a:off x="3779912" y="1772816"/>
            <a:ext cx="5364089" cy="2031325"/>
          </a:xfrm>
          <a:prstGeom prst="rect">
            <a:avLst/>
          </a:prstGeom>
          <a:noFill/>
        </p:spPr>
        <p:txBody>
          <a:bodyPr wrap="square" rtlCol="0">
            <a:spAutoFit/>
          </a:bodyPr>
          <a:lstStyle/>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源文件</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2</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extern int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声明一个在其他文件中的外部变量</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void other();</a:t>
            </a:r>
          </a:p>
          <a:p>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void other() {</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8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069857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36394" y="1036914"/>
            <a:ext cx="8547313" cy="1066800"/>
          </a:xfrm>
        </p:spPr>
        <p:txBody>
          <a:bodyPr/>
          <a:lstStyle/>
          <a:p>
            <a:pPr eaLnBrk="1" hangingPunct="1"/>
            <a:r>
              <a:rPr lang="zh-CN" altLang="en-US" dirty="0"/>
              <a:t>外部函数</a:t>
            </a:r>
          </a:p>
        </p:txBody>
      </p:sp>
      <p:sp>
        <p:nvSpPr>
          <p:cNvPr id="52227" name="内容占位符 2"/>
          <p:cNvSpPr>
            <a:spLocks noGrp="1"/>
          </p:cNvSpPr>
          <p:nvPr>
            <p:ph idx="1"/>
          </p:nvPr>
        </p:nvSpPr>
        <p:spPr>
          <a:xfrm>
            <a:off x="157084" y="2132856"/>
            <a:ext cx="8712968" cy="4148137"/>
          </a:xfrm>
        </p:spPr>
        <p:txBody>
          <a:bodyPr/>
          <a:lstStyle/>
          <a:p>
            <a:pPr eaLnBrk="1" hangingPunct="1"/>
            <a:r>
              <a:rPr lang="zh-CN" altLang="en-US" dirty="0">
                <a:latin typeface="Consolas" panose="020B0609020204030204" pitchFamily="49" charset="0"/>
              </a:rPr>
              <a:t>在所有类之外声明的函数（也就是非成员函数），都是具有文件作用域的。</a:t>
            </a:r>
            <a:endParaRPr lang="en-US" altLang="zh-CN" dirty="0">
              <a:latin typeface="Consolas" panose="020B0609020204030204" pitchFamily="49" charset="0"/>
            </a:endParaRPr>
          </a:p>
          <a:p>
            <a:pPr eaLnBrk="1" hangingPunct="1"/>
            <a:endParaRPr lang="en-US" altLang="zh-CN" dirty="0">
              <a:latin typeface="Consolas" panose="020B0609020204030204" pitchFamily="49" charset="0"/>
            </a:endParaRPr>
          </a:p>
          <a:p>
            <a:pPr eaLnBrk="1" hangingPunct="1"/>
            <a:r>
              <a:rPr lang="zh-CN" altLang="en-US" dirty="0">
                <a:latin typeface="Consolas" panose="020B0609020204030204" pitchFamily="49" charset="0"/>
              </a:rPr>
              <a:t>这样的函数都可以在不同的编译单元中被调用，只要在调用之前进行</a:t>
            </a:r>
            <a:r>
              <a:rPr lang="zh-CN" altLang="en-US" dirty="0">
                <a:solidFill>
                  <a:srgbClr val="7030A0"/>
                </a:solidFill>
                <a:latin typeface="Consolas" panose="020B0609020204030204" pitchFamily="49" charset="0"/>
              </a:rPr>
              <a:t>引用性声明</a:t>
            </a:r>
            <a:r>
              <a:rPr lang="zh-CN" altLang="en-US" dirty="0">
                <a:latin typeface="Consolas" panose="020B0609020204030204" pitchFamily="49" charset="0"/>
              </a:rPr>
              <a:t>（即声明函数原型）即可。也可以在声明函数原型或定义函数时用</a:t>
            </a:r>
            <a:r>
              <a:rPr lang="en-US" altLang="zh-CN" dirty="0">
                <a:latin typeface="Consolas" panose="020B0609020204030204" pitchFamily="49" charset="0"/>
              </a:rPr>
              <a:t>extern</a:t>
            </a:r>
            <a:r>
              <a:rPr lang="zh-CN" altLang="en-US" dirty="0">
                <a:latin typeface="Consolas" panose="020B0609020204030204" pitchFamily="49" charset="0"/>
              </a:rPr>
              <a:t>修饰，其效果与不加修饰的默认状态是一样的。</a:t>
            </a:r>
            <a:endParaRPr lang="en-US" altLang="zh-CN" dirty="0">
              <a:latin typeface="Consolas" panose="020B0609020204030204" pitchFamily="49" charset="0"/>
            </a:endParaRPr>
          </a:p>
          <a:p>
            <a:pPr eaLnBrk="1" hangingPunct="1"/>
            <a:endParaRPr lang="en-US" altLang="zh-CN" dirty="0">
              <a:latin typeface="Consolas" panose="020B0609020204030204" pitchFamily="49" charset="0"/>
            </a:endParaRPr>
          </a:p>
          <a:p>
            <a:pPr eaLnBrk="1" hangingPunct="1"/>
            <a:endParaRPr lang="zh-CN" altLang="en-US"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72218" y="908720"/>
            <a:ext cx="8818973" cy="1066800"/>
          </a:xfrm>
        </p:spPr>
        <p:txBody>
          <a:bodyPr/>
          <a:lstStyle/>
          <a:p>
            <a:pPr eaLnBrk="1" hangingPunct="1"/>
            <a:r>
              <a:rPr lang="zh-CN" altLang="en-US" dirty="0"/>
              <a:t>将变量和函数限制在编译单元内</a:t>
            </a:r>
          </a:p>
        </p:txBody>
      </p:sp>
      <p:sp>
        <p:nvSpPr>
          <p:cNvPr id="53251" name="内容占位符 2"/>
          <p:cNvSpPr>
            <a:spLocks noGrp="1"/>
          </p:cNvSpPr>
          <p:nvPr>
            <p:ph idx="1"/>
          </p:nvPr>
        </p:nvSpPr>
        <p:spPr>
          <a:xfrm>
            <a:off x="179512" y="1772816"/>
            <a:ext cx="8873820" cy="4357687"/>
          </a:xfrm>
        </p:spPr>
        <p:txBody>
          <a:bodyPr/>
          <a:lstStyle/>
          <a:p>
            <a:pPr eaLnBrk="1" hangingPunct="1"/>
            <a:r>
              <a:rPr lang="zh-CN" altLang="en-US" sz="2200" dirty="0">
                <a:latin typeface="Consolas" panose="020B0609020204030204" pitchFamily="49" charset="0"/>
              </a:rPr>
              <a:t>命名空间作用域中声明的变量和函数，默认是可以被其他编译单元访问的。</a:t>
            </a:r>
            <a:endParaRPr lang="en-US" altLang="zh-CN" sz="2200" dirty="0">
              <a:latin typeface="Consolas" panose="020B0609020204030204" pitchFamily="49" charset="0"/>
            </a:endParaRPr>
          </a:p>
          <a:p>
            <a:pPr eaLnBrk="1" hangingPunct="1"/>
            <a:r>
              <a:rPr lang="zh-CN" altLang="en-US" sz="2200" dirty="0">
                <a:latin typeface="Consolas" panose="020B0609020204030204" pitchFamily="49" charset="0"/>
              </a:rPr>
              <a:t>但有时不希望一个源文件中定义的命名空间作用域的变量或函数被其他源文件应用</a:t>
            </a:r>
            <a:endParaRPr lang="en-US" altLang="zh-CN" sz="2200" dirty="0">
              <a:latin typeface="Consolas" panose="020B0609020204030204" pitchFamily="49" charset="0"/>
            </a:endParaRPr>
          </a:p>
          <a:p>
            <a:pPr lvl="1" eaLnBrk="1" hangingPunct="1"/>
            <a:r>
              <a:rPr lang="zh-CN" altLang="en-US" sz="2200" dirty="0">
                <a:latin typeface="Consolas" panose="020B0609020204030204" pitchFamily="49" charset="0"/>
              </a:rPr>
              <a:t>安全性考虑，不希望暴露</a:t>
            </a:r>
            <a:endParaRPr lang="en-US" altLang="zh-CN" sz="2200" dirty="0">
              <a:latin typeface="Consolas" panose="020B0609020204030204" pitchFamily="49" charset="0"/>
            </a:endParaRPr>
          </a:p>
          <a:p>
            <a:pPr lvl="1" eaLnBrk="1" hangingPunct="1"/>
            <a:r>
              <a:rPr lang="zh-CN" altLang="en-US" sz="2200" dirty="0">
                <a:latin typeface="Consolas" panose="020B0609020204030204" pitchFamily="49" charset="0"/>
              </a:rPr>
              <a:t>避免重名</a:t>
            </a:r>
            <a:endParaRPr lang="en-US" altLang="zh-CN" sz="2200" dirty="0">
              <a:latin typeface="Consolas" panose="020B0609020204030204" pitchFamily="49" charset="0"/>
            </a:endParaRPr>
          </a:p>
          <a:p>
            <a:pPr eaLnBrk="1" hangingPunct="1"/>
            <a:r>
              <a:rPr lang="zh-CN" altLang="en-US" sz="2200" dirty="0">
                <a:latin typeface="Consolas" panose="020B0609020204030204" pitchFamily="49" charset="0"/>
              </a:rPr>
              <a:t>这一问题的曾经解决方法是：在定义这些变量和函数时使用</a:t>
            </a:r>
            <a:r>
              <a:rPr lang="en-US" altLang="zh-CN" sz="2200" dirty="0">
                <a:latin typeface="Consolas" panose="020B0609020204030204" pitchFamily="49" charset="0"/>
              </a:rPr>
              <a:t>static</a:t>
            </a:r>
            <a:r>
              <a:rPr lang="zh-CN" altLang="en-US" sz="2200" dirty="0">
                <a:latin typeface="Consolas" panose="020B0609020204030204" pitchFamily="49" charset="0"/>
              </a:rPr>
              <a:t>关键字。</a:t>
            </a:r>
            <a:endParaRPr lang="en-US" altLang="zh-CN" sz="2200" dirty="0">
              <a:latin typeface="Consolas" panose="020B0609020204030204" pitchFamily="49" charset="0"/>
            </a:endParaRPr>
          </a:p>
          <a:p>
            <a:pPr eaLnBrk="1" hangingPunct="1"/>
            <a:r>
              <a:rPr lang="en-US" altLang="zh-CN" sz="2200" dirty="0">
                <a:latin typeface="Consolas" panose="020B0609020204030204" pitchFamily="49" charset="0"/>
              </a:rPr>
              <a:t>static</a:t>
            </a:r>
            <a:r>
              <a:rPr lang="zh-CN" altLang="en-US" sz="2200" dirty="0">
                <a:latin typeface="Consolas" panose="020B0609020204030204" pitchFamily="49" charset="0"/>
              </a:rPr>
              <a:t>跟</a:t>
            </a:r>
            <a:r>
              <a:rPr lang="en-US" altLang="zh-CN" sz="2200" dirty="0">
                <a:latin typeface="Consolas" panose="020B0609020204030204" pitchFamily="49" charset="0"/>
              </a:rPr>
              <a:t>extern</a:t>
            </a:r>
            <a:r>
              <a:rPr lang="zh-CN" altLang="en-US" sz="2200" dirty="0">
                <a:latin typeface="Consolas" panose="020B0609020204030204" pitchFamily="49" charset="0"/>
              </a:rPr>
              <a:t>作用相反，使其修饰的变量或函数无法被其他编译单元引用。</a:t>
            </a:r>
            <a:endParaRPr lang="en-US" altLang="zh-CN" sz="2200" dirty="0">
              <a:latin typeface="Consolas" panose="020B0609020204030204" pitchFamily="49" charset="0"/>
            </a:endParaRPr>
          </a:p>
          <a:p>
            <a:pPr lvl="1" eaLnBrk="1" hangingPunct="1"/>
            <a:endParaRPr lang="zh-CN" altLang="en-US" dirty="0">
              <a:latin typeface="Consolas" panose="020B0609020204030204" pitchFamily="49" charset="0"/>
            </a:endParaRPr>
          </a:p>
        </p:txBody>
      </p:sp>
      <p:sp>
        <p:nvSpPr>
          <p:cNvPr id="2" name="灯片编号占位符 1"/>
          <p:cNvSpPr>
            <a:spLocks noGrp="1"/>
          </p:cNvSpPr>
          <p:nvPr>
            <p:ph type="sldNum" sz="quarter" idx="4"/>
          </p:nvPr>
        </p:nvSpPr>
        <p:spPr>
          <a:xfrm>
            <a:off x="6995278" y="-1142"/>
            <a:ext cx="2058054" cy="365125"/>
          </a:xfrm>
        </p:spPr>
        <p:txBody>
          <a:bodyPr/>
          <a:lstStyle/>
          <a:p>
            <a:fld id="{8B523677-3448-4A6C-9E0B-8088A24AD317}" type="slidenum">
              <a:rPr lang="zh-CN" altLang="en-US" smtClean="0"/>
              <a:pPr/>
              <a:t>69</a:t>
            </a:fld>
            <a:endParaRPr lang="zh-CN" altLang="en-US"/>
          </a:p>
        </p:txBody>
      </p:sp>
    </p:spTree>
    <p:extLst>
      <p:ext uri="{BB962C8B-B14F-4D97-AF65-F5344CB8AC3E}">
        <p14:creationId xmlns:p14="http://schemas.microsoft.com/office/powerpoint/2010/main" val="1781052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7503" y="996206"/>
            <a:ext cx="9046532" cy="1066800"/>
          </a:xfrm>
        </p:spPr>
        <p:txBody>
          <a:bodyPr/>
          <a:lstStyle/>
          <a:p>
            <a:pPr eaLnBrk="1" hangingPunct="1"/>
            <a:r>
              <a:rPr lang="zh-CN" altLang="en-US"/>
              <a:t>类作用域</a:t>
            </a:r>
          </a:p>
        </p:txBody>
      </p:sp>
      <p:sp>
        <p:nvSpPr>
          <p:cNvPr id="8195" name="内容占位符 2"/>
          <p:cNvSpPr>
            <a:spLocks noGrp="1"/>
          </p:cNvSpPr>
          <p:nvPr>
            <p:ph idx="1"/>
          </p:nvPr>
        </p:nvSpPr>
        <p:spPr>
          <a:xfrm>
            <a:off x="107505" y="2132856"/>
            <a:ext cx="8568952" cy="4144962"/>
          </a:xfrm>
        </p:spPr>
        <p:txBody>
          <a:bodyPr/>
          <a:lstStyle/>
          <a:p>
            <a:pPr eaLnBrk="1" hangingPunct="1">
              <a:lnSpc>
                <a:spcPct val="120000"/>
              </a:lnSpc>
              <a:spcAft>
                <a:spcPts val="1200"/>
              </a:spcAft>
            </a:pPr>
            <a:r>
              <a:rPr lang="zh-CN" altLang="en-US" sz="2799" dirty="0">
                <a:latin typeface="Consolas" panose="020B0609020204030204" pitchFamily="49" charset="0"/>
              </a:rPr>
              <a:t>类的成员具有类作用域，其范围包括</a:t>
            </a:r>
            <a:r>
              <a:rPr lang="zh-CN" altLang="en-US" sz="2799" dirty="0">
                <a:solidFill>
                  <a:srgbClr val="CC6600"/>
                </a:solidFill>
                <a:latin typeface="Consolas" panose="020B0609020204030204" pitchFamily="49" charset="0"/>
              </a:rPr>
              <a:t>类体和非内联成员函数的函数体</a:t>
            </a:r>
            <a:r>
              <a:rPr lang="zh-CN" altLang="en-US" sz="2799" dirty="0">
                <a:latin typeface="Consolas" panose="020B0609020204030204" pitchFamily="49" charset="0"/>
              </a:rPr>
              <a:t>。</a:t>
            </a:r>
          </a:p>
          <a:p>
            <a:pPr eaLnBrk="1" hangingPunct="1">
              <a:lnSpc>
                <a:spcPct val="120000"/>
              </a:lnSpc>
              <a:spcAft>
                <a:spcPts val="1200"/>
              </a:spcAft>
            </a:pPr>
            <a:r>
              <a:rPr lang="zh-CN" altLang="en-US" sz="2799" dirty="0">
                <a:latin typeface="Consolas" panose="020B0609020204030204" pitchFamily="49" charset="0"/>
              </a:rPr>
              <a:t>如果在类作用域以外访问类的成员，要通过该类的对象名、对象引用、对象指针（访问非静态成员），或者通过类名（访问静态成员）， 。</a:t>
            </a:r>
            <a:endParaRPr lang="en-US" altLang="zh-CN" sz="2799"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72218" y="908720"/>
            <a:ext cx="8818973" cy="1066800"/>
          </a:xfrm>
        </p:spPr>
        <p:txBody>
          <a:bodyPr/>
          <a:lstStyle/>
          <a:p>
            <a:pPr eaLnBrk="1" hangingPunct="1"/>
            <a:r>
              <a:rPr lang="zh-CN" altLang="en-US" dirty="0"/>
              <a:t>将变量和函数限制在编译单元内</a:t>
            </a:r>
          </a:p>
        </p:txBody>
      </p:sp>
      <p:sp>
        <p:nvSpPr>
          <p:cNvPr id="53251" name="内容占位符 2"/>
          <p:cNvSpPr>
            <a:spLocks noGrp="1"/>
          </p:cNvSpPr>
          <p:nvPr>
            <p:ph idx="1"/>
          </p:nvPr>
        </p:nvSpPr>
        <p:spPr>
          <a:xfrm>
            <a:off x="179512" y="1772816"/>
            <a:ext cx="8873820" cy="4357687"/>
          </a:xfrm>
        </p:spPr>
        <p:txBody>
          <a:bodyPr/>
          <a:lstStyle/>
          <a:p>
            <a:pPr eaLnBrk="1" hangingPunct="1"/>
            <a:r>
              <a:rPr lang="zh-CN" altLang="en-US" dirty="0">
                <a:latin typeface="Consolas" panose="020B0609020204030204" pitchFamily="49" charset="0"/>
              </a:rPr>
              <a:t>使用匿名的命名空间：在匿名命名空间中定义的变量和函数，都不会暴露给其它的编译单元。</a:t>
            </a:r>
          </a:p>
          <a:p>
            <a:pPr eaLnBrk="1" hangingPunct="1">
              <a:buFont typeface="Georgia" panose="02040502050405020303" pitchFamily="18" charset="0"/>
              <a:buNone/>
            </a:pPr>
            <a:r>
              <a:rPr lang="en-US" altLang="zh-CN" b="1" dirty="0">
                <a:latin typeface="Consolas" panose="020B0609020204030204" pitchFamily="49" charset="0"/>
              </a:rPr>
              <a:t>   </a:t>
            </a:r>
            <a:r>
              <a:rPr lang="en-US" altLang="zh-CN" sz="2000" b="1" dirty="0">
                <a:latin typeface="Consolas" panose="020B0609020204030204" pitchFamily="49" charset="0"/>
              </a:rPr>
              <a:t>namespace</a:t>
            </a:r>
            <a:r>
              <a:rPr lang="en-US" altLang="zh-CN" sz="2000" dirty="0">
                <a:latin typeface="Consolas" panose="020B0609020204030204" pitchFamily="49" charset="0"/>
              </a:rPr>
              <a:t> {	//</a:t>
            </a:r>
            <a:r>
              <a:rPr lang="zh-CN" altLang="en-US" sz="2000" dirty="0">
                <a:latin typeface="Consolas" panose="020B0609020204030204" pitchFamily="49" charset="0"/>
              </a:rPr>
              <a:t>匿名的命名空间</a:t>
            </a:r>
          </a:p>
          <a:p>
            <a:pPr eaLnBrk="1" hangingPunct="1">
              <a:buFont typeface="Georgia" panose="02040502050405020303" pitchFamily="18" charset="0"/>
              <a:buNone/>
            </a:pPr>
            <a:r>
              <a:rPr lang="en-US" altLang="zh-CN" sz="2000" dirty="0">
                <a:latin typeface="Consolas" panose="020B0609020204030204" pitchFamily="49" charset="0"/>
              </a:rPr>
              <a:t>		int n;</a:t>
            </a:r>
            <a:endParaRPr lang="zh-CN" altLang="en-US" sz="2000" dirty="0">
              <a:latin typeface="Consolas" panose="020B0609020204030204" pitchFamily="49" charset="0"/>
            </a:endParaRPr>
          </a:p>
          <a:p>
            <a:pPr eaLnBrk="1" hangingPunct="1">
              <a:buFont typeface="Georgia" panose="02040502050405020303" pitchFamily="18" charset="0"/>
              <a:buNone/>
            </a:pPr>
            <a:r>
              <a:rPr lang="en-US" altLang="zh-CN" sz="2000" dirty="0">
                <a:latin typeface="Consolas" panose="020B0609020204030204" pitchFamily="49" charset="0"/>
              </a:rPr>
              <a:t>		void f() {</a:t>
            </a:r>
            <a:endParaRPr lang="zh-CN" altLang="en-US" sz="2000" dirty="0">
              <a:latin typeface="Consolas" panose="020B0609020204030204" pitchFamily="49" charset="0"/>
            </a:endParaRPr>
          </a:p>
          <a:p>
            <a:pPr eaLnBrk="1" hangingPunct="1">
              <a:buFont typeface="Georgia" panose="02040502050405020303" pitchFamily="18" charset="0"/>
              <a:buNone/>
            </a:pPr>
            <a:r>
              <a:rPr lang="en-US" altLang="zh-CN" sz="2000" dirty="0">
                <a:latin typeface="Consolas" panose="020B0609020204030204" pitchFamily="49" charset="0"/>
              </a:rPr>
              <a:t>			n++;</a:t>
            </a:r>
            <a:endParaRPr lang="zh-CN" altLang="en-US" sz="2000" dirty="0">
              <a:latin typeface="Consolas" panose="020B0609020204030204" pitchFamily="49" charset="0"/>
            </a:endParaRPr>
          </a:p>
          <a:p>
            <a:pPr eaLnBrk="1" hangingPunct="1">
              <a:buFont typeface="Georgia" panose="02040502050405020303" pitchFamily="18" charset="0"/>
              <a:buNone/>
            </a:pPr>
            <a:r>
              <a:rPr lang="en-US" altLang="zh-CN" sz="2000" dirty="0">
                <a:latin typeface="Consolas" panose="020B0609020204030204" pitchFamily="49" charset="0"/>
              </a:rPr>
              <a:t>		}</a:t>
            </a:r>
            <a:endParaRPr lang="zh-CN" altLang="en-US" sz="2000" dirty="0">
              <a:latin typeface="Consolas" panose="020B0609020204030204" pitchFamily="49" charset="0"/>
            </a:endParaRPr>
          </a:p>
          <a:p>
            <a:pPr eaLnBrk="1" hangingPunct="1">
              <a:buFont typeface="Georgia" panose="02040502050405020303" pitchFamily="18" charset="0"/>
              <a:buNone/>
            </a:pPr>
            <a:r>
              <a:rPr lang="en-US" altLang="zh-CN" sz="2000" dirty="0">
                <a:latin typeface="Consolas" panose="020B0609020204030204" pitchFamily="49" charset="0"/>
              </a:rPr>
              <a:t>   }</a:t>
            </a:r>
            <a:endParaRPr lang="zh-CN" altLang="en-US" sz="2000" dirty="0">
              <a:latin typeface="Consolas" panose="020B0609020204030204" pitchFamily="49" charset="0"/>
            </a:endParaRPr>
          </a:p>
          <a:p>
            <a:pPr eaLnBrk="1" hangingPunct="1"/>
            <a:r>
              <a:rPr lang="zh-CN" altLang="en-US" dirty="0">
                <a:latin typeface="Consolas" panose="020B0609020204030204" pitchFamily="49" charset="0"/>
              </a:rPr>
              <a:t>这里被“</a:t>
            </a:r>
            <a:r>
              <a:rPr lang="en-US" altLang="zh-CN" dirty="0">
                <a:latin typeface="Consolas" panose="020B0609020204030204" pitchFamily="49" charset="0"/>
              </a:rPr>
              <a:t>namespace { …… }</a:t>
            </a:r>
            <a:r>
              <a:rPr lang="zh-CN" altLang="en-US" dirty="0">
                <a:latin typeface="Consolas" panose="020B0609020204030204" pitchFamily="49" charset="0"/>
              </a:rPr>
              <a:t>”括起的区域都属于匿名的命名空间。</a:t>
            </a:r>
          </a:p>
        </p:txBody>
      </p:sp>
      <p:sp>
        <p:nvSpPr>
          <p:cNvPr id="2" name="灯片编号占位符 1"/>
          <p:cNvSpPr>
            <a:spLocks noGrp="1"/>
          </p:cNvSpPr>
          <p:nvPr>
            <p:ph type="sldNum" sz="quarter" idx="4"/>
          </p:nvPr>
        </p:nvSpPr>
        <p:spPr>
          <a:xfrm>
            <a:off x="6995278" y="-1142"/>
            <a:ext cx="2058054" cy="365125"/>
          </a:xfrm>
        </p:spPr>
        <p:txBody>
          <a:bodyPr/>
          <a:lstStyle/>
          <a:p>
            <a:fld id="{8B523677-3448-4A6C-9E0B-8088A24AD317}"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07502" y="764704"/>
            <a:ext cx="8787519" cy="1066800"/>
          </a:xfrm>
        </p:spPr>
        <p:txBody>
          <a:bodyPr/>
          <a:lstStyle/>
          <a:p>
            <a:pPr eaLnBrk="1" hangingPunct="1"/>
            <a:r>
              <a:rPr lang="zh-CN" altLang="en-US" dirty="0"/>
              <a:t>标准</a:t>
            </a:r>
            <a:r>
              <a:rPr lang="en-US" altLang="zh-CN" dirty="0"/>
              <a:t>C++</a:t>
            </a:r>
            <a:r>
              <a:rPr lang="zh-CN" altLang="en-US" dirty="0"/>
              <a:t>库</a:t>
            </a:r>
          </a:p>
        </p:txBody>
      </p:sp>
      <p:sp>
        <p:nvSpPr>
          <p:cNvPr id="54275" name="内容占位符 2"/>
          <p:cNvSpPr>
            <a:spLocks noGrp="1"/>
          </p:cNvSpPr>
          <p:nvPr>
            <p:ph idx="1"/>
          </p:nvPr>
        </p:nvSpPr>
        <p:spPr>
          <a:xfrm>
            <a:off x="107505" y="1628800"/>
            <a:ext cx="8784976" cy="4143375"/>
          </a:xfrm>
        </p:spPr>
        <p:txBody>
          <a:bodyPr/>
          <a:lstStyle/>
          <a:p>
            <a:pPr eaLnBrk="1" hangingPunct="1">
              <a:spcAft>
                <a:spcPts val="1200"/>
              </a:spcAft>
            </a:pPr>
            <a:r>
              <a:rPr lang="zh-CN" altLang="en-US" dirty="0"/>
              <a:t>标准</a:t>
            </a:r>
            <a:r>
              <a:rPr lang="en-US" altLang="zh-CN" dirty="0"/>
              <a:t>C++</a:t>
            </a:r>
            <a:r>
              <a:rPr lang="zh-CN" altLang="en-US" dirty="0"/>
              <a:t>类库是一个极为灵活并可扩展的可重用软件模块的集合。标准</a:t>
            </a:r>
            <a:r>
              <a:rPr lang="en-US" altLang="zh-CN" dirty="0"/>
              <a:t>C++</a:t>
            </a:r>
            <a:r>
              <a:rPr lang="zh-CN" altLang="en-US" dirty="0"/>
              <a:t>类与组件在逻辑上分为</a:t>
            </a:r>
            <a:r>
              <a:rPr lang="en-US" altLang="zh-CN" dirty="0"/>
              <a:t>6</a:t>
            </a:r>
            <a:r>
              <a:rPr lang="zh-CN" altLang="en-US" dirty="0"/>
              <a:t>种类型：</a:t>
            </a:r>
          </a:p>
          <a:p>
            <a:pPr lvl="1" eaLnBrk="1" hangingPunct="1">
              <a:spcAft>
                <a:spcPts val="600"/>
              </a:spcAft>
            </a:pPr>
            <a:r>
              <a:rPr lang="zh-CN" altLang="en-US" sz="2400" dirty="0"/>
              <a:t>输入</a:t>
            </a:r>
            <a:r>
              <a:rPr lang="en-US" altLang="zh-CN" sz="2400" dirty="0"/>
              <a:t>/</a:t>
            </a:r>
            <a:r>
              <a:rPr lang="zh-CN" altLang="en-US" sz="2400" dirty="0"/>
              <a:t>输出类</a:t>
            </a:r>
          </a:p>
          <a:p>
            <a:pPr lvl="1" eaLnBrk="1" hangingPunct="1">
              <a:spcAft>
                <a:spcPts val="600"/>
              </a:spcAft>
            </a:pPr>
            <a:r>
              <a:rPr lang="zh-CN" altLang="en-US" sz="2400" dirty="0"/>
              <a:t>容器类与抽象数据类型</a:t>
            </a:r>
          </a:p>
          <a:p>
            <a:pPr lvl="1" eaLnBrk="1" hangingPunct="1">
              <a:spcAft>
                <a:spcPts val="600"/>
              </a:spcAft>
            </a:pPr>
            <a:r>
              <a:rPr lang="zh-CN" altLang="en-US" sz="2400" dirty="0"/>
              <a:t>存储管理类</a:t>
            </a:r>
          </a:p>
          <a:p>
            <a:pPr lvl="1" eaLnBrk="1" hangingPunct="1">
              <a:spcAft>
                <a:spcPts val="600"/>
              </a:spcAft>
            </a:pPr>
            <a:r>
              <a:rPr lang="zh-CN" altLang="en-US" sz="2400" dirty="0"/>
              <a:t>算法</a:t>
            </a:r>
          </a:p>
          <a:p>
            <a:pPr lvl="1" eaLnBrk="1" hangingPunct="1">
              <a:spcAft>
                <a:spcPts val="600"/>
              </a:spcAft>
            </a:pPr>
            <a:r>
              <a:rPr lang="zh-CN" altLang="en-US" sz="2400" dirty="0"/>
              <a:t>错误处理</a:t>
            </a:r>
          </a:p>
          <a:p>
            <a:pPr lvl="1" eaLnBrk="1" hangingPunct="1">
              <a:spcAft>
                <a:spcPts val="600"/>
              </a:spcAft>
            </a:pPr>
            <a:r>
              <a:rPr lang="zh-CN" altLang="en-US" sz="2400" dirty="0"/>
              <a:t>运行环境支持</a:t>
            </a:r>
          </a:p>
          <a:p>
            <a:pPr eaLnBrk="1" hangingPunct="1"/>
            <a:endParaRPr lang="zh-CN" altLang="en-US" dirty="0"/>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71</a:t>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107505" y="836712"/>
            <a:ext cx="9036496" cy="1066800"/>
          </a:xfrm>
        </p:spPr>
        <p:txBody>
          <a:bodyPr/>
          <a:lstStyle/>
          <a:p>
            <a:pPr eaLnBrk="1" hangingPunct="1"/>
            <a:r>
              <a:rPr lang="zh-CN" altLang="en-US"/>
              <a:t>编译预处理</a:t>
            </a:r>
          </a:p>
        </p:txBody>
      </p:sp>
      <p:sp>
        <p:nvSpPr>
          <p:cNvPr id="55299" name="内容占位符 2"/>
          <p:cNvSpPr>
            <a:spLocks noGrp="1"/>
          </p:cNvSpPr>
          <p:nvPr>
            <p:ph idx="1"/>
          </p:nvPr>
        </p:nvSpPr>
        <p:spPr>
          <a:xfrm>
            <a:off x="107505" y="1700808"/>
            <a:ext cx="9036496" cy="4787900"/>
          </a:xfrm>
        </p:spPr>
        <p:txBody>
          <a:bodyPr/>
          <a:lstStyle/>
          <a:p>
            <a:pPr eaLnBrk="1" hangingPunct="1">
              <a:spcBef>
                <a:spcPct val="10000"/>
              </a:spcBef>
            </a:pPr>
            <a:r>
              <a:rPr lang="en-US" altLang="zh-CN" sz="2000" dirty="0">
                <a:latin typeface="Consolas" panose="020B0609020204030204" pitchFamily="49" charset="0"/>
              </a:rPr>
              <a:t>#include </a:t>
            </a:r>
            <a:r>
              <a:rPr lang="zh-CN" altLang="zh-CN" sz="2000" dirty="0">
                <a:latin typeface="Consolas" panose="020B0609020204030204" pitchFamily="49" charset="0"/>
              </a:rPr>
              <a:t>包含指令</a:t>
            </a:r>
          </a:p>
          <a:p>
            <a:pPr lvl="1" eaLnBrk="1" hangingPunct="1">
              <a:spcBef>
                <a:spcPct val="10000"/>
              </a:spcBef>
            </a:pPr>
            <a:r>
              <a:rPr lang="zh-CN" altLang="en-US" sz="2000" dirty="0">
                <a:latin typeface="Consolas" panose="020B0609020204030204" pitchFamily="49" charset="0"/>
              </a:rPr>
              <a:t>将一个源文件嵌入到当前源文件中该点处。</a:t>
            </a:r>
          </a:p>
          <a:p>
            <a:pPr lvl="1" eaLnBrk="1" hangingPunct="1">
              <a:spcBef>
                <a:spcPct val="10000"/>
              </a:spcBef>
            </a:pPr>
            <a:r>
              <a:rPr lang="en-US" altLang="zh-CN" sz="2000" dirty="0">
                <a:latin typeface="Consolas" panose="020B0609020204030204" pitchFamily="49" charset="0"/>
              </a:rPr>
              <a:t>#include&lt;</a:t>
            </a:r>
            <a:r>
              <a:rPr lang="zh-CN" altLang="en-US" sz="2000" dirty="0">
                <a:latin typeface="Consolas" panose="020B0609020204030204" pitchFamily="49" charset="0"/>
              </a:rPr>
              <a:t>文件名</a:t>
            </a:r>
            <a:r>
              <a:rPr lang="en-US" altLang="zh-CN" sz="2000" dirty="0">
                <a:latin typeface="Consolas" panose="020B0609020204030204" pitchFamily="49" charset="0"/>
              </a:rPr>
              <a:t>&gt;  </a:t>
            </a:r>
          </a:p>
          <a:p>
            <a:pPr lvl="2" eaLnBrk="1" hangingPunct="1">
              <a:spcBef>
                <a:spcPct val="10000"/>
              </a:spcBef>
            </a:pPr>
            <a:r>
              <a:rPr lang="zh-CN" altLang="en-US" sz="2000" dirty="0">
                <a:latin typeface="Consolas" panose="020B0609020204030204" pitchFamily="49" charset="0"/>
              </a:rPr>
              <a:t>按标准方式搜索，文件位于</a:t>
            </a:r>
            <a:r>
              <a:rPr lang="en-US" altLang="zh-CN" sz="2000" dirty="0">
                <a:latin typeface="Consolas" panose="020B0609020204030204" pitchFamily="49" charset="0"/>
              </a:rPr>
              <a:t>C++</a:t>
            </a:r>
            <a:r>
              <a:rPr lang="zh-CN" altLang="en-US" sz="2000" dirty="0">
                <a:latin typeface="Consolas" panose="020B0609020204030204" pitchFamily="49" charset="0"/>
              </a:rPr>
              <a:t>系统目录的</a:t>
            </a:r>
            <a:r>
              <a:rPr lang="en-US" altLang="zh-CN" sz="2000" dirty="0">
                <a:latin typeface="Consolas" panose="020B0609020204030204" pitchFamily="49" charset="0"/>
              </a:rPr>
              <a:t>include</a:t>
            </a:r>
            <a:r>
              <a:rPr lang="zh-CN" altLang="en-US" sz="2000" dirty="0">
                <a:latin typeface="Consolas" panose="020B0609020204030204" pitchFamily="49" charset="0"/>
              </a:rPr>
              <a:t>子目录下</a:t>
            </a:r>
          </a:p>
          <a:p>
            <a:pPr lvl="1" eaLnBrk="1" hangingPunct="1">
              <a:spcBef>
                <a:spcPct val="10000"/>
              </a:spcBef>
            </a:pPr>
            <a:r>
              <a:rPr lang="en-US" altLang="zh-CN" sz="2000" dirty="0">
                <a:latin typeface="Consolas" panose="020B0609020204030204" pitchFamily="49" charset="0"/>
              </a:rPr>
              <a:t>#include"</a:t>
            </a:r>
            <a:r>
              <a:rPr lang="zh-CN" altLang="en-US" sz="2000" dirty="0">
                <a:latin typeface="Consolas" panose="020B0609020204030204" pitchFamily="49" charset="0"/>
              </a:rPr>
              <a:t>文件名</a:t>
            </a:r>
            <a:r>
              <a:rPr lang="en-US" altLang="zh-CN" sz="2000" dirty="0">
                <a:latin typeface="Consolas" panose="020B0609020204030204" pitchFamily="49" charset="0"/>
              </a:rPr>
              <a:t>"</a:t>
            </a:r>
          </a:p>
          <a:p>
            <a:pPr lvl="2" eaLnBrk="1" hangingPunct="1">
              <a:spcBef>
                <a:spcPct val="10000"/>
              </a:spcBef>
            </a:pPr>
            <a:r>
              <a:rPr lang="zh-CN" altLang="en-US" sz="2000" dirty="0">
                <a:latin typeface="Consolas" panose="020B0609020204030204" pitchFamily="49" charset="0"/>
              </a:rPr>
              <a:t>首先在当前目录中搜索，若没有，再按标准方式搜索。</a:t>
            </a:r>
          </a:p>
          <a:p>
            <a:pPr eaLnBrk="1" hangingPunct="1">
              <a:spcBef>
                <a:spcPct val="10000"/>
              </a:spcBef>
            </a:pPr>
            <a:r>
              <a:rPr lang="en-US" altLang="zh-CN" sz="2000" dirty="0">
                <a:latin typeface="Consolas" panose="020B0609020204030204" pitchFamily="49" charset="0"/>
              </a:rPr>
              <a:t>#define </a:t>
            </a:r>
            <a:r>
              <a:rPr lang="zh-CN" altLang="zh-CN" sz="2000" dirty="0">
                <a:latin typeface="Consolas" panose="020B0609020204030204" pitchFamily="49" charset="0"/>
              </a:rPr>
              <a:t>宏定义指令</a:t>
            </a:r>
          </a:p>
          <a:p>
            <a:pPr lvl="1" eaLnBrk="1" hangingPunct="1">
              <a:spcBef>
                <a:spcPct val="10000"/>
              </a:spcBef>
            </a:pPr>
            <a:r>
              <a:rPr lang="zh-CN" altLang="en-US" sz="2000" dirty="0">
                <a:latin typeface="Consolas" panose="020B0609020204030204" pitchFamily="49" charset="0"/>
              </a:rPr>
              <a:t>定义符号常量，很多情况下已被</a:t>
            </a:r>
            <a:r>
              <a:rPr lang="en-US" altLang="zh-CN" sz="2000" dirty="0">
                <a:latin typeface="Consolas" panose="020B0609020204030204" pitchFamily="49" charset="0"/>
              </a:rPr>
              <a:t>const</a:t>
            </a:r>
            <a:r>
              <a:rPr lang="zh-CN" altLang="en-US" sz="2000" dirty="0">
                <a:latin typeface="Consolas" panose="020B0609020204030204" pitchFamily="49" charset="0"/>
              </a:rPr>
              <a:t>定义语句取代。</a:t>
            </a:r>
          </a:p>
          <a:p>
            <a:pPr lvl="1" eaLnBrk="1" hangingPunct="1">
              <a:spcBef>
                <a:spcPct val="10000"/>
              </a:spcBef>
            </a:pPr>
            <a:r>
              <a:rPr lang="zh-CN" altLang="en-US" sz="2000" dirty="0">
                <a:latin typeface="Consolas" panose="020B0609020204030204" pitchFamily="49" charset="0"/>
              </a:rPr>
              <a:t>定义带参数宏，已被内联函数取代。</a:t>
            </a:r>
          </a:p>
          <a:p>
            <a:pPr eaLnBrk="1" hangingPunct="1">
              <a:spcBef>
                <a:spcPct val="10000"/>
              </a:spcBef>
            </a:pPr>
            <a:r>
              <a:rPr lang="en-US" altLang="zh-CN" sz="2000" dirty="0">
                <a:latin typeface="Consolas" panose="020B0609020204030204" pitchFamily="49" charset="0"/>
              </a:rPr>
              <a:t>#undef</a:t>
            </a:r>
          </a:p>
          <a:p>
            <a:pPr lvl="1" eaLnBrk="1" hangingPunct="1">
              <a:spcBef>
                <a:spcPct val="10000"/>
              </a:spcBef>
            </a:pPr>
            <a:r>
              <a:rPr lang="zh-CN" altLang="en-US" sz="2000" dirty="0">
                <a:latin typeface="Consolas" panose="020B0609020204030204" pitchFamily="49" charset="0"/>
              </a:rPr>
              <a:t>删除由</a:t>
            </a:r>
            <a:r>
              <a:rPr lang="en-US" altLang="zh-CN" sz="2000" dirty="0">
                <a:latin typeface="Consolas" panose="020B0609020204030204" pitchFamily="49" charset="0"/>
              </a:rPr>
              <a:t>#define</a:t>
            </a:r>
            <a:r>
              <a:rPr lang="zh-CN" altLang="zh-CN" sz="2000" dirty="0">
                <a:latin typeface="Consolas" panose="020B0609020204030204" pitchFamily="49" charset="0"/>
              </a:rPr>
              <a:t>定义的宏，使之不再起作用。</a:t>
            </a:r>
            <a:endParaRPr lang="zh-CN" altLang="en-US" sz="20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dirty="0"/>
              <a:t>条件编译指令</a:t>
            </a:r>
          </a:p>
        </p:txBody>
      </p:sp>
      <p:sp>
        <p:nvSpPr>
          <p:cNvPr id="56323" name="内容占位符 2"/>
          <p:cNvSpPr>
            <a:spLocks noGrp="1"/>
          </p:cNvSpPr>
          <p:nvPr>
            <p:ph idx="1"/>
          </p:nvPr>
        </p:nvSpPr>
        <p:spPr/>
        <p:txBody>
          <a:bodyPr/>
          <a:lstStyle/>
          <a:p>
            <a:pPr eaLnBrk="1" hangingPunct="1"/>
            <a:r>
              <a:rPr lang="zh-CN" altLang="en-US" dirty="0">
                <a:latin typeface="Consolas" panose="020B0609020204030204" pitchFamily="49" charset="0"/>
              </a:rPr>
              <a:t>使用条件编译指令，可以限定程序中的某些内容要在满足一定条件的情况下才能参与编译。</a:t>
            </a:r>
            <a:endParaRPr lang="en-US" altLang="zh-CN" dirty="0">
              <a:latin typeface="Consolas" panose="020B0609020204030204" pitchFamily="49" charset="0"/>
            </a:endParaRPr>
          </a:p>
          <a:p>
            <a:pPr eaLnBrk="1" hangingPunct="1"/>
            <a:endParaRPr lang="en-US" altLang="zh-CN" dirty="0">
              <a:latin typeface="Consolas" panose="020B0609020204030204" pitchFamily="49" charset="0"/>
            </a:endParaRPr>
          </a:p>
          <a:p>
            <a:pPr eaLnBrk="1" hangingPunct="1"/>
            <a:r>
              <a:rPr lang="zh-CN" altLang="en-US" dirty="0">
                <a:latin typeface="Consolas" panose="020B0609020204030204" pitchFamily="49" charset="0"/>
              </a:rPr>
              <a:t>利用条件编译可以使同一个源程序在不同的编译条件下产生不同的目标代码。</a:t>
            </a:r>
            <a:endParaRPr lang="en-US" altLang="zh-CN" dirty="0">
              <a:latin typeface="Consolas" panose="020B0609020204030204" pitchFamily="49" charset="0"/>
            </a:endParaRP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a:t>条件编译指令</a:t>
            </a:r>
            <a:r>
              <a:rPr lang="en-US" altLang="zh-CN"/>
              <a:t>——#if </a:t>
            </a:r>
            <a:r>
              <a:rPr lang="zh-CN" altLang="en-US"/>
              <a:t>和 </a:t>
            </a:r>
            <a:r>
              <a:rPr lang="en-US" altLang="zh-CN"/>
              <a:t>#endif</a:t>
            </a:r>
            <a:endParaRPr lang="zh-CN" altLang="en-US"/>
          </a:p>
        </p:txBody>
      </p:sp>
      <p:sp>
        <p:nvSpPr>
          <p:cNvPr id="56323" name="内容占位符 2"/>
          <p:cNvSpPr>
            <a:spLocks noGrp="1"/>
          </p:cNvSpPr>
          <p:nvPr>
            <p:ph idx="1"/>
          </p:nvPr>
        </p:nvSpPr>
        <p:spPr/>
        <p:txBody>
          <a:bodyPr/>
          <a:lstStyle/>
          <a:p>
            <a:pPr eaLnBrk="1" hangingPunct="1">
              <a:buNone/>
            </a:pPr>
            <a:r>
              <a:rPr lang="en-US" altLang="zh-CN" dirty="0">
                <a:latin typeface="Consolas" panose="020B0609020204030204" pitchFamily="49" charset="0"/>
              </a:rPr>
              <a:t>#if</a:t>
            </a:r>
            <a:r>
              <a:rPr lang="en-US" altLang="zh-CN" dirty="0">
                <a:solidFill>
                  <a:srgbClr val="99FFCC"/>
                </a:solidFill>
                <a:latin typeface="Consolas" panose="020B0609020204030204" pitchFamily="49" charset="0"/>
              </a:rPr>
              <a:t>  </a:t>
            </a:r>
            <a:r>
              <a:rPr lang="zh-CN" altLang="en-US" dirty="0">
                <a:solidFill>
                  <a:srgbClr val="C00000"/>
                </a:solidFill>
                <a:latin typeface="Consolas" panose="020B0609020204030204" pitchFamily="49" charset="0"/>
              </a:rPr>
              <a:t>常量表达式</a:t>
            </a:r>
          </a:p>
          <a:p>
            <a:pPr eaLnBrk="1" hangingPunct="1">
              <a:buNone/>
            </a:pPr>
            <a:r>
              <a:rPr lang="zh-CN" altLang="en-US" dirty="0">
                <a:solidFill>
                  <a:srgbClr val="99FFCC"/>
                </a:solidFill>
                <a:latin typeface="Consolas" panose="020B0609020204030204" pitchFamily="49" charset="0"/>
              </a:rPr>
              <a:t> </a:t>
            </a:r>
            <a:r>
              <a:rPr lang="en-US" altLang="zh-CN" dirty="0">
                <a:solidFill>
                  <a:schemeClr val="tx2"/>
                </a:solidFill>
                <a:latin typeface="Consolas" panose="020B0609020204030204" pitchFamily="49" charset="0"/>
              </a:rPr>
              <a:t>//</a:t>
            </a:r>
            <a:r>
              <a:rPr lang="zh-CN" altLang="en-US" dirty="0">
                <a:solidFill>
                  <a:schemeClr val="tx2"/>
                </a:solidFill>
                <a:latin typeface="Consolas" panose="020B0609020204030204" pitchFamily="49" charset="0"/>
              </a:rPr>
              <a:t>当“ 常量表达式”非零时编译</a:t>
            </a:r>
            <a:endParaRPr lang="zh-CN" altLang="en-US" dirty="0">
              <a:solidFill>
                <a:srgbClr val="99FFCC"/>
              </a:solidFill>
              <a:latin typeface="Consolas" panose="020B0609020204030204" pitchFamily="49" charset="0"/>
            </a:endParaRPr>
          </a:p>
          <a:p>
            <a:pPr eaLnBrk="1" hangingPunct="1">
              <a:buNone/>
            </a:pPr>
            <a:r>
              <a:rPr lang="zh-CN" altLang="en-US" dirty="0">
                <a:solidFill>
                  <a:srgbClr val="C00000"/>
                </a:solidFill>
                <a:latin typeface="Consolas" panose="020B0609020204030204" pitchFamily="49" charset="0"/>
              </a:rPr>
              <a:t>     程序正文  </a:t>
            </a:r>
          </a:p>
          <a:p>
            <a:pPr eaLnBrk="1" hangingPunct="1">
              <a:buNone/>
            </a:pPr>
            <a:r>
              <a:rPr lang="en-US" altLang="zh-CN" dirty="0">
                <a:latin typeface="Consolas" panose="020B0609020204030204" pitchFamily="49" charset="0"/>
              </a:rPr>
              <a:t>#endif</a:t>
            </a:r>
            <a:endParaRPr lang="en-US" altLang="zh-CN" dirty="0">
              <a:solidFill>
                <a:srgbClr val="99FFCC"/>
              </a:solidFill>
              <a:latin typeface="Consolas" panose="020B0609020204030204" pitchFamily="49" charset="0"/>
            </a:endParaRPr>
          </a:p>
          <a:p>
            <a:pPr eaLnBrk="1" hangingPunct="1">
              <a:buNone/>
            </a:pPr>
            <a:r>
              <a:rPr lang="en-US" altLang="zh-CN" dirty="0">
                <a:solidFill>
                  <a:srgbClr val="C00000"/>
                </a:solidFill>
                <a:latin typeface="Consolas" panose="020B0609020204030204" pitchFamily="49" charset="0"/>
              </a:rPr>
              <a:t>......</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74</a:t>
            </a:fld>
            <a:endParaRPr lang="zh-CN" altLang="en-US"/>
          </a:p>
        </p:txBody>
      </p:sp>
    </p:spTree>
    <p:extLst>
      <p:ext uri="{BB962C8B-B14F-4D97-AF65-F5344CB8AC3E}">
        <p14:creationId xmlns:p14="http://schemas.microsoft.com/office/powerpoint/2010/main" val="22556081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条件编译指令</a:t>
            </a:r>
            <a:r>
              <a:rPr lang="en-US" altLang="zh-CN"/>
              <a:t>——#else</a:t>
            </a:r>
            <a:endParaRPr lang="zh-CN" altLang="en-US"/>
          </a:p>
        </p:txBody>
      </p:sp>
      <p:sp>
        <p:nvSpPr>
          <p:cNvPr id="57347" name="内容占位符 2"/>
          <p:cNvSpPr>
            <a:spLocks noGrp="1"/>
          </p:cNvSpPr>
          <p:nvPr>
            <p:ph idx="1"/>
          </p:nvPr>
        </p:nvSpPr>
        <p:spPr/>
        <p:txBody>
          <a:bodyPr/>
          <a:lstStyle/>
          <a:p>
            <a:pPr marL="0" indent="0" eaLnBrk="1" hangingPunct="1">
              <a:buNone/>
            </a:pPr>
            <a:r>
              <a:rPr lang="en-US" altLang="zh-CN" sz="2799">
                <a:latin typeface="Consolas" panose="020B0609020204030204" pitchFamily="49" charset="0"/>
              </a:rPr>
              <a:t>#if   </a:t>
            </a:r>
            <a:r>
              <a:rPr lang="zh-CN" altLang="en-US" sz="2799">
                <a:solidFill>
                  <a:srgbClr val="C00000"/>
                </a:solidFill>
                <a:latin typeface="Consolas" panose="020B0609020204030204" pitchFamily="49" charset="0"/>
              </a:rPr>
              <a:t>常量表达式</a:t>
            </a:r>
          </a:p>
          <a:p>
            <a:pPr marL="0" indent="0" eaLnBrk="1" hangingPunct="1">
              <a:buNone/>
            </a:pPr>
            <a:r>
              <a:rPr lang="zh-CN" altLang="en-US" sz="2799">
                <a:latin typeface="Consolas" panose="020B0609020204030204" pitchFamily="49" charset="0"/>
              </a:rPr>
              <a:t>  </a:t>
            </a:r>
            <a:r>
              <a:rPr lang="en-US" altLang="zh-CN" sz="2799">
                <a:solidFill>
                  <a:schemeClr val="tx2"/>
                </a:solidFill>
                <a:latin typeface="Consolas" panose="020B0609020204030204" pitchFamily="49" charset="0"/>
              </a:rPr>
              <a:t>//</a:t>
            </a:r>
            <a:r>
              <a:rPr lang="zh-CN" altLang="en-US" sz="2799">
                <a:solidFill>
                  <a:schemeClr val="tx2"/>
                </a:solidFill>
                <a:latin typeface="Consolas" panose="020B0609020204030204" pitchFamily="49" charset="0"/>
              </a:rPr>
              <a:t>当“常量表达式”非零时编译</a:t>
            </a:r>
            <a:endParaRPr lang="zh-CN" altLang="en-US" sz="2799">
              <a:latin typeface="Consolas" panose="020B0609020204030204" pitchFamily="49" charset="0"/>
            </a:endParaRPr>
          </a:p>
          <a:p>
            <a:pPr marL="0" lvl="1" indent="0" eaLnBrk="1" hangingPunct="1">
              <a:buNone/>
            </a:pPr>
            <a:r>
              <a:rPr lang="zh-CN" altLang="en-US" sz="2799">
                <a:latin typeface="Consolas" panose="020B0609020204030204" pitchFamily="49" charset="0"/>
              </a:rPr>
              <a:t>       程序正文</a:t>
            </a:r>
            <a:r>
              <a:rPr lang="en-US" altLang="zh-CN" sz="2799">
                <a:latin typeface="Consolas" panose="020B0609020204030204" pitchFamily="49" charset="0"/>
              </a:rPr>
              <a:t>1</a:t>
            </a:r>
          </a:p>
          <a:p>
            <a:pPr marL="0" lvl="1" indent="0" eaLnBrk="1" hangingPunct="1">
              <a:buNone/>
            </a:pPr>
            <a:r>
              <a:rPr lang="en-US" altLang="zh-CN" sz="2799">
                <a:solidFill>
                  <a:schemeClr val="tx1"/>
                </a:solidFill>
                <a:latin typeface="Consolas" panose="020B0609020204030204" pitchFamily="49" charset="0"/>
              </a:rPr>
              <a:t>#else</a:t>
            </a:r>
          </a:p>
          <a:p>
            <a:pPr marL="0" lvl="1" indent="0" eaLnBrk="1" hangingPunct="1">
              <a:buNone/>
            </a:pPr>
            <a:r>
              <a:rPr lang="en-US" altLang="zh-CN" sz="2799">
                <a:latin typeface="Consolas" panose="020B0609020204030204" pitchFamily="49" charset="0"/>
              </a:rPr>
              <a:t>  </a:t>
            </a:r>
            <a:r>
              <a:rPr lang="en-US" altLang="zh-CN" sz="2799">
                <a:solidFill>
                  <a:schemeClr val="tx2"/>
                </a:solidFill>
                <a:latin typeface="Consolas" panose="020B0609020204030204" pitchFamily="49" charset="0"/>
              </a:rPr>
              <a:t>//</a:t>
            </a:r>
            <a:r>
              <a:rPr lang="zh-CN" altLang="en-US" sz="2799">
                <a:solidFill>
                  <a:schemeClr val="tx2"/>
                </a:solidFill>
                <a:latin typeface="Consolas" panose="020B0609020204030204" pitchFamily="49" charset="0"/>
              </a:rPr>
              <a:t>当“常量表达式”为零时编译</a:t>
            </a:r>
            <a:endParaRPr lang="zh-CN" altLang="en-US" sz="2799">
              <a:latin typeface="Consolas" panose="020B0609020204030204" pitchFamily="49" charset="0"/>
            </a:endParaRPr>
          </a:p>
          <a:p>
            <a:pPr marL="0" lvl="1" indent="0" eaLnBrk="1" hangingPunct="1">
              <a:buNone/>
            </a:pPr>
            <a:r>
              <a:rPr lang="zh-CN" altLang="en-US" sz="2799">
                <a:latin typeface="Consolas" panose="020B0609020204030204" pitchFamily="49" charset="0"/>
              </a:rPr>
              <a:t>       程序正文</a:t>
            </a:r>
            <a:r>
              <a:rPr lang="en-US" altLang="zh-CN" sz="2799">
                <a:latin typeface="Consolas" panose="020B0609020204030204" pitchFamily="49" charset="0"/>
              </a:rPr>
              <a:t>2</a:t>
            </a:r>
          </a:p>
          <a:p>
            <a:pPr marL="0" lvl="1" indent="0" eaLnBrk="1" hangingPunct="1">
              <a:buNone/>
            </a:pPr>
            <a:r>
              <a:rPr lang="en-US" altLang="zh-CN" sz="2799">
                <a:solidFill>
                  <a:schemeClr val="tx1"/>
                </a:solidFill>
                <a:latin typeface="Consolas" panose="020B0609020204030204" pitchFamily="49" charset="0"/>
              </a:rPr>
              <a:t>#endif</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zh-CN" altLang="en-US"/>
              <a:t>条件编译指令</a:t>
            </a:r>
            <a:r>
              <a:rPr lang="en-US" altLang="zh-CN"/>
              <a:t>——#elif</a:t>
            </a:r>
            <a:endParaRPr lang="zh-CN" altLang="en-US"/>
          </a:p>
        </p:txBody>
      </p:sp>
      <p:sp>
        <p:nvSpPr>
          <p:cNvPr id="4" name="内容占位符 3"/>
          <p:cNvSpPr>
            <a:spLocks noGrp="1"/>
          </p:cNvSpPr>
          <p:nvPr>
            <p:ph idx="1"/>
          </p:nvPr>
        </p:nvSpPr>
        <p:spPr/>
        <p:txBody>
          <a:bodyPr/>
          <a:lstStyle/>
          <a:p>
            <a:pPr marL="365766" indent="-256036" eaLnBrk="1" fontAlgn="auto" hangingPunct="1">
              <a:lnSpc>
                <a:spcPct val="130000"/>
              </a:lnSpc>
              <a:spcAft>
                <a:spcPts val="0"/>
              </a:spcAft>
              <a:buClr>
                <a:schemeClr val="accent3"/>
              </a:buClr>
              <a:buNone/>
              <a:defRPr/>
            </a:pPr>
            <a:r>
              <a:rPr lang="en-US" altLang="zh-CN">
                <a:latin typeface="Consolas" pitchFamily="49" charset="0"/>
              </a:rPr>
              <a:t>#if </a:t>
            </a:r>
            <a:r>
              <a:rPr lang="zh-CN" altLang="en-US">
                <a:solidFill>
                  <a:srgbClr val="C00000"/>
                </a:solidFill>
                <a:latin typeface="Consolas" pitchFamily="49" charset="0"/>
              </a:rPr>
              <a:t>常量表达式</a:t>
            </a:r>
            <a:r>
              <a:rPr lang="en-US" altLang="zh-CN">
                <a:solidFill>
                  <a:srgbClr val="C00000"/>
                </a:solidFill>
                <a:latin typeface="Consolas" pitchFamily="49" charset="0"/>
              </a:rPr>
              <a:t>1</a:t>
            </a:r>
          </a:p>
          <a:p>
            <a:pPr marL="365766" indent="-256036" eaLnBrk="1" fontAlgn="auto" hangingPunct="1">
              <a:lnSpc>
                <a:spcPct val="130000"/>
              </a:lnSpc>
              <a:spcAft>
                <a:spcPts val="0"/>
              </a:spcAft>
              <a:buClr>
                <a:schemeClr val="accent3"/>
              </a:buClr>
              <a:buNone/>
              <a:defRPr/>
            </a:pPr>
            <a:r>
              <a:rPr lang="en-US" altLang="zh-CN">
                <a:latin typeface="Consolas" pitchFamily="49" charset="0"/>
              </a:rPr>
              <a:t>    </a:t>
            </a:r>
            <a:r>
              <a:rPr lang="zh-CN" altLang="en-US">
                <a:solidFill>
                  <a:srgbClr val="C00000"/>
                </a:solidFill>
                <a:latin typeface="Consolas" pitchFamily="49" charset="0"/>
              </a:rPr>
              <a:t>程序正文</a:t>
            </a:r>
            <a:r>
              <a:rPr lang="en-US" altLang="zh-CN">
                <a:solidFill>
                  <a:srgbClr val="C00000"/>
                </a:solidFill>
                <a:latin typeface="Consolas" pitchFamily="49" charset="0"/>
              </a:rPr>
              <a:t>1  </a:t>
            </a:r>
            <a:r>
              <a:rPr lang="en-US" altLang="zh-CN">
                <a:solidFill>
                  <a:schemeClr val="tx2"/>
                </a:solidFill>
                <a:latin typeface="Consolas" pitchFamily="49" charset="0"/>
              </a:rPr>
              <a:t>//</a:t>
            </a:r>
            <a:r>
              <a:rPr lang="zh-CN" altLang="en-US">
                <a:solidFill>
                  <a:schemeClr val="tx2"/>
                </a:solidFill>
                <a:latin typeface="Consolas" pitchFamily="49" charset="0"/>
              </a:rPr>
              <a:t>当“ 常量表达式</a:t>
            </a:r>
            <a:r>
              <a:rPr lang="en-US" altLang="zh-CN">
                <a:solidFill>
                  <a:schemeClr val="tx2"/>
                </a:solidFill>
                <a:latin typeface="Consolas" pitchFamily="49" charset="0"/>
              </a:rPr>
              <a:t>1”</a:t>
            </a:r>
            <a:r>
              <a:rPr lang="zh-CN" altLang="en-US">
                <a:solidFill>
                  <a:schemeClr val="tx2"/>
                </a:solidFill>
                <a:latin typeface="Consolas" pitchFamily="49" charset="0"/>
              </a:rPr>
              <a:t>非零时编译</a:t>
            </a:r>
            <a:endParaRPr lang="zh-CN" altLang="en-US">
              <a:latin typeface="Consolas" pitchFamily="49" charset="0"/>
            </a:endParaRPr>
          </a:p>
          <a:p>
            <a:pPr marL="365766" indent="-256036" eaLnBrk="1" fontAlgn="auto" hangingPunct="1">
              <a:lnSpc>
                <a:spcPct val="130000"/>
              </a:lnSpc>
              <a:spcAft>
                <a:spcPts val="0"/>
              </a:spcAft>
              <a:buClr>
                <a:schemeClr val="accent3"/>
              </a:buClr>
              <a:buNone/>
              <a:defRPr/>
            </a:pPr>
            <a:r>
              <a:rPr lang="en-US" altLang="zh-CN">
                <a:latin typeface="Consolas" pitchFamily="49" charset="0"/>
              </a:rPr>
              <a:t>#elif </a:t>
            </a:r>
            <a:r>
              <a:rPr lang="zh-CN" altLang="en-US">
                <a:solidFill>
                  <a:srgbClr val="C00000"/>
                </a:solidFill>
                <a:latin typeface="Consolas" pitchFamily="49" charset="0"/>
              </a:rPr>
              <a:t>常量表达式</a:t>
            </a:r>
            <a:r>
              <a:rPr lang="en-US" altLang="zh-CN">
                <a:solidFill>
                  <a:srgbClr val="C00000"/>
                </a:solidFill>
                <a:latin typeface="Consolas" pitchFamily="49" charset="0"/>
              </a:rPr>
              <a:t>2</a:t>
            </a:r>
            <a:endParaRPr lang="en-US" altLang="en-US">
              <a:solidFill>
                <a:srgbClr val="C00000"/>
              </a:solidFill>
              <a:latin typeface="Consolas" pitchFamily="49" charset="0"/>
            </a:endParaRPr>
          </a:p>
          <a:p>
            <a:pPr marL="365766" indent="-256036" eaLnBrk="1" fontAlgn="auto" hangingPunct="1">
              <a:lnSpc>
                <a:spcPct val="130000"/>
              </a:lnSpc>
              <a:spcAft>
                <a:spcPts val="0"/>
              </a:spcAft>
              <a:buClr>
                <a:schemeClr val="accent3"/>
              </a:buClr>
              <a:buNone/>
              <a:defRPr/>
            </a:pPr>
            <a:r>
              <a:rPr lang="en-US" altLang="en-US">
                <a:solidFill>
                  <a:srgbClr val="C00000"/>
                </a:solidFill>
                <a:latin typeface="Consolas" pitchFamily="49" charset="0"/>
              </a:rPr>
              <a:t>    </a:t>
            </a:r>
            <a:r>
              <a:rPr lang="zh-CN" altLang="en-US">
                <a:solidFill>
                  <a:srgbClr val="C00000"/>
                </a:solidFill>
                <a:latin typeface="Consolas" pitchFamily="49" charset="0"/>
              </a:rPr>
              <a:t>程序正文</a:t>
            </a:r>
            <a:r>
              <a:rPr lang="en-US" altLang="zh-CN">
                <a:solidFill>
                  <a:srgbClr val="C00000"/>
                </a:solidFill>
                <a:latin typeface="Consolas" pitchFamily="49" charset="0"/>
              </a:rPr>
              <a:t>2  </a:t>
            </a:r>
            <a:r>
              <a:rPr lang="en-US" altLang="zh-CN">
                <a:solidFill>
                  <a:schemeClr val="tx2"/>
                </a:solidFill>
                <a:latin typeface="Consolas" pitchFamily="49" charset="0"/>
              </a:rPr>
              <a:t>//</a:t>
            </a:r>
            <a:r>
              <a:rPr lang="zh-CN" altLang="en-US">
                <a:solidFill>
                  <a:schemeClr val="tx2"/>
                </a:solidFill>
                <a:latin typeface="Consolas" pitchFamily="49" charset="0"/>
              </a:rPr>
              <a:t>当“ 常量表达式</a:t>
            </a:r>
            <a:r>
              <a:rPr lang="en-US" altLang="zh-CN">
                <a:solidFill>
                  <a:schemeClr val="tx2"/>
                </a:solidFill>
                <a:latin typeface="Consolas" pitchFamily="49" charset="0"/>
              </a:rPr>
              <a:t>2”</a:t>
            </a:r>
            <a:r>
              <a:rPr lang="zh-CN" altLang="en-US">
                <a:solidFill>
                  <a:schemeClr val="tx2"/>
                </a:solidFill>
                <a:latin typeface="Consolas" pitchFamily="49" charset="0"/>
              </a:rPr>
              <a:t>非零时编译</a:t>
            </a:r>
            <a:endParaRPr lang="zh-CN" altLang="en-US">
              <a:latin typeface="Consolas" pitchFamily="49" charset="0"/>
            </a:endParaRPr>
          </a:p>
          <a:p>
            <a:pPr marL="365766" indent="-256036" eaLnBrk="1" fontAlgn="auto" hangingPunct="1">
              <a:lnSpc>
                <a:spcPct val="130000"/>
              </a:lnSpc>
              <a:spcAft>
                <a:spcPts val="0"/>
              </a:spcAft>
              <a:buClr>
                <a:schemeClr val="accent3"/>
              </a:buClr>
              <a:buNone/>
              <a:defRPr/>
            </a:pPr>
            <a:r>
              <a:rPr lang="en-US" altLang="zh-CN">
                <a:latin typeface="Consolas" pitchFamily="49" charset="0"/>
              </a:rPr>
              <a:t>#else</a:t>
            </a:r>
          </a:p>
          <a:p>
            <a:pPr marL="365766" indent="-256036" eaLnBrk="1" fontAlgn="auto" hangingPunct="1">
              <a:lnSpc>
                <a:spcPct val="130000"/>
              </a:lnSpc>
              <a:spcAft>
                <a:spcPts val="0"/>
              </a:spcAft>
              <a:buClr>
                <a:schemeClr val="accent3"/>
              </a:buClr>
              <a:buNone/>
              <a:defRPr/>
            </a:pPr>
            <a:r>
              <a:rPr lang="en-US" altLang="zh-CN">
                <a:solidFill>
                  <a:srgbClr val="C00000"/>
                </a:solidFill>
                <a:latin typeface="Consolas" pitchFamily="49" charset="0"/>
              </a:rPr>
              <a:t>    </a:t>
            </a:r>
            <a:r>
              <a:rPr lang="zh-CN" altLang="en-US">
                <a:solidFill>
                  <a:srgbClr val="C00000"/>
                </a:solidFill>
                <a:latin typeface="Consolas" pitchFamily="49" charset="0"/>
              </a:rPr>
              <a:t>程序正文</a:t>
            </a:r>
            <a:r>
              <a:rPr lang="en-US" altLang="zh-CN">
                <a:solidFill>
                  <a:srgbClr val="C00000"/>
                </a:solidFill>
                <a:latin typeface="Consolas" pitchFamily="49" charset="0"/>
              </a:rPr>
              <a:t>3  </a:t>
            </a:r>
            <a:r>
              <a:rPr lang="en-US" altLang="zh-CN">
                <a:solidFill>
                  <a:schemeClr val="tx2"/>
                </a:solidFill>
                <a:latin typeface="Consolas" pitchFamily="49" charset="0"/>
              </a:rPr>
              <a:t>//</a:t>
            </a:r>
            <a:r>
              <a:rPr lang="zh-CN" altLang="en-US">
                <a:solidFill>
                  <a:schemeClr val="tx2"/>
                </a:solidFill>
                <a:latin typeface="Consolas" pitchFamily="49" charset="0"/>
              </a:rPr>
              <a:t>其他情况下编译</a:t>
            </a:r>
            <a:endParaRPr lang="zh-CN" altLang="en-US">
              <a:latin typeface="Consolas" pitchFamily="49" charset="0"/>
            </a:endParaRPr>
          </a:p>
          <a:p>
            <a:pPr marL="365766" indent="-256036" eaLnBrk="1" fontAlgn="auto" hangingPunct="1">
              <a:lnSpc>
                <a:spcPct val="130000"/>
              </a:lnSpc>
              <a:spcAft>
                <a:spcPts val="0"/>
              </a:spcAft>
              <a:buClr>
                <a:schemeClr val="accent3"/>
              </a:buClr>
              <a:buNone/>
              <a:defRPr/>
            </a:pPr>
            <a:r>
              <a:rPr lang="en-US" altLang="zh-CN">
                <a:latin typeface="Consolas" pitchFamily="49" charset="0"/>
              </a:rPr>
              <a:t>#endif</a:t>
            </a:r>
          </a:p>
        </p:txBody>
      </p:sp>
      <p:sp>
        <p:nvSpPr>
          <p:cNvPr id="6" name="灯片编号占位符 5"/>
          <p:cNvSpPr>
            <a:spLocks noGrp="1"/>
          </p:cNvSpPr>
          <p:nvPr>
            <p:ph type="sldNum" sz="quarter" idx="4"/>
          </p:nvPr>
        </p:nvSpPr>
        <p:spPr/>
        <p:txBody>
          <a:bodyPr/>
          <a:lstStyle/>
          <a:p>
            <a:fld id="{8B523677-3448-4A6C-9E0B-8088A24AD317}" type="slidenum">
              <a:rPr lang="zh-CN" altLang="en-US" smtClean="0"/>
              <a:pPr/>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a:t>条件编译指令（续）</a:t>
            </a:r>
          </a:p>
        </p:txBody>
      </p:sp>
      <p:sp>
        <p:nvSpPr>
          <p:cNvPr id="3" name="内容占位符 2"/>
          <p:cNvSpPr>
            <a:spLocks noGrp="1"/>
          </p:cNvSpPr>
          <p:nvPr>
            <p:ph idx="1"/>
          </p:nvPr>
        </p:nvSpPr>
        <p:spPr/>
        <p:txBody>
          <a:bodyPr/>
          <a:lstStyle/>
          <a:p>
            <a:pPr marL="0" indent="0" eaLnBrk="1" hangingPunct="1">
              <a:buNone/>
              <a:defRPr/>
            </a:pPr>
            <a:r>
              <a:rPr lang="en-US" altLang="zh-CN">
                <a:latin typeface="Consolas" pitchFamily="49" charset="0"/>
              </a:rPr>
              <a:t>#ifndef </a:t>
            </a:r>
            <a:r>
              <a:rPr lang="zh-CN" altLang="en-US">
                <a:latin typeface="Consolas" pitchFamily="49" charset="0"/>
              </a:rPr>
              <a:t>标识符</a:t>
            </a:r>
          </a:p>
          <a:p>
            <a:pPr marL="0" indent="0" eaLnBrk="1" hangingPunct="1">
              <a:buNone/>
              <a:defRPr/>
            </a:pPr>
            <a:r>
              <a:rPr lang="zh-CN" altLang="en-US">
                <a:latin typeface="Consolas" pitchFamily="49" charset="0"/>
              </a:rPr>
              <a:t>   程序段</a:t>
            </a:r>
            <a:r>
              <a:rPr lang="en-US" altLang="zh-CN">
                <a:latin typeface="Consolas" pitchFamily="49" charset="0"/>
              </a:rPr>
              <a:t>1</a:t>
            </a:r>
          </a:p>
          <a:p>
            <a:pPr marL="0" indent="0" eaLnBrk="1" hangingPunct="1">
              <a:buNone/>
              <a:defRPr/>
            </a:pPr>
            <a:r>
              <a:rPr lang="en-US" altLang="zh-CN">
                <a:latin typeface="Consolas" pitchFamily="49" charset="0"/>
              </a:rPr>
              <a:t>#endif</a:t>
            </a:r>
          </a:p>
          <a:p>
            <a:pPr marL="0" indent="0" eaLnBrk="1" hangingPunct="1">
              <a:buNone/>
              <a:defRPr/>
            </a:pPr>
            <a:endParaRPr lang="en-US" altLang="zh-CN">
              <a:latin typeface="Consolas" pitchFamily="49" charset="0"/>
            </a:endParaRPr>
          </a:p>
          <a:p>
            <a:pPr marL="358780" indent="-358780" eaLnBrk="1" hangingPunct="1">
              <a:defRPr/>
            </a:pPr>
            <a:r>
              <a:rPr lang="zh-CN" altLang="en-US">
                <a:solidFill>
                  <a:srgbClr val="C00000"/>
                </a:solidFill>
                <a:latin typeface="Consolas" pitchFamily="49" charset="0"/>
              </a:rPr>
              <a:t>如果“标识符”未被定义过，则编译程序段</a:t>
            </a:r>
            <a:r>
              <a:rPr lang="en-US" altLang="zh-CN">
                <a:solidFill>
                  <a:srgbClr val="C00000"/>
                </a:solidFill>
                <a:latin typeface="Consolas" pitchFamily="49" charset="0"/>
              </a:rPr>
              <a:t>1</a:t>
            </a:r>
            <a:r>
              <a:rPr lang="zh-CN" altLang="en-US">
                <a:solidFill>
                  <a:srgbClr val="C00000"/>
                </a:solidFill>
                <a:latin typeface="Consolas" pitchFamily="49" charset="0"/>
              </a:rPr>
              <a:t>；</a:t>
            </a:r>
            <a:endParaRPr lang="en-US" altLang="zh-CN">
              <a:solidFill>
                <a:srgbClr val="C00000"/>
              </a:solidFill>
              <a:latin typeface="Consolas" pitchFamily="49" charset="0"/>
            </a:endParaRPr>
          </a:p>
          <a:p>
            <a:pPr marL="358780" indent="-358780" eaLnBrk="1" hangingPunct="1">
              <a:defRPr/>
            </a:pPr>
            <a:r>
              <a:rPr lang="zh-CN" altLang="en-US">
                <a:solidFill>
                  <a:srgbClr val="C00000"/>
                </a:solidFill>
                <a:latin typeface="Consolas" pitchFamily="49" charset="0"/>
              </a:rPr>
              <a:t>否则编译程序段</a:t>
            </a:r>
            <a:r>
              <a:rPr lang="en-US" altLang="zh-CN">
                <a:solidFill>
                  <a:srgbClr val="C00000"/>
                </a:solidFill>
                <a:latin typeface="Consolas" pitchFamily="49" charset="0"/>
              </a:rPr>
              <a:t>2</a:t>
            </a:r>
            <a:r>
              <a:rPr lang="zh-CN" altLang="en-US">
                <a:solidFill>
                  <a:srgbClr val="C00000"/>
                </a:solidFill>
                <a:latin typeface="Consolas" pitchFamily="49" charset="0"/>
              </a:rPr>
              <a:t>。</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a:t>条件编译指令（续）</a:t>
            </a:r>
          </a:p>
        </p:txBody>
      </p:sp>
      <p:sp>
        <p:nvSpPr>
          <p:cNvPr id="3" name="内容占位符 2"/>
          <p:cNvSpPr>
            <a:spLocks noGrp="1"/>
          </p:cNvSpPr>
          <p:nvPr>
            <p:ph idx="1"/>
          </p:nvPr>
        </p:nvSpPr>
        <p:spPr/>
        <p:txBody>
          <a:bodyPr/>
          <a:lstStyle/>
          <a:p>
            <a:pPr marL="0" indent="0" eaLnBrk="1" hangingPunct="1">
              <a:lnSpc>
                <a:spcPct val="90000"/>
              </a:lnSpc>
              <a:buNone/>
              <a:defRPr/>
            </a:pPr>
            <a:r>
              <a:rPr lang="en-US" altLang="zh-CN">
                <a:latin typeface="Consolas" pitchFamily="49" charset="0"/>
              </a:rPr>
              <a:t>#ifdef </a:t>
            </a:r>
            <a:r>
              <a:rPr lang="zh-CN" altLang="en-US">
                <a:latin typeface="Consolas" pitchFamily="49" charset="0"/>
              </a:rPr>
              <a:t>标识符</a:t>
            </a:r>
          </a:p>
          <a:p>
            <a:pPr marL="0" indent="0" eaLnBrk="1" hangingPunct="1">
              <a:lnSpc>
                <a:spcPct val="90000"/>
              </a:lnSpc>
              <a:buNone/>
              <a:defRPr/>
            </a:pPr>
            <a:r>
              <a:rPr lang="zh-CN" altLang="en-US">
                <a:latin typeface="Consolas" pitchFamily="49" charset="0"/>
              </a:rPr>
              <a:t>    程序段</a:t>
            </a:r>
            <a:r>
              <a:rPr lang="en-US" altLang="zh-CN">
                <a:latin typeface="Consolas" pitchFamily="49" charset="0"/>
              </a:rPr>
              <a:t>1</a:t>
            </a:r>
          </a:p>
          <a:p>
            <a:pPr marL="0" indent="0" eaLnBrk="1" hangingPunct="1">
              <a:lnSpc>
                <a:spcPct val="90000"/>
              </a:lnSpc>
              <a:buNone/>
              <a:defRPr/>
            </a:pPr>
            <a:r>
              <a:rPr lang="en-US" altLang="zh-CN">
                <a:latin typeface="Consolas" pitchFamily="49" charset="0"/>
              </a:rPr>
              <a:t>#else</a:t>
            </a:r>
          </a:p>
          <a:p>
            <a:pPr marL="0" indent="0" eaLnBrk="1" hangingPunct="1">
              <a:lnSpc>
                <a:spcPct val="90000"/>
              </a:lnSpc>
              <a:buNone/>
              <a:defRPr/>
            </a:pPr>
            <a:r>
              <a:rPr lang="en-US" altLang="zh-CN">
                <a:latin typeface="Consolas" pitchFamily="49" charset="0"/>
              </a:rPr>
              <a:t>    </a:t>
            </a:r>
            <a:r>
              <a:rPr lang="zh-CN" altLang="en-US">
                <a:latin typeface="Consolas" pitchFamily="49" charset="0"/>
              </a:rPr>
              <a:t>程序段</a:t>
            </a:r>
            <a:r>
              <a:rPr lang="en-US" altLang="zh-CN">
                <a:latin typeface="Consolas" pitchFamily="49" charset="0"/>
              </a:rPr>
              <a:t>2</a:t>
            </a:r>
          </a:p>
          <a:p>
            <a:pPr marL="0" indent="0" eaLnBrk="1" hangingPunct="1">
              <a:lnSpc>
                <a:spcPct val="90000"/>
              </a:lnSpc>
              <a:buNone/>
              <a:defRPr/>
            </a:pPr>
            <a:r>
              <a:rPr lang="en-US" altLang="zh-CN">
                <a:latin typeface="Consolas" pitchFamily="49" charset="0"/>
              </a:rPr>
              <a:t>#endif</a:t>
            </a:r>
          </a:p>
          <a:p>
            <a:pPr marL="0" indent="0" eaLnBrk="1" hangingPunct="1">
              <a:lnSpc>
                <a:spcPct val="90000"/>
              </a:lnSpc>
              <a:buNone/>
              <a:defRPr/>
            </a:pPr>
            <a:endParaRPr lang="en-US" altLang="zh-CN">
              <a:latin typeface="Consolas" pitchFamily="49" charset="0"/>
            </a:endParaRPr>
          </a:p>
          <a:p>
            <a:pPr marL="447683" indent="-447683" eaLnBrk="1" hangingPunct="1">
              <a:lnSpc>
                <a:spcPct val="90000"/>
              </a:lnSpc>
              <a:defRPr/>
            </a:pPr>
            <a:r>
              <a:rPr lang="zh-CN" altLang="en-US">
                <a:solidFill>
                  <a:srgbClr val="C00000"/>
                </a:solidFill>
                <a:latin typeface="Consolas" pitchFamily="49" charset="0"/>
              </a:rPr>
              <a:t>如果“标识符”经</a:t>
            </a:r>
            <a:r>
              <a:rPr lang="en-US" altLang="zh-CN">
                <a:solidFill>
                  <a:srgbClr val="C00000"/>
                </a:solidFill>
                <a:latin typeface="Consolas" pitchFamily="49" charset="0"/>
              </a:rPr>
              <a:t>#defined</a:t>
            </a:r>
            <a:r>
              <a:rPr lang="zh-CN" altLang="en-US">
                <a:solidFill>
                  <a:srgbClr val="C00000"/>
                </a:solidFill>
                <a:latin typeface="Consolas" pitchFamily="49" charset="0"/>
              </a:rPr>
              <a:t>定义过，且未经</a:t>
            </a:r>
            <a:r>
              <a:rPr lang="en-US" altLang="zh-CN">
                <a:solidFill>
                  <a:srgbClr val="C00000"/>
                </a:solidFill>
                <a:latin typeface="Consolas" pitchFamily="49" charset="0"/>
              </a:rPr>
              <a:t>undef</a:t>
            </a:r>
            <a:r>
              <a:rPr lang="zh-CN" altLang="en-US">
                <a:solidFill>
                  <a:srgbClr val="C00000"/>
                </a:solidFill>
                <a:latin typeface="Consolas" pitchFamily="49" charset="0"/>
              </a:rPr>
              <a:t>删除，则编译程序段</a:t>
            </a:r>
            <a:r>
              <a:rPr lang="en-US" altLang="zh-CN">
                <a:solidFill>
                  <a:srgbClr val="C00000"/>
                </a:solidFill>
                <a:latin typeface="Consolas" pitchFamily="49" charset="0"/>
              </a:rPr>
              <a:t>1</a:t>
            </a:r>
            <a:r>
              <a:rPr lang="zh-CN" altLang="en-US">
                <a:solidFill>
                  <a:srgbClr val="C00000"/>
                </a:solidFill>
                <a:latin typeface="Consolas" pitchFamily="49" charset="0"/>
              </a:rPr>
              <a:t>；</a:t>
            </a:r>
            <a:endParaRPr lang="en-US" altLang="zh-CN">
              <a:solidFill>
                <a:srgbClr val="C00000"/>
              </a:solidFill>
              <a:latin typeface="Consolas" pitchFamily="49" charset="0"/>
            </a:endParaRPr>
          </a:p>
          <a:p>
            <a:pPr marL="447683" indent="-447683" eaLnBrk="1" hangingPunct="1">
              <a:lnSpc>
                <a:spcPct val="90000"/>
              </a:lnSpc>
              <a:defRPr/>
            </a:pPr>
            <a:r>
              <a:rPr lang="zh-CN" altLang="en-US">
                <a:solidFill>
                  <a:srgbClr val="C00000"/>
                </a:solidFill>
                <a:latin typeface="Consolas" pitchFamily="49" charset="0"/>
              </a:rPr>
              <a:t>否则编译程序段</a:t>
            </a:r>
            <a:r>
              <a:rPr lang="en-US" altLang="zh-CN">
                <a:solidFill>
                  <a:srgbClr val="C00000"/>
                </a:solidFill>
                <a:latin typeface="Consolas" pitchFamily="49" charset="0"/>
              </a:rPr>
              <a:t>2</a:t>
            </a:r>
            <a:r>
              <a:rPr lang="zh-CN" altLang="en-US">
                <a:solidFill>
                  <a:srgbClr val="C00000"/>
                </a:solidFill>
                <a:latin typeface="Consolas" pitchFamily="49" charset="0"/>
              </a:rPr>
              <a:t>。</a:t>
            </a:r>
          </a:p>
        </p:txBody>
      </p:sp>
      <p:sp>
        <p:nvSpPr>
          <p:cNvPr id="4" name="灯片编号占位符 3"/>
          <p:cNvSpPr>
            <a:spLocks noGrp="1"/>
          </p:cNvSpPr>
          <p:nvPr>
            <p:ph type="sldNum" sz="quarter" idx="4"/>
          </p:nvPr>
        </p:nvSpPr>
        <p:spPr/>
        <p:txBody>
          <a:bodyPr/>
          <a:lstStyle/>
          <a:p>
            <a:fld id="{8B523677-3448-4A6C-9E0B-8088A24AD317}" type="slidenum">
              <a:rPr lang="zh-CN" altLang="en-US" smtClean="0"/>
              <a:pPr/>
              <a:t>78</a:t>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1FA0E-C809-1146-E8BD-83317A9F151C}"/>
              </a:ext>
            </a:extLst>
          </p:cNvPr>
          <p:cNvSpPr>
            <a:spLocks noGrp="1"/>
          </p:cNvSpPr>
          <p:nvPr>
            <p:ph type="title"/>
          </p:nvPr>
        </p:nvSpPr>
        <p:spPr>
          <a:xfrm>
            <a:off x="393995" y="850032"/>
            <a:ext cx="8229838" cy="1066800"/>
          </a:xfrm>
        </p:spPr>
        <p:txBody>
          <a:bodyPr/>
          <a:lstStyle/>
          <a:p>
            <a:r>
              <a:rPr lang="zh-CN" altLang="en-US" dirty="0"/>
              <a:t>避免类及变量的重复定义</a:t>
            </a:r>
          </a:p>
        </p:txBody>
      </p:sp>
      <p:sp>
        <p:nvSpPr>
          <p:cNvPr id="3" name="内容占位符 2">
            <a:extLst>
              <a:ext uri="{FF2B5EF4-FFF2-40B4-BE49-F238E27FC236}">
                <a16:creationId xmlns:a16="http://schemas.microsoft.com/office/drawing/2014/main" id="{0CB3804B-3A93-9FF6-A0E9-B6CD3053E84D}"/>
              </a:ext>
            </a:extLst>
          </p:cNvPr>
          <p:cNvSpPr>
            <a:spLocks noGrp="1"/>
          </p:cNvSpPr>
          <p:nvPr>
            <p:ph idx="1"/>
          </p:nvPr>
        </p:nvSpPr>
        <p:spPr>
          <a:xfrm>
            <a:off x="393995" y="1778893"/>
            <a:ext cx="8229838" cy="4386411"/>
          </a:xfrm>
        </p:spPr>
        <p:txBody>
          <a:bodyPr/>
          <a:lstStyle/>
          <a:p>
            <a:r>
              <a:rPr lang="zh-CN" altLang="en-US" dirty="0"/>
              <a:t>文件包含指令可以嵌套使用，在设计程序时要避免多次重复包含同一个头文件，否则会引起变量及类的重复定义。例如：</a:t>
            </a:r>
          </a:p>
        </p:txBody>
      </p:sp>
      <p:sp>
        <p:nvSpPr>
          <p:cNvPr id="4" name="灯片编号占位符 3">
            <a:extLst>
              <a:ext uri="{FF2B5EF4-FFF2-40B4-BE49-F238E27FC236}">
                <a16:creationId xmlns:a16="http://schemas.microsoft.com/office/drawing/2014/main" id="{E012C9AE-1E8A-2319-CA3F-1110270DFE51}"/>
              </a:ext>
            </a:extLst>
          </p:cNvPr>
          <p:cNvSpPr>
            <a:spLocks noGrp="1"/>
          </p:cNvSpPr>
          <p:nvPr>
            <p:ph type="sldNum" sz="quarter" idx="4"/>
          </p:nvPr>
        </p:nvSpPr>
        <p:spPr/>
        <p:txBody>
          <a:bodyPr/>
          <a:lstStyle/>
          <a:p>
            <a:fld id="{8B523677-3448-4A6C-9E0B-8088A24AD317}" type="slidenum">
              <a:rPr lang="zh-CN" altLang="en-US" smtClean="0"/>
              <a:pPr/>
              <a:t>79</a:t>
            </a:fld>
            <a:endParaRPr lang="zh-CN" altLang="en-US"/>
          </a:p>
        </p:txBody>
      </p:sp>
      <p:sp>
        <p:nvSpPr>
          <p:cNvPr id="5" name="文本框 4">
            <a:extLst>
              <a:ext uri="{FF2B5EF4-FFF2-40B4-BE49-F238E27FC236}">
                <a16:creationId xmlns:a16="http://schemas.microsoft.com/office/drawing/2014/main" id="{60D1CB03-23B3-8C6F-C4E9-7D6676E3981D}"/>
              </a:ext>
            </a:extLst>
          </p:cNvPr>
          <p:cNvSpPr txBox="1"/>
          <p:nvPr/>
        </p:nvSpPr>
        <p:spPr>
          <a:xfrm>
            <a:off x="683568" y="2996952"/>
            <a:ext cx="3168352" cy="163121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//main.cpp</a:t>
            </a:r>
          </a:p>
          <a:p>
            <a:r>
              <a:rPr lang="en-US" altLang="zh-CN" sz="2000" dirty="0">
                <a:latin typeface="微软雅黑" panose="020B0503020204020204" pitchFamily="34" charset="-122"/>
                <a:ea typeface="微软雅黑" panose="020B0503020204020204" pitchFamily="34" charset="-122"/>
              </a:rPr>
              <a:t>#include “file1.h”</a:t>
            </a:r>
          </a:p>
          <a:p>
            <a:r>
              <a:rPr lang="en-US" altLang="zh-CN" sz="2000" dirty="0">
                <a:latin typeface="微软雅黑" panose="020B0503020204020204" pitchFamily="34" charset="-122"/>
                <a:ea typeface="微软雅黑" panose="020B0503020204020204" pitchFamily="34" charset="-122"/>
              </a:rPr>
              <a:t>#include “file2.h”</a:t>
            </a:r>
          </a:p>
          <a:p>
            <a:r>
              <a:rPr lang="en-US" altLang="zh-CN" sz="2000" dirty="0">
                <a:latin typeface="微软雅黑" panose="020B0503020204020204" pitchFamily="34" charset="-122"/>
                <a:ea typeface="微软雅黑" panose="020B0503020204020204" pitchFamily="34" charset="-122"/>
              </a:rPr>
              <a:t>int main() {</a:t>
            </a:r>
          </a:p>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6F9F963-8496-345E-5405-2227D2540014}"/>
              </a:ext>
            </a:extLst>
          </p:cNvPr>
          <p:cNvSpPr txBox="1"/>
          <p:nvPr/>
        </p:nvSpPr>
        <p:spPr>
          <a:xfrm>
            <a:off x="3419872" y="2996952"/>
            <a:ext cx="2664296" cy="1015663"/>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//file1.h</a:t>
            </a:r>
          </a:p>
          <a:p>
            <a:r>
              <a:rPr lang="en-US" altLang="zh-CN" sz="2000" dirty="0">
                <a:latin typeface="微软雅黑" panose="020B0503020204020204" pitchFamily="34" charset="-122"/>
                <a:ea typeface="微软雅黑" panose="020B0503020204020204" pitchFamily="34" charset="-122"/>
              </a:rPr>
              <a:t>#include “</a:t>
            </a:r>
            <a:r>
              <a:rPr lang="en-US" altLang="zh-CN" sz="2000" dirty="0" err="1">
                <a:solidFill>
                  <a:srgbClr val="7030A0"/>
                </a:solidFill>
                <a:latin typeface="微软雅黑" panose="020B0503020204020204" pitchFamily="34" charset="-122"/>
                <a:ea typeface="微软雅黑" panose="020B0503020204020204" pitchFamily="34" charset="-122"/>
              </a:rPr>
              <a:t>head.h</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FD11A811-4222-16B5-8153-AB7853824846}"/>
              </a:ext>
            </a:extLst>
          </p:cNvPr>
          <p:cNvSpPr txBox="1"/>
          <p:nvPr/>
        </p:nvSpPr>
        <p:spPr>
          <a:xfrm>
            <a:off x="6249110" y="2941336"/>
            <a:ext cx="2664296" cy="1015663"/>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//file2.h</a:t>
            </a:r>
          </a:p>
          <a:p>
            <a:r>
              <a:rPr lang="en-US" altLang="zh-CN" sz="2000" dirty="0">
                <a:latin typeface="微软雅黑" panose="020B0503020204020204" pitchFamily="34" charset="-122"/>
                <a:ea typeface="微软雅黑" panose="020B0503020204020204" pitchFamily="34" charset="-122"/>
              </a:rPr>
              <a:t>#include “</a:t>
            </a:r>
            <a:r>
              <a:rPr lang="en-US" altLang="zh-CN" sz="2000" dirty="0" err="1">
                <a:solidFill>
                  <a:srgbClr val="7030A0"/>
                </a:solidFill>
                <a:latin typeface="微软雅黑" panose="020B0503020204020204" pitchFamily="34" charset="-122"/>
                <a:ea typeface="微软雅黑" panose="020B0503020204020204" pitchFamily="34" charset="-122"/>
              </a:rPr>
              <a:t>head.h</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a:t>
            </a:r>
          </a:p>
        </p:txBody>
      </p:sp>
      <p:sp>
        <p:nvSpPr>
          <p:cNvPr id="8" name="文本框 7">
            <a:extLst>
              <a:ext uri="{FF2B5EF4-FFF2-40B4-BE49-F238E27FC236}">
                <a16:creationId xmlns:a16="http://schemas.microsoft.com/office/drawing/2014/main" id="{A84CF162-EC0C-2DA6-37A6-62C18F949C31}"/>
              </a:ext>
            </a:extLst>
          </p:cNvPr>
          <p:cNvSpPr txBox="1"/>
          <p:nvPr/>
        </p:nvSpPr>
        <p:spPr>
          <a:xfrm>
            <a:off x="5360009" y="4293096"/>
            <a:ext cx="2664296" cy="1323439"/>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head.h</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class Point {</a:t>
            </a:r>
          </a:p>
          <a:p>
            <a:r>
              <a:rPr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2812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07503" y="996206"/>
            <a:ext cx="9046532" cy="1066800"/>
          </a:xfrm>
        </p:spPr>
        <p:txBody>
          <a:bodyPr/>
          <a:lstStyle/>
          <a:p>
            <a:pPr eaLnBrk="1" hangingPunct="1"/>
            <a:r>
              <a:rPr lang="zh-CN" altLang="en-US" dirty="0"/>
              <a:t>文件作用域</a:t>
            </a:r>
          </a:p>
        </p:txBody>
      </p:sp>
      <p:sp>
        <p:nvSpPr>
          <p:cNvPr id="8195" name="内容占位符 2"/>
          <p:cNvSpPr>
            <a:spLocks noGrp="1"/>
          </p:cNvSpPr>
          <p:nvPr>
            <p:ph idx="1"/>
          </p:nvPr>
        </p:nvSpPr>
        <p:spPr>
          <a:xfrm>
            <a:off x="107505" y="2132856"/>
            <a:ext cx="8568952" cy="4144962"/>
          </a:xfrm>
        </p:spPr>
        <p:txBody>
          <a:bodyPr/>
          <a:lstStyle/>
          <a:p>
            <a:pPr eaLnBrk="1" hangingPunct="1">
              <a:lnSpc>
                <a:spcPct val="120000"/>
              </a:lnSpc>
              <a:spcAft>
                <a:spcPts val="1200"/>
              </a:spcAft>
            </a:pPr>
            <a:r>
              <a:rPr lang="zh-CN" altLang="en-US" sz="2799" dirty="0">
                <a:latin typeface="Consolas" panose="020B0609020204030204" pitchFamily="49" charset="0"/>
              </a:rPr>
              <a:t>标识符不在前述各个作用域出现的声明，就具有文件作用域，这样声明的标识符其作用域开始于声明点，结束与文件尾。</a:t>
            </a:r>
            <a:endParaRPr lang="en-US" altLang="zh-CN" sz="2799" dirty="0">
              <a:latin typeface="Consolas" panose="020B0609020204030204" pitchFamily="49" charset="0"/>
            </a:endParaRPr>
          </a:p>
          <a:p>
            <a:pPr eaLnBrk="1" hangingPunct="1">
              <a:lnSpc>
                <a:spcPct val="120000"/>
              </a:lnSpc>
              <a:spcAft>
                <a:spcPts val="1200"/>
              </a:spcAft>
            </a:pPr>
            <a:r>
              <a:rPr lang="zh-CN" altLang="en-US" sz="2799" dirty="0">
                <a:latin typeface="Consolas" panose="020B0609020204030204" pitchFamily="49" charset="0"/>
              </a:rPr>
              <a:t>具有文件作用域的变量也称为</a:t>
            </a:r>
            <a:r>
              <a:rPr lang="zh-CN" altLang="en-US" sz="2799" dirty="0">
                <a:solidFill>
                  <a:srgbClr val="7030A0"/>
                </a:solidFill>
                <a:latin typeface="Consolas" panose="020B0609020204030204" pitchFamily="49" charset="0"/>
              </a:rPr>
              <a:t>全局变量</a:t>
            </a:r>
            <a:r>
              <a:rPr lang="zh-CN" altLang="en-US" sz="2799" dirty="0">
                <a:latin typeface="Consolas" panose="020B0609020204030204" pitchFamily="49" charset="0"/>
              </a:rPr>
              <a:t>。</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8</a:t>
            </a:fld>
            <a:endParaRPr lang="zh-CN" altLang="en-US"/>
          </a:p>
        </p:txBody>
      </p:sp>
    </p:spTree>
    <p:extLst>
      <p:ext uri="{BB962C8B-B14F-4D97-AF65-F5344CB8AC3E}">
        <p14:creationId xmlns:p14="http://schemas.microsoft.com/office/powerpoint/2010/main" val="123699328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1FA0E-C809-1146-E8BD-83317A9F151C}"/>
              </a:ext>
            </a:extLst>
          </p:cNvPr>
          <p:cNvSpPr>
            <a:spLocks noGrp="1"/>
          </p:cNvSpPr>
          <p:nvPr>
            <p:ph type="title"/>
          </p:nvPr>
        </p:nvSpPr>
        <p:spPr>
          <a:xfrm>
            <a:off x="393995" y="850032"/>
            <a:ext cx="8229838" cy="1066800"/>
          </a:xfrm>
        </p:spPr>
        <p:txBody>
          <a:bodyPr/>
          <a:lstStyle/>
          <a:p>
            <a:r>
              <a:rPr lang="zh-CN" altLang="en-US" dirty="0"/>
              <a:t>避免类及变量的重复定义（续）</a:t>
            </a:r>
          </a:p>
        </p:txBody>
      </p:sp>
      <p:sp>
        <p:nvSpPr>
          <p:cNvPr id="4" name="灯片编号占位符 3">
            <a:extLst>
              <a:ext uri="{FF2B5EF4-FFF2-40B4-BE49-F238E27FC236}">
                <a16:creationId xmlns:a16="http://schemas.microsoft.com/office/drawing/2014/main" id="{E012C9AE-1E8A-2319-CA3F-1110270DFE51}"/>
              </a:ext>
            </a:extLst>
          </p:cNvPr>
          <p:cNvSpPr>
            <a:spLocks noGrp="1"/>
          </p:cNvSpPr>
          <p:nvPr>
            <p:ph type="sldNum" sz="quarter" idx="4"/>
          </p:nvPr>
        </p:nvSpPr>
        <p:spPr/>
        <p:txBody>
          <a:bodyPr/>
          <a:lstStyle/>
          <a:p>
            <a:fld id="{8B523677-3448-4A6C-9E0B-8088A24AD317}" type="slidenum">
              <a:rPr lang="zh-CN" altLang="en-US" smtClean="0"/>
              <a:pPr/>
              <a:t>80</a:t>
            </a:fld>
            <a:endParaRPr lang="zh-CN" altLang="en-US"/>
          </a:p>
        </p:txBody>
      </p:sp>
      <p:sp>
        <p:nvSpPr>
          <p:cNvPr id="8" name="内容占位符 7">
            <a:extLst>
              <a:ext uri="{FF2B5EF4-FFF2-40B4-BE49-F238E27FC236}">
                <a16:creationId xmlns:a16="http://schemas.microsoft.com/office/drawing/2014/main" id="{B3FFE6F2-7036-A840-4E34-F637E512A925}"/>
              </a:ext>
            </a:extLst>
          </p:cNvPr>
          <p:cNvSpPr>
            <a:spLocks noGrp="1"/>
          </p:cNvSpPr>
          <p:nvPr>
            <p:ph idx="1"/>
          </p:nvPr>
        </p:nvSpPr>
        <p:spPr/>
        <p:txBody>
          <a:bodyPr/>
          <a:lstStyle/>
          <a:p>
            <a:r>
              <a:rPr lang="zh-CN" altLang="en-US" dirty="0"/>
              <a:t>头文件“</a:t>
            </a:r>
            <a:r>
              <a:rPr lang="en-US" altLang="zh-CN" dirty="0" err="1"/>
              <a:t>head.h</a:t>
            </a:r>
            <a:r>
              <a:rPr lang="zh-CN" altLang="en-US" dirty="0"/>
              <a:t>”被包含了两次，编译时系统会指出错误：类</a:t>
            </a:r>
            <a:r>
              <a:rPr lang="en-US" altLang="zh-CN" dirty="0"/>
              <a:t>Point</a:t>
            </a:r>
            <a:r>
              <a:rPr lang="zh-CN" altLang="en-US" dirty="0"/>
              <a:t>被重复定义</a:t>
            </a:r>
            <a:r>
              <a:rPr lang="en-US" altLang="zh-CN" dirty="0"/>
              <a:t>.</a:t>
            </a:r>
          </a:p>
          <a:p>
            <a:endParaRPr lang="en-US" altLang="zh-CN" dirty="0"/>
          </a:p>
          <a:p>
            <a:r>
              <a:rPr lang="zh-CN" altLang="en-US" dirty="0"/>
              <a:t>为了避免这种情况，可在被重复包含的头文件中使用条件编译指令，用一个唯一的标识符来标记某文件是否已参加过编译，如果是，编译时忽略重复部分。</a:t>
            </a:r>
          </a:p>
        </p:txBody>
      </p:sp>
    </p:spTree>
    <p:extLst>
      <p:ext uri="{BB962C8B-B14F-4D97-AF65-F5344CB8AC3E}">
        <p14:creationId xmlns:p14="http://schemas.microsoft.com/office/powerpoint/2010/main" val="26469500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1FA0E-C809-1146-E8BD-83317A9F151C}"/>
              </a:ext>
            </a:extLst>
          </p:cNvPr>
          <p:cNvSpPr>
            <a:spLocks noGrp="1"/>
          </p:cNvSpPr>
          <p:nvPr>
            <p:ph type="title"/>
          </p:nvPr>
        </p:nvSpPr>
        <p:spPr>
          <a:xfrm>
            <a:off x="393995" y="850032"/>
            <a:ext cx="8229838" cy="1066800"/>
          </a:xfrm>
        </p:spPr>
        <p:txBody>
          <a:bodyPr/>
          <a:lstStyle/>
          <a:p>
            <a:r>
              <a:rPr lang="zh-CN" altLang="en-US" dirty="0"/>
              <a:t>避免类及变量的重复定义（续）</a:t>
            </a:r>
          </a:p>
        </p:txBody>
      </p:sp>
      <p:sp>
        <p:nvSpPr>
          <p:cNvPr id="4" name="灯片编号占位符 3">
            <a:extLst>
              <a:ext uri="{FF2B5EF4-FFF2-40B4-BE49-F238E27FC236}">
                <a16:creationId xmlns:a16="http://schemas.microsoft.com/office/drawing/2014/main" id="{E012C9AE-1E8A-2319-CA3F-1110270DFE51}"/>
              </a:ext>
            </a:extLst>
          </p:cNvPr>
          <p:cNvSpPr>
            <a:spLocks noGrp="1"/>
          </p:cNvSpPr>
          <p:nvPr>
            <p:ph type="sldNum" sz="quarter" idx="4"/>
          </p:nvPr>
        </p:nvSpPr>
        <p:spPr/>
        <p:txBody>
          <a:bodyPr/>
          <a:lstStyle/>
          <a:p>
            <a:fld id="{8B523677-3448-4A6C-9E0B-8088A24AD317}" type="slidenum">
              <a:rPr lang="zh-CN" altLang="en-US" smtClean="0"/>
              <a:pPr/>
              <a:t>81</a:t>
            </a:fld>
            <a:endParaRPr lang="zh-CN" altLang="en-US"/>
          </a:p>
        </p:txBody>
      </p:sp>
      <p:sp>
        <p:nvSpPr>
          <p:cNvPr id="8" name="内容占位符 7">
            <a:extLst>
              <a:ext uri="{FF2B5EF4-FFF2-40B4-BE49-F238E27FC236}">
                <a16:creationId xmlns:a16="http://schemas.microsoft.com/office/drawing/2014/main" id="{B3FFE6F2-7036-A840-4E34-F637E512A925}"/>
              </a:ext>
            </a:extLst>
          </p:cNvPr>
          <p:cNvSpPr>
            <a:spLocks noGrp="1"/>
          </p:cNvSpPr>
          <p:nvPr>
            <p:ph idx="1"/>
          </p:nvPr>
        </p:nvSpPr>
        <p:spPr/>
        <p:txBody>
          <a:bodyPr/>
          <a:lstStyle/>
          <a:p>
            <a:pPr marL="109539" indent="0">
              <a:buNone/>
            </a:pPr>
            <a:r>
              <a:rPr lang="en-US" altLang="zh-CN" sz="2200" dirty="0"/>
              <a:t>//</a:t>
            </a:r>
            <a:r>
              <a:rPr lang="en-US" altLang="zh-CN" sz="2200" dirty="0" err="1"/>
              <a:t>head.h</a:t>
            </a:r>
            <a:endParaRPr lang="en-US" altLang="zh-CN" sz="2200" dirty="0"/>
          </a:p>
          <a:p>
            <a:pPr marL="109539" indent="0">
              <a:buNone/>
            </a:pPr>
            <a:r>
              <a:rPr lang="en-US" altLang="zh-CN" sz="2200" dirty="0"/>
              <a:t>#ifndef HEAD_H</a:t>
            </a:r>
          </a:p>
          <a:p>
            <a:pPr marL="109539" indent="0">
              <a:buNone/>
            </a:pPr>
            <a:r>
              <a:rPr lang="en-US" altLang="zh-CN" sz="2200" dirty="0"/>
              <a:t>#define HEAD_H</a:t>
            </a:r>
          </a:p>
          <a:p>
            <a:pPr marL="109539" indent="0">
              <a:buNone/>
            </a:pPr>
            <a:r>
              <a:rPr lang="en-US" altLang="zh-CN" sz="2200" dirty="0"/>
              <a:t>…</a:t>
            </a:r>
          </a:p>
          <a:p>
            <a:pPr marL="109539" indent="0">
              <a:buNone/>
            </a:pPr>
            <a:r>
              <a:rPr lang="en-US" altLang="zh-CN" sz="2200" dirty="0"/>
              <a:t>class Point{</a:t>
            </a:r>
          </a:p>
          <a:p>
            <a:pPr marL="109539" indent="0">
              <a:buNone/>
            </a:pPr>
            <a:r>
              <a:rPr lang="en-US" altLang="zh-CN" sz="2200" dirty="0"/>
              <a:t>}</a:t>
            </a:r>
          </a:p>
          <a:p>
            <a:pPr marL="109539" indent="0">
              <a:buNone/>
            </a:pPr>
            <a:endParaRPr lang="en-US" altLang="zh-CN" sz="2200" dirty="0"/>
          </a:p>
          <a:p>
            <a:pPr marL="109539" indent="0">
              <a:buNone/>
            </a:pPr>
            <a:r>
              <a:rPr lang="en-US" altLang="zh-CN" sz="2200" dirty="0"/>
              <a:t>#endif</a:t>
            </a:r>
            <a:endParaRPr lang="zh-CN" altLang="en-US" sz="2200" dirty="0"/>
          </a:p>
        </p:txBody>
      </p:sp>
    </p:spTree>
    <p:extLst>
      <p:ext uri="{BB962C8B-B14F-4D97-AF65-F5344CB8AC3E}">
        <p14:creationId xmlns:p14="http://schemas.microsoft.com/office/powerpoint/2010/main" val="28169530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8DADC-50F5-50D2-3199-5FD0E4AEC4B5}"/>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78361322-9004-2486-43DE-FAC50F319061}"/>
              </a:ext>
            </a:extLst>
          </p:cNvPr>
          <p:cNvSpPr>
            <a:spLocks noGrp="1"/>
          </p:cNvSpPr>
          <p:nvPr>
            <p:ph idx="1"/>
          </p:nvPr>
        </p:nvSpPr>
        <p:spPr/>
        <p:txBody>
          <a:bodyPr/>
          <a:lstStyle/>
          <a:p>
            <a:pPr algn="l"/>
            <a:r>
              <a:rPr lang="zh-CN" altLang="en-US" b="0" i="0" dirty="0">
                <a:solidFill>
                  <a:srgbClr val="333333"/>
                </a:solidFill>
                <a:effectLst/>
                <a:latin typeface="-apple-system"/>
              </a:rPr>
              <a:t>下列关于常成员的说法不正确的是哪一个</a:t>
            </a:r>
          </a:p>
          <a:p>
            <a:pPr marL="109539" indent="0" algn="l">
              <a:buNone/>
            </a:pPr>
            <a:r>
              <a:rPr lang="en-US" altLang="zh-CN" b="0" i="0" dirty="0">
                <a:solidFill>
                  <a:srgbClr val="1769FE"/>
                </a:solidFill>
                <a:effectLst/>
                <a:latin typeface="-apple-system"/>
              </a:rPr>
              <a:t>    A </a:t>
            </a:r>
            <a:r>
              <a:rPr lang="zh-CN" altLang="en-US" b="0" i="0" dirty="0">
                <a:solidFill>
                  <a:srgbClr val="333333"/>
                </a:solidFill>
                <a:effectLst/>
                <a:latin typeface="-apple-system"/>
              </a:rPr>
              <a:t>常数据成员必须进行初始化，并且不能被更新</a:t>
            </a:r>
            <a:endParaRPr lang="en-US" altLang="zh-CN" b="0" i="0" dirty="0">
              <a:solidFill>
                <a:srgbClr val="333333"/>
              </a:solidFill>
              <a:effectLst/>
              <a:latin typeface="-apple-system"/>
            </a:endParaRPr>
          </a:p>
          <a:p>
            <a:pPr marL="109539" indent="0" algn="l">
              <a:buNone/>
            </a:pPr>
            <a:r>
              <a:rPr lang="en-US" altLang="zh-CN" dirty="0">
                <a:solidFill>
                  <a:srgbClr val="333333"/>
                </a:solidFill>
                <a:latin typeface="-apple-system"/>
              </a:rPr>
              <a:t>    </a:t>
            </a:r>
            <a:r>
              <a:rPr lang="en-US" altLang="zh-CN" b="0" i="0" dirty="0">
                <a:solidFill>
                  <a:srgbClr val="1769FE"/>
                </a:solidFill>
                <a:effectLst/>
                <a:latin typeface="-apple-system"/>
              </a:rPr>
              <a:t>B </a:t>
            </a:r>
            <a:r>
              <a:rPr lang="zh-CN" altLang="en-US" b="0" i="0" dirty="0">
                <a:solidFill>
                  <a:srgbClr val="333333"/>
                </a:solidFill>
                <a:effectLst/>
                <a:latin typeface="-apple-system"/>
              </a:rPr>
              <a:t>常数据成员可以在定义时直接初始化</a:t>
            </a:r>
            <a:r>
              <a:rPr lang="en-US" altLang="zh-CN" b="0" i="0" dirty="0">
                <a:solidFill>
                  <a:srgbClr val="333333"/>
                </a:solidFill>
                <a:effectLst/>
                <a:latin typeface="-apple-system"/>
              </a:rPr>
              <a:t>(C++11)</a:t>
            </a:r>
          </a:p>
          <a:p>
            <a:pPr marL="109539" indent="0" algn="l">
              <a:buNone/>
            </a:pPr>
            <a:r>
              <a:rPr lang="en-US" altLang="zh-CN" dirty="0">
                <a:solidFill>
                  <a:srgbClr val="FFFFFF"/>
                </a:solidFill>
                <a:latin typeface="-apple-system"/>
              </a:rPr>
              <a:t>    </a:t>
            </a:r>
            <a:r>
              <a:rPr lang="en-US" altLang="zh-CN" b="0" i="0" dirty="0">
                <a:solidFill>
                  <a:srgbClr val="1769FE"/>
                </a:solidFill>
                <a:effectLst/>
                <a:latin typeface="-apple-system"/>
              </a:rPr>
              <a:t>C </a:t>
            </a:r>
            <a:r>
              <a:rPr lang="zh-CN" altLang="en-US" b="0" i="0" dirty="0">
                <a:solidFill>
                  <a:srgbClr val="333333"/>
                </a:solidFill>
                <a:effectLst/>
                <a:latin typeface="-apple-system"/>
              </a:rPr>
              <a:t>常成员函数不可以被非常对象调用</a:t>
            </a:r>
          </a:p>
          <a:p>
            <a:pPr marL="109539" indent="0" algn="l">
              <a:buNone/>
            </a:pPr>
            <a:r>
              <a:rPr lang="en-US" altLang="zh-CN" b="0" i="0" dirty="0">
                <a:solidFill>
                  <a:srgbClr val="1769FE"/>
                </a:solidFill>
                <a:effectLst/>
                <a:latin typeface="-apple-system"/>
              </a:rPr>
              <a:t>    D </a:t>
            </a:r>
            <a:r>
              <a:rPr lang="zh-CN" altLang="en-US" b="0" i="0" dirty="0">
                <a:solidFill>
                  <a:srgbClr val="333333"/>
                </a:solidFill>
                <a:effectLst/>
                <a:latin typeface="-apple-system"/>
              </a:rPr>
              <a:t>常数据成员通过构造函数的成员初始列表进行初始化</a:t>
            </a:r>
          </a:p>
          <a:p>
            <a:endParaRPr lang="zh-CN" altLang="en-US" dirty="0"/>
          </a:p>
        </p:txBody>
      </p:sp>
      <p:sp>
        <p:nvSpPr>
          <p:cNvPr id="4" name="灯片编号占位符 3">
            <a:extLst>
              <a:ext uri="{FF2B5EF4-FFF2-40B4-BE49-F238E27FC236}">
                <a16:creationId xmlns:a16="http://schemas.microsoft.com/office/drawing/2014/main" id="{C0B6A0D5-5B34-D9F0-6772-AE486FBE5384}"/>
              </a:ext>
            </a:extLst>
          </p:cNvPr>
          <p:cNvSpPr>
            <a:spLocks noGrp="1"/>
          </p:cNvSpPr>
          <p:nvPr>
            <p:ph type="sldNum" sz="quarter" idx="4"/>
          </p:nvPr>
        </p:nvSpPr>
        <p:spPr/>
        <p:txBody>
          <a:bodyPr/>
          <a:lstStyle/>
          <a:p>
            <a:fld id="{8B523677-3448-4A6C-9E0B-8088A24AD317}" type="slidenum">
              <a:rPr lang="zh-CN" altLang="en-US" smtClean="0"/>
              <a:pPr/>
              <a:t>82</a:t>
            </a:fld>
            <a:endParaRPr lang="zh-CN" altLang="en-US"/>
          </a:p>
        </p:txBody>
      </p:sp>
    </p:spTree>
    <p:extLst>
      <p:ext uri="{BB962C8B-B14F-4D97-AF65-F5344CB8AC3E}">
        <p14:creationId xmlns:p14="http://schemas.microsoft.com/office/powerpoint/2010/main" val="26783674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EBE57-B910-91B1-06C5-BC8F29814908}"/>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EF00820-2E13-93CE-D949-009FB0C55467}"/>
              </a:ext>
            </a:extLst>
          </p:cNvPr>
          <p:cNvSpPr>
            <a:spLocks noGrp="1"/>
          </p:cNvSpPr>
          <p:nvPr>
            <p:ph idx="1"/>
          </p:nvPr>
        </p:nvSpPr>
        <p:spPr>
          <a:xfrm>
            <a:off x="179245" y="2008673"/>
            <a:ext cx="8659337" cy="4386411"/>
          </a:xfrm>
        </p:spPr>
        <p:txBody>
          <a:bodyPr/>
          <a:lstStyle/>
          <a:p>
            <a:pPr algn="l"/>
            <a:r>
              <a:rPr lang="zh-CN" altLang="en-US" b="0" i="0" dirty="0">
                <a:solidFill>
                  <a:srgbClr val="333333"/>
                </a:solidFill>
                <a:effectLst/>
                <a:latin typeface="-apple-system"/>
              </a:rPr>
              <a:t>以下关于外部变量和外部函数的说法，错误的是</a:t>
            </a:r>
          </a:p>
          <a:p>
            <a:pPr marL="109539" indent="0" algn="l">
              <a:buNone/>
            </a:pPr>
            <a:r>
              <a:rPr lang="en-US" altLang="zh-CN" b="0" i="0" dirty="0">
                <a:solidFill>
                  <a:srgbClr val="1769FE"/>
                </a:solidFill>
                <a:effectLst/>
                <a:latin typeface="-apple-system"/>
              </a:rPr>
              <a:t>    A </a:t>
            </a:r>
            <a:r>
              <a:rPr lang="zh-CN" altLang="en-US" b="0" i="0" dirty="0">
                <a:solidFill>
                  <a:srgbClr val="333333"/>
                </a:solidFill>
                <a:effectLst/>
                <a:latin typeface="-apple-system"/>
              </a:rPr>
              <a:t>外部变量的声明可以是引用性的声明</a:t>
            </a:r>
          </a:p>
          <a:p>
            <a:pPr marL="109539" indent="0" algn="l">
              <a:buNone/>
            </a:pPr>
            <a:r>
              <a:rPr lang="en-US" altLang="zh-CN" dirty="0">
                <a:solidFill>
                  <a:srgbClr val="FFFFFF"/>
                </a:solidFill>
                <a:latin typeface="-apple-system"/>
              </a:rPr>
              <a:t>    </a:t>
            </a:r>
            <a:r>
              <a:rPr lang="en-US" altLang="zh-CN" b="0" i="0" dirty="0">
                <a:solidFill>
                  <a:srgbClr val="1769FE"/>
                </a:solidFill>
                <a:effectLst/>
                <a:latin typeface="-apple-system"/>
              </a:rPr>
              <a:t>B </a:t>
            </a:r>
            <a:r>
              <a:rPr lang="zh-CN" altLang="en-US" b="0" i="0" dirty="0">
                <a:solidFill>
                  <a:srgbClr val="333333"/>
                </a:solidFill>
                <a:effectLst/>
                <a:latin typeface="-apple-system"/>
              </a:rPr>
              <a:t>静态变量和静态函数即使使用</a:t>
            </a:r>
            <a:r>
              <a:rPr lang="en-US" altLang="zh-CN" b="0" i="0" dirty="0">
                <a:solidFill>
                  <a:srgbClr val="333333"/>
                </a:solidFill>
                <a:effectLst/>
                <a:latin typeface="-apple-system"/>
              </a:rPr>
              <a:t>extern</a:t>
            </a:r>
            <a:r>
              <a:rPr lang="zh-CN" altLang="en-US" b="0" i="0" dirty="0">
                <a:solidFill>
                  <a:srgbClr val="333333"/>
                </a:solidFill>
                <a:effectLst/>
                <a:latin typeface="-apple-system"/>
              </a:rPr>
              <a:t>声明，它们的使用范围仍然被限定在定义文件中</a:t>
            </a:r>
          </a:p>
          <a:p>
            <a:pPr marL="109539" indent="0" algn="l">
              <a:buNone/>
            </a:pPr>
            <a:r>
              <a:rPr lang="en-US" altLang="zh-CN" b="0" i="0" dirty="0">
                <a:solidFill>
                  <a:srgbClr val="1769FE"/>
                </a:solidFill>
                <a:effectLst/>
                <a:latin typeface="-apple-system"/>
              </a:rPr>
              <a:t>    C </a:t>
            </a:r>
            <a:r>
              <a:rPr lang="zh-CN" altLang="en-US" b="0" i="0" dirty="0">
                <a:solidFill>
                  <a:srgbClr val="333333"/>
                </a:solidFill>
                <a:effectLst/>
                <a:latin typeface="-apple-system"/>
              </a:rPr>
              <a:t>外部变量可以为多个源文件所共享</a:t>
            </a:r>
          </a:p>
          <a:p>
            <a:pPr marL="109539" indent="0" algn="l">
              <a:buNone/>
            </a:pPr>
            <a:r>
              <a:rPr lang="en-US" altLang="zh-CN" b="0" i="0" dirty="0">
                <a:solidFill>
                  <a:srgbClr val="1769FE"/>
                </a:solidFill>
                <a:effectLst/>
                <a:latin typeface="-apple-system"/>
              </a:rPr>
              <a:t>    D </a:t>
            </a:r>
            <a:r>
              <a:rPr lang="zh-CN" altLang="en-US" b="0" i="0" dirty="0">
                <a:solidFill>
                  <a:srgbClr val="333333"/>
                </a:solidFill>
                <a:effectLst/>
                <a:latin typeface="-apple-system"/>
              </a:rPr>
              <a:t>外部函数和外部变量在声明时，都不能省略关键词</a:t>
            </a:r>
            <a:r>
              <a:rPr lang="en-US" altLang="zh-CN" b="0" i="0" dirty="0">
                <a:solidFill>
                  <a:srgbClr val="333333"/>
                </a:solidFill>
                <a:effectLst/>
                <a:latin typeface="-apple-system"/>
              </a:rPr>
              <a:t>extern</a:t>
            </a:r>
          </a:p>
          <a:p>
            <a:endParaRPr lang="zh-CN" altLang="en-US" dirty="0"/>
          </a:p>
        </p:txBody>
      </p:sp>
      <p:sp>
        <p:nvSpPr>
          <p:cNvPr id="4" name="灯片编号占位符 3">
            <a:extLst>
              <a:ext uri="{FF2B5EF4-FFF2-40B4-BE49-F238E27FC236}">
                <a16:creationId xmlns:a16="http://schemas.microsoft.com/office/drawing/2014/main" id="{913FA362-BBF8-72A0-2910-4CE299A3C039}"/>
              </a:ext>
            </a:extLst>
          </p:cNvPr>
          <p:cNvSpPr>
            <a:spLocks noGrp="1"/>
          </p:cNvSpPr>
          <p:nvPr>
            <p:ph type="sldNum" sz="quarter" idx="4"/>
          </p:nvPr>
        </p:nvSpPr>
        <p:spPr/>
        <p:txBody>
          <a:bodyPr/>
          <a:lstStyle/>
          <a:p>
            <a:fld id="{8B523677-3448-4A6C-9E0B-8088A24AD317}" type="slidenum">
              <a:rPr lang="zh-CN" altLang="en-US" smtClean="0"/>
              <a:pPr/>
              <a:t>83</a:t>
            </a:fld>
            <a:endParaRPr lang="zh-CN" altLang="en-US"/>
          </a:p>
        </p:txBody>
      </p:sp>
    </p:spTree>
    <p:extLst>
      <p:ext uri="{BB962C8B-B14F-4D97-AF65-F5344CB8AC3E}">
        <p14:creationId xmlns:p14="http://schemas.microsoft.com/office/powerpoint/2010/main" val="32204295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EBE57-B910-91B1-06C5-BC8F29814908}"/>
              </a:ext>
            </a:extLst>
          </p:cNvPr>
          <p:cNvSpPr>
            <a:spLocks noGrp="1"/>
          </p:cNvSpPr>
          <p:nvPr>
            <p:ph type="title"/>
          </p:nvPr>
        </p:nvSpPr>
        <p:spPr/>
        <p:txBody>
          <a:bodyPr/>
          <a:lstStyle/>
          <a:p>
            <a:r>
              <a:rPr lang="zh-CN" altLang="en-US" dirty="0"/>
              <a:t>课堂小测</a:t>
            </a:r>
          </a:p>
        </p:txBody>
      </p:sp>
      <p:sp>
        <p:nvSpPr>
          <p:cNvPr id="3" name="内容占位符 2">
            <a:extLst>
              <a:ext uri="{FF2B5EF4-FFF2-40B4-BE49-F238E27FC236}">
                <a16:creationId xmlns:a16="http://schemas.microsoft.com/office/drawing/2014/main" id="{3EF00820-2E13-93CE-D949-009FB0C55467}"/>
              </a:ext>
            </a:extLst>
          </p:cNvPr>
          <p:cNvSpPr>
            <a:spLocks noGrp="1"/>
          </p:cNvSpPr>
          <p:nvPr>
            <p:ph idx="1"/>
          </p:nvPr>
        </p:nvSpPr>
        <p:spPr>
          <a:xfrm>
            <a:off x="179245" y="2008673"/>
            <a:ext cx="8659337" cy="4386411"/>
          </a:xfrm>
        </p:spPr>
        <p:txBody>
          <a:bodyPr/>
          <a:lstStyle/>
          <a:p>
            <a:pPr algn="l"/>
            <a:r>
              <a:rPr lang="zh-CN" altLang="en-US" b="0" i="0" dirty="0">
                <a:solidFill>
                  <a:srgbClr val="333333"/>
                </a:solidFill>
                <a:effectLst/>
                <a:latin typeface="-apple-system"/>
              </a:rPr>
              <a:t>以下关于预处理的说法，错误的是</a:t>
            </a:r>
          </a:p>
          <a:p>
            <a:pPr marL="109539" indent="0" algn="l">
              <a:buNone/>
            </a:pPr>
            <a:r>
              <a:rPr lang="en-US" altLang="zh-CN" b="0" i="0" dirty="0">
                <a:solidFill>
                  <a:srgbClr val="1769FE"/>
                </a:solidFill>
                <a:effectLst/>
                <a:latin typeface="-apple-system"/>
              </a:rPr>
              <a:t>    A </a:t>
            </a:r>
            <a:r>
              <a:rPr lang="zh-CN" altLang="en-US" b="0" i="0" dirty="0">
                <a:solidFill>
                  <a:srgbClr val="333333"/>
                </a:solidFill>
                <a:effectLst/>
                <a:latin typeface="-apple-system"/>
              </a:rPr>
              <a:t>预处理在编译前进行</a:t>
            </a:r>
            <a:endParaRPr lang="en-US" altLang="zh-CN" b="0" i="0" dirty="0">
              <a:solidFill>
                <a:srgbClr val="333333"/>
              </a:solidFill>
              <a:effectLst/>
              <a:latin typeface="-apple-system"/>
            </a:endParaRPr>
          </a:p>
          <a:p>
            <a:pPr marL="109539" indent="0" algn="l">
              <a:buNone/>
            </a:pPr>
            <a:r>
              <a:rPr lang="en-US" altLang="zh-CN" dirty="0">
                <a:solidFill>
                  <a:srgbClr val="333333"/>
                </a:solidFill>
                <a:latin typeface="-apple-system"/>
              </a:rPr>
              <a:t>    </a:t>
            </a:r>
            <a:r>
              <a:rPr lang="en-US" altLang="zh-CN" b="0" i="0" dirty="0">
                <a:solidFill>
                  <a:srgbClr val="1769FE"/>
                </a:solidFill>
                <a:effectLst/>
                <a:latin typeface="-apple-system"/>
              </a:rPr>
              <a:t>B </a:t>
            </a:r>
            <a:r>
              <a:rPr lang="zh-CN" altLang="en-US" b="0" i="0" dirty="0">
                <a:solidFill>
                  <a:srgbClr val="333333"/>
                </a:solidFill>
                <a:effectLst/>
                <a:latin typeface="-apple-system"/>
              </a:rPr>
              <a:t>预处理指令需要分号结尾</a:t>
            </a:r>
          </a:p>
          <a:p>
            <a:pPr marL="109539" indent="0" algn="l">
              <a:buNone/>
            </a:pPr>
            <a:r>
              <a:rPr lang="en-US" altLang="zh-CN" b="0" i="0" dirty="0">
                <a:solidFill>
                  <a:srgbClr val="1769FE"/>
                </a:solidFill>
                <a:effectLst/>
                <a:latin typeface="-apple-system"/>
              </a:rPr>
              <a:t>    C </a:t>
            </a:r>
            <a:r>
              <a:rPr lang="zh-CN" altLang="en-US" b="0" i="0" dirty="0">
                <a:solidFill>
                  <a:srgbClr val="333333"/>
                </a:solidFill>
                <a:effectLst/>
                <a:latin typeface="-apple-system"/>
              </a:rPr>
              <a:t>每条预处理指令必须单独占用一行</a:t>
            </a:r>
          </a:p>
          <a:p>
            <a:pPr marL="109539" indent="0" algn="l">
              <a:buNone/>
            </a:pPr>
            <a:r>
              <a:rPr lang="en-US" altLang="zh-CN" b="0" i="0" dirty="0">
                <a:solidFill>
                  <a:srgbClr val="1769FE"/>
                </a:solidFill>
                <a:effectLst/>
                <a:latin typeface="-apple-system"/>
              </a:rPr>
              <a:t>    D </a:t>
            </a:r>
            <a:r>
              <a:rPr lang="zh-CN" altLang="en-US" b="0" i="0" dirty="0">
                <a:solidFill>
                  <a:srgbClr val="333333"/>
                </a:solidFill>
                <a:effectLst/>
                <a:latin typeface="-apple-system"/>
              </a:rPr>
              <a:t>预处理指令可以出现在程序的任何位置</a:t>
            </a:r>
          </a:p>
          <a:p>
            <a:endParaRPr lang="zh-CN" altLang="en-US" dirty="0"/>
          </a:p>
        </p:txBody>
      </p:sp>
      <p:sp>
        <p:nvSpPr>
          <p:cNvPr id="4" name="灯片编号占位符 3">
            <a:extLst>
              <a:ext uri="{FF2B5EF4-FFF2-40B4-BE49-F238E27FC236}">
                <a16:creationId xmlns:a16="http://schemas.microsoft.com/office/drawing/2014/main" id="{913FA362-BBF8-72A0-2910-4CE299A3C039}"/>
              </a:ext>
            </a:extLst>
          </p:cNvPr>
          <p:cNvSpPr>
            <a:spLocks noGrp="1"/>
          </p:cNvSpPr>
          <p:nvPr>
            <p:ph type="sldNum" sz="quarter" idx="4"/>
          </p:nvPr>
        </p:nvSpPr>
        <p:spPr/>
        <p:txBody>
          <a:bodyPr/>
          <a:lstStyle/>
          <a:p>
            <a:fld id="{8B523677-3448-4A6C-9E0B-8088A24AD317}" type="slidenum">
              <a:rPr lang="zh-CN" altLang="en-US" smtClean="0"/>
              <a:pPr/>
              <a:t>84</a:t>
            </a:fld>
            <a:endParaRPr lang="zh-CN" altLang="en-US"/>
          </a:p>
        </p:txBody>
      </p:sp>
    </p:spTree>
    <p:extLst>
      <p:ext uri="{BB962C8B-B14F-4D97-AF65-F5344CB8AC3E}">
        <p14:creationId xmlns:p14="http://schemas.microsoft.com/office/powerpoint/2010/main" val="155832351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EBE57-B910-91B1-06C5-BC8F29814908}"/>
              </a:ext>
            </a:extLst>
          </p:cNvPr>
          <p:cNvSpPr>
            <a:spLocks noGrp="1"/>
          </p:cNvSpPr>
          <p:nvPr>
            <p:ph type="title"/>
          </p:nvPr>
        </p:nvSpPr>
        <p:spPr/>
        <p:txBody>
          <a:bodyPr/>
          <a:lstStyle/>
          <a:p>
            <a:r>
              <a:rPr lang="zh-CN" altLang="en-US" dirty="0"/>
              <a:t>回顾</a:t>
            </a:r>
          </a:p>
        </p:txBody>
      </p:sp>
      <p:sp>
        <p:nvSpPr>
          <p:cNvPr id="3" name="内容占位符 2">
            <a:extLst>
              <a:ext uri="{FF2B5EF4-FFF2-40B4-BE49-F238E27FC236}">
                <a16:creationId xmlns:a16="http://schemas.microsoft.com/office/drawing/2014/main" id="{3EF00820-2E13-93CE-D949-009FB0C55467}"/>
              </a:ext>
            </a:extLst>
          </p:cNvPr>
          <p:cNvSpPr>
            <a:spLocks noGrp="1"/>
          </p:cNvSpPr>
          <p:nvPr>
            <p:ph idx="1"/>
          </p:nvPr>
        </p:nvSpPr>
        <p:spPr>
          <a:xfrm>
            <a:off x="179245" y="2008673"/>
            <a:ext cx="8785243" cy="4386411"/>
          </a:xfrm>
        </p:spPr>
        <p:txBody>
          <a:bodyPr/>
          <a:lstStyle/>
          <a:p>
            <a:r>
              <a:rPr lang="zh-CN" altLang="en-US" dirty="0"/>
              <a:t>标识符的作用域和对象的生存期问题，是研究程序模块之间数据传递、数据共享的基础。</a:t>
            </a:r>
            <a:endParaRPr lang="en-US" altLang="zh-CN" dirty="0"/>
          </a:p>
          <a:p>
            <a:r>
              <a:rPr lang="zh-CN" altLang="en-US" dirty="0"/>
              <a:t>静态成员是类的对象之间共享数据和代码的手段。</a:t>
            </a:r>
            <a:endParaRPr lang="en-US" altLang="zh-CN" dirty="0"/>
          </a:p>
          <a:p>
            <a:r>
              <a:rPr lang="zh-CN" altLang="en-US" dirty="0"/>
              <a:t>友元是不同的类之间、类与类外的函数之间共享数据的机制。</a:t>
            </a:r>
            <a:endParaRPr lang="en-US" altLang="zh-CN" dirty="0"/>
          </a:p>
          <a:p>
            <a:r>
              <a:rPr lang="zh-CN" altLang="en-US" dirty="0"/>
              <a:t>常引用、常对象、常成员为共享的数据提供了保护机制。</a:t>
            </a:r>
            <a:endParaRPr lang="en-US" altLang="zh-CN" dirty="0"/>
          </a:p>
          <a:p>
            <a:r>
              <a:rPr lang="zh-CN" altLang="en-US" dirty="0"/>
              <a:t>使用多文件结构，有利于大型项目的分工合作、分别开发。</a:t>
            </a:r>
            <a:endParaRPr lang="en-US" altLang="zh-CN" dirty="0"/>
          </a:p>
          <a:p>
            <a:r>
              <a:rPr lang="zh-CN" altLang="en-US"/>
              <a:t>如果一个项目的不同程序文件之间共享数据和代码，就要用到外部变量和外部函数。</a:t>
            </a:r>
            <a:endParaRPr lang="en-US" altLang="zh-CN" dirty="0"/>
          </a:p>
        </p:txBody>
      </p:sp>
      <p:sp>
        <p:nvSpPr>
          <p:cNvPr id="4" name="灯片编号占位符 3">
            <a:extLst>
              <a:ext uri="{FF2B5EF4-FFF2-40B4-BE49-F238E27FC236}">
                <a16:creationId xmlns:a16="http://schemas.microsoft.com/office/drawing/2014/main" id="{913FA362-BBF8-72A0-2910-4CE299A3C039}"/>
              </a:ext>
            </a:extLst>
          </p:cNvPr>
          <p:cNvSpPr>
            <a:spLocks noGrp="1"/>
          </p:cNvSpPr>
          <p:nvPr>
            <p:ph type="sldNum" sz="quarter" idx="4"/>
          </p:nvPr>
        </p:nvSpPr>
        <p:spPr/>
        <p:txBody>
          <a:bodyPr/>
          <a:lstStyle/>
          <a:p>
            <a:fld id="{8B523677-3448-4A6C-9E0B-8088A24AD317}" type="slidenum">
              <a:rPr lang="zh-CN" altLang="en-US" smtClean="0"/>
              <a:pPr/>
              <a:t>85</a:t>
            </a:fld>
            <a:endParaRPr lang="zh-CN" altLang="en-US"/>
          </a:p>
        </p:txBody>
      </p:sp>
    </p:spTree>
    <p:extLst>
      <p:ext uri="{BB962C8B-B14F-4D97-AF65-F5344CB8AC3E}">
        <p14:creationId xmlns:p14="http://schemas.microsoft.com/office/powerpoint/2010/main" val="2373051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命名空间作用域</a:t>
            </a:r>
          </a:p>
        </p:txBody>
      </p:sp>
      <p:sp>
        <p:nvSpPr>
          <p:cNvPr id="9219" name="内容占位符 2"/>
          <p:cNvSpPr>
            <a:spLocks noGrp="1"/>
          </p:cNvSpPr>
          <p:nvPr>
            <p:ph idx="1"/>
          </p:nvPr>
        </p:nvSpPr>
        <p:spPr>
          <a:xfrm>
            <a:off x="107505" y="2066926"/>
            <a:ext cx="8945828" cy="4170387"/>
          </a:xfrm>
        </p:spPr>
        <p:txBody>
          <a:bodyPr/>
          <a:lstStyle/>
          <a:p>
            <a:pPr eaLnBrk="1" hangingPunct="1">
              <a:lnSpc>
                <a:spcPct val="120000"/>
              </a:lnSpc>
              <a:defRPr/>
            </a:pPr>
            <a:r>
              <a:rPr lang="zh-CN" altLang="en-US" dirty="0"/>
              <a:t>命名空间可以解决类名、函数名等的命名冲突</a:t>
            </a:r>
            <a:endParaRPr lang="en-US" altLang="zh-CN" dirty="0"/>
          </a:p>
          <a:p>
            <a:pPr eaLnBrk="1" hangingPunct="1">
              <a:lnSpc>
                <a:spcPct val="120000"/>
              </a:lnSpc>
              <a:defRPr/>
            </a:pPr>
            <a:r>
              <a:rPr lang="zh-CN" altLang="en-US" dirty="0"/>
              <a:t>为了避免重名冲突，使编译器能够区分来自不同库的同名实体，</a:t>
            </a:r>
            <a:r>
              <a:rPr lang="en-US" altLang="zh-CN" dirty="0"/>
              <a:t>C++</a:t>
            </a:r>
            <a:r>
              <a:rPr lang="zh-CN" altLang="en-US" dirty="0"/>
              <a:t>引入了命名空间的概念，定义实体所属的空间。</a:t>
            </a:r>
            <a:endParaRPr lang="en-US" altLang="zh-CN" dirty="0"/>
          </a:p>
          <a:p>
            <a:pPr eaLnBrk="1" hangingPunct="1">
              <a:lnSpc>
                <a:spcPct val="120000"/>
              </a:lnSpc>
              <a:defRPr/>
            </a:pPr>
            <a:r>
              <a:rPr lang="zh-CN" altLang="en-US" dirty="0"/>
              <a:t>命名空间的声明</a:t>
            </a:r>
            <a:endParaRPr lang="en-US" altLang="zh-CN" dirty="0"/>
          </a:p>
          <a:p>
            <a:pPr lvl="1" eaLnBrk="1" hangingPunct="1">
              <a:lnSpc>
                <a:spcPct val="120000"/>
              </a:lnSpc>
              <a:buFontTx/>
              <a:buNone/>
              <a:defRPr/>
            </a:pPr>
            <a:r>
              <a:rPr lang="en-US" altLang="zh-CN" sz="2401" dirty="0">
                <a:solidFill>
                  <a:schemeClr val="tx1"/>
                </a:solidFill>
                <a:latin typeface="宋体" pitchFamily="2" charset="-122"/>
              </a:rPr>
              <a:t>namespace </a:t>
            </a:r>
            <a:r>
              <a:rPr lang="zh-CN" altLang="en-US" sz="2401" dirty="0">
                <a:solidFill>
                  <a:schemeClr val="tx1"/>
                </a:solidFill>
                <a:latin typeface="宋体" pitchFamily="2" charset="-122"/>
              </a:rPr>
              <a:t>命名空间名 </a:t>
            </a:r>
            <a:r>
              <a:rPr lang="en-US" altLang="zh-CN" sz="2401" dirty="0">
                <a:solidFill>
                  <a:schemeClr val="tx1"/>
                </a:solidFill>
                <a:latin typeface="宋体" pitchFamily="2" charset="-122"/>
              </a:rPr>
              <a:t>{</a:t>
            </a:r>
          </a:p>
          <a:p>
            <a:pPr lvl="1" eaLnBrk="1" hangingPunct="1">
              <a:lnSpc>
                <a:spcPct val="120000"/>
              </a:lnSpc>
              <a:buFontTx/>
              <a:buNone/>
              <a:defRPr/>
            </a:pPr>
            <a:r>
              <a:rPr lang="en-US" altLang="zh-CN" sz="2401" dirty="0">
                <a:solidFill>
                  <a:schemeClr val="tx1"/>
                </a:solidFill>
                <a:latin typeface="宋体" pitchFamily="2" charset="-122"/>
              </a:rPr>
              <a:t>	</a:t>
            </a:r>
            <a:r>
              <a:rPr lang="zh-CN" altLang="en-US" sz="2401" dirty="0">
                <a:solidFill>
                  <a:schemeClr val="tx1"/>
                </a:solidFill>
                <a:latin typeface="宋体" pitchFamily="2" charset="-122"/>
              </a:rPr>
              <a:t>各种声明（函数声明、类声明、</a:t>
            </a:r>
            <a:r>
              <a:rPr lang="en-US" altLang="zh-CN" sz="2401" dirty="0">
                <a:solidFill>
                  <a:schemeClr val="tx1"/>
                </a:solidFill>
                <a:latin typeface="宋体" pitchFamily="2" charset="-122"/>
              </a:rPr>
              <a:t>……</a:t>
            </a:r>
            <a:r>
              <a:rPr lang="zh-CN" altLang="en-US" sz="2401" dirty="0">
                <a:solidFill>
                  <a:schemeClr val="tx1"/>
                </a:solidFill>
                <a:latin typeface="宋体" pitchFamily="2" charset="-122"/>
              </a:rPr>
              <a:t>）</a:t>
            </a:r>
          </a:p>
          <a:p>
            <a:pPr lvl="1" eaLnBrk="1" hangingPunct="1">
              <a:lnSpc>
                <a:spcPct val="120000"/>
              </a:lnSpc>
              <a:buFontTx/>
              <a:buNone/>
              <a:defRPr/>
            </a:pPr>
            <a:r>
              <a:rPr lang="en-US" altLang="zh-CN" sz="2401" dirty="0">
                <a:solidFill>
                  <a:schemeClr val="tx1"/>
                </a:solidFill>
                <a:latin typeface="宋体" pitchFamily="2" charset="-122"/>
              </a:rPr>
              <a:t>}</a:t>
            </a:r>
          </a:p>
        </p:txBody>
      </p:sp>
      <p:sp>
        <p:nvSpPr>
          <p:cNvPr id="2" name="灯片编号占位符 1"/>
          <p:cNvSpPr>
            <a:spLocks noGrp="1"/>
          </p:cNvSpPr>
          <p:nvPr>
            <p:ph type="sldNum" sz="quarter" idx="4"/>
          </p:nvPr>
        </p:nvSpPr>
        <p:spPr/>
        <p:txBody>
          <a:bodyPr/>
          <a:lstStyle/>
          <a:p>
            <a:fld id="{8B523677-3448-4A6C-9E0B-8088A24AD317}"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9813</TotalTime>
  <Words>6391</Words>
  <Application>Microsoft Office PowerPoint</Application>
  <PresentationFormat>全屏显示(4:3)</PresentationFormat>
  <Paragraphs>857</Paragraphs>
  <Slides>85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85</vt:i4>
      </vt:variant>
    </vt:vector>
  </HeadingPairs>
  <TitlesOfParts>
    <vt:vector size="97" baseType="lpstr">
      <vt:lpstr>-apple-system</vt:lpstr>
      <vt:lpstr>楷体</vt:lpstr>
      <vt:lpstr>宋体</vt:lpstr>
      <vt:lpstr>微软雅黑</vt:lpstr>
      <vt:lpstr>Consolas</vt:lpstr>
      <vt:lpstr>Georgia</vt:lpstr>
      <vt:lpstr>Open Sans</vt:lpstr>
      <vt:lpstr>Times New Roman</vt:lpstr>
      <vt:lpstr>Trebuchet MS</vt:lpstr>
      <vt:lpstr>Wingdings</vt:lpstr>
      <vt:lpstr>Wingdings 2</vt:lpstr>
      <vt:lpstr>C++语言程序设计V4</vt:lpstr>
      <vt:lpstr>第 5 章   数据的共享与保护</vt:lpstr>
      <vt:lpstr>导学</vt:lpstr>
      <vt:lpstr>标识符的作用域与可见性</vt:lpstr>
      <vt:lpstr>作用域</vt:lpstr>
      <vt:lpstr>函数原形作用域</vt:lpstr>
      <vt:lpstr>局部作用域</vt:lpstr>
      <vt:lpstr>类作用域</vt:lpstr>
      <vt:lpstr>文件作用域</vt:lpstr>
      <vt:lpstr>命名空间作用域</vt:lpstr>
      <vt:lpstr>命名空间作用域</vt:lpstr>
      <vt:lpstr>可见性</vt:lpstr>
      <vt:lpstr>例5-1</vt:lpstr>
      <vt:lpstr>限定作用域的枚举类</vt:lpstr>
      <vt:lpstr>对象的生存期</vt:lpstr>
      <vt:lpstr>对象的生存期</vt:lpstr>
      <vt:lpstr>静态生存期</vt:lpstr>
      <vt:lpstr>动态生存期</vt:lpstr>
      <vt:lpstr>静态存储区、堆、栈</vt:lpstr>
      <vt:lpstr>静态存储区、堆、栈</vt:lpstr>
      <vt:lpstr>静态存储区、堆、栈</vt:lpstr>
      <vt:lpstr>例5-2 变量的生存期 可见性 生存期</vt:lpstr>
      <vt:lpstr>例5-2（续）</vt:lpstr>
      <vt:lpstr>例5-2（续）</vt:lpstr>
      <vt:lpstr>类的静态数据成员</vt:lpstr>
      <vt:lpstr>例：雇员类</vt:lpstr>
      <vt:lpstr>静态数据成员</vt:lpstr>
      <vt:lpstr>例5-4 具有静态数据成员的Point类</vt:lpstr>
      <vt:lpstr>例5-4 静态成员举例</vt:lpstr>
      <vt:lpstr>例5-4 续</vt:lpstr>
      <vt:lpstr>类的静态函数成员</vt:lpstr>
      <vt:lpstr>Point类中showCount()的问题</vt:lpstr>
      <vt:lpstr>静态函数成员</vt:lpstr>
      <vt:lpstr>例5-5具有静态数据、函数成员的 Point类</vt:lpstr>
      <vt:lpstr>例5-5 静态函数成员举例</vt:lpstr>
      <vt:lpstr>例5-5 静态函数成员举例</vt:lpstr>
      <vt:lpstr>类的友元</vt:lpstr>
      <vt:lpstr>PowerPoint 演示文稿</vt:lpstr>
      <vt:lpstr>类的友元</vt:lpstr>
      <vt:lpstr>友元函数</vt:lpstr>
      <vt:lpstr>例5-6 使用友元函数计算两点间的距离</vt:lpstr>
      <vt:lpstr>例5-6 使用友元函数计算两点间的距离</vt:lpstr>
      <vt:lpstr>友元类</vt:lpstr>
      <vt:lpstr>友元类举例</vt:lpstr>
      <vt:lpstr>类的友元关系是单向的</vt:lpstr>
      <vt:lpstr>课堂小测</vt:lpstr>
      <vt:lpstr>课堂小测</vt:lpstr>
      <vt:lpstr>课堂小测</vt:lpstr>
      <vt:lpstr>课堂小测</vt:lpstr>
      <vt:lpstr>共享数据的保护</vt:lpstr>
      <vt:lpstr>常类型</vt:lpstr>
      <vt:lpstr>常对象</vt:lpstr>
      <vt:lpstr>常成员</vt:lpstr>
      <vt:lpstr>例5-7  常成员函数举例</vt:lpstr>
      <vt:lpstr>例5-7  常成员函数举例</vt:lpstr>
      <vt:lpstr>例5-8  常数据成员举例</vt:lpstr>
      <vt:lpstr>例5-8  常数据成员举例</vt:lpstr>
      <vt:lpstr>常引用</vt:lpstr>
      <vt:lpstr>例5-9  常引用作形参</vt:lpstr>
      <vt:lpstr>例5-9  常引用作形参</vt:lpstr>
      <vt:lpstr>多文件结构和编译预处理命令</vt:lpstr>
      <vt:lpstr>C++程序的一般组织结构</vt:lpstr>
      <vt:lpstr>例 5-10 多文件的工程</vt:lpstr>
      <vt:lpstr>例 5-10（续）</vt:lpstr>
      <vt:lpstr>例 5-10（续）</vt:lpstr>
      <vt:lpstr>例 5-10（续）</vt:lpstr>
      <vt:lpstr>外部变量</vt:lpstr>
      <vt:lpstr>外部变量-例</vt:lpstr>
      <vt:lpstr>外部函数</vt:lpstr>
      <vt:lpstr>将变量和函数限制在编译单元内</vt:lpstr>
      <vt:lpstr>将变量和函数限制在编译单元内</vt:lpstr>
      <vt:lpstr>标准C++库</vt:lpstr>
      <vt:lpstr>编译预处理</vt:lpstr>
      <vt:lpstr>条件编译指令</vt:lpstr>
      <vt:lpstr>条件编译指令——#if 和 #endif</vt:lpstr>
      <vt:lpstr>条件编译指令——#else</vt:lpstr>
      <vt:lpstr>条件编译指令——#elif</vt:lpstr>
      <vt:lpstr>条件编译指令（续）</vt:lpstr>
      <vt:lpstr>条件编译指令（续）</vt:lpstr>
      <vt:lpstr>避免类及变量的重复定义</vt:lpstr>
      <vt:lpstr>避免类及变量的重复定义（续）</vt:lpstr>
      <vt:lpstr>避免类及变量的重复定义（续）</vt:lpstr>
      <vt:lpstr>课堂小测</vt:lpstr>
      <vt:lpstr>课堂小测</vt:lpstr>
      <vt:lpstr>课堂小测</vt:lpstr>
      <vt:lpstr>回顾</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436</cp:revision>
  <dcterms:created xsi:type="dcterms:W3CDTF">2010-07-21T07:45:10Z</dcterms:created>
  <dcterms:modified xsi:type="dcterms:W3CDTF">2023-03-10T14:57:44Z</dcterms:modified>
</cp:coreProperties>
</file>