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 id="2147484948" r:id="rId2"/>
  </p:sldMasterIdLst>
  <p:notesMasterIdLst>
    <p:notesMasterId r:id="rId84"/>
  </p:notesMasterIdLst>
  <p:handoutMasterIdLst>
    <p:handoutMasterId r:id="rId85"/>
  </p:handoutMasterIdLst>
  <p:sldIdLst>
    <p:sldId id="529" r:id="rId3"/>
    <p:sldId id="530" r:id="rId4"/>
    <p:sldId id="924" r:id="rId5"/>
    <p:sldId id="925" r:id="rId6"/>
    <p:sldId id="752" r:id="rId7"/>
    <p:sldId id="531" r:id="rId8"/>
    <p:sldId id="532" r:id="rId9"/>
    <p:sldId id="533" r:id="rId10"/>
    <p:sldId id="534" r:id="rId11"/>
    <p:sldId id="754" r:id="rId12"/>
    <p:sldId id="535" r:id="rId13"/>
    <p:sldId id="536" r:id="rId14"/>
    <p:sldId id="537" r:id="rId15"/>
    <p:sldId id="915" r:id="rId16"/>
    <p:sldId id="538" r:id="rId17"/>
    <p:sldId id="759" r:id="rId18"/>
    <p:sldId id="544" r:id="rId19"/>
    <p:sldId id="545" r:id="rId20"/>
    <p:sldId id="546" r:id="rId21"/>
    <p:sldId id="547" r:id="rId22"/>
    <p:sldId id="868" r:id="rId23"/>
    <p:sldId id="761" r:id="rId24"/>
    <p:sldId id="549" r:id="rId25"/>
    <p:sldId id="550" r:id="rId26"/>
    <p:sldId id="551" r:id="rId27"/>
    <p:sldId id="552" r:id="rId28"/>
    <p:sldId id="553" r:id="rId29"/>
    <p:sldId id="554" r:id="rId30"/>
    <p:sldId id="916" r:id="rId31"/>
    <p:sldId id="921" r:id="rId32"/>
    <p:sldId id="922" r:id="rId33"/>
    <p:sldId id="763" r:id="rId34"/>
    <p:sldId id="556" r:id="rId35"/>
    <p:sldId id="764" r:id="rId36"/>
    <p:sldId id="849" r:id="rId37"/>
    <p:sldId id="558" r:id="rId38"/>
    <p:sldId id="917" r:id="rId39"/>
    <p:sldId id="871" r:id="rId40"/>
    <p:sldId id="918" r:id="rId41"/>
    <p:sldId id="872" r:id="rId42"/>
    <p:sldId id="873" r:id="rId43"/>
    <p:sldId id="919" r:id="rId44"/>
    <p:sldId id="874" r:id="rId45"/>
    <p:sldId id="875" r:id="rId46"/>
    <p:sldId id="876" r:id="rId47"/>
    <p:sldId id="877" r:id="rId48"/>
    <p:sldId id="878" r:id="rId49"/>
    <p:sldId id="879" r:id="rId50"/>
    <p:sldId id="880" r:id="rId51"/>
    <p:sldId id="881" r:id="rId52"/>
    <p:sldId id="920" r:id="rId53"/>
    <p:sldId id="882" r:id="rId54"/>
    <p:sldId id="883" r:id="rId55"/>
    <p:sldId id="885" r:id="rId56"/>
    <p:sldId id="886" r:id="rId57"/>
    <p:sldId id="887" r:id="rId58"/>
    <p:sldId id="888" r:id="rId59"/>
    <p:sldId id="778" r:id="rId60"/>
    <p:sldId id="575" r:id="rId61"/>
    <p:sldId id="576" r:id="rId62"/>
    <p:sldId id="580" r:id="rId63"/>
    <p:sldId id="779" r:id="rId64"/>
    <p:sldId id="747" r:id="rId65"/>
    <p:sldId id="911" r:id="rId66"/>
    <p:sldId id="582" r:id="rId67"/>
    <p:sldId id="588" r:id="rId68"/>
    <p:sldId id="782" r:id="rId69"/>
    <p:sldId id="784" r:id="rId70"/>
    <p:sldId id="590" r:id="rId71"/>
    <p:sldId id="748" r:id="rId72"/>
    <p:sldId id="785" r:id="rId73"/>
    <p:sldId id="750" r:id="rId74"/>
    <p:sldId id="786" r:id="rId75"/>
    <p:sldId id="749" r:id="rId76"/>
    <p:sldId id="787" r:id="rId77"/>
    <p:sldId id="591" r:id="rId78"/>
    <p:sldId id="788" r:id="rId79"/>
    <p:sldId id="710" r:id="rId80"/>
    <p:sldId id="740" r:id="rId81"/>
    <p:sldId id="741" r:id="rId82"/>
    <p:sldId id="923" r:id="rId83"/>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66"/>
    <a:srgbClr val="009999"/>
    <a:srgbClr val="CCFFCC"/>
    <a:srgbClr val="0066FF"/>
    <a:srgbClr val="85FFFF"/>
    <a:srgbClr val="0099FF"/>
    <a:srgbClr val="79DCFF"/>
    <a:srgbClr val="FFFF66"/>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92" autoAdjust="0"/>
    <p:restoredTop sz="83156" autoAdjust="0"/>
  </p:normalViewPr>
  <p:slideViewPr>
    <p:cSldViewPr>
      <p:cViewPr varScale="1">
        <p:scale>
          <a:sx n="68" d="100"/>
          <a:sy n="68" d="100"/>
        </p:scale>
        <p:origin x="1358" y="6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40" d="100"/>
        <a:sy n="14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microsoft.com/office/2016/11/relationships/changesInfo" Target="changesInfos/changesInfo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CDF9A2A1-28E1-4CED-A138-535D116789DB}"/>
    <pc:docChg chg="undo redo custSel addSld delSld modSld sldOrd modMainMaster">
      <pc:chgData name="YANG, Yan ni [Alumni]" userId="7d707a65-5569-43f7-97aa-c489d0311d87" providerId="ADAL" clId="{CDF9A2A1-28E1-4CED-A138-535D116789DB}" dt="2023-03-13T14:37:30.008" v="5836" actId="1035"/>
      <pc:docMkLst>
        <pc:docMk/>
      </pc:docMkLst>
      <pc:sldChg chg="modSp mod">
        <pc:chgData name="YANG, Yan ni [Alumni]" userId="7d707a65-5569-43f7-97aa-c489d0311d87" providerId="ADAL" clId="{CDF9A2A1-28E1-4CED-A138-535D116789DB}" dt="2023-03-13T07:51:34.543" v="298" actId="20577"/>
        <pc:sldMkLst>
          <pc:docMk/>
          <pc:sldMk cId="0" sldId="529"/>
        </pc:sldMkLst>
        <pc:spChg chg="mod">
          <ac:chgData name="YANG, Yan ni [Alumni]" userId="7d707a65-5569-43f7-97aa-c489d0311d87" providerId="ADAL" clId="{CDF9A2A1-28E1-4CED-A138-535D116789DB}" dt="2023-03-13T07:51:34.543" v="298" actId="20577"/>
          <ac:spMkLst>
            <pc:docMk/>
            <pc:sldMk cId="0" sldId="529"/>
            <ac:spMk id="4100" creationId="{00000000-0000-0000-0000-000000000000}"/>
          </ac:spMkLst>
        </pc:spChg>
      </pc:sldChg>
      <pc:sldChg chg="modSp mod setBg">
        <pc:chgData name="YANG, Yan ni [Alumni]" userId="7d707a65-5569-43f7-97aa-c489d0311d87" providerId="ADAL" clId="{CDF9A2A1-28E1-4CED-A138-535D116789DB}" dt="2023-03-13T07:51:44.995" v="308" actId="1076"/>
        <pc:sldMkLst>
          <pc:docMk/>
          <pc:sldMk cId="0" sldId="530"/>
        </pc:sldMkLst>
        <pc:spChg chg="mod">
          <ac:chgData name="YANG, Yan ni [Alumni]" userId="7d707a65-5569-43f7-97aa-c489d0311d87" providerId="ADAL" clId="{CDF9A2A1-28E1-4CED-A138-535D116789DB}" dt="2023-03-13T07:51:41.761" v="307" actId="20577"/>
          <ac:spMkLst>
            <pc:docMk/>
            <pc:sldMk cId="0" sldId="530"/>
            <ac:spMk id="5122" creationId="{00000000-0000-0000-0000-000000000000}"/>
          </ac:spMkLst>
        </pc:spChg>
        <pc:spChg chg="mod">
          <ac:chgData name="YANG, Yan ni [Alumni]" userId="7d707a65-5569-43f7-97aa-c489d0311d87" providerId="ADAL" clId="{CDF9A2A1-28E1-4CED-A138-535D116789DB}" dt="2023-03-13T07:51:44.995" v="308" actId="1076"/>
          <ac:spMkLst>
            <pc:docMk/>
            <pc:sldMk cId="0" sldId="530"/>
            <ac:spMk id="5123" creationId="{00000000-0000-0000-0000-000000000000}"/>
          </ac:spMkLst>
        </pc:spChg>
      </pc:sldChg>
      <pc:sldChg chg="addSp modSp mod">
        <pc:chgData name="YANG, Yan ni [Alumni]" userId="7d707a65-5569-43f7-97aa-c489d0311d87" providerId="ADAL" clId="{CDF9A2A1-28E1-4CED-A138-535D116789DB}" dt="2023-03-13T08:27:21.005" v="724" actId="1076"/>
        <pc:sldMkLst>
          <pc:docMk/>
          <pc:sldMk cId="0" sldId="532"/>
        </pc:sldMkLst>
        <pc:spChg chg="mod">
          <ac:chgData name="YANG, Yan ni [Alumni]" userId="7d707a65-5569-43f7-97aa-c489d0311d87" providerId="ADAL" clId="{CDF9A2A1-28E1-4CED-A138-535D116789DB}" dt="2023-03-13T08:14:54.976" v="362" actId="1035"/>
          <ac:spMkLst>
            <pc:docMk/>
            <pc:sldMk cId="0" sldId="532"/>
            <ac:spMk id="2" creationId="{00000000-0000-0000-0000-000000000000}"/>
          </ac:spMkLst>
        </pc:spChg>
        <pc:spChg chg="mod">
          <ac:chgData name="YANG, Yan ni [Alumni]" userId="7d707a65-5569-43f7-97aa-c489d0311d87" providerId="ADAL" clId="{CDF9A2A1-28E1-4CED-A138-535D116789DB}" dt="2023-03-13T08:15:02.755" v="363" actId="1076"/>
          <ac:spMkLst>
            <pc:docMk/>
            <pc:sldMk cId="0" sldId="532"/>
            <ac:spMk id="3" creationId="{00000000-0000-0000-0000-000000000000}"/>
          </ac:spMkLst>
        </pc:spChg>
        <pc:spChg chg="add mod">
          <ac:chgData name="YANG, Yan ni [Alumni]" userId="7d707a65-5569-43f7-97aa-c489d0311d87" providerId="ADAL" clId="{CDF9A2A1-28E1-4CED-A138-535D116789DB}" dt="2023-03-13T08:27:21.005" v="724" actId="1076"/>
          <ac:spMkLst>
            <pc:docMk/>
            <pc:sldMk cId="0" sldId="532"/>
            <ac:spMk id="4" creationId="{DB63576A-BDFF-D797-AEFE-64B7D35DF223}"/>
          </ac:spMkLst>
        </pc:spChg>
        <pc:spChg chg="mod">
          <ac:chgData name="YANG, Yan ni [Alumni]" userId="7d707a65-5569-43f7-97aa-c489d0311d87" providerId="ADAL" clId="{CDF9A2A1-28E1-4CED-A138-535D116789DB}" dt="2023-03-13T08:14:54.976" v="362" actId="1035"/>
          <ac:spMkLst>
            <pc:docMk/>
            <pc:sldMk cId="0" sldId="532"/>
            <ac:spMk id="15" creationId="{00000000-0000-0000-0000-000000000000}"/>
          </ac:spMkLst>
        </pc:spChg>
        <pc:spChg chg="mod">
          <ac:chgData name="YANG, Yan ni [Alumni]" userId="7d707a65-5569-43f7-97aa-c489d0311d87" providerId="ADAL" clId="{CDF9A2A1-28E1-4CED-A138-535D116789DB}" dt="2023-03-13T08:14:54.976" v="362" actId="1035"/>
          <ac:spMkLst>
            <pc:docMk/>
            <pc:sldMk cId="0" sldId="532"/>
            <ac:spMk id="7170" creationId="{00000000-0000-0000-0000-000000000000}"/>
          </ac:spMkLst>
        </pc:spChg>
        <pc:spChg chg="mod">
          <ac:chgData name="YANG, Yan ni [Alumni]" userId="7d707a65-5569-43f7-97aa-c489d0311d87" providerId="ADAL" clId="{CDF9A2A1-28E1-4CED-A138-535D116789DB}" dt="2023-03-13T08:25:24.093" v="545" actId="20577"/>
          <ac:spMkLst>
            <pc:docMk/>
            <pc:sldMk cId="0" sldId="532"/>
            <ac:spMk id="7175" creationId="{00000000-0000-0000-0000-000000000000}"/>
          </ac:spMkLst>
        </pc:spChg>
        <pc:spChg chg="mod">
          <ac:chgData name="YANG, Yan ni [Alumni]" userId="7d707a65-5569-43f7-97aa-c489d0311d87" providerId="ADAL" clId="{CDF9A2A1-28E1-4CED-A138-535D116789DB}" dt="2023-03-13T08:14:54.976" v="362" actId="1035"/>
          <ac:spMkLst>
            <pc:docMk/>
            <pc:sldMk cId="0" sldId="532"/>
            <ac:spMk id="7176" creationId="{00000000-0000-0000-0000-000000000000}"/>
          </ac:spMkLst>
        </pc:spChg>
        <pc:spChg chg="mod">
          <ac:chgData name="YANG, Yan ni [Alumni]" userId="7d707a65-5569-43f7-97aa-c489d0311d87" providerId="ADAL" clId="{CDF9A2A1-28E1-4CED-A138-535D116789DB}" dt="2023-03-13T08:14:54.976" v="362" actId="1035"/>
          <ac:spMkLst>
            <pc:docMk/>
            <pc:sldMk cId="0" sldId="532"/>
            <ac:spMk id="7178" creationId="{00000000-0000-0000-0000-000000000000}"/>
          </ac:spMkLst>
        </pc:spChg>
        <pc:grpChg chg="mod">
          <ac:chgData name="YANG, Yan ni [Alumni]" userId="7d707a65-5569-43f7-97aa-c489d0311d87" providerId="ADAL" clId="{CDF9A2A1-28E1-4CED-A138-535D116789DB}" dt="2023-03-13T08:14:54.976" v="362" actId="1035"/>
          <ac:grpSpMkLst>
            <pc:docMk/>
            <pc:sldMk cId="0" sldId="532"/>
            <ac:grpSpMk id="7174" creationId="{00000000-0000-0000-0000-000000000000}"/>
          </ac:grpSpMkLst>
        </pc:grpChg>
      </pc:sldChg>
      <pc:sldChg chg="addSp modSp mod">
        <pc:chgData name="YANG, Yan ni [Alumni]" userId="7d707a65-5569-43f7-97aa-c489d0311d87" providerId="ADAL" clId="{CDF9A2A1-28E1-4CED-A138-535D116789DB}" dt="2023-03-13T08:28:31.061" v="877" actId="20577"/>
        <pc:sldMkLst>
          <pc:docMk/>
          <pc:sldMk cId="0" sldId="533"/>
        </pc:sldMkLst>
        <pc:spChg chg="add mod">
          <ac:chgData name="YANG, Yan ni [Alumni]" userId="7d707a65-5569-43f7-97aa-c489d0311d87" providerId="ADAL" clId="{CDF9A2A1-28E1-4CED-A138-535D116789DB}" dt="2023-03-13T08:28:31.061" v="877" actId="20577"/>
          <ac:spMkLst>
            <pc:docMk/>
            <pc:sldMk cId="0" sldId="533"/>
            <ac:spMk id="2" creationId="{74F6EEAD-11DC-3662-901C-FE3A76C93D2A}"/>
          </ac:spMkLst>
        </pc:spChg>
        <pc:spChg chg="mod">
          <ac:chgData name="YANG, Yan ni [Alumni]" userId="7d707a65-5569-43f7-97aa-c489d0311d87" providerId="ADAL" clId="{CDF9A2A1-28E1-4CED-A138-535D116789DB}" dt="2023-03-13T08:22:58.643" v="380" actId="1035"/>
          <ac:spMkLst>
            <pc:docMk/>
            <pc:sldMk cId="0" sldId="533"/>
            <ac:spMk id="8194" creationId="{00000000-0000-0000-0000-000000000000}"/>
          </ac:spMkLst>
        </pc:spChg>
        <pc:spChg chg="mod">
          <ac:chgData name="YANG, Yan ni [Alumni]" userId="7d707a65-5569-43f7-97aa-c489d0311d87" providerId="ADAL" clId="{CDF9A2A1-28E1-4CED-A138-535D116789DB}" dt="2023-03-13T08:27:01.880" v="723" actId="255"/>
          <ac:spMkLst>
            <pc:docMk/>
            <pc:sldMk cId="0" sldId="533"/>
            <ac:spMk id="18435" creationId="{00000000-0000-0000-0000-000000000000}"/>
          </ac:spMkLst>
        </pc:spChg>
      </pc:sldChg>
      <pc:sldChg chg="addSp modSp mod modAnim">
        <pc:chgData name="YANG, Yan ni [Alumni]" userId="7d707a65-5569-43f7-97aa-c489d0311d87" providerId="ADAL" clId="{CDF9A2A1-28E1-4CED-A138-535D116789DB}" dt="2023-03-13T08:33:24.016" v="932"/>
        <pc:sldMkLst>
          <pc:docMk/>
          <pc:sldMk cId="0" sldId="534"/>
        </pc:sldMkLst>
        <pc:spChg chg="add mod">
          <ac:chgData name="YANG, Yan ni [Alumni]" userId="7d707a65-5569-43f7-97aa-c489d0311d87" providerId="ADAL" clId="{CDF9A2A1-28E1-4CED-A138-535D116789DB}" dt="2023-03-13T08:32:58.302" v="931" actId="20577"/>
          <ac:spMkLst>
            <pc:docMk/>
            <pc:sldMk cId="0" sldId="534"/>
            <ac:spMk id="3" creationId="{6194495A-4435-0C37-80F5-76B821EC65E7}"/>
          </ac:spMkLst>
        </pc:spChg>
        <pc:spChg chg="mod">
          <ac:chgData name="YANG, Yan ni [Alumni]" userId="7d707a65-5569-43f7-97aa-c489d0311d87" providerId="ADAL" clId="{CDF9A2A1-28E1-4CED-A138-535D116789DB}" dt="2023-03-13T08:29:08.119" v="880" actId="1076"/>
          <ac:spMkLst>
            <pc:docMk/>
            <pc:sldMk cId="0" sldId="534"/>
            <ac:spMk id="9220" creationId="{00000000-0000-0000-0000-000000000000}"/>
          </ac:spMkLst>
        </pc:spChg>
        <pc:spChg chg="mod">
          <ac:chgData name="YANG, Yan ni [Alumni]" userId="7d707a65-5569-43f7-97aa-c489d0311d87" providerId="ADAL" clId="{CDF9A2A1-28E1-4CED-A138-535D116789DB}" dt="2023-03-13T08:29:57.338" v="904" actId="20577"/>
          <ac:spMkLst>
            <pc:docMk/>
            <pc:sldMk cId="0" sldId="534"/>
            <ac:spMk id="9221" creationId="{00000000-0000-0000-0000-000000000000}"/>
          </ac:spMkLst>
        </pc:spChg>
      </pc:sldChg>
      <pc:sldChg chg="modSp mod">
        <pc:chgData name="YANG, Yan ni [Alumni]" userId="7d707a65-5569-43f7-97aa-c489d0311d87" providerId="ADAL" clId="{CDF9A2A1-28E1-4CED-A138-535D116789DB}" dt="2023-03-13T08:38:26.043" v="1044" actId="2711"/>
        <pc:sldMkLst>
          <pc:docMk/>
          <pc:sldMk cId="0" sldId="535"/>
        </pc:sldMkLst>
        <pc:spChg chg="mod">
          <ac:chgData name="YANG, Yan ni [Alumni]" userId="7d707a65-5569-43f7-97aa-c489d0311d87" providerId="ADAL" clId="{CDF9A2A1-28E1-4CED-A138-535D116789DB}" dt="2023-03-13T08:34:10.403" v="1013" actId="1036"/>
          <ac:spMkLst>
            <pc:docMk/>
            <pc:sldMk cId="0" sldId="535"/>
            <ac:spMk id="3" creationId="{00000000-0000-0000-0000-000000000000}"/>
          </ac:spMkLst>
        </pc:spChg>
        <pc:spChg chg="mod">
          <ac:chgData name="YANG, Yan ni [Alumni]" userId="7d707a65-5569-43f7-97aa-c489d0311d87" providerId="ADAL" clId="{CDF9A2A1-28E1-4CED-A138-535D116789DB}" dt="2023-03-13T08:38:26.043" v="1044" actId="2711"/>
          <ac:spMkLst>
            <pc:docMk/>
            <pc:sldMk cId="0" sldId="535"/>
            <ac:spMk id="4"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42" creationId="{00000000-0000-0000-0000-000000000000}"/>
          </ac:spMkLst>
        </pc:spChg>
        <pc:spChg chg="mod">
          <ac:chgData name="YANG, Yan ni [Alumni]" userId="7d707a65-5569-43f7-97aa-c489d0311d87" providerId="ADAL" clId="{CDF9A2A1-28E1-4CED-A138-535D116789DB}" dt="2023-03-13T08:34:10.403" v="1013" actId="1036"/>
          <ac:spMkLst>
            <pc:docMk/>
            <pc:sldMk cId="0" sldId="535"/>
            <ac:spMk id="10243"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1"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3"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4"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5"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6"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7"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8"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59"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0"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1"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2"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3"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4"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5"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6"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7"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8"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69"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70"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71" creationId="{00000000-0000-0000-0000-000000000000}"/>
          </ac:spMkLst>
        </pc:spChg>
        <pc:spChg chg="mod">
          <ac:chgData name="YANG, Yan ni [Alumni]" userId="7d707a65-5569-43f7-97aa-c489d0311d87" providerId="ADAL" clId="{CDF9A2A1-28E1-4CED-A138-535D116789DB}" dt="2023-03-13T08:34:15.151" v="1028" actId="1035"/>
          <ac:spMkLst>
            <pc:docMk/>
            <pc:sldMk cId="0" sldId="535"/>
            <ac:spMk id="10272" creationId="{00000000-0000-0000-0000-000000000000}"/>
          </ac:spMkLst>
        </pc:spChg>
        <pc:grpChg chg="mod">
          <ac:chgData name="YANG, Yan ni [Alumni]" userId="7d707a65-5569-43f7-97aa-c489d0311d87" providerId="ADAL" clId="{CDF9A2A1-28E1-4CED-A138-535D116789DB}" dt="2023-03-13T08:34:15.151" v="1028" actId="1035"/>
          <ac:grpSpMkLst>
            <pc:docMk/>
            <pc:sldMk cId="0" sldId="535"/>
            <ac:grpSpMk id="10245" creationId="{00000000-0000-0000-0000-000000000000}"/>
          </ac:grpSpMkLst>
        </pc:grpChg>
        <pc:grpChg chg="mod">
          <ac:chgData name="YANG, Yan ni [Alumni]" userId="7d707a65-5569-43f7-97aa-c489d0311d87" providerId="ADAL" clId="{CDF9A2A1-28E1-4CED-A138-535D116789DB}" dt="2023-03-13T08:34:15.151" v="1028" actId="1035"/>
          <ac:grpSpMkLst>
            <pc:docMk/>
            <pc:sldMk cId="0" sldId="535"/>
            <ac:grpSpMk id="10247" creationId="{00000000-0000-0000-0000-000000000000}"/>
          </ac:grpSpMkLst>
        </pc:grpChg>
        <pc:grpChg chg="mod">
          <ac:chgData name="YANG, Yan ni [Alumni]" userId="7d707a65-5569-43f7-97aa-c489d0311d87" providerId="ADAL" clId="{CDF9A2A1-28E1-4CED-A138-535D116789DB}" dt="2023-03-13T08:34:15.151" v="1028" actId="1035"/>
          <ac:grpSpMkLst>
            <pc:docMk/>
            <pc:sldMk cId="0" sldId="535"/>
            <ac:grpSpMk id="10250" creationId="{00000000-0000-0000-0000-000000000000}"/>
          </ac:grpSpMkLst>
        </pc:grpChg>
        <pc:grpChg chg="mod">
          <ac:chgData name="YANG, Yan ni [Alumni]" userId="7d707a65-5569-43f7-97aa-c489d0311d87" providerId="ADAL" clId="{CDF9A2A1-28E1-4CED-A138-535D116789DB}" dt="2023-03-13T08:34:15.151" v="1028" actId="1035"/>
          <ac:grpSpMkLst>
            <pc:docMk/>
            <pc:sldMk cId="0" sldId="535"/>
            <ac:grpSpMk id="10252" creationId="{00000000-0000-0000-0000-000000000000}"/>
          </ac:grpSpMkLst>
        </pc:grpChg>
        <pc:cxnChg chg="mod">
          <ac:chgData name="YANG, Yan ni [Alumni]" userId="7d707a65-5569-43f7-97aa-c489d0311d87" providerId="ADAL" clId="{CDF9A2A1-28E1-4CED-A138-535D116789DB}" dt="2023-03-13T08:34:15.151" v="1028" actId="1035"/>
          <ac:cxnSpMkLst>
            <pc:docMk/>
            <pc:sldMk cId="0" sldId="535"/>
            <ac:cxnSpMk id="10249" creationId="{00000000-0000-0000-0000-000000000000}"/>
          </ac:cxnSpMkLst>
        </pc:cxnChg>
      </pc:sldChg>
      <pc:sldChg chg="addSp modSp mod">
        <pc:chgData name="YANG, Yan ni [Alumni]" userId="7d707a65-5569-43f7-97aa-c489d0311d87" providerId="ADAL" clId="{CDF9A2A1-28E1-4CED-A138-535D116789DB}" dt="2023-03-13T08:40:33.967" v="1092" actId="14100"/>
        <pc:sldMkLst>
          <pc:docMk/>
          <pc:sldMk cId="0" sldId="536"/>
        </pc:sldMkLst>
        <pc:spChg chg="mod">
          <ac:chgData name="YANG, Yan ni [Alumni]" userId="7d707a65-5569-43f7-97aa-c489d0311d87" providerId="ADAL" clId="{CDF9A2A1-28E1-4CED-A138-535D116789DB}" dt="2023-03-13T08:36:30.322" v="1043" actId="1036"/>
          <ac:spMkLst>
            <pc:docMk/>
            <pc:sldMk cId="0" sldId="536"/>
            <ac:spMk id="3" creationId="{00000000-0000-0000-0000-000000000000}"/>
          </ac:spMkLst>
        </pc:spChg>
        <pc:spChg chg="add mod">
          <ac:chgData name="YANG, Yan ni [Alumni]" userId="7d707a65-5569-43f7-97aa-c489d0311d87" providerId="ADAL" clId="{CDF9A2A1-28E1-4CED-A138-535D116789DB}" dt="2023-03-13T08:40:33.967" v="1092" actId="14100"/>
          <ac:spMkLst>
            <pc:docMk/>
            <pc:sldMk cId="0" sldId="536"/>
            <ac:spMk id="4" creationId="{ACEFA56A-1CDF-2384-61CA-1C0FE61211F5}"/>
          </ac:spMkLst>
        </pc:spChg>
        <pc:spChg chg="mod">
          <ac:chgData name="YANG, Yan ni [Alumni]" userId="7d707a65-5569-43f7-97aa-c489d0311d87" providerId="ADAL" clId="{CDF9A2A1-28E1-4CED-A138-535D116789DB}" dt="2023-03-13T08:36:30.322" v="1043" actId="1036"/>
          <ac:spMkLst>
            <pc:docMk/>
            <pc:sldMk cId="0" sldId="536"/>
            <ac:spMk id="11267" creationId="{00000000-0000-0000-0000-000000000000}"/>
          </ac:spMkLst>
        </pc:spChg>
      </pc:sldChg>
      <pc:sldChg chg="modSp">
        <pc:chgData name="YANG, Yan ni [Alumni]" userId="7d707a65-5569-43f7-97aa-c489d0311d87" providerId="ADAL" clId="{CDF9A2A1-28E1-4CED-A138-535D116789DB}" dt="2023-03-13T08:42:45.573" v="1130" actId="1035"/>
        <pc:sldMkLst>
          <pc:docMk/>
          <pc:sldMk cId="0" sldId="537"/>
        </pc:sldMkLst>
        <pc:spChg chg="mod">
          <ac:chgData name="YANG, Yan ni [Alumni]" userId="7d707a65-5569-43f7-97aa-c489d0311d87" providerId="ADAL" clId="{CDF9A2A1-28E1-4CED-A138-535D116789DB}" dt="2023-03-13T08:42:45.573" v="1130" actId="1035"/>
          <ac:spMkLst>
            <pc:docMk/>
            <pc:sldMk cId="0" sldId="537"/>
            <ac:spMk id="3" creationId="{00000000-0000-0000-0000-000000000000}"/>
          </ac:spMkLst>
        </pc:spChg>
        <pc:spChg chg="mod">
          <ac:chgData name="YANG, Yan ni [Alumni]" userId="7d707a65-5569-43f7-97aa-c489d0311d87" providerId="ADAL" clId="{CDF9A2A1-28E1-4CED-A138-535D116789DB}" dt="2023-03-13T08:41:59.158" v="1107" actId="1035"/>
          <ac:spMkLst>
            <pc:docMk/>
            <pc:sldMk cId="0" sldId="537"/>
            <ac:spMk id="12291" creationId="{00000000-0000-0000-0000-000000000000}"/>
          </ac:spMkLst>
        </pc:spChg>
        <pc:spChg chg="mod">
          <ac:chgData name="YANG, Yan ni [Alumni]" userId="7d707a65-5569-43f7-97aa-c489d0311d87" providerId="ADAL" clId="{CDF9A2A1-28E1-4CED-A138-535D116789DB}" dt="2023-03-13T08:42:07.897" v="1125" actId="1035"/>
          <ac:spMkLst>
            <pc:docMk/>
            <pc:sldMk cId="0" sldId="537"/>
            <ac:spMk id="12294" creationId="{00000000-0000-0000-0000-000000000000}"/>
          </ac:spMkLst>
        </pc:spChg>
        <pc:spChg chg="mod">
          <ac:chgData name="YANG, Yan ni [Alumni]" userId="7d707a65-5569-43f7-97aa-c489d0311d87" providerId="ADAL" clId="{CDF9A2A1-28E1-4CED-A138-535D116789DB}" dt="2023-03-13T08:42:07.897" v="1125" actId="1035"/>
          <ac:spMkLst>
            <pc:docMk/>
            <pc:sldMk cId="0" sldId="537"/>
            <ac:spMk id="12295" creationId="{00000000-0000-0000-0000-000000000000}"/>
          </ac:spMkLst>
        </pc:spChg>
        <pc:spChg chg="mod">
          <ac:chgData name="YANG, Yan ni [Alumni]" userId="7d707a65-5569-43f7-97aa-c489d0311d87" providerId="ADAL" clId="{CDF9A2A1-28E1-4CED-A138-535D116789DB}" dt="2023-03-13T08:42:07.897" v="1125" actId="1035"/>
          <ac:spMkLst>
            <pc:docMk/>
            <pc:sldMk cId="0" sldId="537"/>
            <ac:spMk id="12296" creationId="{00000000-0000-0000-0000-000000000000}"/>
          </ac:spMkLst>
        </pc:spChg>
        <pc:spChg chg="mod">
          <ac:chgData name="YANG, Yan ni [Alumni]" userId="7d707a65-5569-43f7-97aa-c489d0311d87" providerId="ADAL" clId="{CDF9A2A1-28E1-4CED-A138-535D116789DB}" dt="2023-03-13T08:42:07.897" v="1125" actId="1035"/>
          <ac:spMkLst>
            <pc:docMk/>
            <pc:sldMk cId="0" sldId="537"/>
            <ac:spMk id="12297" creationId="{00000000-0000-0000-0000-000000000000}"/>
          </ac:spMkLst>
        </pc:spChg>
        <pc:spChg chg="mod">
          <ac:chgData name="YANG, Yan ni [Alumni]" userId="7d707a65-5569-43f7-97aa-c489d0311d87" providerId="ADAL" clId="{CDF9A2A1-28E1-4CED-A138-535D116789DB}" dt="2023-03-13T08:42:07.897" v="1125" actId="1035"/>
          <ac:spMkLst>
            <pc:docMk/>
            <pc:sldMk cId="0" sldId="537"/>
            <ac:spMk id="12298" creationId="{00000000-0000-0000-0000-000000000000}"/>
          </ac:spMkLst>
        </pc:spChg>
        <pc:grpChg chg="mod">
          <ac:chgData name="YANG, Yan ni [Alumni]" userId="7d707a65-5569-43f7-97aa-c489d0311d87" providerId="ADAL" clId="{CDF9A2A1-28E1-4CED-A138-535D116789DB}" dt="2023-03-13T08:42:07.897" v="1125" actId="1035"/>
          <ac:grpSpMkLst>
            <pc:docMk/>
            <pc:sldMk cId="0" sldId="537"/>
            <ac:grpSpMk id="12293" creationId="{00000000-0000-0000-0000-000000000000}"/>
          </ac:grpSpMkLst>
        </pc:grpChg>
      </pc:sldChg>
      <pc:sldChg chg="modSp mod">
        <pc:chgData name="YANG, Yan ni [Alumni]" userId="7d707a65-5569-43f7-97aa-c489d0311d87" providerId="ADAL" clId="{CDF9A2A1-28E1-4CED-A138-535D116789DB}" dt="2023-03-13T13:43:38.950" v="5331" actId="20577"/>
        <pc:sldMkLst>
          <pc:docMk/>
          <pc:sldMk cId="0" sldId="538"/>
        </pc:sldMkLst>
        <pc:spChg chg="mod">
          <ac:chgData name="YANG, Yan ni [Alumni]" userId="7d707a65-5569-43f7-97aa-c489d0311d87" providerId="ADAL" clId="{CDF9A2A1-28E1-4CED-A138-535D116789DB}" dt="2023-03-13T13:43:38.950" v="5331" actId="20577"/>
          <ac:spMkLst>
            <pc:docMk/>
            <pc:sldMk cId="0" sldId="538"/>
            <ac:spMk id="3" creationId="{00000000-0000-0000-0000-000000000000}"/>
          </ac:spMkLst>
        </pc:spChg>
        <pc:spChg chg="mod">
          <ac:chgData name="YANG, Yan ni [Alumni]" userId="7d707a65-5569-43f7-97aa-c489d0311d87" providerId="ADAL" clId="{CDF9A2A1-28E1-4CED-A138-535D116789DB}" dt="2023-03-13T08:43:51.535" v="1156" actId="20577"/>
          <ac:spMkLst>
            <pc:docMk/>
            <pc:sldMk cId="0" sldId="538"/>
            <ac:spMk id="13315" creationId="{00000000-0000-0000-0000-000000000000}"/>
          </ac:spMkLst>
        </pc:spChg>
      </pc:sldChg>
      <pc:sldChg chg="modSp mod ord">
        <pc:chgData name="YANG, Yan ni [Alumni]" userId="7d707a65-5569-43f7-97aa-c489d0311d87" providerId="ADAL" clId="{CDF9A2A1-28E1-4CED-A138-535D116789DB}" dt="2023-03-13T08:48:13.866" v="1235" actId="207"/>
        <pc:sldMkLst>
          <pc:docMk/>
          <pc:sldMk cId="0" sldId="544"/>
        </pc:sldMkLst>
        <pc:spChg chg="mod">
          <ac:chgData name="YANG, Yan ni [Alumni]" userId="7d707a65-5569-43f7-97aa-c489d0311d87" providerId="ADAL" clId="{CDF9A2A1-28E1-4CED-A138-535D116789DB}" dt="2023-03-13T08:48:13.866" v="1235" actId="207"/>
          <ac:spMkLst>
            <pc:docMk/>
            <pc:sldMk cId="0" sldId="544"/>
            <ac:spMk id="3" creationId="{00000000-0000-0000-0000-000000000000}"/>
          </ac:spMkLst>
        </pc:spChg>
      </pc:sldChg>
      <pc:sldChg chg="modSp mod">
        <pc:chgData name="YANG, Yan ni [Alumni]" userId="7d707a65-5569-43f7-97aa-c489d0311d87" providerId="ADAL" clId="{CDF9A2A1-28E1-4CED-A138-535D116789DB}" dt="2023-03-13T08:57:49.573" v="1285" actId="255"/>
        <pc:sldMkLst>
          <pc:docMk/>
          <pc:sldMk cId="0" sldId="546"/>
        </pc:sldMkLst>
        <pc:spChg chg="mod">
          <ac:chgData name="YANG, Yan ni [Alumni]" userId="7d707a65-5569-43f7-97aa-c489d0311d87" providerId="ADAL" clId="{CDF9A2A1-28E1-4CED-A138-535D116789DB}" dt="2023-03-13T08:50:51.424" v="1239" actId="1035"/>
          <ac:spMkLst>
            <pc:docMk/>
            <pc:sldMk cId="0" sldId="546"/>
            <ac:spMk id="11" creationId="{00000000-0000-0000-0000-000000000000}"/>
          </ac:spMkLst>
        </pc:spChg>
        <pc:spChg chg="mod">
          <ac:chgData name="YANG, Yan ni [Alumni]" userId="7d707a65-5569-43f7-97aa-c489d0311d87" providerId="ADAL" clId="{CDF9A2A1-28E1-4CED-A138-535D116789DB}" dt="2023-03-13T08:57:49.573" v="1285" actId="255"/>
          <ac:spMkLst>
            <pc:docMk/>
            <pc:sldMk cId="0" sldId="546"/>
            <ac:spMk id="21507" creationId="{00000000-0000-0000-0000-000000000000}"/>
          </ac:spMkLst>
        </pc:spChg>
        <pc:spChg chg="mod">
          <ac:chgData name="YANG, Yan ni [Alumni]" userId="7d707a65-5569-43f7-97aa-c489d0311d87" providerId="ADAL" clId="{CDF9A2A1-28E1-4CED-A138-535D116789DB}" dt="2023-03-13T08:50:51.424" v="1239" actId="1035"/>
          <ac:spMkLst>
            <pc:docMk/>
            <pc:sldMk cId="0" sldId="546"/>
            <ac:spMk id="21510" creationId="{00000000-0000-0000-0000-000000000000}"/>
          </ac:spMkLst>
        </pc:spChg>
      </pc:sldChg>
      <pc:sldChg chg="modSp mod">
        <pc:chgData name="YANG, Yan ni [Alumni]" userId="7d707a65-5569-43f7-97aa-c489d0311d87" providerId="ADAL" clId="{CDF9A2A1-28E1-4CED-A138-535D116789DB}" dt="2023-03-13T14:26:58.243" v="5565" actId="207"/>
        <pc:sldMkLst>
          <pc:docMk/>
          <pc:sldMk cId="0" sldId="547"/>
        </pc:sldMkLst>
        <pc:spChg chg="mod">
          <ac:chgData name="YANG, Yan ni [Alumni]" userId="7d707a65-5569-43f7-97aa-c489d0311d87" providerId="ADAL" clId="{CDF9A2A1-28E1-4CED-A138-535D116789DB}" dt="2023-03-13T08:52:26.710" v="1265" actId="1035"/>
          <ac:spMkLst>
            <pc:docMk/>
            <pc:sldMk cId="0" sldId="547"/>
            <ac:spMk id="10" creationId="{00000000-0000-0000-0000-000000000000}"/>
          </ac:spMkLst>
        </pc:spChg>
        <pc:spChg chg="mod">
          <ac:chgData name="YANG, Yan ni [Alumni]" userId="7d707a65-5569-43f7-97aa-c489d0311d87" providerId="ADAL" clId="{CDF9A2A1-28E1-4CED-A138-535D116789DB}" dt="2023-03-13T08:57:34.283" v="1283" actId="14100"/>
          <ac:spMkLst>
            <pc:docMk/>
            <pc:sldMk cId="0" sldId="547"/>
            <ac:spMk id="12" creationId="{00000000-0000-0000-0000-000000000000}"/>
          </ac:spMkLst>
        </pc:spChg>
        <pc:spChg chg="mod">
          <ac:chgData name="YANG, Yan ni [Alumni]" userId="7d707a65-5569-43f7-97aa-c489d0311d87" providerId="ADAL" clId="{CDF9A2A1-28E1-4CED-A138-535D116789DB}" dt="2023-03-13T14:26:58.243" v="5565" actId="207"/>
          <ac:spMkLst>
            <pc:docMk/>
            <pc:sldMk cId="0" sldId="547"/>
            <ac:spMk id="22531" creationId="{00000000-0000-0000-0000-000000000000}"/>
          </ac:spMkLst>
        </pc:spChg>
      </pc:sldChg>
      <pc:sldChg chg="modSp">
        <pc:chgData name="YANG, Yan ni [Alumni]" userId="7d707a65-5569-43f7-97aa-c489d0311d87" providerId="ADAL" clId="{CDF9A2A1-28E1-4CED-A138-535D116789DB}" dt="2023-03-13T09:00:25.971" v="1470" actId="1035"/>
        <pc:sldMkLst>
          <pc:docMk/>
          <pc:sldMk cId="0" sldId="549"/>
        </pc:sldMkLst>
        <pc:spChg chg="mod">
          <ac:chgData name="YANG, Yan ni [Alumni]" userId="7d707a65-5569-43f7-97aa-c489d0311d87" providerId="ADAL" clId="{CDF9A2A1-28E1-4CED-A138-535D116789DB}" dt="2023-03-13T09:00:25.971" v="1470" actId="1035"/>
          <ac:spMkLst>
            <pc:docMk/>
            <pc:sldMk cId="0" sldId="549"/>
            <ac:spMk id="3" creationId="{00000000-0000-0000-0000-000000000000}"/>
          </ac:spMkLst>
        </pc:spChg>
        <pc:spChg chg="mod">
          <ac:chgData name="YANG, Yan ni [Alumni]" userId="7d707a65-5569-43f7-97aa-c489d0311d87" providerId="ADAL" clId="{CDF9A2A1-28E1-4CED-A138-535D116789DB}" dt="2023-03-13T09:00:25.971" v="1470" actId="1035"/>
          <ac:spMkLst>
            <pc:docMk/>
            <pc:sldMk cId="0" sldId="549"/>
            <ac:spMk id="24579" creationId="{00000000-0000-0000-0000-000000000000}"/>
          </ac:spMkLst>
        </pc:spChg>
      </pc:sldChg>
      <pc:sldChg chg="modSp ord">
        <pc:chgData name="YANG, Yan ni [Alumni]" userId="7d707a65-5569-43f7-97aa-c489d0311d87" providerId="ADAL" clId="{CDF9A2A1-28E1-4CED-A138-535D116789DB}" dt="2023-03-13T14:02:32.409" v="5560" actId="20578"/>
        <pc:sldMkLst>
          <pc:docMk/>
          <pc:sldMk cId="0" sldId="550"/>
        </pc:sldMkLst>
        <pc:spChg chg="mod">
          <ac:chgData name="YANG, Yan ni [Alumni]" userId="7d707a65-5569-43f7-97aa-c489d0311d87" providerId="ADAL" clId="{CDF9A2A1-28E1-4CED-A138-535D116789DB}" dt="2023-03-13T09:00:20.919" v="1465" actId="1035"/>
          <ac:spMkLst>
            <pc:docMk/>
            <pc:sldMk cId="0" sldId="550"/>
            <ac:spMk id="3" creationId="{00000000-0000-0000-0000-000000000000}"/>
          </ac:spMkLst>
        </pc:spChg>
        <pc:spChg chg="mod">
          <ac:chgData name="YANG, Yan ni [Alumni]" userId="7d707a65-5569-43f7-97aa-c489d0311d87" providerId="ADAL" clId="{CDF9A2A1-28E1-4CED-A138-535D116789DB}" dt="2023-03-13T09:00:20.919" v="1465" actId="1035"/>
          <ac:spMkLst>
            <pc:docMk/>
            <pc:sldMk cId="0" sldId="550"/>
            <ac:spMk id="25602" creationId="{00000000-0000-0000-0000-000000000000}"/>
          </ac:spMkLst>
        </pc:spChg>
      </pc:sldChg>
      <pc:sldChg chg="modSp">
        <pc:chgData name="YANG, Yan ni [Alumni]" userId="7d707a65-5569-43f7-97aa-c489d0311d87" providerId="ADAL" clId="{CDF9A2A1-28E1-4CED-A138-535D116789DB}" dt="2023-03-13T09:04:03.394" v="1487" actId="1037"/>
        <pc:sldMkLst>
          <pc:docMk/>
          <pc:sldMk cId="0" sldId="551"/>
        </pc:sldMkLst>
        <pc:spChg chg="mod">
          <ac:chgData name="YANG, Yan ni [Alumni]" userId="7d707a65-5569-43f7-97aa-c489d0311d87" providerId="ADAL" clId="{CDF9A2A1-28E1-4CED-A138-535D116789DB}" dt="2023-03-13T09:04:03.394" v="1487" actId="1037"/>
          <ac:spMkLst>
            <pc:docMk/>
            <pc:sldMk cId="0" sldId="551"/>
            <ac:spMk id="3" creationId="{00000000-0000-0000-0000-000000000000}"/>
          </ac:spMkLst>
        </pc:spChg>
        <pc:spChg chg="mod">
          <ac:chgData name="YANG, Yan ni [Alumni]" userId="7d707a65-5569-43f7-97aa-c489d0311d87" providerId="ADAL" clId="{CDF9A2A1-28E1-4CED-A138-535D116789DB}" dt="2023-03-13T09:03:47.640" v="1485" actId="1038"/>
          <ac:spMkLst>
            <pc:docMk/>
            <pc:sldMk cId="0" sldId="551"/>
            <ac:spMk id="26626" creationId="{00000000-0000-0000-0000-000000000000}"/>
          </ac:spMkLst>
        </pc:spChg>
      </pc:sldChg>
      <pc:sldChg chg="modSp mod">
        <pc:chgData name="YANG, Yan ni [Alumni]" userId="7d707a65-5569-43f7-97aa-c489d0311d87" providerId="ADAL" clId="{CDF9A2A1-28E1-4CED-A138-535D116789DB}" dt="2023-03-13T09:04:40.754" v="1493" actId="20577"/>
        <pc:sldMkLst>
          <pc:docMk/>
          <pc:sldMk cId="0" sldId="552"/>
        </pc:sldMkLst>
        <pc:spChg chg="mod">
          <ac:chgData name="YANG, Yan ni [Alumni]" userId="7d707a65-5569-43f7-97aa-c489d0311d87" providerId="ADAL" clId="{CDF9A2A1-28E1-4CED-A138-535D116789DB}" dt="2023-03-13T09:04:40.754" v="1493" actId="20577"/>
          <ac:spMkLst>
            <pc:docMk/>
            <pc:sldMk cId="0" sldId="552"/>
            <ac:spMk id="3" creationId="{00000000-0000-0000-0000-000000000000}"/>
          </ac:spMkLst>
        </pc:spChg>
        <pc:spChg chg="mod">
          <ac:chgData name="YANG, Yan ni [Alumni]" userId="7d707a65-5569-43f7-97aa-c489d0311d87" providerId="ADAL" clId="{CDF9A2A1-28E1-4CED-A138-535D116789DB}" dt="2023-03-13T09:04:27.175" v="1490" actId="1076"/>
          <ac:spMkLst>
            <pc:docMk/>
            <pc:sldMk cId="0" sldId="552"/>
            <ac:spMk id="27651" creationId="{00000000-0000-0000-0000-000000000000}"/>
          </ac:spMkLst>
        </pc:spChg>
      </pc:sldChg>
      <pc:sldChg chg="modSp mod">
        <pc:chgData name="YANG, Yan ni [Alumni]" userId="7d707a65-5569-43f7-97aa-c489d0311d87" providerId="ADAL" clId="{CDF9A2A1-28E1-4CED-A138-535D116789DB}" dt="2023-03-13T09:06:47.958" v="1528" actId="20577"/>
        <pc:sldMkLst>
          <pc:docMk/>
          <pc:sldMk cId="0" sldId="553"/>
        </pc:sldMkLst>
        <pc:spChg chg="mod">
          <ac:chgData name="YANG, Yan ni [Alumni]" userId="7d707a65-5569-43f7-97aa-c489d0311d87" providerId="ADAL" clId="{CDF9A2A1-28E1-4CED-A138-535D116789DB}" dt="2023-03-13T09:06:47.958" v="1528" actId="20577"/>
          <ac:spMkLst>
            <pc:docMk/>
            <pc:sldMk cId="0" sldId="553"/>
            <ac:spMk id="3" creationId="{00000000-0000-0000-0000-000000000000}"/>
          </ac:spMkLst>
        </pc:spChg>
        <pc:spChg chg="mod">
          <ac:chgData name="YANG, Yan ni [Alumni]" userId="7d707a65-5569-43f7-97aa-c489d0311d87" providerId="ADAL" clId="{CDF9A2A1-28E1-4CED-A138-535D116789DB}" dt="2023-03-13T09:04:50.498" v="1494" actId="1076"/>
          <ac:spMkLst>
            <pc:docMk/>
            <pc:sldMk cId="0" sldId="553"/>
            <ac:spMk id="10" creationId="{00000000-0000-0000-0000-000000000000}"/>
          </ac:spMkLst>
        </pc:spChg>
      </pc:sldChg>
      <pc:sldChg chg="modSp mod">
        <pc:chgData name="YANG, Yan ni [Alumni]" userId="7d707a65-5569-43f7-97aa-c489d0311d87" providerId="ADAL" clId="{CDF9A2A1-28E1-4CED-A138-535D116789DB}" dt="2023-03-13T09:07:43.506" v="1535" actId="1076"/>
        <pc:sldMkLst>
          <pc:docMk/>
          <pc:sldMk cId="0" sldId="554"/>
        </pc:sldMkLst>
        <pc:spChg chg="mod">
          <ac:chgData name="YANG, Yan ni [Alumni]" userId="7d707a65-5569-43f7-97aa-c489d0311d87" providerId="ADAL" clId="{CDF9A2A1-28E1-4CED-A138-535D116789DB}" dt="2023-03-13T09:07:37.916" v="1534" actId="207"/>
          <ac:spMkLst>
            <pc:docMk/>
            <pc:sldMk cId="0" sldId="554"/>
            <ac:spMk id="3" creationId="{00000000-0000-0000-0000-000000000000}"/>
          </ac:spMkLst>
        </pc:spChg>
        <pc:spChg chg="mod">
          <ac:chgData name="YANG, Yan ni [Alumni]" userId="7d707a65-5569-43f7-97aa-c489d0311d87" providerId="ADAL" clId="{CDF9A2A1-28E1-4CED-A138-535D116789DB}" dt="2023-03-13T09:07:27.603" v="1532" actId="1076"/>
          <ac:spMkLst>
            <pc:docMk/>
            <pc:sldMk cId="0" sldId="554"/>
            <ac:spMk id="10" creationId="{00000000-0000-0000-0000-000000000000}"/>
          </ac:spMkLst>
        </pc:spChg>
        <pc:spChg chg="mod">
          <ac:chgData name="YANG, Yan ni [Alumni]" userId="7d707a65-5569-43f7-97aa-c489d0311d87" providerId="ADAL" clId="{CDF9A2A1-28E1-4CED-A138-535D116789DB}" dt="2023-03-13T09:07:43.506" v="1535" actId="1076"/>
          <ac:spMkLst>
            <pc:docMk/>
            <pc:sldMk cId="0" sldId="554"/>
            <ac:spMk id="11" creationId="{00000000-0000-0000-0000-000000000000}"/>
          </ac:spMkLst>
        </pc:spChg>
      </pc:sldChg>
      <pc:sldChg chg="modSp mod">
        <pc:chgData name="YANG, Yan ni [Alumni]" userId="7d707a65-5569-43f7-97aa-c489d0311d87" providerId="ADAL" clId="{CDF9A2A1-28E1-4CED-A138-535D116789DB}" dt="2023-03-13T09:19:52.868" v="1960" actId="1035"/>
        <pc:sldMkLst>
          <pc:docMk/>
          <pc:sldMk cId="0" sldId="556"/>
        </pc:sldMkLst>
        <pc:spChg chg="mod">
          <ac:chgData name="YANG, Yan ni [Alumni]" userId="7d707a65-5569-43f7-97aa-c489d0311d87" providerId="ADAL" clId="{CDF9A2A1-28E1-4CED-A138-535D116789DB}" dt="2023-03-13T09:15:40.724" v="1568" actId="1035"/>
          <ac:spMkLst>
            <pc:docMk/>
            <pc:sldMk cId="0" sldId="556"/>
            <ac:spMk id="31746" creationId="{00000000-0000-0000-0000-000000000000}"/>
          </ac:spMkLst>
        </pc:spChg>
        <pc:spChg chg="mod">
          <ac:chgData name="YANG, Yan ni [Alumni]" userId="7d707a65-5569-43f7-97aa-c489d0311d87" providerId="ADAL" clId="{CDF9A2A1-28E1-4CED-A138-535D116789DB}" dt="2023-03-13T09:19:52.868" v="1960" actId="1035"/>
          <ac:spMkLst>
            <pc:docMk/>
            <pc:sldMk cId="0" sldId="556"/>
            <ac:spMk id="31747" creationId="{00000000-0000-0000-0000-000000000000}"/>
          </ac:spMkLst>
        </pc:spChg>
      </pc:sldChg>
      <pc:sldChg chg="modSp mod">
        <pc:chgData name="YANG, Yan ni [Alumni]" userId="7d707a65-5569-43f7-97aa-c489d0311d87" providerId="ADAL" clId="{CDF9A2A1-28E1-4CED-A138-535D116789DB}" dt="2023-03-13T09:49:32.590" v="3064" actId="207"/>
        <pc:sldMkLst>
          <pc:docMk/>
          <pc:sldMk cId="0" sldId="558"/>
        </pc:sldMkLst>
        <pc:spChg chg="mod">
          <ac:chgData name="YANG, Yan ni [Alumni]" userId="7d707a65-5569-43f7-97aa-c489d0311d87" providerId="ADAL" clId="{CDF9A2A1-28E1-4CED-A138-535D116789DB}" dt="2023-03-13T09:32:54.760" v="2230" actId="20577"/>
          <ac:spMkLst>
            <pc:docMk/>
            <pc:sldMk cId="0" sldId="558"/>
            <ac:spMk id="33794" creationId="{00000000-0000-0000-0000-000000000000}"/>
          </ac:spMkLst>
        </pc:spChg>
        <pc:spChg chg="mod">
          <ac:chgData name="YANG, Yan ni [Alumni]" userId="7d707a65-5569-43f7-97aa-c489d0311d87" providerId="ADAL" clId="{CDF9A2A1-28E1-4CED-A138-535D116789DB}" dt="2023-03-13T09:49:32.590" v="3064" actId="207"/>
          <ac:spMkLst>
            <pc:docMk/>
            <pc:sldMk cId="0" sldId="558"/>
            <ac:spMk id="33795" creationId="{00000000-0000-0000-0000-000000000000}"/>
          </ac:spMkLst>
        </pc:spChg>
      </pc:sldChg>
      <pc:sldChg chg="delSp modSp mod">
        <pc:chgData name="YANG, Yan ni [Alumni]" userId="7d707a65-5569-43f7-97aa-c489d0311d87" providerId="ADAL" clId="{CDF9A2A1-28E1-4CED-A138-535D116789DB}" dt="2023-03-13T14:27:29.386" v="5567" actId="478"/>
        <pc:sldMkLst>
          <pc:docMk/>
          <pc:sldMk cId="0" sldId="575"/>
        </pc:sldMkLst>
        <pc:spChg chg="mod">
          <ac:chgData name="YANG, Yan ni [Alumni]" userId="7d707a65-5569-43f7-97aa-c489d0311d87" providerId="ADAL" clId="{CDF9A2A1-28E1-4CED-A138-535D116789DB}" dt="2023-03-13T13:58:45.795" v="5557" actId="1035"/>
          <ac:spMkLst>
            <pc:docMk/>
            <pc:sldMk cId="0" sldId="575"/>
            <ac:spMk id="50178" creationId="{00000000-0000-0000-0000-000000000000}"/>
          </ac:spMkLst>
        </pc:spChg>
        <pc:spChg chg="mod">
          <ac:chgData name="YANG, Yan ni [Alumni]" userId="7d707a65-5569-43f7-97aa-c489d0311d87" providerId="ADAL" clId="{CDF9A2A1-28E1-4CED-A138-535D116789DB}" dt="2023-03-13T14:27:19.625" v="5566" actId="255"/>
          <ac:spMkLst>
            <pc:docMk/>
            <pc:sldMk cId="0" sldId="575"/>
            <ac:spMk id="50179" creationId="{00000000-0000-0000-0000-000000000000}"/>
          </ac:spMkLst>
        </pc:spChg>
        <pc:spChg chg="del mod">
          <ac:chgData name="YANG, Yan ni [Alumni]" userId="7d707a65-5569-43f7-97aa-c489d0311d87" providerId="ADAL" clId="{CDF9A2A1-28E1-4CED-A138-535D116789DB}" dt="2023-03-13T14:27:29.386" v="5567" actId="478"/>
          <ac:spMkLst>
            <pc:docMk/>
            <pc:sldMk cId="0" sldId="575"/>
            <ac:spMk id="50181" creationId="{00000000-0000-0000-0000-000000000000}"/>
          </ac:spMkLst>
        </pc:spChg>
      </pc:sldChg>
      <pc:sldChg chg="modSp mod">
        <pc:chgData name="YANG, Yan ni [Alumni]" userId="7d707a65-5569-43f7-97aa-c489d0311d87" providerId="ADAL" clId="{CDF9A2A1-28E1-4CED-A138-535D116789DB}" dt="2023-03-13T14:29:06.289" v="5593" actId="113"/>
        <pc:sldMkLst>
          <pc:docMk/>
          <pc:sldMk cId="0" sldId="576"/>
        </pc:sldMkLst>
        <pc:spChg chg="mod">
          <ac:chgData name="YANG, Yan ni [Alumni]" userId="7d707a65-5569-43f7-97aa-c489d0311d87" providerId="ADAL" clId="{CDF9A2A1-28E1-4CED-A138-535D116789DB}" dt="2023-03-13T14:27:42.630" v="5571" actId="1076"/>
          <ac:spMkLst>
            <pc:docMk/>
            <pc:sldMk cId="0" sldId="576"/>
            <ac:spMk id="11" creationId="{00000000-0000-0000-0000-000000000000}"/>
          </ac:spMkLst>
        </pc:spChg>
        <pc:spChg chg="mod">
          <ac:chgData name="YANG, Yan ni [Alumni]" userId="7d707a65-5569-43f7-97aa-c489d0311d87" providerId="ADAL" clId="{CDF9A2A1-28E1-4CED-A138-535D116789DB}" dt="2023-03-13T14:27:36.568" v="5569" actId="1076"/>
          <ac:spMkLst>
            <pc:docMk/>
            <pc:sldMk cId="0" sldId="576"/>
            <ac:spMk id="51203" creationId="{00000000-0000-0000-0000-000000000000}"/>
          </ac:spMkLst>
        </pc:spChg>
        <pc:spChg chg="mod">
          <ac:chgData name="YANG, Yan ni [Alumni]" userId="7d707a65-5569-43f7-97aa-c489d0311d87" providerId="ADAL" clId="{CDF9A2A1-28E1-4CED-A138-535D116789DB}" dt="2023-03-13T14:29:06.289" v="5593" actId="113"/>
          <ac:spMkLst>
            <pc:docMk/>
            <pc:sldMk cId="0" sldId="576"/>
            <ac:spMk id="51205" creationId="{00000000-0000-0000-0000-000000000000}"/>
          </ac:spMkLst>
        </pc:spChg>
      </pc:sldChg>
      <pc:sldChg chg="modSp mod">
        <pc:chgData name="YANG, Yan ni [Alumni]" userId="7d707a65-5569-43f7-97aa-c489d0311d87" providerId="ADAL" clId="{CDF9A2A1-28E1-4CED-A138-535D116789DB}" dt="2023-03-13T14:31:25.729" v="5642" actId="1036"/>
        <pc:sldMkLst>
          <pc:docMk/>
          <pc:sldMk cId="0" sldId="580"/>
        </pc:sldMkLst>
        <pc:spChg chg="mod">
          <ac:chgData name="YANG, Yan ni [Alumni]" userId="7d707a65-5569-43f7-97aa-c489d0311d87" providerId="ADAL" clId="{CDF9A2A1-28E1-4CED-A138-535D116789DB}" dt="2023-03-13T14:29:37.245" v="5608" actId="1076"/>
          <ac:spMkLst>
            <pc:docMk/>
            <pc:sldMk cId="0" sldId="580"/>
            <ac:spMk id="53250" creationId="{00000000-0000-0000-0000-000000000000}"/>
          </ac:spMkLst>
        </pc:spChg>
        <pc:spChg chg="mod">
          <ac:chgData name="YANG, Yan ni [Alumni]" userId="7d707a65-5569-43f7-97aa-c489d0311d87" providerId="ADAL" clId="{CDF9A2A1-28E1-4CED-A138-535D116789DB}" dt="2023-03-13T14:29:58.715" v="5615" actId="1076"/>
          <ac:spMkLst>
            <pc:docMk/>
            <pc:sldMk cId="0" sldId="580"/>
            <ac:spMk id="53251"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53"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54"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55"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56"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57"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58"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59"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60"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61"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62"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63"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72"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73" creationId="{00000000-0000-0000-0000-000000000000}"/>
          </ac:spMkLst>
        </pc:spChg>
        <pc:spChg chg="mod">
          <ac:chgData name="YANG, Yan ni [Alumni]" userId="7d707a65-5569-43f7-97aa-c489d0311d87" providerId="ADAL" clId="{CDF9A2A1-28E1-4CED-A138-535D116789DB}" dt="2023-03-13T14:29:32.283" v="5606" actId="1035"/>
          <ac:spMkLst>
            <pc:docMk/>
            <pc:sldMk cId="0" sldId="580"/>
            <ac:spMk id="53274" creationId="{00000000-0000-0000-0000-000000000000}"/>
          </ac:spMkLst>
        </pc:spChg>
        <pc:spChg chg="mod">
          <ac:chgData name="YANG, Yan ni [Alumni]" userId="7d707a65-5569-43f7-97aa-c489d0311d87" providerId="ADAL" clId="{CDF9A2A1-28E1-4CED-A138-535D116789DB}" dt="2023-03-13T14:31:15.425" v="5640" actId="1076"/>
          <ac:spMkLst>
            <pc:docMk/>
            <pc:sldMk cId="0" sldId="580"/>
            <ac:spMk id="53275"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76"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77"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78"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79"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80"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81"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82"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83" creationId="{00000000-0000-0000-0000-000000000000}"/>
          </ac:spMkLst>
        </pc:spChg>
        <pc:spChg chg="mod">
          <ac:chgData name="YANG, Yan ni [Alumni]" userId="7d707a65-5569-43f7-97aa-c489d0311d87" providerId="ADAL" clId="{CDF9A2A1-28E1-4CED-A138-535D116789DB}" dt="2023-03-13T14:30:32.698" v="5629" actId="1035"/>
          <ac:spMkLst>
            <pc:docMk/>
            <pc:sldMk cId="0" sldId="580"/>
            <ac:spMk id="53284" creationId="{00000000-0000-0000-0000-000000000000}"/>
          </ac:spMkLst>
        </pc:spChg>
        <pc:spChg chg="mod">
          <ac:chgData name="YANG, Yan ni [Alumni]" userId="7d707a65-5569-43f7-97aa-c489d0311d87" providerId="ADAL" clId="{CDF9A2A1-28E1-4CED-A138-535D116789DB}" dt="2023-03-13T14:30:44.509" v="5633" actId="1076"/>
          <ac:spMkLst>
            <pc:docMk/>
            <pc:sldMk cId="0" sldId="580"/>
            <ac:spMk id="53285" creationId="{00000000-0000-0000-0000-000000000000}"/>
          </ac:spMkLst>
        </pc:spChg>
        <pc:spChg chg="mod">
          <ac:chgData name="YANG, Yan ni [Alumni]" userId="7d707a65-5569-43f7-97aa-c489d0311d87" providerId="ADAL" clId="{CDF9A2A1-28E1-4CED-A138-535D116789DB}" dt="2023-03-13T14:30:58.661" v="5636" actId="1076"/>
          <ac:spMkLst>
            <pc:docMk/>
            <pc:sldMk cId="0" sldId="580"/>
            <ac:spMk id="53286" creationId="{00000000-0000-0000-0000-000000000000}"/>
          </ac:spMkLst>
        </pc:spChg>
        <pc:spChg chg="mod">
          <ac:chgData name="YANG, Yan ni [Alumni]" userId="7d707a65-5569-43f7-97aa-c489d0311d87" providerId="ADAL" clId="{CDF9A2A1-28E1-4CED-A138-535D116789DB}" dt="2023-03-13T14:31:01.374" v="5637" actId="1076"/>
          <ac:spMkLst>
            <pc:docMk/>
            <pc:sldMk cId="0" sldId="580"/>
            <ac:spMk id="53287" creationId="{00000000-0000-0000-0000-000000000000}"/>
          </ac:spMkLst>
        </pc:spChg>
        <pc:spChg chg="mod">
          <ac:chgData name="YANG, Yan ni [Alumni]" userId="7d707a65-5569-43f7-97aa-c489d0311d87" providerId="ADAL" clId="{CDF9A2A1-28E1-4CED-A138-535D116789DB}" dt="2023-03-13T14:30:41.187" v="5632" actId="1076"/>
          <ac:spMkLst>
            <pc:docMk/>
            <pc:sldMk cId="0" sldId="580"/>
            <ac:spMk id="53290" creationId="{00000000-0000-0000-0000-000000000000}"/>
          </ac:spMkLst>
        </pc:spChg>
        <pc:spChg chg="mod">
          <ac:chgData name="YANG, Yan ni [Alumni]" userId="7d707a65-5569-43f7-97aa-c489d0311d87" providerId="ADAL" clId="{CDF9A2A1-28E1-4CED-A138-535D116789DB}" dt="2023-03-13T14:31:25.729" v="5642" actId="1036"/>
          <ac:spMkLst>
            <pc:docMk/>
            <pc:sldMk cId="0" sldId="580"/>
            <ac:spMk id="53293" creationId="{00000000-0000-0000-0000-000000000000}"/>
          </ac:spMkLst>
        </pc:spChg>
        <pc:spChg chg="mod">
          <ac:chgData name="YANG, Yan ni [Alumni]" userId="7d707a65-5569-43f7-97aa-c489d0311d87" providerId="ADAL" clId="{CDF9A2A1-28E1-4CED-A138-535D116789DB}" dt="2023-03-13T14:29:54.485" v="5613" actId="1076"/>
          <ac:spMkLst>
            <pc:docMk/>
            <pc:sldMk cId="0" sldId="580"/>
            <ac:spMk id="53294" creationId="{00000000-0000-0000-0000-000000000000}"/>
          </ac:spMkLst>
        </pc:spChg>
        <pc:spChg chg="mod">
          <ac:chgData name="YANG, Yan ni [Alumni]" userId="7d707a65-5569-43f7-97aa-c489d0311d87" providerId="ADAL" clId="{CDF9A2A1-28E1-4CED-A138-535D116789DB}" dt="2023-03-13T14:30:03.936" v="5619" actId="1036"/>
          <ac:spMkLst>
            <pc:docMk/>
            <pc:sldMk cId="0" sldId="580"/>
            <ac:spMk id="53295" creationId="{00000000-0000-0000-0000-000000000000}"/>
          </ac:spMkLst>
        </pc:spChg>
        <pc:cxnChg chg="mod">
          <ac:chgData name="YANG, Yan ni [Alumni]" userId="7d707a65-5569-43f7-97aa-c489d0311d87" providerId="ADAL" clId="{CDF9A2A1-28E1-4CED-A138-535D116789DB}" dt="2023-03-13T14:29:51.425" v="5612" actId="14100"/>
          <ac:cxnSpMkLst>
            <pc:docMk/>
            <pc:sldMk cId="0" sldId="580"/>
            <ac:cxnSpMk id="53264" creationId="{00000000-0000-0000-0000-000000000000}"/>
          </ac:cxnSpMkLst>
        </pc:cxnChg>
        <pc:cxnChg chg="mod">
          <ac:chgData name="YANG, Yan ni [Alumni]" userId="7d707a65-5569-43f7-97aa-c489d0311d87" providerId="ADAL" clId="{CDF9A2A1-28E1-4CED-A138-535D116789DB}" dt="2023-03-13T14:30:23.537" v="5626" actId="14100"/>
          <ac:cxnSpMkLst>
            <pc:docMk/>
            <pc:sldMk cId="0" sldId="580"/>
            <ac:cxnSpMk id="53265" creationId="{00000000-0000-0000-0000-000000000000}"/>
          </ac:cxnSpMkLst>
        </pc:cxnChg>
        <pc:cxnChg chg="mod">
          <ac:chgData name="YANG, Yan ni [Alumni]" userId="7d707a65-5569-43f7-97aa-c489d0311d87" providerId="ADAL" clId="{CDF9A2A1-28E1-4CED-A138-535D116789DB}" dt="2023-03-13T14:30:13.420" v="5623" actId="14100"/>
          <ac:cxnSpMkLst>
            <pc:docMk/>
            <pc:sldMk cId="0" sldId="580"/>
            <ac:cxnSpMk id="53266" creationId="{00000000-0000-0000-0000-000000000000}"/>
          </ac:cxnSpMkLst>
        </pc:cxnChg>
        <pc:cxnChg chg="mod">
          <ac:chgData name="YANG, Yan ni [Alumni]" userId="7d707a65-5569-43f7-97aa-c489d0311d87" providerId="ADAL" clId="{CDF9A2A1-28E1-4CED-A138-535D116789DB}" dt="2023-03-13T14:30:06.689" v="5620" actId="1036"/>
          <ac:cxnSpMkLst>
            <pc:docMk/>
            <pc:sldMk cId="0" sldId="580"/>
            <ac:cxnSpMk id="53267" creationId="{00000000-0000-0000-0000-000000000000}"/>
          </ac:cxnSpMkLst>
        </pc:cxnChg>
        <pc:cxnChg chg="mod">
          <ac:chgData name="YANG, Yan ni [Alumni]" userId="7d707a65-5569-43f7-97aa-c489d0311d87" providerId="ADAL" clId="{CDF9A2A1-28E1-4CED-A138-535D116789DB}" dt="2023-03-13T14:30:21.033" v="5625" actId="14100"/>
          <ac:cxnSpMkLst>
            <pc:docMk/>
            <pc:sldMk cId="0" sldId="580"/>
            <ac:cxnSpMk id="53268" creationId="{00000000-0000-0000-0000-000000000000}"/>
          </ac:cxnSpMkLst>
        </pc:cxnChg>
        <pc:cxnChg chg="mod">
          <ac:chgData name="YANG, Yan ni [Alumni]" userId="7d707a65-5569-43f7-97aa-c489d0311d87" providerId="ADAL" clId="{CDF9A2A1-28E1-4CED-A138-535D116789DB}" dt="2023-03-13T14:29:32.283" v="5606" actId="1035"/>
          <ac:cxnSpMkLst>
            <pc:docMk/>
            <pc:sldMk cId="0" sldId="580"/>
            <ac:cxnSpMk id="53269" creationId="{00000000-0000-0000-0000-000000000000}"/>
          </ac:cxnSpMkLst>
        </pc:cxnChg>
        <pc:cxnChg chg="mod">
          <ac:chgData name="YANG, Yan ni [Alumni]" userId="7d707a65-5569-43f7-97aa-c489d0311d87" providerId="ADAL" clId="{CDF9A2A1-28E1-4CED-A138-535D116789DB}" dt="2023-03-13T14:30:08.089" v="5622" actId="1036"/>
          <ac:cxnSpMkLst>
            <pc:docMk/>
            <pc:sldMk cId="0" sldId="580"/>
            <ac:cxnSpMk id="53270" creationId="{00000000-0000-0000-0000-000000000000}"/>
          </ac:cxnSpMkLst>
        </pc:cxnChg>
        <pc:cxnChg chg="mod">
          <ac:chgData name="YANG, Yan ni [Alumni]" userId="7d707a65-5569-43f7-97aa-c489d0311d87" providerId="ADAL" clId="{CDF9A2A1-28E1-4CED-A138-535D116789DB}" dt="2023-03-13T14:30:16.743" v="5624" actId="14100"/>
          <ac:cxnSpMkLst>
            <pc:docMk/>
            <pc:sldMk cId="0" sldId="580"/>
            <ac:cxnSpMk id="53271" creationId="{00000000-0000-0000-0000-000000000000}"/>
          </ac:cxnSpMkLst>
        </pc:cxnChg>
        <pc:cxnChg chg="mod">
          <ac:chgData name="YANG, Yan ni [Alumni]" userId="7d707a65-5569-43f7-97aa-c489d0311d87" providerId="ADAL" clId="{CDF9A2A1-28E1-4CED-A138-535D116789DB}" dt="2023-03-13T14:30:52.238" v="5634" actId="14100"/>
          <ac:cxnSpMkLst>
            <pc:docMk/>
            <pc:sldMk cId="0" sldId="580"/>
            <ac:cxnSpMk id="53288" creationId="{00000000-0000-0000-0000-000000000000}"/>
          </ac:cxnSpMkLst>
        </pc:cxnChg>
        <pc:cxnChg chg="mod">
          <ac:chgData name="YANG, Yan ni [Alumni]" userId="7d707a65-5569-43f7-97aa-c489d0311d87" providerId="ADAL" clId="{CDF9A2A1-28E1-4CED-A138-535D116789DB}" dt="2023-03-13T14:30:56.066" v="5635" actId="14100"/>
          <ac:cxnSpMkLst>
            <pc:docMk/>
            <pc:sldMk cId="0" sldId="580"/>
            <ac:cxnSpMk id="53289" creationId="{00000000-0000-0000-0000-000000000000}"/>
          </ac:cxnSpMkLst>
        </pc:cxnChg>
        <pc:cxnChg chg="mod">
          <ac:chgData name="YANG, Yan ni [Alumni]" userId="7d707a65-5569-43f7-97aa-c489d0311d87" providerId="ADAL" clId="{CDF9A2A1-28E1-4CED-A138-535D116789DB}" dt="2023-03-13T14:31:05.014" v="5638" actId="14100"/>
          <ac:cxnSpMkLst>
            <pc:docMk/>
            <pc:sldMk cId="0" sldId="580"/>
            <ac:cxnSpMk id="53291" creationId="{00000000-0000-0000-0000-000000000000}"/>
          </ac:cxnSpMkLst>
        </pc:cxnChg>
        <pc:cxnChg chg="mod">
          <ac:chgData name="YANG, Yan ni [Alumni]" userId="7d707a65-5569-43f7-97aa-c489d0311d87" providerId="ADAL" clId="{CDF9A2A1-28E1-4CED-A138-535D116789DB}" dt="2023-03-13T14:30:39.176" v="5631" actId="14100"/>
          <ac:cxnSpMkLst>
            <pc:docMk/>
            <pc:sldMk cId="0" sldId="580"/>
            <ac:cxnSpMk id="53292" creationId="{00000000-0000-0000-0000-000000000000}"/>
          </ac:cxnSpMkLst>
        </pc:cxnChg>
      </pc:sldChg>
      <pc:sldChg chg="modSp mod">
        <pc:chgData name="YANG, Yan ni [Alumni]" userId="7d707a65-5569-43f7-97aa-c489d0311d87" providerId="ADAL" clId="{CDF9A2A1-28E1-4CED-A138-535D116789DB}" dt="2023-03-13T14:32:40.682" v="5662" actId="1076"/>
        <pc:sldMkLst>
          <pc:docMk/>
          <pc:sldMk cId="0" sldId="582"/>
        </pc:sldMkLst>
        <pc:spChg chg="mod">
          <ac:chgData name="YANG, Yan ni [Alumni]" userId="7d707a65-5569-43f7-97aa-c489d0311d87" providerId="ADAL" clId="{CDF9A2A1-28E1-4CED-A138-535D116789DB}" dt="2023-03-13T14:32:40.682" v="5662" actId="1076"/>
          <ac:spMkLst>
            <pc:docMk/>
            <pc:sldMk cId="0" sldId="582"/>
            <ac:spMk id="2" creationId="{00000000-0000-0000-0000-000000000000}"/>
          </ac:spMkLst>
        </pc:spChg>
        <pc:spChg chg="mod">
          <ac:chgData name="YANG, Yan ni [Alumni]" userId="7d707a65-5569-43f7-97aa-c489d0311d87" providerId="ADAL" clId="{CDF9A2A1-28E1-4CED-A138-535D116789DB}" dt="2023-03-13T14:32:28.654" v="5659" actId="1076"/>
          <ac:spMkLst>
            <pc:docMk/>
            <pc:sldMk cId="0" sldId="582"/>
            <ac:spMk id="55299" creationId="{00000000-0000-0000-0000-000000000000}"/>
          </ac:spMkLst>
        </pc:spChg>
      </pc:sldChg>
      <pc:sldChg chg="modSp mod">
        <pc:chgData name="YANG, Yan ni [Alumni]" userId="7d707a65-5569-43f7-97aa-c489d0311d87" providerId="ADAL" clId="{CDF9A2A1-28E1-4CED-A138-535D116789DB}" dt="2023-03-13T14:33:08.626" v="5666" actId="255"/>
        <pc:sldMkLst>
          <pc:docMk/>
          <pc:sldMk cId="0" sldId="588"/>
        </pc:sldMkLst>
        <pc:spChg chg="mod">
          <ac:chgData name="YANG, Yan ni [Alumni]" userId="7d707a65-5569-43f7-97aa-c489d0311d87" providerId="ADAL" clId="{CDF9A2A1-28E1-4CED-A138-535D116789DB}" dt="2023-03-13T14:33:03.916" v="5664" actId="1076"/>
          <ac:spMkLst>
            <pc:docMk/>
            <pc:sldMk cId="0" sldId="588"/>
            <ac:spMk id="57347" creationId="{00000000-0000-0000-0000-000000000000}"/>
          </ac:spMkLst>
        </pc:spChg>
        <pc:spChg chg="mod">
          <ac:chgData name="YANG, Yan ni [Alumni]" userId="7d707a65-5569-43f7-97aa-c489d0311d87" providerId="ADAL" clId="{CDF9A2A1-28E1-4CED-A138-535D116789DB}" dt="2023-03-13T14:33:08.626" v="5666" actId="255"/>
          <ac:spMkLst>
            <pc:docMk/>
            <pc:sldMk cId="0" sldId="588"/>
            <ac:spMk id="57349" creationId="{00000000-0000-0000-0000-000000000000}"/>
          </ac:spMkLst>
        </pc:spChg>
      </pc:sldChg>
      <pc:sldChg chg="modSp">
        <pc:chgData name="YANG, Yan ni [Alumni]" userId="7d707a65-5569-43f7-97aa-c489d0311d87" providerId="ADAL" clId="{CDF9A2A1-28E1-4CED-A138-535D116789DB}" dt="2023-03-13T14:33:24.993" v="5697" actId="1035"/>
        <pc:sldMkLst>
          <pc:docMk/>
          <pc:sldMk cId="0" sldId="590"/>
        </pc:sldMkLst>
        <pc:spChg chg="mod">
          <ac:chgData name="YANG, Yan ni [Alumni]" userId="7d707a65-5569-43f7-97aa-c489d0311d87" providerId="ADAL" clId="{CDF9A2A1-28E1-4CED-A138-535D116789DB}" dt="2023-03-13T14:33:24.993" v="5697" actId="1035"/>
          <ac:spMkLst>
            <pc:docMk/>
            <pc:sldMk cId="0" sldId="590"/>
            <ac:spMk id="18435" creationId="{00000000-0000-0000-0000-000000000000}"/>
          </ac:spMkLst>
        </pc:spChg>
        <pc:spChg chg="mod">
          <ac:chgData name="YANG, Yan ni [Alumni]" userId="7d707a65-5569-43f7-97aa-c489d0311d87" providerId="ADAL" clId="{CDF9A2A1-28E1-4CED-A138-535D116789DB}" dt="2023-03-13T14:33:24.993" v="5697" actId="1035"/>
          <ac:spMkLst>
            <pc:docMk/>
            <pc:sldMk cId="0" sldId="590"/>
            <ac:spMk id="58370" creationId="{00000000-0000-0000-0000-000000000000}"/>
          </ac:spMkLst>
        </pc:spChg>
      </pc:sldChg>
      <pc:sldChg chg="modSp">
        <pc:chgData name="YANG, Yan ni [Alumni]" userId="7d707a65-5569-43f7-97aa-c489d0311d87" providerId="ADAL" clId="{CDF9A2A1-28E1-4CED-A138-535D116789DB}" dt="2023-03-13T14:36:35.051" v="5796" actId="1037"/>
        <pc:sldMkLst>
          <pc:docMk/>
          <pc:sldMk cId="0" sldId="591"/>
        </pc:sldMkLst>
        <pc:spChg chg="mod">
          <ac:chgData name="YANG, Yan ni [Alumni]" userId="7d707a65-5569-43f7-97aa-c489d0311d87" providerId="ADAL" clId="{CDF9A2A1-28E1-4CED-A138-535D116789DB}" dt="2023-03-13T14:36:29.647" v="5794" actId="1035"/>
          <ac:spMkLst>
            <pc:docMk/>
            <pc:sldMk cId="0" sldId="591"/>
            <ac:spMk id="18435" creationId="{00000000-0000-0000-0000-000000000000}"/>
          </ac:spMkLst>
        </pc:spChg>
        <pc:spChg chg="mod">
          <ac:chgData name="YANG, Yan ni [Alumni]" userId="7d707a65-5569-43f7-97aa-c489d0311d87" providerId="ADAL" clId="{CDF9A2A1-28E1-4CED-A138-535D116789DB}" dt="2023-03-13T14:36:29.647" v="5794" actId="1035"/>
          <ac:spMkLst>
            <pc:docMk/>
            <pc:sldMk cId="0" sldId="591"/>
            <ac:spMk id="62466" creationId="{00000000-0000-0000-0000-000000000000}"/>
          </ac:spMkLst>
        </pc:spChg>
        <pc:spChg chg="mod">
          <ac:chgData name="YANG, Yan ni [Alumni]" userId="7d707a65-5569-43f7-97aa-c489d0311d87" providerId="ADAL" clId="{CDF9A2A1-28E1-4CED-A138-535D116789DB}" dt="2023-03-13T14:36:35.051" v="5796" actId="1037"/>
          <ac:spMkLst>
            <pc:docMk/>
            <pc:sldMk cId="0" sldId="591"/>
            <ac:spMk id="62469" creationId="{00000000-0000-0000-0000-000000000000}"/>
          </ac:spMkLst>
        </pc:spChg>
      </pc:sldChg>
      <pc:sldChg chg="modSp">
        <pc:chgData name="YANG, Yan ni [Alumni]" userId="7d707a65-5569-43f7-97aa-c489d0311d87" providerId="ADAL" clId="{CDF9A2A1-28E1-4CED-A138-535D116789DB}" dt="2023-03-13T14:36:46.472" v="5823" actId="1035"/>
        <pc:sldMkLst>
          <pc:docMk/>
          <pc:sldMk cId="0" sldId="710"/>
        </pc:sldMkLst>
        <pc:spChg chg="mod">
          <ac:chgData name="YANG, Yan ni [Alumni]" userId="7d707a65-5569-43f7-97aa-c489d0311d87" providerId="ADAL" clId="{CDF9A2A1-28E1-4CED-A138-535D116789DB}" dt="2023-03-13T14:36:46.472" v="5823" actId="1035"/>
          <ac:spMkLst>
            <pc:docMk/>
            <pc:sldMk cId="0" sldId="710"/>
            <ac:spMk id="6" creationId="{00000000-0000-0000-0000-000000000000}"/>
          </ac:spMkLst>
        </pc:spChg>
        <pc:spChg chg="mod">
          <ac:chgData name="YANG, Yan ni [Alumni]" userId="7d707a65-5569-43f7-97aa-c489d0311d87" providerId="ADAL" clId="{CDF9A2A1-28E1-4CED-A138-535D116789DB}" dt="2023-03-13T14:36:46.472" v="5823" actId="1035"/>
          <ac:spMkLst>
            <pc:docMk/>
            <pc:sldMk cId="0" sldId="710"/>
            <ac:spMk id="63490" creationId="{00000000-0000-0000-0000-000000000000}"/>
          </ac:spMkLst>
        </pc:spChg>
      </pc:sldChg>
      <pc:sldChg chg="modSp mod">
        <pc:chgData name="YANG, Yan ni [Alumni]" userId="7d707a65-5569-43f7-97aa-c489d0311d87" providerId="ADAL" clId="{CDF9A2A1-28E1-4CED-A138-535D116789DB}" dt="2023-03-13T14:37:01.182" v="5826" actId="255"/>
        <pc:sldMkLst>
          <pc:docMk/>
          <pc:sldMk cId="0" sldId="740"/>
        </pc:sldMkLst>
        <pc:spChg chg="mod">
          <ac:chgData name="YANG, Yan ni [Alumni]" userId="7d707a65-5569-43f7-97aa-c489d0311d87" providerId="ADAL" clId="{CDF9A2A1-28E1-4CED-A138-535D116789DB}" dt="2023-03-13T14:37:01.182" v="5826" actId="255"/>
          <ac:spMkLst>
            <pc:docMk/>
            <pc:sldMk cId="0" sldId="740"/>
            <ac:spMk id="64515" creationId="{00000000-0000-0000-0000-000000000000}"/>
          </ac:spMkLst>
        </pc:spChg>
        <pc:spChg chg="mod">
          <ac:chgData name="YANG, Yan ni [Alumni]" userId="7d707a65-5569-43f7-97aa-c489d0311d87" providerId="ADAL" clId="{CDF9A2A1-28E1-4CED-A138-535D116789DB}" dt="2023-03-13T14:36:55.739" v="5825" actId="1076"/>
          <ac:spMkLst>
            <pc:docMk/>
            <pc:sldMk cId="0" sldId="740"/>
            <ac:spMk id="64516" creationId="{00000000-0000-0000-0000-000000000000}"/>
          </ac:spMkLst>
        </pc:spChg>
      </pc:sldChg>
      <pc:sldChg chg="modSp mod">
        <pc:chgData name="YANG, Yan ni [Alumni]" userId="7d707a65-5569-43f7-97aa-c489d0311d87" providerId="ADAL" clId="{CDF9A2A1-28E1-4CED-A138-535D116789DB}" dt="2023-03-13T14:37:19.017" v="5833" actId="948"/>
        <pc:sldMkLst>
          <pc:docMk/>
          <pc:sldMk cId="0" sldId="741"/>
        </pc:sldMkLst>
        <pc:spChg chg="mod">
          <ac:chgData name="YANG, Yan ni [Alumni]" userId="7d707a65-5569-43f7-97aa-c489d0311d87" providerId="ADAL" clId="{CDF9A2A1-28E1-4CED-A138-535D116789DB}" dt="2023-03-13T14:37:11.605" v="5831" actId="255"/>
          <ac:spMkLst>
            <pc:docMk/>
            <pc:sldMk cId="0" sldId="741"/>
            <ac:spMk id="2" creationId="{00000000-0000-0000-0000-000000000000}"/>
          </ac:spMkLst>
        </pc:spChg>
        <pc:spChg chg="mod">
          <ac:chgData name="YANG, Yan ni [Alumni]" userId="7d707a65-5569-43f7-97aa-c489d0311d87" providerId="ADAL" clId="{CDF9A2A1-28E1-4CED-A138-535D116789DB}" dt="2023-03-13T14:37:19.017" v="5833" actId="948"/>
          <ac:spMkLst>
            <pc:docMk/>
            <pc:sldMk cId="0" sldId="741"/>
            <ac:spMk id="65540" creationId="{00000000-0000-0000-0000-000000000000}"/>
          </ac:spMkLst>
        </pc:spChg>
      </pc:sldChg>
      <pc:sldChg chg="modSp mod">
        <pc:chgData name="YANG, Yan ni [Alumni]" userId="7d707a65-5569-43f7-97aa-c489d0311d87" providerId="ADAL" clId="{CDF9A2A1-28E1-4CED-A138-535D116789DB}" dt="2023-03-13T14:32:12.371" v="5655" actId="1076"/>
        <pc:sldMkLst>
          <pc:docMk/>
          <pc:sldMk cId="0" sldId="747"/>
        </pc:sldMkLst>
        <pc:spChg chg="mod">
          <ac:chgData name="YANG, Yan ni [Alumni]" userId="7d707a65-5569-43f7-97aa-c489d0311d87" providerId="ADAL" clId="{CDF9A2A1-28E1-4CED-A138-535D116789DB}" dt="2023-03-13T14:31:52.031" v="5652" actId="1035"/>
          <ac:spMkLst>
            <pc:docMk/>
            <pc:sldMk cId="0" sldId="747"/>
            <ac:spMk id="54274" creationId="{00000000-0000-0000-0000-000000000000}"/>
          </ac:spMkLst>
        </pc:spChg>
        <pc:spChg chg="mod">
          <ac:chgData name="YANG, Yan ni [Alumni]" userId="7d707a65-5569-43f7-97aa-c489d0311d87" providerId="ADAL" clId="{CDF9A2A1-28E1-4CED-A138-535D116789DB}" dt="2023-03-13T14:32:12.371" v="5655" actId="1076"/>
          <ac:spMkLst>
            <pc:docMk/>
            <pc:sldMk cId="0" sldId="747"/>
            <ac:spMk id="54275" creationId="{00000000-0000-0000-0000-000000000000}"/>
          </ac:spMkLst>
        </pc:spChg>
      </pc:sldChg>
      <pc:sldChg chg="modSp mod">
        <pc:chgData name="YANG, Yan ni [Alumni]" userId="7d707a65-5569-43f7-97aa-c489d0311d87" providerId="ADAL" clId="{CDF9A2A1-28E1-4CED-A138-535D116789DB}" dt="2023-03-13T14:33:39.984" v="5702" actId="255"/>
        <pc:sldMkLst>
          <pc:docMk/>
          <pc:sldMk cId="0" sldId="748"/>
        </pc:sldMkLst>
        <pc:spChg chg="mod">
          <ac:chgData name="YANG, Yan ni [Alumni]" userId="7d707a65-5569-43f7-97aa-c489d0311d87" providerId="ADAL" clId="{CDF9A2A1-28E1-4CED-A138-535D116789DB}" dt="2023-03-13T14:33:32.567" v="5699" actId="1076"/>
          <ac:spMkLst>
            <pc:docMk/>
            <pc:sldMk cId="0" sldId="748"/>
            <ac:spMk id="59395" creationId="{00000000-0000-0000-0000-000000000000}"/>
          </ac:spMkLst>
        </pc:spChg>
        <pc:spChg chg="mod">
          <ac:chgData name="YANG, Yan ni [Alumni]" userId="7d707a65-5569-43f7-97aa-c489d0311d87" providerId="ADAL" clId="{CDF9A2A1-28E1-4CED-A138-535D116789DB}" dt="2023-03-13T14:33:39.984" v="5702" actId="255"/>
          <ac:spMkLst>
            <pc:docMk/>
            <pc:sldMk cId="0" sldId="748"/>
            <ac:spMk id="59396" creationId="{00000000-0000-0000-0000-000000000000}"/>
          </ac:spMkLst>
        </pc:spChg>
      </pc:sldChg>
      <pc:sldChg chg="modSp mod">
        <pc:chgData name="YANG, Yan ni [Alumni]" userId="7d707a65-5569-43f7-97aa-c489d0311d87" providerId="ADAL" clId="{CDF9A2A1-28E1-4CED-A138-535D116789DB}" dt="2023-03-13T14:35:41.096" v="5786" actId="1076"/>
        <pc:sldMkLst>
          <pc:docMk/>
          <pc:sldMk cId="0" sldId="749"/>
        </pc:sldMkLst>
        <pc:spChg chg="mod">
          <ac:chgData name="YANG, Yan ni [Alumni]" userId="7d707a65-5569-43f7-97aa-c489d0311d87" providerId="ADAL" clId="{CDF9A2A1-28E1-4CED-A138-535D116789DB}" dt="2023-03-13T14:35:34.774" v="5784" actId="255"/>
          <ac:spMkLst>
            <pc:docMk/>
            <pc:sldMk cId="0" sldId="749"/>
            <ac:spMk id="61443" creationId="{00000000-0000-0000-0000-000000000000}"/>
          </ac:spMkLst>
        </pc:spChg>
        <pc:spChg chg="mod">
          <ac:chgData name="YANG, Yan ni [Alumni]" userId="7d707a65-5569-43f7-97aa-c489d0311d87" providerId="ADAL" clId="{CDF9A2A1-28E1-4CED-A138-535D116789DB}" dt="2023-03-13T14:35:41.096" v="5786" actId="1076"/>
          <ac:spMkLst>
            <pc:docMk/>
            <pc:sldMk cId="0" sldId="749"/>
            <ac:spMk id="61444" creationId="{00000000-0000-0000-0000-000000000000}"/>
          </ac:spMkLst>
        </pc:spChg>
      </pc:sldChg>
      <pc:sldChg chg="modSp mod">
        <pc:chgData name="YANG, Yan ni [Alumni]" userId="7d707a65-5569-43f7-97aa-c489d0311d87" providerId="ADAL" clId="{CDF9A2A1-28E1-4CED-A138-535D116789DB}" dt="2023-03-13T14:35:15.556" v="5768" actId="255"/>
        <pc:sldMkLst>
          <pc:docMk/>
          <pc:sldMk cId="0" sldId="750"/>
        </pc:sldMkLst>
        <pc:spChg chg="mod">
          <ac:chgData name="YANG, Yan ni [Alumni]" userId="7d707a65-5569-43f7-97aa-c489d0311d87" providerId="ADAL" clId="{CDF9A2A1-28E1-4CED-A138-535D116789DB}" dt="2023-03-13T14:34:35.374" v="5723" actId="1076"/>
          <ac:spMkLst>
            <pc:docMk/>
            <pc:sldMk cId="0" sldId="750"/>
            <ac:spMk id="60419" creationId="{00000000-0000-0000-0000-000000000000}"/>
          </ac:spMkLst>
        </pc:spChg>
        <pc:spChg chg="mod">
          <ac:chgData name="YANG, Yan ni [Alumni]" userId="7d707a65-5569-43f7-97aa-c489d0311d87" providerId="ADAL" clId="{CDF9A2A1-28E1-4CED-A138-535D116789DB}" dt="2023-03-13T14:35:15.556" v="5768" actId="255"/>
          <ac:spMkLst>
            <pc:docMk/>
            <pc:sldMk cId="0" sldId="750"/>
            <ac:spMk id="60420" creationId="{00000000-0000-0000-0000-000000000000}"/>
          </ac:spMkLst>
        </pc:spChg>
      </pc:sldChg>
      <pc:sldChg chg="modSp mod">
        <pc:chgData name="YANG, Yan ni [Alumni]" userId="7d707a65-5569-43f7-97aa-c489d0311d87" providerId="ADAL" clId="{CDF9A2A1-28E1-4CED-A138-535D116789DB}" dt="2023-03-13T08:34:01.706" v="996" actId="20577"/>
        <pc:sldMkLst>
          <pc:docMk/>
          <pc:sldMk cId="716172465" sldId="754"/>
        </pc:sldMkLst>
        <pc:spChg chg="mod">
          <ac:chgData name="YANG, Yan ni [Alumni]" userId="7d707a65-5569-43f7-97aa-c489d0311d87" providerId="ADAL" clId="{CDF9A2A1-28E1-4CED-A138-535D116789DB}" dt="2023-03-13T08:34:01.706" v="996" actId="20577"/>
          <ac:spMkLst>
            <pc:docMk/>
            <pc:sldMk cId="716172465" sldId="754"/>
            <ac:spMk id="3" creationId="{00000000-0000-0000-0000-000000000000}"/>
          </ac:spMkLst>
        </pc:spChg>
      </pc:sldChg>
      <pc:sldChg chg="modSp mod">
        <pc:chgData name="YANG, Yan ni [Alumni]" userId="7d707a65-5569-43f7-97aa-c489d0311d87" providerId="ADAL" clId="{CDF9A2A1-28E1-4CED-A138-535D116789DB}" dt="2023-03-13T08:59:45.459" v="1443" actId="20577"/>
        <pc:sldMkLst>
          <pc:docMk/>
          <pc:sldMk cId="3695655678" sldId="761"/>
        </pc:sldMkLst>
        <pc:spChg chg="mod">
          <ac:chgData name="YANG, Yan ni [Alumni]" userId="7d707a65-5569-43f7-97aa-c489d0311d87" providerId="ADAL" clId="{CDF9A2A1-28E1-4CED-A138-535D116789DB}" dt="2023-03-13T08:59:45.459" v="1443" actId="20577"/>
          <ac:spMkLst>
            <pc:docMk/>
            <pc:sldMk cId="3695655678" sldId="761"/>
            <ac:spMk id="3" creationId="{00000000-0000-0000-0000-000000000000}"/>
          </ac:spMkLst>
        </pc:spChg>
      </pc:sldChg>
      <pc:sldChg chg="modSp mod ord">
        <pc:chgData name="YANG, Yan ni [Alumni]" userId="7d707a65-5569-43f7-97aa-c489d0311d87" providerId="ADAL" clId="{CDF9A2A1-28E1-4CED-A138-535D116789DB}" dt="2023-03-13T09:22:09.361" v="1998" actId="20577"/>
        <pc:sldMkLst>
          <pc:docMk/>
          <pc:sldMk cId="2505425881" sldId="764"/>
        </pc:sldMkLst>
        <pc:spChg chg="mod">
          <ac:chgData name="YANG, Yan ni [Alumni]" userId="7d707a65-5569-43f7-97aa-c489d0311d87" providerId="ADAL" clId="{CDF9A2A1-28E1-4CED-A138-535D116789DB}" dt="2023-03-13T09:22:09.361" v="1998" actId="20577"/>
          <ac:spMkLst>
            <pc:docMk/>
            <pc:sldMk cId="2505425881" sldId="764"/>
            <ac:spMk id="3" creationId="{00000000-0000-0000-0000-000000000000}"/>
          </ac:spMkLst>
        </pc:spChg>
      </pc:sldChg>
      <pc:sldChg chg="modSp">
        <pc:chgData name="YANG, Yan ni [Alumni]" userId="7d707a65-5569-43f7-97aa-c489d0311d87" providerId="ADAL" clId="{CDF9A2A1-28E1-4CED-A138-535D116789DB}" dt="2023-03-13T14:33:20.555" v="5684" actId="1035"/>
        <pc:sldMkLst>
          <pc:docMk/>
          <pc:sldMk cId="2910384263" sldId="784"/>
        </pc:sldMkLst>
        <pc:spChg chg="mod">
          <ac:chgData name="YANG, Yan ni [Alumni]" userId="7d707a65-5569-43f7-97aa-c489d0311d87" providerId="ADAL" clId="{CDF9A2A1-28E1-4CED-A138-535D116789DB}" dt="2023-03-13T14:33:20.555" v="5684" actId="1035"/>
          <ac:spMkLst>
            <pc:docMk/>
            <pc:sldMk cId="2910384263" sldId="784"/>
            <ac:spMk id="2" creationId="{00000000-0000-0000-0000-000000000000}"/>
          </ac:spMkLst>
        </pc:spChg>
        <pc:spChg chg="mod">
          <ac:chgData name="YANG, Yan ni [Alumni]" userId="7d707a65-5569-43f7-97aa-c489d0311d87" providerId="ADAL" clId="{CDF9A2A1-28E1-4CED-A138-535D116789DB}" dt="2023-03-13T14:33:20.555" v="5684" actId="1035"/>
          <ac:spMkLst>
            <pc:docMk/>
            <pc:sldMk cId="2910384263" sldId="784"/>
            <ac:spMk id="3" creationId="{00000000-0000-0000-0000-000000000000}"/>
          </ac:spMkLst>
        </pc:spChg>
      </pc:sldChg>
      <pc:sldChg chg="modSp">
        <pc:chgData name="YANG, Yan ni [Alumni]" userId="7d707a65-5569-43f7-97aa-c489d0311d87" providerId="ADAL" clId="{CDF9A2A1-28E1-4CED-A138-535D116789DB}" dt="2023-03-13T14:34:26.992" v="5721" actId="1038"/>
        <pc:sldMkLst>
          <pc:docMk/>
          <pc:sldMk cId="1273616053" sldId="785"/>
        </pc:sldMkLst>
        <pc:spChg chg="mod">
          <ac:chgData name="YANG, Yan ni [Alumni]" userId="7d707a65-5569-43f7-97aa-c489d0311d87" providerId="ADAL" clId="{CDF9A2A1-28E1-4CED-A138-535D116789DB}" dt="2023-03-13T14:34:26.992" v="5721" actId="1038"/>
          <ac:spMkLst>
            <pc:docMk/>
            <pc:sldMk cId="1273616053" sldId="785"/>
            <ac:spMk id="18435" creationId="{00000000-0000-0000-0000-000000000000}"/>
          </ac:spMkLst>
        </pc:spChg>
        <pc:spChg chg="mod">
          <ac:chgData name="YANG, Yan ni [Alumni]" userId="7d707a65-5569-43f7-97aa-c489d0311d87" providerId="ADAL" clId="{CDF9A2A1-28E1-4CED-A138-535D116789DB}" dt="2023-03-13T14:34:26.992" v="5721" actId="1038"/>
          <ac:spMkLst>
            <pc:docMk/>
            <pc:sldMk cId="1273616053" sldId="785"/>
            <ac:spMk id="58370" creationId="{00000000-0000-0000-0000-000000000000}"/>
          </ac:spMkLst>
        </pc:spChg>
      </pc:sldChg>
      <pc:sldChg chg="modSp">
        <pc:chgData name="YANG, Yan ni [Alumni]" userId="7d707a65-5569-43f7-97aa-c489d0311d87" providerId="ADAL" clId="{CDF9A2A1-28E1-4CED-A138-535D116789DB}" dt="2023-03-13T14:35:27.976" v="5782" actId="1035"/>
        <pc:sldMkLst>
          <pc:docMk/>
          <pc:sldMk cId="1447699220" sldId="786"/>
        </pc:sldMkLst>
        <pc:spChg chg="mod">
          <ac:chgData name="YANG, Yan ni [Alumni]" userId="7d707a65-5569-43f7-97aa-c489d0311d87" providerId="ADAL" clId="{CDF9A2A1-28E1-4CED-A138-535D116789DB}" dt="2023-03-13T14:35:27.976" v="5782" actId="1035"/>
          <ac:spMkLst>
            <pc:docMk/>
            <pc:sldMk cId="1447699220" sldId="786"/>
            <ac:spMk id="18435" creationId="{00000000-0000-0000-0000-000000000000}"/>
          </ac:spMkLst>
        </pc:spChg>
        <pc:spChg chg="mod">
          <ac:chgData name="YANG, Yan ni [Alumni]" userId="7d707a65-5569-43f7-97aa-c489d0311d87" providerId="ADAL" clId="{CDF9A2A1-28E1-4CED-A138-535D116789DB}" dt="2023-03-13T14:35:27.976" v="5782" actId="1035"/>
          <ac:spMkLst>
            <pc:docMk/>
            <pc:sldMk cId="1447699220" sldId="786"/>
            <ac:spMk id="58370" creationId="{00000000-0000-0000-0000-000000000000}"/>
          </ac:spMkLst>
        </pc:spChg>
      </pc:sldChg>
      <pc:sldChg chg="modSp">
        <pc:chgData name="YANG, Yan ni [Alumni]" userId="7d707a65-5569-43f7-97aa-c489d0311d87" providerId="ADAL" clId="{CDF9A2A1-28E1-4CED-A138-535D116789DB}" dt="2023-03-13T14:37:30.008" v="5836" actId="1035"/>
        <pc:sldMkLst>
          <pc:docMk/>
          <pc:sldMk cId="3840959362" sldId="788"/>
        </pc:sldMkLst>
        <pc:spChg chg="mod">
          <ac:chgData name="YANG, Yan ni [Alumni]" userId="7d707a65-5569-43f7-97aa-c489d0311d87" providerId="ADAL" clId="{CDF9A2A1-28E1-4CED-A138-535D116789DB}" dt="2023-03-13T14:37:30.008" v="5836" actId="1035"/>
          <ac:spMkLst>
            <pc:docMk/>
            <pc:sldMk cId="3840959362" sldId="788"/>
            <ac:spMk id="18435" creationId="{00000000-0000-0000-0000-000000000000}"/>
          </ac:spMkLst>
        </pc:spChg>
        <pc:spChg chg="mod">
          <ac:chgData name="YANG, Yan ni [Alumni]" userId="7d707a65-5569-43f7-97aa-c489d0311d87" providerId="ADAL" clId="{CDF9A2A1-28E1-4CED-A138-535D116789DB}" dt="2023-03-13T14:37:30.008" v="5836" actId="1035"/>
          <ac:spMkLst>
            <pc:docMk/>
            <pc:sldMk cId="3840959362" sldId="788"/>
            <ac:spMk id="62466" creationId="{00000000-0000-0000-0000-000000000000}"/>
          </ac:spMkLst>
        </pc:spChg>
      </pc:sldChg>
      <pc:sldChg chg="addSp delSp modSp mod ord">
        <pc:chgData name="YANG, Yan ni [Alumni]" userId="7d707a65-5569-43f7-97aa-c489d0311d87" providerId="ADAL" clId="{CDF9A2A1-28E1-4CED-A138-535D116789DB}" dt="2023-03-13T09:27:44.363" v="2180" actId="20577"/>
        <pc:sldMkLst>
          <pc:docMk/>
          <pc:sldMk cId="1206616306" sldId="849"/>
        </pc:sldMkLst>
        <pc:spChg chg="add del">
          <ac:chgData name="YANG, Yan ni [Alumni]" userId="7d707a65-5569-43f7-97aa-c489d0311d87" providerId="ADAL" clId="{CDF9A2A1-28E1-4CED-A138-535D116789DB}" dt="2023-03-13T09:25:19.671" v="2164" actId="22"/>
          <ac:spMkLst>
            <pc:docMk/>
            <pc:sldMk cId="1206616306" sldId="849"/>
            <ac:spMk id="4" creationId="{C7099AD1-56E2-C403-1D55-B3AC4AA8A788}"/>
          </ac:spMkLst>
        </pc:spChg>
        <pc:spChg chg="mod">
          <ac:chgData name="YANG, Yan ni [Alumni]" userId="7d707a65-5569-43f7-97aa-c489d0311d87" providerId="ADAL" clId="{CDF9A2A1-28E1-4CED-A138-535D116789DB}" dt="2023-03-13T09:27:44.363" v="2180" actId="20577"/>
          <ac:spMkLst>
            <pc:docMk/>
            <pc:sldMk cId="1206616306" sldId="849"/>
            <ac:spMk id="18435" creationId="{00000000-0000-0000-0000-000000000000}"/>
          </ac:spMkLst>
        </pc:spChg>
        <pc:spChg chg="mod">
          <ac:chgData name="YANG, Yan ni [Alumni]" userId="7d707a65-5569-43f7-97aa-c489d0311d87" providerId="ADAL" clId="{CDF9A2A1-28E1-4CED-A138-535D116789DB}" dt="2023-03-13T09:22:50.231" v="2028" actId="1035"/>
          <ac:spMkLst>
            <pc:docMk/>
            <pc:sldMk cId="1206616306" sldId="849"/>
            <ac:spMk id="32770" creationId="{00000000-0000-0000-0000-000000000000}"/>
          </ac:spMkLst>
        </pc:spChg>
        <pc:spChg chg="del mod">
          <ac:chgData name="YANG, Yan ni [Alumni]" userId="7d707a65-5569-43f7-97aa-c489d0311d87" providerId="ADAL" clId="{CDF9A2A1-28E1-4CED-A138-535D116789DB}" dt="2023-03-13T09:25:17.947" v="2162" actId="478"/>
          <ac:spMkLst>
            <pc:docMk/>
            <pc:sldMk cId="1206616306" sldId="849"/>
            <ac:spMk id="32773" creationId="{00000000-0000-0000-0000-000000000000}"/>
          </ac:spMkLst>
        </pc:spChg>
        <pc:spChg chg="del mod">
          <ac:chgData name="YANG, Yan ni [Alumni]" userId="7d707a65-5569-43f7-97aa-c489d0311d87" providerId="ADAL" clId="{CDF9A2A1-28E1-4CED-A138-535D116789DB}" dt="2023-03-13T09:26:56.100" v="2170" actId="478"/>
          <ac:spMkLst>
            <pc:docMk/>
            <pc:sldMk cId="1206616306" sldId="849"/>
            <ac:spMk id="32774" creationId="{00000000-0000-0000-0000-000000000000}"/>
          </ac:spMkLst>
        </pc:spChg>
        <pc:spChg chg="mod">
          <ac:chgData name="YANG, Yan ni [Alumni]" userId="7d707a65-5569-43f7-97aa-c489d0311d87" providerId="ADAL" clId="{CDF9A2A1-28E1-4CED-A138-535D116789DB}" dt="2023-03-13T09:24:59.392" v="2156" actId="1037"/>
          <ac:spMkLst>
            <pc:docMk/>
            <pc:sldMk cId="1206616306" sldId="849"/>
            <ac:spMk id="32775"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79"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0"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1"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2"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3"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4"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5"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6"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7"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8"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89"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0"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1"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2"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3"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4"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5"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6"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7" creationId="{00000000-0000-0000-0000-000000000000}"/>
          </ac:spMkLst>
        </pc:spChg>
        <pc:spChg chg="mod">
          <ac:chgData name="YANG, Yan ni [Alumni]" userId="7d707a65-5569-43f7-97aa-c489d0311d87" providerId="ADAL" clId="{CDF9A2A1-28E1-4CED-A138-535D116789DB}" dt="2023-03-13T09:24:38.465" v="2127" actId="1035"/>
          <ac:spMkLst>
            <pc:docMk/>
            <pc:sldMk cId="1206616306" sldId="849"/>
            <ac:spMk id="32798"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799"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0"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1"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2"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3"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4" creationId="{00000000-0000-0000-0000-000000000000}"/>
          </ac:spMkLst>
        </pc:spChg>
        <pc:spChg chg="mod">
          <ac:chgData name="YANG, Yan ni [Alumni]" userId="7d707a65-5569-43f7-97aa-c489d0311d87" providerId="ADAL" clId="{CDF9A2A1-28E1-4CED-A138-535D116789DB}" dt="2023-03-13T09:24:51.573" v="2152" actId="1035"/>
          <ac:spMkLst>
            <pc:docMk/>
            <pc:sldMk cId="1206616306" sldId="849"/>
            <ac:spMk id="32805" creationId="{00000000-0000-0000-0000-000000000000}"/>
          </ac:spMkLst>
        </pc:spChg>
        <pc:grpChg chg="mod">
          <ac:chgData name="YANG, Yan ni [Alumni]" userId="7d707a65-5569-43f7-97aa-c489d0311d87" providerId="ADAL" clId="{CDF9A2A1-28E1-4CED-A138-535D116789DB}" dt="2023-03-13T09:24:51.573" v="2152" actId="1035"/>
          <ac:grpSpMkLst>
            <pc:docMk/>
            <pc:sldMk cId="1206616306" sldId="849"/>
            <ac:grpSpMk id="32776" creationId="{00000000-0000-0000-0000-000000000000}"/>
          </ac:grpSpMkLst>
        </pc:grpChg>
        <pc:grpChg chg="mod">
          <ac:chgData name="YANG, Yan ni [Alumni]" userId="7d707a65-5569-43f7-97aa-c489d0311d87" providerId="ADAL" clId="{CDF9A2A1-28E1-4CED-A138-535D116789DB}" dt="2023-03-13T09:24:38.465" v="2127" actId="1035"/>
          <ac:grpSpMkLst>
            <pc:docMk/>
            <pc:sldMk cId="1206616306" sldId="849"/>
            <ac:grpSpMk id="32777" creationId="{00000000-0000-0000-0000-000000000000}"/>
          </ac:grpSpMkLst>
        </pc:grpChg>
        <pc:grpChg chg="mod">
          <ac:chgData name="YANG, Yan ni [Alumni]" userId="7d707a65-5569-43f7-97aa-c489d0311d87" providerId="ADAL" clId="{CDF9A2A1-28E1-4CED-A138-535D116789DB}" dt="2023-03-13T09:24:38.465" v="2127" actId="1035"/>
          <ac:grpSpMkLst>
            <pc:docMk/>
            <pc:sldMk cId="1206616306" sldId="849"/>
            <ac:grpSpMk id="32778" creationId="{00000000-0000-0000-0000-000000000000}"/>
          </ac:grpSpMkLst>
        </pc:grpChg>
      </pc:sldChg>
      <pc:sldChg chg="modSp mod">
        <pc:chgData name="YANG, Yan ni [Alumni]" userId="7d707a65-5569-43f7-97aa-c489d0311d87" providerId="ADAL" clId="{CDF9A2A1-28E1-4CED-A138-535D116789DB}" dt="2023-03-13T08:57:20.599" v="1281" actId="1076"/>
        <pc:sldMkLst>
          <pc:docMk/>
          <pc:sldMk cId="256832224" sldId="868"/>
        </pc:sldMkLst>
        <pc:spChg chg="mod">
          <ac:chgData name="YANG, Yan ni [Alumni]" userId="7d707a65-5569-43f7-97aa-c489d0311d87" providerId="ADAL" clId="{CDF9A2A1-28E1-4CED-A138-535D116789DB}" dt="2023-03-13T08:56:30.185" v="1278" actId="1076"/>
          <ac:spMkLst>
            <pc:docMk/>
            <pc:sldMk cId="256832224" sldId="868"/>
            <ac:spMk id="11" creationId="{00000000-0000-0000-0000-000000000000}"/>
          </ac:spMkLst>
        </pc:spChg>
        <pc:spChg chg="mod">
          <ac:chgData name="YANG, Yan ni [Alumni]" userId="7d707a65-5569-43f7-97aa-c489d0311d87" providerId="ADAL" clId="{CDF9A2A1-28E1-4CED-A138-535D116789DB}" dt="2023-03-13T08:57:20.599" v="1281" actId="1076"/>
          <ac:spMkLst>
            <pc:docMk/>
            <pc:sldMk cId="256832224" sldId="868"/>
            <ac:spMk id="21507" creationId="{00000000-0000-0000-0000-000000000000}"/>
          </ac:spMkLst>
        </pc:spChg>
      </pc:sldChg>
      <pc:sldChg chg="modSp mod">
        <pc:chgData name="YANG, Yan ni [Alumni]" userId="7d707a65-5569-43f7-97aa-c489d0311d87" providerId="ADAL" clId="{CDF9A2A1-28E1-4CED-A138-535D116789DB}" dt="2023-03-13T12:47:04.401" v="4068" actId="20577"/>
        <pc:sldMkLst>
          <pc:docMk/>
          <pc:sldMk cId="239614427" sldId="872"/>
        </pc:sldMkLst>
        <pc:spChg chg="mod">
          <ac:chgData name="YANG, Yan ni [Alumni]" userId="7d707a65-5569-43f7-97aa-c489d0311d87" providerId="ADAL" clId="{CDF9A2A1-28E1-4CED-A138-535D116789DB}" dt="2023-03-13T12:47:04.401" v="4068" actId="20577"/>
          <ac:spMkLst>
            <pc:docMk/>
            <pc:sldMk cId="239614427" sldId="872"/>
            <ac:spMk id="18435" creationId="{00000000-0000-0000-0000-000000000000}"/>
          </ac:spMkLst>
        </pc:spChg>
        <pc:spChg chg="mod">
          <ac:chgData name="YANG, Yan ni [Alumni]" userId="7d707a65-5569-43f7-97aa-c489d0311d87" providerId="ADAL" clId="{CDF9A2A1-28E1-4CED-A138-535D116789DB}" dt="2023-03-13T12:46:20.046" v="4034" actId="20577"/>
          <ac:spMkLst>
            <pc:docMk/>
            <pc:sldMk cId="239614427" sldId="872"/>
            <ac:spMk id="34818" creationId="{00000000-0000-0000-0000-000000000000}"/>
          </ac:spMkLst>
        </pc:spChg>
        <pc:spChg chg="mod">
          <ac:chgData name="YANG, Yan ni [Alumni]" userId="7d707a65-5569-43f7-97aa-c489d0311d87" providerId="ADAL" clId="{CDF9A2A1-28E1-4CED-A138-535D116789DB}" dt="2023-03-13T09:53:02.570" v="3464" actId="1035"/>
          <ac:spMkLst>
            <pc:docMk/>
            <pc:sldMk cId="239614427" sldId="872"/>
            <ac:spMk id="34821" creationId="{00000000-0000-0000-0000-000000000000}"/>
          </ac:spMkLst>
        </pc:spChg>
      </pc:sldChg>
      <pc:sldChg chg="modSp mod">
        <pc:chgData name="YANG, Yan ni [Alumni]" userId="7d707a65-5569-43f7-97aa-c489d0311d87" providerId="ADAL" clId="{CDF9A2A1-28E1-4CED-A138-535D116789DB}" dt="2023-03-13T13:02:31.500" v="4540" actId="20577"/>
        <pc:sldMkLst>
          <pc:docMk/>
          <pc:sldMk cId="487860779" sldId="873"/>
        </pc:sldMkLst>
        <pc:spChg chg="mod">
          <ac:chgData name="YANG, Yan ni [Alumni]" userId="7d707a65-5569-43f7-97aa-c489d0311d87" providerId="ADAL" clId="{CDF9A2A1-28E1-4CED-A138-535D116789DB}" dt="2023-03-13T13:02:31.500" v="4540" actId="20577"/>
          <ac:spMkLst>
            <pc:docMk/>
            <pc:sldMk cId="487860779" sldId="873"/>
            <ac:spMk id="18435" creationId="{00000000-0000-0000-0000-000000000000}"/>
          </ac:spMkLst>
        </pc:spChg>
        <pc:spChg chg="mod">
          <ac:chgData name="YANG, Yan ni [Alumni]" userId="7d707a65-5569-43f7-97aa-c489d0311d87" providerId="ADAL" clId="{CDF9A2A1-28E1-4CED-A138-535D116789DB}" dt="2023-03-13T12:49:57.733" v="4083" actId="1035"/>
          <ac:spMkLst>
            <pc:docMk/>
            <pc:sldMk cId="487860779" sldId="873"/>
            <ac:spMk id="35842" creationId="{00000000-0000-0000-0000-000000000000}"/>
          </ac:spMkLst>
        </pc:spChg>
      </pc:sldChg>
      <pc:sldChg chg="modSp">
        <pc:chgData name="YANG, Yan ni [Alumni]" userId="7d707a65-5569-43f7-97aa-c489d0311d87" providerId="ADAL" clId="{CDF9A2A1-28E1-4CED-A138-535D116789DB}" dt="2023-03-13T12:52:18.451" v="4104" actId="1035"/>
        <pc:sldMkLst>
          <pc:docMk/>
          <pc:sldMk cId="1315833209" sldId="874"/>
        </pc:sldMkLst>
        <pc:spChg chg="mod">
          <ac:chgData name="YANG, Yan ni [Alumni]" userId="7d707a65-5569-43f7-97aa-c489d0311d87" providerId="ADAL" clId="{CDF9A2A1-28E1-4CED-A138-535D116789DB}" dt="2023-03-13T12:52:18.451" v="4104" actId="1035"/>
          <ac:spMkLst>
            <pc:docMk/>
            <pc:sldMk cId="1315833209" sldId="874"/>
            <ac:spMk id="2" creationId="{00000000-0000-0000-0000-000000000000}"/>
          </ac:spMkLst>
        </pc:spChg>
        <pc:spChg chg="mod">
          <ac:chgData name="YANG, Yan ni [Alumni]" userId="7d707a65-5569-43f7-97aa-c489d0311d87" providerId="ADAL" clId="{CDF9A2A1-28E1-4CED-A138-535D116789DB}" dt="2023-03-13T12:52:18.451" v="4104" actId="1035"/>
          <ac:spMkLst>
            <pc:docMk/>
            <pc:sldMk cId="1315833209" sldId="874"/>
            <ac:spMk id="3" creationId="{00000000-0000-0000-0000-000000000000}"/>
          </ac:spMkLst>
        </pc:spChg>
      </pc:sldChg>
      <pc:sldChg chg="modSp mod">
        <pc:chgData name="YANG, Yan ni [Alumni]" userId="7d707a65-5569-43f7-97aa-c489d0311d87" providerId="ADAL" clId="{CDF9A2A1-28E1-4CED-A138-535D116789DB}" dt="2023-03-13T12:56:17.779" v="4368" actId="207"/>
        <pc:sldMkLst>
          <pc:docMk/>
          <pc:sldMk cId="2680390389" sldId="875"/>
        </pc:sldMkLst>
        <pc:spChg chg="mod">
          <ac:chgData name="YANG, Yan ni [Alumni]" userId="7d707a65-5569-43f7-97aa-c489d0311d87" providerId="ADAL" clId="{CDF9A2A1-28E1-4CED-A138-535D116789DB}" dt="2023-03-13T12:53:13.576" v="4140" actId="20577"/>
          <ac:spMkLst>
            <pc:docMk/>
            <pc:sldMk cId="2680390389" sldId="875"/>
            <ac:spMk id="2" creationId="{00000000-0000-0000-0000-000000000000}"/>
          </ac:spMkLst>
        </pc:spChg>
        <pc:spChg chg="mod">
          <ac:chgData name="YANG, Yan ni [Alumni]" userId="7d707a65-5569-43f7-97aa-c489d0311d87" providerId="ADAL" clId="{CDF9A2A1-28E1-4CED-A138-535D116789DB}" dt="2023-03-13T12:56:17.779" v="4368" actId="207"/>
          <ac:spMkLst>
            <pc:docMk/>
            <pc:sldMk cId="2680390389" sldId="875"/>
            <ac:spMk id="3" creationId="{00000000-0000-0000-0000-000000000000}"/>
          </ac:spMkLst>
        </pc:spChg>
      </pc:sldChg>
      <pc:sldChg chg="modSp mod">
        <pc:chgData name="YANG, Yan ni [Alumni]" userId="7d707a65-5569-43f7-97aa-c489d0311d87" providerId="ADAL" clId="{CDF9A2A1-28E1-4CED-A138-535D116789DB}" dt="2023-03-13T12:59:34.420" v="4418" actId="20577"/>
        <pc:sldMkLst>
          <pc:docMk/>
          <pc:sldMk cId="317983299" sldId="876"/>
        </pc:sldMkLst>
        <pc:spChg chg="mod">
          <ac:chgData name="YANG, Yan ni [Alumni]" userId="7d707a65-5569-43f7-97aa-c489d0311d87" providerId="ADAL" clId="{CDF9A2A1-28E1-4CED-A138-535D116789DB}" dt="2023-03-13T12:59:24.450" v="4384" actId="1035"/>
          <ac:spMkLst>
            <pc:docMk/>
            <pc:sldMk cId="317983299" sldId="876"/>
            <ac:spMk id="18435" creationId="{00000000-0000-0000-0000-000000000000}"/>
          </ac:spMkLst>
        </pc:spChg>
        <pc:spChg chg="mod">
          <ac:chgData name="YANG, Yan ni [Alumni]" userId="7d707a65-5569-43f7-97aa-c489d0311d87" providerId="ADAL" clId="{CDF9A2A1-28E1-4CED-A138-535D116789DB}" dt="2023-03-13T12:59:34.420" v="4418" actId="20577"/>
          <ac:spMkLst>
            <pc:docMk/>
            <pc:sldMk cId="317983299" sldId="876"/>
            <ac:spMk id="39938" creationId="{00000000-0000-0000-0000-000000000000}"/>
          </ac:spMkLst>
        </pc:spChg>
      </pc:sldChg>
      <pc:sldChg chg="modSp mod">
        <pc:chgData name="YANG, Yan ni [Alumni]" userId="7d707a65-5569-43f7-97aa-c489d0311d87" providerId="ADAL" clId="{CDF9A2A1-28E1-4CED-A138-535D116789DB}" dt="2023-03-13T13:13:00.773" v="4974" actId="20577"/>
        <pc:sldMkLst>
          <pc:docMk/>
          <pc:sldMk cId="2223419838" sldId="877"/>
        </pc:sldMkLst>
        <pc:spChg chg="mod">
          <ac:chgData name="YANG, Yan ni [Alumni]" userId="7d707a65-5569-43f7-97aa-c489d0311d87" providerId="ADAL" clId="{CDF9A2A1-28E1-4CED-A138-535D116789DB}" dt="2023-03-13T13:13:00.773" v="4974" actId="20577"/>
          <ac:spMkLst>
            <pc:docMk/>
            <pc:sldMk cId="2223419838" sldId="877"/>
            <ac:spMk id="3" creationId="{00000000-0000-0000-0000-000000000000}"/>
          </ac:spMkLst>
        </pc:spChg>
      </pc:sldChg>
      <pc:sldChg chg="modSp mod">
        <pc:chgData name="YANG, Yan ni [Alumni]" userId="7d707a65-5569-43f7-97aa-c489d0311d87" providerId="ADAL" clId="{CDF9A2A1-28E1-4CED-A138-535D116789DB}" dt="2023-03-13T13:24:30.760" v="5030" actId="207"/>
        <pc:sldMkLst>
          <pc:docMk/>
          <pc:sldMk cId="1103725047" sldId="879"/>
        </pc:sldMkLst>
        <pc:spChg chg="mod">
          <ac:chgData name="YANG, Yan ni [Alumni]" userId="7d707a65-5569-43f7-97aa-c489d0311d87" providerId="ADAL" clId="{CDF9A2A1-28E1-4CED-A138-535D116789DB}" dt="2023-03-13T13:24:30.760" v="5030" actId="207"/>
          <ac:spMkLst>
            <pc:docMk/>
            <pc:sldMk cId="1103725047" sldId="879"/>
            <ac:spMk id="18435" creationId="{00000000-0000-0000-0000-000000000000}"/>
          </ac:spMkLst>
        </pc:spChg>
        <pc:spChg chg="mod">
          <ac:chgData name="YANG, Yan ni [Alumni]" userId="7d707a65-5569-43f7-97aa-c489d0311d87" providerId="ADAL" clId="{CDF9A2A1-28E1-4CED-A138-535D116789DB}" dt="2023-03-13T13:13:24.962" v="4988" actId="1036"/>
          <ac:spMkLst>
            <pc:docMk/>
            <pc:sldMk cId="1103725047" sldId="879"/>
            <ac:spMk id="40962" creationId="{00000000-0000-0000-0000-000000000000}"/>
          </ac:spMkLst>
        </pc:spChg>
      </pc:sldChg>
      <pc:sldChg chg="modSp">
        <pc:chgData name="YANG, Yan ni [Alumni]" userId="7d707a65-5569-43f7-97aa-c489d0311d87" providerId="ADAL" clId="{CDF9A2A1-28E1-4CED-A138-535D116789DB}" dt="2023-03-13T13:24:13.824" v="5029" actId="1035"/>
        <pc:sldMkLst>
          <pc:docMk/>
          <pc:sldMk cId="3396129206" sldId="880"/>
        </pc:sldMkLst>
        <pc:spChg chg="mod">
          <ac:chgData name="YANG, Yan ni [Alumni]" userId="7d707a65-5569-43f7-97aa-c489d0311d87" providerId="ADAL" clId="{CDF9A2A1-28E1-4CED-A138-535D116789DB}" dt="2023-03-13T13:24:13.824" v="5029" actId="1035"/>
          <ac:spMkLst>
            <pc:docMk/>
            <pc:sldMk cId="3396129206" sldId="880"/>
            <ac:spMk id="42002"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3"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4"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5"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6"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7"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8"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09"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0"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1"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2"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3"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4"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5"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6"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7" creationId="{00000000-0000-0000-0000-000000000000}"/>
          </ac:spMkLst>
        </pc:spChg>
        <pc:spChg chg="mod">
          <ac:chgData name="YANG, Yan ni [Alumni]" userId="7d707a65-5569-43f7-97aa-c489d0311d87" providerId="ADAL" clId="{CDF9A2A1-28E1-4CED-A138-535D116789DB}" dt="2023-03-13T13:24:13.824" v="5029" actId="1035"/>
          <ac:spMkLst>
            <pc:docMk/>
            <pc:sldMk cId="3396129206" sldId="880"/>
            <ac:spMk id="42018" creationId="{00000000-0000-0000-0000-000000000000}"/>
          </ac:spMkLst>
        </pc:spChg>
        <pc:grpChg chg="mod">
          <ac:chgData name="YANG, Yan ni [Alumni]" userId="7d707a65-5569-43f7-97aa-c489d0311d87" providerId="ADAL" clId="{CDF9A2A1-28E1-4CED-A138-535D116789DB}" dt="2023-03-13T13:24:13.824" v="5029" actId="1035"/>
          <ac:grpSpMkLst>
            <pc:docMk/>
            <pc:sldMk cId="3396129206" sldId="880"/>
            <ac:grpSpMk id="42001" creationId="{00000000-0000-0000-0000-000000000000}"/>
          </ac:grpSpMkLst>
        </pc:grpChg>
      </pc:sldChg>
      <pc:sldChg chg="modSp mod">
        <pc:chgData name="YANG, Yan ni [Alumni]" userId="7d707a65-5569-43f7-97aa-c489d0311d87" providerId="ADAL" clId="{CDF9A2A1-28E1-4CED-A138-535D116789DB}" dt="2023-03-13T13:33:40.928" v="5303" actId="20577"/>
        <pc:sldMkLst>
          <pc:docMk/>
          <pc:sldMk cId="1158780077" sldId="881"/>
        </pc:sldMkLst>
        <pc:spChg chg="mod">
          <ac:chgData name="YANG, Yan ni [Alumni]" userId="7d707a65-5569-43f7-97aa-c489d0311d87" providerId="ADAL" clId="{CDF9A2A1-28E1-4CED-A138-535D116789DB}" dt="2023-03-13T13:33:40.928" v="5303" actId="20577"/>
          <ac:spMkLst>
            <pc:docMk/>
            <pc:sldMk cId="1158780077" sldId="881"/>
            <ac:spMk id="18435" creationId="{00000000-0000-0000-0000-000000000000}"/>
          </ac:spMkLst>
        </pc:spChg>
        <pc:spChg chg="mod">
          <ac:chgData name="YANG, Yan ni [Alumni]" userId="7d707a65-5569-43f7-97aa-c489d0311d87" providerId="ADAL" clId="{CDF9A2A1-28E1-4CED-A138-535D116789DB}" dt="2023-03-13T13:24:57.575" v="5052" actId="1035"/>
          <ac:spMkLst>
            <pc:docMk/>
            <pc:sldMk cId="1158780077" sldId="881"/>
            <ac:spMk id="44034" creationId="{00000000-0000-0000-0000-000000000000}"/>
          </ac:spMkLst>
        </pc:spChg>
      </pc:sldChg>
      <pc:sldChg chg="modSp mod">
        <pc:chgData name="YANG, Yan ni [Alumni]" userId="7d707a65-5569-43f7-97aa-c489d0311d87" providerId="ADAL" clId="{CDF9A2A1-28E1-4CED-A138-535D116789DB}" dt="2023-03-13T13:50:56.917" v="5433" actId="948"/>
        <pc:sldMkLst>
          <pc:docMk/>
          <pc:sldMk cId="1963753024" sldId="883"/>
        </pc:sldMkLst>
        <pc:spChg chg="mod">
          <ac:chgData name="YANG, Yan ni [Alumni]" userId="7d707a65-5569-43f7-97aa-c489d0311d87" providerId="ADAL" clId="{CDF9A2A1-28E1-4CED-A138-535D116789DB}" dt="2023-03-13T13:50:56.917" v="5433" actId="948"/>
          <ac:spMkLst>
            <pc:docMk/>
            <pc:sldMk cId="1963753024" sldId="883"/>
            <ac:spMk id="18435" creationId="{00000000-0000-0000-0000-000000000000}"/>
          </ac:spMkLst>
        </pc:spChg>
        <pc:spChg chg="mod">
          <ac:chgData name="YANG, Yan ni [Alumni]" userId="7d707a65-5569-43f7-97aa-c489d0311d87" providerId="ADAL" clId="{CDF9A2A1-28E1-4CED-A138-535D116789DB}" dt="2023-03-13T13:50:36.868" v="5429" actId="1035"/>
          <ac:spMkLst>
            <pc:docMk/>
            <pc:sldMk cId="1963753024" sldId="883"/>
            <ac:spMk id="45058" creationId="{00000000-0000-0000-0000-000000000000}"/>
          </ac:spMkLst>
        </pc:spChg>
      </pc:sldChg>
      <pc:sldChg chg="modSp">
        <pc:chgData name="YANG, Yan ni [Alumni]" userId="7d707a65-5569-43f7-97aa-c489d0311d87" providerId="ADAL" clId="{CDF9A2A1-28E1-4CED-A138-535D116789DB}" dt="2023-03-13T13:51:03.460" v="5447" actId="1035"/>
        <pc:sldMkLst>
          <pc:docMk/>
          <pc:sldMk cId="1578152962" sldId="885"/>
        </pc:sldMkLst>
        <pc:spChg chg="mod">
          <ac:chgData name="YANG, Yan ni [Alumni]" userId="7d707a65-5569-43f7-97aa-c489d0311d87" providerId="ADAL" clId="{CDF9A2A1-28E1-4CED-A138-535D116789DB}" dt="2023-03-13T13:51:03.460" v="5447" actId="1035"/>
          <ac:spMkLst>
            <pc:docMk/>
            <pc:sldMk cId="1578152962" sldId="885"/>
            <ac:spMk id="2" creationId="{00000000-0000-0000-0000-000000000000}"/>
          </ac:spMkLst>
        </pc:spChg>
        <pc:spChg chg="mod">
          <ac:chgData name="YANG, Yan ni [Alumni]" userId="7d707a65-5569-43f7-97aa-c489d0311d87" providerId="ADAL" clId="{CDF9A2A1-28E1-4CED-A138-535D116789DB}" dt="2023-03-13T13:51:03.460" v="5447" actId="1035"/>
          <ac:spMkLst>
            <pc:docMk/>
            <pc:sldMk cId="1578152962" sldId="885"/>
            <ac:spMk id="46082" creationId="{00000000-0000-0000-0000-000000000000}"/>
          </ac:spMkLst>
        </pc:spChg>
      </pc:sldChg>
      <pc:sldChg chg="addSp modSp mod modAnim">
        <pc:chgData name="YANG, Yan ni [Alumni]" userId="7d707a65-5569-43f7-97aa-c489d0311d87" providerId="ADAL" clId="{CDF9A2A1-28E1-4CED-A138-535D116789DB}" dt="2023-03-13T13:57:59.484" v="5534" actId="1036"/>
        <pc:sldMkLst>
          <pc:docMk/>
          <pc:sldMk cId="221577176" sldId="886"/>
        </pc:sldMkLst>
        <pc:spChg chg="add mod">
          <ac:chgData name="YANG, Yan ni [Alumni]" userId="7d707a65-5569-43f7-97aa-c489d0311d87" providerId="ADAL" clId="{CDF9A2A1-28E1-4CED-A138-535D116789DB}" dt="2023-03-13T13:57:59.484" v="5534" actId="1036"/>
          <ac:spMkLst>
            <pc:docMk/>
            <pc:sldMk cId="221577176" sldId="886"/>
            <ac:spMk id="2" creationId="{C264FF91-D554-3E02-96DD-9C1950029CA4}"/>
          </ac:spMkLst>
        </pc:spChg>
        <pc:spChg chg="mod">
          <ac:chgData name="YANG, Yan ni [Alumni]" userId="7d707a65-5569-43f7-97aa-c489d0311d87" providerId="ADAL" clId="{CDF9A2A1-28E1-4CED-A138-535D116789DB}" dt="2023-03-13T13:51:26.620" v="5449" actId="255"/>
          <ac:spMkLst>
            <pc:docMk/>
            <pc:sldMk cId="221577176" sldId="886"/>
            <ac:spMk id="47107" creationId="{00000000-0000-0000-0000-000000000000}"/>
          </ac:spMkLst>
        </pc:spChg>
        <pc:spChg chg="mod">
          <ac:chgData name="YANG, Yan ni [Alumni]" userId="7d707a65-5569-43f7-97aa-c489d0311d87" providerId="ADAL" clId="{CDF9A2A1-28E1-4CED-A138-535D116789DB}" dt="2023-03-13T13:57:59.484" v="5534" actId="1036"/>
          <ac:spMkLst>
            <pc:docMk/>
            <pc:sldMk cId="221577176" sldId="886"/>
            <ac:spMk id="47109" creationId="{00000000-0000-0000-0000-000000000000}"/>
          </ac:spMkLst>
        </pc:spChg>
      </pc:sldChg>
      <pc:sldChg chg="addSp delSp modSp mod modAnim">
        <pc:chgData name="YANG, Yan ni [Alumni]" userId="7d707a65-5569-43f7-97aa-c489d0311d87" providerId="ADAL" clId="{CDF9A2A1-28E1-4CED-A138-535D116789DB}" dt="2023-03-13T13:58:29.210" v="5544" actId="1037"/>
        <pc:sldMkLst>
          <pc:docMk/>
          <pc:sldMk cId="282247615" sldId="887"/>
        </pc:sldMkLst>
        <pc:spChg chg="add mod">
          <ac:chgData name="YANG, Yan ni [Alumni]" userId="7d707a65-5569-43f7-97aa-c489d0311d87" providerId="ADAL" clId="{CDF9A2A1-28E1-4CED-A138-535D116789DB}" dt="2023-03-13T13:58:29.210" v="5544" actId="1037"/>
          <ac:spMkLst>
            <pc:docMk/>
            <pc:sldMk cId="282247615" sldId="887"/>
            <ac:spMk id="3" creationId="{4977BD1B-23EE-E171-F3A2-536E7FF52D95}"/>
          </ac:spMkLst>
        </pc:spChg>
        <pc:spChg chg="del mod">
          <ac:chgData name="YANG, Yan ni [Alumni]" userId="7d707a65-5569-43f7-97aa-c489d0311d87" providerId="ADAL" clId="{CDF9A2A1-28E1-4CED-A138-535D116789DB}" dt="2023-03-13T13:51:50.419" v="5454" actId="478"/>
          <ac:spMkLst>
            <pc:docMk/>
            <pc:sldMk cId="282247615" sldId="887"/>
            <ac:spMk id="9" creationId="{00000000-0000-0000-0000-000000000000}"/>
          </ac:spMkLst>
        </pc:spChg>
        <pc:spChg chg="mod">
          <ac:chgData name="YANG, Yan ni [Alumni]" userId="7d707a65-5569-43f7-97aa-c489d0311d87" providerId="ADAL" clId="{CDF9A2A1-28E1-4CED-A138-535D116789DB}" dt="2023-03-13T13:58:07.738" v="5536" actId="1076"/>
          <ac:spMkLst>
            <pc:docMk/>
            <pc:sldMk cId="282247615" sldId="887"/>
            <ac:spMk id="48131" creationId="{00000000-0000-0000-0000-000000000000}"/>
          </ac:spMkLst>
        </pc:spChg>
        <pc:spChg chg="mod">
          <ac:chgData name="YANG, Yan ni [Alumni]" userId="7d707a65-5569-43f7-97aa-c489d0311d87" providerId="ADAL" clId="{CDF9A2A1-28E1-4CED-A138-535D116789DB}" dt="2023-03-13T13:58:25.378" v="5542" actId="1076"/>
          <ac:spMkLst>
            <pc:docMk/>
            <pc:sldMk cId="282247615" sldId="887"/>
            <ac:spMk id="48134" creationId="{00000000-0000-0000-0000-000000000000}"/>
          </ac:spMkLst>
        </pc:spChg>
      </pc:sldChg>
      <pc:sldChg chg="addSp delSp modSp mod modAnim">
        <pc:chgData name="YANG, Yan ni [Alumni]" userId="7d707a65-5569-43f7-97aa-c489d0311d87" providerId="ADAL" clId="{CDF9A2A1-28E1-4CED-A138-535D116789DB}" dt="2023-03-13T13:57:49.790" v="5529" actId="1076"/>
        <pc:sldMkLst>
          <pc:docMk/>
          <pc:sldMk cId="2623616136" sldId="888"/>
        </pc:sldMkLst>
        <pc:spChg chg="add mod">
          <ac:chgData name="YANG, Yan ni [Alumni]" userId="7d707a65-5569-43f7-97aa-c489d0311d87" providerId="ADAL" clId="{CDF9A2A1-28E1-4CED-A138-535D116789DB}" dt="2023-03-13T13:57:49.790" v="5529" actId="1076"/>
          <ac:spMkLst>
            <pc:docMk/>
            <pc:sldMk cId="2623616136" sldId="888"/>
            <ac:spMk id="3" creationId="{90015FA2-473D-7ECB-56AA-CDB01B4418F7}"/>
          </ac:spMkLst>
        </pc:spChg>
        <pc:spChg chg="del">
          <ac:chgData name="YANG, Yan ni [Alumni]" userId="7d707a65-5569-43f7-97aa-c489d0311d87" providerId="ADAL" clId="{CDF9A2A1-28E1-4CED-A138-535D116789DB}" dt="2023-03-13T13:52:12.597" v="5457" actId="478"/>
          <ac:spMkLst>
            <pc:docMk/>
            <pc:sldMk cId="2623616136" sldId="888"/>
            <ac:spMk id="6" creationId="{00000000-0000-0000-0000-000000000000}"/>
          </ac:spMkLst>
        </pc:spChg>
        <pc:spChg chg="mod">
          <ac:chgData name="YANG, Yan ni [Alumni]" userId="7d707a65-5569-43f7-97aa-c489d0311d87" providerId="ADAL" clId="{CDF9A2A1-28E1-4CED-A138-535D116789DB}" dt="2023-03-13T13:57:42.947" v="5527" actId="1076"/>
          <ac:spMkLst>
            <pc:docMk/>
            <pc:sldMk cId="2623616136" sldId="888"/>
            <ac:spMk id="49155" creationId="{00000000-0000-0000-0000-000000000000}"/>
          </ac:spMkLst>
        </pc:spChg>
        <pc:spChg chg="mod">
          <ac:chgData name="YANG, Yan ni [Alumni]" userId="7d707a65-5569-43f7-97aa-c489d0311d87" providerId="ADAL" clId="{CDF9A2A1-28E1-4CED-A138-535D116789DB}" dt="2023-03-13T13:57:46.068" v="5528" actId="255"/>
          <ac:spMkLst>
            <pc:docMk/>
            <pc:sldMk cId="2623616136" sldId="888"/>
            <ac:spMk id="49157" creationId="{00000000-0000-0000-0000-000000000000}"/>
          </ac:spMkLst>
        </pc:spChg>
      </pc:sldChg>
      <pc:sldChg chg="modSp add">
        <pc:chgData name="YANG, Yan ni [Alumni]" userId="7d707a65-5569-43f7-97aa-c489d0311d87" providerId="ADAL" clId="{CDF9A2A1-28E1-4CED-A138-535D116789DB}" dt="2023-03-13T13:57:05.465" v="5522"/>
        <pc:sldMkLst>
          <pc:docMk/>
          <pc:sldMk cId="1385612431" sldId="889"/>
        </pc:sldMkLst>
        <pc:spChg chg="mod">
          <ac:chgData name="YANG, Yan ni [Alumni]" userId="7d707a65-5569-43f7-97aa-c489d0311d87" providerId="ADAL" clId="{CDF9A2A1-28E1-4CED-A138-535D116789DB}" dt="2023-03-13T13:57:05.465" v="5522"/>
          <ac:spMkLst>
            <pc:docMk/>
            <pc:sldMk cId="1385612431" sldId="889"/>
            <ac:spMk id="4" creationId="{00000000-0000-0000-0000-000000000000}"/>
          </ac:spMkLst>
        </pc:spChg>
      </pc:sldChg>
      <pc:sldChg chg="del">
        <pc:chgData name="YANG, Yan ni [Alumni]" userId="7d707a65-5569-43f7-97aa-c489d0311d87" providerId="ADAL" clId="{CDF9A2A1-28E1-4CED-A138-535D116789DB}" dt="2023-03-13T13:56:59.984" v="5521" actId="2696"/>
        <pc:sldMkLst>
          <pc:docMk/>
          <pc:sldMk cId="3435473168" sldId="889"/>
        </pc:sldMkLst>
      </pc:sldChg>
      <pc:sldChg chg="modSp add">
        <pc:chgData name="YANG, Yan ni [Alumni]" userId="7d707a65-5569-43f7-97aa-c489d0311d87" providerId="ADAL" clId="{CDF9A2A1-28E1-4CED-A138-535D116789DB}" dt="2023-03-13T13:57:05.465" v="5522"/>
        <pc:sldMkLst>
          <pc:docMk/>
          <pc:sldMk cId="257321593" sldId="890"/>
        </pc:sldMkLst>
        <pc:spChg chg="mod">
          <ac:chgData name="YANG, Yan ni [Alumni]" userId="7d707a65-5569-43f7-97aa-c489d0311d87" providerId="ADAL" clId="{CDF9A2A1-28E1-4CED-A138-535D116789DB}" dt="2023-03-13T13:57:05.465" v="5522"/>
          <ac:spMkLst>
            <pc:docMk/>
            <pc:sldMk cId="257321593" sldId="890"/>
            <ac:spMk id="2" creationId="{00000000-0000-0000-0000-000000000000}"/>
          </ac:spMkLst>
        </pc:spChg>
      </pc:sldChg>
      <pc:sldChg chg="modSp del">
        <pc:chgData name="YANG, Yan ni [Alumni]" userId="7d707a65-5569-43f7-97aa-c489d0311d87" providerId="ADAL" clId="{CDF9A2A1-28E1-4CED-A138-535D116789DB}" dt="2023-03-13T13:56:59.984" v="5521" actId="2696"/>
        <pc:sldMkLst>
          <pc:docMk/>
          <pc:sldMk cId="356835460" sldId="890"/>
        </pc:sldMkLst>
        <pc:spChg chg="mod">
          <ac:chgData name="YANG, Yan ni [Alumni]" userId="7d707a65-5569-43f7-97aa-c489d0311d87" providerId="ADAL" clId="{CDF9A2A1-28E1-4CED-A138-535D116789DB}" dt="2023-03-13T13:54:26.515" v="5518" actId="1038"/>
          <ac:spMkLst>
            <pc:docMk/>
            <pc:sldMk cId="356835460" sldId="890"/>
            <ac:spMk id="99331" creationId="{00000000-0000-0000-0000-000000000000}"/>
          </ac:spMkLst>
        </pc:spChg>
        <pc:spChg chg="mod">
          <ac:chgData name="YANG, Yan ni [Alumni]" userId="7d707a65-5569-43f7-97aa-c489d0311d87" providerId="ADAL" clId="{CDF9A2A1-28E1-4CED-A138-535D116789DB}" dt="2023-03-13T13:54:26.515" v="5518" actId="1038"/>
          <ac:spMkLst>
            <pc:docMk/>
            <pc:sldMk cId="356835460" sldId="890"/>
            <ac:spMk id="99332" creationId="{00000000-0000-0000-0000-000000000000}"/>
          </ac:spMkLst>
        </pc:spChg>
      </pc:sldChg>
      <pc:sldChg chg="modSp add">
        <pc:chgData name="YANG, Yan ni [Alumni]" userId="7d707a65-5569-43f7-97aa-c489d0311d87" providerId="ADAL" clId="{CDF9A2A1-28E1-4CED-A138-535D116789DB}" dt="2023-03-13T13:57:05.465" v="5522"/>
        <pc:sldMkLst>
          <pc:docMk/>
          <pc:sldMk cId="678523053" sldId="891"/>
        </pc:sldMkLst>
        <pc:spChg chg="mod">
          <ac:chgData name="YANG, Yan ni [Alumni]" userId="7d707a65-5569-43f7-97aa-c489d0311d87" providerId="ADAL" clId="{CDF9A2A1-28E1-4CED-A138-535D116789DB}" dt="2023-03-13T13:57:05.465" v="5522"/>
          <ac:spMkLst>
            <pc:docMk/>
            <pc:sldMk cId="678523053" sldId="891"/>
            <ac:spMk id="2" creationId="{00000000-0000-0000-0000-000000000000}"/>
          </ac:spMkLst>
        </pc:spChg>
      </pc:sldChg>
      <pc:sldChg chg="del">
        <pc:chgData name="YANG, Yan ni [Alumni]" userId="7d707a65-5569-43f7-97aa-c489d0311d87" providerId="ADAL" clId="{CDF9A2A1-28E1-4CED-A138-535D116789DB}" dt="2023-03-13T13:56:59.984" v="5521" actId="2696"/>
        <pc:sldMkLst>
          <pc:docMk/>
          <pc:sldMk cId="994310672" sldId="891"/>
        </pc:sldMkLst>
      </pc:sldChg>
      <pc:sldChg chg="del">
        <pc:chgData name="YANG, Yan ni [Alumni]" userId="7d707a65-5569-43f7-97aa-c489d0311d87" providerId="ADAL" clId="{CDF9A2A1-28E1-4CED-A138-535D116789DB}" dt="2023-03-13T13:56:59.984" v="5521" actId="2696"/>
        <pc:sldMkLst>
          <pc:docMk/>
          <pc:sldMk cId="687531088" sldId="892"/>
        </pc:sldMkLst>
      </pc:sldChg>
      <pc:sldChg chg="modSp add">
        <pc:chgData name="YANG, Yan ni [Alumni]" userId="7d707a65-5569-43f7-97aa-c489d0311d87" providerId="ADAL" clId="{CDF9A2A1-28E1-4CED-A138-535D116789DB}" dt="2023-03-13T13:57:05.465" v="5522"/>
        <pc:sldMkLst>
          <pc:docMk/>
          <pc:sldMk cId="3172476531" sldId="892"/>
        </pc:sldMkLst>
        <pc:spChg chg="mod">
          <ac:chgData name="YANG, Yan ni [Alumni]" userId="7d707a65-5569-43f7-97aa-c489d0311d87" providerId="ADAL" clId="{CDF9A2A1-28E1-4CED-A138-535D116789DB}" dt="2023-03-13T13:57:05.465" v="5522"/>
          <ac:spMkLst>
            <pc:docMk/>
            <pc:sldMk cId="3172476531" sldId="892"/>
            <ac:spMk id="2" creationId="{00000000-0000-0000-0000-000000000000}"/>
          </ac:spMkLst>
        </pc:spChg>
      </pc:sldChg>
      <pc:sldChg chg="del">
        <pc:chgData name="YANG, Yan ni [Alumni]" userId="7d707a65-5569-43f7-97aa-c489d0311d87" providerId="ADAL" clId="{CDF9A2A1-28E1-4CED-A138-535D116789DB}" dt="2023-03-13T13:55:51.506" v="5519" actId="2696"/>
        <pc:sldMkLst>
          <pc:docMk/>
          <pc:sldMk cId="2314925038" sldId="893"/>
        </pc:sldMkLst>
      </pc:sldChg>
      <pc:sldChg chg="modSp add">
        <pc:chgData name="YANG, Yan ni [Alumni]" userId="7d707a65-5569-43f7-97aa-c489d0311d87" providerId="ADAL" clId="{CDF9A2A1-28E1-4CED-A138-535D116789DB}" dt="2023-03-13T13:56:09.686" v="5520"/>
        <pc:sldMkLst>
          <pc:docMk/>
          <pc:sldMk cId="3679523310" sldId="893"/>
        </pc:sldMkLst>
        <pc:spChg chg="mod">
          <ac:chgData name="YANG, Yan ni [Alumni]" userId="7d707a65-5569-43f7-97aa-c489d0311d87" providerId="ADAL" clId="{CDF9A2A1-28E1-4CED-A138-535D116789DB}" dt="2023-03-13T13:56:09.686" v="5520"/>
          <ac:spMkLst>
            <pc:docMk/>
            <pc:sldMk cId="3679523310" sldId="893"/>
            <ac:spMk id="4" creationId="{00000000-0000-0000-0000-000000000000}"/>
          </ac:spMkLst>
        </pc:spChg>
      </pc:sldChg>
      <pc:sldChg chg="del">
        <pc:chgData name="YANG, Yan ni [Alumni]" userId="7d707a65-5569-43f7-97aa-c489d0311d87" providerId="ADAL" clId="{CDF9A2A1-28E1-4CED-A138-535D116789DB}" dt="2023-03-13T13:55:51.506" v="5519" actId="2696"/>
        <pc:sldMkLst>
          <pc:docMk/>
          <pc:sldMk cId="950237716" sldId="894"/>
        </pc:sldMkLst>
      </pc:sldChg>
      <pc:sldChg chg="modSp add">
        <pc:chgData name="YANG, Yan ni [Alumni]" userId="7d707a65-5569-43f7-97aa-c489d0311d87" providerId="ADAL" clId="{CDF9A2A1-28E1-4CED-A138-535D116789DB}" dt="2023-03-13T13:56:09.686" v="5520"/>
        <pc:sldMkLst>
          <pc:docMk/>
          <pc:sldMk cId="3902531163" sldId="894"/>
        </pc:sldMkLst>
        <pc:spChg chg="mod">
          <ac:chgData name="YANG, Yan ni [Alumni]" userId="7d707a65-5569-43f7-97aa-c489d0311d87" providerId="ADAL" clId="{CDF9A2A1-28E1-4CED-A138-535D116789DB}" dt="2023-03-13T13:56:09.686" v="5520"/>
          <ac:spMkLst>
            <pc:docMk/>
            <pc:sldMk cId="3902531163" sldId="894"/>
            <ac:spMk id="2" creationId="{00000000-0000-0000-0000-000000000000}"/>
          </ac:spMkLst>
        </pc:spChg>
      </pc:sldChg>
      <pc:sldChg chg="del">
        <pc:chgData name="YANG, Yan ni [Alumni]" userId="7d707a65-5569-43f7-97aa-c489d0311d87" providerId="ADAL" clId="{CDF9A2A1-28E1-4CED-A138-535D116789DB}" dt="2023-03-13T13:55:51.506" v="5519" actId="2696"/>
        <pc:sldMkLst>
          <pc:docMk/>
          <pc:sldMk cId="2987318333" sldId="895"/>
        </pc:sldMkLst>
      </pc:sldChg>
      <pc:sldChg chg="modSp add">
        <pc:chgData name="YANG, Yan ni [Alumni]" userId="7d707a65-5569-43f7-97aa-c489d0311d87" providerId="ADAL" clId="{CDF9A2A1-28E1-4CED-A138-535D116789DB}" dt="2023-03-13T13:56:09.686" v="5520"/>
        <pc:sldMkLst>
          <pc:docMk/>
          <pc:sldMk cId="3140887911" sldId="895"/>
        </pc:sldMkLst>
        <pc:spChg chg="mod">
          <ac:chgData name="YANG, Yan ni [Alumni]" userId="7d707a65-5569-43f7-97aa-c489d0311d87" providerId="ADAL" clId="{CDF9A2A1-28E1-4CED-A138-535D116789DB}" dt="2023-03-13T13:56:09.686" v="5520"/>
          <ac:spMkLst>
            <pc:docMk/>
            <pc:sldMk cId="3140887911" sldId="895"/>
            <ac:spMk id="2" creationId="{00000000-0000-0000-0000-000000000000}"/>
          </ac:spMkLst>
        </pc:spChg>
      </pc:sldChg>
      <pc:sldChg chg="del">
        <pc:chgData name="YANG, Yan ni [Alumni]" userId="7d707a65-5569-43f7-97aa-c489d0311d87" providerId="ADAL" clId="{CDF9A2A1-28E1-4CED-A138-535D116789DB}" dt="2023-03-13T13:55:51.506" v="5519" actId="2696"/>
        <pc:sldMkLst>
          <pc:docMk/>
          <pc:sldMk cId="1628397201" sldId="896"/>
        </pc:sldMkLst>
      </pc:sldChg>
      <pc:sldChg chg="add">
        <pc:chgData name="YANG, Yan ni [Alumni]" userId="7d707a65-5569-43f7-97aa-c489d0311d87" providerId="ADAL" clId="{CDF9A2A1-28E1-4CED-A138-535D116789DB}" dt="2023-03-13T13:56:09.686" v="5520"/>
        <pc:sldMkLst>
          <pc:docMk/>
          <pc:sldMk cId="2491484228" sldId="896"/>
        </pc:sldMkLst>
      </pc:sldChg>
      <pc:sldChg chg="modSp add">
        <pc:chgData name="YANG, Yan ni [Alumni]" userId="7d707a65-5569-43f7-97aa-c489d0311d87" providerId="ADAL" clId="{CDF9A2A1-28E1-4CED-A138-535D116789DB}" dt="2023-03-13T13:56:09.686" v="5520"/>
        <pc:sldMkLst>
          <pc:docMk/>
          <pc:sldMk cId="3468519731" sldId="897"/>
        </pc:sldMkLst>
        <pc:spChg chg="mod">
          <ac:chgData name="YANG, Yan ni [Alumni]" userId="7d707a65-5569-43f7-97aa-c489d0311d87" providerId="ADAL" clId="{CDF9A2A1-28E1-4CED-A138-535D116789DB}" dt="2023-03-13T13:56:09.686" v="5520"/>
          <ac:spMkLst>
            <pc:docMk/>
            <pc:sldMk cId="3468519731" sldId="897"/>
            <ac:spMk id="2" creationId="{00000000-0000-0000-0000-000000000000}"/>
          </ac:spMkLst>
        </pc:spChg>
      </pc:sldChg>
      <pc:sldChg chg="del">
        <pc:chgData name="YANG, Yan ni [Alumni]" userId="7d707a65-5569-43f7-97aa-c489d0311d87" providerId="ADAL" clId="{CDF9A2A1-28E1-4CED-A138-535D116789DB}" dt="2023-03-13T13:55:51.506" v="5519" actId="2696"/>
        <pc:sldMkLst>
          <pc:docMk/>
          <pc:sldMk cId="3620110176" sldId="897"/>
        </pc:sldMkLst>
      </pc:sldChg>
      <pc:sldChg chg="modSp add">
        <pc:chgData name="YANG, Yan ni [Alumni]" userId="7d707a65-5569-43f7-97aa-c489d0311d87" providerId="ADAL" clId="{CDF9A2A1-28E1-4CED-A138-535D116789DB}" dt="2023-03-13T13:56:09.686" v="5520"/>
        <pc:sldMkLst>
          <pc:docMk/>
          <pc:sldMk cId="1925027601" sldId="898"/>
        </pc:sldMkLst>
        <pc:spChg chg="mod">
          <ac:chgData name="YANG, Yan ni [Alumni]" userId="7d707a65-5569-43f7-97aa-c489d0311d87" providerId="ADAL" clId="{CDF9A2A1-28E1-4CED-A138-535D116789DB}" dt="2023-03-13T13:56:09.686" v="5520"/>
          <ac:spMkLst>
            <pc:docMk/>
            <pc:sldMk cId="1925027601" sldId="898"/>
            <ac:spMk id="2" creationId="{00000000-0000-0000-0000-000000000000}"/>
          </ac:spMkLst>
        </pc:spChg>
      </pc:sldChg>
      <pc:sldChg chg="del">
        <pc:chgData name="YANG, Yan ni [Alumni]" userId="7d707a65-5569-43f7-97aa-c489d0311d87" providerId="ADAL" clId="{CDF9A2A1-28E1-4CED-A138-535D116789DB}" dt="2023-03-13T13:55:51.506" v="5519" actId="2696"/>
        <pc:sldMkLst>
          <pc:docMk/>
          <pc:sldMk cId="3368249549" sldId="898"/>
        </pc:sldMkLst>
      </pc:sldChg>
      <pc:sldChg chg="del">
        <pc:chgData name="YANG, Yan ni [Alumni]" userId="7d707a65-5569-43f7-97aa-c489d0311d87" providerId="ADAL" clId="{CDF9A2A1-28E1-4CED-A138-535D116789DB}" dt="2023-03-13T13:55:51.506" v="5519" actId="2696"/>
        <pc:sldMkLst>
          <pc:docMk/>
          <pc:sldMk cId="2369780707" sldId="899"/>
        </pc:sldMkLst>
      </pc:sldChg>
      <pc:sldChg chg="add">
        <pc:chgData name="YANG, Yan ni [Alumni]" userId="7d707a65-5569-43f7-97aa-c489d0311d87" providerId="ADAL" clId="{CDF9A2A1-28E1-4CED-A138-535D116789DB}" dt="2023-03-13T13:56:09.686" v="5520"/>
        <pc:sldMkLst>
          <pc:docMk/>
          <pc:sldMk cId="2551565734" sldId="899"/>
        </pc:sldMkLst>
      </pc:sldChg>
      <pc:sldChg chg="modSp add mod ord">
        <pc:chgData name="YANG, Yan ni [Alumni]" userId="7d707a65-5569-43f7-97aa-c489d0311d87" providerId="ADAL" clId="{CDF9A2A1-28E1-4CED-A138-535D116789DB}" dt="2023-03-13T08:43:47.322" v="1151"/>
        <pc:sldMkLst>
          <pc:docMk/>
          <pc:sldMk cId="4181076851" sldId="915"/>
        </pc:sldMkLst>
        <pc:spChg chg="mod">
          <ac:chgData name="YANG, Yan ni [Alumni]" userId="7d707a65-5569-43f7-97aa-c489d0311d87" providerId="ADAL" clId="{CDF9A2A1-28E1-4CED-A138-535D116789DB}" dt="2023-03-13T08:43:43.437" v="1149" actId="27636"/>
          <ac:spMkLst>
            <pc:docMk/>
            <pc:sldMk cId="4181076851" sldId="915"/>
            <ac:spMk id="3" creationId="{00000000-0000-0000-0000-000000000000}"/>
          </ac:spMkLst>
        </pc:spChg>
      </pc:sldChg>
      <pc:sldChg chg="addSp delSp modSp new mod modAnim">
        <pc:chgData name="YANG, Yan ni [Alumni]" userId="7d707a65-5569-43f7-97aa-c489d0311d87" providerId="ADAL" clId="{CDF9A2A1-28E1-4CED-A138-535D116789DB}" dt="2023-03-13T13:43:22.141" v="5329" actId="20577"/>
        <pc:sldMkLst>
          <pc:docMk/>
          <pc:sldMk cId="3706476977" sldId="916"/>
        </pc:sldMkLst>
        <pc:spChg chg="mod">
          <ac:chgData name="YANG, Yan ni [Alumni]" userId="7d707a65-5569-43f7-97aa-c489d0311d87" providerId="ADAL" clId="{CDF9A2A1-28E1-4CED-A138-535D116789DB}" dt="2023-03-13T09:08:54.548" v="1552" actId="20577"/>
          <ac:spMkLst>
            <pc:docMk/>
            <pc:sldMk cId="3706476977" sldId="916"/>
            <ac:spMk id="2" creationId="{12B10391-A75D-78D1-0CBC-B2C3A40DAD4B}"/>
          </ac:spMkLst>
        </pc:spChg>
        <pc:spChg chg="add del mod">
          <ac:chgData name="YANG, Yan ni [Alumni]" userId="7d707a65-5569-43f7-97aa-c489d0311d87" providerId="ADAL" clId="{CDF9A2A1-28E1-4CED-A138-535D116789DB}" dt="2023-03-13T13:42:53.871" v="5323"/>
          <ac:spMkLst>
            <pc:docMk/>
            <pc:sldMk cId="3706476977" sldId="916"/>
            <ac:spMk id="3" creationId="{37DD0DC0-3964-241A-0B06-8F7F1BC74F4D}"/>
          </ac:spMkLst>
        </pc:spChg>
        <pc:spChg chg="add del mod">
          <ac:chgData name="YANG, Yan ni [Alumni]" userId="7d707a65-5569-43f7-97aa-c489d0311d87" providerId="ADAL" clId="{CDF9A2A1-28E1-4CED-A138-535D116789DB}" dt="2023-03-13T13:42:52.176" v="5321"/>
          <ac:spMkLst>
            <pc:docMk/>
            <pc:sldMk cId="3706476977" sldId="916"/>
            <ac:spMk id="4" creationId="{73EEB397-B0D3-437D-661A-70B1C71AE871}"/>
          </ac:spMkLst>
        </pc:spChg>
        <pc:spChg chg="add mod">
          <ac:chgData name="YANG, Yan ni [Alumni]" userId="7d707a65-5569-43f7-97aa-c489d0311d87" providerId="ADAL" clId="{CDF9A2A1-28E1-4CED-A138-535D116789DB}" dt="2023-03-13T13:43:22.141" v="5329" actId="20577"/>
          <ac:spMkLst>
            <pc:docMk/>
            <pc:sldMk cId="3706476977" sldId="916"/>
            <ac:spMk id="5" creationId="{AD5FB6D3-04D8-1679-B302-533A7CB4EB21}"/>
          </ac:spMkLst>
        </pc:spChg>
      </pc:sldChg>
      <pc:sldChg chg="modSp add mod">
        <pc:chgData name="YANG, Yan ni [Alumni]" userId="7d707a65-5569-43f7-97aa-c489d0311d87" providerId="ADAL" clId="{CDF9A2A1-28E1-4CED-A138-535D116789DB}" dt="2023-03-13T09:51:28.544" v="3445" actId="20577"/>
        <pc:sldMkLst>
          <pc:docMk/>
          <pc:sldMk cId="572009112" sldId="917"/>
        </pc:sldMkLst>
        <pc:spChg chg="mod">
          <ac:chgData name="YANG, Yan ni [Alumni]" userId="7d707a65-5569-43f7-97aa-c489d0311d87" providerId="ADAL" clId="{CDF9A2A1-28E1-4CED-A138-535D116789DB}" dt="2023-03-13T09:51:28.544" v="3445" actId="20577"/>
          <ac:spMkLst>
            <pc:docMk/>
            <pc:sldMk cId="572009112" sldId="917"/>
            <ac:spMk id="33795" creationId="{00000000-0000-0000-0000-000000000000}"/>
          </ac:spMkLst>
        </pc:spChg>
      </pc:sldChg>
      <pc:sldChg chg="modSp new mod ord">
        <pc:chgData name="YANG, Yan ni [Alumni]" userId="7d707a65-5569-43f7-97aa-c489d0311d87" providerId="ADAL" clId="{CDF9A2A1-28E1-4CED-A138-535D116789DB}" dt="2023-03-13T12:46:13.887" v="4025" actId="20577"/>
        <pc:sldMkLst>
          <pc:docMk/>
          <pc:sldMk cId="881292302" sldId="918"/>
        </pc:sldMkLst>
        <pc:spChg chg="mod">
          <ac:chgData name="YANG, Yan ni [Alumni]" userId="7d707a65-5569-43f7-97aa-c489d0311d87" providerId="ADAL" clId="{CDF9A2A1-28E1-4CED-A138-535D116789DB}" dt="2023-03-13T12:46:13.887" v="4025" actId="20577"/>
          <ac:spMkLst>
            <pc:docMk/>
            <pc:sldMk cId="881292302" sldId="918"/>
            <ac:spMk id="2" creationId="{17BBB6F7-924D-2536-B93D-C188B603A239}"/>
          </ac:spMkLst>
        </pc:spChg>
        <pc:spChg chg="mod">
          <ac:chgData name="YANG, Yan ni [Alumni]" userId="7d707a65-5569-43f7-97aa-c489d0311d87" providerId="ADAL" clId="{CDF9A2A1-28E1-4CED-A138-535D116789DB}" dt="2023-03-13T12:45:54.976" v="4000" actId="20577"/>
          <ac:spMkLst>
            <pc:docMk/>
            <pc:sldMk cId="881292302" sldId="918"/>
            <ac:spMk id="3" creationId="{617F0B35-D1BC-CACE-0EA8-B14CBEBEE110}"/>
          </ac:spMkLst>
        </pc:spChg>
      </pc:sldChg>
      <pc:sldChg chg="modSp add mod">
        <pc:chgData name="YANG, Yan ni [Alumni]" userId="7d707a65-5569-43f7-97aa-c489d0311d87" providerId="ADAL" clId="{CDF9A2A1-28E1-4CED-A138-535D116789DB}" dt="2023-03-13T12:55:38.844" v="4367" actId="20577"/>
        <pc:sldMkLst>
          <pc:docMk/>
          <pc:sldMk cId="2867365248" sldId="919"/>
        </pc:sldMkLst>
        <pc:spChg chg="mod">
          <ac:chgData name="YANG, Yan ni [Alumni]" userId="7d707a65-5569-43f7-97aa-c489d0311d87" providerId="ADAL" clId="{CDF9A2A1-28E1-4CED-A138-535D116789DB}" dt="2023-03-13T12:55:38.844" v="4367" actId="20577"/>
          <ac:spMkLst>
            <pc:docMk/>
            <pc:sldMk cId="2867365248" sldId="919"/>
            <ac:spMk id="18435" creationId="{00000000-0000-0000-0000-000000000000}"/>
          </ac:spMkLst>
        </pc:spChg>
        <pc:spChg chg="mod">
          <ac:chgData name="YANG, Yan ni [Alumni]" userId="7d707a65-5569-43f7-97aa-c489d0311d87" providerId="ADAL" clId="{CDF9A2A1-28E1-4CED-A138-535D116789DB}" dt="2023-03-13T12:54:24.552" v="4180" actId="20577"/>
          <ac:spMkLst>
            <pc:docMk/>
            <pc:sldMk cId="2867365248" sldId="919"/>
            <ac:spMk id="35842" creationId="{00000000-0000-0000-0000-000000000000}"/>
          </ac:spMkLst>
        </pc:spChg>
      </pc:sldChg>
      <pc:sldChg chg="modSp add mod">
        <pc:chgData name="YANG, Yan ni [Alumni]" userId="7d707a65-5569-43f7-97aa-c489d0311d87" providerId="ADAL" clId="{CDF9A2A1-28E1-4CED-A138-535D116789DB}" dt="2023-03-13T13:11:27.857" v="4760" actId="20577"/>
        <pc:sldMkLst>
          <pc:docMk/>
          <pc:sldMk cId="2606654496" sldId="920"/>
        </pc:sldMkLst>
        <pc:spChg chg="mod">
          <ac:chgData name="YANG, Yan ni [Alumni]" userId="7d707a65-5569-43f7-97aa-c489d0311d87" providerId="ADAL" clId="{CDF9A2A1-28E1-4CED-A138-535D116789DB}" dt="2023-03-13T13:11:27.857" v="4760" actId="20577"/>
          <ac:spMkLst>
            <pc:docMk/>
            <pc:sldMk cId="2606654496" sldId="920"/>
            <ac:spMk id="18435" creationId="{00000000-0000-0000-0000-000000000000}"/>
          </ac:spMkLst>
        </pc:spChg>
        <pc:spChg chg="mod">
          <ac:chgData name="YANG, Yan ni [Alumni]" userId="7d707a65-5569-43f7-97aa-c489d0311d87" providerId="ADAL" clId="{CDF9A2A1-28E1-4CED-A138-535D116789DB}" dt="2023-03-13T13:04:42.004" v="4549" actId="1076"/>
          <ac:spMkLst>
            <pc:docMk/>
            <pc:sldMk cId="2606654496" sldId="920"/>
            <ac:spMk id="39938" creationId="{00000000-0000-0000-0000-000000000000}"/>
          </ac:spMkLst>
        </pc:spChg>
      </pc:sldChg>
      <pc:sldChg chg="new del">
        <pc:chgData name="YANG, Yan ni [Alumni]" userId="7d707a65-5569-43f7-97aa-c489d0311d87" providerId="ADAL" clId="{CDF9A2A1-28E1-4CED-A138-535D116789DB}" dt="2023-03-13T13:42:45.028" v="5319" actId="47"/>
        <pc:sldMkLst>
          <pc:docMk/>
          <pc:sldMk cId="1300182701" sldId="921"/>
        </pc:sldMkLst>
      </pc:sldChg>
      <pc:sldChg chg="modSp add mod modAnim">
        <pc:chgData name="YANG, Yan ni [Alumni]" userId="7d707a65-5569-43f7-97aa-c489d0311d87" providerId="ADAL" clId="{CDF9A2A1-28E1-4CED-A138-535D116789DB}" dt="2023-03-13T13:44:17.315" v="5369" actId="20577"/>
        <pc:sldMkLst>
          <pc:docMk/>
          <pc:sldMk cId="4099756659" sldId="921"/>
        </pc:sldMkLst>
        <pc:spChg chg="mod">
          <ac:chgData name="YANG, Yan ni [Alumni]" userId="7d707a65-5569-43f7-97aa-c489d0311d87" providerId="ADAL" clId="{CDF9A2A1-28E1-4CED-A138-535D116789DB}" dt="2023-03-13T13:44:11.318" v="5359" actId="20577"/>
          <ac:spMkLst>
            <pc:docMk/>
            <pc:sldMk cId="4099756659" sldId="921"/>
            <ac:spMk id="3" creationId="{37DD0DC0-3964-241A-0B06-8F7F1BC74F4D}"/>
          </ac:spMkLst>
        </pc:spChg>
        <pc:spChg chg="mod">
          <ac:chgData name="YANG, Yan ni [Alumni]" userId="7d707a65-5569-43f7-97aa-c489d0311d87" providerId="ADAL" clId="{CDF9A2A1-28E1-4CED-A138-535D116789DB}" dt="2023-03-13T13:44:17.315" v="5369" actId="20577"/>
          <ac:spMkLst>
            <pc:docMk/>
            <pc:sldMk cId="4099756659" sldId="921"/>
            <ac:spMk id="5" creationId="{AD5FB6D3-04D8-1679-B302-533A7CB4EB21}"/>
          </ac:spMkLst>
        </pc:spChg>
      </pc:sldChg>
      <pc:sldChg chg="new del">
        <pc:chgData name="YANG, Yan ni [Alumni]" userId="7d707a65-5569-43f7-97aa-c489d0311d87" providerId="ADAL" clId="{CDF9A2A1-28E1-4CED-A138-535D116789DB}" dt="2023-03-13T13:44:36.746" v="5371" actId="680"/>
        <pc:sldMkLst>
          <pc:docMk/>
          <pc:sldMk cId="587823663" sldId="922"/>
        </pc:sldMkLst>
      </pc:sldChg>
      <pc:sldChg chg="modSp add mod modAnim">
        <pc:chgData name="YANG, Yan ni [Alumni]" userId="7d707a65-5569-43f7-97aa-c489d0311d87" providerId="ADAL" clId="{CDF9A2A1-28E1-4CED-A138-535D116789DB}" dt="2023-03-13T13:44:59.797" v="5376" actId="20577"/>
        <pc:sldMkLst>
          <pc:docMk/>
          <pc:sldMk cId="1298319276" sldId="922"/>
        </pc:sldMkLst>
        <pc:spChg chg="mod">
          <ac:chgData name="YANG, Yan ni [Alumni]" userId="7d707a65-5569-43f7-97aa-c489d0311d87" providerId="ADAL" clId="{CDF9A2A1-28E1-4CED-A138-535D116789DB}" dt="2023-03-13T13:44:44.606" v="5374" actId="20577"/>
          <ac:spMkLst>
            <pc:docMk/>
            <pc:sldMk cId="1298319276" sldId="922"/>
            <ac:spMk id="3" creationId="{37DD0DC0-3964-241A-0B06-8F7F1BC74F4D}"/>
          </ac:spMkLst>
        </pc:spChg>
        <pc:spChg chg="mod">
          <ac:chgData name="YANG, Yan ni [Alumni]" userId="7d707a65-5569-43f7-97aa-c489d0311d87" providerId="ADAL" clId="{CDF9A2A1-28E1-4CED-A138-535D116789DB}" dt="2023-03-13T13:44:59.797" v="5376" actId="20577"/>
          <ac:spMkLst>
            <pc:docMk/>
            <pc:sldMk cId="1298319276" sldId="922"/>
            <ac:spMk id="5" creationId="{AD5FB6D3-04D8-1679-B302-533A7CB4EB21}"/>
          </ac:spMkLst>
        </pc:spChg>
      </pc:sldChg>
      <pc:sldChg chg="addSp delSp modSp add mod delAnim modAnim">
        <pc:chgData name="YANG, Yan ni [Alumni]" userId="7d707a65-5569-43f7-97aa-c489d0311d87" providerId="ADAL" clId="{CDF9A2A1-28E1-4CED-A138-535D116789DB}" dt="2023-03-13T13:50:08.007" v="5426"/>
        <pc:sldMkLst>
          <pc:docMk/>
          <pc:sldMk cId="860113358" sldId="923"/>
        </pc:sldMkLst>
        <pc:spChg chg="mod">
          <ac:chgData name="YANG, Yan ni [Alumni]" userId="7d707a65-5569-43f7-97aa-c489d0311d87" providerId="ADAL" clId="{CDF9A2A1-28E1-4CED-A138-535D116789DB}" dt="2023-03-13T13:49:45.452" v="5420" actId="20577"/>
          <ac:spMkLst>
            <pc:docMk/>
            <pc:sldMk cId="860113358" sldId="923"/>
            <ac:spMk id="3" creationId="{37DD0DC0-3964-241A-0B06-8F7F1BC74F4D}"/>
          </ac:spMkLst>
        </pc:spChg>
        <pc:spChg chg="add mod">
          <ac:chgData name="YANG, Yan ni [Alumni]" userId="7d707a65-5569-43f7-97aa-c489d0311d87" providerId="ADAL" clId="{CDF9A2A1-28E1-4CED-A138-535D116789DB}" dt="2023-03-13T13:50:02.950" v="5425" actId="113"/>
          <ac:spMkLst>
            <pc:docMk/>
            <pc:sldMk cId="860113358" sldId="923"/>
            <ac:spMk id="4" creationId="{A7A8FC11-9725-72EB-EBFF-23E6830FD9BC}"/>
          </ac:spMkLst>
        </pc:spChg>
        <pc:spChg chg="del">
          <ac:chgData name="YANG, Yan ni [Alumni]" userId="7d707a65-5569-43f7-97aa-c489d0311d87" providerId="ADAL" clId="{CDF9A2A1-28E1-4CED-A138-535D116789DB}" dt="2023-03-13T13:49:03.127" v="5379" actId="478"/>
          <ac:spMkLst>
            <pc:docMk/>
            <pc:sldMk cId="860113358" sldId="923"/>
            <ac:spMk id="5" creationId="{AD5FB6D3-04D8-1679-B302-533A7CB4EB21}"/>
          </ac:spMkLst>
        </pc:spChg>
      </pc:sldChg>
      <pc:sldMasterChg chg="modSp setBg modSldLayout">
        <pc:chgData name="YANG, Yan ni [Alumni]" userId="7d707a65-5569-43f7-97aa-c489d0311d87" providerId="ADAL" clId="{CDF9A2A1-28E1-4CED-A138-535D116789DB}" dt="2023-03-13T08:15:17.903" v="365" actId="207"/>
        <pc:sldMasterMkLst>
          <pc:docMk/>
          <pc:sldMasterMk cId="0" sldId="2147483953"/>
        </pc:sldMasterMkLst>
        <pc:spChg chg="mod">
          <ac:chgData name="YANG, Yan ni [Alumni]" userId="7d707a65-5569-43f7-97aa-c489d0311d87" providerId="ADAL" clId="{CDF9A2A1-28E1-4CED-A138-535D116789DB}" dt="2023-03-13T08:14:03.453" v="328" actId="1035"/>
          <ac:spMkLst>
            <pc:docMk/>
            <pc:sldMasterMk cId="0" sldId="2147483953"/>
            <ac:spMk id="1026" creationId="{00000000-0000-0000-0000-000000000000}"/>
          </ac:spMkLst>
        </pc:spChg>
        <pc:spChg chg="mod">
          <ac:chgData name="YANG, Yan ni [Alumni]" userId="7d707a65-5569-43f7-97aa-c489d0311d87" providerId="ADAL" clId="{CDF9A2A1-28E1-4CED-A138-535D116789DB}" dt="2023-03-13T08:14:03.453" v="328" actId="1035"/>
          <ac:spMkLst>
            <pc:docMk/>
            <pc:sldMasterMk cId="0" sldId="2147483953"/>
            <ac:spMk id="1027" creationId="{00000000-0000-0000-0000-000000000000}"/>
          </ac:spMkLst>
        </pc:spChg>
        <pc:sldLayoutChg chg="modSp mod setBg">
          <pc:chgData name="YANG, Yan ni [Alumni]" userId="7d707a65-5569-43f7-97aa-c489d0311d87" providerId="ADAL" clId="{CDF9A2A1-28E1-4CED-A138-535D116789DB}" dt="2023-03-13T08:15:17.903" v="365" actId="207"/>
          <pc:sldLayoutMkLst>
            <pc:docMk/>
            <pc:sldMasterMk cId="0" sldId="2147483953"/>
            <pc:sldLayoutMk cId="1370355639" sldId="2147484936"/>
          </pc:sldLayoutMkLst>
          <pc:spChg chg="mod">
            <ac:chgData name="YANG, Yan ni [Alumni]" userId="7d707a65-5569-43f7-97aa-c489d0311d87" providerId="ADAL" clId="{CDF9A2A1-28E1-4CED-A138-535D116789DB}" dt="2023-03-13T08:14:29.752" v="344" actId="1036"/>
            <ac:spMkLst>
              <pc:docMk/>
              <pc:sldMasterMk cId="0" sldId="2147483953"/>
              <pc:sldLayoutMk cId="1370355639" sldId="2147484936"/>
              <ac:spMk id="2" creationId="{00000000-0000-0000-0000-000000000000}"/>
            </ac:spMkLst>
          </pc:spChg>
          <pc:spChg chg="mod">
            <ac:chgData name="YANG, Yan ni [Alumni]" userId="7d707a65-5569-43f7-97aa-c489d0311d87" providerId="ADAL" clId="{CDF9A2A1-28E1-4CED-A138-535D116789DB}" dt="2023-03-13T08:14:29.752" v="344" actId="1036"/>
            <ac:spMkLst>
              <pc:docMk/>
              <pc:sldMasterMk cId="0" sldId="2147483953"/>
              <pc:sldLayoutMk cId="1370355639" sldId="2147484936"/>
              <ac:spMk id="3" creationId="{00000000-0000-0000-0000-000000000000}"/>
            </ac:spMkLst>
          </pc:spChg>
          <pc:spChg chg="mod">
            <ac:chgData name="YANG, Yan ni [Alumni]" userId="7d707a65-5569-43f7-97aa-c489d0311d87" providerId="ADAL" clId="{CDF9A2A1-28E1-4CED-A138-535D116789DB}" dt="2023-03-13T08:15:17.903" v="365" actId="207"/>
            <ac:spMkLst>
              <pc:docMk/>
              <pc:sldMasterMk cId="0" sldId="2147483953"/>
              <pc:sldLayoutMk cId="1370355639" sldId="2147484936"/>
              <ac:spMk id="4" creationId="{00000000-0000-0000-0000-000000000000}"/>
            </ac:spMkLst>
          </pc:spChg>
        </pc:sldLayoutChg>
        <pc:sldLayoutChg chg="setBg">
          <pc:chgData name="YANG, Yan ni [Alumni]" userId="7d707a65-5569-43f7-97aa-c489d0311d87" providerId="ADAL" clId="{CDF9A2A1-28E1-4CED-A138-535D116789DB}" dt="2023-03-13T07:51:26.707" v="287"/>
          <pc:sldLayoutMkLst>
            <pc:docMk/>
            <pc:sldMasterMk cId="0" sldId="2147483953"/>
            <pc:sldLayoutMk cId="117868266" sldId="2147484937"/>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4175648148" sldId="2147484938"/>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560985330" sldId="2147484939"/>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454668338" sldId="2147484940"/>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3559968465" sldId="2147484941"/>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96642869" sldId="2147484942"/>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1209962179" sldId="2147484943"/>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3703603398" sldId="2147484944"/>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3792003489" sldId="2147484945"/>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2031475679" sldId="2147484946"/>
          </pc:sldLayoutMkLst>
        </pc:sldLayoutChg>
        <pc:sldLayoutChg chg="setBg">
          <pc:chgData name="YANG, Yan ni [Alumni]" userId="7d707a65-5569-43f7-97aa-c489d0311d87" providerId="ADAL" clId="{CDF9A2A1-28E1-4CED-A138-535D116789DB}" dt="2023-03-13T07:51:26.707" v="287"/>
          <pc:sldLayoutMkLst>
            <pc:docMk/>
            <pc:sldMasterMk cId="0" sldId="2147483953"/>
            <pc:sldLayoutMk cId="2654211845" sldId="2147484947"/>
          </pc:sldLayoutMkLst>
        </pc:sldLayoutChg>
      </pc:sldMasterChg>
      <pc:sldMasterChg chg="setBg modSldLayout">
        <pc:chgData name="YANG, Yan ni [Alumni]" userId="7d707a65-5569-43f7-97aa-c489d0311d87" providerId="ADAL" clId="{CDF9A2A1-28E1-4CED-A138-535D116789DB}" dt="2023-03-13T07:51:26.707" v="287"/>
        <pc:sldMasterMkLst>
          <pc:docMk/>
          <pc:sldMasterMk cId="847160885" sldId="2147484948"/>
        </pc:sldMasterMkLst>
        <pc:sldLayoutChg chg="setBg">
          <pc:chgData name="YANG, Yan ni [Alumni]" userId="7d707a65-5569-43f7-97aa-c489d0311d87" providerId="ADAL" clId="{CDF9A2A1-28E1-4CED-A138-535D116789DB}" dt="2023-03-13T07:51:26.707" v="287"/>
          <pc:sldLayoutMkLst>
            <pc:docMk/>
            <pc:sldMasterMk cId="847160885" sldId="2147484948"/>
            <pc:sldLayoutMk cId="3852517597" sldId="2147484949"/>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1620880753" sldId="2147484950"/>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1429214104" sldId="2147484951"/>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766340837" sldId="2147484952"/>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580172096" sldId="2147484953"/>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305856618" sldId="2147484954"/>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1166248961" sldId="2147484955"/>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3430379770" sldId="2147484956"/>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2993586754" sldId="2147484957"/>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2700870981" sldId="2147484958"/>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248825452" sldId="2147484959"/>
          </pc:sldLayoutMkLst>
        </pc:sldLayoutChg>
        <pc:sldLayoutChg chg="setBg">
          <pc:chgData name="YANG, Yan ni [Alumni]" userId="7d707a65-5569-43f7-97aa-c489d0311d87" providerId="ADAL" clId="{CDF9A2A1-28E1-4CED-A138-535D116789DB}" dt="2023-03-13T07:51:26.707" v="287"/>
          <pc:sldLayoutMkLst>
            <pc:docMk/>
            <pc:sldMasterMk cId="847160885" sldId="2147484948"/>
            <pc:sldLayoutMk cId="2277413732" sldId="21474849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C7F13ADD-376A-4A7B-8625-7C19773B8999}" type="slidenum">
              <a:rPr lang="en-US" altLang="zh-CN"/>
              <a:pPr/>
              <a:t>‹#›</a:t>
            </a:fld>
            <a:endParaRPr lang="en-US" altLang="zh-CN"/>
          </a:p>
        </p:txBody>
      </p:sp>
    </p:spTree>
    <p:extLst>
      <p:ext uri="{BB962C8B-B14F-4D97-AF65-F5344CB8AC3E}">
        <p14:creationId xmlns:p14="http://schemas.microsoft.com/office/powerpoint/2010/main" val="2933430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10854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10891B06-E25B-4739-B888-FB188B9F17CF}" type="slidenum">
              <a:rPr lang="en-US" altLang="zh-CN"/>
              <a:pPr/>
              <a:t>‹#›</a:t>
            </a:fld>
            <a:endParaRPr lang="en-US" altLang="zh-CN"/>
          </a:p>
        </p:txBody>
      </p:sp>
    </p:spTree>
    <p:extLst>
      <p:ext uri="{BB962C8B-B14F-4D97-AF65-F5344CB8AC3E}">
        <p14:creationId xmlns:p14="http://schemas.microsoft.com/office/powerpoint/2010/main" val="2315499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BC277AA-C1C8-47F5-A534-4A8B29D4A6F6}" type="slidenum">
              <a:rPr lang="en-US" altLang="zh-CN" sz="1300"/>
              <a:pPr eaLnBrk="1" hangingPunct="1"/>
              <a:t>1</a:t>
            </a:fld>
            <a:endParaRPr lang="en-US" altLang="zh-CN" sz="1300"/>
          </a:p>
        </p:txBody>
      </p:sp>
      <p:sp>
        <p:nvSpPr>
          <p:cNvPr id="109571" name="Rectangle 2"/>
          <p:cNvSpPr>
            <a:spLocks noGrp="1" noRot="1" noChangeAspect="1" noChangeArrowheads="1" noTextEdit="1"/>
          </p:cNvSpPr>
          <p:nvPr>
            <p:ph type="sldImg"/>
          </p:nvPr>
        </p:nvSpPr>
        <p:spPr>
          <a:xfrm>
            <a:off x="992188" y="768350"/>
            <a:ext cx="5116512" cy="3836988"/>
          </a:xfrm>
          <a:ln/>
        </p:spPr>
      </p:sp>
      <p:sp>
        <p:nvSpPr>
          <p:cNvPr id="1095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2863790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B039B2A-C673-42FF-96C7-7E66AE5E05B2}" type="slidenum">
              <a:rPr lang="en-US" altLang="zh-CN" sz="1300">
                <a:ea typeface="宋体" panose="02010600030101010101" pitchFamily="2" charset="-122"/>
              </a:rPr>
              <a:pPr eaLnBrk="1" hangingPunct="1"/>
              <a:t>15</a:t>
            </a:fld>
            <a:endParaRPr lang="en-US" altLang="zh-CN" sz="1300">
              <a:ea typeface="宋体" panose="02010600030101010101" pitchFamily="2" charset="-122"/>
            </a:endParaRPr>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4635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A518641D-23E2-4A7F-9BE9-EB83E612E42D}" type="slidenum">
              <a:rPr lang="en-US" altLang="zh-CN" sz="1300">
                <a:ea typeface="宋体" panose="02010600030101010101" pitchFamily="2" charset="-122"/>
              </a:rPr>
              <a:pPr eaLnBrk="1" hangingPunct="1"/>
              <a:t>17</a:t>
            </a:fld>
            <a:endParaRPr lang="en-US" altLang="zh-CN" sz="1300">
              <a:ea typeface="宋体" panose="02010600030101010101" pitchFamily="2" charset="-122"/>
            </a:endParaRPr>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135876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7EDDBC6C-9123-4970-B157-E13C4DA6D50C}" type="slidenum">
              <a:rPr lang="en-US" altLang="zh-CN" sz="1300">
                <a:ea typeface="宋体" panose="02010600030101010101" pitchFamily="2" charset="-122"/>
              </a:rPr>
              <a:pPr eaLnBrk="1" hangingPunct="1"/>
              <a:t>18</a:t>
            </a:fld>
            <a:endParaRPr lang="en-US" altLang="zh-CN" sz="1300">
              <a:ea typeface="宋体" panose="02010600030101010101" pitchFamily="2" charset="-122"/>
            </a:endParaRPr>
          </a:p>
        </p:txBody>
      </p:sp>
      <p:sp>
        <p:nvSpPr>
          <p:cNvPr id="122883" name="Rectangle 2"/>
          <p:cNvSpPr>
            <a:spLocks noGrp="1" noRot="1" noChangeAspect="1" noChangeArrowheads="1" noTextEdit="1"/>
          </p:cNvSpPr>
          <p:nvPr>
            <p:ph type="sldImg"/>
          </p:nvPr>
        </p:nvSpPr>
        <p:spPr>
          <a:xfrm>
            <a:off x="992188" y="768350"/>
            <a:ext cx="5114925" cy="3836988"/>
          </a:xfrm>
          <a:ln/>
        </p:spPr>
      </p:sp>
      <p:sp>
        <p:nvSpPr>
          <p:cNvPr id="1228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67863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F0202C2-5732-48CD-9D2F-6C66D9FE304B}" type="slidenum">
              <a:rPr lang="en-US" altLang="zh-CN" sz="1300">
                <a:ea typeface="宋体" panose="02010600030101010101" pitchFamily="2" charset="-122"/>
              </a:rPr>
              <a:pPr eaLnBrk="1" hangingPunct="1"/>
              <a:t>19</a:t>
            </a:fld>
            <a:endParaRPr lang="en-US" altLang="zh-CN" sz="1300">
              <a:ea typeface="宋体" panose="02010600030101010101" pitchFamily="2" charset="-122"/>
            </a:endParaRPr>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7990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3B7758A-2945-415B-A066-BB65CF6B180F}" type="slidenum">
              <a:rPr lang="en-US" altLang="zh-CN" sz="1300">
                <a:ea typeface="宋体" panose="02010600030101010101" pitchFamily="2" charset="-122"/>
              </a:rPr>
              <a:pPr eaLnBrk="1" hangingPunct="1"/>
              <a:t>20</a:t>
            </a:fld>
            <a:endParaRPr lang="en-US" altLang="zh-CN" sz="1300">
              <a:ea typeface="宋体" panose="02010600030101010101" pitchFamily="2" charset="-122"/>
            </a:endParaRPr>
          </a:p>
        </p:txBody>
      </p:sp>
      <p:sp>
        <p:nvSpPr>
          <p:cNvPr id="124931" name="Rectangle 2"/>
          <p:cNvSpPr>
            <a:spLocks noGrp="1" noRot="1" noChangeAspect="1" noChangeArrowheads="1" noTextEdit="1"/>
          </p:cNvSpPr>
          <p:nvPr>
            <p:ph type="sldImg"/>
          </p:nvPr>
        </p:nvSpPr>
        <p:spPr>
          <a:xfrm>
            <a:off x="992188" y="768350"/>
            <a:ext cx="5114925" cy="3836988"/>
          </a:xfrm>
          <a:ln/>
        </p:spPr>
      </p:sp>
      <p:sp>
        <p:nvSpPr>
          <p:cNvPr id="1249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3332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F0202C2-5732-48CD-9D2F-6C66D9FE304B}" type="slidenum">
              <a:rPr lang="en-US" altLang="zh-CN" sz="1300">
                <a:ea typeface="宋体" panose="02010600030101010101" pitchFamily="2" charset="-122"/>
              </a:rPr>
              <a:pPr eaLnBrk="1" hangingPunct="1"/>
              <a:t>21</a:t>
            </a:fld>
            <a:endParaRPr lang="en-US" altLang="zh-CN" sz="1300">
              <a:ea typeface="宋体" panose="02010600030101010101" pitchFamily="2" charset="-122"/>
            </a:endParaRPr>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07229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EAE26B0-6EF9-4892-B8B9-F0EA6447DC24}" type="slidenum">
              <a:rPr lang="en-US" altLang="zh-CN" sz="1300">
                <a:ea typeface="宋体" panose="02010600030101010101" pitchFamily="2" charset="-122"/>
              </a:rPr>
              <a:pPr eaLnBrk="1" hangingPunct="1"/>
              <a:t>23</a:t>
            </a:fld>
            <a:endParaRPr lang="en-US" altLang="zh-CN" sz="1300">
              <a:ea typeface="宋体" panose="02010600030101010101" pitchFamily="2" charset="-122"/>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53572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7F00131-1DBF-4067-AB06-0A7A762049F9}" type="slidenum">
              <a:rPr lang="en-US" altLang="zh-CN" sz="1300">
                <a:ea typeface="宋体" panose="02010600030101010101" pitchFamily="2" charset="-122"/>
              </a:rPr>
              <a:pPr eaLnBrk="1" hangingPunct="1"/>
              <a:t>24</a:t>
            </a:fld>
            <a:endParaRPr lang="en-US" altLang="zh-CN" sz="1300">
              <a:ea typeface="宋体" panose="02010600030101010101" pitchFamily="2" charset="-122"/>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59207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2AA2F61-EA97-40A9-9F77-F3227B2D0587}" type="slidenum">
              <a:rPr lang="en-US" altLang="zh-CN" sz="1300">
                <a:ea typeface="宋体" panose="02010600030101010101" pitchFamily="2" charset="-122"/>
              </a:rPr>
              <a:pPr eaLnBrk="1" hangingPunct="1"/>
              <a:t>25</a:t>
            </a:fld>
            <a:endParaRPr lang="en-US" altLang="zh-CN" sz="1300">
              <a:ea typeface="宋体" panose="02010600030101010101" pitchFamily="2" charset="-122"/>
            </a:endParaRPr>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08129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6316680-3107-4B73-A6C7-920F701EED2C}" type="slidenum">
              <a:rPr lang="en-US" altLang="zh-CN" sz="1300">
                <a:ea typeface="宋体" panose="02010600030101010101" pitchFamily="2" charset="-122"/>
              </a:rPr>
              <a:pPr eaLnBrk="1" hangingPunct="1"/>
              <a:t>26</a:t>
            </a:fld>
            <a:endParaRPr lang="en-US" altLang="zh-CN" sz="1300">
              <a:ea typeface="宋体" panose="02010600030101010101" pitchFamily="2" charset="-122"/>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68251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19C0C9D-BD51-4501-ACA9-8E328693E05C}" type="slidenum">
              <a:rPr lang="en-US" altLang="zh-CN" sz="1300"/>
              <a:pPr eaLnBrk="1" hangingPunct="1"/>
              <a:t>2</a:t>
            </a:fld>
            <a:endParaRPr lang="en-US" altLang="zh-CN" sz="1300"/>
          </a:p>
        </p:txBody>
      </p:sp>
      <p:sp>
        <p:nvSpPr>
          <p:cNvPr id="110595" name="Rectangle 2"/>
          <p:cNvSpPr>
            <a:spLocks noGrp="1" noRot="1" noChangeAspect="1" noChangeArrowheads="1" noTextEdit="1"/>
          </p:cNvSpPr>
          <p:nvPr>
            <p:ph type="sldImg"/>
          </p:nvPr>
        </p:nvSpPr>
        <p:spPr>
          <a:xfrm>
            <a:off x="992188" y="768350"/>
            <a:ext cx="5116512"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57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20EC7FE-8879-40D0-A29C-DE0D5DFE1DB6}" type="slidenum">
              <a:rPr lang="en-US" altLang="zh-CN" sz="1300">
                <a:ea typeface="宋体" panose="02010600030101010101" pitchFamily="2" charset="-122"/>
              </a:rPr>
              <a:pPr eaLnBrk="1" hangingPunct="1"/>
              <a:t>27</a:t>
            </a:fld>
            <a:endParaRPr lang="en-US" altLang="zh-CN" sz="1300">
              <a:ea typeface="宋体" panose="02010600030101010101" pitchFamily="2" charset="-122"/>
            </a:endParaRPr>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9169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7E93B72-73D0-4021-B1C2-5BC8688028BA}" type="slidenum">
              <a:rPr lang="en-US" altLang="zh-CN" sz="1300">
                <a:ea typeface="宋体" panose="02010600030101010101" pitchFamily="2" charset="-122"/>
              </a:rPr>
              <a:pPr eaLnBrk="1" hangingPunct="1"/>
              <a:t>28</a:t>
            </a:fld>
            <a:endParaRPr lang="en-US" altLang="zh-CN" sz="1300">
              <a:ea typeface="宋体" panose="02010600030101010101" pitchFamily="2" charset="-122"/>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996139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xfrm>
            <a:off x="992188" y="768350"/>
            <a:ext cx="5116512" cy="3836988"/>
          </a:xfrm>
          <a:ln/>
        </p:spPr>
      </p:sp>
      <p:sp>
        <p:nvSpPr>
          <p:cNvPr id="134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41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507BDBF-928C-47E3-86C5-C14855AB423D}" type="slidenum">
              <a:rPr lang="en-US" altLang="zh-CN" sz="1300"/>
              <a:pPr eaLnBrk="1" hangingPunct="1"/>
              <a:t>33</a:t>
            </a:fld>
            <a:endParaRPr lang="en-US" altLang="zh-CN" sz="1300"/>
          </a:p>
        </p:txBody>
      </p:sp>
    </p:spTree>
    <p:extLst>
      <p:ext uri="{BB962C8B-B14F-4D97-AF65-F5344CB8AC3E}">
        <p14:creationId xmlns:p14="http://schemas.microsoft.com/office/powerpoint/2010/main" val="303224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34</a:t>
            </a:fld>
            <a:endParaRPr lang="en-US" altLang="zh-CN"/>
          </a:p>
        </p:txBody>
      </p:sp>
    </p:spTree>
    <p:extLst>
      <p:ext uri="{BB962C8B-B14F-4D97-AF65-F5344CB8AC3E}">
        <p14:creationId xmlns:p14="http://schemas.microsoft.com/office/powerpoint/2010/main" val="2058314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992188" y="768350"/>
            <a:ext cx="5116512" cy="3836988"/>
          </a:xfrm>
          <a:ln/>
        </p:spPr>
      </p:sp>
      <p:sp>
        <p:nvSpPr>
          <p:cNvPr id="1351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517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E26DE7D-9580-43D6-87AD-40A80DC1B959}" type="slidenum">
              <a:rPr lang="en-US" altLang="zh-CN" sz="1300"/>
              <a:pPr eaLnBrk="1" hangingPunct="1"/>
              <a:t>35</a:t>
            </a:fld>
            <a:endParaRPr lang="en-US" altLang="zh-CN" sz="1300"/>
          </a:p>
        </p:txBody>
      </p:sp>
    </p:spTree>
    <p:extLst>
      <p:ext uri="{BB962C8B-B14F-4D97-AF65-F5344CB8AC3E}">
        <p14:creationId xmlns:p14="http://schemas.microsoft.com/office/powerpoint/2010/main" val="2785460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44</a:t>
            </a:fld>
            <a:endParaRPr lang="en-US" altLang="zh-CN"/>
          </a:p>
        </p:txBody>
      </p:sp>
    </p:spTree>
    <p:extLst>
      <p:ext uri="{BB962C8B-B14F-4D97-AF65-F5344CB8AC3E}">
        <p14:creationId xmlns:p14="http://schemas.microsoft.com/office/powerpoint/2010/main" val="1900881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992188" y="768350"/>
            <a:ext cx="5116512" cy="3836988"/>
          </a:xfrm>
          <a:ln/>
        </p:spPr>
      </p:sp>
      <p:sp>
        <p:nvSpPr>
          <p:cNvPr id="136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61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4DF52C9-23DA-40BB-9C42-2B2D15E2006E}" type="slidenum">
              <a:rPr lang="en-US" altLang="zh-CN" sz="1300"/>
              <a:pPr eaLnBrk="1" hangingPunct="1"/>
              <a:t>48</a:t>
            </a:fld>
            <a:endParaRPr lang="en-US" altLang="zh-CN" sz="1300"/>
          </a:p>
        </p:txBody>
      </p:sp>
    </p:spTree>
    <p:extLst>
      <p:ext uri="{BB962C8B-B14F-4D97-AF65-F5344CB8AC3E}">
        <p14:creationId xmlns:p14="http://schemas.microsoft.com/office/powerpoint/2010/main" val="4102010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76F21037-49D8-4012-AD27-342D4FBFD20B}" type="slidenum">
              <a:rPr lang="en-US" altLang="zh-CN" sz="1300">
                <a:ea typeface="宋体" panose="02010600030101010101" pitchFamily="2" charset="-122"/>
              </a:rPr>
              <a:pPr eaLnBrk="1" hangingPunct="1"/>
              <a:t>49</a:t>
            </a:fld>
            <a:endParaRPr lang="en-US" altLang="zh-CN" sz="1300">
              <a:ea typeface="宋体" panose="02010600030101010101" pitchFamily="2" charset="-122"/>
            </a:endParaRPr>
          </a:p>
        </p:txBody>
      </p:sp>
      <p:sp>
        <p:nvSpPr>
          <p:cNvPr id="137219" name="Rectangle 2"/>
          <p:cNvSpPr>
            <a:spLocks noGrp="1" noRot="1" noChangeAspect="1" noChangeArrowheads="1" noTextEdit="1"/>
          </p:cNvSpPr>
          <p:nvPr>
            <p:ph type="sldImg"/>
          </p:nvPr>
        </p:nvSpPr>
        <p:spPr>
          <a:xfrm>
            <a:off x="992188" y="768350"/>
            <a:ext cx="5114925" cy="3836988"/>
          </a:xfrm>
          <a:ln/>
        </p:spPr>
      </p:sp>
      <p:sp>
        <p:nvSpPr>
          <p:cNvPr id="1372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8772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xfrm>
            <a:off x="992188" y="768350"/>
            <a:ext cx="5116512" cy="3836988"/>
          </a:xfrm>
          <a:ln/>
        </p:spPr>
      </p:sp>
      <p:sp>
        <p:nvSpPr>
          <p:cNvPr id="1392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3926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6E025EB-1AB9-4D9F-B694-66604DE8B694}" type="slidenum">
              <a:rPr lang="en-US" altLang="zh-CN" sz="1300"/>
              <a:pPr eaLnBrk="1" hangingPunct="1"/>
              <a:t>50</a:t>
            </a:fld>
            <a:endParaRPr lang="en-US" altLang="zh-CN" sz="1300"/>
          </a:p>
        </p:txBody>
      </p:sp>
    </p:spTree>
    <p:extLst>
      <p:ext uri="{BB962C8B-B14F-4D97-AF65-F5344CB8AC3E}">
        <p14:creationId xmlns:p14="http://schemas.microsoft.com/office/powerpoint/2010/main" val="53699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52</a:t>
            </a:fld>
            <a:endParaRPr lang="en-US" altLang="zh-CN"/>
          </a:p>
        </p:txBody>
      </p:sp>
    </p:spTree>
    <p:extLst>
      <p:ext uri="{BB962C8B-B14F-4D97-AF65-F5344CB8AC3E}">
        <p14:creationId xmlns:p14="http://schemas.microsoft.com/office/powerpoint/2010/main" val="23986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19C0C9D-BD51-4501-ACA9-8E328693E05C}" type="slidenum">
              <a:rPr lang="en-US" altLang="zh-CN" sz="1300"/>
              <a:pPr eaLnBrk="1" hangingPunct="1"/>
              <a:t>3</a:t>
            </a:fld>
            <a:endParaRPr lang="en-US" altLang="zh-CN" sz="1300"/>
          </a:p>
        </p:txBody>
      </p:sp>
      <p:sp>
        <p:nvSpPr>
          <p:cNvPr id="110595" name="Rectangle 2"/>
          <p:cNvSpPr>
            <a:spLocks noGrp="1" noRot="1" noChangeAspect="1" noChangeArrowheads="1" noTextEdit="1"/>
          </p:cNvSpPr>
          <p:nvPr>
            <p:ph type="sldImg"/>
          </p:nvPr>
        </p:nvSpPr>
        <p:spPr>
          <a:xfrm>
            <a:off x="992188" y="768350"/>
            <a:ext cx="5116512"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6415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53</a:t>
            </a:fld>
            <a:endParaRPr lang="en-US" altLang="zh-CN"/>
          </a:p>
        </p:txBody>
      </p:sp>
    </p:spTree>
    <p:extLst>
      <p:ext uri="{BB962C8B-B14F-4D97-AF65-F5344CB8AC3E}">
        <p14:creationId xmlns:p14="http://schemas.microsoft.com/office/powerpoint/2010/main" val="264699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54</a:t>
            </a:fld>
            <a:endParaRPr lang="en-US" altLang="zh-CN"/>
          </a:p>
        </p:txBody>
      </p:sp>
    </p:spTree>
    <p:extLst>
      <p:ext uri="{BB962C8B-B14F-4D97-AF65-F5344CB8AC3E}">
        <p14:creationId xmlns:p14="http://schemas.microsoft.com/office/powerpoint/2010/main" val="1624595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891B06-E25B-4739-B888-FB188B9F17CF}" type="slidenum">
              <a:rPr lang="en-US" altLang="zh-CN" smtClean="0"/>
              <a:pPr/>
              <a:t>57</a:t>
            </a:fld>
            <a:endParaRPr lang="en-US" altLang="zh-CN"/>
          </a:p>
        </p:txBody>
      </p:sp>
    </p:spTree>
    <p:extLst>
      <p:ext uri="{BB962C8B-B14F-4D97-AF65-F5344CB8AC3E}">
        <p14:creationId xmlns:p14="http://schemas.microsoft.com/office/powerpoint/2010/main" val="691498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xfrm>
            <a:off x="992188" y="768350"/>
            <a:ext cx="5116512" cy="3836988"/>
          </a:xfrm>
          <a:ln/>
        </p:spPr>
      </p:sp>
      <p:sp>
        <p:nvSpPr>
          <p:cNvPr id="140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402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88159C2-FE9E-48D1-8DD0-1FC9C3F41CEF}"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59</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3431924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0E0831F-6A7B-4254-A4B7-7A21954728D5}"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39" name="Rectangle 2"/>
          <p:cNvSpPr>
            <a:spLocks noGrp="1" noRot="1" noChangeAspect="1" noChangeArrowheads="1" noTextEdit="1"/>
          </p:cNvSpPr>
          <p:nvPr>
            <p:ph type="sldImg"/>
          </p:nvPr>
        </p:nvSpPr>
        <p:spPr>
          <a:xfrm>
            <a:off x="992188" y="768350"/>
            <a:ext cx="5114925" cy="3836988"/>
          </a:xfrm>
          <a:ln/>
        </p:spPr>
      </p:sp>
      <p:sp>
        <p:nvSpPr>
          <p:cNvPr id="14234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94511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10891B06-E25B-4739-B888-FB188B9F17CF}"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2537278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10891B06-E25B-4739-B888-FB188B9F17CF}"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72</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2186683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10891B06-E25B-4739-B888-FB188B9F17CF}"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74</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181003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19C0C9D-BD51-4501-ACA9-8E328693E05C}" type="slidenum">
              <a:rPr lang="en-US" altLang="zh-CN" sz="1300"/>
              <a:pPr eaLnBrk="1" hangingPunct="1"/>
              <a:t>4</a:t>
            </a:fld>
            <a:endParaRPr lang="en-US" altLang="zh-CN" sz="1300"/>
          </a:p>
        </p:txBody>
      </p:sp>
      <p:sp>
        <p:nvSpPr>
          <p:cNvPr id="110595" name="Rectangle 2"/>
          <p:cNvSpPr>
            <a:spLocks noGrp="1" noRot="1" noChangeAspect="1" noChangeArrowheads="1" noTextEdit="1"/>
          </p:cNvSpPr>
          <p:nvPr>
            <p:ph type="sldImg"/>
          </p:nvPr>
        </p:nvSpPr>
        <p:spPr>
          <a:xfrm>
            <a:off x="992188" y="768350"/>
            <a:ext cx="5116512" cy="3836988"/>
          </a:xfrm>
          <a:ln/>
        </p:spPr>
      </p:sp>
      <p:sp>
        <p:nvSpPr>
          <p:cNvPr id="1105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858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BD46555-766F-4767-A0F7-EF3DB6F872DE}" type="slidenum">
              <a:rPr lang="en-US" altLang="zh-CN" sz="1300">
                <a:ea typeface="宋体" panose="02010600030101010101" pitchFamily="2" charset="-122"/>
              </a:rPr>
              <a:pPr eaLnBrk="1" hangingPunct="1"/>
              <a:t>9</a:t>
            </a:fld>
            <a:endParaRPr lang="en-US" altLang="zh-CN" sz="1300">
              <a:ea typeface="宋体" panose="02010600030101010101" pitchFamily="2" charset="-122"/>
            </a:endParaRPr>
          </a:p>
        </p:txBody>
      </p:sp>
      <p:sp>
        <p:nvSpPr>
          <p:cNvPr id="111619" name="Rectangle 2"/>
          <p:cNvSpPr>
            <a:spLocks noGrp="1" noRot="1" noChangeAspect="1" noChangeArrowheads="1" noTextEdit="1"/>
          </p:cNvSpPr>
          <p:nvPr>
            <p:ph type="sldImg"/>
          </p:nvPr>
        </p:nvSpPr>
        <p:spPr>
          <a:xfrm>
            <a:off x="992188" y="768350"/>
            <a:ext cx="5114925" cy="3836988"/>
          </a:xfrm>
          <a:ln/>
        </p:spPr>
      </p:sp>
      <p:sp>
        <p:nvSpPr>
          <p:cNvPr id="1116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24517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D9832BF-3123-4A4A-B2EC-18D0EC51A0C0}" type="slidenum">
              <a:rPr lang="en-US" altLang="zh-CN" sz="1300">
                <a:ea typeface="宋体" panose="02010600030101010101" pitchFamily="2" charset="-122"/>
              </a:rPr>
              <a:pPr eaLnBrk="1" hangingPunct="1"/>
              <a:t>11</a:t>
            </a:fld>
            <a:endParaRPr lang="en-US" altLang="zh-CN" sz="1300">
              <a:ea typeface="宋体" panose="02010600030101010101" pitchFamily="2" charset="-122"/>
            </a:endParaRPr>
          </a:p>
        </p:txBody>
      </p:sp>
      <p:sp>
        <p:nvSpPr>
          <p:cNvPr id="112643" name="Rectangle 2"/>
          <p:cNvSpPr>
            <a:spLocks noGrp="1" noRot="1" noChangeAspect="1" noChangeArrowheads="1" noTextEdit="1"/>
          </p:cNvSpPr>
          <p:nvPr>
            <p:ph type="sldImg"/>
          </p:nvPr>
        </p:nvSpPr>
        <p:spPr>
          <a:xfrm>
            <a:off x="992188" y="768350"/>
            <a:ext cx="5114925" cy="3836988"/>
          </a:xfrm>
          <a:ln/>
        </p:spPr>
      </p:sp>
      <p:sp>
        <p:nvSpPr>
          <p:cNvPr id="11264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337992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9A5C405F-2947-45FD-AC48-2BE581C29472}" type="slidenum">
              <a:rPr lang="en-US" altLang="zh-CN" sz="1300">
                <a:ea typeface="宋体" panose="02010600030101010101" pitchFamily="2" charset="-122"/>
              </a:rPr>
              <a:pPr eaLnBrk="1" hangingPunct="1"/>
              <a:t>12</a:t>
            </a:fld>
            <a:endParaRPr lang="en-US" altLang="zh-CN" sz="1300">
              <a:ea typeface="宋体" panose="02010600030101010101" pitchFamily="2" charset="-122"/>
            </a:endParaRPr>
          </a:p>
        </p:txBody>
      </p:sp>
      <p:sp>
        <p:nvSpPr>
          <p:cNvPr id="113667" name="Rectangle 2"/>
          <p:cNvSpPr>
            <a:spLocks noGrp="1" noRot="1" noChangeAspect="1" noChangeArrowheads="1" noTextEdit="1"/>
          </p:cNvSpPr>
          <p:nvPr>
            <p:ph type="sldImg"/>
          </p:nvPr>
        </p:nvSpPr>
        <p:spPr>
          <a:xfrm>
            <a:off x="992188" y="768350"/>
            <a:ext cx="5114925" cy="3836988"/>
          </a:xfrm>
          <a:ln/>
        </p:spPr>
      </p:sp>
      <p:sp>
        <p:nvSpPr>
          <p:cNvPr id="11366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67088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77D8C92E-8860-4E85-B3CE-65EF071BA0F1}" type="slidenum">
              <a:rPr lang="en-US" altLang="zh-CN" sz="1300">
                <a:ea typeface="宋体" panose="02010600030101010101" pitchFamily="2" charset="-122"/>
              </a:rPr>
              <a:pPr eaLnBrk="1" hangingPunct="1"/>
              <a:t>13</a:t>
            </a:fld>
            <a:endParaRPr lang="en-US" altLang="zh-CN" sz="1300">
              <a:ea typeface="宋体" panose="02010600030101010101" pitchFamily="2" charset="-122"/>
            </a:endParaRPr>
          </a:p>
        </p:txBody>
      </p:sp>
      <p:sp>
        <p:nvSpPr>
          <p:cNvPr id="114691" name="Rectangle 2"/>
          <p:cNvSpPr>
            <a:spLocks noGrp="1" noRot="1" noChangeAspect="1" noChangeArrowheads="1" noTextEdit="1"/>
          </p:cNvSpPr>
          <p:nvPr>
            <p:ph type="sldImg"/>
          </p:nvPr>
        </p:nvSpPr>
        <p:spPr>
          <a:xfrm>
            <a:off x="992188" y="768350"/>
            <a:ext cx="5114925" cy="3836988"/>
          </a:xfrm>
          <a:ln/>
        </p:spPr>
      </p:sp>
      <p:sp>
        <p:nvSpPr>
          <p:cNvPr id="11469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987376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B039B2A-C673-42FF-96C7-7E66AE5E05B2}" type="slidenum">
              <a:rPr lang="en-US" altLang="zh-CN" sz="1300">
                <a:ea typeface="宋体" panose="02010600030101010101" pitchFamily="2" charset="-122"/>
              </a:rPr>
              <a:pPr eaLnBrk="1" hangingPunct="1"/>
              <a:t>14</a:t>
            </a:fld>
            <a:endParaRPr lang="en-US" altLang="zh-CN" sz="1300">
              <a:ea typeface="宋体" panose="02010600030101010101" pitchFamily="2" charset="-122"/>
            </a:endParaRPr>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236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Picture 5" descr="D:\PPT\C++\C++简单程序设计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223"/>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42900" y="2247008"/>
            <a:ext cx="8458200" cy="1470025"/>
          </a:xfrm>
        </p:spPr>
        <p:txBody>
          <a:bodyPr anchor="b"/>
          <a:lstStyle>
            <a:lvl1pPr algn="ctr">
              <a:defRPr sz="4400">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2095500" y="4052664"/>
            <a:ext cx="4953000" cy="1752600"/>
          </a:xfrm>
        </p:spPr>
        <p:txBody>
          <a:bodyPr/>
          <a:lstStyle>
            <a:lvl1pPr marL="0" indent="0" algn="ctr">
              <a:buNone/>
              <a:defRPr sz="2400">
                <a:solidFill>
                  <a:schemeClr val="bg1"/>
                </a:solidFill>
                <a:latin typeface="+mn-ea"/>
                <a:ea typeface="+mn-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37920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9664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120996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1"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370360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Picture 5" descr="D:\PPT\C++\C++简单程序设计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200" y="2276873"/>
            <a:ext cx="8458200" cy="1470025"/>
          </a:xfrm>
        </p:spPr>
        <p:txBody>
          <a:bodyPr anchor="b"/>
          <a:lstStyle>
            <a:lvl1pPr algn="ctr">
              <a:defRPr sz="4400">
                <a:solidFill>
                  <a:schemeClr val="bg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2209800" y="4052664"/>
            <a:ext cx="4953000" cy="1752600"/>
          </a:xfrm>
        </p:spPr>
        <p:txBody>
          <a:bodyPr/>
          <a:lstStyle>
            <a:lvl1pPr marL="0" indent="0" algn="ctr">
              <a:buNone/>
              <a:defRPr sz="2400">
                <a:solidFill>
                  <a:schemeClr val="bg1"/>
                </a:solidFill>
                <a:latin typeface="+mn-ea"/>
                <a:ea typeface="+mn-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3852517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620880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5150" y="44624"/>
            <a:ext cx="6921888" cy="864096"/>
          </a:xfrm>
        </p:spPr>
        <p:txBody>
          <a:bodyPr/>
          <a:lstStyle>
            <a:lvl1pPr>
              <a:defRPr sz="3600">
                <a:solidFill>
                  <a:schemeClr val="tx1"/>
                </a:solidFill>
              </a:defRPr>
            </a:lvl1pPr>
          </a:lstStyle>
          <a:p>
            <a:r>
              <a:rPr lang="zh-CN" altLang="en-US"/>
              <a:t>单击此处编辑母版标题样式</a:t>
            </a:r>
            <a:endParaRPr lang="en-US"/>
          </a:p>
        </p:txBody>
      </p:sp>
      <p:sp>
        <p:nvSpPr>
          <p:cNvPr id="3" name="内容占位符 2"/>
          <p:cNvSpPr>
            <a:spLocks noGrp="1"/>
          </p:cNvSpPr>
          <p:nvPr>
            <p:ph idx="1"/>
          </p:nvPr>
        </p:nvSpPr>
        <p:spPr>
          <a:xfrm>
            <a:off x="448632" y="1052737"/>
            <a:ext cx="8230076" cy="5184575"/>
          </a:xfrm>
        </p:spPr>
        <p:txBody>
          <a:bodyPr/>
          <a:lstStyle>
            <a:lvl1pPr marL="109537" indent="0">
              <a:buNone/>
              <a:defRPr/>
            </a:lvl1pPr>
            <a:lvl2pPr marL="411162" indent="0">
              <a:buNone/>
              <a:defRPr/>
            </a:lvl2pPr>
            <a:lvl3pPr marL="703263" indent="0">
              <a:buNone/>
              <a:defRPr/>
            </a:lvl3pPr>
            <a:lvl4pPr marL="979488" indent="0">
              <a:buNone/>
              <a:defRPr/>
            </a:lvl4pPr>
            <a:lvl5pPr marL="12065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429214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2"/>
            <a:ext cx="7772400" cy="1362075"/>
          </a:xfrm>
        </p:spPr>
        <p:txBody>
          <a:bodyPr anchor="b">
            <a:noAutofit/>
          </a:bodyPr>
          <a:lstStyle>
            <a:lvl1pPr algn="l">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Tree>
    <p:extLst>
      <p:ext uri="{BB962C8B-B14F-4D97-AF65-F5344CB8AC3E}">
        <p14:creationId xmlns:p14="http://schemas.microsoft.com/office/powerpoint/2010/main" val="766340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1"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580172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4"/>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0585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109" y="612775"/>
            <a:ext cx="957955" cy="457200"/>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5257443" y="612775"/>
            <a:ext cx="1325666"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16624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62" y="44624"/>
            <a:ext cx="8230076" cy="792088"/>
          </a:xfrm>
        </p:spPr>
        <p:txBody>
          <a:bodyPr/>
          <a:lstStyle/>
          <a:p>
            <a:r>
              <a:rPr lang="zh-CN" altLang="en-US" dirty="0"/>
              <a:t>单击此处编辑母版标题样式</a:t>
            </a:r>
            <a:endParaRPr lang="en-US" dirty="0"/>
          </a:p>
        </p:txBody>
      </p:sp>
      <p:sp>
        <p:nvSpPr>
          <p:cNvPr id="3" name="内容占位符 2"/>
          <p:cNvSpPr>
            <a:spLocks noGrp="1"/>
          </p:cNvSpPr>
          <p:nvPr>
            <p:ph idx="1"/>
          </p:nvPr>
        </p:nvSpPr>
        <p:spPr>
          <a:xfrm>
            <a:off x="448632" y="980729"/>
            <a:ext cx="8230076" cy="44644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灯片编号占位符 1"/>
          <p:cNvSpPr>
            <a:spLocks noGrp="1"/>
          </p:cNvSpPr>
          <p:nvPr>
            <p:ph type="sldNum" sz="quarter" idx="4"/>
          </p:nvPr>
        </p:nvSpPr>
        <p:spPr>
          <a:xfrm>
            <a:off x="7054983" y="-10812"/>
            <a:ext cx="2057519" cy="365125"/>
          </a:xfrm>
          <a:prstGeom prst="rect">
            <a:avLst/>
          </a:prstGeom>
        </p:spPr>
        <p:txBody>
          <a:bodyPr vert="horz" lIns="91440" tIns="45720" rIns="91440" bIns="45720" rtlCol="0" anchor="ctr"/>
          <a:lstStyle>
            <a:lvl1pPr algn="r">
              <a:defRPr sz="1800">
                <a:solidFill>
                  <a:schemeClr val="tx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1370355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37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993586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Tree>
    <p:extLst>
      <p:ext uri="{BB962C8B-B14F-4D97-AF65-F5344CB8AC3E}">
        <p14:creationId xmlns:p14="http://schemas.microsoft.com/office/powerpoint/2010/main" val="2700870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48825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1"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27741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5150" y="44624"/>
            <a:ext cx="6921888" cy="864096"/>
          </a:xfrm>
        </p:spPr>
        <p:txBody>
          <a:bodyPr/>
          <a:lstStyle>
            <a:lvl1pPr>
              <a:defRPr sz="3600">
                <a:solidFill>
                  <a:schemeClr val="tx1"/>
                </a:solidFill>
              </a:defRPr>
            </a:lvl1pPr>
          </a:lstStyle>
          <a:p>
            <a:r>
              <a:rPr lang="zh-CN" altLang="en-US"/>
              <a:t>单击此处编辑母版标题样式</a:t>
            </a:r>
            <a:endParaRPr lang="en-US"/>
          </a:p>
        </p:txBody>
      </p:sp>
      <p:sp>
        <p:nvSpPr>
          <p:cNvPr id="3" name="内容占位符 2"/>
          <p:cNvSpPr>
            <a:spLocks noGrp="1"/>
          </p:cNvSpPr>
          <p:nvPr>
            <p:ph idx="1"/>
          </p:nvPr>
        </p:nvSpPr>
        <p:spPr>
          <a:xfrm>
            <a:off x="448632" y="1052737"/>
            <a:ext cx="8230076" cy="5472607"/>
          </a:xfrm>
        </p:spPr>
        <p:txBody>
          <a:bodyPr/>
          <a:lstStyle>
            <a:lvl1pPr marL="109537" indent="0">
              <a:buNone/>
              <a:defRPr/>
            </a:lvl1pPr>
            <a:lvl2pPr marL="411162" indent="0">
              <a:buNone/>
              <a:defRPr/>
            </a:lvl2pPr>
            <a:lvl3pPr marL="703263" indent="0">
              <a:buNone/>
              <a:defRPr/>
            </a:lvl3pPr>
            <a:lvl4pPr marL="979488" indent="0">
              <a:buNone/>
              <a:defRPr/>
            </a:lvl4pPr>
            <a:lvl5pPr marL="12065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65421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2"/>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11786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6962" y="1052737"/>
            <a:ext cx="8230076" cy="733191"/>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1"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417564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991001"/>
            <a:ext cx="8382000" cy="937803"/>
          </a:xfrm>
        </p:spPr>
        <p:txBody>
          <a:bodyPr/>
          <a:lstStyle>
            <a:lvl1pPr>
              <a:defRPr sz="36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4"/>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10"/>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56098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1052736"/>
            <a:ext cx="8229600" cy="792088"/>
          </a:xfrm>
        </p:spPr>
        <p:txBody>
          <a:bodyPr/>
          <a:lstStyle>
            <a:lvl1pPr>
              <a:defRPr sz="3600">
                <a:solidFill>
                  <a:srgbClr val="0066FF"/>
                </a:solidFill>
              </a:defRPr>
            </a:lvl1pPr>
          </a:lstStyle>
          <a:p>
            <a:r>
              <a:rPr lang="zh-CN" altLang="en-US"/>
              <a:t>单击此处编辑母版标题样式</a:t>
            </a:r>
            <a:endParaRPr lang="en-US"/>
          </a:p>
        </p:txBody>
      </p:sp>
      <p:sp>
        <p:nvSpPr>
          <p:cNvPr id="5"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203147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45466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1101970"/>
            <a:ext cx="5102352" cy="5526477"/>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extLst>
      <p:ext uri="{BB962C8B-B14F-4D97-AF65-F5344CB8AC3E}">
        <p14:creationId xmlns:p14="http://schemas.microsoft.com/office/powerpoint/2010/main" val="355996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1">
                <a:lumMod val="5000"/>
                <a:lumOff val="95000"/>
              </a:schemeClr>
            </a:gs>
            <a:gs pos="100000">
              <a:schemeClr val="accent1">
                <a:lumMod val="45000"/>
                <a:lumOff val="55000"/>
              </a:schemeClr>
            </a:gs>
            <a:gs pos="91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6962" y="44624"/>
            <a:ext cx="823007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单击此处编辑母版题样式标</a:t>
            </a:r>
            <a:endParaRPr lang="en-US" altLang="zh-CN"/>
          </a:p>
        </p:txBody>
      </p:sp>
      <p:sp>
        <p:nvSpPr>
          <p:cNvPr id="1027" name="文本占位符 12"/>
          <p:cNvSpPr>
            <a:spLocks noGrp="1"/>
          </p:cNvSpPr>
          <p:nvPr>
            <p:ph type="body" idx="1"/>
          </p:nvPr>
        </p:nvSpPr>
        <p:spPr bwMode="auto">
          <a:xfrm>
            <a:off x="448632" y="1254299"/>
            <a:ext cx="8230076"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p:cNvSpPr>
            <a:spLocks noGrp="1"/>
          </p:cNvSpPr>
          <p:nvPr>
            <p:ph type="sldNum" sz="quarter" idx="4"/>
          </p:nvPr>
        </p:nvSpPr>
        <p:spPr>
          <a:xfrm>
            <a:off x="7054983" y="35370"/>
            <a:ext cx="2057519" cy="365125"/>
          </a:xfrm>
          <a:prstGeom prst="rect">
            <a:avLst/>
          </a:prstGeom>
        </p:spPr>
        <p:txBody>
          <a:bodyPr vert="horz" lIns="91440" tIns="45720" rIns="91440" bIns="45720" rtlCol="0" anchor="ctr"/>
          <a:lstStyle>
            <a:lvl1pPr algn="r">
              <a:defRPr sz="1800">
                <a:solidFill>
                  <a:schemeClr val="bg1"/>
                </a:solidFill>
              </a:defRPr>
            </a:lvl1pPr>
          </a:lstStyle>
          <a:p>
            <a:fld id="{DBF61A97-1E6D-4DF7-91B6-0C7F17F0A6D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945" r:id="rId1"/>
    <p:sldLayoutId id="2147484936" r:id="rId2"/>
    <p:sldLayoutId id="2147484947" r:id="rId3"/>
    <p:sldLayoutId id="2147484937" r:id="rId4"/>
    <p:sldLayoutId id="2147484938" r:id="rId5"/>
    <p:sldLayoutId id="2147484939" r:id="rId6"/>
    <p:sldLayoutId id="2147484946" r:id="rId7"/>
    <p:sldLayoutId id="2147484940" r:id="rId8"/>
    <p:sldLayoutId id="2147484941" r:id="rId9"/>
    <p:sldLayoutId id="2147484942" r:id="rId10"/>
    <p:sldLayoutId id="2147484943" r:id="rId11"/>
    <p:sldLayoutId id="2147484944" r:id="rId12"/>
  </p:sldLayoutIdLst>
  <p:hf hdr="0" ftr="0" dt="0"/>
  <p:txStyles>
    <p:titleStyle>
      <a:lvl1pPr algn="l" rtl="0" eaLnBrk="0" fontAlgn="base" hangingPunct="0">
        <a:spcBef>
          <a:spcPct val="0"/>
        </a:spcBef>
        <a:spcAft>
          <a:spcPct val="0"/>
        </a:spcAft>
        <a:defRPr sz="3600" kern="1200">
          <a:solidFill>
            <a:srgbClr val="0066FF"/>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2pPr>
      <a:lvl3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3pPr>
      <a:lvl4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4pPr>
      <a:lvl5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1">
                <a:lumMod val="5000"/>
                <a:lumOff val="95000"/>
              </a:schemeClr>
            </a:gs>
            <a:gs pos="100000">
              <a:schemeClr val="accent1">
                <a:lumMod val="45000"/>
                <a:lumOff val="55000"/>
              </a:schemeClr>
            </a:gs>
            <a:gs pos="91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6962" y="1428750"/>
            <a:ext cx="823007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单击此处编辑母版题样式标</a:t>
            </a:r>
            <a:endParaRPr lang="en-US" altLang="zh-CN"/>
          </a:p>
        </p:txBody>
      </p:sp>
      <p:sp>
        <p:nvSpPr>
          <p:cNvPr id="1027" name="文本占位符 12"/>
          <p:cNvSpPr>
            <a:spLocks noGrp="1"/>
          </p:cNvSpPr>
          <p:nvPr>
            <p:ph type="body" idx="1"/>
          </p:nvPr>
        </p:nvSpPr>
        <p:spPr bwMode="auto">
          <a:xfrm>
            <a:off x="448632" y="2638425"/>
            <a:ext cx="8230076"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extLst>
      <p:ext uri="{BB962C8B-B14F-4D97-AF65-F5344CB8AC3E}">
        <p14:creationId xmlns:p14="http://schemas.microsoft.com/office/powerpoint/2010/main" val="847160885"/>
      </p:ext>
    </p:extLst>
  </p:cSld>
  <p:clrMap bg1="lt1" tx1="dk1" bg2="lt2" tx2="dk2" accent1="accent1" accent2="accent2" accent3="accent3" accent4="accent4" accent5="accent5" accent6="accent6" hlink="hlink" folHlink="folHlink"/>
  <p:sldLayoutIdLst>
    <p:sldLayoutId id="2147484949" r:id="rId1"/>
    <p:sldLayoutId id="2147484950" r:id="rId2"/>
    <p:sldLayoutId id="2147484951" r:id="rId3"/>
    <p:sldLayoutId id="2147484952" r:id="rId4"/>
    <p:sldLayoutId id="2147484953" r:id="rId5"/>
    <p:sldLayoutId id="2147484954" r:id="rId6"/>
    <p:sldLayoutId id="2147484955" r:id="rId7"/>
    <p:sldLayoutId id="2147484956" r:id="rId8"/>
    <p:sldLayoutId id="2147484957" r:id="rId9"/>
    <p:sldLayoutId id="2147484958" r:id="rId10"/>
    <p:sldLayoutId id="2147484959" r:id="rId11"/>
    <p:sldLayoutId id="2147484960" r:id="rId12"/>
  </p:sldLayoutIdLst>
  <p:hf hdr="0" ftr="0" dt="0"/>
  <p:txStyles>
    <p:titleStyle>
      <a:lvl1pPr algn="l" rtl="0" eaLnBrk="0" fontAlgn="base" hangingPunct="0">
        <a:spcBef>
          <a:spcPct val="0"/>
        </a:spcBef>
        <a:spcAft>
          <a:spcPct val="0"/>
        </a:spcAft>
        <a:defRPr sz="4000" kern="1200">
          <a:solidFill>
            <a:srgbClr val="0066FF"/>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2pPr>
      <a:lvl3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3pPr>
      <a:lvl4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4pPr>
      <a:lvl5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p:txBody>
          <a:bodyPr/>
          <a:lstStyle/>
          <a:p>
            <a:r>
              <a:rPr lang="zh-CN" altLang="en-US" dirty="0"/>
              <a:t>第 </a:t>
            </a:r>
            <a:r>
              <a:rPr lang="en-US" altLang="zh-CN" dirty="0"/>
              <a:t>6 </a:t>
            </a:r>
            <a:r>
              <a:rPr lang="zh-CN" altLang="en-US" dirty="0"/>
              <a:t>章  数组、指针与字符串</a:t>
            </a:r>
          </a:p>
        </p:txBody>
      </p:sp>
      <p:sp>
        <p:nvSpPr>
          <p:cNvPr id="4100" name="Rectangle 3"/>
          <p:cNvSpPr>
            <a:spLocks noGrp="1" noChangeArrowheads="1"/>
          </p:cNvSpPr>
          <p:nvPr>
            <p:ph type="subTitle" idx="1"/>
          </p:nvPr>
        </p:nvSpPr>
        <p:spPr/>
        <p:txBody>
          <a:bodyPr/>
          <a:lstStyle/>
          <a:p>
            <a:r>
              <a:rPr lang="zh-CN" altLang="en-US" dirty="0"/>
              <a:t>杨燕妮</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数组的存储与初始化</a:t>
            </a:r>
          </a:p>
        </p:txBody>
      </p:sp>
      <p:sp>
        <p:nvSpPr>
          <p:cNvPr id="3" name="文本占位符 2"/>
          <p:cNvSpPr>
            <a:spLocks noGrp="1"/>
          </p:cNvSpPr>
          <p:nvPr>
            <p:ph type="body" idx="1"/>
          </p:nvPr>
        </p:nvSpPr>
        <p:spPr/>
        <p:txBody>
          <a:bodyPr/>
          <a:lstStyle/>
          <a:p>
            <a:r>
              <a:rPr lang="zh-CN" altLang="en-US" dirty="0"/>
              <a:t>数组在内存中是怎么存的？</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10</a:t>
            </a:fld>
            <a:endParaRPr lang="zh-CN" altLang="en-US"/>
          </a:p>
        </p:txBody>
      </p:sp>
    </p:spTree>
    <p:extLst>
      <p:ext uri="{BB962C8B-B14F-4D97-AF65-F5344CB8AC3E}">
        <p14:creationId xmlns:p14="http://schemas.microsoft.com/office/powerpoint/2010/main" val="71617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标题 1"/>
          <p:cNvSpPr>
            <a:spLocks noGrp="1"/>
          </p:cNvSpPr>
          <p:nvPr>
            <p:ph type="title"/>
          </p:nvPr>
        </p:nvSpPr>
        <p:spPr>
          <a:xfrm>
            <a:off x="27235" y="-2283"/>
            <a:ext cx="9085267" cy="1066800"/>
          </a:xfrm>
        </p:spPr>
        <p:txBody>
          <a:bodyPr/>
          <a:lstStyle/>
          <a:p>
            <a:pPr marL="109728" eaLnBrk="1" fontAlgn="auto" hangingPunct="1">
              <a:spcAft>
                <a:spcPts val="0"/>
              </a:spcAft>
              <a:buClr>
                <a:schemeClr val="accent3"/>
              </a:buClr>
              <a:defRPr/>
            </a:pPr>
            <a:r>
              <a:rPr lang="zh-CN" altLang="en-US" dirty="0"/>
              <a:t>一维数组的存储</a:t>
            </a:r>
            <a:endParaRPr lang="en-US" altLang="zh-CN" dirty="0"/>
          </a:p>
        </p:txBody>
      </p:sp>
      <p:sp>
        <p:nvSpPr>
          <p:cNvPr id="3" name="内容占位符 2"/>
          <p:cNvSpPr>
            <a:spLocks noGrp="1"/>
          </p:cNvSpPr>
          <p:nvPr>
            <p:ph idx="1"/>
          </p:nvPr>
        </p:nvSpPr>
        <p:spPr>
          <a:xfrm>
            <a:off x="16123" y="1034900"/>
            <a:ext cx="9085267" cy="4410324"/>
          </a:xfrm>
        </p:spPr>
        <p:txBody>
          <a:bodyPr>
            <a:normAutofit/>
          </a:bodyPr>
          <a:lstStyle/>
          <a:p>
            <a:pPr marL="109537" indent="0" eaLnBrk="1" fontAlgn="auto" hangingPunct="1">
              <a:lnSpc>
                <a:spcPct val="120000"/>
              </a:lnSpc>
              <a:spcAft>
                <a:spcPts val="0"/>
              </a:spcAft>
              <a:buClr>
                <a:schemeClr val="accent3"/>
              </a:buClr>
              <a:buNone/>
              <a:defRPr/>
            </a:pPr>
            <a:r>
              <a:rPr lang="en-US" altLang="zh-CN" dirty="0"/>
              <a:t>	</a:t>
            </a:r>
            <a:r>
              <a:rPr lang="zh-CN" altLang="en-US" u="sng" dirty="0">
                <a:solidFill>
                  <a:schemeClr val="accent4">
                    <a:lumMod val="75000"/>
                  </a:schemeClr>
                </a:solidFill>
                <a:latin typeface="宋体" pitchFamily="2" charset="-122"/>
              </a:rPr>
              <a:t>数组元素</a:t>
            </a:r>
            <a:r>
              <a:rPr lang="zh-CN" altLang="en-US" dirty="0"/>
              <a:t>在内存中顺次存放，它们的</a:t>
            </a:r>
            <a:r>
              <a:rPr lang="zh-CN" altLang="en-US" u="sng" dirty="0">
                <a:solidFill>
                  <a:schemeClr val="accent4">
                    <a:lumMod val="75000"/>
                  </a:schemeClr>
                </a:solidFill>
                <a:latin typeface="宋体" pitchFamily="2" charset="-122"/>
              </a:rPr>
              <a:t>地址是连续的</a:t>
            </a:r>
            <a:r>
              <a:rPr lang="zh-CN" altLang="en-US" dirty="0"/>
              <a:t>。元素间物理地址上的相邻，对应着逻辑次序上的相邻。</a:t>
            </a:r>
            <a:endParaRPr lang="en-US" altLang="zh-CN" dirty="0"/>
          </a:p>
          <a:p>
            <a:pPr marL="109537" indent="0" eaLnBrk="1" fontAlgn="auto" hangingPunct="1">
              <a:spcAft>
                <a:spcPts val="0"/>
              </a:spcAft>
              <a:buClr>
                <a:schemeClr val="accent3"/>
              </a:buClr>
              <a:buNone/>
              <a:defRPr/>
            </a:pPr>
            <a:r>
              <a:rPr lang="en-US" altLang="zh-CN" dirty="0"/>
              <a:t>	</a:t>
            </a:r>
            <a:r>
              <a:rPr lang="zh-CN" altLang="en-US" dirty="0"/>
              <a:t>例如：</a:t>
            </a:r>
            <a:endParaRPr lang="en-US" altLang="zh-CN" dirty="0"/>
          </a:p>
          <a:p>
            <a:pPr marL="109537" indent="0" eaLnBrk="1" fontAlgn="auto" hangingPunct="1">
              <a:spcAft>
                <a:spcPts val="0"/>
              </a:spcAft>
              <a:buClr>
                <a:schemeClr val="accent3"/>
              </a:buClr>
              <a:buNone/>
              <a:defRPr/>
            </a:pPr>
            <a:r>
              <a:rPr lang="en-US" altLang="zh-CN" dirty="0"/>
              <a:t>           int a[10];</a:t>
            </a:r>
            <a:endParaRPr lang="zh-CN" altLang="en-US" dirty="0"/>
          </a:p>
        </p:txBody>
      </p:sp>
      <p:grpSp>
        <p:nvGrpSpPr>
          <p:cNvPr id="10245" name="Group 5"/>
          <p:cNvGrpSpPr>
            <a:grpSpLocks/>
          </p:cNvGrpSpPr>
          <p:nvPr/>
        </p:nvGrpSpPr>
        <p:grpSpPr bwMode="auto">
          <a:xfrm>
            <a:off x="546348" y="2852936"/>
            <a:ext cx="8462593" cy="685800"/>
            <a:chOff x="649" y="2256"/>
            <a:chExt cx="4829" cy="432"/>
          </a:xfrm>
        </p:grpSpPr>
        <p:grpSp>
          <p:nvGrpSpPr>
            <p:cNvPr id="10250" name="Group 6"/>
            <p:cNvGrpSpPr>
              <a:grpSpLocks/>
            </p:cNvGrpSpPr>
            <p:nvPr/>
          </p:nvGrpSpPr>
          <p:grpSpPr bwMode="auto">
            <a:xfrm>
              <a:off x="960" y="2256"/>
              <a:ext cx="4518" cy="432"/>
              <a:chOff x="720" y="2256"/>
              <a:chExt cx="4518" cy="432"/>
            </a:xfrm>
          </p:grpSpPr>
          <p:grpSp>
            <p:nvGrpSpPr>
              <p:cNvPr id="10252" name="Group 7"/>
              <p:cNvGrpSpPr>
                <a:grpSpLocks/>
              </p:cNvGrpSpPr>
              <p:nvPr/>
            </p:nvGrpSpPr>
            <p:grpSpPr bwMode="auto">
              <a:xfrm>
                <a:off x="720" y="2256"/>
                <a:ext cx="4518" cy="432"/>
                <a:chOff x="528" y="2256"/>
                <a:chExt cx="4907" cy="432"/>
              </a:xfrm>
            </p:grpSpPr>
            <p:sp>
              <p:nvSpPr>
                <p:cNvPr id="10263" name="Rectangle 8"/>
                <p:cNvSpPr>
                  <a:spLocks noChangeArrowheads="1"/>
                </p:cNvSpPr>
                <p:nvPr/>
              </p:nvSpPr>
              <p:spPr bwMode="auto">
                <a:xfrm>
                  <a:off x="528" y="2256"/>
                  <a:ext cx="4907" cy="43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10264" name="Line 9"/>
                <p:cNvSpPr>
                  <a:spLocks noChangeShapeType="1"/>
                </p:cNvSpPr>
                <p:nvPr/>
              </p:nvSpPr>
              <p:spPr bwMode="auto">
                <a:xfrm>
                  <a:off x="2976"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65" name="Line 10"/>
                <p:cNvSpPr>
                  <a:spLocks noChangeShapeType="1"/>
                </p:cNvSpPr>
                <p:nvPr/>
              </p:nvSpPr>
              <p:spPr bwMode="auto">
                <a:xfrm>
                  <a:off x="3504"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66" name="Line 11"/>
                <p:cNvSpPr>
                  <a:spLocks noChangeShapeType="1"/>
                </p:cNvSpPr>
                <p:nvPr/>
              </p:nvSpPr>
              <p:spPr bwMode="auto">
                <a:xfrm>
                  <a:off x="4464"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67" name="Line 12"/>
                <p:cNvSpPr>
                  <a:spLocks noChangeShapeType="1"/>
                </p:cNvSpPr>
                <p:nvPr/>
              </p:nvSpPr>
              <p:spPr bwMode="auto">
                <a:xfrm>
                  <a:off x="4944"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68" name="Line 13"/>
                <p:cNvSpPr>
                  <a:spLocks noChangeShapeType="1"/>
                </p:cNvSpPr>
                <p:nvPr/>
              </p:nvSpPr>
              <p:spPr bwMode="auto">
                <a:xfrm>
                  <a:off x="3984"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69" name="Line 14"/>
                <p:cNvSpPr>
                  <a:spLocks noChangeShapeType="1"/>
                </p:cNvSpPr>
                <p:nvPr/>
              </p:nvSpPr>
              <p:spPr bwMode="auto">
                <a:xfrm>
                  <a:off x="1008"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70" name="Line 15"/>
                <p:cNvSpPr>
                  <a:spLocks noChangeShapeType="1"/>
                </p:cNvSpPr>
                <p:nvPr/>
              </p:nvSpPr>
              <p:spPr bwMode="auto">
                <a:xfrm>
                  <a:off x="1968"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71" name="Line 16"/>
                <p:cNvSpPr>
                  <a:spLocks noChangeShapeType="1"/>
                </p:cNvSpPr>
                <p:nvPr/>
              </p:nvSpPr>
              <p:spPr bwMode="auto">
                <a:xfrm>
                  <a:off x="2448"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272" name="Line 17"/>
                <p:cNvSpPr>
                  <a:spLocks noChangeShapeType="1"/>
                </p:cNvSpPr>
                <p:nvPr/>
              </p:nvSpPr>
              <p:spPr bwMode="auto">
                <a:xfrm>
                  <a:off x="1488" y="2256"/>
                  <a:ext cx="0" cy="432"/>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10253" name="Text Box 18"/>
              <p:cNvSpPr txBox="1">
                <a:spLocks noChangeArrowheads="1"/>
              </p:cNvSpPr>
              <p:nvPr/>
            </p:nvSpPr>
            <p:spPr bwMode="auto">
              <a:xfrm>
                <a:off x="799" y="2349"/>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a[0]</a:t>
                </a:r>
              </a:p>
            </p:txBody>
          </p:sp>
          <p:sp>
            <p:nvSpPr>
              <p:cNvPr id="10254" name="Text Box 19"/>
              <p:cNvSpPr txBox="1">
                <a:spLocks noChangeArrowheads="1"/>
              </p:cNvSpPr>
              <p:nvPr/>
            </p:nvSpPr>
            <p:spPr bwMode="auto">
              <a:xfrm>
                <a:off x="1236"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a[1]</a:t>
                </a:r>
              </a:p>
            </p:txBody>
          </p:sp>
          <p:sp>
            <p:nvSpPr>
              <p:cNvPr id="10255" name="Text Box 20"/>
              <p:cNvSpPr txBox="1">
                <a:spLocks noChangeArrowheads="1"/>
              </p:cNvSpPr>
              <p:nvPr/>
            </p:nvSpPr>
            <p:spPr bwMode="auto">
              <a:xfrm>
                <a:off x="1704"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a[2]</a:t>
                </a:r>
              </a:p>
            </p:txBody>
          </p:sp>
          <p:sp>
            <p:nvSpPr>
              <p:cNvPr id="10256" name="Text Box 21"/>
              <p:cNvSpPr txBox="1">
                <a:spLocks noChangeArrowheads="1"/>
              </p:cNvSpPr>
              <p:nvPr/>
            </p:nvSpPr>
            <p:spPr bwMode="auto">
              <a:xfrm>
                <a:off x="2136"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a[3]</a:t>
                </a:r>
              </a:p>
            </p:txBody>
          </p:sp>
          <p:sp>
            <p:nvSpPr>
              <p:cNvPr id="10257" name="Text Box 22"/>
              <p:cNvSpPr txBox="1">
                <a:spLocks noChangeArrowheads="1"/>
              </p:cNvSpPr>
              <p:nvPr/>
            </p:nvSpPr>
            <p:spPr bwMode="auto">
              <a:xfrm>
                <a:off x="2594"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a[4]</a:t>
                </a:r>
              </a:p>
            </p:txBody>
          </p:sp>
          <p:sp>
            <p:nvSpPr>
              <p:cNvPr id="10258" name="Text Box 23"/>
              <p:cNvSpPr txBox="1">
                <a:spLocks noChangeArrowheads="1"/>
              </p:cNvSpPr>
              <p:nvPr/>
            </p:nvSpPr>
            <p:spPr bwMode="auto">
              <a:xfrm>
                <a:off x="3070"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a[5]</a:t>
                </a:r>
              </a:p>
            </p:txBody>
          </p:sp>
          <p:sp>
            <p:nvSpPr>
              <p:cNvPr id="10259" name="Text Box 24"/>
              <p:cNvSpPr txBox="1">
                <a:spLocks noChangeArrowheads="1"/>
              </p:cNvSpPr>
              <p:nvPr/>
            </p:nvSpPr>
            <p:spPr bwMode="auto">
              <a:xfrm>
                <a:off x="3528"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a[6]</a:t>
                </a:r>
              </a:p>
            </p:txBody>
          </p:sp>
          <p:sp>
            <p:nvSpPr>
              <p:cNvPr id="10260" name="Text Box 25"/>
              <p:cNvSpPr txBox="1">
                <a:spLocks noChangeArrowheads="1"/>
              </p:cNvSpPr>
              <p:nvPr/>
            </p:nvSpPr>
            <p:spPr bwMode="auto">
              <a:xfrm>
                <a:off x="3973" y="2350"/>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a[7]</a:t>
                </a:r>
              </a:p>
            </p:txBody>
          </p:sp>
          <p:sp>
            <p:nvSpPr>
              <p:cNvPr id="10261" name="Text Box 26"/>
              <p:cNvSpPr txBox="1">
                <a:spLocks noChangeArrowheads="1"/>
              </p:cNvSpPr>
              <p:nvPr/>
            </p:nvSpPr>
            <p:spPr bwMode="auto">
              <a:xfrm>
                <a:off x="4442" y="2347"/>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a[8]</a:t>
                </a:r>
              </a:p>
            </p:txBody>
          </p:sp>
          <p:sp>
            <p:nvSpPr>
              <p:cNvPr id="10262" name="Text Box 27"/>
              <p:cNvSpPr txBox="1">
                <a:spLocks noChangeArrowheads="1"/>
              </p:cNvSpPr>
              <p:nvPr/>
            </p:nvSpPr>
            <p:spPr bwMode="auto">
              <a:xfrm>
                <a:off x="4877" y="2347"/>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2000">
                    <a:ea typeface="宋体" panose="02010600030101010101" pitchFamily="2" charset="-122"/>
                    <a:cs typeface="Times New Roman" panose="02020603050405020304" pitchFamily="18" charset="0"/>
                  </a:rPr>
                  <a:t>a[9]</a:t>
                </a:r>
              </a:p>
            </p:txBody>
          </p:sp>
        </p:grpSp>
        <p:sp>
          <p:nvSpPr>
            <p:cNvPr id="10251" name="Text Box 28"/>
            <p:cNvSpPr txBox="1">
              <a:spLocks noChangeArrowheads="1"/>
            </p:cNvSpPr>
            <p:nvPr/>
          </p:nvSpPr>
          <p:spPr bwMode="auto">
            <a:xfrm>
              <a:off x="649" y="2309"/>
              <a:ext cx="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ea typeface="宋体" panose="02010600030101010101" pitchFamily="2" charset="-122"/>
                  <a:cs typeface="Times New Roman" panose="02020603050405020304" pitchFamily="18" charset="0"/>
                </a:rPr>
                <a:t>a</a:t>
              </a:r>
            </a:p>
          </p:txBody>
        </p:sp>
      </p:grpSp>
      <p:sp>
        <p:nvSpPr>
          <p:cNvPr id="4" name="矩形 3"/>
          <p:cNvSpPr/>
          <p:nvPr/>
        </p:nvSpPr>
        <p:spPr>
          <a:xfrm>
            <a:off x="33585" y="3760987"/>
            <a:ext cx="7941070" cy="935641"/>
          </a:xfrm>
          <a:prstGeom prst="rect">
            <a:avLst/>
          </a:prstGeom>
        </p:spPr>
        <p:txBody>
          <a:bodyPr wrap="square">
            <a:spAutoFit/>
          </a:bodyPr>
          <a:lstStyle/>
          <a:p>
            <a:pPr indent="860425">
              <a:lnSpc>
                <a:spcPct val="120000"/>
              </a:lnSpc>
              <a:defRPr/>
            </a:pPr>
            <a:r>
              <a:rPr lang="zh-CN" altLang="en-US" dirty="0">
                <a:latin typeface="+mn-lt"/>
                <a:ea typeface="+mn-ea"/>
              </a:rPr>
              <a:t>    </a:t>
            </a:r>
            <a:r>
              <a:rPr lang="zh-CN" altLang="en-US" dirty="0">
                <a:latin typeface="微软雅黑" panose="020B0503020204020204" pitchFamily="34" charset="-122"/>
                <a:ea typeface="微软雅黑" panose="020B0503020204020204" pitchFamily="34" charset="-122"/>
              </a:rPr>
              <a:t>数组</a:t>
            </a:r>
            <a:r>
              <a:rPr lang="zh-CN" altLang="en-US" u="sng" dirty="0">
                <a:solidFill>
                  <a:schemeClr val="accent4">
                    <a:lumMod val="75000"/>
                  </a:schemeClr>
                </a:solidFill>
                <a:latin typeface="微软雅黑" panose="020B0503020204020204" pitchFamily="34" charset="-122"/>
                <a:ea typeface="微软雅黑" panose="020B0503020204020204" pitchFamily="34" charset="-122"/>
              </a:rPr>
              <a:t>名字</a:t>
            </a:r>
            <a:r>
              <a:rPr lang="zh-CN" altLang="en-US" dirty="0">
                <a:latin typeface="微软雅黑" panose="020B0503020204020204" pitchFamily="34" charset="-122"/>
                <a:ea typeface="微软雅黑" panose="020B0503020204020204" pitchFamily="34" charset="-122"/>
              </a:rPr>
              <a:t>是数组</a:t>
            </a:r>
            <a:r>
              <a:rPr lang="zh-CN" altLang="en-US" u="sng" dirty="0">
                <a:solidFill>
                  <a:schemeClr val="accent4">
                    <a:lumMod val="75000"/>
                  </a:schemeClr>
                </a:solidFill>
                <a:latin typeface="微软雅黑" panose="020B0503020204020204" pitchFamily="34" charset="-122"/>
                <a:ea typeface="微软雅黑" panose="020B0503020204020204" pitchFamily="34" charset="-122"/>
              </a:rPr>
              <a:t>首元素的内存地址</a:t>
            </a:r>
            <a:r>
              <a:rPr lang="zh-CN" altLang="en-US" dirty="0">
                <a:latin typeface="微软雅黑" panose="020B0503020204020204" pitchFamily="34" charset="-122"/>
                <a:ea typeface="微软雅黑" panose="020B0503020204020204" pitchFamily="34" charset="-122"/>
              </a:rPr>
              <a:t>。</a:t>
            </a:r>
          </a:p>
          <a:p>
            <a:pPr indent="860425">
              <a:lnSpc>
                <a:spcPct val="120000"/>
              </a:lnSpc>
              <a:defRPr/>
            </a:pPr>
            <a:r>
              <a:rPr lang="zh-CN" altLang="en-US" dirty="0">
                <a:latin typeface="微软雅黑" panose="020B0503020204020204" pitchFamily="34" charset="-122"/>
                <a:ea typeface="微软雅黑" panose="020B0503020204020204" pitchFamily="34" charset="-122"/>
              </a:rPr>
              <a:t>    数组名是一个</a:t>
            </a:r>
            <a:r>
              <a:rPr lang="zh-CN" altLang="en-US" u="sng" dirty="0">
                <a:solidFill>
                  <a:schemeClr val="accent4">
                    <a:lumMod val="75000"/>
                  </a:schemeClr>
                </a:solidFill>
                <a:latin typeface="微软雅黑" panose="020B0503020204020204" pitchFamily="34" charset="-122"/>
                <a:ea typeface="微软雅黑" panose="020B0503020204020204" pitchFamily="34" charset="-122"/>
              </a:rPr>
              <a:t>常量</a:t>
            </a:r>
            <a:r>
              <a:rPr lang="zh-CN" altLang="en-US" dirty="0">
                <a:latin typeface="微软雅黑" panose="020B0503020204020204" pitchFamily="34" charset="-122"/>
                <a:ea typeface="微软雅黑" panose="020B0503020204020204" pitchFamily="34" charset="-122"/>
              </a:rPr>
              <a:t>，不能被赋值。</a:t>
            </a:r>
          </a:p>
        </p:txBody>
      </p:sp>
      <p:grpSp>
        <p:nvGrpSpPr>
          <p:cNvPr id="10247" name="Group 29"/>
          <p:cNvGrpSpPr>
            <a:grpSpLocks/>
          </p:cNvGrpSpPr>
          <p:nvPr/>
        </p:nvGrpSpPr>
        <p:grpSpPr bwMode="auto">
          <a:xfrm>
            <a:off x="686048" y="3395861"/>
            <a:ext cx="420371" cy="1143000"/>
            <a:chOff x="757" y="2631"/>
            <a:chExt cx="251" cy="1113"/>
          </a:xfrm>
        </p:grpSpPr>
        <p:sp>
          <p:nvSpPr>
            <p:cNvPr id="42" name="AutoShape 30"/>
            <p:cNvSpPr>
              <a:spLocks/>
            </p:cNvSpPr>
            <p:nvPr/>
          </p:nvSpPr>
          <p:spPr bwMode="auto">
            <a:xfrm>
              <a:off x="912" y="3167"/>
              <a:ext cx="96" cy="577"/>
            </a:xfrm>
            <a:prstGeom prst="leftBrace">
              <a:avLst>
                <a:gd name="adj1" fmla="val 50000"/>
                <a:gd name="adj2" fmla="val 50000"/>
              </a:avLst>
            </a:prstGeom>
            <a:noFill/>
            <a:ln w="9525">
              <a:solidFill>
                <a:schemeClr val="tx1"/>
              </a:solidFill>
              <a:round/>
              <a:headEnd/>
              <a:tailEnd/>
            </a:ln>
          </p:spPr>
          <p:txBody>
            <a:bodyPr wrap="none" lIns="92075" tIns="46038" rIns="92075" bIns="46038" anchor="ctr"/>
            <a:lstStyle/>
            <a:p>
              <a:pPr>
                <a:defRPr/>
              </a:pPr>
              <a:endParaRPr lang="zh-CN" altLang="en-US">
                <a:solidFill>
                  <a:schemeClr val="accent1">
                    <a:lumMod val="75000"/>
                  </a:schemeClr>
                </a:solidFill>
              </a:endParaRPr>
            </a:p>
          </p:txBody>
        </p:sp>
        <p:cxnSp>
          <p:nvCxnSpPr>
            <p:cNvPr id="10249" name="AutoShape 31"/>
            <p:cNvCxnSpPr>
              <a:cxnSpLocks noChangeShapeType="1"/>
              <a:stCxn id="42" idx="1"/>
            </p:cNvCxnSpPr>
            <p:nvPr/>
          </p:nvCxnSpPr>
          <p:spPr bwMode="auto">
            <a:xfrm rot="10800000">
              <a:off x="757" y="2631"/>
              <a:ext cx="155" cy="8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 name="灯片编号占位符 1"/>
          <p:cNvSpPr>
            <a:spLocks noGrp="1"/>
          </p:cNvSpPr>
          <p:nvPr>
            <p:ph type="sldNum" sz="quarter" idx="4"/>
          </p:nvPr>
        </p:nvSpPr>
        <p:spPr/>
        <p:txBody>
          <a:bodyPr/>
          <a:lstStyle/>
          <a:p>
            <a:fld id="{DBF61A97-1E6D-4DF7-91B6-0C7F17F0A6D0}" type="slidenum">
              <a:rPr lang="zh-CN" altLang="en-US" smtClean="0"/>
              <a:pPr/>
              <a:t>11</a:t>
            </a:fld>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标题 1"/>
          <p:cNvSpPr>
            <a:spLocks noGrp="1"/>
          </p:cNvSpPr>
          <p:nvPr>
            <p:ph type="title"/>
          </p:nvPr>
        </p:nvSpPr>
        <p:spPr>
          <a:xfrm>
            <a:off x="39712" y="44623"/>
            <a:ext cx="9559076" cy="1066800"/>
          </a:xfrm>
        </p:spPr>
        <p:txBody>
          <a:bodyPr/>
          <a:lstStyle/>
          <a:p>
            <a:pPr eaLnBrk="1" hangingPunct="1"/>
            <a:r>
              <a:rPr lang="zh-CN" altLang="en-US"/>
              <a:t>一维数组的初始化</a:t>
            </a:r>
          </a:p>
        </p:txBody>
      </p:sp>
      <p:sp>
        <p:nvSpPr>
          <p:cNvPr id="3" name="内容占位符 2"/>
          <p:cNvSpPr>
            <a:spLocks noGrp="1"/>
          </p:cNvSpPr>
          <p:nvPr>
            <p:ph idx="1"/>
          </p:nvPr>
        </p:nvSpPr>
        <p:spPr>
          <a:xfrm>
            <a:off x="28600" y="1268760"/>
            <a:ext cx="9115400" cy="4248472"/>
          </a:xfrm>
        </p:spPr>
        <p:txBody>
          <a:bodyPr>
            <a:normAutofit/>
          </a:bodyPr>
          <a:lstStyle/>
          <a:p>
            <a:pPr marL="449263" indent="-342900" eaLnBrk="1" fontAlgn="auto" hangingPunct="1">
              <a:lnSpc>
                <a:spcPct val="120000"/>
              </a:lnSpc>
              <a:spcAft>
                <a:spcPts val="600"/>
              </a:spcAft>
              <a:defRPr/>
            </a:pPr>
            <a:r>
              <a:rPr lang="zh-CN" altLang="en-US" sz="2800" dirty="0"/>
              <a:t>列出全部元素的初始值</a:t>
            </a:r>
            <a:endParaRPr lang="en-US" altLang="zh-CN" sz="2800" dirty="0"/>
          </a:p>
          <a:p>
            <a:pPr marL="398463" lvl="1" indent="0" eaLnBrk="1" fontAlgn="auto" hangingPunct="1">
              <a:lnSpc>
                <a:spcPct val="120000"/>
              </a:lnSpc>
              <a:spcAft>
                <a:spcPts val="600"/>
              </a:spcAft>
              <a:buNone/>
              <a:defRPr/>
            </a:pPr>
            <a:r>
              <a:rPr lang="zh-CN" altLang="en-US" sz="2400" dirty="0"/>
              <a:t>例如：</a:t>
            </a:r>
            <a:r>
              <a:rPr lang="en-US" altLang="zh-CN" sz="2400" dirty="0"/>
              <a:t>static </a:t>
            </a:r>
            <a:r>
              <a:rPr lang="en-US" altLang="zh-CN" sz="2400" dirty="0" err="1"/>
              <a:t>int</a:t>
            </a:r>
            <a:r>
              <a:rPr lang="en-US" altLang="zh-CN" sz="2400" dirty="0"/>
              <a:t> a[10]={0,1,2,3,4,5,6,7,8,9};</a:t>
            </a:r>
          </a:p>
          <a:p>
            <a:pPr marL="449263" indent="-342900" eaLnBrk="1" fontAlgn="auto" hangingPunct="1">
              <a:lnSpc>
                <a:spcPct val="120000"/>
              </a:lnSpc>
              <a:spcAft>
                <a:spcPts val="600"/>
              </a:spcAft>
              <a:defRPr/>
            </a:pPr>
            <a:r>
              <a:rPr lang="zh-CN" altLang="en-US" sz="2800" dirty="0"/>
              <a:t>可以只给一部分元素指定初值</a:t>
            </a:r>
            <a:endParaRPr lang="en-US" altLang="zh-CN" sz="2800" dirty="0"/>
          </a:p>
          <a:p>
            <a:pPr marL="398463" lvl="1" indent="0" eaLnBrk="1" fontAlgn="auto" hangingPunct="1">
              <a:lnSpc>
                <a:spcPct val="120000"/>
              </a:lnSpc>
              <a:spcAft>
                <a:spcPts val="600"/>
              </a:spcAft>
              <a:buNone/>
              <a:defRPr/>
            </a:pPr>
            <a:r>
              <a:rPr lang="zh-CN" altLang="en-US" sz="2400" dirty="0"/>
              <a:t>例如：</a:t>
            </a:r>
            <a:r>
              <a:rPr lang="en-US" altLang="zh-CN" sz="2400" dirty="0"/>
              <a:t>int a[10]={0,1,2,3,4};</a:t>
            </a:r>
          </a:p>
          <a:p>
            <a:pPr marL="449263" indent="-342900" eaLnBrk="1" fontAlgn="auto" hangingPunct="1">
              <a:lnSpc>
                <a:spcPct val="120000"/>
              </a:lnSpc>
              <a:spcAft>
                <a:spcPts val="600"/>
              </a:spcAft>
              <a:defRPr/>
            </a:pPr>
            <a:r>
              <a:rPr lang="zh-CN" altLang="en-US" sz="2800" dirty="0"/>
              <a:t>在列出全部数组元素初值时，可以不指定数组长度</a:t>
            </a:r>
            <a:endParaRPr lang="en-US" altLang="zh-CN" sz="2800" dirty="0"/>
          </a:p>
          <a:p>
            <a:pPr marL="398463" lvl="1" indent="0" eaLnBrk="1" fontAlgn="auto" hangingPunct="1">
              <a:lnSpc>
                <a:spcPct val="120000"/>
              </a:lnSpc>
              <a:spcAft>
                <a:spcPts val="600"/>
              </a:spcAft>
              <a:buNone/>
              <a:defRPr/>
            </a:pPr>
            <a:r>
              <a:rPr lang="zh-CN" altLang="en-US" sz="2400" dirty="0"/>
              <a:t>例如：</a:t>
            </a:r>
            <a:r>
              <a:rPr lang="en-US" altLang="zh-CN" sz="2400" dirty="0"/>
              <a:t>static </a:t>
            </a:r>
            <a:r>
              <a:rPr lang="en-US" altLang="zh-CN" sz="2400" dirty="0" err="1"/>
              <a:t>int</a:t>
            </a:r>
            <a:r>
              <a:rPr lang="en-US" altLang="zh-CN" sz="2400" dirty="0"/>
              <a:t> a[]={0,1,2,3,4,5,6,7,8,9}</a:t>
            </a:r>
          </a:p>
          <a:p>
            <a:pPr marL="658368" lvl="1" indent="-246888" eaLnBrk="1" fontAlgn="auto" hangingPunct="1">
              <a:spcAft>
                <a:spcPts val="0"/>
              </a:spcAft>
              <a:buFont typeface="Georgia"/>
              <a:buChar char="▫"/>
              <a:defRPr/>
            </a:pPr>
            <a:endParaRPr lang="zh-CN" altLang="en-US" dirty="0"/>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12</a:t>
            </a:fld>
            <a:endParaRPr lang="zh-CN" altLang="en-US"/>
          </a:p>
        </p:txBody>
      </p:sp>
      <p:sp>
        <p:nvSpPr>
          <p:cNvPr id="4" name="对话气泡: 圆角矩形 3">
            <a:extLst>
              <a:ext uri="{FF2B5EF4-FFF2-40B4-BE49-F238E27FC236}">
                <a16:creationId xmlns:a16="http://schemas.microsoft.com/office/drawing/2014/main" id="{ACEFA56A-1CDF-2384-61CA-1C0FE61211F5}"/>
              </a:ext>
            </a:extLst>
          </p:cNvPr>
          <p:cNvSpPr/>
          <p:nvPr/>
        </p:nvSpPr>
        <p:spPr>
          <a:xfrm>
            <a:off x="5580112" y="2454167"/>
            <a:ext cx="3313306" cy="941155"/>
          </a:xfrm>
          <a:prstGeom prst="wedgeRoundRectCallout">
            <a:avLst>
              <a:gd name="adj1" fmla="val -86107"/>
              <a:gd name="adj2" fmla="val 415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剩余元素的初值是多少？</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标题 1"/>
          <p:cNvSpPr>
            <a:spLocks noGrp="1"/>
          </p:cNvSpPr>
          <p:nvPr>
            <p:ph type="title"/>
          </p:nvPr>
        </p:nvSpPr>
        <p:spPr>
          <a:xfrm>
            <a:off x="36762" y="-27384"/>
            <a:ext cx="9118350" cy="1066800"/>
          </a:xfrm>
        </p:spPr>
        <p:txBody>
          <a:bodyPr/>
          <a:lstStyle/>
          <a:p>
            <a:pPr marL="109728" eaLnBrk="1" fontAlgn="auto" hangingPunct="1">
              <a:spcAft>
                <a:spcPts val="0"/>
              </a:spcAft>
              <a:buClr>
                <a:schemeClr val="accent3"/>
              </a:buClr>
              <a:defRPr/>
            </a:pPr>
            <a:r>
              <a:rPr lang="zh-CN" altLang="en-US" dirty="0"/>
              <a:t>二维数组的存储</a:t>
            </a:r>
            <a:endParaRPr lang="en-US" altLang="zh-CN" dirty="0"/>
          </a:p>
        </p:txBody>
      </p:sp>
      <p:sp>
        <p:nvSpPr>
          <p:cNvPr id="3" name="内容占位符 2"/>
          <p:cNvSpPr>
            <a:spLocks noGrp="1"/>
          </p:cNvSpPr>
          <p:nvPr>
            <p:ph idx="1"/>
          </p:nvPr>
        </p:nvSpPr>
        <p:spPr>
          <a:xfrm>
            <a:off x="25650" y="1196752"/>
            <a:ext cx="9118350" cy="4150221"/>
          </a:xfrm>
        </p:spPr>
        <p:txBody>
          <a:bodyPr>
            <a:normAutofit/>
          </a:bodyPr>
          <a:lstStyle/>
          <a:p>
            <a:pPr marL="365760" indent="-256032" eaLnBrk="1" fontAlgn="auto" hangingPunct="1">
              <a:spcAft>
                <a:spcPts val="0"/>
              </a:spcAft>
              <a:buClr>
                <a:schemeClr val="accent3"/>
              </a:buClr>
              <a:buFont typeface="Georgia"/>
              <a:buChar char="•"/>
              <a:defRPr/>
            </a:pPr>
            <a:r>
              <a:rPr lang="zh-CN" altLang="en-US" sz="2800" dirty="0"/>
              <a:t>按行存放</a:t>
            </a:r>
            <a:endParaRPr lang="en-US" altLang="zh-CN" sz="2800" dirty="0"/>
          </a:p>
          <a:p>
            <a:pPr marL="401828" lvl="1" indent="0" eaLnBrk="1" fontAlgn="auto" hangingPunct="1">
              <a:spcAft>
                <a:spcPts val="0"/>
              </a:spcAft>
              <a:buClr>
                <a:schemeClr val="accent3"/>
              </a:buClr>
              <a:buNone/>
              <a:defRPr/>
            </a:pPr>
            <a:r>
              <a:rPr lang="zh-CN" altLang="en-US" sz="2400" dirty="0">
                <a:solidFill>
                  <a:schemeClr val="tx1"/>
                </a:solidFill>
              </a:rPr>
              <a:t>例如： </a:t>
            </a:r>
            <a:r>
              <a:rPr lang="en-US" altLang="zh-CN" sz="2400" dirty="0">
                <a:solidFill>
                  <a:schemeClr val="tx1"/>
                </a:solidFill>
              </a:rPr>
              <a:t>float a[3][4];</a:t>
            </a:r>
          </a:p>
          <a:p>
            <a:pPr marL="401828" lvl="1" indent="0" eaLnBrk="1" fontAlgn="auto" hangingPunct="1">
              <a:spcAft>
                <a:spcPts val="0"/>
              </a:spcAft>
              <a:buClr>
                <a:schemeClr val="accent3"/>
              </a:buClr>
              <a:buNone/>
              <a:defRPr/>
            </a:pPr>
            <a:endParaRPr lang="en-US" altLang="zh-CN" sz="2400" dirty="0">
              <a:solidFill>
                <a:schemeClr val="tx1"/>
              </a:solidFill>
            </a:endParaRPr>
          </a:p>
          <a:p>
            <a:pPr marL="401828" lvl="1" indent="0" eaLnBrk="1" fontAlgn="auto" hangingPunct="1">
              <a:spcAft>
                <a:spcPts val="0"/>
              </a:spcAft>
              <a:buClr>
                <a:schemeClr val="accent3"/>
              </a:buClr>
              <a:buNone/>
              <a:defRPr/>
            </a:pPr>
            <a:endParaRPr lang="en-US" altLang="zh-CN" sz="2400" dirty="0">
              <a:solidFill>
                <a:schemeClr val="tx1"/>
              </a:solidFill>
            </a:endParaRPr>
          </a:p>
          <a:p>
            <a:pPr marL="401828" lvl="1" indent="0" eaLnBrk="1" fontAlgn="auto" hangingPunct="1">
              <a:spcAft>
                <a:spcPts val="0"/>
              </a:spcAft>
              <a:buClr>
                <a:schemeClr val="accent3"/>
              </a:buClr>
              <a:buNone/>
              <a:defRPr/>
            </a:pPr>
            <a:endParaRPr lang="en-US" altLang="zh-CN" sz="2400" dirty="0">
              <a:solidFill>
                <a:schemeClr val="tx1"/>
              </a:solidFill>
            </a:endParaRPr>
          </a:p>
          <a:p>
            <a:pPr marL="401828" lvl="1" indent="0" eaLnBrk="1" fontAlgn="auto" hangingPunct="1">
              <a:spcAft>
                <a:spcPts val="0"/>
              </a:spcAft>
              <a:buClr>
                <a:schemeClr val="accent3"/>
              </a:buClr>
              <a:buNone/>
              <a:defRPr/>
            </a:pPr>
            <a:endParaRPr lang="en-US" altLang="zh-CN" sz="2400" dirty="0">
              <a:solidFill>
                <a:schemeClr val="tx1"/>
              </a:solidFill>
            </a:endParaRPr>
          </a:p>
          <a:p>
            <a:pPr marL="401828" lvl="1" indent="0" eaLnBrk="1" fontAlgn="auto" hangingPunct="1">
              <a:spcAft>
                <a:spcPts val="0"/>
              </a:spcAft>
              <a:buClr>
                <a:schemeClr val="accent3"/>
              </a:buClr>
              <a:buNone/>
              <a:defRPr/>
            </a:pPr>
            <a:r>
              <a:rPr lang="zh-CN" altLang="en-US" sz="2400" dirty="0">
                <a:solidFill>
                  <a:schemeClr val="tx1"/>
                </a:solidFill>
              </a:rPr>
              <a:t>其中数组</a:t>
            </a:r>
            <a:r>
              <a:rPr lang="en-US" altLang="zh-CN" sz="2400" dirty="0">
                <a:solidFill>
                  <a:schemeClr val="tx1"/>
                </a:solidFill>
              </a:rPr>
              <a:t>a</a:t>
            </a:r>
            <a:r>
              <a:rPr lang="zh-CN" altLang="en-US" sz="2400" dirty="0">
                <a:solidFill>
                  <a:schemeClr val="tx1"/>
                </a:solidFill>
              </a:rPr>
              <a:t>的存储顺序为：</a:t>
            </a:r>
            <a:endParaRPr lang="zh-CN" altLang="en-US" sz="2400" dirty="0">
              <a:solidFill>
                <a:srgbClr val="99FFCC"/>
              </a:solidFill>
              <a:latin typeface="Arial" charset="0"/>
            </a:endParaRPr>
          </a:p>
          <a:p>
            <a:pPr marL="365760" indent="-256032" eaLnBrk="1" fontAlgn="auto" hangingPunct="1">
              <a:spcAft>
                <a:spcPts val="0"/>
              </a:spcAft>
              <a:buClr>
                <a:schemeClr val="accent3"/>
              </a:buClr>
              <a:buFont typeface="Georgia"/>
              <a:buChar char="•"/>
              <a:defRPr/>
            </a:pPr>
            <a:endParaRPr lang="en-US" altLang="zh-CN" sz="2000" dirty="0"/>
          </a:p>
          <a:p>
            <a:pPr marL="109537" indent="0" eaLnBrk="1" fontAlgn="auto" hangingPunct="1">
              <a:spcAft>
                <a:spcPts val="0"/>
              </a:spcAft>
              <a:buClr>
                <a:schemeClr val="accent3"/>
              </a:buClr>
              <a:buNone/>
              <a:defRPr/>
            </a:pPr>
            <a:r>
              <a:rPr lang="en-US" altLang="zh-CN" sz="2000" dirty="0"/>
              <a:t>	</a:t>
            </a:r>
            <a:endParaRPr lang="zh-CN" altLang="en-US" sz="2000" dirty="0"/>
          </a:p>
        </p:txBody>
      </p:sp>
      <p:grpSp>
        <p:nvGrpSpPr>
          <p:cNvPr id="12293" name="Group 9"/>
          <p:cNvGrpSpPr>
            <a:grpSpLocks/>
          </p:cNvGrpSpPr>
          <p:nvPr/>
        </p:nvGrpSpPr>
        <p:grpSpPr bwMode="auto">
          <a:xfrm>
            <a:off x="1025775" y="1988840"/>
            <a:ext cx="6426320" cy="1384301"/>
            <a:chOff x="576" y="1652"/>
            <a:chExt cx="3654" cy="872"/>
          </a:xfrm>
        </p:grpSpPr>
        <p:sp>
          <p:nvSpPr>
            <p:cNvPr id="12295" name="Freeform 10"/>
            <p:cNvSpPr>
              <a:spLocks/>
            </p:cNvSpPr>
            <p:nvPr/>
          </p:nvSpPr>
          <p:spPr bwMode="auto">
            <a:xfrm>
              <a:off x="2016" y="1824"/>
              <a:ext cx="97" cy="481"/>
            </a:xfrm>
            <a:custGeom>
              <a:avLst/>
              <a:gdLst>
                <a:gd name="T0" fmla="*/ 96 w 97"/>
                <a:gd name="T1" fmla="*/ 0 h 481"/>
                <a:gd name="T2" fmla="*/ 0 w 97"/>
                <a:gd name="T3" fmla="*/ 0 h 481"/>
                <a:gd name="T4" fmla="*/ 0 w 97"/>
                <a:gd name="T5" fmla="*/ 480 h 481"/>
                <a:gd name="T6" fmla="*/ 96 w 97"/>
                <a:gd name="T7" fmla="*/ 480 h 481"/>
                <a:gd name="T8" fmla="*/ 0 60000 65536"/>
                <a:gd name="T9" fmla="*/ 0 60000 65536"/>
                <a:gd name="T10" fmla="*/ 0 60000 65536"/>
                <a:gd name="T11" fmla="*/ 0 60000 65536"/>
                <a:gd name="T12" fmla="*/ 0 w 97"/>
                <a:gd name="T13" fmla="*/ 0 h 481"/>
                <a:gd name="T14" fmla="*/ 97 w 97"/>
                <a:gd name="T15" fmla="*/ 481 h 481"/>
              </a:gdLst>
              <a:ahLst/>
              <a:cxnLst>
                <a:cxn ang="T8">
                  <a:pos x="T0" y="T1"/>
                </a:cxn>
                <a:cxn ang="T9">
                  <a:pos x="T2" y="T3"/>
                </a:cxn>
                <a:cxn ang="T10">
                  <a:pos x="T4" y="T5"/>
                </a:cxn>
                <a:cxn ang="T11">
                  <a:pos x="T6" y="T7"/>
                </a:cxn>
              </a:cxnLst>
              <a:rect l="T12" t="T13" r="T14" b="T15"/>
              <a:pathLst>
                <a:path w="97" h="481">
                  <a:moveTo>
                    <a:pt x="96" y="0"/>
                  </a:moveTo>
                  <a:lnTo>
                    <a:pt x="0" y="0"/>
                  </a:lnTo>
                  <a:lnTo>
                    <a:pt x="0" y="480"/>
                  </a:lnTo>
                  <a:lnTo>
                    <a:pt x="96" y="480"/>
                  </a:lnTo>
                </a:path>
              </a:pathLst>
            </a:custGeom>
            <a:noFill/>
            <a:ln w="12699"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3200" b="1"/>
            </a:p>
          </p:txBody>
        </p:sp>
        <p:sp>
          <p:nvSpPr>
            <p:cNvPr id="12296" name="Text Box 11"/>
            <p:cNvSpPr txBox="1">
              <a:spLocks noChangeArrowheads="1"/>
            </p:cNvSpPr>
            <p:nvPr/>
          </p:nvSpPr>
          <p:spPr bwMode="auto">
            <a:xfrm>
              <a:off x="2112" y="1652"/>
              <a:ext cx="2118"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2800" b="1" dirty="0">
                  <a:ea typeface="宋体" panose="02010600030101010101" pitchFamily="2" charset="-122"/>
                </a:rPr>
                <a:t>a[0]——a</a:t>
              </a:r>
              <a:r>
                <a:rPr lang="en-US" altLang="zh-CN" sz="2800" b="1" baseline="-25000" dirty="0">
                  <a:ea typeface="宋体" panose="02010600030101010101" pitchFamily="2" charset="-122"/>
                </a:rPr>
                <a:t>00</a:t>
              </a:r>
              <a:r>
                <a:rPr lang="en-US" altLang="zh-CN" sz="2800" b="1" dirty="0">
                  <a:ea typeface="宋体" panose="02010600030101010101" pitchFamily="2" charset="-122"/>
                </a:rPr>
                <a:t> a</a:t>
              </a:r>
              <a:r>
                <a:rPr lang="en-US" altLang="zh-CN" sz="2800" b="1" baseline="-25000" dirty="0">
                  <a:ea typeface="宋体" panose="02010600030101010101" pitchFamily="2" charset="-122"/>
                </a:rPr>
                <a:t>01</a:t>
              </a:r>
              <a:r>
                <a:rPr lang="en-US" altLang="zh-CN" sz="2800" b="1" dirty="0">
                  <a:ea typeface="宋体" panose="02010600030101010101" pitchFamily="2" charset="-122"/>
                </a:rPr>
                <a:t> a</a:t>
              </a:r>
              <a:r>
                <a:rPr lang="en-US" altLang="zh-CN" sz="2800" b="1" baseline="-25000" dirty="0">
                  <a:ea typeface="宋体" panose="02010600030101010101" pitchFamily="2" charset="-122"/>
                </a:rPr>
                <a:t>02</a:t>
              </a:r>
              <a:r>
                <a:rPr lang="en-US" altLang="zh-CN" sz="2800" b="1" dirty="0">
                  <a:ea typeface="宋体" panose="02010600030101010101" pitchFamily="2" charset="-122"/>
                </a:rPr>
                <a:t> a</a:t>
              </a:r>
              <a:r>
                <a:rPr lang="en-US" altLang="zh-CN" sz="2800" b="1" baseline="-25000" dirty="0">
                  <a:ea typeface="宋体" panose="02010600030101010101" pitchFamily="2" charset="-122"/>
                </a:rPr>
                <a:t>03</a:t>
              </a:r>
            </a:p>
            <a:p>
              <a:pPr eaLnBrk="1" hangingPunct="1"/>
              <a:r>
                <a:rPr lang="en-US" altLang="zh-CN" sz="2800" b="1" dirty="0">
                  <a:ea typeface="宋体" panose="02010600030101010101" pitchFamily="2" charset="-122"/>
                </a:rPr>
                <a:t>a[1]——a</a:t>
              </a:r>
              <a:r>
                <a:rPr lang="en-US" altLang="zh-CN" sz="2800" b="1" baseline="-25000" dirty="0">
                  <a:ea typeface="宋体" panose="02010600030101010101" pitchFamily="2" charset="-122"/>
                </a:rPr>
                <a:t>10</a:t>
              </a:r>
              <a:r>
                <a:rPr lang="en-US" altLang="zh-CN" sz="2800" b="1" dirty="0">
                  <a:ea typeface="宋体" panose="02010600030101010101" pitchFamily="2" charset="-122"/>
                </a:rPr>
                <a:t> a</a:t>
              </a:r>
              <a:r>
                <a:rPr lang="en-US" altLang="zh-CN" sz="2800" b="1" baseline="-25000" dirty="0">
                  <a:ea typeface="宋体" panose="02010600030101010101" pitchFamily="2" charset="-122"/>
                </a:rPr>
                <a:t>11</a:t>
              </a:r>
              <a:r>
                <a:rPr lang="en-US" altLang="zh-CN" sz="2800" b="1" dirty="0">
                  <a:ea typeface="宋体" panose="02010600030101010101" pitchFamily="2" charset="-122"/>
                </a:rPr>
                <a:t> a</a:t>
              </a:r>
              <a:r>
                <a:rPr lang="en-US" altLang="zh-CN" sz="2800" b="1" baseline="-25000" dirty="0">
                  <a:ea typeface="宋体" panose="02010600030101010101" pitchFamily="2" charset="-122"/>
                </a:rPr>
                <a:t>12</a:t>
              </a:r>
              <a:r>
                <a:rPr lang="en-US" altLang="zh-CN" sz="2800" b="1" dirty="0">
                  <a:ea typeface="宋体" panose="02010600030101010101" pitchFamily="2" charset="-122"/>
                </a:rPr>
                <a:t> a</a:t>
              </a:r>
              <a:r>
                <a:rPr lang="en-US" altLang="zh-CN" sz="2800" b="1" baseline="-25000" dirty="0">
                  <a:ea typeface="宋体" panose="02010600030101010101" pitchFamily="2" charset="-122"/>
                </a:rPr>
                <a:t>13</a:t>
              </a:r>
              <a:br>
                <a:rPr lang="en-US" altLang="zh-CN" sz="2800" b="1" dirty="0">
                  <a:ea typeface="宋体" panose="02010600030101010101" pitchFamily="2" charset="-122"/>
                </a:rPr>
              </a:br>
              <a:r>
                <a:rPr lang="en-US" altLang="zh-CN" sz="2800" b="1" dirty="0">
                  <a:ea typeface="宋体" panose="02010600030101010101" pitchFamily="2" charset="-122"/>
                </a:rPr>
                <a:t>a[2]——a</a:t>
              </a:r>
              <a:r>
                <a:rPr lang="en-US" altLang="zh-CN" sz="2800" b="1" baseline="-25000" dirty="0">
                  <a:ea typeface="宋体" panose="02010600030101010101" pitchFamily="2" charset="-122"/>
                </a:rPr>
                <a:t>20</a:t>
              </a:r>
              <a:r>
                <a:rPr lang="en-US" altLang="zh-CN" sz="2800" b="1" dirty="0">
                  <a:ea typeface="宋体" panose="02010600030101010101" pitchFamily="2" charset="-122"/>
                </a:rPr>
                <a:t> a</a:t>
              </a:r>
              <a:r>
                <a:rPr lang="en-US" altLang="zh-CN" sz="2800" b="1" baseline="-25000" dirty="0">
                  <a:ea typeface="宋体" panose="02010600030101010101" pitchFamily="2" charset="-122"/>
                </a:rPr>
                <a:t>21</a:t>
              </a:r>
              <a:r>
                <a:rPr lang="en-US" altLang="zh-CN" sz="2800" b="1" dirty="0">
                  <a:ea typeface="宋体" panose="02010600030101010101" pitchFamily="2" charset="-122"/>
                </a:rPr>
                <a:t> a</a:t>
              </a:r>
              <a:r>
                <a:rPr lang="en-US" altLang="zh-CN" sz="2800" b="1" baseline="-25000" dirty="0">
                  <a:ea typeface="宋体" panose="02010600030101010101" pitchFamily="2" charset="-122"/>
                </a:rPr>
                <a:t>22</a:t>
              </a:r>
              <a:r>
                <a:rPr lang="en-US" altLang="zh-CN" sz="2800" b="1" dirty="0">
                  <a:ea typeface="宋体" panose="02010600030101010101" pitchFamily="2" charset="-122"/>
                </a:rPr>
                <a:t> a</a:t>
              </a:r>
              <a:r>
                <a:rPr lang="en-US" altLang="zh-CN" sz="2800" b="1" baseline="-25000" dirty="0">
                  <a:ea typeface="宋体" panose="02010600030101010101" pitchFamily="2" charset="-122"/>
                </a:rPr>
                <a:t>23</a:t>
              </a:r>
            </a:p>
          </p:txBody>
        </p:sp>
        <p:sp>
          <p:nvSpPr>
            <p:cNvPr id="12297" name="Text Box 12"/>
            <p:cNvSpPr txBox="1">
              <a:spLocks noChangeArrowheads="1"/>
            </p:cNvSpPr>
            <p:nvPr/>
          </p:nvSpPr>
          <p:spPr bwMode="auto">
            <a:xfrm>
              <a:off x="1728" y="1885"/>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800" b="1">
                  <a:ea typeface="宋体" panose="02010600030101010101" pitchFamily="2" charset="-122"/>
                </a:rPr>
                <a:t>a</a:t>
              </a:r>
            </a:p>
          </p:txBody>
        </p:sp>
        <p:sp>
          <p:nvSpPr>
            <p:cNvPr id="12298" name="Text Box 13"/>
            <p:cNvSpPr txBox="1">
              <a:spLocks noChangeArrowheads="1"/>
            </p:cNvSpPr>
            <p:nvPr/>
          </p:nvSpPr>
          <p:spPr bwMode="auto">
            <a:xfrm>
              <a:off x="576" y="1824"/>
              <a:ext cx="1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zh-CN" altLang="en-US" sz="2800" b="1">
                  <a:ea typeface="宋体" panose="02010600030101010101" pitchFamily="2" charset="-122"/>
                </a:rPr>
                <a:t>可以理解为：</a:t>
              </a:r>
            </a:p>
          </p:txBody>
        </p:sp>
      </p:grpSp>
      <p:sp>
        <p:nvSpPr>
          <p:cNvPr id="12294" name="Text Box 5"/>
          <p:cNvSpPr txBox="1">
            <a:spLocks noChangeArrowheads="1"/>
          </p:cNvSpPr>
          <p:nvPr/>
        </p:nvSpPr>
        <p:spPr bwMode="auto">
          <a:xfrm>
            <a:off x="1025775" y="4095406"/>
            <a:ext cx="657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800" b="1" dirty="0">
                <a:ea typeface="宋体" panose="02010600030101010101" pitchFamily="2" charset="-122"/>
              </a:rPr>
              <a:t>a</a:t>
            </a:r>
            <a:r>
              <a:rPr lang="en-US" altLang="zh-CN" sz="2800" b="1" baseline="-25000" dirty="0">
                <a:ea typeface="宋体" panose="02010600030101010101" pitchFamily="2" charset="-122"/>
              </a:rPr>
              <a:t>00</a:t>
            </a:r>
            <a:r>
              <a:rPr lang="en-US" altLang="zh-CN" sz="2800" b="1" dirty="0">
                <a:ea typeface="宋体" panose="02010600030101010101" pitchFamily="2" charset="-122"/>
              </a:rPr>
              <a:t> a</a:t>
            </a:r>
            <a:r>
              <a:rPr lang="en-US" altLang="zh-CN" sz="2800" b="1" baseline="-25000" dirty="0">
                <a:ea typeface="宋体" panose="02010600030101010101" pitchFamily="2" charset="-122"/>
              </a:rPr>
              <a:t>01</a:t>
            </a:r>
            <a:r>
              <a:rPr lang="en-US" altLang="zh-CN" sz="2800" b="1" dirty="0">
                <a:ea typeface="宋体" panose="02010600030101010101" pitchFamily="2" charset="-122"/>
              </a:rPr>
              <a:t> a</a:t>
            </a:r>
            <a:r>
              <a:rPr lang="en-US" altLang="zh-CN" sz="2800" b="1" baseline="-25000" dirty="0">
                <a:ea typeface="宋体" panose="02010600030101010101" pitchFamily="2" charset="-122"/>
              </a:rPr>
              <a:t>02</a:t>
            </a:r>
            <a:r>
              <a:rPr lang="en-US" altLang="zh-CN" sz="2800" b="1" dirty="0">
                <a:ea typeface="宋体" panose="02010600030101010101" pitchFamily="2" charset="-122"/>
              </a:rPr>
              <a:t> a</a:t>
            </a:r>
            <a:r>
              <a:rPr lang="en-US" altLang="zh-CN" sz="2800" b="1" baseline="-25000" dirty="0">
                <a:ea typeface="宋体" panose="02010600030101010101" pitchFamily="2" charset="-122"/>
              </a:rPr>
              <a:t>03</a:t>
            </a:r>
            <a:r>
              <a:rPr lang="en-US" altLang="zh-CN" sz="2800" b="1" dirty="0">
                <a:ea typeface="宋体" panose="02010600030101010101" pitchFamily="2" charset="-122"/>
              </a:rPr>
              <a:t>  a</a:t>
            </a:r>
            <a:r>
              <a:rPr lang="en-US" altLang="zh-CN" sz="2800" b="1" baseline="-25000" dirty="0">
                <a:ea typeface="宋体" panose="02010600030101010101" pitchFamily="2" charset="-122"/>
              </a:rPr>
              <a:t>10</a:t>
            </a:r>
            <a:r>
              <a:rPr lang="en-US" altLang="zh-CN" sz="2800" b="1" dirty="0">
                <a:ea typeface="宋体" panose="02010600030101010101" pitchFamily="2" charset="-122"/>
              </a:rPr>
              <a:t> a</a:t>
            </a:r>
            <a:r>
              <a:rPr lang="en-US" altLang="zh-CN" sz="2800" b="1" baseline="-25000" dirty="0">
                <a:ea typeface="宋体" panose="02010600030101010101" pitchFamily="2" charset="-122"/>
              </a:rPr>
              <a:t>11</a:t>
            </a:r>
            <a:r>
              <a:rPr lang="en-US" altLang="zh-CN" sz="2800" b="1" dirty="0">
                <a:ea typeface="宋体" panose="02010600030101010101" pitchFamily="2" charset="-122"/>
              </a:rPr>
              <a:t> a</a:t>
            </a:r>
            <a:r>
              <a:rPr lang="en-US" altLang="zh-CN" sz="2800" b="1" baseline="-25000" dirty="0">
                <a:ea typeface="宋体" panose="02010600030101010101" pitchFamily="2" charset="-122"/>
              </a:rPr>
              <a:t>12</a:t>
            </a:r>
            <a:r>
              <a:rPr lang="en-US" altLang="zh-CN" sz="2800" b="1" dirty="0">
                <a:ea typeface="宋体" panose="02010600030101010101" pitchFamily="2" charset="-122"/>
              </a:rPr>
              <a:t> a</a:t>
            </a:r>
            <a:r>
              <a:rPr lang="en-US" altLang="zh-CN" sz="2800" b="1" baseline="-25000" dirty="0">
                <a:ea typeface="宋体" panose="02010600030101010101" pitchFamily="2" charset="-122"/>
              </a:rPr>
              <a:t>13   </a:t>
            </a:r>
            <a:r>
              <a:rPr lang="en-US" altLang="zh-CN" sz="2800" b="1" dirty="0">
                <a:ea typeface="宋体" panose="02010600030101010101" pitchFamily="2" charset="-122"/>
              </a:rPr>
              <a:t>a</a:t>
            </a:r>
            <a:r>
              <a:rPr lang="en-US" altLang="zh-CN" sz="2800" b="1" baseline="-25000" dirty="0">
                <a:ea typeface="宋体" panose="02010600030101010101" pitchFamily="2" charset="-122"/>
              </a:rPr>
              <a:t>20</a:t>
            </a:r>
            <a:r>
              <a:rPr lang="en-US" altLang="zh-CN" sz="2800" b="1" dirty="0">
                <a:ea typeface="宋体" panose="02010600030101010101" pitchFamily="2" charset="-122"/>
              </a:rPr>
              <a:t> a</a:t>
            </a:r>
            <a:r>
              <a:rPr lang="en-US" altLang="zh-CN" sz="2800" b="1" baseline="-25000" dirty="0">
                <a:ea typeface="宋体" panose="02010600030101010101" pitchFamily="2" charset="-122"/>
              </a:rPr>
              <a:t>21</a:t>
            </a:r>
            <a:r>
              <a:rPr lang="en-US" altLang="zh-CN" sz="2800" b="1" dirty="0">
                <a:ea typeface="宋体" panose="02010600030101010101" pitchFamily="2" charset="-122"/>
              </a:rPr>
              <a:t> a</a:t>
            </a:r>
            <a:r>
              <a:rPr lang="en-US" altLang="zh-CN" sz="2800" b="1" baseline="-25000" dirty="0">
                <a:ea typeface="宋体" panose="02010600030101010101" pitchFamily="2" charset="-122"/>
              </a:rPr>
              <a:t>22</a:t>
            </a:r>
            <a:r>
              <a:rPr lang="en-US" altLang="zh-CN" sz="2800" b="1" dirty="0">
                <a:ea typeface="宋体" panose="02010600030101010101" pitchFamily="2" charset="-122"/>
              </a:rPr>
              <a:t> a</a:t>
            </a:r>
            <a:r>
              <a:rPr lang="en-US" altLang="zh-CN" sz="2800" b="1" baseline="-25000" dirty="0">
                <a:ea typeface="宋体" panose="02010600030101010101" pitchFamily="2" charset="-122"/>
              </a:rPr>
              <a:t>23</a:t>
            </a: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13</a:t>
            </a:fld>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标题 1"/>
          <p:cNvSpPr>
            <a:spLocks noGrp="1"/>
          </p:cNvSpPr>
          <p:nvPr>
            <p:ph type="title"/>
          </p:nvPr>
        </p:nvSpPr>
        <p:spPr>
          <a:xfrm>
            <a:off x="0" y="-27384"/>
            <a:ext cx="10979150" cy="1066800"/>
          </a:xfrm>
        </p:spPr>
        <p:txBody>
          <a:bodyPr/>
          <a:lstStyle/>
          <a:p>
            <a:pPr marL="109728" eaLnBrk="1" fontAlgn="auto" hangingPunct="1">
              <a:spcAft>
                <a:spcPts val="0"/>
              </a:spcAft>
              <a:buClr>
                <a:schemeClr val="accent3"/>
              </a:buClr>
              <a:defRPr/>
            </a:pPr>
            <a:r>
              <a:rPr lang="zh-CN" altLang="en-US" dirty="0"/>
              <a:t>二维数组的初始化</a:t>
            </a:r>
            <a:endParaRPr lang="en-US" altLang="zh-CN" dirty="0"/>
          </a:p>
        </p:txBody>
      </p:sp>
      <p:sp>
        <p:nvSpPr>
          <p:cNvPr id="3" name="内容占位符 2"/>
          <p:cNvSpPr>
            <a:spLocks noGrp="1"/>
          </p:cNvSpPr>
          <p:nvPr>
            <p:ph idx="1"/>
          </p:nvPr>
        </p:nvSpPr>
        <p:spPr>
          <a:xfrm>
            <a:off x="-125170" y="923418"/>
            <a:ext cx="9237672" cy="4998478"/>
          </a:xfrm>
        </p:spPr>
        <p:txBody>
          <a:bodyPr>
            <a:normAutofit/>
          </a:bodyPr>
          <a:lstStyle/>
          <a:p>
            <a:pPr marL="365760" indent="-256032" eaLnBrk="1" fontAlgn="auto" hangingPunct="1">
              <a:spcAft>
                <a:spcPts val="0"/>
              </a:spcAft>
              <a:buClr>
                <a:schemeClr val="accent3"/>
              </a:buClr>
              <a:buFont typeface="Georgia"/>
              <a:buChar char="•"/>
              <a:defRPr/>
            </a:pPr>
            <a:r>
              <a:rPr lang="zh-CN" altLang="en-US" dirty="0"/>
              <a:t>将所有初值写在一个</a:t>
            </a:r>
            <a:r>
              <a:rPr lang="en-US" altLang="zh-CN" dirty="0"/>
              <a:t>{}</a:t>
            </a:r>
            <a:r>
              <a:rPr lang="zh-CN" altLang="en-US" dirty="0"/>
              <a:t>内，按顺序初始化</a:t>
            </a:r>
            <a:endParaRPr lang="en-US" altLang="zh-CN" dirty="0"/>
          </a:p>
          <a:p>
            <a:pPr marL="657860" lvl="1" indent="-256032" eaLnBrk="1" fontAlgn="auto" hangingPunct="1">
              <a:spcAft>
                <a:spcPts val="0"/>
              </a:spcAft>
              <a:buClr>
                <a:schemeClr val="accent3"/>
              </a:buClr>
              <a:buFont typeface="Georgia"/>
              <a:buChar char="•"/>
              <a:defRPr/>
            </a:pPr>
            <a:r>
              <a:rPr lang="zh-CN" altLang="en-US" sz="2200" dirty="0">
                <a:solidFill>
                  <a:schemeClr val="tx1"/>
                </a:solidFill>
              </a:rPr>
              <a:t>例如：</a:t>
            </a:r>
            <a:r>
              <a:rPr lang="en-US" altLang="zh-CN" sz="2200" dirty="0">
                <a:solidFill>
                  <a:schemeClr val="tx1"/>
                </a:solidFill>
                <a:cs typeface="Times New Roman" pitchFamily="18" charset="0"/>
              </a:rPr>
              <a:t>static int a[3][4]={1,2,3,4,5,6,7,8,9,10,11,12};</a:t>
            </a:r>
          </a:p>
          <a:p>
            <a:pPr marL="365760" indent="-256032" eaLnBrk="1" fontAlgn="auto" hangingPunct="1">
              <a:spcAft>
                <a:spcPts val="0"/>
              </a:spcAft>
              <a:buClr>
                <a:schemeClr val="accent3"/>
              </a:buClr>
              <a:buFont typeface="Georgia"/>
              <a:buChar char="•"/>
              <a:defRPr/>
            </a:pPr>
            <a:r>
              <a:rPr lang="zh-CN" altLang="en-US" dirty="0"/>
              <a:t>分行列出二维数组元素的初值</a:t>
            </a:r>
            <a:endParaRPr lang="en-US" altLang="zh-CN" dirty="0"/>
          </a:p>
          <a:p>
            <a:pPr marL="657860" lvl="1" indent="-256032" eaLnBrk="1" fontAlgn="auto" hangingPunct="1">
              <a:spcAft>
                <a:spcPts val="0"/>
              </a:spcAft>
              <a:buClr>
                <a:schemeClr val="accent3"/>
              </a:buClr>
              <a:buFont typeface="Georgia"/>
              <a:buChar char="•"/>
              <a:defRPr/>
            </a:pPr>
            <a:r>
              <a:rPr lang="zh-CN" altLang="en-US" sz="2200" dirty="0">
                <a:solidFill>
                  <a:schemeClr val="tx1"/>
                </a:solidFill>
              </a:rPr>
              <a:t>例如：</a:t>
            </a:r>
            <a:r>
              <a:rPr lang="en-US" altLang="zh-CN" sz="2200" dirty="0">
                <a:solidFill>
                  <a:schemeClr val="tx1"/>
                </a:solidFill>
                <a:cs typeface="Times New Roman" pitchFamily="18" charset="0"/>
              </a:rPr>
              <a:t>static int a[3][4]={{1,2,3,4},{5,6,7,8},{9,10,11,12}};</a:t>
            </a:r>
          </a:p>
          <a:p>
            <a:pPr marL="365760" lvl="1" indent="-256032" eaLnBrk="1" fontAlgn="auto" hangingPunct="1">
              <a:lnSpc>
                <a:spcPct val="130000"/>
              </a:lnSpc>
              <a:spcAft>
                <a:spcPts val="0"/>
              </a:spcAft>
              <a:buClr>
                <a:schemeClr val="accent3"/>
              </a:buClr>
              <a:buFont typeface="Georgia"/>
              <a:buChar char="•"/>
              <a:defRPr/>
            </a:pPr>
            <a:r>
              <a:rPr lang="zh-CN" altLang="en-US" sz="2400" dirty="0">
                <a:solidFill>
                  <a:schemeClr val="tx1"/>
                </a:solidFill>
              </a:rPr>
              <a:t>可以只对部分元素初始化</a:t>
            </a:r>
          </a:p>
          <a:p>
            <a:pPr marL="630873" lvl="2" indent="-256032" eaLnBrk="1" fontAlgn="auto" hangingPunct="1">
              <a:spcAft>
                <a:spcPts val="0"/>
              </a:spcAft>
              <a:buClr>
                <a:schemeClr val="accent3"/>
              </a:buClr>
              <a:buFont typeface="Georgia"/>
              <a:buChar char="•"/>
              <a:defRPr/>
            </a:pPr>
            <a:r>
              <a:rPr lang="zh-CN" altLang="en-US" sz="2200" dirty="0">
                <a:solidFill>
                  <a:schemeClr val="tx1"/>
                </a:solidFill>
              </a:rPr>
              <a:t>例如：</a:t>
            </a:r>
            <a:r>
              <a:rPr lang="en-US" altLang="zh-CN" sz="2200" dirty="0">
                <a:solidFill>
                  <a:schemeClr val="tx1"/>
                </a:solidFill>
              </a:rPr>
              <a:t>static int a[3][4]={{1},{0,6},{0,0,11}};</a:t>
            </a: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14</a:t>
            </a:fld>
            <a:endParaRPr lang="zh-CN" altLang="en-US"/>
          </a:p>
        </p:txBody>
      </p:sp>
    </p:spTree>
    <p:extLst>
      <p:ext uri="{BB962C8B-B14F-4D97-AF65-F5344CB8AC3E}">
        <p14:creationId xmlns:p14="http://schemas.microsoft.com/office/powerpoint/2010/main" val="41810768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标题 1"/>
          <p:cNvSpPr>
            <a:spLocks noGrp="1"/>
          </p:cNvSpPr>
          <p:nvPr>
            <p:ph type="title"/>
          </p:nvPr>
        </p:nvSpPr>
        <p:spPr>
          <a:xfrm>
            <a:off x="0" y="-27384"/>
            <a:ext cx="10979150" cy="1066800"/>
          </a:xfrm>
        </p:spPr>
        <p:txBody>
          <a:bodyPr/>
          <a:lstStyle/>
          <a:p>
            <a:pPr marL="109728" eaLnBrk="1" fontAlgn="auto" hangingPunct="1">
              <a:spcAft>
                <a:spcPts val="0"/>
              </a:spcAft>
              <a:buClr>
                <a:schemeClr val="accent3"/>
              </a:buClr>
              <a:defRPr/>
            </a:pPr>
            <a:r>
              <a:rPr lang="zh-CN" altLang="en-US" dirty="0"/>
              <a:t>二维数组的初始化（续）</a:t>
            </a:r>
            <a:endParaRPr lang="en-US" altLang="zh-CN" dirty="0"/>
          </a:p>
        </p:txBody>
      </p:sp>
      <p:sp>
        <p:nvSpPr>
          <p:cNvPr id="3" name="内容占位符 2"/>
          <p:cNvSpPr>
            <a:spLocks noGrp="1"/>
          </p:cNvSpPr>
          <p:nvPr>
            <p:ph idx="1"/>
          </p:nvPr>
        </p:nvSpPr>
        <p:spPr>
          <a:xfrm>
            <a:off x="-125170" y="923418"/>
            <a:ext cx="9237672" cy="4998478"/>
          </a:xfrm>
        </p:spPr>
        <p:txBody>
          <a:bodyPr>
            <a:normAutofit/>
          </a:bodyPr>
          <a:lstStyle/>
          <a:p>
            <a:pPr marL="365760" lvl="1" indent="-256032" eaLnBrk="1" fontAlgn="auto" hangingPunct="1">
              <a:lnSpc>
                <a:spcPct val="130000"/>
              </a:lnSpc>
              <a:spcAft>
                <a:spcPts val="0"/>
              </a:spcAft>
              <a:buClr>
                <a:schemeClr val="accent3"/>
              </a:buClr>
              <a:buFont typeface="Georgia"/>
              <a:buChar char="•"/>
              <a:defRPr/>
            </a:pPr>
            <a:r>
              <a:rPr lang="zh-CN" altLang="en-US" sz="2400" dirty="0">
                <a:solidFill>
                  <a:schemeClr val="tx1"/>
                </a:solidFill>
              </a:rPr>
              <a:t>列出全部初始值时，第</a:t>
            </a:r>
            <a:r>
              <a:rPr lang="en-US" altLang="zh-CN" sz="2400" dirty="0">
                <a:solidFill>
                  <a:schemeClr val="tx1"/>
                </a:solidFill>
              </a:rPr>
              <a:t>1</a:t>
            </a:r>
            <a:r>
              <a:rPr lang="zh-CN" altLang="en-US" sz="2400" dirty="0">
                <a:solidFill>
                  <a:schemeClr val="tx1"/>
                </a:solidFill>
              </a:rPr>
              <a:t>维下标个数可以省略</a:t>
            </a:r>
            <a:endParaRPr lang="en-US" altLang="zh-CN" sz="2400" dirty="0">
              <a:solidFill>
                <a:schemeClr val="tx1"/>
              </a:solidFill>
            </a:endParaRPr>
          </a:p>
          <a:p>
            <a:pPr marL="630873" lvl="2" indent="-256032" eaLnBrk="1" fontAlgn="auto" hangingPunct="1">
              <a:spcAft>
                <a:spcPts val="0"/>
              </a:spcAft>
              <a:buClr>
                <a:schemeClr val="accent3"/>
              </a:buClr>
              <a:buFont typeface="Georgia"/>
              <a:buChar char="•"/>
              <a:defRPr/>
            </a:pPr>
            <a:r>
              <a:rPr lang="zh-CN" altLang="en-US" sz="2200" dirty="0">
                <a:solidFill>
                  <a:schemeClr val="tx1"/>
                </a:solidFill>
              </a:rPr>
              <a:t>例如：</a:t>
            </a:r>
            <a:r>
              <a:rPr lang="en-US" altLang="zh-CN" sz="2200" dirty="0">
                <a:solidFill>
                  <a:schemeClr val="tx1"/>
                </a:solidFill>
              </a:rPr>
              <a:t>static </a:t>
            </a:r>
            <a:r>
              <a:rPr lang="en-US" altLang="zh-CN" sz="2200" dirty="0" err="1">
                <a:solidFill>
                  <a:schemeClr val="tx1"/>
                </a:solidFill>
              </a:rPr>
              <a:t>int</a:t>
            </a:r>
            <a:r>
              <a:rPr lang="en-US" altLang="zh-CN" sz="2200" dirty="0">
                <a:solidFill>
                  <a:schemeClr val="tx1"/>
                </a:solidFill>
              </a:rPr>
              <a:t> a[][4]={1,2,3,4,5,6,7,8,9,10,11,12};</a:t>
            </a:r>
          </a:p>
          <a:p>
            <a:pPr marL="630873" lvl="2" indent="-256032" eaLnBrk="1" fontAlgn="auto" hangingPunct="1">
              <a:spcAft>
                <a:spcPts val="0"/>
              </a:spcAft>
              <a:buClr>
                <a:schemeClr val="accent3"/>
              </a:buClr>
              <a:buFont typeface="Georgia"/>
              <a:buChar char="•"/>
              <a:defRPr/>
            </a:pPr>
            <a:r>
              <a:rPr lang="zh-CN" altLang="en-US" sz="2200" dirty="0">
                <a:solidFill>
                  <a:schemeClr val="tx1"/>
                </a:solidFill>
              </a:rPr>
              <a:t>或：   </a:t>
            </a:r>
            <a:r>
              <a:rPr lang="en-US" altLang="zh-CN" sz="2200" dirty="0">
                <a:solidFill>
                  <a:schemeClr val="tx1"/>
                </a:solidFill>
              </a:rPr>
              <a:t>static int a[][4]={{1,2,3,4},{5,6,7,8},{9,10,11,12}};</a:t>
            </a:r>
          </a:p>
          <a:p>
            <a:pPr marL="365760" lvl="1" indent="-256032" eaLnBrk="1" fontAlgn="auto" hangingPunct="1">
              <a:lnSpc>
                <a:spcPct val="130000"/>
              </a:lnSpc>
              <a:spcAft>
                <a:spcPts val="0"/>
              </a:spcAft>
              <a:buClr>
                <a:schemeClr val="accent3"/>
              </a:buClr>
              <a:buFont typeface="Georgia"/>
              <a:buChar char="•"/>
              <a:defRPr/>
            </a:pPr>
            <a:r>
              <a:rPr lang="zh-CN" altLang="en-US" sz="2400" dirty="0">
                <a:solidFill>
                  <a:schemeClr val="tx1"/>
                </a:solidFill>
              </a:rPr>
              <a:t>如果不作任何初始化，局部作用域的非静态数组中会存在垃圾数据，</a:t>
            </a:r>
            <a:r>
              <a:rPr lang="en-US" altLang="zh-CN" sz="2400" dirty="0">
                <a:solidFill>
                  <a:schemeClr val="tx1"/>
                </a:solidFill>
              </a:rPr>
              <a:t>static</a:t>
            </a:r>
            <a:r>
              <a:rPr lang="zh-CN" altLang="en-US" sz="2400" dirty="0">
                <a:solidFill>
                  <a:schemeClr val="tx1"/>
                </a:solidFill>
              </a:rPr>
              <a:t>数组中的数据默认初始化为</a:t>
            </a:r>
            <a:r>
              <a:rPr lang="en-US" altLang="zh-CN" sz="2400" dirty="0">
                <a:solidFill>
                  <a:schemeClr val="tx1"/>
                </a:solidFill>
              </a:rPr>
              <a:t>0</a:t>
            </a:r>
          </a:p>
          <a:p>
            <a:pPr marL="365760" lvl="1" indent="-256032" eaLnBrk="1" fontAlgn="auto" hangingPunct="1">
              <a:lnSpc>
                <a:spcPct val="130000"/>
              </a:lnSpc>
              <a:spcAft>
                <a:spcPts val="0"/>
              </a:spcAft>
              <a:buClr>
                <a:schemeClr val="accent3"/>
              </a:buClr>
              <a:buFont typeface="Georgia"/>
              <a:buChar char="•"/>
              <a:defRPr/>
            </a:pPr>
            <a:r>
              <a:rPr lang="zh-CN" altLang="en-US" sz="2400" dirty="0">
                <a:solidFill>
                  <a:schemeClr val="tx1"/>
                </a:solidFill>
              </a:rPr>
              <a:t>如果只对部分元素初始化，剩下的未显式初始化的元素，将自动被初始化为</a:t>
            </a:r>
            <a:r>
              <a:rPr lang="en-US" altLang="zh-CN" sz="2400" dirty="0">
                <a:solidFill>
                  <a:schemeClr val="tx1"/>
                </a:solidFill>
              </a:rPr>
              <a:t>0</a:t>
            </a:r>
            <a:endParaRPr lang="zh-CN" altLang="en-US" sz="2400" dirty="0">
              <a:solidFill>
                <a:schemeClr val="tx1"/>
              </a:solidFill>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15</a:t>
            </a:fld>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数组作为函数参数</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16</a:t>
            </a:fld>
            <a:endParaRPr lang="zh-CN" altLang="en-US"/>
          </a:p>
        </p:txBody>
      </p:sp>
    </p:spTree>
    <p:extLst>
      <p:ext uri="{BB962C8B-B14F-4D97-AF65-F5344CB8AC3E}">
        <p14:creationId xmlns:p14="http://schemas.microsoft.com/office/powerpoint/2010/main" val="225233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89" y="980728"/>
            <a:ext cx="9004998" cy="3655293"/>
          </a:xfrm>
        </p:spPr>
        <p:txBody>
          <a:bodyPr>
            <a:normAutofit/>
          </a:bodyPr>
          <a:lstStyle/>
          <a:p>
            <a:pPr marL="365760" indent="-256032" eaLnBrk="1" fontAlgn="auto" hangingPunct="1">
              <a:lnSpc>
                <a:spcPct val="120000"/>
              </a:lnSpc>
              <a:spcAft>
                <a:spcPts val="600"/>
              </a:spcAft>
              <a:buClr>
                <a:schemeClr val="accent3"/>
              </a:buClr>
              <a:buFont typeface="Georgia"/>
              <a:buChar char="•"/>
              <a:defRPr/>
            </a:pPr>
            <a:r>
              <a:rPr lang="zh-CN" altLang="en-US" sz="2800" dirty="0"/>
              <a:t>数组元素和数组名都可以作为函数的参数。</a:t>
            </a:r>
            <a:endParaRPr lang="en-US" altLang="zh-CN" sz="2800" dirty="0"/>
          </a:p>
          <a:p>
            <a:pPr marL="365760" indent="-256032" eaLnBrk="1" fontAlgn="auto" hangingPunct="1">
              <a:lnSpc>
                <a:spcPct val="120000"/>
              </a:lnSpc>
              <a:spcAft>
                <a:spcPts val="600"/>
              </a:spcAft>
              <a:buClr>
                <a:schemeClr val="accent3"/>
              </a:buClr>
              <a:buFont typeface="Georgia"/>
              <a:buChar char="•"/>
              <a:defRPr/>
            </a:pPr>
            <a:r>
              <a:rPr lang="zh-CN" altLang="en-US" sz="2800" dirty="0"/>
              <a:t>数组元素作实参，与单个变量一样。</a:t>
            </a:r>
          </a:p>
          <a:p>
            <a:pPr marL="365760" indent="-256032" eaLnBrk="1" fontAlgn="auto" hangingPunct="1">
              <a:lnSpc>
                <a:spcPct val="120000"/>
              </a:lnSpc>
              <a:spcAft>
                <a:spcPts val="600"/>
              </a:spcAft>
              <a:buClr>
                <a:schemeClr val="accent3"/>
              </a:buClr>
              <a:buFont typeface="Georgia"/>
              <a:buChar char="•"/>
              <a:defRPr/>
            </a:pPr>
            <a:r>
              <a:rPr lang="zh-CN" altLang="en-US" sz="2800" dirty="0"/>
              <a:t>数组名作参数，形、实参数都应是数组名（实质上是地址），类型要一样，</a:t>
            </a:r>
            <a:r>
              <a:rPr lang="zh-CN" altLang="en-US" sz="2800" dirty="0">
                <a:solidFill>
                  <a:srgbClr val="C00000"/>
                </a:solidFill>
              </a:rPr>
              <a:t>传送的是数组首地址</a:t>
            </a:r>
            <a:r>
              <a:rPr lang="zh-CN" altLang="en-US" sz="2800" dirty="0"/>
              <a:t>。对形参数组的改变会直接影响到实参数组。</a:t>
            </a:r>
          </a:p>
          <a:p>
            <a:pPr marL="109537" indent="0" eaLnBrk="1" fontAlgn="auto" hangingPunct="1">
              <a:spcAft>
                <a:spcPts val="0"/>
              </a:spcAft>
              <a:buClr>
                <a:schemeClr val="accent3"/>
              </a:buClr>
              <a:buNone/>
              <a:defRPr/>
            </a:pPr>
            <a:endParaRPr lang="zh-CN" altLang="en-US" sz="2800" dirty="0"/>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17</a:t>
            </a:fld>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例</a:t>
            </a:r>
            <a:r>
              <a:rPr lang="en-US" altLang="zh-CN"/>
              <a:t>6-2 </a:t>
            </a:r>
            <a:r>
              <a:rPr lang="zh-CN" altLang="en-US"/>
              <a:t>使用数组名作为函数参数</a:t>
            </a:r>
          </a:p>
        </p:txBody>
      </p:sp>
      <p:sp>
        <p:nvSpPr>
          <p:cNvPr id="20483" name="Rectangle 3"/>
          <p:cNvSpPr>
            <a:spLocks noGrp="1" noChangeArrowheads="1"/>
          </p:cNvSpPr>
          <p:nvPr>
            <p:ph type="body" idx="1"/>
          </p:nvPr>
        </p:nvSpPr>
        <p:spPr/>
        <p:txBody>
          <a:bodyPr/>
          <a:lstStyle/>
          <a:p>
            <a:pPr marL="109537" indent="0">
              <a:buNone/>
            </a:pPr>
            <a:r>
              <a:rPr lang="zh-CN" altLang="en-US"/>
              <a:t>主函数中初始化一个二维数组，表示一个矩阵，并将每个元素都输出，然后调用子函数，分别计算每一行的元素之和，将和直接存放在每行的第一个元素中，返回主函数之后输出各行元素的和。</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827584" y="-27384"/>
            <a:ext cx="6921888" cy="864096"/>
          </a:xfrm>
        </p:spPr>
        <p:txBody>
          <a:bodyPr/>
          <a:lstStyle/>
          <a:p>
            <a:pPr eaLnBrk="1" hangingPunct="1"/>
            <a:r>
              <a:rPr kumimoji="1" lang="zh-CN" altLang="en-US" dirty="0"/>
              <a:t>例</a:t>
            </a:r>
            <a:r>
              <a:rPr kumimoji="1" lang="en-US" altLang="zh-CN" dirty="0"/>
              <a:t>6-2 </a:t>
            </a:r>
            <a:r>
              <a:rPr lang="zh-CN" altLang="en-US" dirty="0"/>
              <a:t>使用数组名作为函数参数</a:t>
            </a:r>
          </a:p>
        </p:txBody>
      </p:sp>
      <p:sp>
        <p:nvSpPr>
          <p:cNvPr id="21507" name="Rectangle 2"/>
          <p:cNvSpPr>
            <a:spLocks noGrp="1" noChangeArrowheads="1"/>
          </p:cNvSpPr>
          <p:nvPr>
            <p:ph idx="1"/>
          </p:nvPr>
        </p:nvSpPr>
        <p:spPr>
          <a:xfrm>
            <a:off x="448632" y="808710"/>
            <a:ext cx="8230076" cy="5472607"/>
          </a:xfrm>
        </p:spPr>
        <p:txBody>
          <a:bodyPr/>
          <a:lstStyle/>
          <a:p>
            <a:pPr marL="358775" indent="-250825" eaLnBrk="1" hangingPunct="1">
              <a:spcBef>
                <a:spcPct val="0"/>
              </a:spcBef>
            </a:pPr>
            <a:r>
              <a:rPr lang="en-US" altLang="zh-CN" sz="2200" noProof="1"/>
              <a:t>#include &lt;iostream&gt;</a:t>
            </a:r>
          </a:p>
          <a:p>
            <a:pPr marL="358775" indent="-250825" eaLnBrk="1" hangingPunct="1">
              <a:spcBef>
                <a:spcPct val="0"/>
              </a:spcBef>
            </a:pPr>
            <a:r>
              <a:rPr lang="en-US" altLang="zh-CN" sz="2200" noProof="1"/>
              <a:t>using namespace std;</a:t>
            </a:r>
          </a:p>
          <a:p>
            <a:pPr marL="358775" indent="-250825" eaLnBrk="1" hangingPunct="1">
              <a:spcBef>
                <a:spcPct val="0"/>
              </a:spcBef>
            </a:pPr>
            <a:r>
              <a:rPr lang="en-US" altLang="zh-CN" sz="2200" noProof="1"/>
              <a:t>void rowSum(int a[][4], int nRow) {</a:t>
            </a:r>
            <a:endParaRPr lang="en-US" altLang="en-US" sz="2200" noProof="1"/>
          </a:p>
          <a:p>
            <a:pPr marL="358775" indent="-250825" eaLnBrk="1" hangingPunct="1">
              <a:spcBef>
                <a:spcPct val="0"/>
              </a:spcBef>
            </a:pPr>
            <a:r>
              <a:rPr lang="en-US" altLang="en-US" sz="2200" noProof="1"/>
              <a:t>	</a:t>
            </a:r>
            <a:r>
              <a:rPr lang="en-US" altLang="zh-CN" sz="2200" noProof="1">
                <a:solidFill>
                  <a:srgbClr val="C00000"/>
                </a:solidFill>
              </a:rPr>
              <a:t>for </a:t>
            </a:r>
            <a:r>
              <a:rPr lang="en-US" altLang="zh-CN" sz="2200" noProof="1"/>
              <a:t>(int i = 0; i &lt; nRow; i++) {</a:t>
            </a:r>
          </a:p>
          <a:p>
            <a:pPr marL="358775" indent="-250825" eaLnBrk="1" hangingPunct="1">
              <a:spcBef>
                <a:spcPct val="0"/>
              </a:spcBef>
            </a:pPr>
            <a:r>
              <a:rPr lang="en-US" altLang="zh-CN" sz="2200" noProof="1"/>
              <a:t>		</a:t>
            </a:r>
            <a:r>
              <a:rPr lang="en-US" altLang="zh-CN" sz="2200" noProof="1">
                <a:solidFill>
                  <a:srgbClr val="C00000"/>
                </a:solidFill>
              </a:rPr>
              <a:t>for </a:t>
            </a:r>
            <a:r>
              <a:rPr lang="en-US" altLang="zh-CN" sz="2200" noProof="1"/>
              <a:t>(int j = 1; j &lt; 4; j++)</a:t>
            </a:r>
          </a:p>
          <a:p>
            <a:pPr marL="358775" indent="-250825" eaLnBrk="1" hangingPunct="1">
              <a:spcBef>
                <a:spcPct val="0"/>
              </a:spcBef>
            </a:pPr>
            <a:r>
              <a:rPr lang="en-US" altLang="zh-CN" sz="2200" noProof="1"/>
              <a:t>			a[i][0] += a[i][j];</a:t>
            </a:r>
          </a:p>
          <a:p>
            <a:pPr marL="358775" indent="-250825" eaLnBrk="1" hangingPunct="1">
              <a:spcBef>
                <a:spcPct val="0"/>
              </a:spcBef>
            </a:pPr>
            <a:r>
              <a:rPr lang="en-US" altLang="zh-CN" sz="2200" noProof="1"/>
              <a:t>	}</a:t>
            </a:r>
          </a:p>
          <a:p>
            <a:pPr marL="358775" indent="-250825" eaLnBrk="1" hangingPunct="1">
              <a:spcBef>
                <a:spcPct val="0"/>
              </a:spcBef>
            </a:pPr>
            <a:r>
              <a:rPr lang="en-US" altLang="zh-CN" sz="2200" noProof="1"/>
              <a:t>} </a:t>
            </a:r>
          </a:p>
          <a:p>
            <a:pPr marL="358775" indent="-250825" eaLnBrk="1" hangingPunct="1">
              <a:spcBef>
                <a:spcPct val="0"/>
              </a:spcBef>
            </a:pPr>
            <a:r>
              <a:rPr lang="en-US" altLang="zh-CN" sz="2200" noProof="1"/>
              <a:t>int main() {	//</a:t>
            </a:r>
            <a:r>
              <a:rPr lang="zh-CN" altLang="en-US" sz="2200" noProof="1"/>
              <a:t>主函数</a:t>
            </a:r>
          </a:p>
          <a:p>
            <a:pPr marL="358775" indent="-250825" eaLnBrk="1" hangingPunct="1">
              <a:spcBef>
                <a:spcPct val="0"/>
              </a:spcBef>
            </a:pPr>
            <a:r>
              <a:rPr lang="zh-CN" altLang="en-US" sz="2200" noProof="1"/>
              <a:t>	</a:t>
            </a:r>
            <a:r>
              <a:rPr lang="zh-CN" altLang="zh-CN" sz="2200" noProof="1"/>
              <a:t>//</a:t>
            </a:r>
            <a:r>
              <a:rPr lang="zh-CN" altLang="en-US" sz="2200" noProof="1"/>
              <a:t>定义并初始化数组</a:t>
            </a:r>
            <a:endParaRPr lang="zh-CN" altLang="zh-CN" sz="2200" noProof="1"/>
          </a:p>
          <a:p>
            <a:pPr marL="358775" indent="-250825" eaLnBrk="1" hangingPunct="1">
              <a:spcBef>
                <a:spcPct val="0"/>
              </a:spcBef>
            </a:pPr>
            <a:r>
              <a:rPr lang="en-US" altLang="zh-CN" sz="2200" noProof="1"/>
              <a:t>  int table[3][4] = {{1, 2, 3, 4}, {2, 3, 4, 5}, {3, 4, 5, 6}};</a:t>
            </a:r>
            <a:endParaRPr lang="en-US" altLang="en-US" sz="2200" noProof="1"/>
          </a:p>
          <a:p>
            <a:pPr marL="358775" indent="-250825" eaLnBrk="1" hangingPunct="1">
              <a:spcBef>
                <a:spcPct val="0"/>
              </a:spcBef>
            </a:pPr>
            <a:endParaRPr lang="en-US" altLang="zh-CN" sz="2200" noProof="1"/>
          </a:p>
        </p:txBody>
      </p:sp>
      <p:sp>
        <p:nvSpPr>
          <p:cNvPr id="21510" name="TextBox 5"/>
          <p:cNvSpPr txBox="1">
            <a:spLocks noChangeArrowheads="1"/>
          </p:cNvSpPr>
          <p:nvPr/>
        </p:nvSpPr>
        <p:spPr bwMode="auto">
          <a:xfrm>
            <a:off x="6156176" y="1984823"/>
            <a:ext cx="2787650" cy="1200150"/>
          </a:xfrm>
          <a:prstGeom prst="rect">
            <a:avLst/>
          </a:prstGeom>
          <a:solidFill>
            <a:srgbClr val="FFFF00"/>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a:latin typeface="微软雅黑" panose="020B0503020204020204" pitchFamily="34" charset="-122"/>
                <a:ea typeface="微软雅黑" panose="020B0503020204020204" pitchFamily="34" charset="-122"/>
              </a:rPr>
              <a:t>技巧：多维数组通常用多重嵌套循环处理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45774" y="188800"/>
            <a:ext cx="8230076" cy="792088"/>
          </a:xfrm>
        </p:spPr>
        <p:txBody>
          <a:bodyPr/>
          <a:lstStyle/>
          <a:p>
            <a:r>
              <a:rPr lang="zh-CN" altLang="en-US" dirty="0"/>
              <a:t>导学</a:t>
            </a:r>
          </a:p>
        </p:txBody>
      </p:sp>
      <p:sp>
        <p:nvSpPr>
          <p:cNvPr id="6" name="灯片编号占位符 5"/>
          <p:cNvSpPr>
            <a:spLocks noGrp="1"/>
          </p:cNvSpPr>
          <p:nvPr>
            <p:ph type="sldNum" sz="quarter" idx="4"/>
          </p:nvPr>
        </p:nvSpPr>
        <p:spPr/>
        <p:txBody>
          <a:bodyPr/>
          <a:lstStyle/>
          <a:p>
            <a:fld id="{DBF61A97-1E6D-4DF7-91B6-0C7F17F0A6D0}" type="slidenum">
              <a:rPr lang="zh-CN" altLang="en-US" smtClean="0"/>
              <a:pPr/>
              <a:t>2</a:t>
            </a:fld>
            <a:endParaRPr lang="zh-CN" altLang="en-US"/>
          </a:p>
        </p:txBody>
      </p:sp>
      <p:sp>
        <p:nvSpPr>
          <p:cNvPr id="2" name="矩形: 圆角 1">
            <a:extLst>
              <a:ext uri="{FF2B5EF4-FFF2-40B4-BE49-F238E27FC236}">
                <a16:creationId xmlns:a16="http://schemas.microsoft.com/office/drawing/2014/main" id="{3806FD19-5104-D20D-D7E7-AFED6E822223}"/>
              </a:ext>
            </a:extLst>
          </p:cNvPr>
          <p:cNvSpPr/>
          <p:nvPr/>
        </p:nvSpPr>
        <p:spPr>
          <a:xfrm>
            <a:off x="899592" y="1185235"/>
            <a:ext cx="225401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数组（连续存储）</a:t>
            </a:r>
          </a:p>
        </p:txBody>
      </p:sp>
      <p:sp>
        <p:nvSpPr>
          <p:cNvPr id="3" name="矩形: 圆角 2">
            <a:extLst>
              <a:ext uri="{FF2B5EF4-FFF2-40B4-BE49-F238E27FC236}">
                <a16:creationId xmlns:a16="http://schemas.microsoft.com/office/drawing/2014/main" id="{9F27A93E-2BFD-648D-4EA5-6B859733A905}"/>
              </a:ext>
            </a:extLst>
          </p:cNvPr>
          <p:cNvSpPr/>
          <p:nvPr/>
        </p:nvSpPr>
        <p:spPr>
          <a:xfrm>
            <a:off x="5652120" y="1185235"/>
            <a:ext cx="244827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指针（与地址对应）</a:t>
            </a:r>
          </a:p>
        </p:txBody>
      </p:sp>
      <p:sp>
        <p:nvSpPr>
          <p:cNvPr id="4" name="矩形: 圆角 3">
            <a:extLst>
              <a:ext uri="{FF2B5EF4-FFF2-40B4-BE49-F238E27FC236}">
                <a16:creationId xmlns:a16="http://schemas.microsoft.com/office/drawing/2014/main" id="{4B6BF50B-8A90-048D-4591-0CA548B274C2}"/>
              </a:ext>
            </a:extLst>
          </p:cNvPr>
          <p:cNvSpPr/>
          <p:nvPr/>
        </p:nvSpPr>
        <p:spPr>
          <a:xfrm>
            <a:off x="877822" y="2060848"/>
            <a:ext cx="232602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数组名即为首地址</a:t>
            </a:r>
          </a:p>
        </p:txBody>
      </p:sp>
      <p:sp>
        <p:nvSpPr>
          <p:cNvPr id="5" name="矩形: 圆角 4">
            <a:extLst>
              <a:ext uri="{FF2B5EF4-FFF2-40B4-BE49-F238E27FC236}">
                <a16:creationId xmlns:a16="http://schemas.microsoft.com/office/drawing/2014/main" id="{595FDF0B-7DC5-3F69-316E-A830435473FC}"/>
              </a:ext>
            </a:extLst>
          </p:cNvPr>
          <p:cNvSpPr/>
          <p:nvPr/>
        </p:nvSpPr>
        <p:spPr>
          <a:xfrm>
            <a:off x="5580112" y="2060848"/>
            <a:ext cx="2590115"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指针的初始化和赋值</a:t>
            </a:r>
          </a:p>
        </p:txBody>
      </p:sp>
      <p:sp>
        <p:nvSpPr>
          <p:cNvPr id="7" name="矩形 6">
            <a:extLst>
              <a:ext uri="{FF2B5EF4-FFF2-40B4-BE49-F238E27FC236}">
                <a16:creationId xmlns:a16="http://schemas.microsoft.com/office/drawing/2014/main" id="{A2FBA4F6-E747-9B17-0BA6-3495401AB0DD}"/>
              </a:ext>
            </a:extLst>
          </p:cNvPr>
          <p:cNvSpPr/>
          <p:nvPr/>
        </p:nvSpPr>
        <p:spPr>
          <a:xfrm>
            <a:off x="5508104" y="1988840"/>
            <a:ext cx="792088"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CBF83F9-CE05-FE9F-83BC-F2E11B3743BE}"/>
              </a:ext>
            </a:extLst>
          </p:cNvPr>
          <p:cNvSpPr/>
          <p:nvPr/>
        </p:nvSpPr>
        <p:spPr>
          <a:xfrm>
            <a:off x="755576" y="1988840"/>
            <a:ext cx="1010286"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EBDE7C8D-A7F4-BBF4-ACB6-396EE5421F4E}"/>
              </a:ext>
            </a:extLst>
          </p:cNvPr>
          <p:cNvCxnSpPr>
            <a:cxnSpLocks/>
            <a:stCxn id="8" idx="2"/>
            <a:endCxn id="7" idx="1"/>
          </p:cNvCxnSpPr>
          <p:nvPr/>
        </p:nvCxnSpPr>
        <p:spPr>
          <a:xfrm rot="5400000" flipH="1" flipV="1">
            <a:off x="3204391" y="405207"/>
            <a:ext cx="360040" cy="4247385"/>
          </a:xfrm>
          <a:prstGeom prst="bentConnector4">
            <a:avLst>
              <a:gd name="adj1" fmla="val -63493"/>
              <a:gd name="adj2" fmla="val 5594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D9D677-649F-B379-18A9-DA3656CF6B13}"/>
              </a:ext>
            </a:extLst>
          </p:cNvPr>
          <p:cNvSpPr txBox="1"/>
          <p:nvPr/>
        </p:nvSpPr>
        <p:spPr>
          <a:xfrm>
            <a:off x="3635897" y="1916832"/>
            <a:ext cx="1512167" cy="830997"/>
          </a:xfrm>
          <a:prstGeom prst="rect">
            <a:avLst/>
          </a:prstGeom>
          <a:noFill/>
        </p:spPr>
        <p:txBody>
          <a:bodyPr wrap="square" rtlCol="0">
            <a:spAutoFit/>
          </a:bodyPr>
          <a:lstStyle/>
          <a:p>
            <a:r>
              <a:rPr lang="zh-CN" altLang="en-US" dirty="0"/>
              <a:t>不能赋值的指针</a:t>
            </a:r>
          </a:p>
        </p:txBody>
      </p:sp>
      <p:sp>
        <p:nvSpPr>
          <p:cNvPr id="14" name="矩形: 圆角 13">
            <a:extLst>
              <a:ext uri="{FF2B5EF4-FFF2-40B4-BE49-F238E27FC236}">
                <a16:creationId xmlns:a16="http://schemas.microsoft.com/office/drawing/2014/main" id="{09AEFF47-8CFF-B072-3A1C-7FBEEDE9CFC6}"/>
              </a:ext>
            </a:extLst>
          </p:cNvPr>
          <p:cNvSpPr/>
          <p:nvPr/>
        </p:nvSpPr>
        <p:spPr>
          <a:xfrm>
            <a:off x="778036" y="3140808"/>
            <a:ext cx="2700300" cy="10082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对象数组</a:t>
            </a:r>
            <a:endParaRPr lang="en-US" altLang="zh-CN" sz="2000" dirty="0"/>
          </a:p>
          <a:p>
            <a:pPr algn="ctr"/>
            <a:r>
              <a:rPr lang="zh-CN" altLang="en-US" sz="2000" dirty="0"/>
              <a:t>（构造函数调用次数由数组元素大小决定）</a:t>
            </a:r>
          </a:p>
        </p:txBody>
      </p:sp>
      <p:sp>
        <p:nvSpPr>
          <p:cNvPr id="15" name="矩形: 圆角 14">
            <a:extLst>
              <a:ext uri="{FF2B5EF4-FFF2-40B4-BE49-F238E27FC236}">
                <a16:creationId xmlns:a16="http://schemas.microsoft.com/office/drawing/2014/main" id="{029A2638-5CC9-27A9-C5B0-19EF2CDBCFB6}"/>
              </a:ext>
            </a:extLst>
          </p:cNvPr>
          <p:cNvSpPr/>
          <p:nvPr/>
        </p:nvSpPr>
        <p:spPr>
          <a:xfrm>
            <a:off x="5940152" y="2996952"/>
            <a:ext cx="1728192" cy="50405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指针运算</a:t>
            </a:r>
          </a:p>
        </p:txBody>
      </p:sp>
      <p:sp>
        <p:nvSpPr>
          <p:cNvPr id="16" name="矩形: 圆角 15">
            <a:extLst>
              <a:ext uri="{FF2B5EF4-FFF2-40B4-BE49-F238E27FC236}">
                <a16:creationId xmlns:a16="http://schemas.microsoft.com/office/drawing/2014/main" id="{7CF498F0-97DB-1705-C65F-BF944635FEE1}"/>
              </a:ext>
            </a:extLst>
          </p:cNvPr>
          <p:cNvSpPr/>
          <p:nvPr/>
        </p:nvSpPr>
        <p:spPr>
          <a:xfrm>
            <a:off x="5438269" y="3897052"/>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指向常量的指针（指针指向的值不能发生变化）</a:t>
            </a:r>
          </a:p>
        </p:txBody>
      </p:sp>
      <p:sp>
        <p:nvSpPr>
          <p:cNvPr id="17" name="矩形: 圆角 16">
            <a:extLst>
              <a:ext uri="{FF2B5EF4-FFF2-40B4-BE49-F238E27FC236}">
                <a16:creationId xmlns:a16="http://schemas.microsoft.com/office/drawing/2014/main" id="{AD187B38-F607-012F-07E2-ED8B0EC2DA33}"/>
              </a:ext>
            </a:extLst>
          </p:cNvPr>
          <p:cNvSpPr/>
          <p:nvPr/>
        </p:nvSpPr>
        <p:spPr>
          <a:xfrm>
            <a:off x="5438269" y="4833156"/>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指针类型的常量（指针本身不能发生变化）</a:t>
            </a:r>
          </a:p>
        </p:txBody>
      </p:sp>
      <p:sp>
        <p:nvSpPr>
          <p:cNvPr id="18" name="左大括号 17">
            <a:extLst>
              <a:ext uri="{FF2B5EF4-FFF2-40B4-BE49-F238E27FC236}">
                <a16:creationId xmlns:a16="http://schemas.microsoft.com/office/drawing/2014/main" id="{5292684B-201B-A8C8-5EDC-E144ECD10C69}"/>
              </a:ext>
            </a:extLst>
          </p:cNvPr>
          <p:cNvSpPr/>
          <p:nvPr/>
        </p:nvSpPr>
        <p:spPr>
          <a:xfrm>
            <a:off x="4932040" y="4149081"/>
            <a:ext cx="506229" cy="11521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1403648" y="-99392"/>
            <a:ext cx="6921888" cy="864096"/>
          </a:xfrm>
        </p:spPr>
        <p:txBody>
          <a:bodyPr/>
          <a:lstStyle/>
          <a:p>
            <a:pPr eaLnBrk="1" hangingPunct="1"/>
            <a:r>
              <a:rPr kumimoji="1" lang="zh-CN" altLang="en-US" dirty="0"/>
              <a:t>例</a:t>
            </a:r>
            <a:r>
              <a:rPr kumimoji="1" lang="en-US" altLang="zh-CN" dirty="0"/>
              <a:t>6-2 </a:t>
            </a:r>
            <a:r>
              <a:rPr lang="zh-CN" altLang="en-US" dirty="0"/>
              <a:t>使用数组名作为函数参数</a:t>
            </a:r>
          </a:p>
        </p:txBody>
      </p:sp>
      <p:sp>
        <p:nvSpPr>
          <p:cNvPr id="22531" name="Rectangle 2"/>
          <p:cNvSpPr>
            <a:spLocks noGrp="1" noChangeArrowheads="1"/>
          </p:cNvSpPr>
          <p:nvPr>
            <p:ph idx="1"/>
          </p:nvPr>
        </p:nvSpPr>
        <p:spPr>
          <a:xfrm>
            <a:off x="87130" y="764704"/>
            <a:ext cx="8877358" cy="5472607"/>
          </a:xfrm>
        </p:spPr>
        <p:txBody>
          <a:bodyPr/>
          <a:lstStyle/>
          <a:p>
            <a:pPr marL="358775" indent="-250825" eaLnBrk="1" hangingPunct="1">
              <a:spcBef>
                <a:spcPct val="0"/>
              </a:spcBef>
            </a:pPr>
            <a:r>
              <a:rPr lang="zh-CN" altLang="zh-CN" sz="2200" noProof="1"/>
              <a:t> //</a:t>
            </a:r>
            <a:r>
              <a:rPr lang="zh-CN" altLang="en-US" sz="2200" noProof="1"/>
              <a:t>输出数组元素</a:t>
            </a:r>
          </a:p>
          <a:p>
            <a:pPr marL="358775" indent="-250825" eaLnBrk="1" hangingPunct="1">
              <a:spcBef>
                <a:spcPct val="0"/>
              </a:spcBef>
            </a:pPr>
            <a:r>
              <a:rPr lang="zh-CN" altLang="en-US" sz="2200" noProof="1"/>
              <a:t>	</a:t>
            </a:r>
            <a:r>
              <a:rPr lang="en-US" altLang="zh-CN" sz="2200" noProof="1"/>
              <a:t>for (int i = 0; i &lt; 3; i++)	{</a:t>
            </a:r>
          </a:p>
          <a:p>
            <a:pPr marL="358775" indent="-250825" eaLnBrk="1" hangingPunct="1">
              <a:spcBef>
                <a:spcPct val="0"/>
              </a:spcBef>
            </a:pPr>
            <a:r>
              <a:rPr lang="en-US" altLang="en-US" sz="2200" noProof="1"/>
              <a:t>		</a:t>
            </a:r>
            <a:r>
              <a:rPr lang="en-US" altLang="zh-CN" sz="2200" noProof="1"/>
              <a:t>for (int j = 0; j &lt; 4; j++)</a:t>
            </a:r>
          </a:p>
          <a:p>
            <a:pPr marL="358775" indent="-250825" eaLnBrk="1" hangingPunct="1">
              <a:spcBef>
                <a:spcPct val="0"/>
              </a:spcBef>
            </a:pPr>
            <a:r>
              <a:rPr lang="en-US" altLang="zh-CN" sz="2200" noProof="1"/>
              <a:t>			cout &lt;&lt; table[i][j] &lt;&lt; "   ";</a:t>
            </a:r>
          </a:p>
          <a:p>
            <a:pPr marL="358775" indent="-250825" eaLnBrk="1" hangingPunct="1">
              <a:spcBef>
                <a:spcPct val="0"/>
              </a:spcBef>
            </a:pPr>
            <a:r>
              <a:rPr lang="en-US" altLang="zh-CN" sz="2200" noProof="1"/>
              <a:t>		cout &lt;&lt; endl;</a:t>
            </a:r>
          </a:p>
          <a:p>
            <a:pPr marL="358775" indent="-250825" eaLnBrk="1" hangingPunct="1">
              <a:spcBef>
                <a:spcPct val="0"/>
              </a:spcBef>
            </a:pPr>
            <a:r>
              <a:rPr lang="en-US" altLang="zh-CN" sz="2200" noProof="1"/>
              <a:t>	}</a:t>
            </a:r>
          </a:p>
          <a:p>
            <a:pPr marL="358775" indent="-250825" eaLnBrk="1" hangingPunct="1">
              <a:spcBef>
                <a:spcPct val="0"/>
              </a:spcBef>
            </a:pPr>
            <a:r>
              <a:rPr lang="en-US" altLang="zh-CN" sz="2200" noProof="1"/>
              <a:t>	rowSum(</a:t>
            </a:r>
            <a:r>
              <a:rPr lang="en-US" altLang="zh-CN" sz="2200" noProof="1">
                <a:solidFill>
                  <a:srgbClr val="C00000"/>
                </a:solidFill>
              </a:rPr>
              <a:t>table</a:t>
            </a:r>
            <a:r>
              <a:rPr lang="en-US" altLang="zh-CN" sz="2200" noProof="1"/>
              <a:t>, 3);  //</a:t>
            </a:r>
            <a:r>
              <a:rPr lang="zh-CN" altLang="en-US" sz="2200" noProof="1"/>
              <a:t>调用子函数，计算各行和</a:t>
            </a:r>
          </a:p>
          <a:p>
            <a:pPr marL="358775" indent="-250825" eaLnBrk="1" hangingPunct="1">
              <a:spcBef>
                <a:spcPct val="0"/>
              </a:spcBef>
            </a:pPr>
            <a:r>
              <a:rPr lang="zh-CN" altLang="zh-CN" sz="2200" noProof="1"/>
              <a:t>  //</a:t>
            </a:r>
            <a:r>
              <a:rPr lang="zh-CN" altLang="en-US" sz="2200" noProof="1"/>
              <a:t>输出计算结果</a:t>
            </a:r>
            <a:endParaRPr lang="zh-CN" altLang="zh-CN" sz="2200" noProof="1"/>
          </a:p>
          <a:p>
            <a:pPr marL="358775" indent="-250825" eaLnBrk="1" hangingPunct="1">
              <a:spcBef>
                <a:spcPct val="0"/>
              </a:spcBef>
            </a:pPr>
            <a:r>
              <a:rPr lang="zh-CN" altLang="en-US" sz="2200" noProof="1"/>
              <a:t>	</a:t>
            </a:r>
            <a:r>
              <a:rPr lang="en-US" altLang="zh-CN" sz="2200" noProof="1"/>
              <a:t>for (int i = 0; i &lt; 3; i++)	</a:t>
            </a:r>
            <a:endParaRPr lang="en-US" altLang="en-US" sz="2200" noProof="1"/>
          </a:p>
          <a:p>
            <a:pPr marL="358775" indent="-250825" eaLnBrk="1" hangingPunct="1">
              <a:spcBef>
                <a:spcPct val="0"/>
              </a:spcBef>
            </a:pPr>
            <a:r>
              <a:rPr lang="en-US" altLang="en-US" sz="2200" noProof="1"/>
              <a:t>		</a:t>
            </a:r>
            <a:r>
              <a:rPr lang="en-US" altLang="zh-CN" sz="2200" noProof="1"/>
              <a:t>cout &lt;&lt; "Sum of row " &lt;&lt; i &lt;&lt; " is " &lt;&lt; </a:t>
            </a:r>
            <a:r>
              <a:rPr lang="en-US" altLang="zh-CN" sz="2200" noProof="1">
                <a:solidFill>
                  <a:srgbClr val="C00000"/>
                </a:solidFill>
              </a:rPr>
              <a:t>table[i][0] </a:t>
            </a:r>
            <a:r>
              <a:rPr lang="en-US" altLang="zh-CN" sz="2200" noProof="1"/>
              <a:t>&lt;&lt; endl;</a:t>
            </a:r>
          </a:p>
          <a:p>
            <a:pPr marL="358775" indent="-250825" eaLnBrk="1" hangingPunct="1">
              <a:spcBef>
                <a:spcPct val="0"/>
              </a:spcBef>
            </a:pPr>
            <a:r>
              <a:rPr lang="en-US" altLang="zh-CN" sz="2200" noProof="1"/>
              <a:t>	return 0;</a:t>
            </a:r>
          </a:p>
          <a:p>
            <a:pPr marL="358775" indent="-250825" eaLnBrk="1" hangingPunct="1">
              <a:spcBef>
                <a:spcPct val="0"/>
              </a:spcBef>
            </a:pPr>
            <a:r>
              <a:rPr lang="en-US" altLang="zh-CN" sz="2200" noProof="1"/>
              <a:t>}</a:t>
            </a:r>
          </a:p>
        </p:txBody>
      </p:sp>
      <p:sp>
        <p:nvSpPr>
          <p:cNvPr id="12" name="内容占位符 1"/>
          <p:cNvSpPr txBox="1">
            <a:spLocks/>
          </p:cNvSpPr>
          <p:nvPr/>
        </p:nvSpPr>
        <p:spPr bwMode="auto">
          <a:xfrm>
            <a:off x="6084168" y="764704"/>
            <a:ext cx="2880320" cy="216024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lnSpc>
                <a:spcPct val="80000"/>
              </a:lnSpc>
              <a:spcAft>
                <a:spcPts val="0"/>
              </a:spcAft>
              <a:buClr>
                <a:schemeClr val="accent3"/>
              </a:buClr>
              <a:buNone/>
              <a:defRPr/>
            </a:pPr>
            <a:r>
              <a:rPr kumimoji="0" lang="zh-CN" altLang="zh-CN" sz="2000" dirty="0"/>
              <a:t>运行结果：</a:t>
            </a:r>
            <a:endParaRPr kumimoji="0" lang="en-US" altLang="zh-CN" sz="2000" dirty="0"/>
          </a:p>
          <a:p>
            <a:pPr marL="365760" indent="-256032" eaLnBrk="1" fontAlgn="auto" hangingPunct="1">
              <a:lnSpc>
                <a:spcPct val="80000"/>
              </a:lnSpc>
              <a:spcAft>
                <a:spcPts val="0"/>
              </a:spcAft>
              <a:buClr>
                <a:schemeClr val="accent3"/>
              </a:buClr>
              <a:buNone/>
              <a:defRPr/>
            </a:pPr>
            <a:endParaRPr kumimoji="0" lang="en-US" altLang="zh-CN" sz="1000" noProof="1"/>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a:t>
            </a:r>
            <a:r>
              <a:rPr kumimoji="0" lang="zh-CN" altLang="zh-CN" sz="2000" noProof="1">
                <a:cs typeface="Consolas" pitchFamily="49" charset="0"/>
              </a:rPr>
              <a:t>1   2   3   4</a:t>
            </a:r>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a:t>
            </a:r>
            <a:r>
              <a:rPr kumimoji="0" lang="zh-CN" altLang="zh-CN" sz="2000" noProof="1">
                <a:cs typeface="Consolas" pitchFamily="49" charset="0"/>
              </a:rPr>
              <a:t>2   3   4   5</a:t>
            </a:r>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a:t>
            </a:r>
            <a:r>
              <a:rPr kumimoji="0" lang="zh-CN" altLang="zh-CN" sz="2000" noProof="1">
                <a:cs typeface="Consolas" pitchFamily="49" charset="0"/>
              </a:rPr>
              <a:t>3   4   5   6</a:t>
            </a:r>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Sum of row 0 is 10</a:t>
            </a:r>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Sum of row 1 is 14</a:t>
            </a:r>
          </a:p>
          <a:p>
            <a:pPr marL="365760" indent="-256032" eaLnBrk="1" fontAlgn="auto" hangingPunct="1">
              <a:lnSpc>
                <a:spcPct val="80000"/>
              </a:lnSpc>
              <a:spcAft>
                <a:spcPts val="0"/>
              </a:spcAft>
              <a:buClr>
                <a:schemeClr val="accent3"/>
              </a:buClr>
              <a:buNone/>
              <a:defRPr/>
            </a:pPr>
            <a:r>
              <a:rPr kumimoji="0" lang="en-US" altLang="zh-CN" sz="2000" noProof="1">
                <a:cs typeface="Consolas" pitchFamily="49" charset="0"/>
              </a:rPr>
              <a:t> Sum of row 2 is 18</a:t>
            </a:r>
            <a:endParaRPr kumimoji="0" lang="en-US" altLang="zh-CN" sz="2000" dirty="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606269" y="0"/>
            <a:ext cx="7931462" cy="864096"/>
          </a:xfrm>
        </p:spPr>
        <p:txBody>
          <a:bodyPr/>
          <a:lstStyle/>
          <a:p>
            <a:pPr eaLnBrk="1" hangingPunct="1"/>
            <a:r>
              <a:rPr kumimoji="1" lang="zh-CN" altLang="en-US" dirty="0">
                <a:solidFill>
                  <a:schemeClr val="tx1"/>
                </a:solidFill>
              </a:rPr>
              <a:t>例</a:t>
            </a:r>
            <a:r>
              <a:rPr kumimoji="1" lang="en-US" altLang="zh-CN" dirty="0">
                <a:solidFill>
                  <a:schemeClr val="tx1"/>
                </a:solidFill>
              </a:rPr>
              <a:t>6_2</a:t>
            </a:r>
            <a:r>
              <a:rPr kumimoji="1" lang="zh-CN" altLang="en-US" dirty="0">
                <a:solidFill>
                  <a:schemeClr val="tx1"/>
                </a:solidFill>
              </a:rPr>
              <a:t>修改：</a:t>
            </a:r>
            <a:r>
              <a:rPr lang="zh-CN" altLang="en-US" dirty="0">
                <a:solidFill>
                  <a:schemeClr val="tx1"/>
                </a:solidFill>
              </a:rPr>
              <a:t>使用常数组作为函数参数</a:t>
            </a:r>
          </a:p>
        </p:txBody>
      </p:sp>
      <p:sp>
        <p:nvSpPr>
          <p:cNvPr id="21507" name="Rectangle 2"/>
          <p:cNvSpPr>
            <a:spLocks noGrp="1" noChangeArrowheads="1"/>
          </p:cNvSpPr>
          <p:nvPr>
            <p:ph idx="1"/>
          </p:nvPr>
        </p:nvSpPr>
        <p:spPr>
          <a:xfrm>
            <a:off x="456962" y="864096"/>
            <a:ext cx="8230076" cy="5472607"/>
          </a:xfrm>
        </p:spPr>
        <p:txBody>
          <a:bodyPr/>
          <a:lstStyle/>
          <a:p>
            <a:pPr marL="358775" indent="-250825" eaLnBrk="1" hangingPunct="1">
              <a:spcBef>
                <a:spcPct val="0"/>
              </a:spcBef>
            </a:pPr>
            <a:r>
              <a:rPr lang="zh-CN" altLang="en-US" dirty="0">
                <a:solidFill>
                  <a:schemeClr val="accent3"/>
                </a:solidFill>
              </a:rPr>
              <a:t>修改例</a:t>
            </a:r>
            <a:r>
              <a:rPr lang="en-US" altLang="zh-CN" dirty="0">
                <a:solidFill>
                  <a:schemeClr val="accent3"/>
                </a:solidFill>
              </a:rPr>
              <a:t>6_2</a:t>
            </a:r>
            <a:r>
              <a:rPr lang="zh-CN" altLang="en-US" dirty="0">
                <a:solidFill>
                  <a:schemeClr val="accent3"/>
                </a:solidFill>
              </a:rPr>
              <a:t>，以常数组作为函数的参数，观察编译时的情况</a:t>
            </a:r>
          </a:p>
          <a:p>
            <a:pPr marL="358775" indent="-250825" eaLnBrk="1" hangingPunct="1">
              <a:spcBef>
                <a:spcPct val="0"/>
              </a:spcBef>
            </a:pPr>
            <a:r>
              <a:rPr lang="en-US" altLang="zh-CN" sz="2200" noProof="1"/>
              <a:t>#include &lt;iostream&gt;</a:t>
            </a:r>
          </a:p>
          <a:p>
            <a:pPr marL="358775" indent="-250825" eaLnBrk="1" hangingPunct="1">
              <a:spcBef>
                <a:spcPct val="0"/>
              </a:spcBef>
            </a:pPr>
            <a:r>
              <a:rPr lang="en-US" altLang="zh-CN" sz="2200" noProof="1"/>
              <a:t>using namespace std;</a:t>
            </a:r>
          </a:p>
          <a:p>
            <a:pPr marL="358775" indent="-250825" eaLnBrk="1" hangingPunct="1">
              <a:spcBef>
                <a:spcPct val="0"/>
              </a:spcBef>
            </a:pPr>
            <a:r>
              <a:rPr lang="en-US" altLang="zh-CN" sz="2200" noProof="1"/>
              <a:t>void rowSum(</a:t>
            </a:r>
            <a:r>
              <a:rPr lang="en-US" altLang="zh-CN" sz="2200" noProof="1">
                <a:solidFill>
                  <a:srgbClr val="7030A0"/>
                </a:solidFill>
              </a:rPr>
              <a:t>const</a:t>
            </a:r>
            <a:r>
              <a:rPr lang="en-US" altLang="zh-CN" sz="2200" noProof="1"/>
              <a:t> int a[][4], int nRow) {</a:t>
            </a:r>
            <a:endParaRPr lang="en-US" altLang="en-US" sz="2200" noProof="1"/>
          </a:p>
          <a:p>
            <a:pPr marL="358775" indent="-250825" eaLnBrk="1" hangingPunct="1">
              <a:spcBef>
                <a:spcPct val="0"/>
              </a:spcBef>
            </a:pPr>
            <a:r>
              <a:rPr lang="en-US" altLang="en-US" sz="2200" noProof="1"/>
              <a:t>	</a:t>
            </a:r>
            <a:r>
              <a:rPr lang="en-US" altLang="zh-CN" sz="2200" noProof="1"/>
              <a:t>for (int i = 0; i &lt; nRow; i++) {</a:t>
            </a:r>
          </a:p>
          <a:p>
            <a:pPr marL="358775" indent="-250825" eaLnBrk="1" hangingPunct="1">
              <a:spcBef>
                <a:spcPct val="0"/>
              </a:spcBef>
            </a:pPr>
            <a:r>
              <a:rPr lang="en-US" altLang="zh-CN" sz="2200" noProof="1"/>
              <a:t>		for(int j = 1; j &lt; 4; j++)</a:t>
            </a:r>
          </a:p>
          <a:p>
            <a:pPr marL="358775" indent="-250825" eaLnBrk="1" hangingPunct="1">
              <a:spcBef>
                <a:spcPct val="0"/>
              </a:spcBef>
            </a:pPr>
            <a:r>
              <a:rPr lang="en-US" altLang="zh-CN" sz="2200" noProof="1"/>
              <a:t>			a[i][0] += a[i][j];  //</a:t>
            </a:r>
            <a:r>
              <a:rPr lang="zh-CN" altLang="en-US" sz="2200" noProof="1">
                <a:solidFill>
                  <a:schemeClr val="accent3"/>
                </a:solidFill>
              </a:rPr>
              <a:t>编译错误</a:t>
            </a:r>
            <a:endParaRPr lang="en-US" altLang="zh-CN" sz="2200" noProof="1">
              <a:solidFill>
                <a:schemeClr val="accent3"/>
              </a:solidFill>
            </a:endParaRPr>
          </a:p>
          <a:p>
            <a:pPr marL="358775" indent="-250825" eaLnBrk="1" hangingPunct="1">
              <a:spcBef>
                <a:spcPct val="0"/>
              </a:spcBef>
            </a:pPr>
            <a:r>
              <a:rPr lang="en-US" altLang="zh-CN" sz="2200" noProof="1"/>
              <a:t>	}</a:t>
            </a:r>
          </a:p>
          <a:p>
            <a:pPr marL="358775" indent="-250825" eaLnBrk="1" hangingPunct="1">
              <a:spcBef>
                <a:spcPct val="0"/>
              </a:spcBef>
            </a:pPr>
            <a:r>
              <a:rPr lang="en-US" altLang="zh-CN" sz="2200" noProof="1"/>
              <a:t>} </a:t>
            </a:r>
          </a:p>
          <a:p>
            <a:pPr marL="358775" indent="-250825" eaLnBrk="1" hangingPunct="1">
              <a:spcBef>
                <a:spcPct val="0"/>
              </a:spcBef>
            </a:pPr>
            <a:r>
              <a:rPr lang="en-US" altLang="zh-CN" sz="2200" noProof="1"/>
              <a:t>int main() {	//</a:t>
            </a:r>
            <a:r>
              <a:rPr lang="zh-CN" altLang="en-US" sz="2200" noProof="1"/>
              <a:t>主函数</a:t>
            </a:r>
          </a:p>
          <a:p>
            <a:pPr marL="358775" indent="-250825" eaLnBrk="1" hangingPunct="1">
              <a:spcBef>
                <a:spcPct val="0"/>
              </a:spcBef>
            </a:pPr>
            <a:r>
              <a:rPr lang="zh-CN" altLang="en-US" sz="2200" noProof="1"/>
              <a:t>	</a:t>
            </a:r>
            <a:r>
              <a:rPr lang="en-US" altLang="zh-CN" sz="2200" noProof="1"/>
              <a:t>//</a:t>
            </a:r>
            <a:r>
              <a:rPr lang="zh-CN" altLang="en-US" sz="2200" noProof="1"/>
              <a:t>函数体同例</a:t>
            </a:r>
            <a:r>
              <a:rPr lang="en-US" altLang="zh-CN" sz="2200" noProof="1"/>
              <a:t>7_4</a:t>
            </a:r>
            <a:r>
              <a:rPr lang="zh-CN" altLang="en-US" sz="2200" noProof="1"/>
              <a:t>，略</a:t>
            </a:r>
            <a:endParaRPr lang="en-US" altLang="zh-CN" sz="2200" noProof="1"/>
          </a:p>
          <a:p>
            <a:pPr marL="358775" indent="-250825" eaLnBrk="1" hangingPunct="1">
              <a:spcBef>
                <a:spcPct val="0"/>
              </a:spcBef>
            </a:pPr>
            <a:r>
              <a:rPr lang="en-US" altLang="zh-CN" sz="2200" noProof="1"/>
              <a:t>}</a:t>
            </a:r>
          </a:p>
        </p:txBody>
      </p:sp>
    </p:spTree>
    <p:extLst>
      <p:ext uri="{BB962C8B-B14F-4D97-AF65-F5344CB8AC3E}">
        <p14:creationId xmlns:p14="http://schemas.microsoft.com/office/powerpoint/2010/main" val="25683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对象数组</a:t>
            </a:r>
          </a:p>
        </p:txBody>
      </p:sp>
      <p:sp>
        <p:nvSpPr>
          <p:cNvPr id="3" name="文本占位符 2"/>
          <p:cNvSpPr>
            <a:spLocks noGrp="1"/>
          </p:cNvSpPr>
          <p:nvPr>
            <p:ph type="body" idx="1"/>
          </p:nvPr>
        </p:nvSpPr>
        <p:spPr/>
        <p:txBody>
          <a:bodyPr/>
          <a:lstStyle/>
          <a:p>
            <a:r>
              <a:rPr lang="zh-CN" altLang="en-US" dirty="0"/>
              <a:t>数组的元素不仅可以是基本数据类型，也可以是自定义类型。</a:t>
            </a:r>
            <a:endParaRPr lang="en-US" altLang="zh-CN" dirty="0"/>
          </a:p>
          <a:p>
            <a:r>
              <a:rPr lang="zh-CN" altLang="en-US" dirty="0"/>
              <a:t>对象数组的元素是对象。</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22</a:t>
            </a:fld>
            <a:endParaRPr lang="zh-CN" altLang="en-US"/>
          </a:p>
        </p:txBody>
      </p:sp>
    </p:spTree>
    <p:extLst>
      <p:ext uri="{BB962C8B-B14F-4D97-AF65-F5344CB8AC3E}">
        <p14:creationId xmlns:p14="http://schemas.microsoft.com/office/powerpoint/2010/main" val="3695655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标题 1"/>
          <p:cNvSpPr>
            <a:spLocks noGrp="1"/>
          </p:cNvSpPr>
          <p:nvPr>
            <p:ph type="title"/>
          </p:nvPr>
        </p:nvSpPr>
        <p:spPr>
          <a:xfrm>
            <a:off x="171822" y="44624"/>
            <a:ext cx="9089703" cy="1066800"/>
          </a:xfrm>
        </p:spPr>
        <p:txBody>
          <a:bodyPr/>
          <a:lstStyle/>
          <a:p>
            <a:pPr eaLnBrk="1" hangingPunct="1"/>
            <a:r>
              <a:rPr lang="zh-CN" altLang="en-US" dirty="0"/>
              <a:t>对象数组的定义与访问</a:t>
            </a:r>
          </a:p>
        </p:txBody>
      </p:sp>
      <p:sp>
        <p:nvSpPr>
          <p:cNvPr id="3" name="内容占位符 2"/>
          <p:cNvSpPr>
            <a:spLocks noGrp="1"/>
          </p:cNvSpPr>
          <p:nvPr>
            <p:ph idx="1"/>
          </p:nvPr>
        </p:nvSpPr>
        <p:spPr>
          <a:xfrm>
            <a:off x="395536" y="1196752"/>
            <a:ext cx="8532440" cy="3000375"/>
          </a:xfrm>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sz="2800" dirty="0"/>
              <a:t>定义对象数组</a:t>
            </a:r>
            <a:endParaRPr lang="en-US" altLang="zh-CN" sz="2800" dirty="0"/>
          </a:p>
          <a:p>
            <a:pPr marL="411162" lvl="1" indent="0" eaLnBrk="1" fontAlgn="auto" hangingPunct="1">
              <a:lnSpc>
                <a:spcPct val="120000"/>
              </a:lnSpc>
              <a:spcAft>
                <a:spcPts val="0"/>
              </a:spcAft>
              <a:buNone/>
              <a:defRPr/>
            </a:pPr>
            <a:r>
              <a:rPr lang="zh-CN" altLang="en-US" sz="2800" dirty="0">
                <a:solidFill>
                  <a:schemeClr val="accent4">
                    <a:lumMod val="75000"/>
                  </a:schemeClr>
                </a:solidFill>
              </a:rPr>
              <a:t>类名    数组名</a:t>
            </a:r>
            <a:r>
              <a:rPr lang="en-US" altLang="zh-CN" sz="2800" dirty="0">
                <a:solidFill>
                  <a:schemeClr val="accent4">
                    <a:lumMod val="75000"/>
                  </a:schemeClr>
                </a:solidFill>
              </a:rPr>
              <a:t>[</a:t>
            </a:r>
            <a:r>
              <a:rPr lang="zh-CN" altLang="en-US" sz="2800" dirty="0">
                <a:solidFill>
                  <a:schemeClr val="accent4">
                    <a:lumMod val="75000"/>
                  </a:schemeClr>
                </a:solidFill>
              </a:rPr>
              <a:t>元素个数</a:t>
            </a:r>
            <a:r>
              <a:rPr lang="en-US" altLang="zh-CN" sz="2800" dirty="0">
                <a:solidFill>
                  <a:schemeClr val="accent4">
                    <a:lumMod val="75000"/>
                  </a:schemeClr>
                </a:solidFill>
              </a:rPr>
              <a:t>]</a:t>
            </a:r>
            <a:r>
              <a:rPr lang="zh-CN" altLang="en-US" sz="2800" dirty="0">
                <a:solidFill>
                  <a:schemeClr val="accent4">
                    <a:lumMod val="75000"/>
                  </a:schemeClr>
                </a:solidFill>
              </a:rPr>
              <a:t>；</a:t>
            </a:r>
            <a:endParaRPr lang="en-US" altLang="zh-CN" sz="2800" dirty="0"/>
          </a:p>
          <a:p>
            <a:pPr marL="365760" indent="-256032" eaLnBrk="1" fontAlgn="auto" hangingPunct="1">
              <a:lnSpc>
                <a:spcPct val="120000"/>
              </a:lnSpc>
              <a:spcAft>
                <a:spcPts val="0"/>
              </a:spcAft>
              <a:buClr>
                <a:schemeClr val="accent3"/>
              </a:buClr>
              <a:buFont typeface="Georgia"/>
              <a:buChar char="•"/>
              <a:defRPr/>
            </a:pPr>
            <a:r>
              <a:rPr lang="zh-CN" altLang="en-US" sz="2800" dirty="0"/>
              <a:t>访问对象数组元素</a:t>
            </a:r>
            <a:endParaRPr lang="en-US" altLang="zh-CN" sz="2800" dirty="0"/>
          </a:p>
          <a:p>
            <a:pPr marL="658368" lvl="1" indent="-246888" eaLnBrk="1" fontAlgn="auto" hangingPunct="1">
              <a:lnSpc>
                <a:spcPct val="120000"/>
              </a:lnSpc>
              <a:spcAft>
                <a:spcPts val="0"/>
              </a:spcAft>
              <a:buNone/>
              <a:defRPr/>
            </a:pPr>
            <a:r>
              <a:rPr lang="zh-CN" altLang="en-US" sz="2800" dirty="0">
                <a:solidFill>
                  <a:schemeClr val="accent4">
                    <a:lumMod val="75000"/>
                  </a:schemeClr>
                </a:solidFill>
              </a:rPr>
              <a:t>通过下标访问</a:t>
            </a:r>
          </a:p>
          <a:p>
            <a:pPr marL="658368" lvl="1" indent="-246888" eaLnBrk="1" fontAlgn="auto" hangingPunct="1">
              <a:lnSpc>
                <a:spcPct val="120000"/>
              </a:lnSpc>
              <a:spcAft>
                <a:spcPts val="0"/>
              </a:spcAft>
              <a:buNone/>
              <a:defRPr/>
            </a:pPr>
            <a:r>
              <a:rPr lang="zh-CN" altLang="en-US" sz="2800" dirty="0">
                <a:solidFill>
                  <a:schemeClr val="accent4">
                    <a:lumMod val="75000"/>
                  </a:schemeClr>
                </a:solidFill>
              </a:rPr>
              <a:t>             数组名</a:t>
            </a:r>
            <a:r>
              <a:rPr lang="en-US" altLang="zh-CN" sz="2800" dirty="0">
                <a:solidFill>
                  <a:schemeClr val="accent4">
                    <a:lumMod val="75000"/>
                  </a:schemeClr>
                </a:solidFill>
              </a:rPr>
              <a:t>[</a:t>
            </a:r>
            <a:r>
              <a:rPr lang="zh-CN" altLang="en-US" sz="2800" dirty="0">
                <a:solidFill>
                  <a:schemeClr val="accent4">
                    <a:lumMod val="75000"/>
                  </a:schemeClr>
                </a:solidFill>
              </a:rPr>
              <a:t>下标</a:t>
            </a:r>
            <a:r>
              <a:rPr lang="en-US" altLang="zh-CN" sz="2800" dirty="0">
                <a:solidFill>
                  <a:schemeClr val="accent4">
                    <a:lumMod val="75000"/>
                  </a:schemeClr>
                </a:solidFill>
              </a:rPr>
              <a:t>].</a:t>
            </a:r>
            <a:r>
              <a:rPr lang="zh-CN" altLang="en-US" sz="2800" dirty="0">
                <a:solidFill>
                  <a:schemeClr val="accent4">
                    <a:lumMod val="75000"/>
                  </a:schemeClr>
                </a:solidFill>
              </a:rPr>
              <a:t>成员名</a:t>
            </a:r>
          </a:p>
          <a:p>
            <a:pPr marL="411162" lvl="1" indent="0" eaLnBrk="1" fontAlgn="auto" hangingPunct="1">
              <a:lnSpc>
                <a:spcPct val="120000"/>
              </a:lnSpc>
              <a:spcAft>
                <a:spcPts val="0"/>
              </a:spcAft>
              <a:buNone/>
              <a:defRPr/>
            </a:pPr>
            <a:endParaRPr lang="en-US" altLang="zh-CN" sz="2800" dirty="0">
              <a:solidFill>
                <a:schemeClr val="accent4">
                  <a:lumMod val="75000"/>
                </a:schemeClr>
              </a:solidFill>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23</a:t>
            </a:fld>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07504" y="44624"/>
            <a:ext cx="9506726" cy="1066800"/>
          </a:xfrm>
        </p:spPr>
        <p:txBody>
          <a:bodyPr/>
          <a:lstStyle/>
          <a:p>
            <a:pPr eaLnBrk="1" hangingPunct="1"/>
            <a:r>
              <a:rPr lang="zh-CN" altLang="en-US" dirty="0"/>
              <a:t>对象数组初始化</a:t>
            </a:r>
          </a:p>
        </p:txBody>
      </p:sp>
      <p:sp>
        <p:nvSpPr>
          <p:cNvPr id="3" name="内容占位符 2"/>
          <p:cNvSpPr>
            <a:spLocks noGrp="1"/>
          </p:cNvSpPr>
          <p:nvPr>
            <p:ph idx="1"/>
          </p:nvPr>
        </p:nvSpPr>
        <p:spPr>
          <a:xfrm>
            <a:off x="107505" y="1268761"/>
            <a:ext cx="9004998" cy="3507854"/>
          </a:xfrm>
        </p:spPr>
        <p:txBody>
          <a:bodyPr>
            <a:normAutofit/>
          </a:bodyPr>
          <a:lstStyle/>
          <a:p>
            <a:pPr marL="365760" indent="-256032" eaLnBrk="1" fontAlgn="auto" hangingPunct="1">
              <a:spcAft>
                <a:spcPts val="600"/>
              </a:spcAft>
              <a:buClr>
                <a:schemeClr val="accent3"/>
              </a:buClr>
              <a:buFont typeface="Georgia"/>
              <a:buChar char="•"/>
              <a:defRPr/>
            </a:pPr>
            <a:r>
              <a:rPr lang="zh-CN" altLang="en-US" sz="2800" dirty="0">
                <a:latin typeface="+mn-ea"/>
              </a:rPr>
              <a:t>数组中每一个元素对象被创建时，系统都会调用类构造函数初始化该对象。</a:t>
            </a:r>
          </a:p>
          <a:p>
            <a:pPr marL="365760" indent="-256032" eaLnBrk="1" fontAlgn="auto" hangingPunct="1">
              <a:spcAft>
                <a:spcPts val="600"/>
              </a:spcAft>
              <a:buClr>
                <a:schemeClr val="accent3"/>
              </a:buClr>
              <a:buFont typeface="Georgia"/>
              <a:buChar char="•"/>
              <a:defRPr/>
            </a:pPr>
            <a:r>
              <a:rPr lang="zh-CN" altLang="en-US" sz="2800" dirty="0">
                <a:latin typeface="+mn-ea"/>
              </a:rPr>
              <a:t>通过初始化列表赋值。</a:t>
            </a:r>
            <a:endParaRPr lang="en-US" altLang="zh-CN" sz="2800" dirty="0">
              <a:latin typeface="+mn-ea"/>
            </a:endParaRPr>
          </a:p>
          <a:p>
            <a:pPr marL="109537" indent="0" eaLnBrk="1" fontAlgn="auto" hangingPunct="1">
              <a:spcAft>
                <a:spcPts val="600"/>
              </a:spcAft>
              <a:buClr>
                <a:schemeClr val="accent3"/>
              </a:buClr>
              <a:buNone/>
              <a:defRPr/>
            </a:pPr>
            <a:r>
              <a:rPr lang="en-US" altLang="zh-CN" sz="2800" dirty="0">
                <a:latin typeface="+mn-ea"/>
              </a:rPr>
              <a:t>    </a:t>
            </a:r>
            <a:r>
              <a:rPr lang="zh-CN" altLang="en-US" sz="2800" dirty="0">
                <a:solidFill>
                  <a:srgbClr val="002060"/>
                </a:solidFill>
                <a:latin typeface="+mn-ea"/>
              </a:rPr>
              <a:t>例：</a:t>
            </a:r>
            <a:r>
              <a:rPr lang="en-US" altLang="zh-CN" sz="2800" dirty="0">
                <a:solidFill>
                  <a:srgbClr val="002060"/>
                </a:solidFill>
                <a:latin typeface="Times New Roman" pitchFamily="18" charset="0"/>
                <a:cs typeface="Times New Roman" pitchFamily="18" charset="0"/>
              </a:rPr>
              <a:t>Point a[2]={Point(1,2),Point(3,4)};</a:t>
            </a:r>
          </a:p>
          <a:p>
            <a:pPr marL="365760" indent="-256032" eaLnBrk="1" fontAlgn="auto" hangingPunct="1">
              <a:spcAft>
                <a:spcPts val="600"/>
              </a:spcAft>
              <a:buClr>
                <a:schemeClr val="accent3"/>
              </a:buClr>
              <a:buFont typeface="Georgia"/>
              <a:buChar char="•"/>
              <a:defRPr/>
            </a:pPr>
            <a:r>
              <a:rPr lang="zh-CN" altLang="en-US" sz="2800" dirty="0">
                <a:latin typeface="+mn-ea"/>
              </a:rPr>
              <a:t>如果没有为数组元素指定显式初始值，数组元素便使用默认值初始化（</a:t>
            </a:r>
            <a:r>
              <a:rPr lang="zh-CN" altLang="en-US" sz="2800">
                <a:latin typeface="+mn-ea"/>
              </a:rPr>
              <a:t>调用默认构</a:t>
            </a:r>
            <a:r>
              <a:rPr lang="zh-CN" altLang="en-US" sz="2800" dirty="0">
                <a:latin typeface="+mn-ea"/>
              </a:rPr>
              <a:t>造函数）。</a:t>
            </a:r>
          </a:p>
          <a:p>
            <a:pPr marL="365760" indent="-256032" eaLnBrk="1" fontAlgn="auto" hangingPunct="1">
              <a:spcAft>
                <a:spcPts val="0"/>
              </a:spcAft>
              <a:buClr>
                <a:schemeClr val="accent3"/>
              </a:buClr>
              <a:buFont typeface="Georgia"/>
              <a:buChar char="•"/>
              <a:defRPr/>
            </a:pPr>
            <a:endParaRPr lang="en-US" altLang="zh-CN" sz="2800" dirty="0">
              <a:latin typeface="+mn-ea"/>
            </a:endParaRPr>
          </a:p>
          <a:p>
            <a:pPr marL="365760" indent="-256032" eaLnBrk="1" fontAlgn="auto" hangingPunct="1">
              <a:spcAft>
                <a:spcPts val="0"/>
              </a:spcAft>
              <a:buClr>
                <a:schemeClr val="accent3"/>
              </a:buClr>
              <a:buFont typeface="Georgia"/>
              <a:buChar char="•"/>
              <a:defRPr/>
            </a:pPr>
            <a:endParaRPr lang="zh-CN" altLang="en-US" sz="2800" dirty="0">
              <a:latin typeface="+mn-ea"/>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24</a:t>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1275" y="44624"/>
            <a:ext cx="8853468" cy="1066800"/>
          </a:xfrm>
        </p:spPr>
        <p:txBody>
          <a:bodyPr/>
          <a:lstStyle/>
          <a:p>
            <a:pPr eaLnBrk="1" hangingPunct="1"/>
            <a:r>
              <a:rPr lang="zh-CN" altLang="en-US" dirty="0"/>
              <a:t>数组元素所属类的构造函数</a:t>
            </a:r>
          </a:p>
        </p:txBody>
      </p:sp>
      <p:sp>
        <p:nvSpPr>
          <p:cNvPr id="3" name="内容占位符 2"/>
          <p:cNvSpPr>
            <a:spLocks noGrp="1"/>
          </p:cNvSpPr>
          <p:nvPr>
            <p:ph idx="1"/>
          </p:nvPr>
        </p:nvSpPr>
        <p:spPr>
          <a:xfrm>
            <a:off x="107504" y="1249164"/>
            <a:ext cx="8792021" cy="3291260"/>
          </a:xfrm>
        </p:spPr>
        <p:txBody>
          <a:bodyPr>
            <a:normAutofit lnSpcReduction="10000"/>
          </a:bodyPr>
          <a:lstStyle/>
          <a:p>
            <a:pPr marL="365760" indent="-256032" eaLnBrk="1" fontAlgn="auto" hangingPunct="1">
              <a:spcAft>
                <a:spcPts val="600"/>
              </a:spcAft>
              <a:buClr>
                <a:schemeClr val="accent3"/>
              </a:buClr>
              <a:buFont typeface="Georgia"/>
              <a:buChar char="•"/>
              <a:defRPr/>
            </a:pPr>
            <a:r>
              <a:rPr lang="zh-CN" altLang="en-US" sz="2800" dirty="0"/>
              <a:t>元素所属的类不声明构造函数，则采用默认构造函数。</a:t>
            </a:r>
          </a:p>
          <a:p>
            <a:pPr marL="365760" indent="-256032" eaLnBrk="1" fontAlgn="auto" hangingPunct="1">
              <a:spcAft>
                <a:spcPts val="600"/>
              </a:spcAft>
              <a:buClr>
                <a:schemeClr val="accent3"/>
              </a:buClr>
              <a:buFont typeface="Georgia"/>
              <a:buChar char="•"/>
              <a:defRPr/>
            </a:pPr>
            <a:r>
              <a:rPr lang="zh-CN" altLang="en-US" sz="2800" dirty="0"/>
              <a:t>各元素对象的初值要求为相同的值时，可以声明具有默认形参值的构造函数。</a:t>
            </a:r>
          </a:p>
          <a:p>
            <a:pPr marL="365760" indent="-256032" eaLnBrk="1" fontAlgn="auto" hangingPunct="1">
              <a:spcAft>
                <a:spcPts val="600"/>
              </a:spcAft>
              <a:buClr>
                <a:schemeClr val="accent3"/>
              </a:buClr>
              <a:buFont typeface="Georgia"/>
              <a:buChar char="•"/>
              <a:defRPr/>
            </a:pPr>
            <a:r>
              <a:rPr lang="zh-CN" altLang="en-US" sz="2800" dirty="0"/>
              <a:t>各元素对象的初值要求为不同的值时，需要声明带形参的构造函数。</a:t>
            </a:r>
          </a:p>
          <a:p>
            <a:pPr marL="365760" indent="-256032" eaLnBrk="1" fontAlgn="auto" hangingPunct="1">
              <a:spcAft>
                <a:spcPts val="600"/>
              </a:spcAft>
              <a:buClr>
                <a:schemeClr val="accent3"/>
              </a:buClr>
              <a:buFont typeface="Georgia"/>
              <a:buChar char="•"/>
              <a:defRPr/>
            </a:pPr>
            <a:r>
              <a:rPr lang="zh-CN" altLang="en-US" sz="2800" dirty="0"/>
              <a:t>当数组中每一个对象被删除时，系统都要调用一次析构函数。</a:t>
            </a:r>
          </a:p>
          <a:p>
            <a:pPr marL="365760" indent="-256032" eaLnBrk="1" fontAlgn="auto" hangingPunct="1">
              <a:spcAft>
                <a:spcPts val="0"/>
              </a:spcAft>
              <a:buClr>
                <a:schemeClr val="accent3"/>
              </a:buClr>
              <a:buFont typeface="Georgia"/>
              <a:buChar char="•"/>
              <a:defRPr/>
            </a:pPr>
            <a:endParaRPr lang="zh-CN" altLang="en-US" sz="2800" dirty="0">
              <a:latin typeface="+mn-ea"/>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25</a:t>
            </a:fld>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标题 1"/>
          <p:cNvSpPr>
            <a:spLocks noGrp="1"/>
          </p:cNvSpPr>
          <p:nvPr>
            <p:ph type="title"/>
          </p:nvPr>
        </p:nvSpPr>
        <p:spPr>
          <a:xfrm>
            <a:off x="3995936" y="0"/>
            <a:ext cx="6921888" cy="864096"/>
          </a:xfrm>
        </p:spPr>
        <p:txBody>
          <a:bodyPr/>
          <a:lstStyle/>
          <a:p>
            <a:pPr eaLnBrk="1" hangingPunct="1"/>
            <a:r>
              <a:rPr lang="zh-CN" altLang="en-US" dirty="0"/>
              <a:t>例</a:t>
            </a:r>
            <a:r>
              <a:rPr lang="en-US" altLang="zh-CN" dirty="0"/>
              <a:t>6-3 </a:t>
            </a:r>
            <a:r>
              <a:rPr lang="zh-CN" altLang="en-US" dirty="0"/>
              <a:t>对象数组应用举例</a:t>
            </a:r>
          </a:p>
        </p:txBody>
      </p:sp>
      <p:sp>
        <p:nvSpPr>
          <p:cNvPr id="3" name="内容占位符 2"/>
          <p:cNvSpPr>
            <a:spLocks noGrp="1"/>
          </p:cNvSpPr>
          <p:nvPr>
            <p:ph idx="1"/>
          </p:nvPr>
        </p:nvSpPr>
        <p:spPr>
          <a:xfrm>
            <a:off x="251520" y="25447"/>
            <a:ext cx="8316417" cy="5472607"/>
          </a:xfrm>
        </p:spPr>
        <p:txBody>
          <a:bodyPr>
            <a:noAutofit/>
          </a:bodyPr>
          <a:lstStyle/>
          <a:p>
            <a:pPr marL="360000" indent="-252000" eaLnBrk="1" fontAlgn="auto" hangingPunct="1">
              <a:spcBef>
                <a:spcPts val="0"/>
              </a:spcBef>
              <a:spcAft>
                <a:spcPts val="0"/>
              </a:spcAft>
              <a:buClr>
                <a:schemeClr val="accent3"/>
              </a:buClr>
              <a:defRPr/>
            </a:pPr>
            <a:r>
              <a:rPr lang="en-US" altLang="zh-CN" sz="2000" noProof="1">
                <a:cs typeface="Consolas" pitchFamily="49" charset="0"/>
              </a:rPr>
              <a:t>//</a:t>
            </a:r>
            <a:r>
              <a:rPr lang="en-US" altLang="zh-CN" sz="2000" noProof="1">
                <a:solidFill>
                  <a:schemeClr val="accent3"/>
                </a:solidFill>
                <a:cs typeface="Consolas" pitchFamily="49" charset="0"/>
              </a:rPr>
              <a:t>Point.h</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#ifndef _POINT_H</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#define _POINT_H</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class </a:t>
            </a:r>
            <a:r>
              <a:rPr lang="en-US" altLang="zh-CN" sz="2000" noProof="1">
                <a:solidFill>
                  <a:schemeClr val="accent3"/>
                </a:solidFill>
                <a:cs typeface="Consolas" pitchFamily="49" charset="0"/>
              </a:rPr>
              <a:t>Point</a:t>
            </a:r>
            <a:r>
              <a:rPr lang="en-US" altLang="zh-CN" sz="2000" noProof="1">
                <a:cs typeface="Consolas" pitchFamily="49" charset="0"/>
              </a:rPr>
              <a:t> {	//</a:t>
            </a:r>
            <a:r>
              <a:rPr lang="zh-CN" altLang="en-US" sz="2000" noProof="1">
                <a:cs typeface="Consolas" pitchFamily="49" charset="0"/>
              </a:rPr>
              <a:t>类的定义</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public:	//</a:t>
            </a:r>
            <a:r>
              <a:rPr lang="zh-CN" altLang="en-US" sz="2000" noProof="1">
                <a:cs typeface="Consolas" pitchFamily="49" charset="0"/>
              </a:rPr>
              <a:t>外部接口</a:t>
            </a:r>
          </a:p>
          <a:p>
            <a:pPr marL="360000" indent="-252000" eaLnBrk="1" fontAlgn="auto" hangingPunct="1">
              <a:spcBef>
                <a:spcPts val="0"/>
              </a:spcBef>
              <a:spcAft>
                <a:spcPts val="0"/>
              </a:spcAft>
              <a:buClr>
                <a:schemeClr val="accent3"/>
              </a:buClr>
              <a:defRPr/>
            </a:pPr>
            <a:r>
              <a:rPr lang="zh-CN" altLang="en-US" sz="2000" noProof="1">
                <a:cs typeface="Consolas" pitchFamily="49" charset="0"/>
              </a:rPr>
              <a:t>	</a:t>
            </a:r>
            <a:r>
              <a:rPr lang="en-US" altLang="zh-CN" sz="2000" noProof="1">
                <a:solidFill>
                  <a:srgbClr val="FF0000"/>
                </a:solidFill>
                <a:cs typeface="Consolas" pitchFamily="49" charset="0"/>
              </a:rPr>
              <a:t>Point();</a:t>
            </a:r>
          </a:p>
          <a:p>
            <a:pPr marL="360000" indent="-252000" eaLnBrk="1" fontAlgn="auto" hangingPunct="1">
              <a:spcBef>
                <a:spcPts val="0"/>
              </a:spcBef>
              <a:spcAft>
                <a:spcPts val="0"/>
              </a:spcAft>
              <a:buClr>
                <a:schemeClr val="accent3"/>
              </a:buClr>
              <a:defRPr/>
            </a:pPr>
            <a:r>
              <a:rPr lang="en-US" altLang="zh-CN" sz="2000" noProof="1">
                <a:solidFill>
                  <a:srgbClr val="FF0000"/>
                </a:solidFill>
                <a:cs typeface="Consolas" pitchFamily="49" charset="0"/>
              </a:rPr>
              <a:t>	Point(int x, int y);</a:t>
            </a:r>
          </a:p>
          <a:p>
            <a:pPr marL="360000" indent="-252000" eaLnBrk="1" fontAlgn="auto" hangingPunct="1">
              <a:spcBef>
                <a:spcPts val="0"/>
              </a:spcBef>
              <a:spcAft>
                <a:spcPts val="0"/>
              </a:spcAft>
              <a:buClr>
                <a:schemeClr val="accent3"/>
              </a:buClr>
              <a:defRPr/>
            </a:pPr>
            <a:r>
              <a:rPr lang="en-US" altLang="zh-CN" sz="2000" noProof="1">
                <a:solidFill>
                  <a:srgbClr val="FF0000"/>
                </a:solidFill>
                <a:cs typeface="Consolas" pitchFamily="49" charset="0"/>
              </a:rPr>
              <a:t>	~Point();</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void move(int newX,int newY);</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int getX() const { return x;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int getY() const { return y;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private:	//</a:t>
            </a:r>
            <a:r>
              <a:rPr lang="zh-CN" altLang="en-US" sz="2000" noProof="1">
                <a:cs typeface="Consolas" pitchFamily="49" charset="0"/>
              </a:rPr>
              <a:t>私有数据成员</a:t>
            </a:r>
          </a:p>
          <a:p>
            <a:pPr marL="360000" indent="-252000" eaLnBrk="1" fontAlgn="auto" hangingPunct="1">
              <a:spcBef>
                <a:spcPts val="0"/>
              </a:spcBef>
              <a:spcAft>
                <a:spcPts val="0"/>
              </a:spcAft>
              <a:buClr>
                <a:schemeClr val="accent3"/>
              </a:buClr>
              <a:defRPr/>
            </a:pPr>
            <a:r>
              <a:rPr lang="zh-CN" altLang="en-US" sz="2000" noProof="1">
                <a:cs typeface="Consolas" pitchFamily="49" charset="0"/>
              </a:rPr>
              <a:t>	</a:t>
            </a:r>
            <a:r>
              <a:rPr lang="en-US" altLang="zh-CN" sz="2000" noProof="1">
                <a:cs typeface="Consolas" pitchFamily="49" charset="0"/>
              </a:rPr>
              <a:t>int x, y;</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#endif	//_POINT_H</a:t>
            </a:r>
            <a:endParaRPr lang="en-US" altLang="zh-CN" dirty="0"/>
          </a:p>
          <a:p>
            <a:pPr marL="360000" indent="-252000" eaLnBrk="1" fontAlgn="auto" hangingPunct="1">
              <a:spcBef>
                <a:spcPts val="0"/>
              </a:spcBef>
              <a:spcAft>
                <a:spcPts val="0"/>
              </a:spcAft>
              <a:buClr>
                <a:schemeClr val="accent3"/>
              </a:buClr>
              <a:defRPr/>
            </a:pPr>
            <a:endParaRPr lang="zh-CN" altLang="en-US" sz="2000" dirty="0">
              <a:cs typeface="Consolas" pitchFamily="49"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a:xfrm>
            <a:off x="3923928" y="116632"/>
            <a:ext cx="6921888" cy="864096"/>
          </a:xfrm>
        </p:spPr>
        <p:txBody>
          <a:bodyPr/>
          <a:lstStyle/>
          <a:p>
            <a:pPr eaLnBrk="1" hangingPunct="1"/>
            <a:r>
              <a:rPr lang="zh-CN" altLang="en-US" dirty="0"/>
              <a:t>例</a:t>
            </a:r>
            <a:r>
              <a:rPr lang="en-US" altLang="zh-CN" dirty="0"/>
              <a:t>6-3 </a:t>
            </a:r>
            <a:r>
              <a:rPr lang="zh-CN" altLang="en-US" dirty="0"/>
              <a:t>对象数组应用举例</a:t>
            </a:r>
          </a:p>
        </p:txBody>
      </p:sp>
      <p:sp>
        <p:nvSpPr>
          <p:cNvPr id="3" name="内容占位符 2"/>
          <p:cNvSpPr>
            <a:spLocks noGrp="1"/>
          </p:cNvSpPr>
          <p:nvPr>
            <p:ph idx="1"/>
          </p:nvPr>
        </p:nvSpPr>
        <p:spPr>
          <a:xfrm>
            <a:off x="35496" y="116632"/>
            <a:ext cx="9109520" cy="5472607"/>
          </a:xfrm>
        </p:spPr>
        <p:txBody>
          <a:bodyPr>
            <a:noAutofit/>
          </a:bodyPr>
          <a:lstStyle/>
          <a:p>
            <a:pPr marL="360000" indent="-252000" eaLnBrk="1" fontAlgn="auto" hangingPunct="1">
              <a:spcBef>
                <a:spcPts val="0"/>
              </a:spcBef>
              <a:spcAft>
                <a:spcPts val="0"/>
              </a:spcAft>
              <a:buClr>
                <a:schemeClr val="accent3"/>
              </a:buClr>
              <a:defRPr/>
            </a:pPr>
            <a:r>
              <a:rPr lang="en-US" altLang="zh-CN" sz="2000" noProof="1">
                <a:cs typeface="Consolas" pitchFamily="49" charset="0"/>
              </a:rPr>
              <a:t>//</a:t>
            </a:r>
            <a:r>
              <a:rPr lang="en-US" altLang="zh-CN" sz="2000" noProof="1">
                <a:solidFill>
                  <a:schemeClr val="accent3"/>
                </a:solidFill>
                <a:cs typeface="Consolas" pitchFamily="49" charset="0"/>
              </a:rPr>
              <a:t>Point.cpp</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#include &lt;iostream&gt;</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#include "Point.h"</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using namespace std;</a:t>
            </a:r>
          </a:p>
          <a:p>
            <a:pPr marL="360000" indent="-252000" eaLnBrk="1" fontAlgn="auto" hangingPunct="1">
              <a:spcBef>
                <a:spcPts val="0"/>
              </a:spcBef>
              <a:spcAft>
                <a:spcPts val="0"/>
              </a:spcAft>
              <a:buClr>
                <a:schemeClr val="accent3"/>
              </a:buClr>
              <a:defRPr/>
            </a:pPr>
            <a:endParaRPr lang="en-US" altLang="zh-CN" sz="2000" noProof="1">
              <a:cs typeface="Consolas" pitchFamily="49" charset="0"/>
            </a:endParaRPr>
          </a:p>
          <a:p>
            <a:pPr marL="360000" indent="-252000" eaLnBrk="1" fontAlgn="auto" hangingPunct="1">
              <a:spcBef>
                <a:spcPts val="0"/>
              </a:spcBef>
              <a:spcAft>
                <a:spcPts val="0"/>
              </a:spcAft>
              <a:buClr>
                <a:schemeClr val="accent3"/>
              </a:buClr>
              <a:defRPr/>
            </a:pPr>
            <a:r>
              <a:rPr lang="en-US" altLang="zh-CN" sz="2000" noProof="1">
                <a:cs typeface="Consolas" pitchFamily="49" charset="0"/>
              </a:rPr>
              <a:t>Point::Point(): x(0), y(0) { cout&lt;&lt;"Default Constructor called."&lt;&lt;endl;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Point::Point(int x, int y) : x(x), y(y) { cout&lt;&lt;"Constructor called."&lt;&lt;endl;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Point::~Point() { cout &lt;&lt; "Destructor called." &lt;&lt; endl; }</a:t>
            </a:r>
          </a:p>
          <a:p>
            <a:pPr marL="360000" indent="-252000" eaLnBrk="1" fontAlgn="auto" hangingPunct="1">
              <a:spcBef>
                <a:spcPts val="0"/>
              </a:spcBef>
              <a:spcAft>
                <a:spcPts val="0"/>
              </a:spcAft>
              <a:buClr>
                <a:schemeClr val="accent3"/>
              </a:buClr>
              <a:defRPr/>
            </a:pPr>
            <a:endParaRPr lang="en-US" altLang="zh-CN" sz="2000" noProof="1">
              <a:cs typeface="Consolas" pitchFamily="49" charset="0"/>
            </a:endParaRPr>
          </a:p>
          <a:p>
            <a:pPr marL="360000" indent="-252000" eaLnBrk="1" fontAlgn="auto" hangingPunct="1">
              <a:spcBef>
                <a:spcPts val="0"/>
              </a:spcBef>
              <a:spcAft>
                <a:spcPts val="0"/>
              </a:spcAft>
              <a:buClr>
                <a:schemeClr val="accent3"/>
              </a:buClr>
              <a:defRPr/>
            </a:pPr>
            <a:r>
              <a:rPr lang="en-US" altLang="zh-CN" sz="2000" noProof="1">
                <a:cs typeface="Consolas" pitchFamily="49" charset="0"/>
              </a:rPr>
              <a:t>void Point::move(int newX,int newY)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cout &lt;&lt; "Moving the point to (" &lt;&lt; newX &lt;&lt; ", " &lt;&lt; newY &lt;&lt; ")" </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&lt;&lt; endl;</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x = newX;</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	y = newY;</a:t>
            </a:r>
          </a:p>
          <a:p>
            <a:pPr marL="360000" indent="-252000" eaLnBrk="1" fontAlgn="auto" hangingPunct="1">
              <a:spcBef>
                <a:spcPts val="0"/>
              </a:spcBef>
              <a:spcAft>
                <a:spcPts val="0"/>
              </a:spcAft>
              <a:buClr>
                <a:schemeClr val="accent3"/>
              </a:buClr>
              <a:defRPr/>
            </a:pPr>
            <a:r>
              <a:rPr lang="en-US" altLang="zh-CN" sz="2000" noProof="1">
                <a:cs typeface="Consolas" pitchFamily="49" charset="0"/>
              </a:rPr>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a:xfrm>
            <a:off x="3923928" y="-25184"/>
            <a:ext cx="6921888" cy="864096"/>
          </a:xfrm>
        </p:spPr>
        <p:txBody>
          <a:bodyPr/>
          <a:lstStyle/>
          <a:p>
            <a:pPr eaLnBrk="1" hangingPunct="1"/>
            <a:r>
              <a:rPr lang="zh-CN" altLang="en-US" dirty="0"/>
              <a:t>例</a:t>
            </a:r>
            <a:r>
              <a:rPr lang="en-US" altLang="zh-CN" dirty="0"/>
              <a:t>6-3 </a:t>
            </a:r>
            <a:r>
              <a:rPr lang="zh-CN" altLang="en-US" dirty="0"/>
              <a:t>对象数组应用举例</a:t>
            </a:r>
          </a:p>
        </p:txBody>
      </p:sp>
      <p:sp>
        <p:nvSpPr>
          <p:cNvPr id="3" name="内容占位符 2"/>
          <p:cNvSpPr>
            <a:spLocks noGrp="1"/>
          </p:cNvSpPr>
          <p:nvPr>
            <p:ph idx="1"/>
          </p:nvPr>
        </p:nvSpPr>
        <p:spPr>
          <a:xfrm>
            <a:off x="0" y="14158"/>
            <a:ext cx="9222880" cy="5472607"/>
          </a:xfrm>
        </p:spPr>
        <p:txBody>
          <a:bodyPr>
            <a:normAutofit/>
          </a:bodyPr>
          <a:lstStyle/>
          <a:p>
            <a:pPr marL="360000" indent="-252000" eaLnBrk="1" fontAlgn="auto" hangingPunct="1">
              <a:lnSpc>
                <a:spcPct val="90000"/>
              </a:lnSpc>
              <a:spcBef>
                <a:spcPts val="0"/>
              </a:spcBef>
              <a:spcAft>
                <a:spcPts val="0"/>
              </a:spcAft>
              <a:buClr>
                <a:schemeClr val="accent3"/>
              </a:buClr>
              <a:defRPr/>
            </a:pPr>
            <a:r>
              <a:rPr lang="en-US" altLang="zh-CN" noProof="1">
                <a:solidFill>
                  <a:schemeClr val="accent3"/>
                </a:solidFill>
                <a:cs typeface="Consolas" pitchFamily="49" charset="0"/>
              </a:rPr>
              <a:t>//6-3.cpp</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#include "Point.h"</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#include &lt;iostream&gt;</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using namespace std;</a:t>
            </a:r>
          </a:p>
          <a:p>
            <a:pPr marL="360000" indent="-252000" eaLnBrk="1" fontAlgn="auto" hangingPunct="1">
              <a:lnSpc>
                <a:spcPct val="90000"/>
              </a:lnSpc>
              <a:spcBef>
                <a:spcPts val="0"/>
              </a:spcBef>
              <a:spcAft>
                <a:spcPts val="0"/>
              </a:spcAft>
              <a:buClr>
                <a:schemeClr val="accent3"/>
              </a:buClr>
              <a:defRPr/>
            </a:pPr>
            <a:endParaRPr lang="en-US" altLang="zh-CN" noProof="1">
              <a:cs typeface="Consolas" pitchFamily="49" charset="0"/>
            </a:endParaRP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int main() {</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cout &lt;&lt; "Entering main..." &lt;&lt; endl;</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Point </a:t>
            </a:r>
            <a:r>
              <a:rPr lang="en-US" altLang="zh-CN" noProof="1">
                <a:solidFill>
                  <a:srgbClr val="C00000"/>
                </a:solidFill>
                <a:cs typeface="Consolas" pitchFamily="49" charset="0"/>
              </a:rPr>
              <a:t>a[2]</a:t>
            </a:r>
            <a:r>
              <a:rPr lang="en-US" altLang="zh-CN" noProof="1">
                <a:cs typeface="Consolas" pitchFamily="49" charset="0"/>
              </a:rPr>
              <a:t>;</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for(int i = 0; i &lt; 2; i++)</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a:t>
            </a:r>
            <a:r>
              <a:rPr lang="en-US" altLang="zh-CN" noProof="1">
                <a:solidFill>
                  <a:srgbClr val="C00000"/>
                </a:solidFill>
                <a:cs typeface="Consolas" pitchFamily="49" charset="0"/>
              </a:rPr>
              <a:t>a[i].move(i + 10, i + 20);</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cout &lt;&lt; "Exiting main..." &lt;&lt; endl;</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	return 0;</a:t>
            </a:r>
          </a:p>
          <a:p>
            <a:pPr marL="360000" indent="-252000" eaLnBrk="1" fontAlgn="auto" hangingPunct="1">
              <a:lnSpc>
                <a:spcPct val="90000"/>
              </a:lnSpc>
              <a:spcBef>
                <a:spcPts val="0"/>
              </a:spcBef>
              <a:spcAft>
                <a:spcPts val="0"/>
              </a:spcAft>
              <a:buClr>
                <a:schemeClr val="accent3"/>
              </a:buClr>
              <a:defRPr/>
            </a:pPr>
            <a:r>
              <a:rPr lang="en-US" altLang="zh-CN" noProof="1">
                <a:cs typeface="Consolas" pitchFamily="49" charset="0"/>
              </a:rPr>
              <a:t>}</a:t>
            </a:r>
          </a:p>
          <a:p>
            <a:pPr marL="360000" indent="-252000" eaLnBrk="1" fontAlgn="auto" hangingPunct="1">
              <a:lnSpc>
                <a:spcPct val="90000"/>
              </a:lnSpc>
              <a:spcBef>
                <a:spcPts val="0"/>
              </a:spcBef>
              <a:spcAft>
                <a:spcPts val="0"/>
              </a:spcAft>
              <a:buClr>
                <a:schemeClr val="accent3"/>
              </a:buClr>
              <a:defRPr/>
            </a:pPr>
            <a:endParaRPr lang="en-US" altLang="zh-CN" noProof="1">
              <a:cs typeface="Consolas" pitchFamily="49" charset="0"/>
            </a:endParaRPr>
          </a:p>
        </p:txBody>
      </p:sp>
      <p:sp>
        <p:nvSpPr>
          <p:cNvPr id="11" name="内容占位符 1"/>
          <p:cNvSpPr txBox="1">
            <a:spLocks/>
          </p:cNvSpPr>
          <p:nvPr/>
        </p:nvSpPr>
        <p:spPr bwMode="auto">
          <a:xfrm>
            <a:off x="5437945" y="2444038"/>
            <a:ext cx="3706055" cy="3024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Bef>
                <a:spcPts val="0"/>
              </a:spcBef>
              <a:spcAft>
                <a:spcPts val="0"/>
              </a:spcAft>
              <a:buClr>
                <a:schemeClr val="accent3"/>
              </a:buClr>
              <a:buNone/>
              <a:defRPr/>
            </a:pPr>
            <a:r>
              <a:rPr kumimoji="0" lang="zh-CN" altLang="zh-CN" dirty="0"/>
              <a:t>运行结果：</a:t>
            </a:r>
            <a:endParaRPr kumimoji="0" lang="en-US" altLang="zh-CN" dirty="0"/>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Entering main...</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Default Constructor called.</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Default Constructor called.</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Moving the point to (10, 20)</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Moving the point to (11, 21)</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Exiting main...</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Destructor called.</a:t>
            </a:r>
          </a:p>
          <a:p>
            <a:pPr marL="365760" indent="-256032" eaLnBrk="1" fontAlgn="auto" hangingPunct="1">
              <a:spcBef>
                <a:spcPts val="0"/>
              </a:spcBef>
              <a:spcAft>
                <a:spcPts val="0"/>
              </a:spcAft>
              <a:buClr>
                <a:schemeClr val="accent3"/>
              </a:buClr>
              <a:buNone/>
              <a:defRPr/>
            </a:pPr>
            <a:r>
              <a:rPr kumimoji="0" lang="en-US" altLang="zh-CN" sz="2000" dirty="0">
                <a:cs typeface="Consolas" pitchFamily="49" charset="0"/>
              </a:rPr>
              <a:t>Destructor called.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0391-A75D-78D1-0CBC-B2C3A40DAD4B}"/>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7DD0DC0-3964-241A-0B06-8F7F1BC74F4D}"/>
              </a:ext>
            </a:extLst>
          </p:cNvPr>
          <p:cNvSpPr>
            <a:spLocks noGrp="1"/>
          </p:cNvSpPr>
          <p:nvPr>
            <p:ph idx="1"/>
          </p:nvPr>
        </p:nvSpPr>
        <p:spPr/>
        <p:txBody>
          <a:bodyPr/>
          <a:lstStyle/>
          <a:p>
            <a:r>
              <a:rPr lang="en-US" altLang="zh-CN" dirty="0"/>
              <a:t>static int a[3][4]={{1},{0,6},{0,0,11}};</a:t>
            </a:r>
          </a:p>
          <a:p>
            <a:r>
              <a:rPr lang="en-US" altLang="zh-CN" dirty="0"/>
              <a:t>a[0][3]</a:t>
            </a:r>
            <a:r>
              <a:rPr lang="zh-CN" altLang="en-US" dirty="0"/>
              <a:t>的值为：</a:t>
            </a:r>
          </a:p>
        </p:txBody>
      </p:sp>
    </p:spTree>
    <p:extLst>
      <p:ext uri="{BB962C8B-B14F-4D97-AF65-F5344CB8AC3E}">
        <p14:creationId xmlns:p14="http://schemas.microsoft.com/office/powerpoint/2010/main" val="370647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45774" y="188800"/>
            <a:ext cx="8230076" cy="792088"/>
          </a:xfrm>
        </p:spPr>
        <p:txBody>
          <a:bodyPr/>
          <a:lstStyle/>
          <a:p>
            <a:r>
              <a:rPr lang="zh-CN" altLang="en-US" dirty="0"/>
              <a:t>导学</a:t>
            </a:r>
          </a:p>
        </p:txBody>
      </p:sp>
      <p:sp>
        <p:nvSpPr>
          <p:cNvPr id="6" name="灯片编号占位符 5"/>
          <p:cNvSpPr>
            <a:spLocks noGrp="1"/>
          </p:cNvSpPr>
          <p:nvPr>
            <p:ph type="sldNum" sz="quarter" idx="4"/>
          </p:nvPr>
        </p:nvSpPr>
        <p:spPr/>
        <p:txBody>
          <a:bodyPr/>
          <a:lstStyle/>
          <a:p>
            <a:fld id="{DBF61A97-1E6D-4DF7-91B6-0C7F17F0A6D0}" type="slidenum">
              <a:rPr lang="zh-CN" altLang="en-US" smtClean="0"/>
              <a:pPr/>
              <a:t>3</a:t>
            </a:fld>
            <a:endParaRPr lang="zh-CN" altLang="en-US"/>
          </a:p>
        </p:txBody>
      </p:sp>
      <p:sp>
        <p:nvSpPr>
          <p:cNvPr id="16" name="矩形: 圆角 15">
            <a:extLst>
              <a:ext uri="{FF2B5EF4-FFF2-40B4-BE49-F238E27FC236}">
                <a16:creationId xmlns:a16="http://schemas.microsoft.com/office/drawing/2014/main" id="{7CF498F0-97DB-1705-C65F-BF944635FEE1}"/>
              </a:ext>
            </a:extLst>
          </p:cNvPr>
          <p:cNvSpPr/>
          <p:nvPr/>
        </p:nvSpPr>
        <p:spPr>
          <a:xfrm>
            <a:off x="851431" y="1323581"/>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指向数组元素的指针（指针指向数组的元素）</a:t>
            </a:r>
          </a:p>
        </p:txBody>
      </p:sp>
      <p:sp>
        <p:nvSpPr>
          <p:cNvPr id="17" name="矩形: 圆角 16">
            <a:extLst>
              <a:ext uri="{FF2B5EF4-FFF2-40B4-BE49-F238E27FC236}">
                <a16:creationId xmlns:a16="http://schemas.microsoft.com/office/drawing/2014/main" id="{AD187B38-F607-012F-07E2-ED8B0EC2DA33}"/>
              </a:ext>
            </a:extLst>
          </p:cNvPr>
          <p:cNvSpPr/>
          <p:nvPr/>
        </p:nvSpPr>
        <p:spPr>
          <a:xfrm>
            <a:off x="851431" y="2259685"/>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指针数组（数组的元素是指针）</a:t>
            </a:r>
          </a:p>
        </p:txBody>
      </p:sp>
      <p:sp>
        <p:nvSpPr>
          <p:cNvPr id="18" name="左大括号 17">
            <a:extLst>
              <a:ext uri="{FF2B5EF4-FFF2-40B4-BE49-F238E27FC236}">
                <a16:creationId xmlns:a16="http://schemas.microsoft.com/office/drawing/2014/main" id="{5292684B-201B-A8C8-5EDC-E144ECD10C69}"/>
              </a:ext>
            </a:extLst>
          </p:cNvPr>
          <p:cNvSpPr/>
          <p:nvPr/>
        </p:nvSpPr>
        <p:spPr>
          <a:xfrm>
            <a:off x="4577928" y="1736811"/>
            <a:ext cx="506229" cy="21962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5F954952-2BFF-EF58-4881-96B753D72846}"/>
              </a:ext>
            </a:extLst>
          </p:cNvPr>
          <p:cNvSpPr/>
          <p:nvPr/>
        </p:nvSpPr>
        <p:spPr>
          <a:xfrm>
            <a:off x="5084158" y="1340768"/>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指针作为函数的参数（双向传递）</a:t>
            </a:r>
          </a:p>
        </p:txBody>
      </p:sp>
      <p:sp>
        <p:nvSpPr>
          <p:cNvPr id="12" name="矩形: 圆角 11">
            <a:extLst>
              <a:ext uri="{FF2B5EF4-FFF2-40B4-BE49-F238E27FC236}">
                <a16:creationId xmlns:a16="http://schemas.microsoft.com/office/drawing/2014/main" id="{892839AB-BD4B-516E-0C07-911269633EC3}"/>
              </a:ext>
            </a:extLst>
          </p:cNvPr>
          <p:cNvSpPr/>
          <p:nvPr/>
        </p:nvSpPr>
        <p:spPr>
          <a:xfrm>
            <a:off x="5084157" y="2366149"/>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指针类型的函数（返回值是指针）</a:t>
            </a:r>
          </a:p>
        </p:txBody>
      </p:sp>
      <p:sp>
        <p:nvSpPr>
          <p:cNvPr id="13" name="矩形: 圆角 12">
            <a:extLst>
              <a:ext uri="{FF2B5EF4-FFF2-40B4-BE49-F238E27FC236}">
                <a16:creationId xmlns:a16="http://schemas.microsoft.com/office/drawing/2014/main" id="{3F8FFFC6-BABB-C9C3-57CB-D593503C1526}"/>
              </a:ext>
            </a:extLst>
          </p:cNvPr>
          <p:cNvSpPr/>
          <p:nvPr/>
        </p:nvSpPr>
        <p:spPr>
          <a:xfrm>
            <a:off x="5076151" y="3391530"/>
            <a:ext cx="2927695" cy="90156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指向函数的指针（存放函数代码首地址，像函数名一样调用）</a:t>
            </a:r>
          </a:p>
        </p:txBody>
      </p:sp>
      <p:sp>
        <p:nvSpPr>
          <p:cNvPr id="19" name="左大括号 18">
            <a:extLst>
              <a:ext uri="{FF2B5EF4-FFF2-40B4-BE49-F238E27FC236}">
                <a16:creationId xmlns:a16="http://schemas.microsoft.com/office/drawing/2014/main" id="{D23F8D96-73FA-E147-6E62-0BB318D09FFD}"/>
              </a:ext>
            </a:extLst>
          </p:cNvPr>
          <p:cNvSpPr/>
          <p:nvPr/>
        </p:nvSpPr>
        <p:spPr>
          <a:xfrm>
            <a:off x="323528" y="1611613"/>
            <a:ext cx="506229" cy="11521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CB36601B-6B35-42DC-061B-BFF8420778AE}"/>
              </a:ext>
            </a:extLst>
          </p:cNvPr>
          <p:cNvSpPr/>
          <p:nvPr/>
        </p:nvSpPr>
        <p:spPr>
          <a:xfrm>
            <a:off x="756522" y="3717032"/>
            <a:ext cx="2927695" cy="79208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对象指针（存放对象地址，‘</a:t>
            </a:r>
            <a:r>
              <a:rPr lang="en-US" altLang="zh-CN" sz="2000" dirty="0"/>
              <a:t>-&gt;</a:t>
            </a:r>
            <a:r>
              <a:rPr lang="zh-CN" altLang="en-US" sz="2000" dirty="0"/>
              <a:t>’）</a:t>
            </a:r>
          </a:p>
        </p:txBody>
      </p:sp>
    </p:spTree>
    <p:extLst>
      <p:ext uri="{BB962C8B-B14F-4D97-AF65-F5344CB8AC3E}">
        <p14:creationId xmlns:p14="http://schemas.microsoft.com/office/powerpoint/2010/main" val="3810081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0391-A75D-78D1-0CBC-B2C3A40DAD4B}"/>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7DD0DC0-3964-241A-0B06-8F7F1BC74F4D}"/>
              </a:ext>
            </a:extLst>
          </p:cNvPr>
          <p:cNvSpPr>
            <a:spLocks noGrp="1"/>
          </p:cNvSpPr>
          <p:nvPr>
            <p:ph idx="1"/>
          </p:nvPr>
        </p:nvSpPr>
        <p:spPr/>
        <p:txBody>
          <a:bodyPr/>
          <a:lstStyle/>
          <a:p>
            <a:r>
              <a:rPr lang="zh-CN" altLang="en-US" dirty="0"/>
              <a:t>判断题：将数组做函数参数时，在函数体内对形参数组数据的修改将会直接影响实参数组？</a:t>
            </a:r>
          </a:p>
        </p:txBody>
      </p:sp>
    </p:spTree>
    <p:extLst>
      <p:ext uri="{BB962C8B-B14F-4D97-AF65-F5344CB8AC3E}">
        <p14:creationId xmlns:p14="http://schemas.microsoft.com/office/powerpoint/2010/main" val="409975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0391-A75D-78D1-0CBC-B2C3A40DAD4B}"/>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7DD0DC0-3964-241A-0B06-8F7F1BC74F4D}"/>
              </a:ext>
            </a:extLst>
          </p:cNvPr>
          <p:cNvSpPr>
            <a:spLocks noGrp="1"/>
          </p:cNvSpPr>
          <p:nvPr>
            <p:ph idx="1"/>
          </p:nvPr>
        </p:nvSpPr>
        <p:spPr/>
        <p:txBody>
          <a:bodyPr/>
          <a:lstStyle/>
          <a:p>
            <a:r>
              <a:rPr lang="zh-CN" altLang="en-US" dirty="0"/>
              <a:t>使用</a:t>
            </a:r>
            <a:r>
              <a:rPr lang="en-US" altLang="zh-CN" dirty="0"/>
              <a:t>Point a[3]={Point(1,2),Point(3,4),Point()};</a:t>
            </a:r>
            <a:r>
              <a:rPr lang="zh-CN" altLang="en-US" dirty="0"/>
              <a:t>时，系统调用了</a:t>
            </a:r>
            <a:r>
              <a:rPr lang="en-US" altLang="zh-CN" dirty="0"/>
              <a:t>__</a:t>
            </a:r>
            <a:r>
              <a:rPr lang="zh-CN" altLang="en-US" dirty="0"/>
              <a:t>次</a:t>
            </a:r>
            <a:r>
              <a:rPr lang="en-US" altLang="zh-CN" dirty="0"/>
              <a:t>Point</a:t>
            </a:r>
            <a:r>
              <a:rPr lang="zh-CN" altLang="en-US" dirty="0"/>
              <a:t>类的默认构造函数？</a:t>
            </a:r>
          </a:p>
          <a:p>
            <a:endParaRPr lang="zh-CN" altLang="en-US" dirty="0"/>
          </a:p>
          <a:p>
            <a:endParaRPr lang="zh-CN" altLang="en-US" dirty="0"/>
          </a:p>
        </p:txBody>
      </p:sp>
    </p:spTree>
    <p:extLst>
      <p:ext uri="{BB962C8B-B14F-4D97-AF65-F5344CB8AC3E}">
        <p14:creationId xmlns:p14="http://schemas.microsoft.com/office/powerpoint/2010/main" val="1298319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2" y="1981202"/>
            <a:ext cx="8098159" cy="1362075"/>
          </a:xfrm>
        </p:spPr>
        <p:txBody>
          <a:bodyPr/>
          <a:lstStyle/>
          <a:p>
            <a:r>
              <a:rPr lang="zh-CN" altLang="en-US" dirty="0"/>
              <a:t>指针的概念和定义、与地址相关的运算</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32</a:t>
            </a:fld>
            <a:endParaRPr lang="zh-CN" altLang="en-US"/>
          </a:p>
        </p:txBody>
      </p:sp>
    </p:spTree>
    <p:extLst>
      <p:ext uri="{BB962C8B-B14F-4D97-AF65-F5344CB8AC3E}">
        <p14:creationId xmlns:p14="http://schemas.microsoft.com/office/powerpoint/2010/main" val="5544111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44624"/>
            <a:ext cx="9230844" cy="1066800"/>
          </a:xfrm>
        </p:spPr>
        <p:txBody>
          <a:bodyPr/>
          <a:lstStyle/>
          <a:p>
            <a:pPr eaLnBrk="1" hangingPunct="1"/>
            <a:r>
              <a:rPr lang="zh-CN" altLang="en-US" dirty="0"/>
              <a:t>内存空间的访问方式</a:t>
            </a:r>
          </a:p>
        </p:txBody>
      </p:sp>
      <p:sp>
        <p:nvSpPr>
          <p:cNvPr id="31747" name="内容占位符 2"/>
          <p:cNvSpPr>
            <a:spLocks noGrp="1"/>
          </p:cNvSpPr>
          <p:nvPr>
            <p:ph idx="1"/>
          </p:nvPr>
        </p:nvSpPr>
        <p:spPr>
          <a:xfrm>
            <a:off x="196920" y="1052736"/>
            <a:ext cx="8623552" cy="2721471"/>
          </a:xfrm>
        </p:spPr>
        <p:txBody>
          <a:bodyPr/>
          <a:lstStyle/>
          <a:p>
            <a:pPr eaLnBrk="1" hangingPunct="1">
              <a:lnSpc>
                <a:spcPct val="120000"/>
              </a:lnSpc>
            </a:pPr>
            <a:r>
              <a:rPr lang="zh-CN" altLang="en-US" dirty="0">
                <a:latin typeface="宋体" panose="02010600030101010101" pitchFamily="2" charset="-122"/>
              </a:rPr>
              <a:t>计算机的内存储器被划分为一个个的存储单元。存储单元按一定的规则编号，这个编号就是存储单元的地址。</a:t>
            </a:r>
            <a:endParaRPr lang="en-US" altLang="zh-CN"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地址编码的最基本单位是字节，每个字节是一个基本内存单元，有一个地址。</a:t>
            </a:r>
            <a:endParaRPr lang="en-US" altLang="zh-CN"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内存访问方式</a:t>
            </a:r>
            <a:endParaRPr lang="en-US" altLang="zh-CN" dirty="0">
              <a:latin typeface="宋体" panose="02010600030101010101" pitchFamily="2" charset="-122"/>
            </a:endParaRPr>
          </a:p>
          <a:p>
            <a:pPr lvl="1" eaLnBrk="1" hangingPunct="1">
              <a:lnSpc>
                <a:spcPct val="120000"/>
              </a:lnSpc>
            </a:pPr>
            <a:r>
              <a:rPr lang="zh-CN" altLang="en-US" dirty="0">
                <a:latin typeface="宋体" panose="02010600030101010101" pitchFamily="2" charset="-122"/>
              </a:rPr>
              <a:t>通过变量名访问</a:t>
            </a:r>
          </a:p>
          <a:p>
            <a:pPr lvl="1" eaLnBrk="1" hangingPunct="1">
              <a:lnSpc>
                <a:spcPct val="120000"/>
              </a:lnSpc>
            </a:pPr>
            <a:r>
              <a:rPr lang="zh-CN" altLang="en-US" dirty="0">
                <a:latin typeface="宋体" panose="02010600030101010101" pitchFamily="2" charset="-122"/>
              </a:rPr>
              <a:t>通过地址访问</a:t>
            </a: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指针的概念</a:t>
            </a:r>
          </a:p>
        </p:txBody>
      </p:sp>
      <p:sp>
        <p:nvSpPr>
          <p:cNvPr id="3" name="内容占位符 2"/>
          <p:cNvSpPr>
            <a:spLocks noGrp="1"/>
          </p:cNvSpPr>
          <p:nvPr>
            <p:ph idx="1"/>
          </p:nvPr>
        </p:nvSpPr>
        <p:spPr/>
        <p:txBody>
          <a:bodyPr/>
          <a:lstStyle/>
          <a:p>
            <a:pPr eaLnBrk="1" hangingPunct="1">
              <a:lnSpc>
                <a:spcPct val="120000"/>
              </a:lnSpc>
              <a:defRPr/>
            </a:pPr>
            <a:r>
              <a:rPr lang="zh-CN" altLang="en-US" sz="2800" dirty="0">
                <a:latin typeface="宋体" panose="02010600030101010101" pitchFamily="2" charset="-122"/>
              </a:rPr>
              <a:t>指针：内存地址，用于间接访问内存单元</a:t>
            </a:r>
          </a:p>
          <a:p>
            <a:pPr eaLnBrk="1" hangingPunct="1">
              <a:lnSpc>
                <a:spcPct val="120000"/>
              </a:lnSpc>
              <a:defRPr/>
            </a:pPr>
            <a:r>
              <a:rPr lang="zh-CN" altLang="en-US" sz="2800" dirty="0">
                <a:latin typeface="宋体" panose="02010600030101010101" pitchFamily="2" charset="-122"/>
              </a:rPr>
              <a:t>指针变量：用于存放内存单元地址的变量</a:t>
            </a:r>
            <a:endParaRPr lang="en-US" altLang="zh-CN" sz="2800" dirty="0">
              <a:latin typeface="宋体" panose="02010600030101010101" pitchFamily="2" charset="-122"/>
            </a:endParaRPr>
          </a:p>
          <a:p>
            <a:pPr eaLnBrk="1" hangingPunct="1">
              <a:lnSpc>
                <a:spcPct val="120000"/>
              </a:lnSpc>
            </a:pPr>
            <a:endParaRPr lang="zh-CN" altLang="en-US" sz="2800" dirty="0">
              <a:latin typeface="宋体" panose="02010600030101010101" pitchFamily="2" charset="-122"/>
            </a:endParaRP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34</a:t>
            </a:fld>
            <a:endParaRPr lang="zh-CN" altLang="en-US"/>
          </a:p>
        </p:txBody>
      </p:sp>
    </p:spTree>
    <p:extLst>
      <p:ext uri="{BB962C8B-B14F-4D97-AF65-F5344CB8AC3E}">
        <p14:creationId xmlns:p14="http://schemas.microsoft.com/office/powerpoint/2010/main" val="2505425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80245" y="-171400"/>
            <a:ext cx="10979150" cy="1066800"/>
          </a:xfrm>
        </p:spPr>
        <p:txBody>
          <a:bodyPr/>
          <a:lstStyle/>
          <a:p>
            <a:pPr eaLnBrk="1" hangingPunct="1"/>
            <a:r>
              <a:rPr lang="zh-CN" altLang="en-US" dirty="0"/>
              <a:t>指针变量</a:t>
            </a:r>
          </a:p>
        </p:txBody>
      </p:sp>
      <p:sp>
        <p:nvSpPr>
          <p:cNvPr id="18435" name="内容占位符 2"/>
          <p:cNvSpPr>
            <a:spLocks noGrp="1"/>
          </p:cNvSpPr>
          <p:nvPr>
            <p:ph idx="1"/>
          </p:nvPr>
        </p:nvSpPr>
        <p:spPr>
          <a:xfrm>
            <a:off x="138334" y="794733"/>
            <a:ext cx="5429250" cy="4000500"/>
          </a:xfrm>
        </p:spPr>
        <p:txBody>
          <a:bodyPr>
            <a:noAutofit/>
          </a:bodyPr>
          <a:lstStyle/>
          <a:p>
            <a:pPr marL="365760" indent="-256032" eaLnBrk="1" fontAlgn="auto" hangingPunct="1">
              <a:lnSpc>
                <a:spcPct val="120000"/>
              </a:lnSpc>
              <a:spcAft>
                <a:spcPts val="0"/>
              </a:spcAft>
              <a:buClr>
                <a:schemeClr val="accent3"/>
              </a:buClr>
              <a:buFont typeface="Georgia"/>
              <a:buChar char="•"/>
              <a:defRPr/>
            </a:pPr>
            <a:r>
              <a:rPr lang="zh-CN" altLang="en-US" sz="2000" dirty="0"/>
              <a:t>概念</a:t>
            </a:r>
            <a:endParaRPr lang="en-US" altLang="zh-CN" sz="2000" dirty="0"/>
          </a:p>
          <a:p>
            <a:pPr marL="658368" lvl="1" indent="-246888" eaLnBrk="1" fontAlgn="auto" hangingPunct="1">
              <a:lnSpc>
                <a:spcPct val="95000"/>
              </a:lnSpc>
              <a:spcAft>
                <a:spcPts val="0"/>
              </a:spcAft>
              <a:buFont typeface="Georgia"/>
              <a:buChar char="▫"/>
              <a:defRPr/>
            </a:pPr>
            <a:r>
              <a:rPr lang="zh-CN" altLang="en-US" b="1" dirty="0">
                <a:solidFill>
                  <a:schemeClr val="tx1"/>
                </a:solidFill>
              </a:rPr>
              <a:t>指针：</a:t>
            </a:r>
            <a:r>
              <a:rPr lang="zh-CN" altLang="en-US" dirty="0">
                <a:solidFill>
                  <a:schemeClr val="tx1"/>
                </a:solidFill>
              </a:rPr>
              <a:t>内存地址，用于间接访问内存单元</a:t>
            </a:r>
          </a:p>
          <a:p>
            <a:pPr marL="658368" lvl="1" indent="-246888" eaLnBrk="1" fontAlgn="auto" hangingPunct="1">
              <a:lnSpc>
                <a:spcPct val="95000"/>
              </a:lnSpc>
              <a:spcAft>
                <a:spcPts val="0"/>
              </a:spcAft>
              <a:buFont typeface="Georgia"/>
              <a:buChar char="▫"/>
              <a:defRPr/>
            </a:pPr>
            <a:r>
              <a:rPr lang="zh-CN" altLang="en-US" b="1" dirty="0">
                <a:solidFill>
                  <a:schemeClr val="tx1"/>
                </a:solidFill>
              </a:rPr>
              <a:t>指针变量：</a:t>
            </a:r>
            <a:r>
              <a:rPr lang="zh-CN" altLang="en-US" dirty="0">
                <a:solidFill>
                  <a:schemeClr val="tx1"/>
                </a:solidFill>
              </a:rPr>
              <a:t>用于存放地址的变量</a:t>
            </a:r>
            <a:endParaRPr lang="en-US" altLang="zh-CN" dirty="0">
              <a:solidFill>
                <a:schemeClr val="tx1"/>
              </a:solidFill>
            </a:endParaRPr>
          </a:p>
          <a:p>
            <a:pPr marL="365760" indent="-256032" eaLnBrk="1" fontAlgn="auto" hangingPunct="1">
              <a:lnSpc>
                <a:spcPct val="120000"/>
              </a:lnSpc>
              <a:spcAft>
                <a:spcPts val="0"/>
              </a:spcAft>
              <a:buClr>
                <a:schemeClr val="accent3"/>
              </a:buClr>
              <a:buFont typeface="Georgia"/>
              <a:buChar char="•"/>
              <a:defRPr/>
            </a:pPr>
            <a:r>
              <a:rPr lang="zh-CN" altLang="en-US" sz="2000" dirty="0">
                <a:solidFill>
                  <a:schemeClr val="tx1"/>
                </a:solidFill>
              </a:rPr>
              <a:t>声明指针的语法：</a:t>
            </a:r>
            <a:endParaRPr lang="en-US" altLang="zh-CN" sz="2000" dirty="0">
              <a:solidFill>
                <a:schemeClr val="tx1"/>
              </a:solidFill>
            </a:endParaRPr>
          </a:p>
          <a:p>
            <a:pPr marL="401828" lvl="1" indent="0" eaLnBrk="1" fontAlgn="auto" hangingPunct="1">
              <a:lnSpc>
                <a:spcPct val="120000"/>
              </a:lnSpc>
              <a:spcAft>
                <a:spcPts val="0"/>
              </a:spcAft>
              <a:buClr>
                <a:schemeClr val="accent3"/>
              </a:buClr>
              <a:buNone/>
              <a:defRPr/>
            </a:pPr>
            <a:r>
              <a:rPr lang="en-US" altLang="zh-CN" sz="1800" b="1" dirty="0"/>
              <a:t>   </a:t>
            </a:r>
            <a:r>
              <a:rPr lang="zh-CN" altLang="en-US" sz="1800" b="1" dirty="0"/>
              <a:t>数据类型 </a:t>
            </a:r>
            <a:r>
              <a:rPr lang="en-US" altLang="zh-CN" sz="1800" b="1" dirty="0"/>
              <a:t>*</a:t>
            </a:r>
            <a:r>
              <a:rPr lang="zh-CN" altLang="en-US" sz="1800" b="1" dirty="0"/>
              <a:t>标识符；</a:t>
            </a:r>
            <a:endParaRPr lang="en-US" altLang="zh-CN" sz="1800" b="1" dirty="0"/>
          </a:p>
          <a:p>
            <a:pPr marL="365760" indent="-256032" eaLnBrk="1" fontAlgn="auto" hangingPunct="1">
              <a:lnSpc>
                <a:spcPct val="120000"/>
              </a:lnSpc>
              <a:spcAft>
                <a:spcPts val="0"/>
              </a:spcAft>
              <a:buClr>
                <a:schemeClr val="accent3"/>
              </a:buClr>
              <a:buFont typeface="Georgia"/>
              <a:buChar char="•"/>
              <a:defRPr/>
            </a:pPr>
            <a:r>
              <a:rPr lang="zh-CN" altLang="en-US" sz="2000" dirty="0"/>
              <a:t>声明和定义</a:t>
            </a:r>
            <a:endParaRPr lang="en-US" altLang="zh-CN" sz="2000" dirty="0"/>
          </a:p>
          <a:p>
            <a:pPr marL="411162" lvl="1" indent="0" eaLnBrk="1" fontAlgn="auto" hangingPunct="1">
              <a:spcAft>
                <a:spcPts val="0"/>
              </a:spcAft>
              <a:buNone/>
              <a:defRPr/>
            </a:pPr>
            <a:r>
              <a:rPr lang="zh-CN" altLang="en-US" dirty="0">
                <a:solidFill>
                  <a:schemeClr val="tx1"/>
                </a:solidFill>
              </a:rPr>
              <a:t>例：</a:t>
            </a:r>
            <a:r>
              <a:rPr lang="en-US" altLang="zh-CN" dirty="0">
                <a:solidFill>
                  <a:schemeClr val="tx1"/>
                </a:solidFill>
                <a:cs typeface="Times New Roman" pitchFamily="18" charset="0"/>
              </a:rPr>
              <a:t>static int </a:t>
            </a:r>
            <a:r>
              <a:rPr lang="en-US" altLang="zh-CN" dirty="0" err="1">
                <a:solidFill>
                  <a:schemeClr val="tx1"/>
                </a:solidFill>
                <a:cs typeface="Times New Roman" pitchFamily="18" charset="0"/>
              </a:rPr>
              <a:t>i</a:t>
            </a:r>
            <a:r>
              <a:rPr lang="en-US" altLang="zh-CN" dirty="0">
                <a:solidFill>
                  <a:schemeClr val="tx1"/>
                </a:solidFill>
                <a:cs typeface="Times New Roman" pitchFamily="18" charset="0"/>
              </a:rPr>
              <a:t> = 3;</a:t>
            </a:r>
          </a:p>
          <a:p>
            <a:pPr marL="411162" lvl="1" indent="0" eaLnBrk="1" fontAlgn="auto" hangingPunct="1">
              <a:spcAft>
                <a:spcPts val="0"/>
              </a:spcAft>
              <a:buNone/>
              <a:defRPr/>
            </a:pPr>
            <a:r>
              <a:rPr lang="en-US" altLang="zh-CN" dirty="0">
                <a:solidFill>
                  <a:schemeClr val="tx1"/>
                </a:solidFill>
                <a:cs typeface="Times New Roman" pitchFamily="18" charset="0"/>
              </a:rPr>
              <a:t>       static int </a:t>
            </a:r>
            <a:r>
              <a:rPr lang="en-US" altLang="zh-CN" dirty="0">
                <a:solidFill>
                  <a:srgbClr val="FF0000"/>
                </a:solidFill>
                <a:cs typeface="Times New Roman" pitchFamily="18" charset="0"/>
              </a:rPr>
              <a:t>*</a:t>
            </a:r>
            <a:r>
              <a:rPr lang="en-US" altLang="zh-CN" dirty="0" err="1">
                <a:solidFill>
                  <a:schemeClr val="tx1"/>
                </a:solidFill>
                <a:cs typeface="Times New Roman" pitchFamily="18" charset="0"/>
              </a:rPr>
              <a:t>ptr</a:t>
            </a:r>
            <a:r>
              <a:rPr lang="en-US" altLang="zh-CN" dirty="0">
                <a:solidFill>
                  <a:schemeClr val="tx1"/>
                </a:solidFill>
                <a:cs typeface="Times New Roman" pitchFamily="18" charset="0"/>
              </a:rPr>
              <a:t> = &amp;i;</a:t>
            </a:r>
          </a:p>
          <a:p>
            <a:pPr marL="365760" indent="-256032" eaLnBrk="1" fontAlgn="auto" hangingPunct="1">
              <a:lnSpc>
                <a:spcPct val="120000"/>
              </a:lnSpc>
              <a:spcAft>
                <a:spcPts val="0"/>
              </a:spcAft>
              <a:buClr>
                <a:schemeClr val="accent3"/>
              </a:buClr>
              <a:buFont typeface="Georgia"/>
              <a:buChar char="•"/>
              <a:defRPr/>
            </a:pPr>
            <a:r>
              <a:rPr lang="zh-CN" altLang="en-US" sz="2000" dirty="0"/>
              <a:t>指针所指的内容</a:t>
            </a:r>
            <a:endParaRPr lang="en-US" altLang="zh-CN" sz="2000" dirty="0"/>
          </a:p>
          <a:p>
            <a:pPr marL="411162" lvl="1" indent="0" eaLnBrk="1" fontAlgn="auto" hangingPunct="1">
              <a:spcAft>
                <a:spcPts val="0"/>
              </a:spcAft>
              <a:buNone/>
              <a:defRPr/>
            </a:pPr>
            <a:r>
              <a:rPr lang="zh-CN" altLang="en-US" dirty="0">
                <a:solidFill>
                  <a:schemeClr val="tx1"/>
                </a:solidFill>
              </a:rPr>
              <a:t>例</a:t>
            </a:r>
            <a:r>
              <a:rPr lang="en-US" altLang="zh-CN" dirty="0">
                <a:solidFill>
                  <a:schemeClr val="tx1"/>
                </a:solidFill>
              </a:rPr>
              <a:t>1</a:t>
            </a:r>
            <a:r>
              <a:rPr lang="zh-CN" altLang="en-US" dirty="0">
                <a:solidFill>
                  <a:schemeClr val="tx1"/>
                </a:solidFill>
              </a:rPr>
              <a:t>：</a:t>
            </a:r>
            <a:r>
              <a:rPr lang="en-US" altLang="zh-CN" dirty="0">
                <a:solidFill>
                  <a:schemeClr val="tx1"/>
                </a:solidFill>
                <a:cs typeface="Times New Roman" pitchFamily="18" charset="0"/>
              </a:rPr>
              <a:t>i = 3;</a:t>
            </a:r>
          </a:p>
          <a:p>
            <a:pPr marL="411162" lvl="1" indent="0" eaLnBrk="1" fontAlgn="auto" hangingPunct="1">
              <a:spcAft>
                <a:spcPts val="0"/>
              </a:spcAft>
              <a:buNone/>
              <a:defRPr/>
            </a:pPr>
            <a:r>
              <a:rPr lang="zh-CN" altLang="en-US" dirty="0">
                <a:solidFill>
                  <a:schemeClr val="tx1"/>
                </a:solidFill>
              </a:rPr>
              <a:t>例</a:t>
            </a:r>
            <a:r>
              <a:rPr lang="en-US" altLang="zh-CN" dirty="0">
                <a:solidFill>
                  <a:schemeClr val="tx1"/>
                </a:solidFill>
              </a:rPr>
              <a:t>2</a:t>
            </a:r>
            <a:r>
              <a:rPr lang="zh-CN" altLang="en-US" dirty="0">
                <a:solidFill>
                  <a:schemeClr val="tx1"/>
                </a:solidFill>
              </a:rPr>
              <a:t>：</a:t>
            </a:r>
            <a:r>
              <a:rPr lang="zh-CN" altLang="en-US" dirty="0">
                <a:solidFill>
                  <a:srgbClr val="7030A0"/>
                </a:solidFill>
                <a:cs typeface="Times New Roman" pitchFamily="18" charset="0"/>
              </a:rPr>
              <a:t>*</a:t>
            </a:r>
            <a:r>
              <a:rPr lang="en-US" altLang="zh-CN" dirty="0" err="1">
                <a:solidFill>
                  <a:srgbClr val="7030A0"/>
                </a:solidFill>
                <a:cs typeface="Times New Roman" pitchFamily="18" charset="0"/>
              </a:rPr>
              <a:t>ptr</a:t>
            </a:r>
            <a:r>
              <a:rPr lang="en-US" altLang="zh-CN" dirty="0">
                <a:solidFill>
                  <a:srgbClr val="7030A0"/>
                </a:solidFill>
                <a:cs typeface="Times New Roman" pitchFamily="18" charset="0"/>
              </a:rPr>
              <a:t> </a:t>
            </a:r>
            <a:r>
              <a:rPr lang="en-US" altLang="zh-CN" dirty="0">
                <a:solidFill>
                  <a:schemeClr val="tx1"/>
                </a:solidFill>
                <a:cs typeface="Times New Roman" pitchFamily="18" charset="0"/>
              </a:rPr>
              <a:t>= 3;</a:t>
            </a:r>
          </a:p>
        </p:txBody>
      </p:sp>
      <p:sp>
        <p:nvSpPr>
          <p:cNvPr id="32775" name="Rectangle 44"/>
          <p:cNvSpPr>
            <a:spLocks noChangeArrowheads="1"/>
          </p:cNvSpPr>
          <p:nvPr/>
        </p:nvSpPr>
        <p:spPr bwMode="auto">
          <a:xfrm>
            <a:off x="6588224" y="4305367"/>
            <a:ext cx="1996627"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32776" name="Group 5"/>
          <p:cNvGrpSpPr>
            <a:grpSpLocks/>
          </p:cNvGrpSpPr>
          <p:nvPr/>
        </p:nvGrpSpPr>
        <p:grpSpPr bwMode="auto">
          <a:xfrm>
            <a:off x="3995936" y="4293096"/>
            <a:ext cx="4377640" cy="1681162"/>
            <a:chOff x="2438" y="3264"/>
            <a:chExt cx="2194" cy="1059"/>
          </a:xfrm>
        </p:grpSpPr>
        <p:sp>
          <p:nvSpPr>
            <p:cNvPr id="32799" name="Rectangle 6"/>
            <p:cNvSpPr>
              <a:spLocks noChangeArrowheads="1"/>
            </p:cNvSpPr>
            <p:nvPr/>
          </p:nvSpPr>
          <p:spPr bwMode="auto">
            <a:xfrm>
              <a:off x="2452" y="3566"/>
              <a:ext cx="568" cy="424"/>
            </a:xfrm>
            <a:prstGeom prst="rect">
              <a:avLst/>
            </a:prstGeom>
            <a:solidFill>
              <a:schemeClr val="accent1"/>
            </a:solidFill>
            <a:ln w="12699">
              <a:solidFill>
                <a:schemeClr val="tx1"/>
              </a:solidFill>
              <a:miter lim="800000"/>
              <a:headEnd/>
              <a:tailEnd/>
            </a:ln>
          </p:spPr>
          <p:txBody>
            <a:bodyPr wrap="none" lIns="92075" tIns="46038" rIns="92075" bIns="46038"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solidFill>
                    <a:schemeClr val="bg1"/>
                  </a:solidFill>
                  <a:latin typeface="Consolas" panose="020B0609020204030204" pitchFamily="49" charset="0"/>
                </a:rPr>
                <a:t>2000</a:t>
              </a:r>
              <a:endParaRPr lang="en-US" altLang="zh-CN">
                <a:latin typeface="Consolas" panose="020B0609020204030204" pitchFamily="49" charset="0"/>
              </a:endParaRPr>
            </a:p>
          </p:txBody>
        </p:sp>
        <p:sp>
          <p:nvSpPr>
            <p:cNvPr id="32800" name="Rectangle 7"/>
            <p:cNvSpPr>
              <a:spLocks noChangeArrowheads="1"/>
            </p:cNvSpPr>
            <p:nvPr/>
          </p:nvSpPr>
          <p:spPr bwMode="auto">
            <a:xfrm>
              <a:off x="3796" y="3566"/>
              <a:ext cx="568" cy="424"/>
            </a:xfrm>
            <a:prstGeom prst="rect">
              <a:avLst/>
            </a:prstGeom>
            <a:solidFill>
              <a:schemeClr val="accent1"/>
            </a:solidFill>
            <a:ln w="12699">
              <a:solidFill>
                <a:schemeClr val="tx1"/>
              </a:solidFill>
              <a:miter lim="800000"/>
              <a:headEnd/>
              <a:tailEnd/>
            </a:ln>
          </p:spPr>
          <p:txBody>
            <a:bodyPr wrap="none" lIns="92075" tIns="46038" rIns="92075" bIns="46038"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a:solidFill>
                    <a:schemeClr val="bg1"/>
                  </a:solidFill>
                  <a:latin typeface="Consolas" panose="020B0609020204030204" pitchFamily="49" charset="0"/>
                </a:rPr>
                <a:t>3</a:t>
              </a:r>
              <a:endParaRPr lang="en-US" altLang="zh-CN">
                <a:latin typeface="Consolas" panose="020B0609020204030204" pitchFamily="49" charset="0"/>
              </a:endParaRPr>
            </a:p>
          </p:txBody>
        </p:sp>
        <p:sp>
          <p:nvSpPr>
            <p:cNvPr id="32801" name="Line 8"/>
            <p:cNvSpPr>
              <a:spLocks noChangeShapeType="1"/>
            </p:cNvSpPr>
            <p:nvPr/>
          </p:nvSpPr>
          <p:spPr bwMode="auto">
            <a:xfrm>
              <a:off x="3024" y="3778"/>
              <a:ext cx="768" cy="0"/>
            </a:xfrm>
            <a:prstGeom prst="line">
              <a:avLst/>
            </a:prstGeom>
            <a:noFill/>
            <a:ln w="12699">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2" name="Rectangle 9"/>
            <p:cNvSpPr>
              <a:spLocks noChangeArrowheads="1"/>
            </p:cNvSpPr>
            <p:nvPr/>
          </p:nvSpPr>
          <p:spPr bwMode="auto">
            <a:xfrm>
              <a:off x="2438" y="3264"/>
              <a:ext cx="34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a:latin typeface="Consolas" panose="020B0609020204030204" pitchFamily="49" charset="0"/>
                </a:rPr>
                <a:t>ptr</a:t>
              </a:r>
            </a:p>
            <a:p>
              <a:endParaRPr lang="en-US" altLang="zh-CN">
                <a:latin typeface="Consolas" panose="020B0609020204030204" pitchFamily="49" charset="0"/>
              </a:endParaRPr>
            </a:p>
          </p:txBody>
        </p:sp>
        <p:sp>
          <p:nvSpPr>
            <p:cNvPr id="32803" name="Rectangle 10"/>
            <p:cNvSpPr>
              <a:spLocks noChangeArrowheads="1"/>
            </p:cNvSpPr>
            <p:nvPr/>
          </p:nvSpPr>
          <p:spPr bwMode="auto">
            <a:xfrm>
              <a:off x="3734" y="3264"/>
              <a:ext cx="4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dirty="0">
                  <a:solidFill>
                    <a:srgbClr val="7030A0"/>
                  </a:solidFill>
                  <a:latin typeface="Consolas" panose="020B0609020204030204" pitchFamily="49" charset="0"/>
                </a:rPr>
                <a:t>*</a:t>
              </a:r>
              <a:r>
                <a:rPr lang="en-US" altLang="zh-CN" dirty="0" err="1">
                  <a:solidFill>
                    <a:srgbClr val="7030A0"/>
                  </a:solidFill>
                  <a:latin typeface="Consolas" panose="020B0609020204030204" pitchFamily="49" charset="0"/>
                </a:rPr>
                <a:t>ptr</a:t>
              </a:r>
              <a:endParaRPr lang="en-US" altLang="zh-CN" dirty="0">
                <a:solidFill>
                  <a:srgbClr val="7030A0"/>
                </a:solidFill>
                <a:latin typeface="Consolas" panose="020B0609020204030204" pitchFamily="49" charset="0"/>
              </a:endParaRPr>
            </a:p>
          </p:txBody>
        </p:sp>
        <p:sp>
          <p:nvSpPr>
            <p:cNvPr id="32804" name="Rectangle 11"/>
            <p:cNvSpPr>
              <a:spLocks noChangeArrowheads="1"/>
            </p:cNvSpPr>
            <p:nvPr/>
          </p:nvSpPr>
          <p:spPr bwMode="auto">
            <a:xfrm>
              <a:off x="4454" y="3648"/>
              <a:ext cx="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a:latin typeface="Consolas" panose="020B0609020204030204" pitchFamily="49" charset="0"/>
                </a:rPr>
                <a:t>i</a:t>
              </a:r>
            </a:p>
          </p:txBody>
        </p:sp>
        <p:sp>
          <p:nvSpPr>
            <p:cNvPr id="32805" name="Rectangle 12"/>
            <p:cNvSpPr>
              <a:spLocks noChangeArrowheads="1"/>
            </p:cNvSpPr>
            <p:nvPr/>
          </p:nvSpPr>
          <p:spPr bwMode="auto">
            <a:xfrm>
              <a:off x="3830" y="4032"/>
              <a:ext cx="4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a:latin typeface="Consolas" panose="020B0609020204030204" pitchFamily="49" charset="0"/>
                </a:rPr>
                <a:t>2000</a:t>
              </a:r>
            </a:p>
          </p:txBody>
        </p:sp>
      </p:grpSp>
      <p:grpSp>
        <p:nvGrpSpPr>
          <p:cNvPr id="32777" name="Group 13"/>
          <p:cNvGrpSpPr>
            <a:grpSpLocks/>
          </p:cNvGrpSpPr>
          <p:nvPr/>
        </p:nvGrpSpPr>
        <p:grpSpPr bwMode="auto">
          <a:xfrm>
            <a:off x="5438270" y="404664"/>
            <a:ext cx="3674232" cy="3714750"/>
            <a:chOff x="3408" y="576"/>
            <a:chExt cx="2131" cy="2638"/>
          </a:xfrm>
        </p:grpSpPr>
        <p:grpSp>
          <p:nvGrpSpPr>
            <p:cNvPr id="32778" name="Group 14"/>
            <p:cNvGrpSpPr>
              <a:grpSpLocks/>
            </p:cNvGrpSpPr>
            <p:nvPr/>
          </p:nvGrpSpPr>
          <p:grpSpPr bwMode="auto">
            <a:xfrm>
              <a:off x="3984" y="576"/>
              <a:ext cx="1067" cy="2638"/>
              <a:chOff x="3984" y="576"/>
              <a:chExt cx="1067" cy="2638"/>
            </a:xfrm>
          </p:grpSpPr>
          <p:sp>
            <p:nvSpPr>
              <p:cNvPr id="32786" name="Rectangle 15"/>
              <p:cNvSpPr>
                <a:spLocks noChangeArrowheads="1"/>
              </p:cNvSpPr>
              <p:nvPr/>
            </p:nvSpPr>
            <p:spPr bwMode="auto">
              <a:xfrm>
                <a:off x="4046" y="835"/>
                <a:ext cx="1000" cy="1816"/>
              </a:xfrm>
              <a:prstGeom prst="rect">
                <a:avLst/>
              </a:prstGeom>
              <a:solidFill>
                <a:schemeClr val="bg1"/>
              </a:solidFill>
              <a:ln w="19050">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32787" name="Line 16"/>
              <p:cNvSpPr>
                <a:spLocks noChangeShapeType="1"/>
              </p:cNvSpPr>
              <p:nvPr/>
            </p:nvSpPr>
            <p:spPr bwMode="auto">
              <a:xfrm>
                <a:off x="4042" y="1071"/>
                <a:ext cx="100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7"/>
              <p:cNvSpPr>
                <a:spLocks noChangeShapeType="1"/>
              </p:cNvSpPr>
              <p:nvPr/>
            </p:nvSpPr>
            <p:spPr bwMode="auto">
              <a:xfrm>
                <a:off x="4042" y="1503"/>
                <a:ext cx="100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8"/>
              <p:cNvSpPr>
                <a:spLocks noChangeShapeType="1"/>
              </p:cNvSpPr>
              <p:nvPr/>
            </p:nvSpPr>
            <p:spPr bwMode="auto">
              <a:xfrm>
                <a:off x="4042" y="1743"/>
                <a:ext cx="100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9"/>
              <p:cNvSpPr>
                <a:spLocks noChangeShapeType="1"/>
              </p:cNvSpPr>
              <p:nvPr/>
            </p:nvSpPr>
            <p:spPr bwMode="auto">
              <a:xfrm>
                <a:off x="4042" y="1983"/>
                <a:ext cx="100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20"/>
              <p:cNvSpPr>
                <a:spLocks noChangeShapeType="1"/>
              </p:cNvSpPr>
              <p:nvPr/>
            </p:nvSpPr>
            <p:spPr bwMode="auto">
              <a:xfrm>
                <a:off x="4042" y="2415"/>
                <a:ext cx="1008"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Line 21"/>
              <p:cNvSpPr>
                <a:spLocks noChangeShapeType="1"/>
              </p:cNvSpPr>
              <p:nvPr/>
            </p:nvSpPr>
            <p:spPr bwMode="auto">
              <a:xfrm>
                <a:off x="5044" y="2655"/>
                <a:ext cx="0" cy="38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22"/>
              <p:cNvSpPr>
                <a:spLocks noChangeShapeType="1"/>
              </p:cNvSpPr>
              <p:nvPr/>
            </p:nvSpPr>
            <p:spPr bwMode="auto">
              <a:xfrm>
                <a:off x="4048" y="2655"/>
                <a:ext cx="0" cy="336"/>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Freeform 23"/>
              <p:cNvSpPr>
                <a:spLocks/>
              </p:cNvSpPr>
              <p:nvPr/>
            </p:nvSpPr>
            <p:spPr bwMode="auto">
              <a:xfrm>
                <a:off x="4042" y="2930"/>
                <a:ext cx="1009" cy="284"/>
              </a:xfrm>
              <a:custGeom>
                <a:avLst/>
                <a:gdLst>
                  <a:gd name="T0" fmla="*/ 0 w 1009"/>
                  <a:gd name="T1" fmla="*/ 61 h 284"/>
                  <a:gd name="T2" fmla="*/ 57 w 1009"/>
                  <a:gd name="T3" fmla="*/ 37 h 284"/>
                  <a:gd name="T4" fmla="*/ 94 w 1009"/>
                  <a:gd name="T5" fmla="*/ 12 h 284"/>
                  <a:gd name="T6" fmla="*/ 131 w 1009"/>
                  <a:gd name="T7" fmla="*/ 0 h 284"/>
                  <a:gd name="T8" fmla="*/ 168 w 1009"/>
                  <a:gd name="T9" fmla="*/ 0 h 284"/>
                  <a:gd name="T10" fmla="*/ 205 w 1009"/>
                  <a:gd name="T11" fmla="*/ 0 h 284"/>
                  <a:gd name="T12" fmla="*/ 254 w 1009"/>
                  <a:gd name="T13" fmla="*/ 0 h 284"/>
                  <a:gd name="T14" fmla="*/ 291 w 1009"/>
                  <a:gd name="T15" fmla="*/ 37 h 284"/>
                  <a:gd name="T16" fmla="*/ 328 w 1009"/>
                  <a:gd name="T17" fmla="*/ 49 h 284"/>
                  <a:gd name="T18" fmla="*/ 365 w 1009"/>
                  <a:gd name="T19" fmla="*/ 86 h 284"/>
                  <a:gd name="T20" fmla="*/ 402 w 1009"/>
                  <a:gd name="T21" fmla="*/ 111 h 284"/>
                  <a:gd name="T22" fmla="*/ 426 w 1009"/>
                  <a:gd name="T23" fmla="*/ 148 h 284"/>
                  <a:gd name="T24" fmla="*/ 463 w 1009"/>
                  <a:gd name="T25" fmla="*/ 173 h 284"/>
                  <a:gd name="T26" fmla="*/ 500 w 1009"/>
                  <a:gd name="T27" fmla="*/ 197 h 284"/>
                  <a:gd name="T28" fmla="*/ 525 w 1009"/>
                  <a:gd name="T29" fmla="*/ 234 h 284"/>
                  <a:gd name="T30" fmla="*/ 562 w 1009"/>
                  <a:gd name="T31" fmla="*/ 246 h 284"/>
                  <a:gd name="T32" fmla="*/ 598 w 1009"/>
                  <a:gd name="T33" fmla="*/ 271 h 284"/>
                  <a:gd name="T34" fmla="*/ 635 w 1009"/>
                  <a:gd name="T35" fmla="*/ 283 h 284"/>
                  <a:gd name="T36" fmla="*/ 672 w 1009"/>
                  <a:gd name="T37" fmla="*/ 283 h 284"/>
                  <a:gd name="T38" fmla="*/ 709 w 1009"/>
                  <a:gd name="T39" fmla="*/ 283 h 284"/>
                  <a:gd name="T40" fmla="*/ 759 w 1009"/>
                  <a:gd name="T41" fmla="*/ 283 h 284"/>
                  <a:gd name="T42" fmla="*/ 795 w 1009"/>
                  <a:gd name="T43" fmla="*/ 283 h 284"/>
                  <a:gd name="T44" fmla="*/ 832 w 1009"/>
                  <a:gd name="T45" fmla="*/ 271 h 284"/>
                  <a:gd name="T46" fmla="*/ 869 w 1009"/>
                  <a:gd name="T47" fmla="*/ 259 h 284"/>
                  <a:gd name="T48" fmla="*/ 906 w 1009"/>
                  <a:gd name="T49" fmla="*/ 234 h 284"/>
                  <a:gd name="T50" fmla="*/ 931 w 1009"/>
                  <a:gd name="T51" fmla="*/ 197 h 284"/>
                  <a:gd name="T52" fmla="*/ 955 w 1009"/>
                  <a:gd name="T53" fmla="*/ 160 h 284"/>
                  <a:gd name="T54" fmla="*/ 968 w 1009"/>
                  <a:gd name="T55" fmla="*/ 123 h 284"/>
                  <a:gd name="T56" fmla="*/ 1005 w 1009"/>
                  <a:gd name="T57" fmla="*/ 111 h 284"/>
                  <a:gd name="T58" fmla="*/ 1008 w 1009"/>
                  <a:gd name="T59" fmla="*/ 109 h 2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09"/>
                  <a:gd name="T91" fmla="*/ 0 h 284"/>
                  <a:gd name="T92" fmla="*/ 1009 w 1009"/>
                  <a:gd name="T93" fmla="*/ 284 h 28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09" h="284">
                    <a:moveTo>
                      <a:pt x="0" y="61"/>
                    </a:moveTo>
                    <a:lnTo>
                      <a:pt x="57" y="37"/>
                    </a:lnTo>
                    <a:lnTo>
                      <a:pt x="94" y="12"/>
                    </a:lnTo>
                    <a:lnTo>
                      <a:pt x="131" y="0"/>
                    </a:lnTo>
                    <a:lnTo>
                      <a:pt x="168" y="0"/>
                    </a:lnTo>
                    <a:lnTo>
                      <a:pt x="205" y="0"/>
                    </a:lnTo>
                    <a:lnTo>
                      <a:pt x="254" y="0"/>
                    </a:lnTo>
                    <a:lnTo>
                      <a:pt x="291" y="37"/>
                    </a:lnTo>
                    <a:lnTo>
                      <a:pt x="328" y="49"/>
                    </a:lnTo>
                    <a:lnTo>
                      <a:pt x="365" y="86"/>
                    </a:lnTo>
                    <a:lnTo>
                      <a:pt x="402" y="111"/>
                    </a:lnTo>
                    <a:lnTo>
                      <a:pt x="426" y="148"/>
                    </a:lnTo>
                    <a:lnTo>
                      <a:pt x="463" y="173"/>
                    </a:lnTo>
                    <a:lnTo>
                      <a:pt x="500" y="197"/>
                    </a:lnTo>
                    <a:lnTo>
                      <a:pt x="525" y="234"/>
                    </a:lnTo>
                    <a:lnTo>
                      <a:pt x="562" y="246"/>
                    </a:lnTo>
                    <a:lnTo>
                      <a:pt x="598" y="271"/>
                    </a:lnTo>
                    <a:lnTo>
                      <a:pt x="635" y="283"/>
                    </a:lnTo>
                    <a:lnTo>
                      <a:pt x="672" y="283"/>
                    </a:lnTo>
                    <a:lnTo>
                      <a:pt x="709" y="283"/>
                    </a:lnTo>
                    <a:lnTo>
                      <a:pt x="759" y="283"/>
                    </a:lnTo>
                    <a:lnTo>
                      <a:pt x="795" y="283"/>
                    </a:lnTo>
                    <a:lnTo>
                      <a:pt x="832" y="271"/>
                    </a:lnTo>
                    <a:lnTo>
                      <a:pt x="869" y="259"/>
                    </a:lnTo>
                    <a:lnTo>
                      <a:pt x="906" y="234"/>
                    </a:lnTo>
                    <a:lnTo>
                      <a:pt x="931" y="197"/>
                    </a:lnTo>
                    <a:lnTo>
                      <a:pt x="955" y="160"/>
                    </a:lnTo>
                    <a:lnTo>
                      <a:pt x="968" y="123"/>
                    </a:lnTo>
                    <a:lnTo>
                      <a:pt x="1005" y="111"/>
                    </a:lnTo>
                    <a:lnTo>
                      <a:pt x="1008" y="109"/>
                    </a:lnTo>
                  </a:path>
                </a:pathLst>
              </a:custGeom>
              <a:solidFill>
                <a:schemeClr val="bg1"/>
              </a:solidFill>
              <a:ln w="19050" cap="rnd">
                <a:solidFill>
                  <a:schemeClr val="tx1"/>
                </a:solidFill>
                <a:round/>
                <a:headEnd type="none" w="sm" len="sm"/>
                <a:tailEnd type="none" w="sm" len="sm"/>
              </a:ln>
            </p:spPr>
            <p:txBody>
              <a:bodyPr/>
              <a:lstStyle/>
              <a:p>
                <a:endParaRPr lang="zh-CN" altLang="en-US"/>
              </a:p>
            </p:txBody>
          </p:sp>
          <p:sp>
            <p:nvSpPr>
              <p:cNvPr id="32795" name="Line 24"/>
              <p:cNvSpPr>
                <a:spLocks noChangeShapeType="1"/>
              </p:cNvSpPr>
              <p:nvPr/>
            </p:nvSpPr>
            <p:spPr bwMode="auto">
              <a:xfrm>
                <a:off x="4546" y="1167"/>
                <a:ext cx="0" cy="24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6" name="Line 25"/>
              <p:cNvSpPr>
                <a:spLocks noChangeShapeType="1"/>
              </p:cNvSpPr>
              <p:nvPr/>
            </p:nvSpPr>
            <p:spPr bwMode="auto">
              <a:xfrm>
                <a:off x="4546" y="2079"/>
                <a:ext cx="0" cy="24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7" name="Line 26"/>
              <p:cNvSpPr>
                <a:spLocks noChangeShapeType="1"/>
              </p:cNvSpPr>
              <p:nvPr/>
            </p:nvSpPr>
            <p:spPr bwMode="auto">
              <a:xfrm>
                <a:off x="4546" y="2751"/>
                <a:ext cx="0" cy="24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Rectangle 27"/>
              <p:cNvSpPr>
                <a:spLocks noChangeArrowheads="1"/>
              </p:cNvSpPr>
              <p:nvPr/>
            </p:nvSpPr>
            <p:spPr bwMode="auto">
              <a:xfrm>
                <a:off x="3984" y="576"/>
                <a:ext cx="1045" cy="26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1800">
                    <a:latin typeface="微软雅黑" panose="020B0503020204020204" pitchFamily="34" charset="-122"/>
                    <a:ea typeface="微软雅黑" panose="020B0503020204020204" pitchFamily="34" charset="-122"/>
                  </a:rPr>
                  <a:t>内存用户数据区</a:t>
                </a:r>
              </a:p>
            </p:txBody>
          </p:sp>
        </p:grpSp>
        <p:sp>
          <p:nvSpPr>
            <p:cNvPr id="32779" name="Rectangle 28"/>
            <p:cNvSpPr>
              <a:spLocks noChangeArrowheads="1"/>
            </p:cNvSpPr>
            <p:nvPr/>
          </p:nvSpPr>
          <p:spPr bwMode="auto">
            <a:xfrm>
              <a:off x="5088" y="1536"/>
              <a:ext cx="451" cy="263"/>
            </a:xfrm>
            <a:prstGeom prst="rect">
              <a:avLst/>
            </a:prstGeom>
            <a:solidFill>
              <a:schemeClr val="bg1"/>
            </a:solidFill>
            <a:ln w="19050">
              <a:noFill/>
              <a:miter lim="800000"/>
              <a:headEnd/>
              <a:tailEnd/>
            </a:ln>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1800">
                  <a:latin typeface="微软雅黑" panose="020B0503020204020204" pitchFamily="34" charset="-122"/>
                  <a:ea typeface="微软雅黑" panose="020B0503020204020204" pitchFamily="34" charset="-122"/>
                </a:rPr>
                <a:t>变量 </a:t>
              </a:r>
              <a:r>
                <a:rPr lang="en-US" altLang="zh-CN" sz="1800">
                  <a:latin typeface="微软雅黑" panose="020B0503020204020204" pitchFamily="34" charset="-122"/>
                  <a:ea typeface="微软雅黑" panose="020B0503020204020204" pitchFamily="34" charset="-122"/>
                </a:rPr>
                <a:t>i</a:t>
              </a:r>
            </a:p>
          </p:txBody>
        </p:sp>
        <p:sp>
          <p:nvSpPr>
            <p:cNvPr id="32780" name="Rectangle 30"/>
            <p:cNvSpPr>
              <a:spLocks noChangeArrowheads="1"/>
            </p:cNvSpPr>
            <p:nvPr/>
          </p:nvSpPr>
          <p:spPr bwMode="auto">
            <a:xfrm>
              <a:off x="5088" y="2304"/>
              <a:ext cx="416" cy="459"/>
            </a:xfrm>
            <a:prstGeom prst="rect">
              <a:avLst/>
            </a:prstGeom>
            <a:solidFill>
              <a:schemeClr val="bg1"/>
            </a:solidFill>
            <a:ln w="19050">
              <a:noFill/>
              <a:miter lim="800000"/>
              <a:headEnd/>
              <a:tailEnd/>
            </a:ln>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1800">
                  <a:latin typeface="微软雅黑" panose="020B0503020204020204" pitchFamily="34" charset="-122"/>
                  <a:ea typeface="微软雅黑" panose="020B0503020204020204" pitchFamily="34" charset="-122"/>
                </a:rPr>
                <a:t>变量 </a:t>
              </a:r>
              <a:br>
                <a:rPr lang="zh-CN" altLang="en-US"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ptr</a:t>
              </a:r>
            </a:p>
          </p:txBody>
        </p:sp>
        <p:sp>
          <p:nvSpPr>
            <p:cNvPr id="32781" name="Rectangle 31"/>
            <p:cNvSpPr>
              <a:spLocks noChangeArrowheads="1"/>
            </p:cNvSpPr>
            <p:nvPr/>
          </p:nvSpPr>
          <p:spPr bwMode="auto">
            <a:xfrm>
              <a:off x="4429" y="1536"/>
              <a:ext cx="186" cy="26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1800">
                  <a:latin typeface="微软雅黑" panose="020B0503020204020204" pitchFamily="34" charset="-122"/>
                  <a:ea typeface="微软雅黑" panose="020B0503020204020204" pitchFamily="34" charset="-122"/>
                </a:rPr>
                <a:t>3</a:t>
              </a:r>
            </a:p>
          </p:txBody>
        </p:sp>
        <p:sp>
          <p:nvSpPr>
            <p:cNvPr id="32782" name="Rectangle 33"/>
            <p:cNvSpPr>
              <a:spLocks noChangeArrowheads="1"/>
            </p:cNvSpPr>
            <p:nvPr/>
          </p:nvSpPr>
          <p:spPr bwMode="auto">
            <a:xfrm>
              <a:off x="4312" y="2448"/>
              <a:ext cx="420" cy="26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lang="en-US" altLang="zh-CN" sz="1800">
                  <a:latin typeface="微软雅黑" panose="020B0503020204020204" pitchFamily="34" charset="-122"/>
                  <a:ea typeface="微软雅黑" panose="020B0503020204020204" pitchFamily="34" charset="-122"/>
                </a:rPr>
                <a:t>2000</a:t>
              </a:r>
            </a:p>
          </p:txBody>
        </p:sp>
        <p:sp>
          <p:nvSpPr>
            <p:cNvPr id="32783" name="Freeform 34"/>
            <p:cNvSpPr>
              <a:spLocks/>
            </p:cNvSpPr>
            <p:nvPr/>
          </p:nvSpPr>
          <p:spPr bwMode="auto">
            <a:xfrm>
              <a:off x="3898" y="1647"/>
              <a:ext cx="145" cy="913"/>
            </a:xfrm>
            <a:custGeom>
              <a:avLst/>
              <a:gdLst>
                <a:gd name="T0" fmla="*/ 144 w 145"/>
                <a:gd name="T1" fmla="*/ 912 h 913"/>
                <a:gd name="T2" fmla="*/ 0 w 145"/>
                <a:gd name="T3" fmla="*/ 912 h 913"/>
                <a:gd name="T4" fmla="*/ 0 w 145"/>
                <a:gd name="T5" fmla="*/ 0 h 913"/>
                <a:gd name="T6" fmla="*/ 144 w 145"/>
                <a:gd name="T7" fmla="*/ 0 h 913"/>
                <a:gd name="T8" fmla="*/ 0 60000 65536"/>
                <a:gd name="T9" fmla="*/ 0 60000 65536"/>
                <a:gd name="T10" fmla="*/ 0 60000 65536"/>
                <a:gd name="T11" fmla="*/ 0 60000 65536"/>
                <a:gd name="T12" fmla="*/ 0 w 145"/>
                <a:gd name="T13" fmla="*/ 0 h 913"/>
                <a:gd name="T14" fmla="*/ 145 w 145"/>
                <a:gd name="T15" fmla="*/ 913 h 913"/>
              </a:gdLst>
              <a:ahLst/>
              <a:cxnLst>
                <a:cxn ang="T8">
                  <a:pos x="T0" y="T1"/>
                </a:cxn>
                <a:cxn ang="T9">
                  <a:pos x="T2" y="T3"/>
                </a:cxn>
                <a:cxn ang="T10">
                  <a:pos x="T4" y="T5"/>
                </a:cxn>
                <a:cxn ang="T11">
                  <a:pos x="T6" y="T7"/>
                </a:cxn>
              </a:cxnLst>
              <a:rect l="T12" t="T13" r="T14" b="T15"/>
              <a:pathLst>
                <a:path w="145" h="913">
                  <a:moveTo>
                    <a:pt x="144" y="912"/>
                  </a:moveTo>
                  <a:lnTo>
                    <a:pt x="0" y="912"/>
                  </a:lnTo>
                  <a:lnTo>
                    <a:pt x="0" y="0"/>
                  </a:lnTo>
                  <a:lnTo>
                    <a:pt x="144" y="0"/>
                  </a:lnTo>
                </a:path>
              </a:pathLst>
            </a:custGeom>
            <a:solidFill>
              <a:schemeClr val="bg1"/>
            </a:solidFill>
            <a:ln w="19050" cap="rnd">
              <a:solidFill>
                <a:schemeClr val="tx1"/>
              </a:solidFill>
              <a:round/>
              <a:headEnd type="none" w="sm" len="sm"/>
              <a:tailEnd type="stealth" w="med" len="med"/>
            </a:ln>
          </p:spPr>
          <p:txBody>
            <a:bodyPr/>
            <a:lstStyle/>
            <a:p>
              <a:endParaRPr lang="zh-CN" altLang="en-US"/>
            </a:p>
          </p:txBody>
        </p:sp>
        <p:sp>
          <p:nvSpPr>
            <p:cNvPr id="32784" name="Rectangle 35"/>
            <p:cNvSpPr>
              <a:spLocks noChangeArrowheads="1"/>
            </p:cNvSpPr>
            <p:nvPr/>
          </p:nvSpPr>
          <p:spPr bwMode="auto">
            <a:xfrm>
              <a:off x="3408" y="1536"/>
              <a:ext cx="420" cy="263"/>
            </a:xfrm>
            <a:prstGeom prst="rect">
              <a:avLst/>
            </a:prstGeom>
            <a:solidFill>
              <a:schemeClr val="bg1"/>
            </a:solidFill>
            <a:ln w="19050">
              <a:noFill/>
              <a:miter lim="800000"/>
              <a:headEnd/>
              <a:tailEnd/>
            </a:ln>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800">
                  <a:latin typeface="微软雅黑" panose="020B0503020204020204" pitchFamily="34" charset="-122"/>
                  <a:ea typeface="微软雅黑" panose="020B0503020204020204" pitchFamily="34" charset="-122"/>
                </a:rPr>
                <a:t>2000</a:t>
              </a:r>
            </a:p>
          </p:txBody>
        </p:sp>
        <p:sp>
          <p:nvSpPr>
            <p:cNvPr id="32785" name="Rectangle 37"/>
            <p:cNvSpPr>
              <a:spLocks noChangeArrowheads="1"/>
            </p:cNvSpPr>
            <p:nvPr/>
          </p:nvSpPr>
          <p:spPr bwMode="auto">
            <a:xfrm>
              <a:off x="3408" y="2448"/>
              <a:ext cx="420" cy="263"/>
            </a:xfrm>
            <a:prstGeom prst="rect">
              <a:avLst/>
            </a:prstGeom>
            <a:solidFill>
              <a:schemeClr val="bg1"/>
            </a:solidFill>
            <a:ln w="19050">
              <a:noFill/>
              <a:miter lim="800000"/>
              <a:headEnd/>
              <a:tailEnd/>
            </a:ln>
          </p:spPr>
          <p:txBody>
            <a:bodyPr wrap="none" lIns="92075" tIns="46038" rIns="92075" bIns="46038">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1800">
                  <a:latin typeface="微软雅黑" panose="020B0503020204020204" pitchFamily="34" charset="-122"/>
                  <a:ea typeface="微软雅黑" panose="020B0503020204020204" pitchFamily="34" charset="-122"/>
                </a:rPr>
                <a:t>3010</a:t>
              </a:r>
            </a:p>
          </p:txBody>
        </p:sp>
      </p:grpSp>
      <p:sp>
        <p:nvSpPr>
          <p:cNvPr id="2" name="灯片编号占位符 1"/>
          <p:cNvSpPr>
            <a:spLocks noGrp="1"/>
          </p:cNvSpPr>
          <p:nvPr>
            <p:ph type="sldNum" sz="quarter" idx="4"/>
          </p:nvPr>
        </p:nvSpPr>
        <p:spPr/>
        <p:txBody>
          <a:bodyPr/>
          <a:lstStyle/>
          <a:p>
            <a:fld id="{DBF61A97-1E6D-4DF7-91B6-0C7F17F0A6D0}" type="slidenum">
              <a:rPr lang="zh-CN" altLang="en-US" smtClean="0"/>
              <a:pPr/>
              <a:t>35</a:t>
            </a:fld>
            <a:endParaRPr lang="zh-CN" altLang="en-US"/>
          </a:p>
        </p:txBody>
      </p:sp>
    </p:spTree>
    <p:extLst>
      <p:ext uri="{BB962C8B-B14F-4D97-AF65-F5344CB8AC3E}">
        <p14:creationId xmlns:p14="http://schemas.microsoft.com/office/powerpoint/2010/main" val="120661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512" y="116632"/>
            <a:ext cx="9273556" cy="1066800"/>
          </a:xfrm>
        </p:spPr>
        <p:txBody>
          <a:bodyPr/>
          <a:lstStyle/>
          <a:p>
            <a:pPr eaLnBrk="1" hangingPunct="1"/>
            <a:r>
              <a:rPr lang="zh-CN" altLang="en-US" dirty="0">
                <a:latin typeface="宋体" panose="02010600030101010101" pitchFamily="2" charset="-122"/>
              </a:rPr>
              <a:t>与地址相关的运算符：</a:t>
            </a:r>
            <a:r>
              <a:rPr lang="en-US" altLang="zh-CN" dirty="0">
                <a:latin typeface="宋体" panose="02010600030101010101" pitchFamily="2" charset="-122"/>
              </a:rPr>
              <a:t>* </a:t>
            </a:r>
            <a:r>
              <a:rPr lang="zh-CN" altLang="en-US" dirty="0">
                <a:latin typeface="宋体" panose="02010600030101010101" pitchFamily="2" charset="-122"/>
              </a:rPr>
              <a:t>和 </a:t>
            </a:r>
            <a:r>
              <a:rPr lang="en-US" altLang="zh-CN" dirty="0">
                <a:latin typeface="宋体" panose="02010600030101010101" pitchFamily="2" charset="-122"/>
              </a:rPr>
              <a:t>&amp;</a:t>
            </a:r>
            <a:endParaRPr lang="zh-CN" altLang="en-US" dirty="0"/>
          </a:p>
        </p:txBody>
      </p:sp>
      <p:sp>
        <p:nvSpPr>
          <p:cNvPr id="33795" name="内容占位符 2"/>
          <p:cNvSpPr>
            <a:spLocks noGrp="1"/>
          </p:cNvSpPr>
          <p:nvPr>
            <p:ph idx="1"/>
          </p:nvPr>
        </p:nvSpPr>
        <p:spPr>
          <a:xfrm>
            <a:off x="78628" y="1183432"/>
            <a:ext cx="9065372" cy="1862138"/>
          </a:xfrm>
        </p:spPr>
        <p:txBody>
          <a:bodyPr/>
          <a:lstStyle/>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是指针运算符（一元操作符），也称解析，表示获取指针所指向的变量的值。</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&amp; </a:t>
            </a:r>
            <a:r>
              <a:rPr lang="zh-CN" altLang="en-US" dirty="0">
                <a:latin typeface="宋体" panose="02010600030101010101" pitchFamily="2" charset="-122"/>
              </a:rPr>
              <a:t>是取地址运算符（一元操作符），用来得到一个对象的地址。</a:t>
            </a:r>
            <a:endParaRPr lang="en-US" altLang="zh-CN"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注意：</a:t>
            </a:r>
            <a:r>
              <a:rPr lang="en-US" altLang="zh-CN" dirty="0">
                <a:latin typeface="宋体" panose="02010600030101010101" pitchFamily="2" charset="-122"/>
              </a:rPr>
              <a:t>* </a:t>
            </a:r>
            <a:r>
              <a:rPr lang="zh-CN" altLang="en-US" dirty="0">
                <a:latin typeface="宋体" panose="02010600030101010101" pitchFamily="2" charset="-122"/>
              </a:rPr>
              <a:t>和 </a:t>
            </a:r>
            <a:r>
              <a:rPr lang="en-US" altLang="zh-CN" dirty="0">
                <a:latin typeface="宋体" panose="02010600030101010101" pitchFamily="2" charset="-122"/>
              </a:rPr>
              <a:t>&amp; </a:t>
            </a:r>
            <a:r>
              <a:rPr lang="zh-CN" altLang="en-US" dirty="0">
                <a:latin typeface="宋体" panose="02010600030101010101" pitchFamily="2" charset="-122"/>
              </a:rPr>
              <a:t>出现在声明语句中和执行语句中，含义是不同的。</a:t>
            </a:r>
            <a:endParaRPr lang="en-US" altLang="zh-CN" dirty="0">
              <a:latin typeface="宋体" panose="02010600030101010101" pitchFamily="2" charset="-122"/>
            </a:endParaRPr>
          </a:p>
          <a:p>
            <a:pPr lvl="1" eaLnBrk="1" hangingPunct="1">
              <a:lnSpc>
                <a:spcPct val="120000"/>
              </a:lnSpc>
            </a:pPr>
            <a:r>
              <a:rPr lang="en-US" altLang="zh-CN" dirty="0">
                <a:solidFill>
                  <a:schemeClr val="accent3">
                    <a:lumMod val="75000"/>
                  </a:schemeClr>
                </a:solidFill>
                <a:latin typeface="宋体" panose="02010600030101010101" pitchFamily="2" charset="-122"/>
              </a:rPr>
              <a:t>* </a:t>
            </a:r>
            <a:r>
              <a:rPr lang="zh-CN" altLang="en-US" dirty="0">
                <a:solidFill>
                  <a:schemeClr val="accent3">
                    <a:lumMod val="75000"/>
                  </a:schemeClr>
                </a:solidFill>
                <a:latin typeface="宋体" panose="02010600030101010101" pitchFamily="2" charset="-122"/>
              </a:rPr>
              <a:t>在被声明的变量名之前，表示声明的是指针：</a:t>
            </a:r>
            <a:r>
              <a:rPr lang="en-US" altLang="zh-CN" dirty="0">
                <a:solidFill>
                  <a:schemeClr val="accent3">
                    <a:lumMod val="75000"/>
                  </a:schemeClr>
                </a:solidFill>
                <a:latin typeface="宋体" panose="02010600030101010101" pitchFamily="2" charset="-122"/>
              </a:rPr>
              <a:t>int *p;</a:t>
            </a:r>
          </a:p>
          <a:p>
            <a:pPr lvl="1" eaLnBrk="1" hangingPunct="1">
              <a:lnSpc>
                <a:spcPct val="120000"/>
              </a:lnSpc>
            </a:pPr>
            <a:r>
              <a:rPr lang="en-US" altLang="zh-CN" dirty="0">
                <a:solidFill>
                  <a:schemeClr val="accent3">
                    <a:lumMod val="75000"/>
                  </a:schemeClr>
                </a:solidFill>
                <a:latin typeface="宋体" panose="02010600030101010101" pitchFamily="2" charset="-122"/>
              </a:rPr>
              <a:t>* </a:t>
            </a:r>
            <a:r>
              <a:rPr lang="zh-CN" altLang="en-US" dirty="0">
                <a:solidFill>
                  <a:schemeClr val="accent3">
                    <a:lumMod val="75000"/>
                  </a:schemeClr>
                </a:solidFill>
                <a:latin typeface="宋体" panose="02010600030101010101" pitchFamily="2" charset="-122"/>
              </a:rPr>
              <a:t>出现在执行语句中或声明语句的初值表达式中作为一元运算符，表示访问指针所指的内容：</a:t>
            </a:r>
            <a:r>
              <a:rPr lang="en-US" altLang="zh-CN" dirty="0" err="1">
                <a:solidFill>
                  <a:schemeClr val="accent3">
                    <a:lumMod val="75000"/>
                  </a:schemeClr>
                </a:solidFill>
                <a:latin typeface="宋体" panose="02010600030101010101" pitchFamily="2" charset="-122"/>
              </a:rPr>
              <a:t>cout</a:t>
            </a:r>
            <a:r>
              <a:rPr lang="en-US" altLang="zh-CN" dirty="0">
                <a:solidFill>
                  <a:schemeClr val="accent3">
                    <a:lumMod val="75000"/>
                  </a:schemeClr>
                </a:solidFill>
                <a:latin typeface="宋体" panose="02010600030101010101" pitchFamily="2" charset="-122"/>
              </a:rPr>
              <a:t> &lt;&lt; *p;</a:t>
            </a:r>
            <a:endParaRPr lang="zh-CN" altLang="en-US" dirty="0">
              <a:solidFill>
                <a:schemeClr val="accent3">
                  <a:lumMod val="75000"/>
                </a:schemeClr>
              </a:solidFill>
              <a:latin typeface="宋体" panose="02010600030101010101" pitchFamily="2" charset="-122"/>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9512" y="116632"/>
            <a:ext cx="9273556" cy="1066800"/>
          </a:xfrm>
        </p:spPr>
        <p:txBody>
          <a:bodyPr/>
          <a:lstStyle/>
          <a:p>
            <a:pPr eaLnBrk="1" hangingPunct="1"/>
            <a:r>
              <a:rPr lang="zh-CN" altLang="en-US" dirty="0">
                <a:latin typeface="宋体" panose="02010600030101010101" pitchFamily="2" charset="-122"/>
              </a:rPr>
              <a:t>与地址相关的运算符：</a:t>
            </a:r>
            <a:r>
              <a:rPr lang="en-US" altLang="zh-CN" dirty="0">
                <a:latin typeface="宋体" panose="02010600030101010101" pitchFamily="2" charset="-122"/>
              </a:rPr>
              <a:t>* </a:t>
            </a:r>
            <a:r>
              <a:rPr lang="zh-CN" altLang="en-US" dirty="0">
                <a:latin typeface="宋体" panose="02010600030101010101" pitchFamily="2" charset="-122"/>
              </a:rPr>
              <a:t>和 </a:t>
            </a:r>
            <a:r>
              <a:rPr lang="en-US" altLang="zh-CN" dirty="0">
                <a:latin typeface="宋体" panose="02010600030101010101" pitchFamily="2" charset="-122"/>
              </a:rPr>
              <a:t>&amp;</a:t>
            </a:r>
            <a:endParaRPr lang="zh-CN" altLang="en-US" dirty="0"/>
          </a:p>
        </p:txBody>
      </p:sp>
      <p:sp>
        <p:nvSpPr>
          <p:cNvPr id="33795" name="内容占位符 2"/>
          <p:cNvSpPr>
            <a:spLocks noGrp="1"/>
          </p:cNvSpPr>
          <p:nvPr>
            <p:ph idx="1"/>
          </p:nvPr>
        </p:nvSpPr>
        <p:spPr>
          <a:xfrm>
            <a:off x="78628" y="1183432"/>
            <a:ext cx="9065372" cy="1862138"/>
          </a:xfrm>
        </p:spPr>
        <p:txBody>
          <a:bodyPr/>
          <a:lstStyle/>
          <a:p>
            <a:pPr eaLnBrk="1" hangingPunct="1">
              <a:lnSpc>
                <a:spcPct val="120000"/>
              </a:lnSpc>
            </a:pPr>
            <a:r>
              <a:rPr lang="en-US" altLang="zh-CN" dirty="0">
                <a:latin typeface="宋体" panose="02010600030101010101" pitchFamily="2" charset="-122"/>
              </a:rPr>
              <a:t>* </a:t>
            </a:r>
            <a:r>
              <a:rPr lang="zh-CN" altLang="en-US" dirty="0">
                <a:latin typeface="宋体" panose="02010600030101010101" pitchFamily="2" charset="-122"/>
              </a:rPr>
              <a:t>是指针运算符（一元操作符），也称解析，表示获取指针所指向的变量的值。</a:t>
            </a:r>
            <a:endParaRPr lang="en-US" altLang="zh-CN" dirty="0">
              <a:latin typeface="宋体" panose="02010600030101010101" pitchFamily="2" charset="-122"/>
            </a:endParaRPr>
          </a:p>
          <a:p>
            <a:pPr eaLnBrk="1" hangingPunct="1">
              <a:lnSpc>
                <a:spcPct val="120000"/>
              </a:lnSpc>
            </a:pPr>
            <a:r>
              <a:rPr lang="en-US" altLang="zh-CN" dirty="0">
                <a:latin typeface="宋体" panose="02010600030101010101" pitchFamily="2" charset="-122"/>
              </a:rPr>
              <a:t>&amp; </a:t>
            </a:r>
            <a:r>
              <a:rPr lang="zh-CN" altLang="en-US" dirty="0">
                <a:latin typeface="宋体" panose="02010600030101010101" pitchFamily="2" charset="-122"/>
              </a:rPr>
              <a:t>是取地址运算符（一元操作符），用来得到一个对象的地址。</a:t>
            </a:r>
            <a:endParaRPr lang="en-US" altLang="zh-CN"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注意：</a:t>
            </a:r>
            <a:r>
              <a:rPr lang="en-US" altLang="zh-CN" dirty="0">
                <a:latin typeface="宋体" panose="02010600030101010101" pitchFamily="2" charset="-122"/>
              </a:rPr>
              <a:t>* </a:t>
            </a:r>
            <a:r>
              <a:rPr lang="zh-CN" altLang="en-US" dirty="0">
                <a:latin typeface="宋体" panose="02010600030101010101" pitchFamily="2" charset="-122"/>
              </a:rPr>
              <a:t>和 </a:t>
            </a:r>
            <a:r>
              <a:rPr lang="en-US" altLang="zh-CN" dirty="0">
                <a:latin typeface="宋体" panose="02010600030101010101" pitchFamily="2" charset="-122"/>
              </a:rPr>
              <a:t>&amp; </a:t>
            </a:r>
            <a:r>
              <a:rPr lang="zh-CN" altLang="en-US" dirty="0">
                <a:latin typeface="宋体" panose="02010600030101010101" pitchFamily="2" charset="-122"/>
              </a:rPr>
              <a:t>出现在声明语句中和执行语句中，含义是不同的。</a:t>
            </a:r>
            <a:endParaRPr lang="en-US" altLang="zh-CN" dirty="0">
              <a:latin typeface="宋体" panose="02010600030101010101" pitchFamily="2" charset="-122"/>
            </a:endParaRPr>
          </a:p>
          <a:p>
            <a:pPr lvl="1" eaLnBrk="1" hangingPunct="1">
              <a:lnSpc>
                <a:spcPct val="120000"/>
              </a:lnSpc>
            </a:pPr>
            <a:r>
              <a:rPr lang="en-US" altLang="zh-CN" dirty="0">
                <a:solidFill>
                  <a:schemeClr val="accent3">
                    <a:lumMod val="75000"/>
                  </a:schemeClr>
                </a:solidFill>
                <a:latin typeface="宋体" panose="02010600030101010101" pitchFamily="2" charset="-122"/>
              </a:rPr>
              <a:t>&amp; </a:t>
            </a:r>
            <a:r>
              <a:rPr lang="zh-CN" altLang="en-US" dirty="0">
                <a:solidFill>
                  <a:schemeClr val="accent3">
                    <a:lumMod val="75000"/>
                  </a:schemeClr>
                </a:solidFill>
                <a:latin typeface="宋体" panose="02010600030101010101" pitchFamily="2" charset="-122"/>
              </a:rPr>
              <a:t>出现在变量声明语句中位于被声明的变量左边时，便是声明的是引用：</a:t>
            </a:r>
            <a:r>
              <a:rPr lang="en-US" altLang="zh-CN" dirty="0">
                <a:solidFill>
                  <a:schemeClr val="accent3">
                    <a:lumMod val="75000"/>
                  </a:schemeClr>
                </a:solidFill>
                <a:latin typeface="宋体" panose="02010600030101010101" pitchFamily="2" charset="-122"/>
              </a:rPr>
              <a:t>int &amp;rf;</a:t>
            </a:r>
          </a:p>
          <a:p>
            <a:pPr lvl="1" eaLnBrk="1" hangingPunct="1">
              <a:lnSpc>
                <a:spcPct val="120000"/>
              </a:lnSpc>
            </a:pPr>
            <a:r>
              <a:rPr lang="en-US" altLang="zh-CN" dirty="0">
                <a:solidFill>
                  <a:schemeClr val="accent3">
                    <a:lumMod val="75000"/>
                  </a:schemeClr>
                </a:solidFill>
                <a:latin typeface="宋体" panose="02010600030101010101" pitchFamily="2" charset="-122"/>
              </a:rPr>
              <a:t>&amp; </a:t>
            </a:r>
            <a:r>
              <a:rPr lang="zh-CN" altLang="en-US" dirty="0">
                <a:solidFill>
                  <a:schemeClr val="accent3">
                    <a:lumMod val="75000"/>
                  </a:schemeClr>
                </a:solidFill>
                <a:latin typeface="宋体" panose="02010600030101010101" pitchFamily="2" charset="-122"/>
              </a:rPr>
              <a:t>在给变量赋初值时出现在等号右边或在执行语句中作为一元运算符出现时，表示取对象的地址：</a:t>
            </a:r>
            <a:r>
              <a:rPr lang="en-US" altLang="zh-CN" dirty="0">
                <a:solidFill>
                  <a:schemeClr val="accent3">
                    <a:lumMod val="75000"/>
                  </a:schemeClr>
                </a:solidFill>
                <a:latin typeface="宋体" panose="02010600030101010101" pitchFamily="2" charset="-122"/>
              </a:rPr>
              <a:t>int a, b; int *pa, *pb = &amp;b;</a:t>
            </a: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37</a:t>
            </a:fld>
            <a:endParaRPr lang="zh-CN" altLang="en-US"/>
          </a:p>
        </p:txBody>
      </p:sp>
    </p:spTree>
    <p:extLst>
      <p:ext uri="{BB962C8B-B14F-4D97-AF65-F5344CB8AC3E}">
        <p14:creationId xmlns:p14="http://schemas.microsoft.com/office/powerpoint/2010/main" val="57200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指针的初始化和赋值</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38</a:t>
            </a:fld>
            <a:endParaRPr lang="zh-CN" altLang="en-US"/>
          </a:p>
        </p:txBody>
      </p:sp>
    </p:spTree>
    <p:extLst>
      <p:ext uri="{BB962C8B-B14F-4D97-AF65-F5344CB8AC3E}">
        <p14:creationId xmlns:p14="http://schemas.microsoft.com/office/powerpoint/2010/main" val="1515979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BB6F7-924D-2536-B93D-C188B603A239}"/>
              </a:ext>
            </a:extLst>
          </p:cNvPr>
          <p:cNvSpPr>
            <a:spLocks noGrp="1"/>
          </p:cNvSpPr>
          <p:nvPr>
            <p:ph type="title"/>
          </p:nvPr>
        </p:nvSpPr>
        <p:spPr/>
        <p:txBody>
          <a:bodyPr/>
          <a:lstStyle/>
          <a:p>
            <a:r>
              <a:rPr lang="zh-CN" altLang="en-US" dirty="0"/>
              <a:t>指针的赋值</a:t>
            </a:r>
          </a:p>
        </p:txBody>
      </p:sp>
      <p:sp>
        <p:nvSpPr>
          <p:cNvPr id="3" name="内容占位符 2">
            <a:extLst>
              <a:ext uri="{FF2B5EF4-FFF2-40B4-BE49-F238E27FC236}">
                <a16:creationId xmlns:a16="http://schemas.microsoft.com/office/drawing/2014/main" id="{617F0B35-D1BC-CACE-0EA8-B14CBEBEE110}"/>
              </a:ext>
            </a:extLst>
          </p:cNvPr>
          <p:cNvSpPr>
            <a:spLocks noGrp="1"/>
          </p:cNvSpPr>
          <p:nvPr>
            <p:ph idx="1"/>
          </p:nvPr>
        </p:nvSpPr>
        <p:spPr/>
        <p:txBody>
          <a:bodyPr/>
          <a:lstStyle/>
          <a:p>
            <a:r>
              <a:rPr lang="zh-CN" altLang="en-US" dirty="0"/>
              <a:t>只定义指针：只得到了一个用于存储地址的指针变量。</a:t>
            </a:r>
            <a:endParaRPr lang="en-US" altLang="zh-CN" dirty="0"/>
          </a:p>
          <a:p>
            <a:r>
              <a:rPr lang="zh-CN" altLang="en-US" dirty="0"/>
              <a:t>此时，变量中并没有确定的值；</a:t>
            </a:r>
            <a:endParaRPr lang="en-US" altLang="zh-CN" dirty="0"/>
          </a:p>
          <a:p>
            <a:r>
              <a:rPr lang="zh-CN" altLang="en-US" dirty="0"/>
              <a:t>其指向的内存单元有可能存放重要数据或程序代码，如果盲目访问，会破坏数据或造成系统故障。</a:t>
            </a:r>
            <a:endParaRPr lang="en-US" altLang="zh-CN" dirty="0"/>
          </a:p>
          <a:p>
            <a:r>
              <a:rPr lang="zh-CN" altLang="en-US" dirty="0"/>
              <a:t>所以，</a:t>
            </a:r>
            <a:r>
              <a:rPr lang="zh-CN" altLang="en-US" dirty="0">
                <a:solidFill>
                  <a:srgbClr val="7030A0"/>
                </a:solidFill>
              </a:rPr>
              <a:t>定义指针之后必须先赋值！</a:t>
            </a:r>
            <a:endParaRPr lang="en-US" altLang="zh-CN" dirty="0">
              <a:solidFill>
                <a:srgbClr val="7030A0"/>
              </a:solidFill>
            </a:endParaRPr>
          </a:p>
          <a:p>
            <a:r>
              <a:rPr lang="zh-CN" altLang="en-US" dirty="0"/>
              <a:t>然后才可以应用</a:t>
            </a:r>
          </a:p>
        </p:txBody>
      </p:sp>
      <p:sp>
        <p:nvSpPr>
          <p:cNvPr id="4" name="灯片编号占位符 3">
            <a:extLst>
              <a:ext uri="{FF2B5EF4-FFF2-40B4-BE49-F238E27FC236}">
                <a16:creationId xmlns:a16="http://schemas.microsoft.com/office/drawing/2014/main" id="{EDD66D6D-68DD-1366-A766-98992618FB97}"/>
              </a:ext>
            </a:extLst>
          </p:cNvPr>
          <p:cNvSpPr>
            <a:spLocks noGrp="1"/>
          </p:cNvSpPr>
          <p:nvPr>
            <p:ph type="sldNum" sz="quarter" idx="4"/>
          </p:nvPr>
        </p:nvSpPr>
        <p:spPr/>
        <p:txBody>
          <a:bodyPr/>
          <a:lstStyle/>
          <a:p>
            <a:fld id="{DBF61A97-1E6D-4DF7-91B6-0C7F17F0A6D0}" type="slidenum">
              <a:rPr lang="zh-CN" altLang="en-US" smtClean="0"/>
              <a:pPr/>
              <a:t>39</a:t>
            </a:fld>
            <a:endParaRPr lang="zh-CN" altLang="en-US"/>
          </a:p>
        </p:txBody>
      </p:sp>
    </p:spTree>
    <p:extLst>
      <p:ext uri="{BB962C8B-B14F-4D97-AF65-F5344CB8AC3E}">
        <p14:creationId xmlns:p14="http://schemas.microsoft.com/office/powerpoint/2010/main" val="88129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45774" y="188800"/>
            <a:ext cx="8230076" cy="792088"/>
          </a:xfrm>
        </p:spPr>
        <p:txBody>
          <a:bodyPr/>
          <a:lstStyle/>
          <a:p>
            <a:r>
              <a:rPr lang="zh-CN" altLang="en-US" dirty="0"/>
              <a:t>导学</a:t>
            </a:r>
          </a:p>
        </p:txBody>
      </p:sp>
      <p:sp>
        <p:nvSpPr>
          <p:cNvPr id="6" name="灯片编号占位符 5"/>
          <p:cNvSpPr>
            <a:spLocks noGrp="1"/>
          </p:cNvSpPr>
          <p:nvPr>
            <p:ph type="sldNum" sz="quarter" idx="4"/>
          </p:nvPr>
        </p:nvSpPr>
        <p:spPr/>
        <p:txBody>
          <a:bodyPr/>
          <a:lstStyle/>
          <a:p>
            <a:fld id="{DBF61A97-1E6D-4DF7-91B6-0C7F17F0A6D0}" type="slidenum">
              <a:rPr lang="zh-CN" altLang="en-US" smtClean="0"/>
              <a:pPr/>
              <a:t>4</a:t>
            </a:fld>
            <a:endParaRPr lang="zh-CN" altLang="en-US"/>
          </a:p>
        </p:txBody>
      </p:sp>
      <p:sp>
        <p:nvSpPr>
          <p:cNvPr id="16" name="矩形: 圆角 15">
            <a:extLst>
              <a:ext uri="{FF2B5EF4-FFF2-40B4-BE49-F238E27FC236}">
                <a16:creationId xmlns:a16="http://schemas.microsoft.com/office/drawing/2014/main" id="{7CF498F0-97DB-1705-C65F-BF944635FEE1}"/>
              </a:ext>
            </a:extLst>
          </p:cNvPr>
          <p:cNvSpPr/>
          <p:nvPr/>
        </p:nvSpPr>
        <p:spPr>
          <a:xfrm>
            <a:off x="851431" y="1323581"/>
            <a:ext cx="2927695" cy="79208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动态内存分配（</a:t>
            </a:r>
            <a:r>
              <a:rPr lang="en-US" altLang="zh-CN" sz="2000" dirty="0"/>
              <a:t>new, delete</a:t>
            </a:r>
            <a:r>
              <a:rPr lang="zh-CN" altLang="en-US" sz="2000" dirty="0"/>
              <a:t>）</a:t>
            </a:r>
          </a:p>
        </p:txBody>
      </p:sp>
      <p:sp>
        <p:nvSpPr>
          <p:cNvPr id="17" name="矩形: 圆角 16">
            <a:extLst>
              <a:ext uri="{FF2B5EF4-FFF2-40B4-BE49-F238E27FC236}">
                <a16:creationId xmlns:a16="http://schemas.microsoft.com/office/drawing/2014/main" id="{AD187B38-F607-012F-07E2-ED8B0EC2DA33}"/>
              </a:ext>
            </a:extLst>
          </p:cNvPr>
          <p:cNvSpPr/>
          <p:nvPr/>
        </p:nvSpPr>
        <p:spPr>
          <a:xfrm>
            <a:off x="851431" y="2259685"/>
            <a:ext cx="2927695" cy="59325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动态数组</a:t>
            </a:r>
          </a:p>
        </p:txBody>
      </p:sp>
      <p:sp>
        <p:nvSpPr>
          <p:cNvPr id="20" name="矩形: 圆角 19">
            <a:extLst>
              <a:ext uri="{FF2B5EF4-FFF2-40B4-BE49-F238E27FC236}">
                <a16:creationId xmlns:a16="http://schemas.microsoft.com/office/drawing/2014/main" id="{CB36601B-6B35-42DC-061B-BFF8420778AE}"/>
              </a:ext>
            </a:extLst>
          </p:cNvPr>
          <p:cNvSpPr/>
          <p:nvPr/>
        </p:nvSpPr>
        <p:spPr>
          <a:xfrm>
            <a:off x="851431" y="3429001"/>
            <a:ext cx="2927695" cy="59325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智能指针</a:t>
            </a:r>
          </a:p>
        </p:txBody>
      </p:sp>
      <p:sp>
        <p:nvSpPr>
          <p:cNvPr id="2" name="矩形: 圆角 1">
            <a:extLst>
              <a:ext uri="{FF2B5EF4-FFF2-40B4-BE49-F238E27FC236}">
                <a16:creationId xmlns:a16="http://schemas.microsoft.com/office/drawing/2014/main" id="{B96A2095-4470-D646-7764-077B91CDDCD7}"/>
              </a:ext>
            </a:extLst>
          </p:cNvPr>
          <p:cNvSpPr/>
          <p:nvPr/>
        </p:nvSpPr>
        <p:spPr>
          <a:xfrm>
            <a:off x="850770" y="4445707"/>
            <a:ext cx="2927695" cy="593252"/>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vector</a:t>
            </a:r>
            <a:r>
              <a:rPr lang="zh-CN" altLang="en-US" sz="2000" dirty="0"/>
              <a:t>对象</a:t>
            </a:r>
          </a:p>
        </p:txBody>
      </p:sp>
      <p:sp>
        <p:nvSpPr>
          <p:cNvPr id="3" name="矩形: 圆角 2">
            <a:extLst>
              <a:ext uri="{FF2B5EF4-FFF2-40B4-BE49-F238E27FC236}">
                <a16:creationId xmlns:a16="http://schemas.microsoft.com/office/drawing/2014/main" id="{1A815550-E693-367B-4143-73CF749B0824}"/>
              </a:ext>
            </a:extLst>
          </p:cNvPr>
          <p:cNvSpPr/>
          <p:nvPr/>
        </p:nvSpPr>
        <p:spPr>
          <a:xfrm>
            <a:off x="5343170" y="1299367"/>
            <a:ext cx="2927695" cy="135243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深层复制和浅层复制（避免用指针成员的对象进行赋值构造时，指向同一地址）</a:t>
            </a:r>
          </a:p>
        </p:txBody>
      </p:sp>
      <p:sp>
        <p:nvSpPr>
          <p:cNvPr id="4" name="矩形: 圆角 3">
            <a:extLst>
              <a:ext uri="{FF2B5EF4-FFF2-40B4-BE49-F238E27FC236}">
                <a16:creationId xmlns:a16="http://schemas.microsoft.com/office/drawing/2014/main" id="{69F284F6-5CFE-3B24-E69D-04EFAAAE5DF3}"/>
              </a:ext>
            </a:extLst>
          </p:cNvPr>
          <p:cNvSpPr/>
          <p:nvPr/>
        </p:nvSpPr>
        <p:spPr>
          <a:xfrm>
            <a:off x="5364876" y="3132534"/>
            <a:ext cx="2927695" cy="593252"/>
          </a:xfrm>
          <a:prstGeom prst="round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字符串</a:t>
            </a:r>
          </a:p>
        </p:txBody>
      </p:sp>
      <p:sp>
        <p:nvSpPr>
          <p:cNvPr id="5" name="矩形: 圆角 4">
            <a:extLst>
              <a:ext uri="{FF2B5EF4-FFF2-40B4-BE49-F238E27FC236}">
                <a16:creationId xmlns:a16="http://schemas.microsoft.com/office/drawing/2014/main" id="{3EE11636-198C-7190-26C5-42EE5849DB2C}"/>
              </a:ext>
            </a:extLst>
          </p:cNvPr>
          <p:cNvSpPr/>
          <p:nvPr/>
        </p:nvSpPr>
        <p:spPr>
          <a:xfrm>
            <a:off x="5719884" y="3875933"/>
            <a:ext cx="2236492" cy="593252"/>
          </a:xfrm>
          <a:prstGeom prst="round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数组</a:t>
            </a:r>
          </a:p>
        </p:txBody>
      </p:sp>
      <p:sp>
        <p:nvSpPr>
          <p:cNvPr id="10" name="矩形: 圆角 9">
            <a:extLst>
              <a:ext uri="{FF2B5EF4-FFF2-40B4-BE49-F238E27FC236}">
                <a16:creationId xmlns:a16="http://schemas.microsoft.com/office/drawing/2014/main" id="{8F93BBF9-FF54-12AB-6DD8-4B0C8DFA75C0}"/>
              </a:ext>
            </a:extLst>
          </p:cNvPr>
          <p:cNvSpPr/>
          <p:nvPr/>
        </p:nvSpPr>
        <p:spPr>
          <a:xfrm>
            <a:off x="5728552" y="4563940"/>
            <a:ext cx="2236492" cy="593252"/>
          </a:xfrm>
          <a:prstGeom prst="roundRect">
            <a:avLst/>
          </a:prstGeom>
          <a:solidFill>
            <a:srgbClr val="33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string</a:t>
            </a:r>
            <a:r>
              <a:rPr lang="zh-CN" altLang="en-US" sz="2000" dirty="0"/>
              <a:t>类</a:t>
            </a:r>
          </a:p>
        </p:txBody>
      </p:sp>
    </p:spTree>
    <p:extLst>
      <p:ext uri="{BB962C8B-B14F-4D97-AF65-F5344CB8AC3E}">
        <p14:creationId xmlns:p14="http://schemas.microsoft.com/office/powerpoint/2010/main" val="709167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512" y="-171400"/>
            <a:ext cx="8712968" cy="1066800"/>
          </a:xfrm>
        </p:spPr>
        <p:txBody>
          <a:bodyPr/>
          <a:lstStyle/>
          <a:p>
            <a:pPr eaLnBrk="1" hangingPunct="1"/>
            <a:r>
              <a:rPr lang="zh-CN" altLang="en-US" dirty="0"/>
              <a:t>指针变量的赋值</a:t>
            </a:r>
          </a:p>
        </p:txBody>
      </p:sp>
      <p:sp>
        <p:nvSpPr>
          <p:cNvPr id="18435" name="内容占位符 2"/>
          <p:cNvSpPr>
            <a:spLocks noGrp="1"/>
          </p:cNvSpPr>
          <p:nvPr>
            <p:ph idx="1"/>
          </p:nvPr>
        </p:nvSpPr>
        <p:spPr>
          <a:xfrm>
            <a:off x="168400" y="836712"/>
            <a:ext cx="8944102" cy="4536504"/>
          </a:xfrm>
        </p:spPr>
        <p:txBody>
          <a:bodyPr>
            <a:normAutofit lnSpcReduction="10000"/>
          </a:bodyPr>
          <a:lstStyle/>
          <a:p>
            <a:pPr marL="576580" indent="-457200" eaLnBrk="1" fontAlgn="auto" hangingPunct="1">
              <a:lnSpc>
                <a:spcPct val="120000"/>
              </a:lnSpc>
              <a:spcAft>
                <a:spcPts val="0"/>
              </a:spcAft>
              <a:defRPr/>
            </a:pPr>
            <a:r>
              <a:rPr lang="zh-CN" altLang="en-US" sz="2800" dirty="0">
                <a:solidFill>
                  <a:schemeClr val="accent6">
                    <a:lumMod val="75000"/>
                  </a:schemeClr>
                </a:solidFill>
                <a:latin typeface="宋体" pitchFamily="2" charset="-122"/>
              </a:rPr>
              <a:t>语法形式</a:t>
            </a:r>
            <a:endParaRPr lang="en-US" altLang="zh-CN" dirty="0">
              <a:solidFill>
                <a:schemeClr val="accent6">
                  <a:lumMod val="75000"/>
                </a:schemeClr>
              </a:solidFill>
              <a:latin typeface="宋体" pitchFamily="2" charset="-122"/>
            </a:endParaRPr>
          </a:p>
          <a:p>
            <a:pPr marL="411162" lvl="1" indent="0" eaLnBrk="1" fontAlgn="auto" hangingPunct="1">
              <a:lnSpc>
                <a:spcPct val="120000"/>
              </a:lnSpc>
              <a:spcAft>
                <a:spcPts val="0"/>
              </a:spcAft>
              <a:buNone/>
              <a:defRPr/>
            </a:pPr>
            <a:r>
              <a:rPr lang="en-US" altLang="zh-CN" sz="2400" dirty="0">
                <a:solidFill>
                  <a:schemeClr val="accent6">
                    <a:lumMod val="75000"/>
                  </a:schemeClr>
                </a:solidFill>
                <a:latin typeface="宋体" pitchFamily="2" charset="-122"/>
              </a:rPr>
              <a:t>   </a:t>
            </a:r>
            <a:r>
              <a:rPr lang="zh-CN" altLang="en-US" sz="2400" dirty="0">
                <a:solidFill>
                  <a:schemeClr val="tx1"/>
                </a:solidFill>
                <a:latin typeface="宋体" pitchFamily="2" charset="-122"/>
              </a:rPr>
              <a:t>存储类型 数据类型 *指针名＝初始地址；</a:t>
            </a:r>
            <a:endParaRPr lang="zh-CN" altLang="en-US" sz="2800" dirty="0">
              <a:solidFill>
                <a:schemeClr val="tx1"/>
              </a:solidFill>
              <a:latin typeface="宋体" pitchFamily="2" charset="-122"/>
            </a:endParaRPr>
          </a:p>
          <a:p>
            <a:pPr marL="576580" lvl="1" indent="-457200" eaLnBrk="1" fontAlgn="auto" hangingPunct="1">
              <a:lnSpc>
                <a:spcPct val="130000"/>
              </a:lnSpc>
              <a:spcAft>
                <a:spcPts val="0"/>
              </a:spcAft>
              <a:buClr>
                <a:srgbClr val="A04DA3"/>
              </a:buClr>
              <a:buFont typeface="Georgia" panose="02040502050405020303" pitchFamily="18" charset="0"/>
              <a:buChar char="•"/>
              <a:defRPr/>
            </a:pPr>
            <a:r>
              <a:rPr lang="zh-CN" altLang="en-US" sz="2800" dirty="0">
                <a:solidFill>
                  <a:schemeClr val="accent6">
                    <a:lumMod val="75000"/>
                  </a:schemeClr>
                </a:solidFill>
                <a:latin typeface="宋体" pitchFamily="2" charset="-122"/>
              </a:rPr>
              <a:t>例：</a:t>
            </a:r>
            <a:endParaRPr lang="en-US" altLang="zh-CN" sz="2800" dirty="0">
              <a:solidFill>
                <a:schemeClr val="accent6">
                  <a:lumMod val="75000"/>
                </a:schemeClr>
              </a:solidFill>
              <a:latin typeface="宋体" pitchFamily="2" charset="-122"/>
            </a:endParaRPr>
          </a:p>
          <a:p>
            <a:pPr marL="384493" lvl="2" indent="0" eaLnBrk="1" fontAlgn="auto" hangingPunct="1">
              <a:lnSpc>
                <a:spcPct val="130000"/>
              </a:lnSpc>
              <a:spcAft>
                <a:spcPts val="0"/>
              </a:spcAft>
              <a:buClr>
                <a:srgbClr val="A04DA3"/>
              </a:buClr>
              <a:buNone/>
              <a:defRPr/>
            </a:pPr>
            <a:r>
              <a:rPr lang="en-US" altLang="zh-CN" sz="2600" dirty="0">
                <a:solidFill>
                  <a:schemeClr val="accent6">
                    <a:lumMod val="75000"/>
                  </a:schemeClr>
                </a:solidFill>
                <a:latin typeface="宋体" pitchFamily="2" charset="-122"/>
              </a:rPr>
              <a:t>int *pa = &amp;a;</a:t>
            </a:r>
          </a:p>
          <a:p>
            <a:pPr marL="576580" indent="-457200" eaLnBrk="1" fontAlgn="auto" hangingPunct="1">
              <a:lnSpc>
                <a:spcPct val="120000"/>
              </a:lnSpc>
              <a:spcAft>
                <a:spcPts val="0"/>
              </a:spcAft>
              <a:defRPr/>
            </a:pPr>
            <a:r>
              <a:rPr lang="zh-CN" altLang="en-US" sz="2800" dirty="0">
                <a:solidFill>
                  <a:schemeClr val="accent6">
                    <a:lumMod val="75000"/>
                  </a:schemeClr>
                </a:solidFill>
                <a:latin typeface="宋体" pitchFamily="2" charset="-122"/>
              </a:rPr>
              <a:t>注意事项</a:t>
            </a:r>
            <a:endParaRPr lang="en-US" altLang="zh-CN" sz="2800" dirty="0">
              <a:solidFill>
                <a:schemeClr val="accent6">
                  <a:lumMod val="75000"/>
                </a:schemeClr>
              </a:solidFill>
              <a:latin typeface="宋体" pitchFamily="2" charset="-122"/>
            </a:endParaRPr>
          </a:p>
          <a:p>
            <a:pPr marL="868680" lvl="1" indent="-457200" eaLnBrk="1" fontAlgn="auto" hangingPunct="1">
              <a:lnSpc>
                <a:spcPct val="120000"/>
              </a:lnSpc>
              <a:spcAft>
                <a:spcPts val="0"/>
              </a:spcAft>
              <a:defRPr/>
            </a:pPr>
            <a:r>
              <a:rPr lang="zh-CN" altLang="en-US" sz="2400" dirty="0">
                <a:solidFill>
                  <a:schemeClr val="accent4">
                    <a:lumMod val="50000"/>
                  </a:schemeClr>
                </a:solidFill>
                <a:latin typeface="宋体" pitchFamily="2" charset="-122"/>
              </a:rPr>
              <a:t>用对象地址作为初值时，该对象必须在指针初始化之前已声明过，且对象类型应与指针类型一致。</a:t>
            </a:r>
          </a:p>
          <a:p>
            <a:pPr marL="868680" lvl="1" indent="-457200" eaLnBrk="1" fontAlgn="auto" hangingPunct="1">
              <a:lnSpc>
                <a:spcPct val="120000"/>
              </a:lnSpc>
              <a:spcAft>
                <a:spcPts val="0"/>
              </a:spcAft>
              <a:defRPr/>
            </a:pPr>
            <a:r>
              <a:rPr lang="zh-CN" altLang="en-US" sz="2400" dirty="0">
                <a:solidFill>
                  <a:schemeClr val="accent4">
                    <a:lumMod val="50000"/>
                  </a:schemeClr>
                </a:solidFill>
                <a:latin typeface="宋体" pitchFamily="2" charset="-122"/>
              </a:rPr>
              <a:t>可以用一个已有合法值的指针去初始化另一个指针变量。</a:t>
            </a:r>
          </a:p>
          <a:p>
            <a:pPr marL="868680" lvl="1" indent="-457200" eaLnBrk="1" fontAlgn="auto" hangingPunct="1">
              <a:lnSpc>
                <a:spcPct val="120000"/>
              </a:lnSpc>
              <a:spcAft>
                <a:spcPts val="0"/>
              </a:spcAft>
              <a:defRPr/>
            </a:pPr>
            <a:r>
              <a:rPr lang="zh-CN" altLang="en-US" sz="2400" dirty="0">
                <a:solidFill>
                  <a:schemeClr val="accent4">
                    <a:lumMod val="50000"/>
                  </a:schemeClr>
                </a:solidFill>
                <a:latin typeface="宋体" pitchFamily="2" charset="-122"/>
              </a:rPr>
              <a:t>不要用一个内部非静态变量去初始化 </a:t>
            </a:r>
            <a:r>
              <a:rPr lang="en-US" altLang="zh-CN" sz="2400" dirty="0">
                <a:solidFill>
                  <a:schemeClr val="accent4">
                    <a:lumMod val="50000"/>
                  </a:schemeClr>
                </a:solidFill>
                <a:latin typeface="Times New Roman" pitchFamily="18" charset="0"/>
                <a:cs typeface="Times New Roman" pitchFamily="18" charset="0"/>
              </a:rPr>
              <a:t>static</a:t>
            </a:r>
            <a:r>
              <a:rPr lang="en-US" altLang="zh-CN" sz="2400" dirty="0">
                <a:solidFill>
                  <a:schemeClr val="accent4">
                    <a:lumMod val="50000"/>
                  </a:schemeClr>
                </a:solidFill>
                <a:latin typeface="宋体" pitchFamily="2" charset="-122"/>
              </a:rPr>
              <a:t> </a:t>
            </a:r>
            <a:r>
              <a:rPr lang="zh-CN" altLang="en-US" sz="2400" dirty="0">
                <a:solidFill>
                  <a:schemeClr val="accent4">
                    <a:lumMod val="50000"/>
                  </a:schemeClr>
                </a:solidFill>
                <a:latin typeface="宋体" pitchFamily="2" charset="-122"/>
              </a:rPr>
              <a:t>指针。</a:t>
            </a:r>
            <a:endParaRPr lang="en-US" altLang="zh-CN" sz="2400" dirty="0">
              <a:solidFill>
                <a:schemeClr val="accent4">
                  <a:lumMod val="50000"/>
                </a:schemeClr>
              </a:solidFill>
              <a:latin typeface="宋体" pitchFamily="2" charset="-122"/>
            </a:endParaRPr>
          </a:p>
        </p:txBody>
      </p:sp>
      <p:sp>
        <p:nvSpPr>
          <p:cNvPr id="34821" name="Rectangle 4"/>
          <p:cNvSpPr>
            <a:spLocks noChangeArrowheads="1"/>
          </p:cNvSpPr>
          <p:nvPr/>
        </p:nvSpPr>
        <p:spPr bwMode="auto">
          <a:xfrm>
            <a:off x="1132583" y="1340768"/>
            <a:ext cx="5688632" cy="432048"/>
          </a:xfrm>
          <a:prstGeom prst="rect">
            <a:avLst/>
          </a:prstGeom>
          <a:noFill/>
          <a:ln w="12699">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40</a:t>
            </a:fld>
            <a:endParaRPr lang="zh-CN" altLang="en-US"/>
          </a:p>
        </p:txBody>
      </p:sp>
    </p:spTree>
    <p:extLst>
      <p:ext uri="{BB962C8B-B14F-4D97-AF65-F5344CB8AC3E}">
        <p14:creationId xmlns:p14="http://schemas.microsoft.com/office/powerpoint/2010/main" val="23961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2427" y="-171400"/>
            <a:ext cx="8996573" cy="1066800"/>
          </a:xfrm>
        </p:spPr>
        <p:txBody>
          <a:bodyPr/>
          <a:lstStyle/>
          <a:p>
            <a:pPr eaLnBrk="1" hangingPunct="1"/>
            <a:r>
              <a:rPr lang="zh-CN" altLang="en-US"/>
              <a:t>指针变量的赋值运算</a:t>
            </a:r>
          </a:p>
        </p:txBody>
      </p:sp>
      <p:sp>
        <p:nvSpPr>
          <p:cNvPr id="18435" name="内容占位符 2"/>
          <p:cNvSpPr>
            <a:spLocks noGrp="1"/>
          </p:cNvSpPr>
          <p:nvPr>
            <p:ph idx="1"/>
          </p:nvPr>
        </p:nvSpPr>
        <p:spPr>
          <a:xfrm>
            <a:off x="92752" y="692696"/>
            <a:ext cx="9051248" cy="4896544"/>
          </a:xfrm>
        </p:spPr>
        <p:txBody>
          <a:bodyPr>
            <a:noAutofit/>
          </a:bodyPr>
          <a:lstStyle/>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语法形式</a:t>
            </a:r>
          </a:p>
          <a:p>
            <a:pPr marL="658368" lvl="1" indent="-246888" eaLnBrk="1" fontAlgn="auto" hangingPunct="1">
              <a:spcBef>
                <a:spcPts val="0"/>
              </a:spcBef>
              <a:spcAft>
                <a:spcPts val="0"/>
              </a:spcAft>
              <a:buNone/>
              <a:defRPr/>
            </a:pPr>
            <a:r>
              <a:rPr lang="zh-CN" altLang="en-US" sz="2400" dirty="0">
                <a:solidFill>
                  <a:srgbClr val="0070C0"/>
                </a:solidFill>
                <a:latin typeface="宋体" pitchFamily="2" charset="-122"/>
              </a:rPr>
              <a:t> 指针名 </a:t>
            </a:r>
            <a:r>
              <a:rPr lang="en-US" altLang="zh-CN" sz="2400" dirty="0">
                <a:solidFill>
                  <a:srgbClr val="0070C0"/>
                </a:solidFill>
                <a:latin typeface="宋体" pitchFamily="2" charset="-122"/>
              </a:rPr>
              <a:t>= </a:t>
            </a:r>
            <a:r>
              <a:rPr lang="zh-CN" altLang="en-US" sz="2400" dirty="0">
                <a:solidFill>
                  <a:srgbClr val="0070C0"/>
                </a:solidFill>
                <a:latin typeface="宋体" pitchFamily="2" charset="-122"/>
              </a:rPr>
              <a:t>地址</a:t>
            </a:r>
          </a:p>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向指针变量赋的值必须是地址常量或变量，不能是普通整数。</a:t>
            </a:r>
          </a:p>
          <a:p>
            <a:pPr marL="630873" lvl="2" indent="-256032" eaLnBrk="1" fontAlgn="auto" hangingPunct="1">
              <a:spcBef>
                <a:spcPts val="0"/>
              </a:spcBef>
              <a:spcAft>
                <a:spcPts val="0"/>
              </a:spcAft>
              <a:buClr>
                <a:schemeClr val="accent3"/>
              </a:buClr>
              <a:buNone/>
              <a:defRPr/>
            </a:pPr>
            <a:r>
              <a:rPr lang="zh-CN" altLang="en-US" sz="2200" dirty="0">
                <a:solidFill>
                  <a:schemeClr val="tx1"/>
                </a:solidFill>
                <a:latin typeface="宋体" pitchFamily="2" charset="-122"/>
              </a:rPr>
              <a:t>例如：</a:t>
            </a:r>
          </a:p>
          <a:p>
            <a:pPr marL="658368" lvl="1" indent="-246888" eaLnBrk="1" fontAlgn="auto" hangingPunct="1">
              <a:spcBef>
                <a:spcPts val="0"/>
              </a:spcBef>
              <a:spcAft>
                <a:spcPts val="0"/>
              </a:spcAft>
              <a:buFont typeface="Georgia"/>
              <a:buChar char="▫"/>
              <a:defRPr/>
            </a:pPr>
            <a:r>
              <a:rPr lang="zh-CN" altLang="en-US" sz="2400" dirty="0">
                <a:solidFill>
                  <a:schemeClr val="accent6">
                    <a:lumMod val="50000"/>
                  </a:schemeClr>
                </a:solidFill>
                <a:latin typeface="宋体" pitchFamily="2" charset="-122"/>
              </a:rPr>
              <a:t>通过地址运算“</a:t>
            </a:r>
            <a:r>
              <a:rPr lang="en-US" altLang="zh-CN" sz="2400" dirty="0">
                <a:solidFill>
                  <a:schemeClr val="accent6">
                    <a:lumMod val="50000"/>
                  </a:schemeClr>
                </a:solidFill>
                <a:latin typeface="宋体" pitchFamily="2" charset="-122"/>
              </a:rPr>
              <a:t>&amp;”</a:t>
            </a:r>
            <a:r>
              <a:rPr lang="zh-CN" altLang="en-US" sz="2400" dirty="0">
                <a:solidFill>
                  <a:schemeClr val="accent6">
                    <a:lumMod val="50000"/>
                  </a:schemeClr>
                </a:solidFill>
                <a:latin typeface="宋体" pitchFamily="2" charset="-122"/>
              </a:rPr>
              <a:t>求得已定义的变量和对象的起始地址</a:t>
            </a:r>
          </a:p>
          <a:p>
            <a:pPr marL="658368" lvl="1" indent="-246888" eaLnBrk="1" fontAlgn="auto" hangingPunct="1">
              <a:spcBef>
                <a:spcPts val="0"/>
              </a:spcBef>
              <a:spcAft>
                <a:spcPts val="0"/>
              </a:spcAft>
              <a:buFont typeface="Georgia"/>
              <a:buChar char="▫"/>
              <a:defRPr/>
            </a:pPr>
            <a:r>
              <a:rPr lang="zh-CN" altLang="en-US" sz="2400" dirty="0">
                <a:solidFill>
                  <a:schemeClr val="accent6">
                    <a:lumMod val="50000"/>
                  </a:schemeClr>
                </a:solidFill>
                <a:latin typeface="宋体" pitchFamily="2" charset="-122"/>
              </a:rPr>
              <a:t>动态内存分配成功时返回的地址</a:t>
            </a:r>
          </a:p>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例外：整数</a:t>
            </a:r>
            <a:r>
              <a:rPr lang="en-US" altLang="zh-CN" sz="2400" dirty="0">
                <a:solidFill>
                  <a:schemeClr val="tx1"/>
                </a:solidFill>
                <a:latin typeface="宋体" pitchFamily="2" charset="-122"/>
              </a:rPr>
              <a:t>0</a:t>
            </a:r>
            <a:r>
              <a:rPr lang="zh-CN" altLang="en-US" sz="2400" dirty="0">
                <a:solidFill>
                  <a:schemeClr val="tx1"/>
                </a:solidFill>
                <a:latin typeface="宋体" pitchFamily="2" charset="-122"/>
              </a:rPr>
              <a:t>可以赋给指针，表示空指针。</a:t>
            </a:r>
          </a:p>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一般情况下，指针的值只能赋给相同类型的指针。</a:t>
            </a:r>
            <a:endParaRPr lang="en-US" altLang="zh-CN" sz="2400" dirty="0">
              <a:solidFill>
                <a:schemeClr val="tx1"/>
              </a:solidFill>
              <a:latin typeface="宋体" pitchFamily="2" charset="-122"/>
            </a:endParaRPr>
          </a:p>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允许定义或声明指向 </a:t>
            </a:r>
            <a:r>
              <a:rPr lang="en-US" altLang="zh-CN" sz="2400" dirty="0">
                <a:solidFill>
                  <a:schemeClr val="tx1"/>
                </a:solidFill>
                <a:latin typeface="宋体" pitchFamily="2" charset="-122"/>
              </a:rPr>
              <a:t>void </a:t>
            </a:r>
            <a:r>
              <a:rPr lang="zh-CN" altLang="en-US" sz="2400" dirty="0">
                <a:solidFill>
                  <a:schemeClr val="tx1"/>
                </a:solidFill>
                <a:latin typeface="宋体" pitchFamily="2" charset="-122"/>
              </a:rPr>
              <a:t>类型的指针。该指针可以被赋予任何类型对象的地址。</a:t>
            </a:r>
          </a:p>
          <a:p>
            <a:pPr marL="658368" lvl="1" indent="-246888" eaLnBrk="1" fontAlgn="auto" hangingPunct="1">
              <a:spcBef>
                <a:spcPts val="0"/>
              </a:spcBef>
              <a:spcAft>
                <a:spcPts val="0"/>
              </a:spcAft>
              <a:buNone/>
              <a:defRPr/>
            </a:pPr>
            <a:r>
              <a:rPr lang="zh-CN" altLang="en-US" sz="2400" dirty="0">
                <a:solidFill>
                  <a:schemeClr val="accent6">
                    <a:lumMod val="50000"/>
                  </a:schemeClr>
                </a:solidFill>
                <a:latin typeface="宋体" pitchFamily="2" charset="-122"/>
              </a:rPr>
              <a:t>例： </a:t>
            </a:r>
            <a:r>
              <a:rPr lang="en-US" altLang="zh-CN" sz="2400" dirty="0">
                <a:solidFill>
                  <a:schemeClr val="accent6">
                    <a:lumMod val="50000"/>
                  </a:schemeClr>
                </a:solidFill>
                <a:latin typeface="宋体" pitchFamily="2" charset="-122"/>
              </a:rPr>
              <a:t>void *general;</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41</a:t>
            </a:fld>
            <a:endParaRPr lang="zh-CN" altLang="en-US"/>
          </a:p>
        </p:txBody>
      </p:sp>
    </p:spTree>
    <p:extLst>
      <p:ext uri="{BB962C8B-B14F-4D97-AF65-F5344CB8AC3E}">
        <p14:creationId xmlns:p14="http://schemas.microsoft.com/office/powerpoint/2010/main" val="487860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2427" y="-171400"/>
            <a:ext cx="8996573" cy="1066800"/>
          </a:xfrm>
        </p:spPr>
        <p:txBody>
          <a:bodyPr/>
          <a:lstStyle/>
          <a:p>
            <a:pPr eaLnBrk="1" hangingPunct="1"/>
            <a:r>
              <a:rPr lang="zh-CN" altLang="en-US" dirty="0"/>
              <a:t>数组名与指针</a:t>
            </a:r>
          </a:p>
        </p:txBody>
      </p:sp>
      <p:sp>
        <p:nvSpPr>
          <p:cNvPr id="18435" name="内容占位符 2"/>
          <p:cNvSpPr>
            <a:spLocks noGrp="1"/>
          </p:cNvSpPr>
          <p:nvPr>
            <p:ph idx="1"/>
          </p:nvPr>
        </p:nvSpPr>
        <p:spPr>
          <a:xfrm>
            <a:off x="92752" y="692696"/>
            <a:ext cx="9051248" cy="4896544"/>
          </a:xfrm>
        </p:spPr>
        <p:txBody>
          <a:bodyPr>
            <a:noAutofit/>
          </a:bodyPr>
          <a:lstStyle/>
          <a:p>
            <a:pPr marL="365760" lvl="1" indent="-256032" eaLnBrk="1" fontAlgn="auto" hangingPunct="1">
              <a:spcBef>
                <a:spcPts val="0"/>
              </a:spcBef>
              <a:spcAft>
                <a:spcPts val="0"/>
              </a:spcAft>
              <a:buClr>
                <a:schemeClr val="accent3"/>
              </a:buClr>
              <a:buFont typeface="Georgia"/>
              <a:buChar char="•"/>
              <a:defRPr/>
            </a:pPr>
            <a:r>
              <a:rPr lang="zh-CN" altLang="en-US" sz="2400" dirty="0">
                <a:solidFill>
                  <a:schemeClr val="tx1"/>
                </a:solidFill>
                <a:latin typeface="宋体" pitchFamily="2" charset="-122"/>
              </a:rPr>
              <a:t>数组名实际上是一个不能被赋值的指针，即指针常量。</a:t>
            </a:r>
            <a:endParaRPr lang="en-US" altLang="zh-CN" sz="2400" dirty="0">
              <a:solidFill>
                <a:schemeClr val="tx1"/>
              </a:solidFill>
              <a:latin typeface="宋体" pitchFamily="2" charset="-122"/>
            </a:endParaRPr>
          </a:p>
          <a:p>
            <a:pPr marL="109728" lvl="1" indent="0" eaLnBrk="1" fontAlgn="auto" hangingPunct="1">
              <a:spcBef>
                <a:spcPts val="0"/>
              </a:spcBef>
              <a:spcAft>
                <a:spcPts val="0"/>
              </a:spcAft>
              <a:buClr>
                <a:schemeClr val="accent3"/>
              </a:buClr>
              <a:buNone/>
              <a:defRPr/>
            </a:pPr>
            <a:r>
              <a:rPr lang="en-US" altLang="zh-CN" sz="2400" dirty="0">
                <a:solidFill>
                  <a:schemeClr val="tx1"/>
                </a:solidFill>
                <a:latin typeface="宋体" pitchFamily="2" charset="-122"/>
              </a:rPr>
              <a:t>     int a[10];</a:t>
            </a:r>
          </a:p>
          <a:p>
            <a:pPr marL="109728" lvl="1" indent="0" eaLnBrk="1" fontAlgn="auto" hangingPunct="1">
              <a:spcBef>
                <a:spcPts val="0"/>
              </a:spcBef>
              <a:spcAft>
                <a:spcPts val="0"/>
              </a:spcAft>
              <a:buClr>
                <a:schemeClr val="accent3"/>
              </a:buClr>
              <a:buNone/>
              <a:defRPr/>
            </a:pPr>
            <a:r>
              <a:rPr lang="en-US" altLang="zh-CN" sz="2400" dirty="0">
                <a:solidFill>
                  <a:schemeClr val="tx1"/>
                </a:solidFill>
                <a:latin typeface="宋体" pitchFamily="2" charset="-122"/>
              </a:rPr>
              <a:t>     int *</a:t>
            </a:r>
            <a:r>
              <a:rPr lang="en-US" altLang="zh-CN" sz="2400" dirty="0" err="1">
                <a:solidFill>
                  <a:schemeClr val="tx1"/>
                </a:solidFill>
                <a:latin typeface="宋体" pitchFamily="2" charset="-122"/>
              </a:rPr>
              <a:t>ptr</a:t>
            </a:r>
            <a:r>
              <a:rPr lang="en-US" altLang="zh-CN" sz="2400" dirty="0">
                <a:solidFill>
                  <a:schemeClr val="tx1"/>
                </a:solidFill>
                <a:latin typeface="宋体" pitchFamily="2" charset="-122"/>
              </a:rPr>
              <a:t> = a; //</a:t>
            </a:r>
            <a:r>
              <a:rPr lang="zh-CN" altLang="en-US" sz="2400" dirty="0">
                <a:solidFill>
                  <a:schemeClr val="tx1"/>
                </a:solidFill>
                <a:latin typeface="宋体" pitchFamily="2" charset="-122"/>
              </a:rPr>
              <a:t>定义并初始化</a:t>
            </a:r>
            <a:r>
              <a:rPr lang="en-US" altLang="zh-CN" sz="2400" dirty="0">
                <a:solidFill>
                  <a:schemeClr val="tx1"/>
                </a:solidFill>
                <a:latin typeface="宋体" pitchFamily="2" charset="-122"/>
              </a:rPr>
              <a:t>int</a:t>
            </a:r>
            <a:r>
              <a:rPr lang="zh-CN" altLang="en-US" sz="2400" dirty="0">
                <a:solidFill>
                  <a:schemeClr val="tx1"/>
                </a:solidFill>
                <a:latin typeface="宋体" pitchFamily="2" charset="-122"/>
              </a:rPr>
              <a:t>型指针</a:t>
            </a:r>
            <a:endParaRPr lang="en-US" altLang="zh-CN" sz="2400" dirty="0">
              <a:solidFill>
                <a:schemeClr val="accent6">
                  <a:lumMod val="50000"/>
                </a:schemeClr>
              </a:solidFill>
              <a:latin typeface="宋体" pitchFamily="2" charset="-122"/>
            </a:endParaRP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42</a:t>
            </a:fld>
            <a:endParaRPr lang="zh-CN" altLang="en-US"/>
          </a:p>
        </p:txBody>
      </p:sp>
    </p:spTree>
    <p:extLst>
      <p:ext uri="{BB962C8B-B14F-4D97-AF65-F5344CB8AC3E}">
        <p14:creationId xmlns:p14="http://schemas.microsoft.com/office/powerpoint/2010/main" val="2867365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30076" cy="792088"/>
          </a:xfrm>
        </p:spPr>
        <p:txBody>
          <a:bodyPr/>
          <a:lstStyle/>
          <a:p>
            <a:r>
              <a:rPr lang="zh-CN" altLang="en-US" dirty="0"/>
              <a:t>指针空值</a:t>
            </a:r>
            <a:r>
              <a:rPr lang="en-US" altLang="zh-CN" dirty="0" err="1"/>
              <a:t>nullptr</a:t>
            </a:r>
            <a:endParaRPr lang="zh-CN" altLang="en-US" dirty="0"/>
          </a:p>
        </p:txBody>
      </p:sp>
      <p:sp>
        <p:nvSpPr>
          <p:cNvPr id="3" name="内容占位符 2"/>
          <p:cNvSpPr>
            <a:spLocks noGrp="1"/>
          </p:cNvSpPr>
          <p:nvPr>
            <p:ph idx="1"/>
          </p:nvPr>
        </p:nvSpPr>
        <p:spPr>
          <a:xfrm>
            <a:off x="171182" y="1052737"/>
            <a:ext cx="8230076" cy="4464495"/>
          </a:xfrm>
        </p:spPr>
        <p:txBody>
          <a:bodyPr/>
          <a:lstStyle/>
          <a:p>
            <a:pPr>
              <a:lnSpc>
                <a:spcPct val="130000"/>
              </a:lnSpc>
            </a:pPr>
            <a:r>
              <a:rPr lang="zh-CN" altLang="en-US" dirty="0"/>
              <a:t>以往用</a:t>
            </a:r>
            <a:r>
              <a:rPr lang="en-US" altLang="zh-CN" dirty="0"/>
              <a:t>0</a:t>
            </a:r>
            <a:r>
              <a:rPr lang="zh-CN" altLang="en-US" dirty="0"/>
              <a:t>或者</a:t>
            </a:r>
            <a:r>
              <a:rPr lang="en-US" altLang="zh-CN" dirty="0"/>
              <a:t>NULL</a:t>
            </a:r>
            <a:r>
              <a:rPr lang="zh-CN" altLang="en-US" dirty="0"/>
              <a:t>去表达空指针的问题：</a:t>
            </a:r>
            <a:endParaRPr lang="en-US" altLang="zh-CN" dirty="0"/>
          </a:p>
          <a:p>
            <a:pPr lvl="1">
              <a:lnSpc>
                <a:spcPct val="130000"/>
              </a:lnSpc>
            </a:pPr>
            <a:r>
              <a:rPr lang="en-US" altLang="zh-CN" dirty="0"/>
              <a:t>C/C++</a:t>
            </a:r>
            <a:r>
              <a:rPr lang="zh-CN" altLang="en-US" dirty="0"/>
              <a:t>的</a:t>
            </a:r>
            <a:r>
              <a:rPr lang="en-US" altLang="zh-CN" dirty="0"/>
              <a:t>NULL</a:t>
            </a:r>
            <a:r>
              <a:rPr lang="zh-CN" altLang="en-US" dirty="0"/>
              <a:t>宏是个有很多潜在</a:t>
            </a:r>
            <a:r>
              <a:rPr lang="en-US" altLang="zh-CN" dirty="0"/>
              <a:t>BUG</a:t>
            </a:r>
            <a:r>
              <a:rPr lang="zh-CN" altLang="en-US" dirty="0"/>
              <a:t>的宏。因为有的库把其定义成整数</a:t>
            </a:r>
            <a:r>
              <a:rPr lang="en-US" altLang="zh-CN" dirty="0"/>
              <a:t>0</a:t>
            </a:r>
            <a:r>
              <a:rPr lang="zh-CN" altLang="en-US" dirty="0"/>
              <a:t>，有的定义成 </a:t>
            </a:r>
            <a:r>
              <a:rPr lang="en-US" altLang="zh-CN" dirty="0"/>
              <a:t>(void*)0</a:t>
            </a:r>
            <a:r>
              <a:rPr lang="zh-CN" altLang="en-US" dirty="0"/>
              <a:t>。在</a:t>
            </a:r>
            <a:r>
              <a:rPr lang="en-US" altLang="zh-CN" dirty="0"/>
              <a:t>C</a:t>
            </a:r>
            <a:r>
              <a:rPr lang="zh-CN" altLang="en-US" dirty="0"/>
              <a:t>的时代还好。但是在</a:t>
            </a:r>
            <a:r>
              <a:rPr lang="en-US" altLang="zh-CN" dirty="0"/>
              <a:t>C++</a:t>
            </a:r>
            <a:r>
              <a:rPr lang="zh-CN" altLang="en-US" dirty="0"/>
              <a:t>的时代，这就会引发很多问题。</a:t>
            </a:r>
          </a:p>
          <a:p>
            <a:pPr>
              <a:lnSpc>
                <a:spcPct val="130000"/>
              </a:lnSpc>
            </a:pPr>
            <a:r>
              <a:rPr lang="en-US" altLang="zh-CN" dirty="0"/>
              <a:t>C++11</a:t>
            </a:r>
            <a:r>
              <a:rPr lang="zh-CN" altLang="en-US" dirty="0"/>
              <a:t>使用</a:t>
            </a:r>
            <a:r>
              <a:rPr lang="en-US" altLang="zh-CN" dirty="0" err="1"/>
              <a:t>nullptr</a:t>
            </a:r>
            <a:r>
              <a:rPr lang="zh-CN" altLang="en-US" dirty="0"/>
              <a:t>关键字，是表达更准确，类型安全的空指针</a:t>
            </a:r>
            <a:endParaRPr lang="en-US" altLang="zh-CN" dirty="0"/>
          </a:p>
        </p:txBody>
      </p:sp>
      <p:sp>
        <p:nvSpPr>
          <p:cNvPr id="6" name="灯片编号占位符 5"/>
          <p:cNvSpPr>
            <a:spLocks noGrp="1"/>
          </p:cNvSpPr>
          <p:nvPr>
            <p:ph type="sldNum" sz="quarter" idx="4"/>
          </p:nvPr>
        </p:nvSpPr>
        <p:spPr/>
        <p:txBody>
          <a:bodyPr/>
          <a:lstStyle/>
          <a:p>
            <a:fld id="{DBF61A97-1E6D-4DF7-91B6-0C7F17F0A6D0}" type="slidenum">
              <a:rPr lang="zh-CN" altLang="en-US" smtClean="0"/>
              <a:pPr/>
              <a:t>43</a:t>
            </a:fld>
            <a:endParaRPr lang="zh-CN" altLang="en-US"/>
          </a:p>
        </p:txBody>
      </p:sp>
    </p:spTree>
    <p:extLst>
      <p:ext uri="{BB962C8B-B14F-4D97-AF65-F5344CB8AC3E}">
        <p14:creationId xmlns:p14="http://schemas.microsoft.com/office/powerpoint/2010/main" val="1315833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9047608" cy="1066800"/>
          </a:xfrm>
        </p:spPr>
        <p:txBody>
          <a:bodyPr/>
          <a:lstStyle/>
          <a:p>
            <a:r>
              <a:rPr lang="zh-CN" altLang="en-US" dirty="0"/>
              <a:t>可以声明指向常量的指针</a:t>
            </a:r>
          </a:p>
        </p:txBody>
      </p:sp>
      <p:sp>
        <p:nvSpPr>
          <p:cNvPr id="3" name="内容占位符 2"/>
          <p:cNvSpPr>
            <a:spLocks noGrp="1"/>
          </p:cNvSpPr>
          <p:nvPr>
            <p:ph idx="1"/>
          </p:nvPr>
        </p:nvSpPr>
        <p:spPr>
          <a:xfrm>
            <a:off x="96392" y="1039417"/>
            <a:ext cx="9047608" cy="4189783"/>
          </a:xfrm>
        </p:spPr>
        <p:txBody>
          <a:bodyPr/>
          <a:lstStyle/>
          <a:p>
            <a:pPr marL="365760" indent="-256032" eaLnBrk="1" fontAlgn="auto" hangingPunct="1">
              <a:lnSpc>
                <a:spcPct val="120000"/>
              </a:lnSpc>
              <a:spcAft>
                <a:spcPts val="0"/>
              </a:spcAft>
              <a:buClr>
                <a:schemeClr val="accent3"/>
              </a:buClr>
              <a:buFont typeface="Georgia"/>
              <a:buChar char="•"/>
              <a:defRPr/>
            </a:pPr>
            <a:r>
              <a:rPr lang="zh-CN" altLang="en-US" sz="2800" dirty="0"/>
              <a:t>不能通过指向常量的指针改变所指对象的值，但指针本身可以改变，可以指向另外的对象。</a:t>
            </a:r>
            <a:endParaRPr lang="en-US" altLang="zh-CN" sz="2800" dirty="0"/>
          </a:p>
          <a:p>
            <a:pPr marL="365760" lvl="1" indent="-256032" eaLnBrk="1" fontAlgn="auto" hangingPunct="1">
              <a:lnSpc>
                <a:spcPct val="120000"/>
              </a:lnSpc>
              <a:spcAft>
                <a:spcPts val="0"/>
              </a:spcAft>
              <a:buClr>
                <a:schemeClr val="accent3"/>
              </a:buClr>
              <a:buFont typeface="Georgia"/>
              <a:buChar char="•"/>
              <a:defRPr/>
            </a:pPr>
            <a:r>
              <a:rPr lang="zh-CN" altLang="en-US" sz="2800" dirty="0">
                <a:solidFill>
                  <a:schemeClr val="tx1"/>
                </a:solidFill>
              </a:rPr>
              <a:t>例</a:t>
            </a:r>
            <a:endParaRPr lang="en-US" altLang="zh-CN" sz="2800" dirty="0">
              <a:solidFill>
                <a:schemeClr val="tx1"/>
              </a:solidFill>
            </a:endParaRPr>
          </a:p>
          <a:p>
            <a:pPr marL="411162" lvl="1" indent="0" eaLnBrk="1" fontAlgn="auto" hangingPunct="1">
              <a:spcAft>
                <a:spcPts val="0"/>
              </a:spcAft>
              <a:buNone/>
              <a:defRPr/>
            </a:pPr>
            <a:r>
              <a:rPr lang="en-US" altLang="zh-CN" sz="2400" dirty="0">
                <a:solidFill>
                  <a:srgbClr val="00B050"/>
                </a:solidFill>
              </a:rPr>
              <a:t>	</a:t>
            </a:r>
            <a:r>
              <a:rPr lang="en-US" altLang="zh-CN" dirty="0">
                <a:solidFill>
                  <a:schemeClr val="tx1"/>
                </a:solidFill>
                <a:cs typeface="Times New Roman" pitchFamily="18" charset="0"/>
              </a:rPr>
              <a:t>int a;</a:t>
            </a:r>
          </a:p>
          <a:p>
            <a:pPr marL="411162" lvl="1" indent="0" eaLnBrk="1" fontAlgn="auto" hangingPunct="1">
              <a:spcAft>
                <a:spcPts val="0"/>
              </a:spcAft>
              <a:buNone/>
              <a:defRPr/>
            </a:pPr>
            <a:r>
              <a:rPr lang="en-US" altLang="zh-CN" dirty="0">
                <a:solidFill>
                  <a:schemeClr val="tx1"/>
                </a:solidFill>
              </a:rPr>
              <a:t>	</a:t>
            </a:r>
            <a:r>
              <a:rPr lang="en-US" altLang="zh-CN" dirty="0">
                <a:solidFill>
                  <a:srgbClr val="FF0000"/>
                </a:solidFill>
                <a:cs typeface="Times New Roman" pitchFamily="18" charset="0"/>
              </a:rPr>
              <a:t>const</a:t>
            </a:r>
            <a:r>
              <a:rPr lang="en-US" altLang="zh-CN" dirty="0">
                <a:solidFill>
                  <a:schemeClr val="tx1"/>
                </a:solidFill>
                <a:cs typeface="Times New Roman" pitchFamily="18" charset="0"/>
              </a:rPr>
              <a:t> int *p1 = &amp;a;</a:t>
            </a:r>
            <a:r>
              <a:rPr lang="en-US" altLang="zh-CN" dirty="0">
                <a:solidFill>
                  <a:schemeClr val="tx1"/>
                </a:solidFill>
              </a:rPr>
              <a:t>	//</a:t>
            </a:r>
            <a:r>
              <a:rPr lang="en-US" altLang="zh-CN" dirty="0">
                <a:solidFill>
                  <a:schemeClr val="tx1"/>
                </a:solidFill>
                <a:cs typeface="Times New Roman" pitchFamily="18" charset="0"/>
              </a:rPr>
              <a:t>p1</a:t>
            </a:r>
            <a:r>
              <a:rPr lang="zh-CN" altLang="en-US" dirty="0">
                <a:solidFill>
                  <a:schemeClr val="tx1"/>
                </a:solidFill>
              </a:rPr>
              <a:t>是指向常量的指针</a:t>
            </a:r>
          </a:p>
          <a:p>
            <a:pPr marL="411162" lvl="1" indent="0" eaLnBrk="1" fontAlgn="auto" hangingPunct="1">
              <a:spcAft>
                <a:spcPts val="0"/>
              </a:spcAft>
              <a:buNone/>
              <a:defRPr/>
            </a:pPr>
            <a:r>
              <a:rPr lang="en-US" altLang="zh-CN" dirty="0">
                <a:solidFill>
                  <a:schemeClr val="tx1"/>
                </a:solidFill>
              </a:rPr>
              <a:t>	</a:t>
            </a:r>
            <a:r>
              <a:rPr lang="en-US" altLang="zh-CN" dirty="0">
                <a:solidFill>
                  <a:schemeClr val="tx1"/>
                </a:solidFill>
                <a:cs typeface="Times New Roman" pitchFamily="18" charset="0"/>
              </a:rPr>
              <a:t>int b;</a:t>
            </a:r>
          </a:p>
          <a:p>
            <a:pPr marL="411162" lvl="1" indent="0" eaLnBrk="1" fontAlgn="auto" hangingPunct="1">
              <a:spcAft>
                <a:spcPts val="0"/>
              </a:spcAft>
              <a:buNone/>
              <a:defRPr/>
            </a:pPr>
            <a:r>
              <a:rPr lang="en-US" altLang="zh-CN" dirty="0">
                <a:solidFill>
                  <a:schemeClr val="tx1"/>
                </a:solidFill>
                <a:cs typeface="Times New Roman" pitchFamily="18" charset="0"/>
              </a:rPr>
              <a:t>	p1 = &amp;b;</a:t>
            </a:r>
            <a:r>
              <a:rPr lang="en-US" altLang="zh-CN" dirty="0">
                <a:solidFill>
                  <a:schemeClr val="tx1"/>
                </a:solidFill>
              </a:rPr>
              <a:t>	//</a:t>
            </a:r>
            <a:r>
              <a:rPr lang="zh-CN" altLang="en-US" dirty="0">
                <a:solidFill>
                  <a:schemeClr val="tx1"/>
                </a:solidFill>
              </a:rPr>
              <a:t>正确，</a:t>
            </a:r>
            <a:r>
              <a:rPr lang="en-US" altLang="zh-CN" dirty="0">
                <a:solidFill>
                  <a:schemeClr val="tx1"/>
                </a:solidFill>
                <a:cs typeface="Times New Roman" pitchFamily="18" charset="0"/>
              </a:rPr>
              <a:t>p1</a:t>
            </a:r>
            <a:r>
              <a:rPr lang="zh-CN" altLang="en-US" dirty="0">
                <a:solidFill>
                  <a:schemeClr val="tx1"/>
                </a:solidFill>
              </a:rPr>
              <a:t>本身的值可以改变</a:t>
            </a:r>
          </a:p>
          <a:p>
            <a:pPr marL="411162" lvl="1" indent="0" eaLnBrk="1" fontAlgn="auto" hangingPunct="1">
              <a:spcAft>
                <a:spcPts val="0"/>
              </a:spcAft>
              <a:buNone/>
              <a:defRPr/>
            </a:pPr>
            <a:r>
              <a:rPr lang="en-US" altLang="zh-CN" dirty="0">
                <a:solidFill>
                  <a:schemeClr val="tx1"/>
                </a:solidFill>
              </a:rPr>
              <a:t>	</a:t>
            </a:r>
            <a:r>
              <a:rPr lang="zh-CN" altLang="en-US" dirty="0">
                <a:solidFill>
                  <a:schemeClr val="tx1"/>
                </a:solidFill>
                <a:cs typeface="Times New Roman" pitchFamily="18" charset="0"/>
              </a:rPr>
              <a:t>*</a:t>
            </a:r>
            <a:r>
              <a:rPr lang="en-US" altLang="zh-CN" dirty="0">
                <a:solidFill>
                  <a:schemeClr val="tx1"/>
                </a:solidFill>
                <a:cs typeface="Times New Roman" pitchFamily="18" charset="0"/>
              </a:rPr>
              <a:t>p1 = 1;</a:t>
            </a:r>
            <a:r>
              <a:rPr lang="en-US" altLang="zh-CN" dirty="0">
                <a:solidFill>
                  <a:schemeClr val="tx1"/>
                </a:solidFill>
              </a:rPr>
              <a:t>	//</a:t>
            </a:r>
            <a:r>
              <a:rPr lang="zh-CN" altLang="en-US" dirty="0">
                <a:solidFill>
                  <a:schemeClr val="tx1"/>
                </a:solidFill>
              </a:rPr>
              <a:t>编译时出错，不能通过</a:t>
            </a:r>
            <a:r>
              <a:rPr lang="en-US" altLang="zh-CN" dirty="0">
                <a:solidFill>
                  <a:schemeClr val="tx1"/>
                </a:solidFill>
                <a:cs typeface="Times New Roman" pitchFamily="18" charset="0"/>
              </a:rPr>
              <a:t>p1</a:t>
            </a:r>
            <a:r>
              <a:rPr lang="zh-CN" altLang="en-US" dirty="0">
                <a:solidFill>
                  <a:schemeClr val="tx1"/>
                </a:solidFill>
              </a:rPr>
              <a:t>改变所指的对象</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44</a:t>
            </a:fld>
            <a:endParaRPr lang="zh-CN" altLang="en-US"/>
          </a:p>
        </p:txBody>
      </p:sp>
    </p:spTree>
    <p:extLst>
      <p:ext uri="{BB962C8B-B14F-4D97-AF65-F5344CB8AC3E}">
        <p14:creationId xmlns:p14="http://schemas.microsoft.com/office/powerpoint/2010/main" val="2680390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07504" y="44624"/>
            <a:ext cx="9273473" cy="1066800"/>
          </a:xfrm>
        </p:spPr>
        <p:txBody>
          <a:bodyPr/>
          <a:lstStyle/>
          <a:p>
            <a:pPr eaLnBrk="1" hangingPunct="1"/>
            <a:r>
              <a:rPr lang="zh-CN" altLang="en-US" dirty="0"/>
              <a:t>可以声明指针类型的常量</a:t>
            </a:r>
          </a:p>
        </p:txBody>
      </p:sp>
      <p:sp>
        <p:nvSpPr>
          <p:cNvPr id="18435" name="内容占位符 2"/>
          <p:cNvSpPr>
            <a:spLocks noGrp="1"/>
          </p:cNvSpPr>
          <p:nvPr>
            <p:ph idx="1"/>
          </p:nvPr>
        </p:nvSpPr>
        <p:spPr>
          <a:xfrm>
            <a:off x="239267" y="1111425"/>
            <a:ext cx="8904733" cy="3076575"/>
          </a:xfrm>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sz="2800" dirty="0"/>
              <a:t>若声明指针常量，则指针本身的值不能被改变。</a:t>
            </a:r>
          </a:p>
          <a:p>
            <a:pPr marL="365760" lvl="1" indent="-256032" eaLnBrk="1" fontAlgn="auto" hangingPunct="1">
              <a:lnSpc>
                <a:spcPct val="120000"/>
              </a:lnSpc>
              <a:spcAft>
                <a:spcPts val="0"/>
              </a:spcAft>
              <a:buClr>
                <a:schemeClr val="accent3"/>
              </a:buClr>
              <a:buFont typeface="Georgia"/>
              <a:buChar char="•"/>
              <a:defRPr/>
            </a:pPr>
            <a:r>
              <a:rPr lang="zh-CN" altLang="en-US" sz="2800" dirty="0">
                <a:solidFill>
                  <a:schemeClr val="tx1"/>
                </a:solidFill>
              </a:rPr>
              <a:t>例</a:t>
            </a:r>
            <a:endParaRPr lang="en-US" altLang="zh-CN" sz="2800" dirty="0">
              <a:solidFill>
                <a:schemeClr val="tx1"/>
              </a:solidFill>
            </a:endParaRPr>
          </a:p>
          <a:p>
            <a:pPr marL="411162" lvl="1" indent="0" eaLnBrk="1" fontAlgn="auto" hangingPunct="1">
              <a:spcAft>
                <a:spcPts val="0"/>
              </a:spcAft>
              <a:buNone/>
              <a:defRPr/>
            </a:pPr>
            <a:r>
              <a:rPr lang="en-US" altLang="zh-CN" sz="2400" dirty="0">
                <a:solidFill>
                  <a:srgbClr val="00B050"/>
                </a:solidFill>
              </a:rPr>
              <a:t>	</a:t>
            </a:r>
            <a:r>
              <a:rPr lang="en-US" altLang="zh-CN" sz="2400" dirty="0">
                <a:solidFill>
                  <a:schemeClr val="bg2">
                    <a:lumMod val="25000"/>
                  </a:schemeClr>
                </a:solidFill>
                <a:cs typeface="Times New Roman" pitchFamily="18" charset="0"/>
              </a:rPr>
              <a:t>int a;</a:t>
            </a:r>
          </a:p>
          <a:p>
            <a:pPr marL="658368" lvl="1" indent="-246888" eaLnBrk="1" fontAlgn="auto" hangingPunct="1">
              <a:spcAft>
                <a:spcPts val="0"/>
              </a:spcAft>
              <a:buNone/>
              <a:defRPr/>
            </a:pPr>
            <a:r>
              <a:rPr lang="en-US" altLang="zh-CN" sz="2400" dirty="0">
                <a:solidFill>
                  <a:schemeClr val="bg2">
                    <a:lumMod val="25000"/>
                  </a:schemeClr>
                </a:solidFill>
                <a:cs typeface="Times New Roman" pitchFamily="18" charset="0"/>
              </a:rPr>
              <a:t>		int * const </a:t>
            </a:r>
            <a:r>
              <a:rPr lang="en-US" altLang="zh-CN" sz="2400" dirty="0">
                <a:solidFill>
                  <a:srgbClr val="00B050"/>
                </a:solidFill>
                <a:cs typeface="Times New Roman" pitchFamily="18" charset="0"/>
              </a:rPr>
              <a:t>p2</a:t>
            </a:r>
            <a:r>
              <a:rPr lang="en-US" altLang="zh-CN" sz="2400" dirty="0">
                <a:solidFill>
                  <a:schemeClr val="bg2">
                    <a:lumMod val="25000"/>
                  </a:schemeClr>
                </a:solidFill>
                <a:cs typeface="Times New Roman" pitchFamily="18" charset="0"/>
              </a:rPr>
              <a:t> = &amp;a; </a:t>
            </a:r>
          </a:p>
          <a:p>
            <a:pPr marL="658368" lvl="1" indent="-246888" eaLnBrk="1" fontAlgn="auto" hangingPunct="1">
              <a:spcAft>
                <a:spcPts val="0"/>
              </a:spcAft>
              <a:buNone/>
              <a:defRPr/>
            </a:pPr>
            <a:r>
              <a:rPr lang="en-US" altLang="zh-CN" sz="2400" dirty="0">
                <a:solidFill>
                  <a:schemeClr val="tx1"/>
                </a:solidFill>
                <a:cs typeface="Times New Roman" pitchFamily="18" charset="0"/>
              </a:rPr>
              <a:t>     int b;</a:t>
            </a:r>
            <a:endParaRPr lang="en-US" altLang="zh-CN" sz="2400" dirty="0">
              <a:solidFill>
                <a:schemeClr val="bg2">
                  <a:lumMod val="25000"/>
                </a:schemeClr>
              </a:solidFill>
              <a:cs typeface="Times New Roman" pitchFamily="18" charset="0"/>
            </a:endParaRPr>
          </a:p>
          <a:p>
            <a:pPr marL="658368" lvl="1" indent="-246888" eaLnBrk="1" fontAlgn="auto" hangingPunct="1">
              <a:spcAft>
                <a:spcPts val="0"/>
              </a:spcAft>
              <a:buNone/>
              <a:defRPr/>
            </a:pPr>
            <a:r>
              <a:rPr lang="en-US" altLang="zh-CN" sz="2400" dirty="0">
                <a:solidFill>
                  <a:schemeClr val="bg2">
                    <a:lumMod val="25000"/>
                  </a:schemeClr>
                </a:solidFill>
                <a:cs typeface="Times New Roman" pitchFamily="18" charset="0"/>
              </a:rPr>
              <a:t>		</a:t>
            </a:r>
            <a:r>
              <a:rPr lang="en-US" altLang="zh-CN" sz="2400" dirty="0">
                <a:solidFill>
                  <a:srgbClr val="00B050"/>
                </a:solidFill>
                <a:cs typeface="Times New Roman" pitchFamily="18" charset="0"/>
              </a:rPr>
              <a:t>p2</a:t>
            </a:r>
            <a:r>
              <a:rPr lang="en-US" altLang="zh-CN" sz="2400" dirty="0">
                <a:solidFill>
                  <a:schemeClr val="bg2">
                    <a:lumMod val="25000"/>
                  </a:schemeClr>
                </a:solidFill>
                <a:cs typeface="Times New Roman" pitchFamily="18" charset="0"/>
              </a:rPr>
              <a:t> = &amp;b;</a:t>
            </a:r>
            <a:r>
              <a:rPr lang="en-US" altLang="zh-CN" sz="2400" dirty="0">
                <a:solidFill>
                  <a:schemeClr val="bg2">
                    <a:lumMod val="25000"/>
                  </a:schemeClr>
                </a:solidFill>
              </a:rPr>
              <a:t>	//</a:t>
            </a:r>
            <a:r>
              <a:rPr lang="zh-CN" altLang="en-US" sz="2400" dirty="0">
                <a:solidFill>
                  <a:schemeClr val="bg2">
                    <a:lumMod val="25000"/>
                  </a:schemeClr>
                </a:solidFill>
              </a:rPr>
              <a:t>错误，</a:t>
            </a:r>
            <a:r>
              <a:rPr lang="en-US" altLang="zh-CN" sz="2400" dirty="0">
                <a:solidFill>
                  <a:schemeClr val="bg2">
                    <a:lumMod val="25000"/>
                  </a:schemeClr>
                </a:solidFill>
                <a:cs typeface="Times New Roman" pitchFamily="18" charset="0"/>
              </a:rPr>
              <a:t>p2</a:t>
            </a:r>
            <a:r>
              <a:rPr lang="zh-CN" altLang="en-US" sz="2400" dirty="0">
                <a:solidFill>
                  <a:schemeClr val="bg2">
                    <a:lumMod val="25000"/>
                  </a:schemeClr>
                </a:solidFill>
              </a:rPr>
              <a:t>是指针常量，值不能改变</a:t>
            </a:r>
          </a:p>
          <a:p>
            <a:pPr marL="411162" lvl="1" indent="0" eaLnBrk="1" fontAlgn="auto" hangingPunct="1">
              <a:spcAft>
                <a:spcPts val="0"/>
              </a:spcAft>
              <a:buNone/>
              <a:defRPr/>
            </a:pPr>
            <a:endParaRPr lang="zh-CN" altLang="en-US" sz="2400" dirty="0">
              <a:solidFill>
                <a:schemeClr val="tx1">
                  <a:lumMod val="75000"/>
                  <a:lumOff val="25000"/>
                </a:schemeClr>
              </a:solidFill>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45</a:t>
            </a:fld>
            <a:endParaRPr lang="zh-CN" altLang="en-US"/>
          </a:p>
        </p:txBody>
      </p:sp>
    </p:spTree>
    <p:extLst>
      <p:ext uri="{BB962C8B-B14F-4D97-AF65-F5344CB8AC3E}">
        <p14:creationId xmlns:p14="http://schemas.microsoft.com/office/powerpoint/2010/main" val="317983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指针的运算</a:t>
            </a:r>
          </a:p>
        </p:txBody>
      </p:sp>
      <p:sp>
        <p:nvSpPr>
          <p:cNvPr id="3" name="文本占位符 2"/>
          <p:cNvSpPr>
            <a:spLocks noGrp="1"/>
          </p:cNvSpPr>
          <p:nvPr>
            <p:ph type="body" idx="1"/>
          </p:nvPr>
        </p:nvSpPr>
        <p:spPr/>
        <p:txBody>
          <a:bodyPr/>
          <a:lstStyle/>
          <a:p>
            <a:r>
              <a:rPr lang="zh-CN" altLang="en-US" sz="2400" dirty="0"/>
              <a:t>指针是一种数据类型，和其他数据类型一样，也可以参与部分运算，包括算术运算、关系运算、赋值运算</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46</a:t>
            </a:fld>
            <a:endParaRPr lang="zh-CN" altLang="en-US"/>
          </a:p>
        </p:txBody>
      </p:sp>
    </p:spTree>
    <p:extLst>
      <p:ext uri="{BB962C8B-B14F-4D97-AF65-F5344CB8AC3E}">
        <p14:creationId xmlns:p14="http://schemas.microsoft.com/office/powerpoint/2010/main" val="2223419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指针类型的算术运算</a:t>
            </a:r>
          </a:p>
        </p:txBody>
      </p:sp>
      <p:sp>
        <p:nvSpPr>
          <p:cNvPr id="3" name="内容占位符 2"/>
          <p:cNvSpPr>
            <a:spLocks noGrp="1"/>
          </p:cNvSpPr>
          <p:nvPr>
            <p:ph idx="1"/>
          </p:nvPr>
        </p:nvSpPr>
        <p:spPr/>
        <p:txBody>
          <a:bodyPr/>
          <a:lstStyle/>
          <a:p>
            <a:pPr>
              <a:lnSpc>
                <a:spcPct val="150000"/>
              </a:lnSpc>
            </a:pPr>
            <a:r>
              <a:rPr lang="zh-CN" altLang="en-US" dirty="0">
                <a:latin typeface="宋体" pitchFamily="2" charset="-122"/>
              </a:rPr>
              <a:t>指针与整数的加减运算</a:t>
            </a:r>
          </a:p>
          <a:p>
            <a:pPr>
              <a:lnSpc>
                <a:spcPct val="150000"/>
              </a:lnSpc>
            </a:pPr>
            <a:r>
              <a:rPr lang="zh-CN" altLang="en-US" dirty="0">
                <a:latin typeface="宋体" pitchFamily="2" charset="-122"/>
              </a:rPr>
              <a:t>指针</a:t>
            </a:r>
            <a:r>
              <a:rPr lang="en-US" altLang="zh-CN" dirty="0">
                <a:latin typeface="宋体" pitchFamily="2" charset="-122"/>
              </a:rPr>
              <a:t>++</a:t>
            </a:r>
            <a:r>
              <a:rPr lang="zh-CN" altLang="en-US" dirty="0">
                <a:latin typeface="宋体" pitchFamily="2" charset="-122"/>
              </a:rPr>
              <a:t>，</a:t>
            </a:r>
            <a:r>
              <a:rPr lang="en-US" altLang="zh-CN" dirty="0">
                <a:latin typeface="宋体" pitchFamily="2" charset="-122"/>
              </a:rPr>
              <a:t>--</a:t>
            </a:r>
            <a:r>
              <a:rPr lang="zh-CN" altLang="en-US" dirty="0">
                <a:latin typeface="宋体" pitchFamily="2" charset="-122"/>
              </a:rPr>
              <a:t>运算</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47</a:t>
            </a:fld>
            <a:endParaRPr lang="zh-CN" altLang="en-US"/>
          </a:p>
        </p:txBody>
      </p:sp>
    </p:spTree>
    <p:extLst>
      <p:ext uri="{BB962C8B-B14F-4D97-AF65-F5344CB8AC3E}">
        <p14:creationId xmlns:p14="http://schemas.microsoft.com/office/powerpoint/2010/main" val="2513295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79512" y="44623"/>
            <a:ext cx="9136988" cy="1066800"/>
          </a:xfrm>
        </p:spPr>
        <p:txBody>
          <a:bodyPr/>
          <a:lstStyle/>
          <a:p>
            <a:pPr eaLnBrk="1" hangingPunct="1"/>
            <a:r>
              <a:rPr lang="zh-CN" altLang="en-US" dirty="0"/>
              <a:t>指针类型的算术运算</a:t>
            </a:r>
          </a:p>
        </p:txBody>
      </p:sp>
      <p:sp>
        <p:nvSpPr>
          <p:cNvPr id="18435" name="内容占位符 2"/>
          <p:cNvSpPr>
            <a:spLocks noGrp="1"/>
          </p:cNvSpPr>
          <p:nvPr>
            <p:ph idx="1"/>
          </p:nvPr>
        </p:nvSpPr>
        <p:spPr>
          <a:xfrm>
            <a:off x="168401" y="1111424"/>
            <a:ext cx="8944102" cy="4261792"/>
          </a:xfrm>
        </p:spPr>
        <p:txBody>
          <a:bodyPr>
            <a:normAutofit/>
          </a:bodyPr>
          <a:lstStyle/>
          <a:p>
            <a:pPr marL="576580" indent="-457200" eaLnBrk="1" fontAlgn="auto" hangingPunct="1">
              <a:lnSpc>
                <a:spcPct val="120000"/>
              </a:lnSpc>
              <a:spcAft>
                <a:spcPts val="0"/>
              </a:spcAft>
              <a:defRPr/>
            </a:pPr>
            <a:r>
              <a:rPr lang="zh-CN" altLang="en-US" dirty="0">
                <a:solidFill>
                  <a:schemeClr val="accent6">
                    <a:lumMod val="50000"/>
                  </a:schemeClr>
                </a:solidFill>
              </a:rPr>
              <a:t>指针</a:t>
            </a:r>
            <a:r>
              <a:rPr lang="en-US" altLang="zh-CN" dirty="0">
                <a:solidFill>
                  <a:schemeClr val="accent6">
                    <a:lumMod val="50000"/>
                  </a:schemeClr>
                </a:solidFill>
                <a:cs typeface="Times New Roman" pitchFamily="18" charset="0"/>
              </a:rPr>
              <a:t>p</a:t>
            </a:r>
            <a:r>
              <a:rPr lang="zh-CN" altLang="en-US" dirty="0">
                <a:solidFill>
                  <a:schemeClr val="accent6">
                    <a:lumMod val="50000"/>
                  </a:schemeClr>
                </a:solidFill>
              </a:rPr>
              <a:t>加上或减去整数</a:t>
            </a:r>
            <a:r>
              <a:rPr lang="en-US" altLang="zh-CN" dirty="0">
                <a:solidFill>
                  <a:schemeClr val="accent6">
                    <a:lumMod val="50000"/>
                  </a:schemeClr>
                </a:solidFill>
                <a:cs typeface="Times New Roman" pitchFamily="18" charset="0"/>
              </a:rPr>
              <a:t>n</a:t>
            </a:r>
            <a:endParaRPr lang="en-US" altLang="zh-CN" dirty="0">
              <a:solidFill>
                <a:schemeClr val="accent6">
                  <a:lumMod val="50000"/>
                </a:schemeClr>
              </a:solidFill>
            </a:endParaRPr>
          </a:p>
          <a:p>
            <a:pPr marL="868680" lvl="1" indent="-457200" eaLnBrk="1" fontAlgn="auto" hangingPunct="1">
              <a:lnSpc>
                <a:spcPct val="120000"/>
              </a:lnSpc>
              <a:spcAft>
                <a:spcPts val="0"/>
              </a:spcAft>
              <a:defRPr/>
            </a:pPr>
            <a:r>
              <a:rPr lang="zh-CN" altLang="en-US" sz="2200" dirty="0">
                <a:solidFill>
                  <a:schemeClr val="accent6">
                    <a:lumMod val="50000"/>
                  </a:schemeClr>
                </a:solidFill>
              </a:rPr>
              <a:t>其意义是指针当前指向位置的前方或后方第</a:t>
            </a:r>
            <a:r>
              <a:rPr lang="en-US" altLang="zh-CN" sz="2200" dirty="0">
                <a:solidFill>
                  <a:schemeClr val="accent6">
                    <a:lumMod val="50000"/>
                  </a:schemeClr>
                </a:solidFill>
                <a:cs typeface="Times New Roman" pitchFamily="18" charset="0"/>
              </a:rPr>
              <a:t>n</a:t>
            </a:r>
            <a:r>
              <a:rPr lang="zh-CN" altLang="en-US" sz="2200" dirty="0">
                <a:solidFill>
                  <a:schemeClr val="accent6">
                    <a:lumMod val="50000"/>
                  </a:schemeClr>
                </a:solidFill>
              </a:rPr>
              <a:t>个数据的起始位置。</a:t>
            </a:r>
          </a:p>
          <a:p>
            <a:pPr marL="576580" indent="-457200" eaLnBrk="1" fontAlgn="auto" hangingPunct="1">
              <a:lnSpc>
                <a:spcPct val="120000"/>
              </a:lnSpc>
              <a:spcAft>
                <a:spcPts val="0"/>
              </a:spcAft>
              <a:defRPr/>
            </a:pPr>
            <a:r>
              <a:rPr lang="zh-CN" altLang="en-US" dirty="0">
                <a:solidFill>
                  <a:schemeClr val="accent6">
                    <a:lumMod val="50000"/>
                  </a:schemeClr>
                </a:solidFill>
              </a:rPr>
              <a:t>指针的</a:t>
            </a:r>
            <a:r>
              <a:rPr lang="en-US" altLang="zh-CN" dirty="0">
                <a:solidFill>
                  <a:schemeClr val="accent6">
                    <a:lumMod val="50000"/>
                  </a:schemeClr>
                </a:solidFill>
              </a:rPr>
              <a:t>++</a:t>
            </a:r>
            <a:r>
              <a:rPr lang="zh-CN" altLang="en-US" dirty="0">
                <a:solidFill>
                  <a:schemeClr val="accent6">
                    <a:lumMod val="50000"/>
                  </a:schemeClr>
                </a:solidFill>
              </a:rPr>
              <a:t>、</a:t>
            </a:r>
            <a:r>
              <a:rPr lang="en-US" altLang="zh-CN" dirty="0">
                <a:solidFill>
                  <a:schemeClr val="accent6">
                    <a:lumMod val="50000"/>
                  </a:schemeClr>
                </a:solidFill>
              </a:rPr>
              <a:t>--</a:t>
            </a:r>
            <a:r>
              <a:rPr lang="zh-CN" altLang="en-US" dirty="0">
                <a:solidFill>
                  <a:schemeClr val="accent6">
                    <a:lumMod val="50000"/>
                  </a:schemeClr>
                </a:solidFill>
              </a:rPr>
              <a:t>运算</a:t>
            </a:r>
            <a:endParaRPr lang="en-US" altLang="zh-CN" dirty="0">
              <a:solidFill>
                <a:schemeClr val="accent6">
                  <a:lumMod val="50000"/>
                </a:schemeClr>
              </a:solidFill>
            </a:endParaRPr>
          </a:p>
          <a:p>
            <a:pPr marL="868680" lvl="1" indent="-457200" eaLnBrk="1" fontAlgn="auto" hangingPunct="1">
              <a:lnSpc>
                <a:spcPct val="130000"/>
              </a:lnSpc>
              <a:spcAft>
                <a:spcPts val="0"/>
              </a:spcAft>
              <a:defRPr/>
            </a:pPr>
            <a:r>
              <a:rPr lang="zh-CN" altLang="en-US" sz="2200" dirty="0">
                <a:solidFill>
                  <a:schemeClr val="accent6">
                    <a:lumMod val="50000"/>
                  </a:schemeClr>
                </a:solidFill>
              </a:rPr>
              <a:t>意义是指向下一个或前一个完整数据的起始。</a:t>
            </a:r>
            <a:endParaRPr lang="en-US" altLang="zh-CN" sz="2200" dirty="0">
              <a:solidFill>
                <a:schemeClr val="accent6">
                  <a:lumMod val="50000"/>
                </a:schemeClr>
              </a:solidFill>
            </a:endParaRPr>
          </a:p>
          <a:p>
            <a:pPr marL="576580" indent="-457200" eaLnBrk="1" fontAlgn="auto" hangingPunct="1">
              <a:lnSpc>
                <a:spcPct val="120000"/>
              </a:lnSpc>
              <a:spcAft>
                <a:spcPts val="0"/>
              </a:spcAft>
              <a:defRPr/>
            </a:pPr>
            <a:r>
              <a:rPr lang="zh-CN" altLang="en-US" dirty="0">
                <a:solidFill>
                  <a:schemeClr val="accent6">
                    <a:lumMod val="50000"/>
                  </a:schemeClr>
                </a:solidFill>
              </a:rPr>
              <a:t>运算的结果值取决于指针指向的数据类型，总是指向一个完整数据的起始位置。</a:t>
            </a:r>
          </a:p>
          <a:p>
            <a:pPr marL="576580" indent="-457200" eaLnBrk="1" fontAlgn="auto" hangingPunct="1">
              <a:lnSpc>
                <a:spcPct val="120000"/>
              </a:lnSpc>
              <a:spcAft>
                <a:spcPts val="0"/>
              </a:spcAft>
              <a:defRPr/>
            </a:pPr>
            <a:r>
              <a:rPr lang="zh-CN" altLang="en-US" dirty="0">
                <a:solidFill>
                  <a:schemeClr val="accent6">
                    <a:lumMod val="50000"/>
                  </a:schemeClr>
                </a:solidFill>
                <a:cs typeface="Times New Roman" pitchFamily="18" charset="0"/>
              </a:rPr>
              <a:t>当指针指向</a:t>
            </a:r>
            <a:r>
              <a:rPr lang="zh-CN" altLang="en-US" dirty="0">
                <a:solidFill>
                  <a:srgbClr val="7030A0"/>
                </a:solidFill>
                <a:cs typeface="Times New Roman" pitchFamily="18" charset="0"/>
              </a:rPr>
              <a:t>连续存储的同类型数据</a:t>
            </a:r>
            <a:r>
              <a:rPr lang="zh-CN" altLang="en-US" dirty="0">
                <a:solidFill>
                  <a:schemeClr val="accent6">
                    <a:lumMod val="50000"/>
                  </a:schemeClr>
                </a:solidFill>
                <a:cs typeface="Times New Roman" pitchFamily="18" charset="0"/>
              </a:rPr>
              <a:t>时，指针与整数的加减运和自增自减算才有意义。</a:t>
            </a:r>
            <a:endParaRPr lang="en-US" altLang="zh-CN" dirty="0">
              <a:solidFill>
                <a:schemeClr val="accent6">
                  <a:lumMod val="50000"/>
                </a:schemeClr>
              </a:solidFill>
              <a:cs typeface="Times New Roman" pitchFamily="18" charset="0"/>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48</a:t>
            </a:fld>
            <a:endParaRPr lang="zh-CN" altLang="en-US"/>
          </a:p>
        </p:txBody>
      </p:sp>
    </p:spTree>
    <p:extLst>
      <p:ext uri="{BB962C8B-B14F-4D97-AF65-F5344CB8AC3E}">
        <p14:creationId xmlns:p14="http://schemas.microsoft.com/office/powerpoint/2010/main" val="110372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01" name="组合 55"/>
          <p:cNvGrpSpPr>
            <a:grpSpLocks/>
          </p:cNvGrpSpPr>
          <p:nvPr/>
        </p:nvGrpSpPr>
        <p:grpSpPr bwMode="auto">
          <a:xfrm>
            <a:off x="1331614" y="1688183"/>
            <a:ext cx="6408738" cy="2957512"/>
            <a:chOff x="5451103" y="3429000"/>
            <a:chExt cx="6408712" cy="2957513"/>
          </a:xfrm>
        </p:grpSpPr>
        <p:sp>
          <p:nvSpPr>
            <p:cNvPr id="42003" name="AutoShape 19"/>
            <p:cNvSpPr>
              <a:spLocks/>
            </p:cNvSpPr>
            <p:nvPr/>
          </p:nvSpPr>
          <p:spPr bwMode="auto">
            <a:xfrm>
              <a:off x="7865883" y="3479801"/>
              <a:ext cx="219781" cy="685800"/>
            </a:xfrm>
            <a:prstGeom prst="rightBrace">
              <a:avLst>
                <a:gd name="adj1" fmla="val 37502"/>
                <a:gd name="adj2" fmla="val 50000"/>
              </a:avLst>
            </a:prstGeom>
            <a:noFill/>
            <a:ln w="12699">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lang="zh-CN" altLang="zh-CN" sz="2000">
                <a:latin typeface="Consolas" panose="020B0609020204030204" pitchFamily="49" charset="0"/>
              </a:endParaRPr>
            </a:p>
          </p:txBody>
        </p:sp>
        <p:sp>
          <p:nvSpPr>
            <p:cNvPr id="42004" name="AutoShape 20"/>
            <p:cNvSpPr>
              <a:spLocks/>
            </p:cNvSpPr>
            <p:nvPr/>
          </p:nvSpPr>
          <p:spPr bwMode="auto">
            <a:xfrm>
              <a:off x="7865883" y="4219576"/>
              <a:ext cx="219781" cy="685800"/>
            </a:xfrm>
            <a:prstGeom prst="rightBrace">
              <a:avLst>
                <a:gd name="adj1" fmla="val 37502"/>
                <a:gd name="adj2" fmla="val 50000"/>
              </a:avLst>
            </a:prstGeom>
            <a:noFill/>
            <a:ln w="12699">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lang="zh-CN" altLang="zh-CN" sz="2000">
                <a:latin typeface="Consolas" panose="020B0609020204030204" pitchFamily="49" charset="0"/>
              </a:endParaRPr>
            </a:p>
          </p:txBody>
        </p:sp>
        <p:sp>
          <p:nvSpPr>
            <p:cNvPr id="42005" name="AutoShape 21"/>
            <p:cNvSpPr>
              <a:spLocks/>
            </p:cNvSpPr>
            <p:nvPr/>
          </p:nvSpPr>
          <p:spPr bwMode="auto">
            <a:xfrm>
              <a:off x="7865883" y="4959351"/>
              <a:ext cx="219781" cy="685800"/>
            </a:xfrm>
            <a:prstGeom prst="rightBrace">
              <a:avLst>
                <a:gd name="adj1" fmla="val 37502"/>
                <a:gd name="adj2" fmla="val 50000"/>
              </a:avLst>
            </a:prstGeom>
            <a:noFill/>
            <a:ln w="12699">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lang="zh-CN" altLang="zh-CN" sz="2000">
                <a:latin typeface="Consolas" panose="020B0609020204030204" pitchFamily="49" charset="0"/>
              </a:endParaRPr>
            </a:p>
          </p:txBody>
        </p:sp>
        <p:sp>
          <p:nvSpPr>
            <p:cNvPr id="42006" name="AutoShape 22"/>
            <p:cNvSpPr>
              <a:spLocks/>
            </p:cNvSpPr>
            <p:nvPr/>
          </p:nvSpPr>
          <p:spPr bwMode="auto">
            <a:xfrm>
              <a:off x="7865883" y="5700713"/>
              <a:ext cx="219781" cy="685800"/>
            </a:xfrm>
            <a:prstGeom prst="rightBrace">
              <a:avLst>
                <a:gd name="adj1" fmla="val 37502"/>
                <a:gd name="adj2" fmla="val 50000"/>
              </a:avLst>
            </a:prstGeom>
            <a:noFill/>
            <a:ln w="12699">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lang="zh-CN" altLang="zh-CN" sz="2000">
                <a:latin typeface="Consolas" panose="020B0609020204030204" pitchFamily="49" charset="0"/>
              </a:endParaRPr>
            </a:p>
          </p:txBody>
        </p:sp>
        <p:sp>
          <p:nvSpPr>
            <p:cNvPr id="42007" name="Text Box 36"/>
            <p:cNvSpPr txBox="1">
              <a:spLocks noChangeArrowheads="1"/>
            </p:cNvSpPr>
            <p:nvPr/>
          </p:nvSpPr>
          <p:spPr bwMode="auto">
            <a:xfrm>
              <a:off x="8271102" y="3516313"/>
              <a:ext cx="3042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000">
                  <a:latin typeface="Consolas" panose="020B0609020204030204" pitchFamily="49" charset="0"/>
                  <a:ea typeface="宋体" panose="02010600030101010101" pitchFamily="2" charset="-122"/>
                </a:rPr>
                <a:t>*pa</a:t>
              </a:r>
              <a:r>
                <a:rPr lang="zh-CN" altLang="en-US" sz="2000">
                  <a:latin typeface="Consolas" panose="020B0609020204030204" pitchFamily="49" charset="0"/>
                  <a:ea typeface="宋体" panose="02010600030101010101" pitchFamily="2" charset="-122"/>
                </a:rPr>
                <a:t>等同于</a:t>
              </a:r>
              <a:r>
                <a:rPr lang="en-US" altLang="zh-CN" sz="2000">
                  <a:latin typeface="Consolas" panose="020B0609020204030204" pitchFamily="49" charset="0"/>
                  <a:ea typeface="宋体" panose="02010600030101010101" pitchFamily="2" charset="-122"/>
                </a:rPr>
                <a:t>a[0]</a:t>
              </a:r>
            </a:p>
          </p:txBody>
        </p:sp>
        <p:sp>
          <p:nvSpPr>
            <p:cNvPr id="42008" name="Text Box 37"/>
            <p:cNvSpPr txBox="1">
              <a:spLocks noChangeArrowheads="1"/>
            </p:cNvSpPr>
            <p:nvPr/>
          </p:nvSpPr>
          <p:spPr bwMode="auto">
            <a:xfrm>
              <a:off x="8271103" y="4254501"/>
              <a:ext cx="35167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000">
                  <a:latin typeface="Consolas" panose="020B0609020204030204" pitchFamily="49" charset="0"/>
                  <a:ea typeface="宋体" panose="02010600030101010101" pitchFamily="2" charset="-122"/>
                </a:rPr>
                <a:t>*(pa+1)</a:t>
              </a:r>
              <a:r>
                <a:rPr lang="zh-CN" altLang="en-US" sz="2000">
                  <a:latin typeface="Consolas" panose="020B0609020204030204" pitchFamily="49" charset="0"/>
                  <a:ea typeface="宋体" panose="02010600030101010101" pitchFamily="2" charset="-122"/>
                </a:rPr>
                <a:t>等同于</a:t>
              </a:r>
              <a:r>
                <a:rPr lang="en-US" altLang="zh-CN" sz="2000">
                  <a:latin typeface="Consolas" panose="020B0609020204030204" pitchFamily="49" charset="0"/>
                  <a:ea typeface="宋体" panose="02010600030101010101" pitchFamily="2" charset="-122"/>
                </a:rPr>
                <a:t>a[1]</a:t>
              </a:r>
            </a:p>
          </p:txBody>
        </p:sp>
        <p:sp>
          <p:nvSpPr>
            <p:cNvPr id="42009" name="Text Box 38"/>
            <p:cNvSpPr txBox="1">
              <a:spLocks noChangeArrowheads="1"/>
            </p:cNvSpPr>
            <p:nvPr/>
          </p:nvSpPr>
          <p:spPr bwMode="auto">
            <a:xfrm>
              <a:off x="8271103" y="4991101"/>
              <a:ext cx="358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000">
                  <a:latin typeface="Consolas" panose="020B0609020204030204" pitchFamily="49" charset="0"/>
                  <a:ea typeface="宋体" panose="02010600030101010101" pitchFamily="2" charset="-122"/>
                </a:rPr>
                <a:t>*(pa+2)</a:t>
              </a:r>
              <a:r>
                <a:rPr lang="zh-CN" altLang="en-US" sz="2000">
                  <a:latin typeface="Consolas" panose="020B0609020204030204" pitchFamily="49" charset="0"/>
                  <a:ea typeface="宋体" panose="02010600030101010101" pitchFamily="2" charset="-122"/>
                </a:rPr>
                <a:t>等同于</a:t>
              </a:r>
              <a:r>
                <a:rPr lang="en-US" altLang="zh-CN" sz="2000">
                  <a:latin typeface="Consolas" panose="020B0609020204030204" pitchFamily="49" charset="0"/>
                  <a:ea typeface="宋体" panose="02010600030101010101" pitchFamily="2" charset="-122"/>
                </a:rPr>
                <a:t>a[2]</a:t>
              </a:r>
            </a:p>
          </p:txBody>
        </p:sp>
        <p:sp>
          <p:nvSpPr>
            <p:cNvPr id="42010" name="Text Box 39"/>
            <p:cNvSpPr txBox="1">
              <a:spLocks noChangeArrowheads="1"/>
            </p:cNvSpPr>
            <p:nvPr/>
          </p:nvSpPr>
          <p:spPr bwMode="auto">
            <a:xfrm>
              <a:off x="8271103" y="5729288"/>
              <a:ext cx="358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en-US" altLang="zh-CN" sz="2000">
                  <a:latin typeface="Consolas" panose="020B0609020204030204" pitchFamily="49" charset="0"/>
                  <a:ea typeface="宋体" panose="02010600030101010101" pitchFamily="2" charset="-122"/>
                </a:rPr>
                <a:t>*(pa+3)</a:t>
              </a:r>
              <a:r>
                <a:rPr lang="zh-CN" altLang="en-US" sz="2000">
                  <a:latin typeface="Consolas" panose="020B0609020204030204" pitchFamily="49" charset="0"/>
                  <a:ea typeface="宋体" panose="02010600030101010101" pitchFamily="2" charset="-122"/>
                </a:rPr>
                <a:t>等同于</a:t>
              </a:r>
              <a:r>
                <a:rPr lang="en-US" altLang="zh-CN" sz="2000">
                  <a:latin typeface="Consolas" panose="020B0609020204030204" pitchFamily="49" charset="0"/>
                  <a:ea typeface="宋体" panose="02010600030101010101" pitchFamily="2" charset="-122"/>
                </a:rPr>
                <a:t>a[3]</a:t>
              </a:r>
            </a:p>
          </p:txBody>
        </p:sp>
        <p:sp>
          <p:nvSpPr>
            <p:cNvPr id="42011" name="Rectangle 5"/>
            <p:cNvSpPr>
              <a:spLocks noChangeArrowheads="1"/>
            </p:cNvSpPr>
            <p:nvPr/>
          </p:nvSpPr>
          <p:spPr bwMode="auto">
            <a:xfrm>
              <a:off x="5451103" y="3429000"/>
              <a:ext cx="2307696" cy="2952328"/>
            </a:xfrm>
            <a:prstGeom prst="rect">
              <a:avLst/>
            </a:prstGeom>
            <a:solidFill>
              <a:schemeClr val="bg1"/>
            </a:solidFill>
            <a:ln w="12699">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Consolas" panose="020B0609020204030204" pitchFamily="49" charset="0"/>
              </a:endParaRPr>
            </a:p>
          </p:txBody>
        </p:sp>
        <p:sp>
          <p:nvSpPr>
            <p:cNvPr id="42012" name="Line 6"/>
            <p:cNvSpPr>
              <a:spLocks noChangeShapeType="1"/>
            </p:cNvSpPr>
            <p:nvPr/>
          </p:nvSpPr>
          <p:spPr bwMode="auto">
            <a:xfrm>
              <a:off x="5451103" y="4176291"/>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3" name="Line 10"/>
            <p:cNvSpPr>
              <a:spLocks noChangeShapeType="1"/>
            </p:cNvSpPr>
            <p:nvPr/>
          </p:nvSpPr>
          <p:spPr bwMode="auto">
            <a:xfrm>
              <a:off x="5451103" y="5290716"/>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4" name="Line 11"/>
            <p:cNvSpPr>
              <a:spLocks noChangeShapeType="1"/>
            </p:cNvSpPr>
            <p:nvPr/>
          </p:nvSpPr>
          <p:spPr bwMode="auto">
            <a:xfrm>
              <a:off x="5451103" y="4547766"/>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5" name="Line 12"/>
            <p:cNvSpPr>
              <a:spLocks noChangeShapeType="1"/>
            </p:cNvSpPr>
            <p:nvPr/>
          </p:nvSpPr>
          <p:spPr bwMode="auto">
            <a:xfrm>
              <a:off x="5451103" y="4919241"/>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6" name="Line 13"/>
            <p:cNvSpPr>
              <a:spLocks noChangeShapeType="1"/>
            </p:cNvSpPr>
            <p:nvPr/>
          </p:nvSpPr>
          <p:spPr bwMode="auto">
            <a:xfrm>
              <a:off x="5451103" y="6033666"/>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7" name="Line 14"/>
            <p:cNvSpPr>
              <a:spLocks noChangeShapeType="1"/>
            </p:cNvSpPr>
            <p:nvPr/>
          </p:nvSpPr>
          <p:spPr bwMode="auto">
            <a:xfrm>
              <a:off x="5451103" y="5662191"/>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8" name="Line 15"/>
            <p:cNvSpPr>
              <a:spLocks noChangeShapeType="1"/>
            </p:cNvSpPr>
            <p:nvPr/>
          </p:nvSpPr>
          <p:spPr bwMode="auto">
            <a:xfrm>
              <a:off x="5451103" y="3804816"/>
              <a:ext cx="2307696"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02" name="Text Box 41"/>
          <p:cNvSpPr txBox="1">
            <a:spLocks noChangeArrowheads="1"/>
          </p:cNvSpPr>
          <p:nvPr/>
        </p:nvSpPr>
        <p:spPr bwMode="auto">
          <a:xfrm>
            <a:off x="1361777" y="908720"/>
            <a:ext cx="29511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7620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7620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sz="2000">
                <a:latin typeface="Consolas" panose="020B0609020204030204" pitchFamily="49" charset="0"/>
                <a:ea typeface="宋体" panose="02010600030101010101" pitchFamily="2" charset="-122"/>
              </a:rPr>
              <a:t>short a[4];</a:t>
            </a:r>
          </a:p>
          <a:p>
            <a:r>
              <a:rPr lang="en-US" altLang="zh-CN" sz="2000">
                <a:latin typeface="Consolas" panose="020B0609020204030204" pitchFamily="49" charset="0"/>
                <a:ea typeface="宋体" panose="02010600030101010101" pitchFamily="2" charset="-122"/>
              </a:rPr>
              <a:t>short *pa=a</a:t>
            </a:r>
          </a:p>
        </p:txBody>
      </p:sp>
      <p:sp>
        <p:nvSpPr>
          <p:cNvPr id="48" name="标题 1"/>
          <p:cNvSpPr txBox="1">
            <a:spLocks/>
          </p:cNvSpPr>
          <p:nvPr/>
        </p:nvSpPr>
        <p:spPr>
          <a:xfrm>
            <a:off x="1331614" y="34737"/>
            <a:ext cx="7848898" cy="848695"/>
          </a:xfrm>
          <a:prstGeom prst="rect">
            <a:avLst/>
          </a:prstGeom>
        </p:spPr>
        <p:txBody>
          <a:bodyPr anchor="ctr"/>
          <a:lstStyle>
            <a:lvl1pPr algn="l" rtl="0" eaLnBrk="0" fontAlgn="base" hangingPunct="0">
              <a:spcBef>
                <a:spcPct val="0"/>
              </a:spcBef>
              <a:spcAft>
                <a:spcPct val="0"/>
              </a:spcAft>
              <a:defRPr sz="4000" kern="1200">
                <a:solidFill>
                  <a:srgbClr val="0066FF"/>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2pPr>
            <a:lvl3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3pPr>
            <a:lvl4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4pPr>
            <a:lvl5pPr algn="l" rtl="0" eaLnBrk="0" fontAlgn="base" hangingPunct="0">
              <a:spcBef>
                <a:spcPct val="0"/>
              </a:spcBef>
              <a:spcAft>
                <a:spcPct val="0"/>
              </a:spcAft>
              <a:defRPr sz="4000">
                <a:solidFill>
                  <a:srgbClr val="0066FF"/>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endParaRPr kumimoji="0" lang="zh-CN" altLang="en-US">
              <a:solidFill>
                <a:schemeClr val="bg1"/>
              </a:solidFill>
            </a:endParaRPr>
          </a:p>
        </p:txBody>
      </p:sp>
      <p:sp>
        <p:nvSpPr>
          <p:cNvPr id="2" name="标题 1"/>
          <p:cNvSpPr>
            <a:spLocks noGrp="1"/>
          </p:cNvSpPr>
          <p:nvPr>
            <p:ph type="title"/>
          </p:nvPr>
        </p:nvSpPr>
        <p:spPr/>
        <p:txBody>
          <a:bodyPr/>
          <a:lstStyle/>
          <a:p>
            <a:r>
              <a:rPr lang="zh-CN" altLang="en-US"/>
              <a:t>指针与整数相加的含义</a:t>
            </a:r>
          </a:p>
        </p:txBody>
      </p:sp>
      <p:sp>
        <p:nvSpPr>
          <p:cNvPr id="6" name="灯片编号占位符 5"/>
          <p:cNvSpPr>
            <a:spLocks noGrp="1"/>
          </p:cNvSpPr>
          <p:nvPr>
            <p:ph type="sldNum" sz="quarter" idx="4"/>
          </p:nvPr>
        </p:nvSpPr>
        <p:spPr/>
        <p:txBody>
          <a:bodyPr/>
          <a:lstStyle/>
          <a:p>
            <a:fld id="{DBF61A97-1E6D-4DF7-91B6-0C7F17F0A6D0}" type="slidenum">
              <a:rPr lang="zh-CN" altLang="en-US" smtClean="0"/>
              <a:pPr/>
              <a:t>49</a:t>
            </a:fld>
            <a:endParaRPr lang="zh-CN" altLang="en-US"/>
          </a:p>
        </p:txBody>
      </p:sp>
    </p:spTree>
    <p:extLst>
      <p:ext uri="{BB962C8B-B14F-4D97-AF65-F5344CB8AC3E}">
        <p14:creationId xmlns:p14="http://schemas.microsoft.com/office/powerpoint/2010/main" val="339612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数组的定义与使用</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5</a:t>
            </a:fld>
            <a:endParaRPr lang="zh-CN" altLang="en-US"/>
          </a:p>
        </p:txBody>
      </p:sp>
    </p:spTree>
    <p:extLst>
      <p:ext uri="{BB962C8B-B14F-4D97-AF65-F5344CB8AC3E}">
        <p14:creationId xmlns:p14="http://schemas.microsoft.com/office/powerpoint/2010/main" val="2636973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4332" y="-27384"/>
            <a:ext cx="9660236" cy="1066800"/>
          </a:xfrm>
        </p:spPr>
        <p:txBody>
          <a:bodyPr/>
          <a:lstStyle/>
          <a:p>
            <a:pPr eaLnBrk="1" hangingPunct="1"/>
            <a:r>
              <a:rPr lang="zh-CN" altLang="en-US" dirty="0"/>
              <a:t>指针类型的关系运算</a:t>
            </a:r>
          </a:p>
        </p:txBody>
      </p:sp>
      <p:sp>
        <p:nvSpPr>
          <p:cNvPr id="18435" name="内容占位符 2"/>
          <p:cNvSpPr>
            <a:spLocks noGrp="1"/>
          </p:cNvSpPr>
          <p:nvPr>
            <p:ph idx="1"/>
          </p:nvPr>
        </p:nvSpPr>
        <p:spPr>
          <a:xfrm>
            <a:off x="251520" y="1187054"/>
            <a:ext cx="8644766" cy="3929062"/>
          </a:xfrm>
        </p:spPr>
        <p:txBody>
          <a:bodyPr>
            <a:normAutofit/>
          </a:bodyPr>
          <a:lstStyle/>
          <a:p>
            <a:pPr marL="365760" lvl="1" indent="-256032" eaLnBrk="1" fontAlgn="auto" hangingPunct="1">
              <a:lnSpc>
                <a:spcPct val="120000"/>
              </a:lnSpc>
              <a:spcAft>
                <a:spcPts val="0"/>
              </a:spcAft>
              <a:buClr>
                <a:schemeClr val="accent3"/>
              </a:buClr>
              <a:buFont typeface="Georgia"/>
              <a:buChar char="•"/>
              <a:defRPr/>
            </a:pPr>
            <a:r>
              <a:rPr lang="zh-CN" altLang="en-US" sz="2400" dirty="0">
                <a:solidFill>
                  <a:schemeClr val="tx1"/>
                </a:solidFill>
                <a:latin typeface="宋体" pitchFamily="2" charset="-122"/>
              </a:rPr>
              <a:t>指向相同类型数据的指针之间可以进行各种关系运算。</a:t>
            </a:r>
          </a:p>
          <a:p>
            <a:pPr marL="365760" lvl="1" indent="-256032" eaLnBrk="1" fontAlgn="auto" hangingPunct="1">
              <a:lnSpc>
                <a:spcPct val="120000"/>
              </a:lnSpc>
              <a:spcAft>
                <a:spcPts val="0"/>
              </a:spcAft>
              <a:buClr>
                <a:schemeClr val="accent3"/>
              </a:buClr>
              <a:buFont typeface="Georgia"/>
              <a:buChar char="•"/>
              <a:defRPr/>
            </a:pPr>
            <a:r>
              <a:rPr lang="zh-CN" altLang="en-US" sz="2400" dirty="0">
                <a:solidFill>
                  <a:schemeClr val="tx1"/>
                </a:solidFill>
                <a:latin typeface="宋体" pitchFamily="2" charset="-122"/>
              </a:rPr>
              <a:t>指向不同数据类型的指针，以及指针与一般整数变量之间的关系运算是无意义的。</a:t>
            </a:r>
          </a:p>
          <a:p>
            <a:pPr marL="365760" lvl="1" indent="-256032" eaLnBrk="1" fontAlgn="auto" hangingPunct="1">
              <a:lnSpc>
                <a:spcPct val="120000"/>
              </a:lnSpc>
              <a:spcAft>
                <a:spcPts val="0"/>
              </a:spcAft>
              <a:buClr>
                <a:schemeClr val="accent3"/>
              </a:buClr>
              <a:buFont typeface="Georgia"/>
              <a:buChar char="•"/>
              <a:defRPr/>
            </a:pPr>
            <a:r>
              <a:rPr lang="zh-CN" altLang="en-US" sz="2400" dirty="0">
                <a:solidFill>
                  <a:schemeClr val="tx1"/>
                </a:solidFill>
                <a:latin typeface="宋体" pitchFamily="2" charset="-122"/>
              </a:rPr>
              <a:t>指针可以和零之间进行等于或不等于的关系运算</a:t>
            </a:r>
            <a:r>
              <a:rPr lang="zh-CN" altLang="en-US" sz="2600" dirty="0">
                <a:solidFill>
                  <a:schemeClr val="tx1"/>
                </a:solidFill>
                <a:latin typeface="宋体" pitchFamily="2" charset="-122"/>
              </a:rPr>
              <a:t>。</a:t>
            </a:r>
            <a:endParaRPr lang="en-US" altLang="zh-CN" sz="2600" dirty="0">
              <a:solidFill>
                <a:schemeClr val="tx1"/>
              </a:solidFill>
              <a:latin typeface="宋体" pitchFamily="2" charset="-122"/>
            </a:endParaRPr>
          </a:p>
          <a:p>
            <a:pPr marL="411162" lvl="1" indent="0" eaLnBrk="1" fontAlgn="auto" hangingPunct="1">
              <a:lnSpc>
                <a:spcPct val="120000"/>
              </a:lnSpc>
              <a:spcAft>
                <a:spcPts val="0"/>
              </a:spcAft>
              <a:buNone/>
              <a:defRPr/>
            </a:pPr>
            <a:r>
              <a:rPr lang="zh-CN" altLang="en-US" dirty="0">
                <a:solidFill>
                  <a:srgbClr val="00B050"/>
                </a:solidFill>
                <a:latin typeface="宋体" pitchFamily="2" charset="-122"/>
              </a:rPr>
              <a:t>例如：</a:t>
            </a:r>
            <a:r>
              <a:rPr lang="en-US" altLang="zh-CN" dirty="0">
                <a:solidFill>
                  <a:srgbClr val="00B050"/>
                </a:solidFill>
                <a:latin typeface="Times New Roman" pitchFamily="18" charset="0"/>
                <a:cs typeface="Times New Roman" pitchFamily="18" charset="0"/>
              </a:rPr>
              <a:t>p == 0 </a:t>
            </a:r>
            <a:r>
              <a:rPr lang="zh-CN" altLang="en-US" dirty="0">
                <a:solidFill>
                  <a:srgbClr val="00B050"/>
                </a:solidFill>
                <a:latin typeface="Times New Roman" pitchFamily="18" charset="0"/>
                <a:cs typeface="Times New Roman" pitchFamily="18" charset="0"/>
              </a:rPr>
              <a:t>或 </a:t>
            </a:r>
            <a:r>
              <a:rPr lang="en-US" altLang="zh-CN" dirty="0">
                <a:solidFill>
                  <a:srgbClr val="00B050"/>
                </a:solidFill>
                <a:latin typeface="Times New Roman" pitchFamily="18" charset="0"/>
                <a:cs typeface="Times New Roman" pitchFamily="18" charset="0"/>
              </a:rPr>
              <a:t>p != 0</a:t>
            </a:r>
          </a:p>
          <a:p>
            <a:pPr marL="411162" lvl="1" indent="0" eaLnBrk="1" fontAlgn="auto" hangingPunct="1">
              <a:lnSpc>
                <a:spcPct val="120000"/>
              </a:lnSpc>
              <a:spcAft>
                <a:spcPts val="0"/>
              </a:spcAft>
              <a:buNone/>
              <a:defRPr/>
            </a:pPr>
            <a:r>
              <a:rPr lang="zh-CN" altLang="en-US" dirty="0">
                <a:solidFill>
                  <a:srgbClr val="7030A0"/>
                </a:solidFill>
                <a:latin typeface="Times New Roman" pitchFamily="18" charset="0"/>
                <a:cs typeface="Times New Roman" pitchFamily="18" charset="0"/>
              </a:rPr>
              <a:t>习惯：如果不便于用一个有效地址给一个指针变量赋初值，那么应当用</a:t>
            </a:r>
            <a:r>
              <a:rPr lang="en-US" altLang="zh-CN" dirty="0">
                <a:solidFill>
                  <a:srgbClr val="7030A0"/>
                </a:solidFill>
                <a:latin typeface="Times New Roman" pitchFamily="18" charset="0"/>
                <a:cs typeface="Times New Roman" pitchFamily="18" charset="0"/>
              </a:rPr>
              <a:t>0</a:t>
            </a:r>
            <a:r>
              <a:rPr lang="zh-CN" altLang="en-US" dirty="0">
                <a:solidFill>
                  <a:srgbClr val="7030A0"/>
                </a:solidFill>
                <a:latin typeface="Times New Roman" pitchFamily="18" charset="0"/>
                <a:cs typeface="Times New Roman" pitchFamily="18" charset="0"/>
              </a:rPr>
              <a:t>作为它的初值，从而避免指向不确定地址的指针出现。</a:t>
            </a:r>
            <a:endParaRPr lang="en-US" altLang="zh-CN" dirty="0">
              <a:solidFill>
                <a:srgbClr val="7030A0"/>
              </a:solidFill>
              <a:latin typeface="Times New Roman" pitchFamily="18" charset="0"/>
              <a:cs typeface="Times New Roman" pitchFamily="18" charset="0"/>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50</a:t>
            </a:fld>
            <a:endParaRPr lang="zh-CN" altLang="en-US"/>
          </a:p>
        </p:txBody>
      </p:sp>
    </p:spTree>
    <p:extLst>
      <p:ext uri="{BB962C8B-B14F-4D97-AF65-F5344CB8AC3E}">
        <p14:creationId xmlns:p14="http://schemas.microsoft.com/office/powerpoint/2010/main" val="1158780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413625" y="-27384"/>
            <a:ext cx="4190823" cy="1066800"/>
          </a:xfrm>
        </p:spPr>
        <p:txBody>
          <a:bodyPr/>
          <a:lstStyle/>
          <a:p>
            <a:pPr eaLnBrk="1" hangingPunct="1"/>
            <a:r>
              <a:rPr lang="zh-CN" altLang="en-US" dirty="0"/>
              <a:t>例</a:t>
            </a:r>
            <a:r>
              <a:rPr lang="en-US" altLang="zh-CN" dirty="0"/>
              <a:t>6-5</a:t>
            </a:r>
            <a:r>
              <a:rPr lang="zh-CN" altLang="en-US" dirty="0"/>
              <a:t>指针赋值运算</a:t>
            </a:r>
          </a:p>
        </p:txBody>
      </p:sp>
      <p:sp>
        <p:nvSpPr>
          <p:cNvPr id="18435" name="内容占位符 2"/>
          <p:cNvSpPr>
            <a:spLocks noGrp="1"/>
          </p:cNvSpPr>
          <p:nvPr>
            <p:ph idx="1"/>
          </p:nvPr>
        </p:nvSpPr>
        <p:spPr>
          <a:xfrm>
            <a:off x="239267" y="178894"/>
            <a:ext cx="8904733" cy="4114202"/>
          </a:xfrm>
        </p:spPr>
        <p:txBody>
          <a:bodyPr>
            <a:normAutofit/>
          </a:bodyPr>
          <a:lstStyle/>
          <a:p>
            <a:pPr marL="411162" lvl="1" indent="0" eaLnBrk="1" fontAlgn="auto" hangingPunct="1">
              <a:spcAft>
                <a:spcPts val="0"/>
              </a:spcAft>
              <a:buNone/>
              <a:defRPr/>
            </a:pPr>
            <a:r>
              <a:rPr lang="en-US" altLang="zh-CN" dirty="0">
                <a:solidFill>
                  <a:schemeClr val="tx1"/>
                </a:solidFill>
              </a:rPr>
              <a:t>#include&lt;iostream&gt;</a:t>
            </a:r>
          </a:p>
          <a:p>
            <a:pPr marL="411162" lvl="1" indent="0" eaLnBrk="1" fontAlgn="auto" hangingPunct="1">
              <a:spcAft>
                <a:spcPts val="0"/>
              </a:spcAft>
              <a:buNone/>
              <a:defRPr/>
            </a:pPr>
            <a:r>
              <a:rPr lang="en-US" altLang="zh-CN" dirty="0">
                <a:solidFill>
                  <a:schemeClr val="tx1"/>
                </a:solidFill>
              </a:rPr>
              <a:t>using namespace std;</a:t>
            </a:r>
          </a:p>
          <a:p>
            <a:pPr marL="411162" lvl="1" indent="0" eaLnBrk="1" fontAlgn="auto" hangingPunct="1">
              <a:spcAft>
                <a:spcPts val="0"/>
              </a:spcAft>
              <a:buNone/>
              <a:defRPr/>
            </a:pPr>
            <a:endParaRPr lang="en-US" altLang="zh-CN" dirty="0">
              <a:solidFill>
                <a:schemeClr val="tx1"/>
              </a:solidFill>
            </a:endParaRPr>
          </a:p>
          <a:p>
            <a:pPr marL="411162" lvl="1" indent="0" eaLnBrk="1" fontAlgn="auto" hangingPunct="1">
              <a:spcAft>
                <a:spcPts val="0"/>
              </a:spcAft>
              <a:buNone/>
              <a:defRPr/>
            </a:pPr>
            <a:r>
              <a:rPr lang="en-US" altLang="zh-CN" dirty="0">
                <a:solidFill>
                  <a:schemeClr val="tx1"/>
                </a:solidFill>
              </a:rPr>
              <a:t>int main() {</a:t>
            </a:r>
          </a:p>
          <a:p>
            <a:pPr marL="411162" lvl="1" indent="0" eaLnBrk="1" fontAlgn="auto" hangingPunct="1">
              <a:spcAft>
                <a:spcPts val="0"/>
              </a:spcAft>
              <a:buNone/>
              <a:defRPr/>
            </a:pPr>
            <a:r>
              <a:rPr lang="en-US" altLang="zh-CN" dirty="0">
                <a:solidFill>
                  <a:schemeClr val="tx1"/>
                </a:solidFill>
              </a:rPr>
              <a:t>	void *</a:t>
            </a:r>
            <a:r>
              <a:rPr lang="en-US" altLang="zh-CN" dirty="0" err="1">
                <a:solidFill>
                  <a:schemeClr val="tx1"/>
                </a:solidFill>
              </a:rPr>
              <a:t>pv</a:t>
            </a:r>
            <a:r>
              <a:rPr lang="en-US" altLang="zh-CN" dirty="0">
                <a:solidFill>
                  <a:schemeClr val="tx1"/>
                </a:solidFill>
              </a:rPr>
              <a:t>;</a:t>
            </a:r>
          </a:p>
          <a:p>
            <a:pPr marL="411162" lvl="1" indent="0" eaLnBrk="1" fontAlgn="auto" hangingPunct="1">
              <a:spcAft>
                <a:spcPts val="0"/>
              </a:spcAft>
              <a:buNone/>
              <a:defRPr/>
            </a:pPr>
            <a:r>
              <a:rPr lang="en-US" altLang="zh-CN" dirty="0">
                <a:solidFill>
                  <a:schemeClr val="tx1"/>
                </a:solidFill>
              </a:rPr>
              <a:t>	int </a:t>
            </a:r>
            <a:r>
              <a:rPr lang="en-US" altLang="zh-CN" dirty="0" err="1">
                <a:solidFill>
                  <a:schemeClr val="tx1"/>
                </a:solidFill>
              </a:rPr>
              <a:t>i</a:t>
            </a:r>
            <a:r>
              <a:rPr lang="en-US" altLang="zh-CN" dirty="0">
                <a:solidFill>
                  <a:schemeClr val="tx1"/>
                </a:solidFill>
              </a:rPr>
              <a:t> = 5;</a:t>
            </a:r>
          </a:p>
          <a:p>
            <a:pPr marL="411162" lvl="1" indent="0" eaLnBrk="1" fontAlgn="auto" hangingPunct="1">
              <a:spcAft>
                <a:spcPts val="0"/>
              </a:spcAft>
              <a:buNone/>
              <a:defRPr/>
            </a:pPr>
            <a:r>
              <a:rPr lang="en-US" altLang="zh-CN" dirty="0">
                <a:solidFill>
                  <a:schemeClr val="tx1"/>
                </a:solidFill>
              </a:rPr>
              <a:t>	</a:t>
            </a:r>
            <a:r>
              <a:rPr lang="en-US" altLang="zh-CN" dirty="0" err="1">
                <a:solidFill>
                  <a:schemeClr val="tx1"/>
                </a:solidFill>
              </a:rPr>
              <a:t>pv</a:t>
            </a:r>
            <a:r>
              <a:rPr lang="en-US" altLang="zh-CN" dirty="0">
                <a:solidFill>
                  <a:schemeClr val="tx1"/>
                </a:solidFill>
              </a:rPr>
              <a:t> = &amp;</a:t>
            </a:r>
            <a:r>
              <a:rPr lang="en-US" altLang="zh-CN" dirty="0" err="1">
                <a:solidFill>
                  <a:schemeClr val="tx1"/>
                </a:solidFill>
              </a:rPr>
              <a:t>i</a:t>
            </a:r>
            <a:r>
              <a:rPr lang="en-US" altLang="zh-CN" dirty="0">
                <a:solidFill>
                  <a:schemeClr val="tx1"/>
                </a:solidFill>
              </a:rPr>
              <a:t>;</a:t>
            </a:r>
          </a:p>
          <a:p>
            <a:pPr marL="411162" lvl="1" indent="0" eaLnBrk="1" fontAlgn="auto" hangingPunct="1">
              <a:spcAft>
                <a:spcPts val="0"/>
              </a:spcAft>
              <a:buNone/>
              <a:defRPr/>
            </a:pPr>
            <a:r>
              <a:rPr lang="en-US" altLang="zh-CN" dirty="0">
                <a:solidFill>
                  <a:schemeClr val="tx1"/>
                </a:solidFill>
              </a:rPr>
              <a:t>	int *pint = </a:t>
            </a:r>
            <a:r>
              <a:rPr lang="en-US" altLang="zh-CN" dirty="0" err="1">
                <a:solidFill>
                  <a:schemeClr val="tx1"/>
                </a:solidFill>
              </a:rPr>
              <a:t>static_cast</a:t>
            </a:r>
            <a:r>
              <a:rPr lang="en-US" altLang="zh-CN" dirty="0">
                <a:solidFill>
                  <a:schemeClr val="tx1"/>
                </a:solidFill>
              </a:rPr>
              <a:t>&lt;int *&gt;(</a:t>
            </a:r>
            <a:r>
              <a:rPr lang="en-US" altLang="zh-CN" dirty="0" err="1">
                <a:solidFill>
                  <a:schemeClr val="tx1"/>
                </a:solidFill>
              </a:rPr>
              <a:t>pv</a:t>
            </a:r>
            <a:r>
              <a:rPr lang="en-US" altLang="zh-CN" dirty="0">
                <a:solidFill>
                  <a:schemeClr val="tx1"/>
                </a:solidFill>
              </a:rPr>
              <a:t>);</a:t>
            </a:r>
          </a:p>
          <a:p>
            <a:pPr marL="411162" lvl="1" indent="0" eaLnBrk="1" fontAlgn="auto" hangingPunct="1">
              <a:spcAft>
                <a:spcPts val="0"/>
              </a:spcAft>
              <a:buNone/>
              <a:defRPr/>
            </a:pPr>
            <a:r>
              <a:rPr lang="en-US" altLang="zh-CN" dirty="0">
                <a:solidFill>
                  <a:schemeClr val="tx1"/>
                </a:solidFill>
              </a:rPr>
              <a:t>	</a:t>
            </a:r>
            <a:r>
              <a:rPr lang="en-US" altLang="zh-CN" dirty="0" err="1">
                <a:solidFill>
                  <a:schemeClr val="tx1"/>
                </a:solidFill>
              </a:rPr>
              <a:t>cout</a:t>
            </a:r>
            <a:r>
              <a:rPr lang="en-US" altLang="zh-CN" dirty="0">
                <a:solidFill>
                  <a:schemeClr val="tx1"/>
                </a:solidFill>
              </a:rPr>
              <a:t> &lt;&lt;“*pint=”&lt;&lt;*pint&lt;&lt;</a:t>
            </a:r>
            <a:r>
              <a:rPr lang="en-US" altLang="zh-CN" dirty="0" err="1">
                <a:solidFill>
                  <a:schemeClr val="tx1"/>
                </a:solidFill>
              </a:rPr>
              <a:t>endl</a:t>
            </a:r>
            <a:r>
              <a:rPr lang="en-US" altLang="zh-CN" dirty="0">
                <a:solidFill>
                  <a:schemeClr val="tx1"/>
                </a:solidFill>
              </a:rPr>
              <a:t>;</a:t>
            </a:r>
          </a:p>
          <a:p>
            <a:pPr marL="411162" lvl="1" indent="0" eaLnBrk="1" fontAlgn="auto" hangingPunct="1">
              <a:spcAft>
                <a:spcPts val="0"/>
              </a:spcAft>
              <a:buNone/>
              <a:defRPr/>
            </a:pPr>
            <a:r>
              <a:rPr lang="en-US" altLang="zh-CN" dirty="0">
                <a:solidFill>
                  <a:schemeClr val="tx1"/>
                </a:solidFill>
              </a:rPr>
              <a:t>	return 0;</a:t>
            </a:r>
          </a:p>
          <a:p>
            <a:pPr marL="411162" lvl="1" indent="0" eaLnBrk="1" fontAlgn="auto" hangingPunct="1">
              <a:spcAft>
                <a:spcPts val="0"/>
              </a:spcAft>
              <a:buNone/>
              <a:defRPr/>
            </a:pPr>
            <a:r>
              <a:rPr lang="en-US" altLang="zh-CN" dirty="0">
                <a:solidFill>
                  <a:schemeClr val="tx1"/>
                </a:solidFill>
              </a:rPr>
              <a:t>}</a:t>
            </a:r>
            <a:endParaRPr lang="zh-CN" altLang="en-US" dirty="0">
              <a:solidFill>
                <a:schemeClr val="tx1"/>
              </a:solidFill>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51</a:t>
            </a:fld>
            <a:endParaRPr lang="zh-CN" altLang="en-US"/>
          </a:p>
        </p:txBody>
      </p:sp>
    </p:spTree>
    <p:extLst>
      <p:ext uri="{BB962C8B-B14F-4D97-AF65-F5344CB8AC3E}">
        <p14:creationId xmlns:p14="http://schemas.microsoft.com/office/powerpoint/2010/main" val="2606654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56792"/>
            <a:ext cx="7772400" cy="1362075"/>
          </a:xfrm>
        </p:spPr>
        <p:txBody>
          <a:bodyPr/>
          <a:lstStyle/>
          <a:p>
            <a:r>
              <a:rPr lang="zh-CN" altLang="en-US"/>
              <a:t>用指针处理数组元素</a:t>
            </a:r>
          </a:p>
        </p:txBody>
      </p:sp>
      <p:sp>
        <p:nvSpPr>
          <p:cNvPr id="3" name="文本占位符 2"/>
          <p:cNvSpPr>
            <a:spLocks noGrp="1"/>
          </p:cNvSpPr>
          <p:nvPr>
            <p:ph type="body" idx="1"/>
          </p:nvPr>
        </p:nvSpPr>
        <p:spPr>
          <a:xfrm>
            <a:off x="539551" y="2942678"/>
            <a:ext cx="8280921" cy="1509712"/>
          </a:xfrm>
        </p:spPr>
        <p:txBody>
          <a:bodyPr/>
          <a:lstStyle/>
          <a:p>
            <a:r>
              <a:rPr lang="zh-CN" altLang="en-US" sz="2400" dirty="0"/>
              <a:t>数组是一组连续存储的同类型数据，可以通过指针的算术运算，使指针依次指向数组的各个元素，进而可以遍历数组。</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52</a:t>
            </a:fld>
            <a:endParaRPr lang="zh-CN" altLang="en-US"/>
          </a:p>
        </p:txBody>
      </p:sp>
    </p:spTree>
    <p:extLst>
      <p:ext uri="{BB962C8B-B14F-4D97-AF65-F5344CB8AC3E}">
        <p14:creationId xmlns:p14="http://schemas.microsoft.com/office/powerpoint/2010/main" val="1172222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07504" y="-27384"/>
            <a:ext cx="9248472" cy="1066800"/>
          </a:xfrm>
        </p:spPr>
        <p:txBody>
          <a:bodyPr/>
          <a:lstStyle/>
          <a:p>
            <a:pPr eaLnBrk="1" hangingPunct="1"/>
            <a:r>
              <a:rPr lang="zh-CN" altLang="en-US" dirty="0"/>
              <a:t>定义指向数组元素的指针</a:t>
            </a:r>
          </a:p>
        </p:txBody>
      </p:sp>
      <p:sp>
        <p:nvSpPr>
          <p:cNvPr id="18435" name="内容占位符 2"/>
          <p:cNvSpPr>
            <a:spLocks noGrp="1"/>
          </p:cNvSpPr>
          <p:nvPr>
            <p:ph idx="1"/>
          </p:nvPr>
        </p:nvSpPr>
        <p:spPr>
          <a:xfrm>
            <a:off x="326625" y="836712"/>
            <a:ext cx="8701534" cy="4392488"/>
          </a:xfrm>
        </p:spPr>
        <p:txBody>
          <a:bodyPr>
            <a:normAutofit/>
          </a:bodyPr>
          <a:lstStyle/>
          <a:p>
            <a:pPr marL="365760" indent="-256032" eaLnBrk="1" fontAlgn="auto" hangingPunct="1">
              <a:lnSpc>
                <a:spcPct val="120000"/>
              </a:lnSpc>
              <a:spcAft>
                <a:spcPts val="600"/>
              </a:spcAft>
              <a:buClr>
                <a:schemeClr val="accent3"/>
              </a:buClr>
              <a:buFont typeface="Georgia"/>
              <a:buChar char="•"/>
              <a:defRPr/>
            </a:pPr>
            <a:r>
              <a:rPr lang="zh-CN" altLang="en-US" dirty="0">
                <a:latin typeface="宋体" pitchFamily="2" charset="-122"/>
              </a:rPr>
              <a:t>定义与赋值</a:t>
            </a:r>
          </a:p>
          <a:p>
            <a:pPr marL="411162" lvl="1" indent="0" eaLnBrk="1" fontAlgn="auto" hangingPunct="1">
              <a:spcAft>
                <a:spcPts val="600"/>
              </a:spcAft>
              <a:buNone/>
              <a:defRPr/>
            </a:pPr>
            <a:r>
              <a:rPr lang="zh-CN" altLang="en-US" sz="2400" dirty="0">
                <a:solidFill>
                  <a:srgbClr val="0070C0"/>
                </a:solidFill>
                <a:latin typeface="宋体" pitchFamily="2" charset="-122"/>
              </a:rPr>
              <a:t>例：</a:t>
            </a:r>
            <a:r>
              <a:rPr lang="en-US" altLang="zh-CN" sz="2400" dirty="0">
                <a:solidFill>
                  <a:srgbClr val="0070C0"/>
                </a:solidFill>
                <a:latin typeface="Times New Roman" pitchFamily="18" charset="0"/>
                <a:cs typeface="Times New Roman" pitchFamily="18" charset="0"/>
              </a:rPr>
              <a:t>int a[10], *pa;</a:t>
            </a:r>
          </a:p>
          <a:p>
            <a:pPr marL="411162" lvl="1" indent="0" eaLnBrk="1" fontAlgn="auto" hangingPunct="1">
              <a:spcAft>
                <a:spcPts val="600"/>
              </a:spcAft>
              <a:buNone/>
              <a:defRPr/>
            </a:pPr>
            <a:r>
              <a:rPr lang="en-US" altLang="zh-CN" sz="2400" dirty="0">
                <a:solidFill>
                  <a:srgbClr val="0070C0"/>
                </a:solidFill>
                <a:latin typeface="Times New Roman" pitchFamily="18" charset="0"/>
                <a:cs typeface="Times New Roman" pitchFamily="18" charset="0"/>
              </a:rPr>
              <a:t>    	 pa=&amp;a[0]; </a:t>
            </a:r>
            <a:r>
              <a:rPr lang="zh-CN" altLang="en-US" sz="2400" dirty="0">
                <a:solidFill>
                  <a:srgbClr val="0070C0"/>
                </a:solidFill>
                <a:latin typeface="Times New Roman" pitchFamily="18" charset="0"/>
                <a:cs typeface="Times New Roman" pitchFamily="18" charset="0"/>
              </a:rPr>
              <a:t>或 </a:t>
            </a:r>
            <a:r>
              <a:rPr lang="en-US" altLang="zh-CN" sz="2400" dirty="0">
                <a:solidFill>
                  <a:srgbClr val="0070C0"/>
                </a:solidFill>
                <a:latin typeface="Times New Roman" pitchFamily="18" charset="0"/>
                <a:cs typeface="Times New Roman" pitchFamily="18" charset="0"/>
              </a:rPr>
              <a:t>pa=a;</a:t>
            </a:r>
          </a:p>
          <a:p>
            <a:pPr marL="365760" lvl="1" indent="-256032" eaLnBrk="1" fontAlgn="auto" hangingPunct="1">
              <a:lnSpc>
                <a:spcPct val="120000"/>
              </a:lnSpc>
              <a:spcAft>
                <a:spcPts val="600"/>
              </a:spcAft>
              <a:buClr>
                <a:schemeClr val="accent3"/>
              </a:buClr>
              <a:buFont typeface="Georgia"/>
              <a:buChar char="•"/>
              <a:defRPr/>
            </a:pPr>
            <a:r>
              <a:rPr lang="zh-CN" altLang="en-US" sz="2400" dirty="0">
                <a:solidFill>
                  <a:schemeClr val="tx1"/>
                </a:solidFill>
                <a:latin typeface="宋体" pitchFamily="2" charset="-122"/>
              </a:rPr>
              <a:t>经过上述定义及赋值后</a:t>
            </a:r>
          </a:p>
          <a:p>
            <a:pPr marL="658431" lvl="1" indent="-219456" eaLnBrk="1" fontAlgn="auto" hangingPunct="1">
              <a:spcAft>
                <a:spcPts val="600"/>
              </a:spcAft>
              <a:buFont typeface="Wingdings 2"/>
              <a:buChar char=""/>
              <a:defRPr/>
            </a:pP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pa</a:t>
            </a:r>
            <a:r>
              <a:rPr lang="zh-CN" altLang="en-US" sz="2200" dirty="0">
                <a:latin typeface="宋体" pitchFamily="2" charset="-122"/>
              </a:rPr>
              <a:t>就是</a:t>
            </a:r>
            <a:r>
              <a:rPr lang="en-US" altLang="zh-CN" sz="2200" dirty="0">
                <a:latin typeface="Times New Roman" pitchFamily="18" charset="0"/>
                <a:cs typeface="Times New Roman" pitchFamily="18" charset="0"/>
              </a:rPr>
              <a:t>a[0]</a:t>
            </a:r>
            <a:r>
              <a:rPr lang="zh-CN" altLang="en-US" sz="2200" dirty="0">
                <a:latin typeface="宋体" pitchFamily="2" charset="-122"/>
              </a:rPr>
              <a:t>，</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(pa+1)</a:t>
            </a:r>
            <a:r>
              <a:rPr lang="zh-CN" altLang="en-US" sz="2200" dirty="0">
                <a:latin typeface="宋体" pitchFamily="2" charset="-122"/>
              </a:rPr>
              <a:t>就是</a:t>
            </a:r>
            <a:r>
              <a:rPr lang="en-US" altLang="zh-CN" sz="2200" dirty="0">
                <a:latin typeface="Times New Roman" pitchFamily="18" charset="0"/>
                <a:cs typeface="Times New Roman" pitchFamily="18" charset="0"/>
              </a:rPr>
              <a:t>a[1]</a:t>
            </a:r>
            <a:r>
              <a:rPr lang="zh-CN" altLang="en-US" sz="2200" dirty="0">
                <a:latin typeface="宋体" pitchFamily="2" charset="-122"/>
              </a:rPr>
              <a:t>，</a:t>
            </a:r>
            <a:r>
              <a:rPr lang="en-US" altLang="zh-CN" sz="2200" dirty="0">
                <a:latin typeface="宋体" pitchFamily="2" charset="-122"/>
              </a:rPr>
              <a:t>... </a:t>
            </a:r>
            <a:r>
              <a:rPr lang="zh-CN" altLang="en-US" sz="2200" dirty="0">
                <a:latin typeface="宋体" pitchFamily="2" charset="-122"/>
              </a:rPr>
              <a:t>，</a:t>
            </a:r>
            <a:r>
              <a:rPr lang="zh-CN" altLang="en-US" sz="2200" dirty="0">
                <a:latin typeface="Times New Roman" pitchFamily="18" charset="0"/>
                <a:cs typeface="Times New Roman" pitchFamily="18" charset="0"/>
              </a:rPr>
              <a:t>*</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pa+i</a:t>
            </a:r>
            <a:r>
              <a:rPr lang="en-US" altLang="zh-CN" sz="2200" dirty="0">
                <a:latin typeface="Times New Roman" pitchFamily="18" charset="0"/>
                <a:cs typeface="Times New Roman" pitchFamily="18" charset="0"/>
              </a:rPr>
              <a:t>)</a:t>
            </a:r>
            <a:r>
              <a:rPr lang="zh-CN" altLang="en-US" sz="2200" dirty="0">
                <a:latin typeface="宋体" pitchFamily="2" charset="-122"/>
              </a:rPr>
              <a:t>就是</a:t>
            </a:r>
            <a:r>
              <a:rPr lang="en-US" altLang="zh-CN" sz="2200" dirty="0">
                <a:latin typeface="Times New Roman" pitchFamily="18" charset="0"/>
                <a:cs typeface="Times New Roman" pitchFamily="18" charset="0"/>
              </a:rPr>
              <a:t>a[i]</a:t>
            </a:r>
            <a:r>
              <a:rPr lang="en-US" altLang="zh-CN" sz="2200" dirty="0">
                <a:latin typeface="宋体" pitchFamily="2" charset="-122"/>
              </a:rPr>
              <a:t>.</a:t>
            </a:r>
          </a:p>
          <a:p>
            <a:pPr marL="658431" lvl="1" indent="-219456" eaLnBrk="1" fontAlgn="auto" hangingPunct="1">
              <a:spcAft>
                <a:spcPts val="600"/>
              </a:spcAft>
              <a:buFont typeface="Wingdings 2"/>
              <a:buChar char=""/>
              <a:defRPr/>
            </a:pPr>
            <a:r>
              <a:rPr lang="en-US" altLang="zh-CN" sz="2200" dirty="0">
                <a:latin typeface="Times New Roman" pitchFamily="18" charset="0"/>
                <a:cs typeface="Times New Roman" pitchFamily="18" charset="0"/>
              </a:rPr>
              <a:t>a[i]</a:t>
            </a:r>
            <a:r>
              <a:rPr lang="en-US" altLang="zh-CN" sz="2200" dirty="0">
                <a:latin typeface="宋体" pitchFamily="2" charset="-122"/>
              </a:rPr>
              <a:t>, </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pa+i</a:t>
            </a:r>
            <a:r>
              <a:rPr lang="en-US" altLang="zh-CN" sz="2200" dirty="0">
                <a:latin typeface="Times New Roman" pitchFamily="18" charset="0"/>
                <a:cs typeface="Times New Roman" pitchFamily="18" charset="0"/>
              </a:rPr>
              <a:t>)</a:t>
            </a:r>
            <a:r>
              <a:rPr lang="en-US" altLang="zh-CN" sz="2200" dirty="0">
                <a:latin typeface="宋体" pitchFamily="2" charset="-122"/>
              </a:rPr>
              <a:t>, </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a+i</a:t>
            </a:r>
            <a:r>
              <a:rPr lang="en-US" altLang="zh-CN" sz="2200" dirty="0">
                <a:latin typeface="Times New Roman" pitchFamily="18" charset="0"/>
                <a:cs typeface="Times New Roman" pitchFamily="18" charset="0"/>
              </a:rPr>
              <a:t>)</a:t>
            </a:r>
            <a:r>
              <a:rPr lang="en-US" altLang="zh-CN" sz="2200" dirty="0">
                <a:latin typeface="宋体" pitchFamily="2" charset="-122"/>
              </a:rPr>
              <a:t>, </a:t>
            </a:r>
            <a:r>
              <a:rPr lang="en-US" altLang="zh-CN" sz="2200" dirty="0">
                <a:latin typeface="Times New Roman" pitchFamily="18" charset="0"/>
                <a:cs typeface="Times New Roman" pitchFamily="18" charset="0"/>
              </a:rPr>
              <a:t>pa[i]</a:t>
            </a:r>
            <a:r>
              <a:rPr lang="zh-CN" altLang="en-US" sz="2200" dirty="0">
                <a:latin typeface="宋体" pitchFamily="2" charset="-122"/>
              </a:rPr>
              <a:t>都是等效的。</a:t>
            </a:r>
          </a:p>
          <a:p>
            <a:pPr marL="366331" indent="-219456" eaLnBrk="1" fontAlgn="auto" hangingPunct="1">
              <a:lnSpc>
                <a:spcPct val="120000"/>
              </a:lnSpc>
              <a:spcAft>
                <a:spcPts val="600"/>
              </a:spcAft>
              <a:buFont typeface="Wingdings 2"/>
              <a:buChar char=""/>
              <a:defRPr/>
            </a:pPr>
            <a:r>
              <a:rPr lang="zh-CN" altLang="en-US" dirty="0">
                <a:latin typeface="宋体" pitchFamily="2" charset="-122"/>
              </a:rPr>
              <a:t>注意：不能写 </a:t>
            </a:r>
            <a:r>
              <a:rPr lang="en-US" altLang="zh-CN" dirty="0">
                <a:latin typeface="Times New Roman" pitchFamily="18" charset="0"/>
                <a:cs typeface="Times New Roman" pitchFamily="18" charset="0"/>
              </a:rPr>
              <a:t>a++</a:t>
            </a:r>
            <a:r>
              <a:rPr lang="zh-CN" altLang="en-US" dirty="0">
                <a:latin typeface="宋体" pitchFamily="2" charset="-122"/>
              </a:rPr>
              <a:t>，因为</a:t>
            </a:r>
            <a:r>
              <a:rPr lang="en-US" altLang="zh-CN" dirty="0">
                <a:latin typeface="Times New Roman" pitchFamily="18" charset="0"/>
                <a:cs typeface="Times New Roman" pitchFamily="18" charset="0"/>
              </a:rPr>
              <a:t>a</a:t>
            </a:r>
            <a:r>
              <a:rPr lang="zh-CN" altLang="en-US" dirty="0">
                <a:latin typeface="宋体" pitchFamily="2" charset="-122"/>
              </a:rPr>
              <a:t>是数组首地址、是常量。</a:t>
            </a:r>
            <a:endParaRPr lang="en-US" altLang="zh-CN" dirty="0">
              <a:solidFill>
                <a:schemeClr val="accent4">
                  <a:lumMod val="50000"/>
                </a:schemeClr>
              </a:solidFill>
              <a:latin typeface="宋体" pitchFamily="2" charset="-122"/>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53</a:t>
            </a:fld>
            <a:endParaRPr lang="zh-CN" altLang="en-US"/>
          </a:p>
        </p:txBody>
      </p:sp>
    </p:spTree>
    <p:extLst>
      <p:ext uri="{BB962C8B-B14F-4D97-AF65-F5344CB8AC3E}">
        <p14:creationId xmlns:p14="http://schemas.microsoft.com/office/powerpoint/2010/main" val="1963753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0" y="44624"/>
            <a:ext cx="9323793" cy="1066800"/>
          </a:xfrm>
        </p:spPr>
        <p:txBody>
          <a:bodyPr/>
          <a:lstStyle/>
          <a:p>
            <a:pPr eaLnBrk="1" hangingPunct="1"/>
            <a:r>
              <a:rPr lang="zh-CN" altLang="en-US" dirty="0"/>
              <a:t>例</a:t>
            </a:r>
            <a:r>
              <a:rPr lang="en-US" altLang="zh-CN" dirty="0"/>
              <a:t>6-7</a:t>
            </a:r>
            <a:endParaRPr lang="zh-CN" altLang="en-US" dirty="0"/>
          </a:p>
        </p:txBody>
      </p:sp>
      <p:sp>
        <p:nvSpPr>
          <p:cNvPr id="2" name="内容占位符 1"/>
          <p:cNvSpPr>
            <a:spLocks noGrp="1"/>
          </p:cNvSpPr>
          <p:nvPr>
            <p:ph idx="1"/>
          </p:nvPr>
        </p:nvSpPr>
        <p:spPr>
          <a:xfrm>
            <a:off x="192087" y="1268761"/>
            <a:ext cx="8772401" cy="2721471"/>
          </a:xfrm>
        </p:spPr>
        <p:txBody>
          <a:bodyPr>
            <a:normAutofit/>
          </a:bodyPr>
          <a:lstStyle/>
          <a:p>
            <a:pPr marL="0" indent="0" eaLnBrk="1" fontAlgn="auto" hangingPunct="1">
              <a:spcAft>
                <a:spcPts val="0"/>
              </a:spcAft>
              <a:buClr>
                <a:schemeClr val="accent3"/>
              </a:buClr>
              <a:buNone/>
              <a:defRPr/>
            </a:pPr>
            <a:r>
              <a:rPr lang="zh-CN" altLang="en-US" sz="2800" dirty="0"/>
              <a:t>设有一个</a:t>
            </a:r>
            <a:r>
              <a:rPr lang="en-US" altLang="zh-CN" sz="2800" dirty="0">
                <a:latin typeface="Times New Roman" pitchFamily="18" charset="0"/>
                <a:cs typeface="Times New Roman" pitchFamily="18" charset="0"/>
              </a:rPr>
              <a:t>int</a:t>
            </a:r>
            <a:r>
              <a:rPr lang="zh-CN" altLang="en-US" sz="2800" dirty="0"/>
              <a:t>型数组</a:t>
            </a:r>
            <a:r>
              <a:rPr lang="en-US" altLang="zh-CN" sz="2800" dirty="0">
                <a:latin typeface="Times New Roman" pitchFamily="18" charset="0"/>
                <a:cs typeface="Times New Roman" pitchFamily="18" charset="0"/>
              </a:rPr>
              <a:t>a</a:t>
            </a:r>
            <a:r>
              <a:rPr lang="zh-CN" altLang="en-US" sz="2800" dirty="0"/>
              <a:t>，有</a:t>
            </a:r>
            <a:r>
              <a:rPr lang="en-US" altLang="zh-CN" sz="2800" dirty="0">
                <a:latin typeface="Times New Roman" pitchFamily="18" charset="0"/>
                <a:cs typeface="Times New Roman" pitchFamily="18" charset="0"/>
              </a:rPr>
              <a:t>10</a:t>
            </a:r>
            <a:r>
              <a:rPr lang="zh-CN" altLang="en-US" sz="2800" dirty="0"/>
              <a:t>个元素。用三种方法输出各元素：</a:t>
            </a:r>
          </a:p>
          <a:p>
            <a:pPr marL="658368" lvl="1" indent="-246888" eaLnBrk="1" fontAlgn="auto" hangingPunct="1">
              <a:spcAft>
                <a:spcPts val="0"/>
              </a:spcAft>
              <a:buFont typeface="Georgia"/>
              <a:buChar char="▫"/>
              <a:defRPr/>
            </a:pPr>
            <a:r>
              <a:rPr lang="zh-CN" altLang="en-US" sz="2800" dirty="0">
                <a:solidFill>
                  <a:schemeClr val="accent6">
                    <a:lumMod val="50000"/>
                  </a:schemeClr>
                </a:solidFill>
              </a:rPr>
              <a:t>使用数组名和下标</a:t>
            </a:r>
          </a:p>
          <a:p>
            <a:pPr marL="658368" lvl="1" indent="-246888" eaLnBrk="1" fontAlgn="auto" hangingPunct="1">
              <a:spcAft>
                <a:spcPts val="0"/>
              </a:spcAft>
              <a:buFont typeface="Georgia"/>
              <a:buChar char="▫"/>
              <a:defRPr/>
            </a:pPr>
            <a:r>
              <a:rPr lang="zh-CN" altLang="en-US" sz="2800" dirty="0">
                <a:solidFill>
                  <a:schemeClr val="accent6">
                    <a:lumMod val="50000"/>
                  </a:schemeClr>
                </a:solidFill>
              </a:rPr>
              <a:t>使用数组名和指针运算</a:t>
            </a:r>
          </a:p>
          <a:p>
            <a:pPr marL="658368" lvl="1" indent="-246888" eaLnBrk="1" fontAlgn="auto" hangingPunct="1">
              <a:spcAft>
                <a:spcPts val="0"/>
              </a:spcAft>
              <a:buFont typeface="Georgia"/>
              <a:buChar char="▫"/>
              <a:defRPr/>
            </a:pPr>
            <a:r>
              <a:rPr lang="zh-CN" altLang="en-US" sz="2800" dirty="0">
                <a:solidFill>
                  <a:schemeClr val="accent6">
                    <a:lumMod val="50000"/>
                  </a:schemeClr>
                </a:solidFill>
              </a:rPr>
              <a:t>使用指针变量</a:t>
            </a:r>
          </a:p>
        </p:txBody>
      </p:sp>
      <p:sp>
        <p:nvSpPr>
          <p:cNvPr id="3" name="灯片编号占位符 2"/>
          <p:cNvSpPr>
            <a:spLocks noGrp="1"/>
          </p:cNvSpPr>
          <p:nvPr>
            <p:ph type="sldNum" sz="quarter" idx="4"/>
          </p:nvPr>
        </p:nvSpPr>
        <p:spPr/>
        <p:txBody>
          <a:bodyPr/>
          <a:lstStyle/>
          <a:p>
            <a:fld id="{DBF61A97-1E6D-4DF7-91B6-0C7F17F0A6D0}" type="slidenum">
              <a:rPr lang="zh-CN" altLang="en-US" smtClean="0"/>
              <a:pPr/>
              <a:t>54</a:t>
            </a:fld>
            <a:endParaRPr lang="zh-CN" altLang="en-US"/>
          </a:p>
        </p:txBody>
      </p:sp>
    </p:spTree>
    <p:extLst>
      <p:ext uri="{BB962C8B-B14F-4D97-AF65-F5344CB8AC3E}">
        <p14:creationId xmlns:p14="http://schemas.microsoft.com/office/powerpoint/2010/main" val="1578152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标题 1"/>
          <p:cNvSpPr>
            <a:spLocks noGrp="1"/>
          </p:cNvSpPr>
          <p:nvPr>
            <p:ph type="title"/>
          </p:nvPr>
        </p:nvSpPr>
        <p:spPr>
          <a:xfrm>
            <a:off x="252251" y="0"/>
            <a:ext cx="8639498" cy="864096"/>
          </a:xfrm>
        </p:spPr>
        <p:txBody>
          <a:bodyPr/>
          <a:lstStyle/>
          <a:p>
            <a:pPr eaLnBrk="1" hangingPunct="1"/>
            <a:r>
              <a:rPr lang="zh-CN" altLang="en-US" sz="3000" dirty="0"/>
              <a:t>例</a:t>
            </a:r>
            <a:r>
              <a:rPr lang="en-US" altLang="zh-CN" sz="3000" dirty="0"/>
              <a:t>6-7 (1) </a:t>
            </a:r>
            <a:r>
              <a:rPr lang="zh-CN" altLang="en-US" sz="3000" dirty="0"/>
              <a:t>使用数组名和下标访问数组元素</a:t>
            </a:r>
          </a:p>
        </p:txBody>
      </p:sp>
      <p:sp>
        <p:nvSpPr>
          <p:cNvPr id="47109" name="内容占位符 1"/>
          <p:cNvSpPr>
            <a:spLocks noGrp="1"/>
          </p:cNvSpPr>
          <p:nvPr>
            <p:ph idx="1"/>
          </p:nvPr>
        </p:nvSpPr>
        <p:spPr>
          <a:xfrm>
            <a:off x="270885" y="692697"/>
            <a:ext cx="9222880" cy="5472607"/>
          </a:xfrm>
        </p:spPr>
        <p:txBody>
          <a:bodyPr/>
          <a:lstStyle/>
          <a:p>
            <a:pPr marL="358775" indent="-250825" eaLnBrk="1" hangingPunct="1">
              <a:lnSpc>
                <a:spcPct val="150000"/>
              </a:lnSpc>
              <a:spcBef>
                <a:spcPct val="0"/>
              </a:spcBef>
            </a:pPr>
            <a:r>
              <a:rPr lang="en-US" altLang="zh-CN" sz="2000" dirty="0"/>
              <a:t>#include &lt;iostream&gt;</a:t>
            </a:r>
          </a:p>
          <a:p>
            <a:pPr marL="358775" indent="-250825" eaLnBrk="1" hangingPunct="1">
              <a:lnSpc>
                <a:spcPct val="150000"/>
              </a:lnSpc>
              <a:spcBef>
                <a:spcPct val="0"/>
              </a:spcBef>
            </a:pPr>
            <a:r>
              <a:rPr lang="en-US" altLang="zh-CN" sz="2000" dirty="0"/>
              <a:t>using namespace std;</a:t>
            </a:r>
          </a:p>
          <a:p>
            <a:pPr marL="358775" indent="-250825" eaLnBrk="1" hangingPunct="1">
              <a:lnSpc>
                <a:spcPct val="150000"/>
              </a:lnSpc>
              <a:spcBef>
                <a:spcPct val="0"/>
              </a:spcBef>
            </a:pPr>
            <a:r>
              <a:rPr lang="en-US" altLang="zh-CN" sz="2000" dirty="0"/>
              <a:t>int main() {</a:t>
            </a:r>
          </a:p>
          <a:p>
            <a:pPr marL="358775" indent="-250825" eaLnBrk="1" hangingPunct="1">
              <a:lnSpc>
                <a:spcPct val="150000"/>
              </a:lnSpc>
              <a:spcBef>
                <a:spcPct val="0"/>
              </a:spcBef>
            </a:pPr>
            <a:r>
              <a:rPr lang="en-US" altLang="zh-CN" sz="2000" dirty="0"/>
              <a:t>	int a[10] = { 1, 2, 3, 4, 5, 6, 7, 8, 9, 0 };</a:t>
            </a:r>
          </a:p>
          <a:p>
            <a:pPr marL="358775" indent="-250825" eaLnBrk="1" hangingPunct="1">
              <a:lnSpc>
                <a:spcPct val="150000"/>
              </a:lnSpc>
              <a:spcBef>
                <a:spcPct val="0"/>
              </a:spcBef>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&lt;&lt; "  ";</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58775" indent="-250825" eaLnBrk="1" hangingPunct="1">
              <a:lnSpc>
                <a:spcPct val="150000"/>
              </a:lnSpc>
              <a:spcBef>
                <a:spcPct val="0"/>
              </a:spcBef>
            </a:pPr>
            <a:r>
              <a:rPr lang="en-US" altLang="zh-CN" sz="2000" dirty="0"/>
              <a:t>	return 0;</a:t>
            </a:r>
          </a:p>
          <a:p>
            <a:pPr marL="358775" indent="-250825" eaLnBrk="1" hangingPunct="1">
              <a:lnSpc>
                <a:spcPct val="150000"/>
              </a:lnSpc>
              <a:spcBef>
                <a:spcPct val="0"/>
              </a:spcBef>
            </a:pPr>
            <a:r>
              <a:rPr lang="en-US" altLang="zh-CN" sz="2000" dirty="0"/>
              <a:t>}</a:t>
            </a:r>
          </a:p>
          <a:p>
            <a:pPr marL="358775" indent="-250825" eaLnBrk="1" hangingPunct="1">
              <a:lnSpc>
                <a:spcPct val="90000"/>
              </a:lnSpc>
              <a:spcBef>
                <a:spcPct val="0"/>
              </a:spcBef>
            </a:pPr>
            <a:endParaRPr lang="zh-CN" altLang="en-US" sz="2000" dirty="0"/>
          </a:p>
        </p:txBody>
      </p:sp>
      <p:sp>
        <p:nvSpPr>
          <p:cNvPr id="2" name="文本框 1">
            <a:extLst>
              <a:ext uri="{FF2B5EF4-FFF2-40B4-BE49-F238E27FC236}">
                <a16:creationId xmlns:a16="http://schemas.microsoft.com/office/drawing/2014/main" id="{C264FF91-D554-3E02-96DD-9C1950029CA4}"/>
              </a:ext>
            </a:extLst>
          </p:cNvPr>
          <p:cNvSpPr txBox="1"/>
          <p:nvPr/>
        </p:nvSpPr>
        <p:spPr>
          <a:xfrm>
            <a:off x="2267744" y="3011960"/>
            <a:ext cx="792088" cy="461665"/>
          </a:xfrm>
          <a:prstGeom prst="rect">
            <a:avLst/>
          </a:prstGeom>
          <a:noFill/>
        </p:spPr>
        <p:txBody>
          <a:bodyPr wrap="square" rtlCol="0">
            <a:spAutoFit/>
          </a:bodyPr>
          <a:lstStyle/>
          <a:p>
            <a:r>
              <a:rPr lang="en-US" altLang="zh-CN" sz="2400" dirty="0">
                <a:solidFill>
                  <a:srgbClr val="0070C0"/>
                </a:solidFill>
              </a:rPr>
              <a:t>a[</a:t>
            </a:r>
            <a:r>
              <a:rPr lang="en-US" altLang="zh-CN" sz="2400" dirty="0" err="1">
                <a:solidFill>
                  <a:srgbClr val="0070C0"/>
                </a:solidFill>
              </a:rPr>
              <a:t>i</a:t>
            </a:r>
            <a:r>
              <a:rPr lang="en-US" altLang="zh-CN" sz="2400" dirty="0">
                <a:solidFill>
                  <a:srgbClr val="0070C0"/>
                </a:solidFill>
              </a:rPr>
              <a:t>]</a:t>
            </a:r>
            <a:endParaRPr lang="zh-CN" altLang="en-US" dirty="0"/>
          </a:p>
        </p:txBody>
      </p:sp>
    </p:spTree>
    <p:extLst>
      <p:ext uri="{BB962C8B-B14F-4D97-AF65-F5344CB8AC3E}">
        <p14:creationId xmlns:p14="http://schemas.microsoft.com/office/powerpoint/2010/main" val="2215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288478" y="73012"/>
            <a:ext cx="8855522" cy="864096"/>
          </a:xfrm>
        </p:spPr>
        <p:txBody>
          <a:bodyPr/>
          <a:lstStyle/>
          <a:p>
            <a:pPr eaLnBrk="1" hangingPunct="1"/>
            <a:r>
              <a:rPr lang="zh-CN" altLang="en-US" sz="3000" dirty="0"/>
              <a:t>例</a:t>
            </a:r>
            <a:r>
              <a:rPr lang="en-US" altLang="zh-CN" sz="3000" dirty="0"/>
              <a:t>6-7 (2) </a:t>
            </a:r>
            <a:r>
              <a:rPr lang="zh-CN" altLang="en-US" sz="3000" dirty="0"/>
              <a:t>使用数组名和指针运算访问数组元素</a:t>
            </a:r>
          </a:p>
        </p:txBody>
      </p:sp>
      <p:sp>
        <p:nvSpPr>
          <p:cNvPr id="48134" name="内容占位符 1"/>
          <p:cNvSpPr>
            <a:spLocks noGrp="1"/>
          </p:cNvSpPr>
          <p:nvPr>
            <p:ph idx="1"/>
          </p:nvPr>
        </p:nvSpPr>
        <p:spPr>
          <a:xfrm>
            <a:off x="611560" y="937108"/>
            <a:ext cx="9222880" cy="5472607"/>
          </a:xfrm>
        </p:spPr>
        <p:txBody>
          <a:bodyPr/>
          <a:lstStyle/>
          <a:p>
            <a:pPr marL="358775" indent="-250825" eaLnBrk="1" hangingPunct="1">
              <a:lnSpc>
                <a:spcPct val="150000"/>
              </a:lnSpc>
              <a:spcBef>
                <a:spcPct val="0"/>
              </a:spcBef>
            </a:pPr>
            <a:r>
              <a:rPr lang="en-US" altLang="zh-CN" sz="2000" dirty="0"/>
              <a:t>#include &lt;iostream&gt;</a:t>
            </a:r>
          </a:p>
          <a:p>
            <a:pPr marL="358775" indent="-250825" eaLnBrk="1" hangingPunct="1">
              <a:lnSpc>
                <a:spcPct val="150000"/>
              </a:lnSpc>
              <a:spcBef>
                <a:spcPct val="0"/>
              </a:spcBef>
            </a:pPr>
            <a:r>
              <a:rPr lang="en-US" altLang="zh-CN" sz="2000" dirty="0"/>
              <a:t>using namespace std;</a:t>
            </a:r>
          </a:p>
          <a:p>
            <a:pPr marL="358775" indent="-250825" eaLnBrk="1" hangingPunct="1">
              <a:lnSpc>
                <a:spcPct val="150000"/>
              </a:lnSpc>
              <a:spcBef>
                <a:spcPct val="0"/>
              </a:spcBef>
            </a:pPr>
            <a:r>
              <a:rPr lang="en-US" altLang="zh-CN" sz="2000" dirty="0"/>
              <a:t>int main() {</a:t>
            </a:r>
          </a:p>
          <a:p>
            <a:pPr marL="358775" indent="-250825" eaLnBrk="1" hangingPunct="1">
              <a:lnSpc>
                <a:spcPct val="150000"/>
              </a:lnSpc>
              <a:spcBef>
                <a:spcPct val="0"/>
              </a:spcBef>
            </a:pPr>
            <a:r>
              <a:rPr lang="en-US" altLang="zh-CN" sz="2000" dirty="0"/>
              <a:t>	int a[10] = { 1, 2, 3, 4, 5, 6, 7, 8, 9, 0 };</a:t>
            </a:r>
          </a:p>
          <a:p>
            <a:pPr marL="358775" indent="-250825" eaLnBrk="1" hangingPunct="1">
              <a:lnSpc>
                <a:spcPct val="150000"/>
              </a:lnSpc>
              <a:spcBef>
                <a:spcPct val="0"/>
              </a:spcBef>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&lt;&lt; "  ";</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58775" indent="-250825" eaLnBrk="1" hangingPunct="1">
              <a:lnSpc>
                <a:spcPct val="150000"/>
              </a:lnSpc>
              <a:spcBef>
                <a:spcPct val="0"/>
              </a:spcBef>
            </a:pPr>
            <a:r>
              <a:rPr lang="en-US" altLang="zh-CN" sz="2000" dirty="0"/>
              <a:t>	return 0;</a:t>
            </a:r>
          </a:p>
          <a:p>
            <a:pPr marL="358775" indent="-250825" eaLnBrk="1" hangingPunct="1">
              <a:lnSpc>
                <a:spcPct val="150000"/>
              </a:lnSpc>
              <a:spcBef>
                <a:spcPct val="0"/>
              </a:spcBef>
            </a:pPr>
            <a:r>
              <a:rPr lang="en-US" altLang="zh-CN" sz="2000" dirty="0"/>
              <a:t>}</a:t>
            </a:r>
          </a:p>
          <a:p>
            <a:pPr marL="358775" indent="-250825" eaLnBrk="1" hangingPunct="1">
              <a:lnSpc>
                <a:spcPct val="90000"/>
              </a:lnSpc>
              <a:spcBef>
                <a:spcPct val="0"/>
              </a:spcBef>
            </a:pPr>
            <a:endParaRPr lang="en-US" altLang="zh-CN" sz="2000" dirty="0"/>
          </a:p>
          <a:p>
            <a:pPr marL="358775" indent="-250825" eaLnBrk="1" hangingPunct="1">
              <a:lnSpc>
                <a:spcPct val="90000"/>
              </a:lnSpc>
              <a:spcBef>
                <a:spcPct val="0"/>
              </a:spcBef>
            </a:pPr>
            <a:endParaRPr lang="zh-CN" altLang="en-US" sz="2000" dirty="0"/>
          </a:p>
        </p:txBody>
      </p:sp>
      <p:sp>
        <p:nvSpPr>
          <p:cNvPr id="3" name="文本框 2">
            <a:extLst>
              <a:ext uri="{FF2B5EF4-FFF2-40B4-BE49-F238E27FC236}">
                <a16:creationId xmlns:a16="http://schemas.microsoft.com/office/drawing/2014/main" id="{4977BD1B-23EE-E171-F3A2-536E7FF52D95}"/>
              </a:ext>
            </a:extLst>
          </p:cNvPr>
          <p:cNvSpPr txBox="1"/>
          <p:nvPr/>
        </p:nvSpPr>
        <p:spPr>
          <a:xfrm>
            <a:off x="2483768" y="3284984"/>
            <a:ext cx="1844198" cy="461665"/>
          </a:xfrm>
          <a:prstGeom prst="rect">
            <a:avLst/>
          </a:prstGeom>
          <a:noFill/>
        </p:spPr>
        <p:txBody>
          <a:bodyPr wrap="square">
            <a:spAutoFit/>
          </a:bodyPr>
          <a:lstStyle/>
          <a:p>
            <a:r>
              <a:rPr lang="en-US" altLang="zh-CN" dirty="0">
                <a:solidFill>
                  <a:srgbClr val="0070C0"/>
                </a:solidFill>
              </a:rPr>
              <a:t>*(</a:t>
            </a:r>
            <a:r>
              <a:rPr lang="en-US" altLang="zh-CN" dirty="0" err="1">
                <a:solidFill>
                  <a:srgbClr val="0070C0"/>
                </a:solidFill>
              </a:rPr>
              <a:t>a+i</a:t>
            </a:r>
            <a:r>
              <a:rPr lang="en-US" altLang="zh-CN" dirty="0">
                <a:solidFill>
                  <a:srgbClr val="0070C0"/>
                </a:solidFill>
              </a:rPr>
              <a:t>)</a:t>
            </a:r>
            <a:endParaRPr lang="zh-CN" altLang="en-US" dirty="0"/>
          </a:p>
        </p:txBody>
      </p:sp>
    </p:spTree>
    <p:extLst>
      <p:ext uri="{BB962C8B-B14F-4D97-AF65-F5344CB8AC3E}">
        <p14:creationId xmlns:p14="http://schemas.microsoft.com/office/powerpoint/2010/main" val="28224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title"/>
          </p:nvPr>
        </p:nvSpPr>
        <p:spPr>
          <a:xfrm>
            <a:off x="395536" y="0"/>
            <a:ext cx="7847410" cy="864096"/>
          </a:xfrm>
        </p:spPr>
        <p:txBody>
          <a:bodyPr/>
          <a:lstStyle/>
          <a:p>
            <a:pPr eaLnBrk="1" hangingPunct="1"/>
            <a:r>
              <a:rPr lang="zh-CN" altLang="en-US" sz="3000" dirty="0"/>
              <a:t>例</a:t>
            </a:r>
            <a:r>
              <a:rPr lang="en-US" altLang="zh-CN" sz="3000" dirty="0"/>
              <a:t>6-7 (3) </a:t>
            </a:r>
            <a:r>
              <a:rPr lang="zh-CN" altLang="en-US" sz="3000" dirty="0"/>
              <a:t>使用指针变量访问数组元素</a:t>
            </a:r>
          </a:p>
        </p:txBody>
      </p:sp>
      <p:sp>
        <p:nvSpPr>
          <p:cNvPr id="49157" name="内容占位符 1"/>
          <p:cNvSpPr>
            <a:spLocks noGrp="1"/>
          </p:cNvSpPr>
          <p:nvPr>
            <p:ph idx="1"/>
          </p:nvPr>
        </p:nvSpPr>
        <p:spPr>
          <a:xfrm>
            <a:off x="539552" y="858216"/>
            <a:ext cx="9222880" cy="5472607"/>
          </a:xfrm>
        </p:spPr>
        <p:txBody>
          <a:bodyPr/>
          <a:lstStyle/>
          <a:p>
            <a:pPr marL="358775" indent="-250825" eaLnBrk="1" hangingPunct="1">
              <a:lnSpc>
                <a:spcPct val="150000"/>
              </a:lnSpc>
              <a:spcBef>
                <a:spcPct val="0"/>
              </a:spcBef>
            </a:pPr>
            <a:r>
              <a:rPr lang="en-US" altLang="zh-CN" sz="2000" dirty="0"/>
              <a:t>#include &lt;iostream&gt;</a:t>
            </a:r>
          </a:p>
          <a:p>
            <a:pPr marL="358775" indent="-250825" eaLnBrk="1" hangingPunct="1">
              <a:lnSpc>
                <a:spcPct val="150000"/>
              </a:lnSpc>
              <a:spcBef>
                <a:spcPct val="0"/>
              </a:spcBef>
            </a:pPr>
            <a:r>
              <a:rPr lang="en-US" altLang="zh-CN" sz="2000" dirty="0"/>
              <a:t>using namespace std;</a:t>
            </a:r>
          </a:p>
          <a:p>
            <a:pPr marL="358775" indent="-250825" eaLnBrk="1" hangingPunct="1">
              <a:lnSpc>
                <a:spcPct val="150000"/>
              </a:lnSpc>
              <a:spcBef>
                <a:spcPct val="0"/>
              </a:spcBef>
            </a:pPr>
            <a:r>
              <a:rPr lang="en-US" altLang="zh-CN" sz="2000" dirty="0"/>
              <a:t>int main() {</a:t>
            </a:r>
          </a:p>
          <a:p>
            <a:pPr marL="358775" indent="-250825" eaLnBrk="1" hangingPunct="1">
              <a:lnSpc>
                <a:spcPct val="150000"/>
              </a:lnSpc>
              <a:spcBef>
                <a:spcPct val="0"/>
              </a:spcBef>
            </a:pPr>
            <a:r>
              <a:rPr lang="en-US" altLang="zh-CN" sz="2000" dirty="0"/>
              <a:t>	int a[10] = { 1, 2, 3, 4, 5, 6, 7, 8, 9, 0 };</a:t>
            </a:r>
          </a:p>
          <a:p>
            <a:pPr marL="358775" indent="-250825" eaLnBrk="1" hangingPunct="1">
              <a:lnSpc>
                <a:spcPct val="150000"/>
              </a:lnSpc>
              <a:spcBef>
                <a:spcPct val="0"/>
              </a:spcBef>
            </a:pPr>
            <a:r>
              <a:rPr lang="en-US" altLang="zh-CN" sz="2000" dirty="0"/>
              <a:t>	for (int *p = a; p &lt; (a + 10); p++)</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&lt;&lt; "  ";</a:t>
            </a:r>
          </a:p>
          <a:p>
            <a:pPr marL="358775" indent="-250825" eaLnBrk="1" hangingPunct="1">
              <a:lnSpc>
                <a:spcPct val="150000"/>
              </a:lnSpc>
              <a:spcBef>
                <a:spcPct val="0"/>
              </a:spcBef>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58775" indent="-250825" eaLnBrk="1" hangingPunct="1">
              <a:lnSpc>
                <a:spcPct val="150000"/>
              </a:lnSpc>
              <a:spcBef>
                <a:spcPct val="0"/>
              </a:spcBef>
            </a:pPr>
            <a:r>
              <a:rPr lang="en-US" altLang="zh-CN" sz="2000" dirty="0"/>
              <a:t>	return 0;</a:t>
            </a:r>
          </a:p>
          <a:p>
            <a:pPr marL="358775" indent="-250825" eaLnBrk="1" hangingPunct="1">
              <a:lnSpc>
                <a:spcPct val="150000"/>
              </a:lnSpc>
              <a:spcBef>
                <a:spcPct val="0"/>
              </a:spcBef>
            </a:pPr>
            <a:r>
              <a:rPr lang="en-US" altLang="zh-CN" sz="2000" dirty="0"/>
              <a:t>}</a:t>
            </a:r>
          </a:p>
          <a:p>
            <a:pPr marL="358775" indent="-250825" eaLnBrk="1" hangingPunct="1">
              <a:lnSpc>
                <a:spcPct val="90000"/>
              </a:lnSpc>
              <a:spcBef>
                <a:spcPct val="0"/>
              </a:spcBef>
            </a:pPr>
            <a:endParaRPr lang="en-US" altLang="zh-CN" sz="2000" dirty="0"/>
          </a:p>
          <a:p>
            <a:pPr marL="358775" indent="-250825" eaLnBrk="1" hangingPunct="1">
              <a:lnSpc>
                <a:spcPct val="90000"/>
              </a:lnSpc>
              <a:spcBef>
                <a:spcPct val="0"/>
              </a:spcBef>
            </a:pPr>
            <a:endParaRPr lang="zh-CN" altLang="en-US" sz="2000" dirty="0"/>
          </a:p>
        </p:txBody>
      </p:sp>
      <p:sp>
        <p:nvSpPr>
          <p:cNvPr id="3" name="文本框 2">
            <a:extLst>
              <a:ext uri="{FF2B5EF4-FFF2-40B4-BE49-F238E27FC236}">
                <a16:creationId xmlns:a16="http://schemas.microsoft.com/office/drawing/2014/main" id="{90015FA2-473D-7ECB-56AA-CDB01B4418F7}"/>
              </a:ext>
            </a:extLst>
          </p:cNvPr>
          <p:cNvSpPr txBox="1"/>
          <p:nvPr/>
        </p:nvSpPr>
        <p:spPr>
          <a:xfrm>
            <a:off x="2483768" y="3198167"/>
            <a:ext cx="1567170" cy="461665"/>
          </a:xfrm>
          <a:prstGeom prst="rect">
            <a:avLst/>
          </a:prstGeom>
          <a:noFill/>
        </p:spPr>
        <p:txBody>
          <a:bodyPr wrap="square">
            <a:spAutoFit/>
          </a:bodyPr>
          <a:lstStyle/>
          <a:p>
            <a:r>
              <a:rPr lang="en-US" altLang="zh-CN" dirty="0">
                <a:solidFill>
                  <a:srgbClr val="0070C0"/>
                </a:solidFill>
              </a:rPr>
              <a:t>*p</a:t>
            </a:r>
            <a:r>
              <a:rPr lang="en-US" altLang="zh-CN" dirty="0">
                <a:solidFill>
                  <a:srgbClr val="FFFF00"/>
                </a:solidFill>
              </a:rPr>
              <a:t> </a:t>
            </a:r>
            <a:endParaRPr lang="zh-CN" altLang="en-US" dirty="0"/>
          </a:p>
        </p:txBody>
      </p:sp>
    </p:spTree>
    <p:extLst>
      <p:ext uri="{BB962C8B-B14F-4D97-AF65-F5344CB8AC3E}">
        <p14:creationId xmlns:p14="http://schemas.microsoft.com/office/powerpoint/2010/main" val="262361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指针数组</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3698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04590" y="548680"/>
            <a:ext cx="10979150" cy="1066800"/>
          </a:xfrm>
        </p:spPr>
        <p:txBody>
          <a:bodyPr/>
          <a:lstStyle/>
          <a:p>
            <a:pPr eaLnBrk="1" hangingPunct="1"/>
            <a:r>
              <a:rPr lang="zh-CN" altLang="en-US"/>
              <a:t>指针数组</a:t>
            </a:r>
          </a:p>
        </p:txBody>
      </p:sp>
      <p:sp>
        <p:nvSpPr>
          <p:cNvPr id="50179" name="内容占位符 2"/>
          <p:cNvSpPr>
            <a:spLocks noGrp="1"/>
          </p:cNvSpPr>
          <p:nvPr>
            <p:ph idx="1"/>
          </p:nvPr>
        </p:nvSpPr>
        <p:spPr>
          <a:xfrm>
            <a:off x="539553" y="2039343"/>
            <a:ext cx="8604448" cy="2290762"/>
          </a:xfrm>
        </p:spPr>
        <p:txBody>
          <a:bodyPr/>
          <a:lstStyle/>
          <a:p>
            <a:pPr eaLnBrk="1" hangingPunct="1">
              <a:lnSpc>
                <a:spcPct val="120000"/>
              </a:lnSpc>
            </a:pPr>
            <a:r>
              <a:rPr lang="zh-CN" altLang="en-US" sz="2800" dirty="0">
                <a:latin typeface="宋体" panose="02010600030101010101" pitchFamily="2" charset="-122"/>
              </a:rPr>
              <a:t>数组的元素是指针型</a:t>
            </a:r>
          </a:p>
          <a:p>
            <a:pPr marL="409575" lvl="1" indent="0" eaLnBrk="1" hangingPunct="1">
              <a:lnSpc>
                <a:spcPct val="120000"/>
              </a:lnSpc>
              <a:buNone/>
            </a:pPr>
            <a:r>
              <a:rPr lang="zh-CN" altLang="en-US" sz="2800" dirty="0">
                <a:solidFill>
                  <a:srgbClr val="0070C0"/>
                </a:solidFill>
                <a:latin typeface="宋体" panose="02010600030101010101" pitchFamily="2" charset="-122"/>
              </a:rPr>
              <a:t>例：</a:t>
            </a:r>
            <a:r>
              <a:rPr lang="en-US" altLang="zh-CN" sz="2800" dirty="0">
                <a:solidFill>
                  <a:srgbClr val="0070C0"/>
                </a:solidFill>
                <a:latin typeface="Times New Roman" panose="02020603050405020304" pitchFamily="18" charset="0"/>
                <a:cs typeface="Times New Roman" panose="02020603050405020304" pitchFamily="18" charset="0"/>
              </a:rPr>
              <a:t>Point *pa[2];</a:t>
            </a:r>
          </a:p>
          <a:p>
            <a:pPr marL="409575" lvl="1" indent="0" eaLnBrk="1" hangingPunct="1">
              <a:lnSpc>
                <a:spcPct val="120000"/>
              </a:lnSpc>
              <a:buNone/>
            </a:pPr>
            <a:endParaRPr lang="en-US" altLang="zh-CN" dirty="0">
              <a:solidFill>
                <a:schemeClr val="tx2"/>
              </a:solidFill>
              <a:latin typeface="宋体" panose="02010600030101010101" pitchFamily="2" charset="-122"/>
            </a:endParaRPr>
          </a:p>
          <a:p>
            <a:pPr marL="409575" lvl="1" indent="0" eaLnBrk="1" hangingPunct="1">
              <a:lnSpc>
                <a:spcPct val="120000"/>
              </a:lnSpc>
              <a:buNone/>
            </a:pPr>
            <a:r>
              <a:rPr lang="en-US" altLang="zh-CN" sz="2400" dirty="0">
                <a:solidFill>
                  <a:schemeClr val="tx2"/>
                </a:solidFill>
                <a:latin typeface="宋体" panose="02010600030101010101" pitchFamily="2" charset="-122"/>
              </a:rPr>
              <a:t>		</a:t>
            </a:r>
            <a:r>
              <a:rPr lang="zh-CN" altLang="en-US" sz="2400" dirty="0">
                <a:solidFill>
                  <a:schemeClr val="tx1"/>
                </a:solidFill>
                <a:latin typeface="宋体" panose="02010600030101010101" pitchFamily="2" charset="-122"/>
              </a:rPr>
              <a:t>由</a:t>
            </a:r>
            <a:r>
              <a:rPr lang="en-US" altLang="zh-CN" sz="2400" dirty="0">
                <a:solidFill>
                  <a:schemeClr val="tx1"/>
                </a:solidFill>
                <a:latin typeface="Times New Roman" panose="02020603050405020304" pitchFamily="18" charset="0"/>
                <a:cs typeface="Times New Roman" panose="02020603050405020304" pitchFamily="18" charset="0"/>
              </a:rPr>
              <a:t>pa[0],pa[1]</a:t>
            </a:r>
            <a:r>
              <a:rPr lang="zh-CN" altLang="en-US" sz="2400" dirty="0">
                <a:solidFill>
                  <a:schemeClr val="tx1"/>
                </a:solidFill>
                <a:latin typeface="宋体" panose="02010600030101010101" pitchFamily="2" charset="-122"/>
              </a:rPr>
              <a:t>两个指针组成</a:t>
            </a:r>
            <a:endParaRPr lang="en-US" altLang="zh-CN" sz="2400" dirty="0">
              <a:solidFill>
                <a:schemeClr val="tx1"/>
              </a:solidFill>
              <a:latin typeface="宋体" panose="02010600030101010101" pitchFamily="2" charset="-122"/>
            </a:endParaRPr>
          </a:p>
          <a:p>
            <a:pPr marL="409575" lvl="1" indent="0" eaLnBrk="1" hangingPunct="1">
              <a:lnSpc>
                <a:spcPct val="120000"/>
              </a:lnSpc>
              <a:buNone/>
            </a:pPr>
            <a:r>
              <a:rPr lang="en-US" altLang="zh-CN" sz="2400"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179512" y="2132856"/>
            <a:ext cx="8784976" cy="2290763"/>
          </a:xfrm>
        </p:spPr>
        <p:txBody>
          <a:bodyPr>
            <a:normAutofit/>
          </a:bodyPr>
          <a:lstStyle/>
          <a:p>
            <a:pPr marL="365760" indent="-256032" eaLnBrk="1" fontAlgn="auto" hangingPunct="1">
              <a:lnSpc>
                <a:spcPct val="150000"/>
              </a:lnSpc>
              <a:spcAft>
                <a:spcPts val="2400"/>
              </a:spcAft>
              <a:buClr>
                <a:schemeClr val="accent3"/>
              </a:buClr>
              <a:buFont typeface="Georgia"/>
              <a:buChar char="•"/>
              <a:defRPr/>
            </a:pPr>
            <a:r>
              <a:rPr lang="zh-CN" altLang="en-US" sz="2800" dirty="0">
                <a:solidFill>
                  <a:schemeClr val="accent4">
                    <a:lumMod val="75000"/>
                  </a:schemeClr>
                </a:solidFill>
                <a:latin typeface="宋体" pitchFamily="2" charset="-122"/>
              </a:rPr>
              <a:t>数组</a:t>
            </a:r>
            <a:r>
              <a:rPr lang="zh-CN" altLang="en-US" sz="2800" dirty="0">
                <a:latin typeface="宋体" pitchFamily="2" charset="-122"/>
              </a:rPr>
              <a:t>是具有一定</a:t>
            </a:r>
            <a:r>
              <a:rPr lang="zh-CN" altLang="en-US" sz="2800" u="sng" dirty="0">
                <a:solidFill>
                  <a:schemeClr val="accent4">
                    <a:lumMod val="75000"/>
                  </a:schemeClr>
                </a:solidFill>
                <a:latin typeface="宋体" pitchFamily="2" charset="-122"/>
              </a:rPr>
              <a:t>顺序关系</a:t>
            </a:r>
            <a:r>
              <a:rPr lang="zh-CN" altLang="en-US" sz="2800" dirty="0">
                <a:latin typeface="宋体" pitchFamily="2" charset="-122"/>
              </a:rPr>
              <a:t>的若干</a:t>
            </a:r>
            <a:r>
              <a:rPr lang="zh-CN" altLang="en-US" sz="2800" u="sng" dirty="0">
                <a:solidFill>
                  <a:schemeClr val="accent4">
                    <a:lumMod val="75000"/>
                  </a:schemeClr>
                </a:solidFill>
                <a:latin typeface="宋体" pitchFamily="2" charset="-122"/>
              </a:rPr>
              <a:t>相同类型变量的集合体</a:t>
            </a:r>
            <a:r>
              <a:rPr lang="zh-CN" altLang="en-US" sz="2800" dirty="0">
                <a:latin typeface="宋体" pitchFamily="2" charset="-122"/>
              </a:rPr>
              <a:t>，组成数组的变量称为该数组的</a:t>
            </a:r>
            <a:r>
              <a:rPr lang="zh-CN" altLang="en-US" sz="2800" u="sng" dirty="0">
                <a:solidFill>
                  <a:schemeClr val="accent4">
                    <a:lumMod val="75000"/>
                  </a:schemeClr>
                </a:solidFill>
                <a:latin typeface="宋体" pitchFamily="2" charset="-122"/>
              </a:rPr>
              <a:t>元素</a:t>
            </a:r>
            <a:r>
              <a:rPr lang="zh-CN" altLang="en-US" sz="2800" dirty="0">
                <a:latin typeface="宋体" pitchFamily="2" charset="-122"/>
              </a:rPr>
              <a:t>。</a:t>
            </a:r>
            <a:endParaRPr lang="zh-CN" altLang="en-US" sz="2800" dirty="0"/>
          </a:p>
          <a:p>
            <a:pPr marL="365760" indent="-256032" eaLnBrk="1" fontAlgn="auto" hangingPunct="1">
              <a:lnSpc>
                <a:spcPct val="150000"/>
              </a:lnSpc>
              <a:spcAft>
                <a:spcPts val="1200"/>
              </a:spcAft>
              <a:buClr>
                <a:schemeClr val="accent3"/>
              </a:buClr>
              <a:buFont typeface="Georgia"/>
              <a:buChar char="•"/>
              <a:defRPr/>
            </a:pPr>
            <a:endParaRPr lang="zh-CN" altLang="en-US" sz="2800" dirty="0">
              <a:latin typeface="宋体" pitchFamily="2" charset="-122"/>
            </a:endParaRPr>
          </a:p>
        </p:txBody>
      </p:sp>
      <p:sp>
        <p:nvSpPr>
          <p:cNvPr id="2" name="灯片编号占位符 1"/>
          <p:cNvSpPr>
            <a:spLocks noGrp="1"/>
          </p:cNvSpPr>
          <p:nvPr>
            <p:ph type="sldNum" sz="quarter" idx="4"/>
          </p:nvPr>
        </p:nvSpPr>
        <p:spPr/>
        <p:txBody>
          <a:bodyPr/>
          <a:lstStyle/>
          <a:p>
            <a:fld id="{DBF61A97-1E6D-4DF7-91B6-0C7F17F0A6D0}"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1"/>
          <p:cNvSpPr>
            <a:spLocks noGrp="1"/>
          </p:cNvSpPr>
          <p:nvPr>
            <p:ph type="title"/>
          </p:nvPr>
        </p:nvSpPr>
        <p:spPr>
          <a:xfrm>
            <a:off x="3995936" y="-21244"/>
            <a:ext cx="6921888" cy="864096"/>
          </a:xfrm>
        </p:spPr>
        <p:txBody>
          <a:bodyPr/>
          <a:lstStyle/>
          <a:p>
            <a:pPr eaLnBrk="1" hangingPunct="1"/>
            <a:r>
              <a:rPr lang="zh-CN" altLang="en-US" sz="3000" dirty="0"/>
              <a:t>例</a:t>
            </a:r>
            <a:r>
              <a:rPr lang="en-US" altLang="zh-CN" sz="3000" dirty="0"/>
              <a:t>6-8 </a:t>
            </a:r>
            <a:r>
              <a:rPr lang="zh-CN" altLang="en-US" sz="3000" dirty="0"/>
              <a:t>利用指针数组存放矩阵</a:t>
            </a:r>
          </a:p>
        </p:txBody>
      </p:sp>
      <p:sp>
        <p:nvSpPr>
          <p:cNvPr id="51205" name="内容占位符 1"/>
          <p:cNvSpPr>
            <a:spLocks noGrp="1"/>
          </p:cNvSpPr>
          <p:nvPr>
            <p:ph idx="1"/>
          </p:nvPr>
        </p:nvSpPr>
        <p:spPr>
          <a:xfrm>
            <a:off x="107975" y="52630"/>
            <a:ext cx="9222880" cy="5616624"/>
          </a:xfrm>
        </p:spPr>
        <p:txBody>
          <a:bodyPr/>
          <a:lstStyle/>
          <a:p>
            <a:pPr marL="358775" indent="-250825" eaLnBrk="1" hangingPunct="1">
              <a:spcBef>
                <a:spcPct val="0"/>
              </a:spcBef>
            </a:pPr>
            <a:r>
              <a:rPr lang="en-US" altLang="zh-CN" sz="2000" dirty="0"/>
              <a:t>#include &lt;iostream&gt;</a:t>
            </a:r>
          </a:p>
          <a:p>
            <a:pPr marL="358775" indent="-250825" eaLnBrk="1" hangingPunct="1">
              <a:spcBef>
                <a:spcPct val="0"/>
              </a:spcBef>
            </a:pPr>
            <a:r>
              <a:rPr lang="en-US" altLang="zh-CN" sz="2000" dirty="0"/>
              <a:t>using namespace std;</a:t>
            </a:r>
          </a:p>
          <a:p>
            <a:pPr marL="358775" indent="-250825" eaLnBrk="1" hangingPunct="1">
              <a:spcBef>
                <a:spcPct val="0"/>
              </a:spcBef>
            </a:pPr>
            <a:r>
              <a:rPr lang="en-US" altLang="zh-CN" sz="2000" dirty="0"/>
              <a:t>int main() {</a:t>
            </a:r>
          </a:p>
          <a:p>
            <a:pPr marL="358775" indent="-250825" eaLnBrk="1" hangingPunct="1">
              <a:spcBef>
                <a:spcPct val="0"/>
              </a:spcBef>
            </a:pPr>
            <a:r>
              <a:rPr lang="en-US" altLang="zh-CN" sz="2000" dirty="0"/>
              <a:t>	int line1[] = { 1, 0, 0 };	//</a:t>
            </a:r>
            <a:r>
              <a:rPr lang="zh-CN" altLang="en-US" sz="2000" dirty="0"/>
              <a:t>矩阵的第一行</a:t>
            </a:r>
          </a:p>
          <a:p>
            <a:pPr marL="358775" indent="-250825" eaLnBrk="1" hangingPunct="1">
              <a:spcBef>
                <a:spcPct val="0"/>
              </a:spcBef>
            </a:pPr>
            <a:r>
              <a:rPr lang="zh-CN" altLang="en-US" sz="2000" dirty="0"/>
              <a:t>	</a:t>
            </a:r>
            <a:r>
              <a:rPr lang="en-US" altLang="zh-CN" sz="2000" dirty="0"/>
              <a:t>int line2[] = { 0, 1, 0 };	//</a:t>
            </a:r>
            <a:r>
              <a:rPr lang="zh-CN" altLang="en-US" sz="2000" dirty="0"/>
              <a:t>矩阵的第二行</a:t>
            </a:r>
          </a:p>
          <a:p>
            <a:pPr marL="358775" indent="-250825" eaLnBrk="1" hangingPunct="1">
              <a:spcBef>
                <a:spcPct val="0"/>
              </a:spcBef>
            </a:pPr>
            <a:r>
              <a:rPr lang="zh-CN" altLang="en-US" sz="2000" dirty="0"/>
              <a:t>	</a:t>
            </a:r>
            <a:r>
              <a:rPr lang="en-US" altLang="zh-CN" sz="2000" dirty="0"/>
              <a:t>int line3[] = { 0, 0, 1 };	//</a:t>
            </a:r>
            <a:r>
              <a:rPr lang="zh-CN" altLang="en-US" sz="2000" dirty="0"/>
              <a:t>矩阵的第三行</a:t>
            </a:r>
          </a:p>
          <a:p>
            <a:pPr marL="358775" indent="-250825" eaLnBrk="1" hangingPunct="1">
              <a:spcBef>
                <a:spcPct val="0"/>
              </a:spcBef>
            </a:pPr>
            <a:r>
              <a:rPr lang="zh-CN" altLang="en-US" sz="2000" dirty="0"/>
              <a:t>	</a:t>
            </a:r>
          </a:p>
          <a:p>
            <a:pPr marL="358775" indent="-250825" eaLnBrk="1" hangingPunct="1">
              <a:spcBef>
                <a:spcPct val="0"/>
              </a:spcBef>
            </a:pPr>
            <a:r>
              <a:rPr lang="zh-CN" altLang="en-US" sz="2000" dirty="0"/>
              <a:t>	</a:t>
            </a:r>
            <a:r>
              <a:rPr lang="en-US" altLang="zh-CN" sz="2000" dirty="0"/>
              <a:t>int </a:t>
            </a:r>
            <a:r>
              <a:rPr lang="en-US" altLang="zh-CN" sz="2000" dirty="0">
                <a:solidFill>
                  <a:srgbClr val="C00000"/>
                </a:solidFill>
              </a:rPr>
              <a:t>*</a:t>
            </a:r>
            <a:r>
              <a:rPr lang="en-US" altLang="zh-CN" sz="2000" dirty="0" err="1">
                <a:solidFill>
                  <a:srgbClr val="C00000"/>
                </a:solidFill>
              </a:rPr>
              <a:t>pLine</a:t>
            </a:r>
            <a:r>
              <a:rPr lang="en-US" altLang="zh-CN" sz="2000" dirty="0">
                <a:solidFill>
                  <a:srgbClr val="C00000"/>
                </a:solidFill>
              </a:rPr>
              <a:t>[3] </a:t>
            </a:r>
            <a:r>
              <a:rPr lang="en-US" altLang="zh-CN" sz="2000" dirty="0"/>
              <a:t>= { line1, line2, line3 };   //</a:t>
            </a:r>
            <a:r>
              <a:rPr lang="zh-CN" altLang="en-US" sz="2000" dirty="0"/>
              <a:t>定义整型指针数组并初始化</a:t>
            </a:r>
            <a:endParaRPr lang="en-US" altLang="zh-CN" sz="2000" dirty="0"/>
          </a:p>
          <a:p>
            <a:pPr marL="358775" indent="-250825" eaLnBrk="1" hangingPunct="1">
              <a:spcBef>
                <a:spcPct val="0"/>
              </a:spcBef>
            </a:pPr>
            <a:r>
              <a:rPr lang="en-US" altLang="zh-CN" sz="2000" dirty="0"/>
              <a:t>	</a:t>
            </a:r>
            <a:r>
              <a:rPr lang="en-US" altLang="zh-CN" sz="2000" dirty="0" err="1"/>
              <a:t>cout</a:t>
            </a:r>
            <a:r>
              <a:rPr lang="en-US" altLang="zh-CN" sz="2000" dirty="0"/>
              <a:t> &lt;&lt; "Matrix test:" &lt;&lt; </a:t>
            </a:r>
            <a:r>
              <a:rPr lang="en-US" altLang="zh-CN" sz="2000" dirty="0" err="1"/>
              <a:t>endl</a:t>
            </a:r>
            <a:r>
              <a:rPr lang="en-US" altLang="zh-CN" sz="2000" dirty="0"/>
              <a:t>;</a:t>
            </a:r>
          </a:p>
          <a:p>
            <a:pPr marL="358775" indent="-250825" eaLnBrk="1" hangingPunct="1">
              <a:spcBef>
                <a:spcPct val="0"/>
              </a:spcBef>
            </a:pPr>
            <a:r>
              <a:rPr lang="zh-CN" altLang="en-US" sz="2000" dirty="0"/>
              <a:t>	</a:t>
            </a:r>
            <a:r>
              <a:rPr lang="en-US" altLang="zh-CN" sz="2000" dirty="0"/>
              <a:t>for (int </a:t>
            </a:r>
            <a:r>
              <a:rPr lang="en-US" altLang="zh-CN" sz="2000" dirty="0" err="1"/>
              <a:t>i</a:t>
            </a:r>
            <a:r>
              <a:rPr lang="en-US" altLang="zh-CN" sz="2000" dirty="0"/>
              <a:t> = 0; </a:t>
            </a:r>
            <a:r>
              <a:rPr lang="en-US" altLang="zh-CN" sz="2000" dirty="0" err="1"/>
              <a:t>i</a:t>
            </a:r>
            <a:r>
              <a:rPr lang="en-US" altLang="zh-CN" sz="2000" dirty="0"/>
              <a:t> &lt; 3; </a:t>
            </a:r>
            <a:r>
              <a:rPr lang="en-US" altLang="zh-CN" sz="2000" dirty="0" err="1"/>
              <a:t>i</a:t>
            </a:r>
            <a:r>
              <a:rPr lang="en-US" altLang="zh-CN" sz="2000" dirty="0"/>
              <a:t>++) {  //</a:t>
            </a:r>
            <a:r>
              <a:rPr lang="zh-CN" altLang="en-US" sz="2000" dirty="0"/>
              <a:t>输出矩阵</a:t>
            </a:r>
          </a:p>
          <a:p>
            <a:pPr marL="358775" indent="-250825" eaLnBrk="1" hangingPunct="1">
              <a:spcBef>
                <a:spcPct val="0"/>
              </a:spcBef>
            </a:pPr>
            <a:r>
              <a:rPr lang="zh-CN" altLang="en-US" sz="2000" dirty="0"/>
              <a:t>	  </a:t>
            </a:r>
            <a:r>
              <a:rPr lang="en-US" altLang="zh-CN" sz="2000" dirty="0"/>
              <a:t>for (int j = 0; j &lt; 3; </a:t>
            </a:r>
            <a:r>
              <a:rPr lang="en-US" altLang="zh-CN" sz="2000" dirty="0" err="1"/>
              <a:t>j++</a:t>
            </a:r>
            <a:r>
              <a:rPr lang="en-US" altLang="zh-CN" sz="2000" dirty="0"/>
              <a:t>)</a:t>
            </a:r>
            <a:endParaRPr lang="zh-CN" altLang="en-US" sz="2000" dirty="0"/>
          </a:p>
          <a:p>
            <a:pPr marL="358775" indent="-250825" eaLnBrk="1" hangingPunct="1">
              <a:spcBef>
                <a:spcPct val="0"/>
              </a:spcBef>
            </a:pPr>
            <a:r>
              <a:rPr lang="zh-CN" altLang="en-US" sz="2000" dirty="0"/>
              <a:t>	    </a:t>
            </a:r>
            <a:r>
              <a:rPr lang="en-US" altLang="zh-CN" sz="2000" dirty="0" err="1"/>
              <a:t>cout</a:t>
            </a:r>
            <a:r>
              <a:rPr lang="en-US" altLang="zh-CN" sz="2000" dirty="0"/>
              <a:t> &lt;&lt; </a:t>
            </a:r>
            <a:r>
              <a:rPr lang="en-US" altLang="zh-CN" sz="2000" b="1" dirty="0" err="1">
                <a:solidFill>
                  <a:srgbClr val="C00000"/>
                </a:solidFill>
              </a:rPr>
              <a:t>pLine</a:t>
            </a:r>
            <a:r>
              <a:rPr lang="en-US" altLang="zh-CN" sz="2000" b="1" dirty="0">
                <a:solidFill>
                  <a:srgbClr val="C00000"/>
                </a:solidFill>
              </a:rPr>
              <a:t>[</a:t>
            </a:r>
            <a:r>
              <a:rPr lang="en-US" altLang="zh-CN" sz="2000" b="1" dirty="0" err="1">
                <a:solidFill>
                  <a:srgbClr val="C00000"/>
                </a:solidFill>
              </a:rPr>
              <a:t>i</a:t>
            </a:r>
            <a:r>
              <a:rPr lang="en-US" altLang="zh-CN" sz="2000" b="1" dirty="0">
                <a:solidFill>
                  <a:srgbClr val="C00000"/>
                </a:solidFill>
              </a:rPr>
              <a:t>][j]</a:t>
            </a:r>
            <a:r>
              <a:rPr lang="en-US" altLang="zh-CN" sz="2000" dirty="0"/>
              <a:t> &lt;&lt; " ";</a:t>
            </a:r>
          </a:p>
          <a:p>
            <a:pPr marL="358775" indent="-250825" eaLnBrk="1" hangingPunct="1">
              <a:spcBef>
                <a:spcPct val="0"/>
              </a:spcBef>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58775" indent="-250825" eaLnBrk="1" hangingPunct="1">
              <a:spcBef>
                <a:spcPct val="0"/>
              </a:spcBef>
            </a:pPr>
            <a:r>
              <a:rPr lang="en-US" altLang="zh-CN" sz="2000" dirty="0"/>
              <a:t>	}</a:t>
            </a:r>
          </a:p>
          <a:p>
            <a:pPr marL="358775" indent="-250825" eaLnBrk="1" hangingPunct="1">
              <a:spcBef>
                <a:spcPct val="0"/>
              </a:spcBef>
            </a:pPr>
            <a:r>
              <a:rPr lang="en-US" altLang="zh-CN" sz="2000" dirty="0"/>
              <a:t>	return 0;</a:t>
            </a:r>
          </a:p>
          <a:p>
            <a:pPr marL="358775" indent="-250825" eaLnBrk="1" hangingPunct="1">
              <a:spcBef>
                <a:spcPct val="0"/>
              </a:spcBef>
            </a:pPr>
            <a:r>
              <a:rPr lang="en-US" altLang="zh-CN" sz="2000" dirty="0"/>
              <a:t>}</a:t>
            </a:r>
          </a:p>
          <a:p>
            <a:pPr marL="358775" indent="-250825" eaLnBrk="1" hangingPunct="1">
              <a:spcBef>
                <a:spcPct val="0"/>
              </a:spcBef>
            </a:pPr>
            <a:endParaRPr lang="en-US" altLang="zh-CN" sz="2000" dirty="0"/>
          </a:p>
          <a:p>
            <a:pPr marL="358775" indent="-250825" eaLnBrk="1" hangingPunct="1">
              <a:spcBef>
                <a:spcPct val="0"/>
              </a:spcBef>
            </a:pPr>
            <a:endParaRPr lang="en-US" altLang="zh-CN" sz="2000" dirty="0"/>
          </a:p>
          <a:p>
            <a:pPr marL="358775" indent="-250825" eaLnBrk="1" hangingPunct="1">
              <a:spcBef>
                <a:spcPct val="0"/>
              </a:spcBef>
            </a:pPr>
            <a:endParaRPr lang="en-US" altLang="zh-CN" sz="2000" dirty="0"/>
          </a:p>
          <a:p>
            <a:pPr marL="358775" indent="-250825" eaLnBrk="1" hangingPunct="1">
              <a:spcBef>
                <a:spcPct val="0"/>
              </a:spcBef>
            </a:pPr>
            <a:endParaRPr lang="zh-CN" altLang="en-US" sz="2000" dirty="0"/>
          </a:p>
        </p:txBody>
      </p:sp>
      <p:sp>
        <p:nvSpPr>
          <p:cNvPr id="11" name="Text Box 4"/>
          <p:cNvSpPr txBox="1">
            <a:spLocks noChangeArrowheads="1"/>
          </p:cNvSpPr>
          <p:nvPr/>
        </p:nvSpPr>
        <p:spPr bwMode="auto">
          <a:xfrm>
            <a:off x="6300192" y="2860942"/>
            <a:ext cx="2663825" cy="1692771"/>
          </a:xfrm>
          <a:prstGeom prst="rect">
            <a:avLst/>
          </a:prstGeom>
          <a:solidFill>
            <a:srgbClr val="FFFF66"/>
          </a:solidFill>
          <a:ln>
            <a:no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2000" dirty="0">
                <a:solidFill>
                  <a:srgbClr val="A04DA3">
                    <a:lumMod val="75000"/>
                  </a:srgbClr>
                </a:solidFill>
                <a:latin typeface="微软雅黑" panose="020B0503020204020204" pitchFamily="34" charset="-122"/>
                <a:ea typeface="微软雅黑" panose="020B0503020204020204" pitchFamily="34" charset="-122"/>
              </a:rPr>
              <a:t>输出结果为：</a:t>
            </a:r>
          </a:p>
          <a:p>
            <a:pPr eaLnBrk="1" hangingPunct="1">
              <a:defRPr/>
            </a:pPr>
            <a:r>
              <a:rPr lang="en-US" altLang="zh-CN" sz="2000" dirty="0">
                <a:solidFill>
                  <a:srgbClr val="A04DA3">
                    <a:lumMod val="75000"/>
                  </a:srgbClr>
                </a:solidFill>
                <a:latin typeface="微软雅黑" panose="020B0503020204020204" pitchFamily="34" charset="-122"/>
                <a:ea typeface="微软雅黑" panose="020B0503020204020204" pitchFamily="34" charset="-122"/>
              </a:rPr>
              <a:t>Matrix test:</a:t>
            </a:r>
          </a:p>
          <a:p>
            <a:pPr eaLnBrk="1" hangingPunct="1">
              <a:defRPr/>
            </a:pPr>
            <a:r>
              <a:rPr lang="en-US" altLang="zh-CN" sz="2000" dirty="0">
                <a:solidFill>
                  <a:srgbClr val="A04DA3">
                    <a:lumMod val="75000"/>
                  </a:srgbClr>
                </a:solidFill>
                <a:latin typeface="微软雅黑" panose="020B0503020204020204" pitchFamily="34" charset="-122"/>
                <a:ea typeface="微软雅黑" panose="020B0503020204020204" pitchFamily="34" charset="-122"/>
              </a:rPr>
              <a:t>1,0,0</a:t>
            </a:r>
          </a:p>
          <a:p>
            <a:pPr eaLnBrk="1" hangingPunct="1">
              <a:defRPr/>
            </a:pPr>
            <a:r>
              <a:rPr lang="en-US" altLang="zh-CN" sz="2000" dirty="0">
                <a:solidFill>
                  <a:srgbClr val="A04DA3">
                    <a:lumMod val="75000"/>
                  </a:srgbClr>
                </a:solidFill>
                <a:latin typeface="微软雅黑" panose="020B0503020204020204" pitchFamily="34" charset="-122"/>
                <a:ea typeface="微软雅黑" panose="020B0503020204020204" pitchFamily="34" charset="-122"/>
              </a:rPr>
              <a:t>0,1,0</a:t>
            </a:r>
          </a:p>
          <a:p>
            <a:pPr eaLnBrk="1" hangingPunct="1">
              <a:defRPr/>
            </a:pPr>
            <a:r>
              <a:rPr lang="en-US" altLang="zh-CN" sz="2000" dirty="0">
                <a:solidFill>
                  <a:srgbClr val="A04DA3">
                    <a:lumMod val="75000"/>
                  </a:srgbClr>
                </a:solidFill>
                <a:latin typeface="微软雅黑" panose="020B0503020204020204" pitchFamily="34" charset="-122"/>
                <a:ea typeface="微软雅黑" panose="020B0503020204020204" pitchFamily="34" charset="-122"/>
              </a:rPr>
              <a:t>0,0,1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8765" y="-26466"/>
            <a:ext cx="6921888" cy="864096"/>
          </a:xfrm>
        </p:spPr>
        <p:txBody>
          <a:bodyPr/>
          <a:lstStyle/>
          <a:p>
            <a:pPr eaLnBrk="1" hangingPunct="1"/>
            <a:r>
              <a:rPr lang="zh-CN" altLang="en-US" sz="3000" dirty="0"/>
              <a:t>指针数组与二维数组对比</a:t>
            </a:r>
          </a:p>
        </p:txBody>
      </p:sp>
      <p:sp>
        <p:nvSpPr>
          <p:cNvPr id="53251" name="内容占位符 46"/>
          <p:cNvSpPr>
            <a:spLocks noGrp="1"/>
          </p:cNvSpPr>
          <p:nvPr>
            <p:ph idx="1"/>
          </p:nvPr>
        </p:nvSpPr>
        <p:spPr>
          <a:xfrm>
            <a:off x="342080" y="797495"/>
            <a:ext cx="9222880" cy="5184575"/>
          </a:xfrm>
        </p:spPr>
        <p:txBody>
          <a:bodyPr/>
          <a:lstStyle/>
          <a:p>
            <a:pPr>
              <a:buFont typeface="Georgia" panose="02040502050405020303" pitchFamily="18" charset="0"/>
              <a:buNone/>
            </a:pPr>
            <a:r>
              <a:rPr lang="zh-CN" altLang="en-US" dirty="0"/>
              <a:t>对比例</a:t>
            </a:r>
            <a:r>
              <a:rPr lang="en-US" altLang="zh-CN" dirty="0"/>
              <a:t>6-8</a:t>
            </a:r>
            <a:r>
              <a:rPr lang="zh-CN" altLang="en-US" dirty="0"/>
              <a:t>中的指针数组和如下二维数组</a:t>
            </a:r>
            <a:endParaRPr lang="en-US" altLang="zh-CN" dirty="0"/>
          </a:p>
          <a:p>
            <a:pPr lvl="1">
              <a:buFont typeface="Georgia" panose="02040502050405020303" pitchFamily="18" charset="0"/>
              <a:buNone/>
            </a:pPr>
            <a:r>
              <a:rPr lang="en-US" altLang="zh-CN" sz="2200" dirty="0"/>
              <a:t>int array2[3][3] ={ { 1,0,0 }, { 0,1,0 }, { 0,0,1 } };</a:t>
            </a:r>
            <a:endParaRPr lang="zh-CN" altLang="en-US" sz="2200" dirty="0"/>
          </a:p>
        </p:txBody>
      </p:sp>
      <p:sp>
        <p:nvSpPr>
          <p:cNvPr id="53253" name="Rectangle 2"/>
          <p:cNvSpPr>
            <a:spLocks noChangeArrowheads="1"/>
          </p:cNvSpPr>
          <p:nvPr/>
        </p:nvSpPr>
        <p:spPr bwMode="auto">
          <a:xfrm>
            <a:off x="1235596" y="2072159"/>
            <a:ext cx="690563"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zh-CN">
              <a:solidFill>
                <a:prstClr val="black"/>
              </a:solidFill>
            </a:endParaRPr>
          </a:p>
        </p:txBody>
      </p:sp>
      <p:sp>
        <p:nvSpPr>
          <p:cNvPr id="53254" name="Rectangle 3"/>
          <p:cNvSpPr>
            <a:spLocks noChangeArrowheads="1"/>
          </p:cNvSpPr>
          <p:nvPr/>
        </p:nvSpPr>
        <p:spPr bwMode="auto">
          <a:xfrm>
            <a:off x="1926158" y="2072159"/>
            <a:ext cx="692150"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55" name="Rectangle 4"/>
          <p:cNvSpPr>
            <a:spLocks noChangeArrowheads="1"/>
          </p:cNvSpPr>
          <p:nvPr/>
        </p:nvSpPr>
        <p:spPr bwMode="auto">
          <a:xfrm>
            <a:off x="2608162" y="2072159"/>
            <a:ext cx="683246"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56" name="Rectangle 5"/>
          <p:cNvSpPr>
            <a:spLocks noChangeArrowheads="1"/>
          </p:cNvSpPr>
          <p:nvPr/>
        </p:nvSpPr>
        <p:spPr bwMode="auto">
          <a:xfrm>
            <a:off x="1235596" y="2842072"/>
            <a:ext cx="690563"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57" name="Rectangle 6"/>
          <p:cNvSpPr>
            <a:spLocks noChangeArrowheads="1"/>
          </p:cNvSpPr>
          <p:nvPr/>
        </p:nvSpPr>
        <p:spPr bwMode="auto">
          <a:xfrm>
            <a:off x="1926158" y="2842072"/>
            <a:ext cx="692150"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58" name="Rectangle 7"/>
          <p:cNvSpPr>
            <a:spLocks noChangeArrowheads="1"/>
          </p:cNvSpPr>
          <p:nvPr/>
        </p:nvSpPr>
        <p:spPr bwMode="auto">
          <a:xfrm>
            <a:off x="2607196" y="2842072"/>
            <a:ext cx="684213"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59" name="Rectangle 9"/>
          <p:cNvSpPr>
            <a:spLocks noChangeArrowheads="1"/>
          </p:cNvSpPr>
          <p:nvPr/>
        </p:nvSpPr>
        <p:spPr bwMode="auto">
          <a:xfrm>
            <a:off x="4409008" y="2842072"/>
            <a:ext cx="685799" cy="4397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60" name="Rectangle 10"/>
          <p:cNvSpPr>
            <a:spLocks noChangeArrowheads="1"/>
          </p:cNvSpPr>
          <p:nvPr/>
        </p:nvSpPr>
        <p:spPr bwMode="auto">
          <a:xfrm>
            <a:off x="5083696" y="2842072"/>
            <a:ext cx="690563" cy="43973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61" name="Rectangle 11"/>
          <p:cNvSpPr>
            <a:spLocks noChangeArrowheads="1"/>
          </p:cNvSpPr>
          <p:nvPr/>
        </p:nvSpPr>
        <p:spPr bwMode="auto">
          <a:xfrm>
            <a:off x="6175896" y="2842072"/>
            <a:ext cx="690563"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62" name="Rectangle 12"/>
          <p:cNvSpPr>
            <a:spLocks noChangeArrowheads="1"/>
          </p:cNvSpPr>
          <p:nvPr/>
        </p:nvSpPr>
        <p:spPr bwMode="auto">
          <a:xfrm>
            <a:off x="6866458" y="2842072"/>
            <a:ext cx="682004"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
        <p:nvSpPr>
          <p:cNvPr id="53263" name="Rectangle 13"/>
          <p:cNvSpPr>
            <a:spLocks noChangeArrowheads="1"/>
          </p:cNvSpPr>
          <p:nvPr/>
        </p:nvSpPr>
        <p:spPr bwMode="auto">
          <a:xfrm>
            <a:off x="7553846" y="2842072"/>
            <a:ext cx="690563" cy="442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cxnSp>
        <p:nvCxnSpPr>
          <p:cNvPr id="53264" name="AutoShape 23"/>
          <p:cNvCxnSpPr>
            <a:cxnSpLocks noChangeShapeType="1"/>
          </p:cNvCxnSpPr>
          <p:nvPr/>
        </p:nvCxnSpPr>
        <p:spPr bwMode="auto">
          <a:xfrm>
            <a:off x="1475656" y="1902296"/>
            <a:ext cx="231427" cy="15240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5" name="AutoShape 24"/>
          <p:cNvCxnSpPr>
            <a:cxnSpLocks noChangeShapeType="1"/>
            <a:endCxn id="53256" idx="0"/>
          </p:cNvCxnSpPr>
          <p:nvPr/>
        </p:nvCxnSpPr>
        <p:spPr bwMode="auto">
          <a:xfrm flipH="1">
            <a:off x="1580878" y="2370609"/>
            <a:ext cx="10317" cy="471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6" name="AutoShape 25"/>
          <p:cNvCxnSpPr>
            <a:cxnSpLocks noChangeShapeType="1"/>
          </p:cNvCxnSpPr>
          <p:nvPr/>
        </p:nvCxnSpPr>
        <p:spPr bwMode="auto">
          <a:xfrm>
            <a:off x="4081984" y="2708920"/>
            <a:ext cx="0" cy="13315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7" name="AutoShape 26"/>
          <p:cNvCxnSpPr>
            <a:cxnSpLocks noChangeShapeType="1"/>
          </p:cNvCxnSpPr>
          <p:nvPr/>
        </p:nvCxnSpPr>
        <p:spPr bwMode="auto">
          <a:xfrm flipH="1">
            <a:off x="2272233" y="2708920"/>
            <a:ext cx="180975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8" name="AutoShape 27"/>
          <p:cNvCxnSpPr>
            <a:cxnSpLocks noChangeShapeType="1"/>
          </p:cNvCxnSpPr>
          <p:nvPr/>
        </p:nvCxnSpPr>
        <p:spPr bwMode="auto">
          <a:xfrm flipV="1">
            <a:off x="2272233" y="2370610"/>
            <a:ext cx="3175" cy="33831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69" name="AutoShape 28"/>
          <p:cNvCxnSpPr>
            <a:cxnSpLocks noChangeShapeType="1"/>
          </p:cNvCxnSpPr>
          <p:nvPr/>
        </p:nvCxnSpPr>
        <p:spPr bwMode="auto">
          <a:xfrm flipV="1">
            <a:off x="2988196" y="2370609"/>
            <a:ext cx="4763" cy="279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0" name="AutoShape 29"/>
          <p:cNvCxnSpPr>
            <a:cxnSpLocks noChangeShapeType="1"/>
          </p:cNvCxnSpPr>
          <p:nvPr/>
        </p:nvCxnSpPr>
        <p:spPr bwMode="auto">
          <a:xfrm>
            <a:off x="2997721" y="2635324"/>
            <a:ext cx="3522663"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3271" name="AutoShape 30"/>
          <p:cNvCxnSpPr>
            <a:cxnSpLocks noChangeShapeType="1"/>
          </p:cNvCxnSpPr>
          <p:nvPr/>
        </p:nvCxnSpPr>
        <p:spPr bwMode="auto">
          <a:xfrm>
            <a:off x="6512445" y="2635324"/>
            <a:ext cx="0" cy="20674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2" name="Text Box 39"/>
          <p:cNvSpPr txBox="1">
            <a:spLocks noChangeArrowheads="1"/>
          </p:cNvSpPr>
          <p:nvPr/>
        </p:nvSpPr>
        <p:spPr bwMode="auto">
          <a:xfrm>
            <a:off x="1064146" y="2124547"/>
            <a:ext cx="1027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1400">
                <a:solidFill>
                  <a:prstClr val="black"/>
                </a:solidFill>
                <a:latin typeface="Calibri" panose="020F0502020204030204" pitchFamily="34" charset="0"/>
                <a:ea typeface="宋体" panose="02010600030101010101" pitchFamily="2" charset="-122"/>
              </a:rPr>
              <a:t>pLine[0]</a:t>
            </a:r>
            <a:endParaRPr lang="zh-CN" altLang="zh-CN" sz="1400">
              <a:solidFill>
                <a:prstClr val="black"/>
              </a:solidFill>
              <a:ea typeface="宋体" panose="02010600030101010101" pitchFamily="2" charset="-122"/>
            </a:endParaRPr>
          </a:p>
        </p:txBody>
      </p:sp>
      <p:sp>
        <p:nvSpPr>
          <p:cNvPr id="53273" name="Text Box 40"/>
          <p:cNvSpPr txBox="1">
            <a:spLocks noChangeArrowheads="1"/>
          </p:cNvSpPr>
          <p:nvPr/>
        </p:nvSpPr>
        <p:spPr bwMode="auto">
          <a:xfrm>
            <a:off x="1781696" y="2124547"/>
            <a:ext cx="1027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1400">
                <a:solidFill>
                  <a:prstClr val="black"/>
                </a:solidFill>
                <a:latin typeface="Calibri" panose="020F0502020204030204" pitchFamily="34" charset="0"/>
                <a:ea typeface="宋体" panose="02010600030101010101" pitchFamily="2" charset="-122"/>
              </a:rPr>
              <a:t>pLine[1]</a:t>
            </a:r>
            <a:endParaRPr lang="zh-CN" altLang="zh-CN" sz="1400">
              <a:solidFill>
                <a:prstClr val="black"/>
              </a:solidFill>
              <a:ea typeface="宋体" panose="02010600030101010101" pitchFamily="2" charset="-122"/>
            </a:endParaRPr>
          </a:p>
        </p:txBody>
      </p:sp>
      <p:sp>
        <p:nvSpPr>
          <p:cNvPr id="53274" name="Text Box 41"/>
          <p:cNvSpPr txBox="1">
            <a:spLocks noChangeArrowheads="1"/>
          </p:cNvSpPr>
          <p:nvPr/>
        </p:nvSpPr>
        <p:spPr bwMode="auto">
          <a:xfrm>
            <a:off x="2486546" y="2124547"/>
            <a:ext cx="1027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1400">
                <a:solidFill>
                  <a:prstClr val="black"/>
                </a:solidFill>
                <a:latin typeface="Calibri" panose="020F0502020204030204" pitchFamily="34" charset="0"/>
                <a:ea typeface="宋体" panose="02010600030101010101" pitchFamily="2" charset="-122"/>
              </a:rPr>
              <a:t>pLine[2]</a:t>
            </a:r>
            <a:endParaRPr lang="zh-CN" altLang="zh-CN" sz="1400">
              <a:solidFill>
                <a:prstClr val="black"/>
              </a:solidFill>
              <a:ea typeface="宋体" panose="02010600030101010101" pitchFamily="2" charset="-122"/>
            </a:endParaRPr>
          </a:p>
        </p:txBody>
      </p:sp>
      <p:sp>
        <p:nvSpPr>
          <p:cNvPr id="53275" name="Text Box 42"/>
          <p:cNvSpPr txBox="1">
            <a:spLocks noChangeArrowheads="1"/>
          </p:cNvSpPr>
          <p:nvPr/>
        </p:nvSpPr>
        <p:spPr bwMode="auto">
          <a:xfrm>
            <a:off x="3496070" y="1979168"/>
            <a:ext cx="21478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zh-CN" altLang="en-US" sz="2000" dirty="0">
                <a:solidFill>
                  <a:prstClr val="black"/>
                </a:solidFill>
                <a:latin typeface="Calibri" panose="020F0502020204030204" pitchFamily="34" charset="0"/>
                <a:ea typeface="宋体" panose="02010600030101010101" pitchFamily="2" charset="-122"/>
              </a:rPr>
              <a:t>指针数组</a:t>
            </a:r>
            <a:endParaRPr lang="zh-CN" altLang="zh-CN" sz="2000" dirty="0">
              <a:solidFill>
                <a:prstClr val="black"/>
              </a:solidFill>
              <a:ea typeface="宋体" panose="02010600030101010101" pitchFamily="2" charset="-122"/>
            </a:endParaRPr>
          </a:p>
        </p:txBody>
      </p:sp>
      <p:sp>
        <p:nvSpPr>
          <p:cNvPr id="53276" name="Rectangle 14"/>
          <p:cNvSpPr>
            <a:spLocks noChangeArrowheads="1"/>
          </p:cNvSpPr>
          <p:nvPr/>
        </p:nvSpPr>
        <p:spPr bwMode="auto">
          <a:xfrm>
            <a:off x="1472133" y="4136008"/>
            <a:ext cx="690562"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77" name="Rectangle 15"/>
          <p:cNvSpPr>
            <a:spLocks noChangeArrowheads="1"/>
          </p:cNvSpPr>
          <p:nvPr/>
        </p:nvSpPr>
        <p:spPr bwMode="auto">
          <a:xfrm>
            <a:off x="2174529" y="4136008"/>
            <a:ext cx="699467"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78" name="Rectangle 16"/>
          <p:cNvSpPr>
            <a:spLocks noChangeArrowheads="1"/>
          </p:cNvSpPr>
          <p:nvPr/>
        </p:nvSpPr>
        <p:spPr bwMode="auto">
          <a:xfrm>
            <a:off x="2880644" y="4136008"/>
            <a:ext cx="683245"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79" name="Rectangle 17"/>
          <p:cNvSpPr>
            <a:spLocks noChangeArrowheads="1"/>
          </p:cNvSpPr>
          <p:nvPr/>
        </p:nvSpPr>
        <p:spPr bwMode="auto">
          <a:xfrm>
            <a:off x="3569221" y="4136008"/>
            <a:ext cx="690563"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0" name="Rectangle 18"/>
          <p:cNvSpPr>
            <a:spLocks noChangeArrowheads="1"/>
          </p:cNvSpPr>
          <p:nvPr/>
        </p:nvSpPr>
        <p:spPr bwMode="auto">
          <a:xfrm>
            <a:off x="4259783" y="4136008"/>
            <a:ext cx="693737"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1" name="Rectangle 19"/>
          <p:cNvSpPr>
            <a:spLocks noChangeArrowheads="1"/>
          </p:cNvSpPr>
          <p:nvPr/>
        </p:nvSpPr>
        <p:spPr bwMode="auto">
          <a:xfrm>
            <a:off x="4953521" y="4136008"/>
            <a:ext cx="679450"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2" name="Rectangle 20"/>
          <p:cNvSpPr>
            <a:spLocks noChangeArrowheads="1"/>
          </p:cNvSpPr>
          <p:nvPr/>
        </p:nvSpPr>
        <p:spPr bwMode="auto">
          <a:xfrm>
            <a:off x="5632970" y="4136008"/>
            <a:ext cx="693738"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3" name="Rectangle 21"/>
          <p:cNvSpPr>
            <a:spLocks noChangeArrowheads="1"/>
          </p:cNvSpPr>
          <p:nvPr/>
        </p:nvSpPr>
        <p:spPr bwMode="auto">
          <a:xfrm>
            <a:off x="6326708" y="4136008"/>
            <a:ext cx="690562"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4" name="Rectangle 22"/>
          <p:cNvSpPr>
            <a:spLocks noChangeArrowheads="1"/>
          </p:cNvSpPr>
          <p:nvPr/>
        </p:nvSpPr>
        <p:spPr bwMode="auto">
          <a:xfrm>
            <a:off x="7020272" y="4136008"/>
            <a:ext cx="690562" cy="4445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sz="3200">
              <a:solidFill>
                <a:prstClr val="black"/>
              </a:solidFill>
            </a:endParaRPr>
          </a:p>
        </p:txBody>
      </p:sp>
      <p:sp>
        <p:nvSpPr>
          <p:cNvPr id="53285" name="Text Box 31"/>
          <p:cNvSpPr txBox="1">
            <a:spLocks noChangeArrowheads="1"/>
          </p:cNvSpPr>
          <p:nvPr/>
        </p:nvSpPr>
        <p:spPr bwMode="auto">
          <a:xfrm>
            <a:off x="642119" y="4650482"/>
            <a:ext cx="1169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2000" dirty="0">
                <a:solidFill>
                  <a:prstClr val="black"/>
                </a:solidFill>
                <a:latin typeface="Calibri" panose="020F0502020204030204" pitchFamily="34" charset="0"/>
                <a:ea typeface="宋体" panose="02010600030101010101" pitchFamily="2" charset="-122"/>
              </a:rPr>
              <a:t>array2[0]</a:t>
            </a:r>
            <a:endParaRPr lang="zh-CN" altLang="zh-CN" sz="2000" dirty="0">
              <a:solidFill>
                <a:prstClr val="black"/>
              </a:solidFill>
              <a:ea typeface="宋体" panose="02010600030101010101" pitchFamily="2" charset="-122"/>
            </a:endParaRPr>
          </a:p>
        </p:txBody>
      </p:sp>
      <p:sp>
        <p:nvSpPr>
          <p:cNvPr id="53286" name="Text Box 32"/>
          <p:cNvSpPr txBox="1">
            <a:spLocks noChangeArrowheads="1"/>
          </p:cNvSpPr>
          <p:nvPr/>
        </p:nvSpPr>
        <p:spPr bwMode="auto">
          <a:xfrm>
            <a:off x="2716955" y="4706714"/>
            <a:ext cx="116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2000" dirty="0">
                <a:solidFill>
                  <a:prstClr val="black"/>
                </a:solidFill>
                <a:latin typeface="Calibri" panose="020F0502020204030204" pitchFamily="34" charset="0"/>
                <a:ea typeface="宋体" panose="02010600030101010101" pitchFamily="2" charset="-122"/>
              </a:rPr>
              <a:t>array2[1]</a:t>
            </a:r>
            <a:endParaRPr lang="zh-CN" altLang="zh-CN" sz="2000" dirty="0">
              <a:solidFill>
                <a:prstClr val="black"/>
              </a:solidFill>
              <a:ea typeface="宋体" panose="02010600030101010101" pitchFamily="2" charset="-122"/>
            </a:endParaRPr>
          </a:p>
        </p:txBody>
      </p:sp>
      <p:sp>
        <p:nvSpPr>
          <p:cNvPr id="53287" name="Text Box 33"/>
          <p:cNvSpPr txBox="1">
            <a:spLocks noChangeArrowheads="1"/>
          </p:cNvSpPr>
          <p:nvPr/>
        </p:nvSpPr>
        <p:spPr bwMode="auto">
          <a:xfrm>
            <a:off x="4918098" y="4750558"/>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2000" dirty="0">
                <a:solidFill>
                  <a:prstClr val="black"/>
                </a:solidFill>
                <a:latin typeface="Calibri" panose="020F0502020204030204" pitchFamily="34" charset="0"/>
                <a:ea typeface="宋体" panose="02010600030101010101" pitchFamily="2" charset="-122"/>
              </a:rPr>
              <a:t>array2[2]</a:t>
            </a:r>
            <a:endParaRPr lang="zh-CN" altLang="zh-CN" sz="2000" dirty="0">
              <a:solidFill>
                <a:prstClr val="black"/>
              </a:solidFill>
              <a:ea typeface="宋体" panose="02010600030101010101" pitchFamily="2" charset="-122"/>
            </a:endParaRPr>
          </a:p>
        </p:txBody>
      </p:sp>
      <p:cxnSp>
        <p:nvCxnSpPr>
          <p:cNvPr id="53288" name="AutoShape 34"/>
          <p:cNvCxnSpPr>
            <a:cxnSpLocks noChangeShapeType="1"/>
          </p:cNvCxnSpPr>
          <p:nvPr/>
        </p:nvCxnSpPr>
        <p:spPr bwMode="auto">
          <a:xfrm flipV="1">
            <a:off x="1691680" y="4580508"/>
            <a:ext cx="151928" cy="1262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89" name="AutoShape 35"/>
          <p:cNvCxnSpPr>
            <a:cxnSpLocks noChangeShapeType="1"/>
          </p:cNvCxnSpPr>
          <p:nvPr/>
        </p:nvCxnSpPr>
        <p:spPr bwMode="auto">
          <a:xfrm flipV="1">
            <a:off x="3778844" y="4580508"/>
            <a:ext cx="134864" cy="19316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90" name="Text Box 36"/>
          <p:cNvSpPr txBox="1">
            <a:spLocks noChangeArrowheads="1"/>
          </p:cNvSpPr>
          <p:nvPr/>
        </p:nvSpPr>
        <p:spPr bwMode="auto">
          <a:xfrm>
            <a:off x="743759" y="3715321"/>
            <a:ext cx="1169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2000" dirty="0">
                <a:solidFill>
                  <a:prstClr val="black"/>
                </a:solidFill>
                <a:latin typeface="Calibri" panose="020F0502020204030204" pitchFamily="34" charset="0"/>
                <a:ea typeface="宋体" panose="02010600030101010101" pitchFamily="2" charset="-122"/>
              </a:rPr>
              <a:t>array2</a:t>
            </a:r>
            <a:endParaRPr lang="zh-CN" altLang="zh-CN" sz="2000" dirty="0">
              <a:solidFill>
                <a:prstClr val="black"/>
              </a:solidFill>
              <a:ea typeface="宋体" panose="02010600030101010101" pitchFamily="2" charset="-122"/>
            </a:endParaRPr>
          </a:p>
        </p:txBody>
      </p:sp>
      <p:cxnSp>
        <p:nvCxnSpPr>
          <p:cNvPr id="53291" name="AutoShape 37"/>
          <p:cNvCxnSpPr>
            <a:cxnSpLocks noChangeShapeType="1"/>
          </p:cNvCxnSpPr>
          <p:nvPr/>
        </p:nvCxnSpPr>
        <p:spPr bwMode="auto">
          <a:xfrm flipV="1">
            <a:off x="5809184" y="4580508"/>
            <a:ext cx="171449" cy="19316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92" name="AutoShape 38"/>
          <p:cNvCxnSpPr>
            <a:cxnSpLocks noChangeShapeType="1"/>
          </p:cNvCxnSpPr>
          <p:nvPr/>
        </p:nvCxnSpPr>
        <p:spPr bwMode="auto">
          <a:xfrm>
            <a:off x="1707083" y="3940361"/>
            <a:ext cx="136525" cy="19564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93" name="Text Box 43"/>
          <p:cNvSpPr txBox="1">
            <a:spLocks noChangeArrowheads="1"/>
          </p:cNvSpPr>
          <p:nvPr/>
        </p:nvSpPr>
        <p:spPr bwMode="auto">
          <a:xfrm>
            <a:off x="3483495" y="3668514"/>
            <a:ext cx="2149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zh-CN" altLang="en-US" sz="2000" dirty="0">
                <a:solidFill>
                  <a:prstClr val="black"/>
                </a:solidFill>
                <a:latin typeface="Calibri" panose="020F0502020204030204" pitchFamily="34" charset="0"/>
                <a:ea typeface="宋体" panose="02010600030101010101" pitchFamily="2" charset="-122"/>
              </a:rPr>
              <a:t>二维数组</a:t>
            </a:r>
            <a:endParaRPr lang="zh-CN" altLang="zh-CN" sz="2000" dirty="0">
              <a:solidFill>
                <a:prstClr val="black"/>
              </a:solidFill>
              <a:ea typeface="宋体" panose="02010600030101010101" pitchFamily="2" charset="-122"/>
            </a:endParaRPr>
          </a:p>
        </p:txBody>
      </p:sp>
      <p:sp>
        <p:nvSpPr>
          <p:cNvPr id="53294" name="Text Box 36"/>
          <p:cNvSpPr txBox="1">
            <a:spLocks noChangeArrowheads="1"/>
          </p:cNvSpPr>
          <p:nvPr/>
        </p:nvSpPr>
        <p:spPr bwMode="auto">
          <a:xfrm>
            <a:off x="539552" y="1640513"/>
            <a:ext cx="1168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defRPr/>
            </a:pPr>
            <a:r>
              <a:rPr lang="en-US" altLang="zh-CN" sz="2000" dirty="0" err="1">
                <a:solidFill>
                  <a:prstClr val="black"/>
                </a:solidFill>
                <a:ea typeface="宋体" panose="02010600030101010101" pitchFamily="2" charset="-122"/>
              </a:rPr>
              <a:t>pLine</a:t>
            </a:r>
            <a:endParaRPr lang="zh-CN" altLang="zh-CN" sz="2000" dirty="0">
              <a:solidFill>
                <a:prstClr val="black"/>
              </a:solidFill>
              <a:ea typeface="宋体" panose="02010600030101010101" pitchFamily="2" charset="-122"/>
            </a:endParaRPr>
          </a:p>
        </p:txBody>
      </p:sp>
      <p:sp>
        <p:nvSpPr>
          <p:cNvPr id="53295" name="Rectangle 9"/>
          <p:cNvSpPr>
            <a:spLocks noChangeArrowheads="1"/>
          </p:cNvSpPr>
          <p:nvPr/>
        </p:nvSpPr>
        <p:spPr bwMode="auto">
          <a:xfrm>
            <a:off x="3716858" y="2842072"/>
            <a:ext cx="690562" cy="4397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以指针作为函数参数</a:t>
            </a:r>
          </a:p>
        </p:txBody>
      </p:sp>
      <p:sp>
        <p:nvSpPr>
          <p:cNvPr id="3" name="文本占位符 2"/>
          <p:cNvSpPr>
            <a:spLocks noGrp="1"/>
          </p:cNvSpPr>
          <p:nvPr>
            <p:ph type="body" idx="1"/>
          </p:nvPr>
        </p:nvSpPr>
        <p:spPr/>
        <p:txBody>
          <a:bodyPr/>
          <a:lstStyle/>
          <a:p>
            <a:endParaRPr lang="zh-CN" altLang="en-US" sz="2400"/>
          </a:p>
        </p:txBody>
      </p:sp>
    </p:spTree>
    <p:extLst>
      <p:ext uri="{BB962C8B-B14F-4D97-AF65-F5344CB8AC3E}">
        <p14:creationId xmlns:p14="http://schemas.microsoft.com/office/powerpoint/2010/main" val="3898547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7724" y="188640"/>
            <a:ext cx="10979150" cy="1066800"/>
          </a:xfrm>
        </p:spPr>
        <p:txBody>
          <a:bodyPr/>
          <a:lstStyle/>
          <a:p>
            <a:pPr eaLnBrk="1" hangingPunct="1">
              <a:lnSpc>
                <a:spcPct val="120000"/>
              </a:lnSpc>
              <a:buFont typeface="Georgia" panose="02040502050405020303" pitchFamily="18" charset="0"/>
              <a:buNone/>
            </a:pPr>
            <a:r>
              <a:rPr lang="zh-CN" altLang="en-US" dirty="0">
                <a:latin typeface="宋体" panose="02010600030101010101" pitchFamily="2" charset="-122"/>
              </a:rPr>
              <a:t>为什么需要用指针做参数？</a:t>
            </a:r>
            <a:endParaRPr lang="en-US" altLang="zh-CN" dirty="0">
              <a:latin typeface="宋体" panose="02010600030101010101" pitchFamily="2" charset="-122"/>
            </a:endParaRPr>
          </a:p>
        </p:txBody>
      </p:sp>
      <p:sp>
        <p:nvSpPr>
          <p:cNvPr id="54275" name="内容占位符 2"/>
          <p:cNvSpPr>
            <a:spLocks noGrp="1"/>
          </p:cNvSpPr>
          <p:nvPr>
            <p:ph idx="1"/>
          </p:nvPr>
        </p:nvSpPr>
        <p:spPr>
          <a:xfrm>
            <a:off x="-3388" y="1340768"/>
            <a:ext cx="9147388" cy="3170237"/>
          </a:xfrm>
        </p:spPr>
        <p:txBody>
          <a:bodyPr/>
          <a:lstStyle/>
          <a:p>
            <a:pPr eaLnBrk="1" hangingPunct="1">
              <a:lnSpc>
                <a:spcPct val="130000"/>
              </a:lnSpc>
            </a:pPr>
            <a:r>
              <a:rPr lang="zh-CN" altLang="en-US" sz="2600" dirty="0">
                <a:latin typeface="宋体" panose="02010600030101010101" pitchFamily="2" charset="-122"/>
              </a:rPr>
              <a:t>需要数据双向传递时（引用也可以达到此效果）</a:t>
            </a:r>
            <a:endParaRPr lang="en-US" altLang="zh-CN" sz="2600" dirty="0">
              <a:latin typeface="宋体" panose="02010600030101010101" pitchFamily="2" charset="-122"/>
            </a:endParaRPr>
          </a:p>
          <a:p>
            <a:pPr lvl="1" eaLnBrk="1" hangingPunct="1">
              <a:lnSpc>
                <a:spcPct val="130000"/>
              </a:lnSpc>
            </a:pPr>
            <a:r>
              <a:rPr lang="zh-CN" altLang="en-US" sz="2400" dirty="0">
                <a:latin typeface="宋体" panose="02010600030101010101" pitchFamily="2" charset="-122"/>
              </a:rPr>
              <a:t>用指针作为函数的参数，可以使被调函数通过形参指针存取主调函数中实参指针指向的数据，实现数据的双向传递</a:t>
            </a:r>
            <a:endParaRPr lang="en-US" altLang="zh-CN" sz="2400" dirty="0">
              <a:latin typeface="宋体" panose="02010600030101010101" pitchFamily="2" charset="-122"/>
            </a:endParaRPr>
          </a:p>
          <a:p>
            <a:pPr eaLnBrk="1" hangingPunct="1">
              <a:lnSpc>
                <a:spcPct val="130000"/>
              </a:lnSpc>
            </a:pPr>
            <a:r>
              <a:rPr lang="zh-CN" altLang="en-US" sz="2600" dirty="0">
                <a:latin typeface="宋体" panose="02010600030101010101" pitchFamily="2" charset="-122"/>
              </a:rPr>
              <a:t>需要传递一组数据，只传首地址运行效率比较高</a:t>
            </a:r>
            <a:endParaRPr lang="en-US" altLang="zh-CN" sz="2600" dirty="0">
              <a:latin typeface="宋体" panose="02010600030101010101" pitchFamily="2" charset="-122"/>
            </a:endParaRPr>
          </a:p>
          <a:p>
            <a:pPr lvl="1" eaLnBrk="1" hangingPunct="1">
              <a:lnSpc>
                <a:spcPct val="130000"/>
              </a:lnSpc>
            </a:pPr>
            <a:r>
              <a:rPr lang="zh-CN" altLang="en-US" sz="2400" dirty="0">
                <a:latin typeface="宋体" panose="02010600030101010101" pitchFamily="2" charset="-122"/>
              </a:rPr>
              <a:t>实参是数组名时形参可以是指针</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r>
              <a:rPr lang="en-US" altLang="zh-CN"/>
              <a:t>6-10</a:t>
            </a:r>
            <a:endParaRPr lang="zh-CN" altLang="en-US"/>
          </a:p>
        </p:txBody>
      </p:sp>
      <p:sp>
        <p:nvSpPr>
          <p:cNvPr id="3" name="内容占位符 2"/>
          <p:cNvSpPr>
            <a:spLocks noGrp="1"/>
          </p:cNvSpPr>
          <p:nvPr>
            <p:ph idx="1"/>
          </p:nvPr>
        </p:nvSpPr>
        <p:spPr/>
        <p:txBody>
          <a:bodyPr/>
          <a:lstStyle/>
          <a:p>
            <a:pPr marL="109537" indent="0">
              <a:buNone/>
            </a:pPr>
            <a:r>
              <a:rPr lang="zh-CN" altLang="en-US"/>
              <a:t>读入三个浮点数，将整数部分和小数部分分别输出</a:t>
            </a:r>
          </a:p>
        </p:txBody>
      </p:sp>
    </p:spTree>
    <p:extLst>
      <p:ext uri="{BB962C8B-B14F-4D97-AF65-F5344CB8AC3E}">
        <p14:creationId xmlns:p14="http://schemas.microsoft.com/office/powerpoint/2010/main" val="295163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标题 1"/>
          <p:cNvSpPr>
            <a:spLocks noGrp="1"/>
          </p:cNvSpPr>
          <p:nvPr>
            <p:ph type="title"/>
          </p:nvPr>
        </p:nvSpPr>
        <p:spPr>
          <a:xfrm>
            <a:off x="7127776" y="0"/>
            <a:ext cx="2016224" cy="864096"/>
          </a:xfrm>
        </p:spPr>
        <p:txBody>
          <a:bodyPr/>
          <a:lstStyle/>
          <a:p>
            <a:pPr eaLnBrk="1" hangingPunct="1"/>
            <a:r>
              <a:rPr lang="zh-CN" altLang="en-US" sz="3000" dirty="0"/>
              <a:t>例</a:t>
            </a:r>
            <a:r>
              <a:rPr lang="en-US" altLang="zh-CN" sz="3000" dirty="0"/>
              <a:t>6-10</a:t>
            </a:r>
            <a:endParaRPr lang="zh-CN" altLang="en-US" sz="3000" dirty="0"/>
          </a:p>
        </p:txBody>
      </p:sp>
      <p:sp>
        <p:nvSpPr>
          <p:cNvPr id="2" name="内容占位符 1"/>
          <p:cNvSpPr>
            <a:spLocks noGrp="1"/>
          </p:cNvSpPr>
          <p:nvPr>
            <p:ph idx="1"/>
          </p:nvPr>
        </p:nvSpPr>
        <p:spPr>
          <a:xfrm>
            <a:off x="50800" y="25192"/>
            <a:ext cx="9222880" cy="5184575"/>
          </a:xfrm>
        </p:spPr>
        <p:txBody>
          <a:bodyPr>
            <a:noAutofit/>
          </a:bodyPr>
          <a:lstStyle/>
          <a:p>
            <a:pPr marL="360000" indent="-252000" eaLnBrk="1" fontAlgn="auto" hangingPunct="1">
              <a:spcBef>
                <a:spcPts val="0"/>
              </a:spcBef>
              <a:spcAft>
                <a:spcPts val="0"/>
              </a:spcAft>
              <a:buClr>
                <a:schemeClr val="accent3"/>
              </a:buClr>
              <a:defRPr/>
            </a:pPr>
            <a:r>
              <a:rPr lang="en-US" altLang="zh-CN" sz="1900" dirty="0">
                <a:cs typeface="Consolas" pitchFamily="49" charset="0"/>
              </a:rPr>
              <a:t>#include &lt;iostream&gt;</a:t>
            </a:r>
          </a:p>
          <a:p>
            <a:pPr marL="360000" indent="-252000" eaLnBrk="1" fontAlgn="auto" hangingPunct="1">
              <a:spcBef>
                <a:spcPts val="0"/>
              </a:spcBef>
              <a:spcAft>
                <a:spcPts val="0"/>
              </a:spcAft>
              <a:buClr>
                <a:schemeClr val="accent3"/>
              </a:buClr>
              <a:defRPr/>
            </a:pPr>
            <a:r>
              <a:rPr lang="en-US" altLang="zh-CN" sz="1900" dirty="0">
                <a:cs typeface="Consolas" pitchFamily="49" charset="0"/>
              </a:rPr>
              <a:t>using namespace </a:t>
            </a:r>
            <a:r>
              <a:rPr lang="en-US" altLang="zh-CN" sz="1900" dirty="0" err="1">
                <a:cs typeface="Consolas" pitchFamily="49" charset="0"/>
              </a:rPr>
              <a:t>std</a:t>
            </a:r>
            <a:r>
              <a:rPr lang="en-US" altLang="zh-CN" sz="1900" dirty="0">
                <a:cs typeface="Consolas" pitchFamily="49" charset="0"/>
              </a:rPr>
              <a:t>;</a:t>
            </a:r>
          </a:p>
          <a:p>
            <a:pPr marL="360000" indent="-252000" eaLnBrk="1" fontAlgn="auto" hangingPunct="1">
              <a:spcBef>
                <a:spcPts val="0"/>
              </a:spcBef>
              <a:spcAft>
                <a:spcPts val="0"/>
              </a:spcAft>
              <a:buClr>
                <a:schemeClr val="accent3"/>
              </a:buClr>
              <a:defRPr/>
            </a:pPr>
            <a:r>
              <a:rPr lang="en-US" altLang="zh-CN" sz="1900" dirty="0">
                <a:cs typeface="Consolas" pitchFamily="49" charset="0"/>
              </a:rPr>
              <a:t>void </a:t>
            </a:r>
            <a:r>
              <a:rPr lang="en-US" altLang="zh-CN" sz="1900" dirty="0" err="1">
                <a:cs typeface="Consolas" pitchFamily="49" charset="0"/>
              </a:rPr>
              <a:t>splitFloat</a:t>
            </a:r>
            <a:r>
              <a:rPr lang="en-US" altLang="zh-CN" sz="1900" dirty="0">
                <a:cs typeface="Consolas" pitchFamily="49" charset="0"/>
              </a:rPr>
              <a:t>(float x, </a:t>
            </a:r>
            <a:r>
              <a:rPr lang="en-US" altLang="zh-CN" sz="1900" dirty="0">
                <a:solidFill>
                  <a:srgbClr val="C00000"/>
                </a:solidFill>
                <a:cs typeface="Consolas" pitchFamily="49" charset="0"/>
              </a:rPr>
              <a:t>int *</a:t>
            </a:r>
            <a:r>
              <a:rPr lang="en-US" altLang="zh-CN" sz="1900" dirty="0" err="1">
                <a:solidFill>
                  <a:srgbClr val="C00000"/>
                </a:solidFill>
                <a:cs typeface="Consolas" pitchFamily="49" charset="0"/>
              </a:rPr>
              <a:t>intPart</a:t>
            </a:r>
            <a:r>
              <a:rPr lang="en-US" altLang="zh-CN" sz="1900" dirty="0">
                <a:cs typeface="Consolas" pitchFamily="49" charset="0"/>
              </a:rPr>
              <a:t>, float </a:t>
            </a:r>
            <a:r>
              <a:rPr lang="en-US" altLang="zh-CN" sz="1900" dirty="0">
                <a:solidFill>
                  <a:srgbClr val="C00000"/>
                </a:solidFill>
                <a:cs typeface="Consolas" pitchFamily="49" charset="0"/>
              </a:rPr>
              <a:t>*</a:t>
            </a:r>
            <a:r>
              <a:rPr lang="en-US" altLang="zh-CN" sz="1900" dirty="0" err="1">
                <a:solidFill>
                  <a:srgbClr val="C00000"/>
                </a:solidFill>
                <a:cs typeface="Consolas" pitchFamily="49" charset="0"/>
              </a:rPr>
              <a:t>fracPart</a:t>
            </a:r>
            <a:r>
              <a:rPr lang="en-US" altLang="zh-CN" sz="1900" dirty="0">
                <a:cs typeface="Consolas" pitchFamily="49" charset="0"/>
              </a:rPr>
              <a:t>) {</a:t>
            </a:r>
          </a:p>
          <a:p>
            <a:pPr marL="360000" indent="-252000" eaLnBrk="1" fontAlgn="auto" hangingPunct="1">
              <a:spcBef>
                <a:spcPts val="0"/>
              </a:spcBef>
              <a:spcAft>
                <a:spcPts val="0"/>
              </a:spcAft>
              <a:buClr>
                <a:schemeClr val="accent3"/>
              </a:buClr>
              <a:defRPr/>
            </a:pPr>
            <a:r>
              <a:rPr lang="en-US" altLang="zh-CN" sz="1900" dirty="0">
                <a:cs typeface="Consolas" pitchFamily="49" charset="0"/>
              </a:rPr>
              <a:t> </a:t>
            </a:r>
            <a:r>
              <a:rPr lang="zh-CN" altLang="en-US" sz="1900" dirty="0">
                <a:cs typeface="Consolas" pitchFamily="49" charset="0"/>
              </a:rPr>
              <a:t>  </a:t>
            </a:r>
            <a:r>
              <a:rPr lang="zh-CN" altLang="en-US" sz="1900" dirty="0">
                <a:solidFill>
                  <a:srgbClr val="C00000"/>
                </a:solidFill>
                <a:cs typeface="Consolas" pitchFamily="49" charset="0"/>
              </a:rPr>
              <a:t>*</a:t>
            </a:r>
            <a:r>
              <a:rPr lang="en-US" altLang="zh-CN" sz="1900" dirty="0" err="1">
                <a:solidFill>
                  <a:srgbClr val="C00000"/>
                </a:solidFill>
                <a:cs typeface="Consolas" pitchFamily="49" charset="0"/>
              </a:rPr>
              <a:t>intPart</a:t>
            </a:r>
            <a:r>
              <a:rPr lang="en-US" altLang="zh-CN" sz="1900" dirty="0">
                <a:cs typeface="Consolas" pitchFamily="49" charset="0"/>
              </a:rPr>
              <a:t> = </a:t>
            </a:r>
            <a:r>
              <a:rPr lang="en-US" altLang="zh-CN" sz="1900" dirty="0" err="1">
                <a:cs typeface="Consolas" pitchFamily="49" charset="0"/>
              </a:rPr>
              <a:t>static_cast</a:t>
            </a:r>
            <a:r>
              <a:rPr lang="en-US" altLang="zh-CN" sz="1900" dirty="0">
                <a:cs typeface="Consolas" pitchFamily="49" charset="0"/>
              </a:rPr>
              <a:t>&lt;int&gt;(x); //</a:t>
            </a:r>
            <a:r>
              <a:rPr lang="zh-CN" altLang="en-US" sz="1900" dirty="0">
                <a:cs typeface="Consolas" pitchFamily="49" charset="0"/>
              </a:rPr>
              <a:t>取</a:t>
            </a:r>
            <a:r>
              <a:rPr lang="en-US" altLang="zh-CN" sz="1900" dirty="0">
                <a:cs typeface="Consolas" pitchFamily="49" charset="0"/>
              </a:rPr>
              <a:t>x</a:t>
            </a:r>
            <a:r>
              <a:rPr lang="zh-CN" altLang="en-US" sz="1900" dirty="0">
                <a:cs typeface="Consolas" pitchFamily="49" charset="0"/>
              </a:rPr>
              <a:t>的整数部分</a:t>
            </a:r>
            <a:endParaRPr lang="en-US" altLang="zh-CN" sz="1900" dirty="0">
              <a:cs typeface="Consolas" pitchFamily="49" charset="0"/>
            </a:endParaRPr>
          </a:p>
          <a:p>
            <a:pPr marL="360000" indent="-252000" eaLnBrk="1" fontAlgn="auto" hangingPunct="1">
              <a:spcBef>
                <a:spcPts val="0"/>
              </a:spcBef>
              <a:spcAft>
                <a:spcPts val="0"/>
              </a:spcAft>
              <a:buClr>
                <a:schemeClr val="accent3"/>
              </a:buClr>
              <a:defRPr/>
            </a:pPr>
            <a:r>
              <a:rPr lang="en-US" altLang="zh-CN" sz="1900" dirty="0">
                <a:cs typeface="Consolas" pitchFamily="49" charset="0"/>
              </a:rPr>
              <a:t>  </a:t>
            </a:r>
            <a:r>
              <a:rPr lang="zh-CN" altLang="en-US" sz="1900" dirty="0">
                <a:cs typeface="Consolas" pitchFamily="49" charset="0"/>
              </a:rPr>
              <a:t> </a:t>
            </a:r>
            <a:r>
              <a:rPr lang="zh-CN" altLang="en-US" sz="1900" dirty="0">
                <a:solidFill>
                  <a:srgbClr val="C00000"/>
                </a:solidFill>
                <a:cs typeface="Consolas" pitchFamily="49" charset="0"/>
              </a:rPr>
              <a:t>*</a:t>
            </a:r>
            <a:r>
              <a:rPr lang="en-US" altLang="zh-CN" sz="1900" dirty="0" err="1">
                <a:solidFill>
                  <a:srgbClr val="C00000"/>
                </a:solidFill>
                <a:cs typeface="Consolas" pitchFamily="49" charset="0"/>
              </a:rPr>
              <a:t>fracPart</a:t>
            </a:r>
            <a:r>
              <a:rPr lang="en-US" altLang="zh-CN" sz="1900" dirty="0">
                <a:cs typeface="Consolas" pitchFamily="49" charset="0"/>
              </a:rPr>
              <a:t> = x - *</a:t>
            </a:r>
            <a:r>
              <a:rPr lang="en-US" altLang="zh-CN" sz="1900" dirty="0" err="1">
                <a:cs typeface="Consolas" pitchFamily="49" charset="0"/>
              </a:rPr>
              <a:t>intPart</a:t>
            </a:r>
            <a:r>
              <a:rPr lang="en-US" altLang="zh-CN" sz="1900" dirty="0">
                <a:cs typeface="Consolas" pitchFamily="49" charset="0"/>
              </a:rPr>
              <a:t>; //</a:t>
            </a:r>
            <a:r>
              <a:rPr lang="zh-CN" altLang="en-US" sz="1900" dirty="0">
                <a:cs typeface="Consolas" pitchFamily="49" charset="0"/>
              </a:rPr>
              <a:t>取</a:t>
            </a:r>
            <a:r>
              <a:rPr lang="en-US" altLang="zh-CN" sz="1900" dirty="0">
                <a:cs typeface="Consolas" pitchFamily="49" charset="0"/>
              </a:rPr>
              <a:t>x</a:t>
            </a:r>
            <a:r>
              <a:rPr lang="zh-CN" altLang="en-US" sz="1900" dirty="0">
                <a:cs typeface="Consolas" pitchFamily="49" charset="0"/>
              </a:rPr>
              <a:t>的小数部分</a:t>
            </a:r>
            <a:endParaRPr lang="en-US" altLang="zh-CN" sz="1900" dirty="0">
              <a:cs typeface="Consolas" pitchFamily="49" charset="0"/>
            </a:endParaRPr>
          </a:p>
          <a:p>
            <a:pPr marL="360000" indent="-252000" eaLnBrk="1" fontAlgn="auto" hangingPunct="1">
              <a:spcBef>
                <a:spcPts val="0"/>
              </a:spcBef>
              <a:spcAft>
                <a:spcPts val="0"/>
              </a:spcAft>
              <a:buClr>
                <a:schemeClr val="accent3"/>
              </a:buClr>
              <a:defRPr/>
            </a:pPr>
            <a:r>
              <a:rPr lang="en-US" altLang="zh-CN" sz="1900" dirty="0">
                <a:cs typeface="Consolas" pitchFamily="49" charset="0"/>
              </a:rPr>
              <a:t>}</a:t>
            </a:r>
          </a:p>
          <a:p>
            <a:pPr marL="358775" indent="-250825" eaLnBrk="1" hangingPunct="1">
              <a:spcBef>
                <a:spcPts val="0"/>
              </a:spcBef>
              <a:spcAft>
                <a:spcPts val="0"/>
              </a:spcAft>
            </a:pPr>
            <a:r>
              <a:rPr lang="en-US" altLang="zh-CN" sz="1900" noProof="1"/>
              <a:t>int main() {</a:t>
            </a:r>
          </a:p>
          <a:p>
            <a:pPr marL="358775" indent="-250825" eaLnBrk="1" hangingPunct="1">
              <a:spcBef>
                <a:spcPts val="0"/>
              </a:spcBef>
              <a:spcAft>
                <a:spcPts val="0"/>
              </a:spcAft>
            </a:pPr>
            <a:r>
              <a:rPr lang="en-US" altLang="zh-CN" sz="1900" noProof="1"/>
              <a:t>  cout &lt;&lt; "Enter 3 float point numbers:" &lt;&lt; endl;</a:t>
            </a:r>
          </a:p>
          <a:p>
            <a:pPr marL="358775" indent="-250825" eaLnBrk="1" hangingPunct="1">
              <a:spcBef>
                <a:spcPts val="0"/>
              </a:spcBef>
              <a:spcAft>
                <a:spcPts val="0"/>
              </a:spcAft>
            </a:pPr>
            <a:r>
              <a:rPr lang="en-US" altLang="zh-CN" sz="1900" noProof="1"/>
              <a:t>  for(int i = 0; i &lt; 3; i++) {</a:t>
            </a:r>
          </a:p>
          <a:p>
            <a:pPr marL="358775" indent="-250825" eaLnBrk="1" hangingPunct="1">
              <a:spcBef>
                <a:spcPts val="0"/>
              </a:spcBef>
              <a:spcAft>
                <a:spcPts val="0"/>
              </a:spcAft>
            </a:pPr>
            <a:r>
              <a:rPr lang="en-US" altLang="zh-CN" sz="1900" noProof="1"/>
              <a:t>    float x, </a:t>
            </a:r>
            <a:r>
              <a:rPr lang="en-US" altLang="zh-CN" sz="1900" noProof="1">
                <a:solidFill>
                  <a:srgbClr val="0070C0"/>
                </a:solidFill>
              </a:rPr>
              <a:t>f</a:t>
            </a:r>
            <a:r>
              <a:rPr lang="en-US" altLang="zh-CN" sz="1900" noProof="1"/>
              <a:t>;</a:t>
            </a:r>
          </a:p>
          <a:p>
            <a:pPr marL="358775" indent="-250825" eaLnBrk="1" hangingPunct="1">
              <a:spcBef>
                <a:spcPts val="0"/>
              </a:spcBef>
              <a:spcAft>
                <a:spcPts val="0"/>
              </a:spcAft>
            </a:pPr>
            <a:r>
              <a:rPr lang="en-US" altLang="zh-CN" sz="1900" noProof="1"/>
              <a:t>    int </a:t>
            </a:r>
            <a:r>
              <a:rPr lang="en-US" altLang="zh-CN" sz="1900" noProof="1">
                <a:solidFill>
                  <a:srgbClr val="0070C0"/>
                </a:solidFill>
              </a:rPr>
              <a:t>n</a:t>
            </a:r>
            <a:r>
              <a:rPr lang="en-US" altLang="zh-CN" sz="1900" noProof="1"/>
              <a:t>;</a:t>
            </a:r>
          </a:p>
          <a:p>
            <a:pPr marL="358775" indent="-250825" eaLnBrk="1" hangingPunct="1">
              <a:spcBef>
                <a:spcPts val="0"/>
              </a:spcBef>
              <a:spcAft>
                <a:spcPts val="0"/>
              </a:spcAft>
            </a:pPr>
            <a:r>
              <a:rPr lang="en-US" altLang="zh-CN" sz="1900" noProof="1"/>
              <a:t>    cin &gt;&gt; x;</a:t>
            </a:r>
          </a:p>
          <a:p>
            <a:pPr marL="358775" indent="-250825" eaLnBrk="1" hangingPunct="1">
              <a:spcBef>
                <a:spcPts val="0"/>
              </a:spcBef>
              <a:spcAft>
                <a:spcPts val="0"/>
              </a:spcAft>
            </a:pPr>
            <a:r>
              <a:rPr lang="en-US" altLang="zh-CN" sz="1900" noProof="1"/>
              <a:t>    splitFloat(x, </a:t>
            </a:r>
            <a:r>
              <a:rPr lang="en-US" altLang="zh-CN" sz="1900" noProof="1">
                <a:solidFill>
                  <a:srgbClr val="0070C0"/>
                </a:solidFill>
              </a:rPr>
              <a:t>&amp;n</a:t>
            </a:r>
            <a:r>
              <a:rPr lang="en-US" altLang="zh-CN" sz="1900" noProof="1"/>
              <a:t>, </a:t>
            </a:r>
            <a:r>
              <a:rPr lang="en-US" altLang="zh-CN" sz="1900" noProof="1">
                <a:solidFill>
                  <a:srgbClr val="0070C0"/>
                </a:solidFill>
              </a:rPr>
              <a:t>&amp;f</a:t>
            </a:r>
            <a:r>
              <a:rPr lang="en-US" altLang="zh-CN" sz="1900" noProof="1"/>
              <a:t>);	//</a:t>
            </a:r>
            <a:r>
              <a:rPr lang="zh-CN" altLang="en-US" sz="1900" noProof="1"/>
              <a:t>变量地址作为实参</a:t>
            </a:r>
          </a:p>
          <a:p>
            <a:pPr marL="358775" indent="-250825" eaLnBrk="1" hangingPunct="1">
              <a:spcBef>
                <a:spcPts val="0"/>
              </a:spcBef>
              <a:spcAft>
                <a:spcPts val="0"/>
              </a:spcAft>
            </a:pPr>
            <a:r>
              <a:rPr lang="zh-CN" altLang="en-US" sz="1900" noProof="1"/>
              <a:t>    </a:t>
            </a:r>
            <a:r>
              <a:rPr lang="en-US" altLang="zh-CN" sz="1900" noProof="1"/>
              <a:t>cout &lt;&lt; "Integer Part = " &lt;&lt; </a:t>
            </a:r>
            <a:r>
              <a:rPr lang="en-US" altLang="zh-CN" sz="1900" noProof="1">
                <a:solidFill>
                  <a:srgbClr val="0070C0"/>
                </a:solidFill>
              </a:rPr>
              <a:t>n</a:t>
            </a:r>
            <a:r>
              <a:rPr lang="en-US" altLang="zh-CN" sz="1900" noProof="1"/>
              <a:t> &lt;&lt; " Fraction Part = " &lt;&lt; </a:t>
            </a:r>
            <a:r>
              <a:rPr lang="en-US" altLang="zh-CN" sz="1900" noProof="1">
                <a:solidFill>
                  <a:srgbClr val="0070C0"/>
                </a:solidFill>
              </a:rPr>
              <a:t>f</a:t>
            </a:r>
            <a:r>
              <a:rPr lang="en-US" altLang="zh-CN" sz="1900" noProof="1"/>
              <a:t> &lt;&lt; endl;</a:t>
            </a:r>
          </a:p>
          <a:p>
            <a:pPr marL="358775" indent="-250825" eaLnBrk="1" hangingPunct="1">
              <a:spcBef>
                <a:spcPts val="0"/>
              </a:spcBef>
              <a:spcAft>
                <a:spcPts val="0"/>
              </a:spcAft>
            </a:pPr>
            <a:r>
              <a:rPr lang="en-US" altLang="zh-CN" sz="1900" noProof="1"/>
              <a:t>  }</a:t>
            </a:r>
          </a:p>
          <a:p>
            <a:pPr marL="358775" indent="-250825" eaLnBrk="1" hangingPunct="1">
              <a:spcBef>
                <a:spcPts val="0"/>
              </a:spcBef>
              <a:spcAft>
                <a:spcPts val="0"/>
              </a:spcAft>
            </a:pPr>
            <a:r>
              <a:rPr lang="en-US" altLang="zh-CN" sz="1900" noProof="1"/>
              <a:t>  return 0;</a:t>
            </a:r>
          </a:p>
          <a:p>
            <a:pPr marL="358775" indent="-250825" eaLnBrk="1" hangingPunct="1">
              <a:spcBef>
                <a:spcPts val="0"/>
              </a:spcBef>
              <a:spcAft>
                <a:spcPts val="0"/>
              </a:spcAft>
            </a:pPr>
            <a:r>
              <a:rPr lang="en-US" altLang="zh-CN" sz="1900" noProof="1"/>
              <a:t>}</a:t>
            </a:r>
          </a:p>
          <a:p>
            <a:pPr marL="360000" indent="-252000" eaLnBrk="1" fontAlgn="auto" hangingPunct="1">
              <a:spcBef>
                <a:spcPts val="0"/>
              </a:spcBef>
              <a:spcAft>
                <a:spcPts val="0"/>
              </a:spcAft>
              <a:buClr>
                <a:schemeClr val="accent3"/>
              </a:buClr>
              <a:defRPr/>
            </a:pPr>
            <a:endParaRPr lang="en-US" altLang="zh-CN" sz="1900" dirty="0">
              <a:cs typeface="Consolas" pitchFamily="49" charset="0"/>
            </a:endParaRPr>
          </a:p>
          <a:p>
            <a:pPr marL="360000" indent="-252000" eaLnBrk="1" fontAlgn="auto" hangingPunct="1">
              <a:spcBef>
                <a:spcPts val="0"/>
              </a:spcBef>
              <a:spcAft>
                <a:spcPts val="0"/>
              </a:spcAft>
              <a:buClr>
                <a:schemeClr val="accent3"/>
              </a:buClr>
              <a:defRPr/>
            </a:pPr>
            <a:endParaRPr lang="en-US" altLang="zh-CN" sz="1900" dirty="0">
              <a:cs typeface="Consolas" pitchFamily="49" charset="0"/>
            </a:endParaRPr>
          </a:p>
          <a:p>
            <a:pPr marL="360000" indent="-252000" eaLnBrk="1" fontAlgn="auto" hangingPunct="1">
              <a:spcBef>
                <a:spcPts val="0"/>
              </a:spcBef>
              <a:spcAft>
                <a:spcPts val="0"/>
              </a:spcAft>
              <a:buClr>
                <a:schemeClr val="accent3"/>
              </a:buClr>
              <a:defRPr/>
            </a:pPr>
            <a:endParaRPr lang="zh-CN" altLang="en-US" sz="1900" dirty="0">
              <a:cs typeface="Consolas"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标题 1"/>
          <p:cNvSpPr>
            <a:spLocks noGrp="1"/>
          </p:cNvSpPr>
          <p:nvPr>
            <p:ph type="title"/>
          </p:nvPr>
        </p:nvSpPr>
        <p:spPr>
          <a:xfrm>
            <a:off x="4139952" y="164418"/>
            <a:ext cx="6921888" cy="864096"/>
          </a:xfrm>
        </p:spPr>
        <p:txBody>
          <a:bodyPr/>
          <a:lstStyle/>
          <a:p>
            <a:pPr eaLnBrk="1" hangingPunct="1"/>
            <a:r>
              <a:rPr lang="zh-CN" altLang="en-US" sz="3000" dirty="0"/>
              <a:t>例</a:t>
            </a:r>
            <a:r>
              <a:rPr lang="en-US" altLang="zh-CN" sz="3000" dirty="0"/>
              <a:t>: </a:t>
            </a:r>
            <a:r>
              <a:rPr lang="zh-CN" altLang="en-US" sz="3000" dirty="0"/>
              <a:t>指向常量的指针做形参</a:t>
            </a:r>
          </a:p>
        </p:txBody>
      </p:sp>
      <p:sp>
        <p:nvSpPr>
          <p:cNvPr id="57349" name="内容占位符 1"/>
          <p:cNvSpPr>
            <a:spLocks noGrp="1"/>
          </p:cNvSpPr>
          <p:nvPr>
            <p:ph idx="1"/>
          </p:nvPr>
        </p:nvSpPr>
        <p:spPr>
          <a:xfrm>
            <a:off x="179512" y="22674"/>
            <a:ext cx="9222880" cy="5184575"/>
          </a:xfrm>
        </p:spPr>
        <p:txBody>
          <a:bodyPr/>
          <a:lstStyle/>
          <a:p>
            <a:pPr marL="358775" indent="-250825" eaLnBrk="1" hangingPunct="1">
              <a:spcBef>
                <a:spcPct val="0"/>
              </a:spcBef>
            </a:pPr>
            <a:r>
              <a:rPr lang="en-US" altLang="zh-CN" sz="1900" dirty="0"/>
              <a:t>#include&lt;iostream&gt;</a:t>
            </a:r>
          </a:p>
          <a:p>
            <a:pPr marL="358775" indent="-250825" eaLnBrk="1" hangingPunct="1">
              <a:spcBef>
                <a:spcPct val="0"/>
              </a:spcBef>
            </a:pPr>
            <a:r>
              <a:rPr lang="en-US" altLang="zh-CN" sz="1900" dirty="0"/>
              <a:t>using namespace std;</a:t>
            </a:r>
          </a:p>
          <a:p>
            <a:pPr marL="358775" indent="-250825" eaLnBrk="1" hangingPunct="1">
              <a:spcBef>
                <a:spcPct val="0"/>
              </a:spcBef>
            </a:pPr>
            <a:r>
              <a:rPr lang="en-US" altLang="zh-CN" sz="1900" dirty="0"/>
              <a:t>const int N = 6;</a:t>
            </a:r>
          </a:p>
          <a:p>
            <a:pPr marL="358775" indent="-250825" eaLnBrk="1" hangingPunct="1">
              <a:spcBef>
                <a:spcPct val="0"/>
              </a:spcBef>
            </a:pPr>
            <a:r>
              <a:rPr lang="en-US" altLang="zh-CN" sz="1900" dirty="0"/>
              <a:t>void print(</a:t>
            </a:r>
            <a:r>
              <a:rPr lang="en-US" altLang="zh-CN" sz="1900" dirty="0">
                <a:solidFill>
                  <a:srgbClr val="C00000"/>
                </a:solidFill>
              </a:rPr>
              <a:t>const</a:t>
            </a:r>
            <a:r>
              <a:rPr lang="en-US" altLang="zh-CN" sz="1900" dirty="0"/>
              <a:t> int *p, int n);</a:t>
            </a:r>
          </a:p>
          <a:p>
            <a:pPr marL="358775" indent="-250825" eaLnBrk="1" hangingPunct="1">
              <a:spcBef>
                <a:spcPct val="0"/>
              </a:spcBef>
            </a:pPr>
            <a:r>
              <a:rPr lang="en-US" altLang="zh-CN" sz="1900" dirty="0"/>
              <a:t>int main() {</a:t>
            </a:r>
          </a:p>
          <a:p>
            <a:pPr marL="358775" indent="-250825" eaLnBrk="1" hangingPunct="1">
              <a:spcBef>
                <a:spcPct val="0"/>
              </a:spcBef>
            </a:pPr>
            <a:r>
              <a:rPr lang="en-US" altLang="zh-CN" sz="1900" dirty="0"/>
              <a:t>  int array[N];</a:t>
            </a:r>
          </a:p>
          <a:p>
            <a:pPr marL="358775" indent="-250825" eaLnBrk="1" hangingPunct="1">
              <a:spcBef>
                <a:spcPct val="0"/>
              </a:spcBef>
            </a:pPr>
            <a:r>
              <a:rPr lang="en-US" altLang="zh-CN" sz="1900" dirty="0"/>
              <a:t>  for (int </a:t>
            </a:r>
            <a:r>
              <a:rPr lang="en-US" altLang="zh-CN" sz="1900" dirty="0" err="1"/>
              <a:t>i</a:t>
            </a:r>
            <a:r>
              <a:rPr lang="en-US" altLang="zh-CN" sz="1900" dirty="0"/>
              <a:t> = 0; </a:t>
            </a:r>
            <a:r>
              <a:rPr lang="en-US" altLang="zh-CN" sz="1900" dirty="0" err="1"/>
              <a:t>i</a:t>
            </a:r>
            <a:r>
              <a:rPr lang="en-US" altLang="zh-CN" sz="1900" dirty="0"/>
              <a:t> &lt; N; </a:t>
            </a:r>
            <a:r>
              <a:rPr lang="en-US" altLang="zh-CN" sz="1900" dirty="0" err="1"/>
              <a:t>i</a:t>
            </a:r>
            <a:r>
              <a:rPr lang="en-US" altLang="zh-CN" sz="1900" dirty="0"/>
              <a:t>++)</a:t>
            </a:r>
          </a:p>
          <a:p>
            <a:pPr marL="358775" indent="-250825" eaLnBrk="1" hangingPunct="1">
              <a:spcBef>
                <a:spcPct val="0"/>
              </a:spcBef>
            </a:pPr>
            <a:r>
              <a:rPr lang="en-US" altLang="zh-CN" sz="1900" dirty="0"/>
              <a:t>        cin&gt;&gt;array[</a:t>
            </a:r>
            <a:r>
              <a:rPr lang="en-US" altLang="zh-CN" sz="1900" dirty="0" err="1"/>
              <a:t>i</a:t>
            </a:r>
            <a:r>
              <a:rPr lang="en-US" altLang="zh-CN" sz="1900" dirty="0"/>
              <a:t>];</a:t>
            </a:r>
          </a:p>
          <a:p>
            <a:pPr marL="358775" indent="-250825" eaLnBrk="1" hangingPunct="1">
              <a:spcBef>
                <a:spcPct val="0"/>
              </a:spcBef>
            </a:pPr>
            <a:r>
              <a:rPr lang="en-US" altLang="zh-CN" sz="1900" dirty="0"/>
              <a:t>  print(</a:t>
            </a:r>
            <a:r>
              <a:rPr lang="en-US" altLang="zh-CN" sz="1900" dirty="0">
                <a:solidFill>
                  <a:srgbClr val="0070C0"/>
                </a:solidFill>
              </a:rPr>
              <a:t>array</a:t>
            </a:r>
            <a:r>
              <a:rPr lang="en-US" altLang="zh-CN" sz="1900" dirty="0"/>
              <a:t>, N);</a:t>
            </a:r>
          </a:p>
          <a:p>
            <a:pPr marL="358775" indent="-250825" eaLnBrk="1" hangingPunct="1">
              <a:spcBef>
                <a:spcPct val="0"/>
              </a:spcBef>
            </a:pPr>
            <a:r>
              <a:rPr lang="en-US" altLang="zh-CN" sz="1900" dirty="0"/>
              <a:t>  return 0;</a:t>
            </a:r>
          </a:p>
          <a:p>
            <a:pPr marL="358775" indent="-250825" eaLnBrk="1" hangingPunct="1">
              <a:spcBef>
                <a:spcPct val="0"/>
              </a:spcBef>
            </a:pPr>
            <a:r>
              <a:rPr lang="en-US" altLang="zh-CN" sz="1900" dirty="0"/>
              <a:t>}</a:t>
            </a:r>
          </a:p>
          <a:p>
            <a:pPr marL="358775" indent="-250825" eaLnBrk="1" hangingPunct="1">
              <a:spcBef>
                <a:spcPct val="0"/>
              </a:spcBef>
            </a:pPr>
            <a:r>
              <a:rPr lang="en-US" altLang="zh-CN" sz="1900" dirty="0"/>
              <a:t>void print(</a:t>
            </a:r>
            <a:r>
              <a:rPr lang="en-US" altLang="zh-CN" sz="1900" dirty="0">
                <a:solidFill>
                  <a:srgbClr val="C00000"/>
                </a:solidFill>
              </a:rPr>
              <a:t>const </a:t>
            </a:r>
            <a:r>
              <a:rPr lang="en-US" altLang="zh-CN" sz="1900" dirty="0"/>
              <a:t>int *p, int n) {</a:t>
            </a:r>
          </a:p>
          <a:p>
            <a:pPr marL="358775" indent="-250825" eaLnBrk="1" hangingPunct="1">
              <a:spcBef>
                <a:spcPct val="0"/>
              </a:spcBef>
            </a:pPr>
            <a:r>
              <a:rPr lang="en-US" altLang="zh-CN" sz="1900" dirty="0"/>
              <a:t>  </a:t>
            </a:r>
            <a:r>
              <a:rPr lang="en-US" altLang="zh-CN" sz="1900" dirty="0" err="1"/>
              <a:t>cout</a:t>
            </a:r>
            <a:r>
              <a:rPr lang="en-US" altLang="zh-CN" sz="1900" dirty="0"/>
              <a:t> &lt;&lt; "{ " &lt;&lt; *p;</a:t>
            </a:r>
          </a:p>
          <a:p>
            <a:pPr marL="358775" indent="-250825" eaLnBrk="1" hangingPunct="1">
              <a:spcBef>
                <a:spcPct val="0"/>
              </a:spcBef>
            </a:pPr>
            <a:r>
              <a:rPr lang="en-US" altLang="zh-CN" sz="1900" dirty="0"/>
              <a:t>  for (int </a:t>
            </a:r>
            <a:r>
              <a:rPr lang="en-US" altLang="zh-CN" sz="1900" dirty="0" err="1"/>
              <a:t>i</a:t>
            </a:r>
            <a:r>
              <a:rPr lang="en-US" altLang="zh-CN" sz="1900" dirty="0"/>
              <a:t> = 1; </a:t>
            </a:r>
            <a:r>
              <a:rPr lang="en-US" altLang="zh-CN" sz="1900" dirty="0" err="1"/>
              <a:t>i</a:t>
            </a:r>
            <a:r>
              <a:rPr lang="en-US" altLang="zh-CN" sz="1900" dirty="0"/>
              <a:t> &lt; n; </a:t>
            </a:r>
            <a:r>
              <a:rPr lang="en-US" altLang="zh-CN" sz="1900" dirty="0" err="1"/>
              <a:t>i</a:t>
            </a:r>
            <a:r>
              <a:rPr lang="en-US" altLang="zh-CN" sz="1900" dirty="0"/>
              <a:t>++)</a:t>
            </a:r>
          </a:p>
          <a:p>
            <a:pPr marL="358775" indent="-250825" eaLnBrk="1" hangingPunct="1">
              <a:spcBef>
                <a:spcPct val="0"/>
              </a:spcBef>
            </a:pPr>
            <a:r>
              <a:rPr lang="en-US" altLang="zh-CN" sz="1900" dirty="0"/>
              <a:t>        </a:t>
            </a:r>
            <a:r>
              <a:rPr lang="en-US" altLang="zh-CN" sz="1900" dirty="0" err="1"/>
              <a:t>cout</a:t>
            </a:r>
            <a:r>
              <a:rPr lang="en-US" altLang="zh-CN" sz="1900" dirty="0"/>
              <a:t> &lt;&lt; ", " &lt;&lt; *(</a:t>
            </a:r>
            <a:r>
              <a:rPr lang="en-US" altLang="zh-CN" sz="1900" dirty="0" err="1"/>
              <a:t>p+i</a:t>
            </a:r>
            <a:r>
              <a:rPr lang="en-US" altLang="zh-CN" sz="1900" dirty="0"/>
              <a:t>);</a:t>
            </a:r>
          </a:p>
          <a:p>
            <a:pPr marL="358775" indent="-250825" eaLnBrk="1" hangingPunct="1">
              <a:spcBef>
                <a:spcPct val="0"/>
              </a:spcBef>
            </a:pPr>
            <a:r>
              <a:rPr lang="en-US" altLang="zh-CN" sz="1900" dirty="0"/>
              <a:t>  </a:t>
            </a:r>
            <a:r>
              <a:rPr lang="en-US" altLang="zh-CN" sz="1900" dirty="0" err="1"/>
              <a:t>cout</a:t>
            </a:r>
            <a:r>
              <a:rPr lang="en-US" altLang="zh-CN" sz="1900" dirty="0"/>
              <a:t> &lt;&lt; " }" &lt;&lt; </a:t>
            </a:r>
            <a:r>
              <a:rPr lang="en-US" altLang="zh-CN" sz="1900" dirty="0" err="1"/>
              <a:t>endl</a:t>
            </a:r>
            <a:r>
              <a:rPr lang="en-US" altLang="zh-CN" sz="1900" dirty="0"/>
              <a:t>;</a:t>
            </a:r>
          </a:p>
          <a:p>
            <a:pPr marL="358775" indent="-250825" eaLnBrk="1" hangingPunct="1">
              <a:spcBef>
                <a:spcPct val="0"/>
              </a:spcBef>
            </a:pPr>
            <a:r>
              <a:rPr lang="en-US" altLang="zh-CN" sz="1900" dirty="0"/>
              <a:t>}</a:t>
            </a:r>
          </a:p>
          <a:p>
            <a:pPr marL="358775" indent="-250825" eaLnBrk="1" hangingPunct="1">
              <a:spcBef>
                <a:spcPct val="0"/>
              </a:spcBef>
            </a:pPr>
            <a:endParaRPr lang="en-US" altLang="zh-CN" sz="1900" dirty="0"/>
          </a:p>
          <a:p>
            <a:pPr marL="358775" indent="-250825" eaLnBrk="1" hangingPunct="1">
              <a:spcBef>
                <a:spcPct val="0"/>
              </a:spcBef>
            </a:pPr>
            <a:endParaRPr lang="en-US" altLang="zh-CN" sz="1900" dirty="0"/>
          </a:p>
          <a:p>
            <a:pPr marL="358775" indent="-250825" eaLnBrk="1" hangingPunct="1">
              <a:spcBef>
                <a:spcPct val="0"/>
              </a:spcBef>
            </a:pPr>
            <a:endParaRPr lang="en-US" altLang="zh-CN" sz="1900" dirty="0"/>
          </a:p>
          <a:p>
            <a:pPr marL="358775" indent="-250825" eaLnBrk="1" hangingPunct="1">
              <a:spcBef>
                <a:spcPct val="0"/>
              </a:spcBef>
            </a:pPr>
            <a:endParaRPr lang="zh-CN" altLang="en-US" sz="19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指针类型的函数</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0852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188640"/>
            <a:ext cx="8230076" cy="1066800"/>
          </a:xfrm>
        </p:spPr>
        <p:txBody>
          <a:bodyPr/>
          <a:lstStyle/>
          <a:p>
            <a:r>
              <a:rPr lang="zh-CN" altLang="en-US" dirty="0"/>
              <a:t>指针函数的定义形式</a:t>
            </a:r>
          </a:p>
        </p:txBody>
      </p:sp>
      <p:sp>
        <p:nvSpPr>
          <p:cNvPr id="3" name="内容占位符 2"/>
          <p:cNvSpPr>
            <a:spLocks noGrp="1"/>
          </p:cNvSpPr>
          <p:nvPr>
            <p:ph idx="1"/>
          </p:nvPr>
        </p:nvSpPr>
        <p:spPr>
          <a:xfrm>
            <a:off x="448632" y="1398315"/>
            <a:ext cx="8230076" cy="3000375"/>
          </a:xfrm>
        </p:spPr>
        <p:txBody>
          <a:bodyPr/>
          <a:lstStyle/>
          <a:p>
            <a:pPr marL="109537" indent="0">
              <a:lnSpc>
                <a:spcPct val="150000"/>
              </a:lnSpc>
              <a:buNone/>
            </a:pPr>
            <a:r>
              <a:rPr lang="zh-CN" altLang="en-US" dirty="0"/>
              <a:t>存储类型  数据类型  *函数名</a:t>
            </a:r>
            <a:r>
              <a:rPr lang="en-US" altLang="zh-CN" dirty="0"/>
              <a:t>() </a:t>
            </a:r>
          </a:p>
          <a:p>
            <a:pPr marL="109537" indent="0">
              <a:lnSpc>
                <a:spcPct val="150000"/>
              </a:lnSpc>
              <a:buNone/>
            </a:pPr>
            <a:r>
              <a:rPr lang="en-US" altLang="zh-CN" dirty="0"/>
              <a:t>{ //</a:t>
            </a:r>
            <a:r>
              <a:rPr lang="zh-CN" altLang="en-US" dirty="0"/>
              <a:t>函数体语句</a:t>
            </a:r>
          </a:p>
          <a:p>
            <a:pPr marL="109537" indent="0">
              <a:lnSpc>
                <a:spcPct val="150000"/>
              </a:lnSpc>
              <a:buNone/>
            </a:pPr>
            <a:r>
              <a:rPr lang="en-US" altLang="zh-CN" dirty="0"/>
              <a:t>}</a:t>
            </a:r>
          </a:p>
          <a:p>
            <a:endParaRPr lang="zh-CN" altLang="en-US" dirty="0"/>
          </a:p>
        </p:txBody>
      </p:sp>
    </p:spTree>
    <p:extLst>
      <p:ext uri="{BB962C8B-B14F-4D97-AF65-F5344CB8AC3E}">
        <p14:creationId xmlns:p14="http://schemas.microsoft.com/office/powerpoint/2010/main" val="2910384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79512" y="44624"/>
            <a:ext cx="8978768" cy="1066800"/>
          </a:xfrm>
        </p:spPr>
        <p:txBody>
          <a:bodyPr/>
          <a:lstStyle/>
          <a:p>
            <a:pPr eaLnBrk="1" hangingPunct="1"/>
            <a:r>
              <a:rPr lang="zh-CN" altLang="en-US" dirty="0"/>
              <a:t>注意</a:t>
            </a:r>
          </a:p>
        </p:txBody>
      </p:sp>
      <p:sp>
        <p:nvSpPr>
          <p:cNvPr id="18435" name="内容占位符 2"/>
          <p:cNvSpPr>
            <a:spLocks noGrp="1"/>
          </p:cNvSpPr>
          <p:nvPr>
            <p:ph idx="1"/>
          </p:nvPr>
        </p:nvSpPr>
        <p:spPr>
          <a:xfrm>
            <a:off x="179512" y="1039986"/>
            <a:ext cx="8964488" cy="4535488"/>
          </a:xfrm>
        </p:spPr>
        <p:txBody>
          <a:bodyPr>
            <a:normAutofit/>
          </a:bodyPr>
          <a:lstStyle/>
          <a:p>
            <a:pPr marL="366268" indent="-246888" eaLnBrk="1" fontAlgn="auto" hangingPunct="1">
              <a:lnSpc>
                <a:spcPct val="110000"/>
              </a:lnSpc>
              <a:spcAft>
                <a:spcPts val="0"/>
              </a:spcAft>
              <a:buFont typeface="Georgia"/>
              <a:buChar char="▫"/>
              <a:defRPr/>
            </a:pPr>
            <a:r>
              <a:rPr lang="zh-CN" altLang="en-US" dirty="0">
                <a:latin typeface="宋体" pitchFamily="2" charset="-122"/>
              </a:rPr>
              <a:t>不要将非静态局部地址用作函数的返回值</a:t>
            </a:r>
            <a:endParaRPr lang="en-US" altLang="zh-CN" dirty="0">
              <a:latin typeface="宋体" pitchFamily="2" charset="-122"/>
            </a:endParaRPr>
          </a:p>
          <a:p>
            <a:pPr marL="658368" lvl="1" indent="-246888" eaLnBrk="1" fontAlgn="auto" hangingPunct="1">
              <a:lnSpc>
                <a:spcPct val="110000"/>
              </a:lnSpc>
              <a:spcAft>
                <a:spcPts val="0"/>
              </a:spcAft>
              <a:buFont typeface="Georgia"/>
              <a:buChar char="▫"/>
              <a:defRPr/>
            </a:pPr>
            <a:r>
              <a:rPr lang="zh-CN" altLang="en-US" sz="2400" dirty="0">
                <a:solidFill>
                  <a:schemeClr val="tx1"/>
                </a:solidFill>
                <a:latin typeface="宋体" pitchFamily="2" charset="-122"/>
              </a:rPr>
              <a:t>错误的例子：在子函数中定义局部变量后将其地址返回给主函数，就是非法地址</a:t>
            </a:r>
            <a:endParaRPr lang="en-US" altLang="zh-CN" sz="2400" dirty="0">
              <a:solidFill>
                <a:schemeClr val="tx1"/>
              </a:solidFill>
              <a:latin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90054" y="-140269"/>
            <a:ext cx="8775937" cy="1066800"/>
          </a:xfrm>
        </p:spPr>
        <p:txBody>
          <a:bodyPr/>
          <a:lstStyle/>
          <a:p>
            <a:pPr eaLnBrk="1" hangingPunct="1">
              <a:spcAft>
                <a:spcPts val="1200"/>
              </a:spcAft>
            </a:pPr>
            <a:r>
              <a:rPr lang="zh-CN" altLang="en-US" dirty="0">
                <a:latin typeface="宋体" panose="02010600030101010101" pitchFamily="2" charset="-122"/>
              </a:rPr>
              <a:t>数组的定义</a:t>
            </a:r>
            <a:endParaRPr lang="en-US" altLang="zh-CN" dirty="0">
              <a:latin typeface="宋体" panose="02010600030101010101" pitchFamily="2" charset="-122"/>
            </a:endParaRPr>
          </a:p>
        </p:txBody>
      </p:sp>
      <p:sp>
        <p:nvSpPr>
          <p:cNvPr id="2" name="矩形 1"/>
          <p:cNvSpPr/>
          <p:nvPr/>
        </p:nvSpPr>
        <p:spPr>
          <a:xfrm>
            <a:off x="107504" y="917974"/>
            <a:ext cx="8291205" cy="461665"/>
          </a:xfrm>
          <a:prstGeom prst="rect">
            <a:avLst/>
          </a:prstGeom>
        </p:spPr>
        <p:txBody>
          <a:bodyPr wrap="square">
            <a:spAutoFit/>
          </a:bodyPr>
          <a:lstStyle/>
          <a:p>
            <a:pPr lvl="1">
              <a:defRPr/>
            </a:pPr>
            <a:r>
              <a:rPr lang="zh-CN" altLang="en-US" u="sng" dirty="0">
                <a:solidFill>
                  <a:schemeClr val="accent4">
                    <a:lumMod val="75000"/>
                  </a:schemeClr>
                </a:solidFill>
                <a:latin typeface="微软雅黑" pitchFamily="34" charset="-122"/>
                <a:ea typeface="微软雅黑" pitchFamily="34" charset="-122"/>
              </a:rPr>
              <a:t>类型说明符    数组名</a:t>
            </a:r>
            <a:r>
              <a:rPr lang="en-US" altLang="zh-CN" u="sng" dirty="0">
                <a:solidFill>
                  <a:schemeClr val="accent4">
                    <a:lumMod val="75000"/>
                  </a:schemeClr>
                </a:solidFill>
                <a:latin typeface="微软雅黑" pitchFamily="34" charset="-122"/>
                <a:ea typeface="微软雅黑" pitchFamily="34" charset="-122"/>
              </a:rPr>
              <a:t>[ </a:t>
            </a:r>
            <a:r>
              <a:rPr lang="zh-CN" altLang="en-US" u="sng" dirty="0">
                <a:solidFill>
                  <a:schemeClr val="accent4">
                    <a:lumMod val="75000"/>
                  </a:schemeClr>
                </a:solidFill>
                <a:latin typeface="微软雅黑" pitchFamily="34" charset="-122"/>
                <a:ea typeface="微软雅黑" pitchFamily="34" charset="-122"/>
              </a:rPr>
              <a:t>常量表达式 </a:t>
            </a:r>
            <a:r>
              <a:rPr lang="en-US" altLang="zh-CN" u="sng" dirty="0">
                <a:solidFill>
                  <a:schemeClr val="accent4">
                    <a:lumMod val="75000"/>
                  </a:schemeClr>
                </a:solidFill>
                <a:latin typeface="微软雅黑" pitchFamily="34" charset="-122"/>
                <a:ea typeface="微软雅黑" pitchFamily="34" charset="-122"/>
              </a:rPr>
              <a:t>] [ </a:t>
            </a:r>
            <a:r>
              <a:rPr lang="zh-CN" altLang="en-US" u="sng" dirty="0">
                <a:solidFill>
                  <a:schemeClr val="accent4">
                    <a:lumMod val="75000"/>
                  </a:schemeClr>
                </a:solidFill>
                <a:latin typeface="微软雅黑" pitchFamily="34" charset="-122"/>
                <a:ea typeface="微软雅黑" pitchFamily="34" charset="-122"/>
              </a:rPr>
              <a:t>常量表达式 </a:t>
            </a:r>
            <a:r>
              <a:rPr lang="en-US" altLang="zh-CN" u="sng" dirty="0">
                <a:solidFill>
                  <a:schemeClr val="accent4">
                    <a:lumMod val="75000"/>
                  </a:schemeClr>
                </a:solidFill>
                <a:latin typeface="微软雅黑" pitchFamily="34" charset="-122"/>
                <a:ea typeface="微软雅黑" pitchFamily="34" charset="-122"/>
              </a:rPr>
              <a:t>]…… </a:t>
            </a:r>
            <a:r>
              <a:rPr lang="zh-CN" altLang="en-US" u="sng" dirty="0">
                <a:solidFill>
                  <a:schemeClr val="accent4">
                    <a:lumMod val="75000"/>
                  </a:schemeClr>
                </a:solidFill>
                <a:latin typeface="微软雅黑" pitchFamily="34" charset="-122"/>
                <a:ea typeface="微软雅黑" pitchFamily="34" charset="-122"/>
              </a:rPr>
              <a:t>；</a:t>
            </a:r>
          </a:p>
        </p:txBody>
      </p:sp>
      <p:grpSp>
        <p:nvGrpSpPr>
          <p:cNvPr id="7174" name="Group 5"/>
          <p:cNvGrpSpPr>
            <a:grpSpLocks/>
          </p:cNvGrpSpPr>
          <p:nvPr/>
        </p:nvGrpSpPr>
        <p:grpSpPr bwMode="auto">
          <a:xfrm>
            <a:off x="537716" y="1362475"/>
            <a:ext cx="6122515" cy="673500"/>
            <a:chOff x="1214" y="1762"/>
            <a:chExt cx="2632" cy="461"/>
          </a:xfrm>
        </p:grpSpPr>
        <p:sp>
          <p:nvSpPr>
            <p:cNvPr id="15" name="Line 6"/>
            <p:cNvSpPr>
              <a:spLocks noChangeShapeType="1"/>
            </p:cNvSpPr>
            <p:nvPr/>
          </p:nvSpPr>
          <p:spPr bwMode="auto">
            <a:xfrm>
              <a:off x="2347" y="1762"/>
              <a:ext cx="0" cy="192"/>
            </a:xfrm>
            <a:prstGeom prst="line">
              <a:avLst/>
            </a:prstGeom>
            <a:noFill/>
            <a:ln w="12699">
              <a:solidFill>
                <a:srgbClr val="0070C0"/>
              </a:solidFill>
              <a:round/>
              <a:headEnd type="stealth" w="med" len="med"/>
              <a:tailEnd type="none" w="sm" len="sm"/>
            </a:ln>
          </p:spPr>
          <p:txBody>
            <a:bodyPr wrap="none" anchor="ctr"/>
            <a:lstStyle/>
            <a:p>
              <a:pPr>
                <a:defRPr/>
              </a:pPr>
              <a:endParaRPr lang="zh-CN" altLang="en-US" sz="2000">
                <a:solidFill>
                  <a:schemeClr val="accent6">
                    <a:lumMod val="75000"/>
                  </a:schemeClr>
                </a:solidFill>
                <a:latin typeface="微软雅黑" pitchFamily="34" charset="-122"/>
                <a:ea typeface="微软雅黑" pitchFamily="34" charset="-122"/>
              </a:endParaRPr>
            </a:p>
          </p:txBody>
        </p:sp>
        <p:sp>
          <p:nvSpPr>
            <p:cNvPr id="7178" name="Text Box 7"/>
            <p:cNvSpPr txBox="1">
              <a:spLocks noChangeArrowheads="1"/>
            </p:cNvSpPr>
            <p:nvPr/>
          </p:nvSpPr>
          <p:spPr bwMode="auto">
            <a:xfrm>
              <a:off x="1214" y="1932"/>
              <a:ext cx="26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spcBef>
                  <a:spcPct val="50000"/>
                </a:spcBef>
              </a:pPr>
              <a:r>
                <a:rPr lang="zh-CN" altLang="en-US" dirty="0">
                  <a:solidFill>
                    <a:srgbClr val="0070C0"/>
                  </a:solidFill>
                  <a:latin typeface="微软雅黑" panose="020B0503020204020204" pitchFamily="34" charset="-122"/>
                  <a:ea typeface="微软雅黑" panose="020B0503020204020204" pitchFamily="34" charset="-122"/>
                </a:rPr>
                <a:t>数组名的构成方法与一般变量名相同。</a:t>
              </a:r>
            </a:p>
          </p:txBody>
        </p:sp>
      </p:grpSp>
      <p:sp>
        <p:nvSpPr>
          <p:cNvPr id="7175" name="矩形 9"/>
          <p:cNvSpPr>
            <a:spLocks noChangeArrowheads="1"/>
          </p:cNvSpPr>
          <p:nvPr/>
        </p:nvSpPr>
        <p:spPr bwMode="auto">
          <a:xfrm>
            <a:off x="98157" y="2287721"/>
            <a:ext cx="8291205"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隶书" panose="02010509060101010101" pitchFamily="49" charset="-122"/>
              </a:defRPr>
            </a:lvl1pPr>
            <a:lvl2pPr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1" eaLnBrk="1" hangingPunct="1">
              <a:lnSpc>
                <a:spcPct val="120000"/>
              </a:lnSpc>
            </a:pP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int a[10]; </a:t>
            </a:r>
            <a:br>
              <a:rPr lang="en-US" altLang="zh-CN" dirty="0">
                <a:latin typeface="微软雅黑" panose="020B0503020204020204" pitchFamily="34" charset="-122"/>
                <a:ea typeface="微软雅黑" panose="020B0503020204020204" pitchFamily="34" charset="-122"/>
                <a:cs typeface="Times New Roman" panose="02020603050405020304" pitchFamily="18" charset="0"/>
              </a:rPr>
            </a:b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为整型数组，一维，有</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个元素：</a:t>
            </a:r>
            <a:r>
              <a:rPr lang="en-US" altLang="zh-CN" dirty="0">
                <a:latin typeface="微软雅黑" panose="020B0503020204020204" pitchFamily="34" charset="-122"/>
                <a:ea typeface="微软雅黑" panose="020B0503020204020204" pitchFamily="34" charset="-122"/>
              </a:rPr>
              <a:t>a[0]...a[9]</a:t>
            </a:r>
            <a:r>
              <a:rPr lang="zh-CN" altLang="en-US" dirty="0">
                <a:latin typeface="微软雅黑" panose="020B0503020204020204" pitchFamily="34" charset="-122"/>
                <a:ea typeface="微软雅黑" panose="020B0503020204020204" pitchFamily="34" charset="-122"/>
              </a:rPr>
              <a:t>，</a:t>
            </a:r>
          </a:p>
        </p:txBody>
      </p:sp>
      <p:sp>
        <p:nvSpPr>
          <p:cNvPr id="7176" name="矩形 12"/>
          <p:cNvSpPr>
            <a:spLocks noChangeArrowheads="1"/>
          </p:cNvSpPr>
          <p:nvPr/>
        </p:nvSpPr>
        <p:spPr bwMode="auto">
          <a:xfrm>
            <a:off x="585340" y="3465917"/>
            <a:ext cx="8572947" cy="182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lnSpc>
                <a:spcPct val="12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int a[5][3];</a:t>
            </a:r>
          </a:p>
          <a:p>
            <a:pPr algn="just" eaLnBrk="1" hangingPunct="1">
              <a:lnSpc>
                <a:spcPct val="12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为整型二维数组，其中第一维有</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个下标（</a:t>
            </a:r>
            <a:r>
              <a:rPr lang="en-US" altLang="zh-CN" dirty="0">
                <a:latin typeface="微软雅黑" panose="020B0503020204020204" pitchFamily="34" charset="-122"/>
                <a:ea typeface="微软雅黑" panose="020B0503020204020204" pitchFamily="34" charset="-122"/>
              </a:rPr>
              <a:t>0~4</a:t>
            </a:r>
            <a:r>
              <a:rPr lang="zh-CN" altLang="en-US" dirty="0">
                <a:latin typeface="微软雅黑" panose="020B0503020204020204" pitchFamily="34" charset="-122"/>
                <a:ea typeface="微软雅黑" panose="020B0503020204020204" pitchFamily="34" charset="-122"/>
              </a:rPr>
              <a:t>），第二维有</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个下标（</a:t>
            </a:r>
            <a:r>
              <a:rPr lang="en-US" altLang="zh-CN" dirty="0">
                <a:latin typeface="微软雅黑" panose="020B0503020204020204" pitchFamily="34" charset="-122"/>
                <a:ea typeface="微软雅黑" panose="020B0503020204020204" pitchFamily="34" charset="-122"/>
              </a:rPr>
              <a:t>0~2</a:t>
            </a:r>
            <a:r>
              <a:rPr lang="zh-CN" altLang="en-US" dirty="0">
                <a:latin typeface="微软雅黑" panose="020B0503020204020204" pitchFamily="34" charset="-122"/>
                <a:ea typeface="微软雅黑" panose="020B0503020204020204" pitchFamily="34" charset="-122"/>
              </a:rPr>
              <a:t>），数组的元素个数为</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，可以用于存放</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行</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列的整型数据表格。</a:t>
            </a:r>
            <a:endParaRPr lang="en-US" altLang="zh-CN"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a:xfrm>
            <a:off x="6991022" y="28006"/>
            <a:ext cx="2057519" cy="365125"/>
          </a:xfrm>
        </p:spPr>
        <p:txBody>
          <a:bodyPr/>
          <a:lstStyle/>
          <a:p>
            <a:fld id="{DBF61A97-1E6D-4DF7-91B6-0C7F17F0A6D0}" type="slidenum">
              <a:rPr lang="zh-CN" altLang="en-US" smtClean="0"/>
              <a:pPr/>
              <a:t>7</a:t>
            </a:fld>
            <a:endParaRPr lang="zh-CN" altLang="en-US"/>
          </a:p>
        </p:txBody>
      </p:sp>
      <p:sp>
        <p:nvSpPr>
          <p:cNvPr id="4" name="对话气泡: 圆角矩形 3">
            <a:extLst>
              <a:ext uri="{FF2B5EF4-FFF2-40B4-BE49-F238E27FC236}">
                <a16:creationId xmlns:a16="http://schemas.microsoft.com/office/drawing/2014/main" id="{DB63576A-BDFF-D797-AEFE-64B7D35DF223}"/>
              </a:ext>
            </a:extLst>
          </p:cNvPr>
          <p:cNvSpPr/>
          <p:nvPr/>
        </p:nvSpPr>
        <p:spPr>
          <a:xfrm>
            <a:off x="6301090" y="1642978"/>
            <a:ext cx="2305194" cy="941155"/>
          </a:xfrm>
          <a:prstGeom prst="wedgeRoundRectCallout">
            <a:avLst>
              <a:gd name="adj1" fmla="val -80896"/>
              <a:gd name="adj2" fmla="val -796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数组的界，编译时可求出的常量表达式</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标题 1"/>
          <p:cNvSpPr>
            <a:spLocks noGrp="1"/>
          </p:cNvSpPr>
          <p:nvPr>
            <p:ph type="title"/>
          </p:nvPr>
        </p:nvSpPr>
        <p:spPr>
          <a:xfrm>
            <a:off x="5796136" y="37777"/>
            <a:ext cx="6921888" cy="864096"/>
          </a:xfrm>
        </p:spPr>
        <p:txBody>
          <a:bodyPr/>
          <a:lstStyle/>
          <a:p>
            <a:r>
              <a:rPr lang="zh-CN" altLang="en-US" sz="3000" dirty="0"/>
              <a:t>错误的例子</a:t>
            </a:r>
          </a:p>
        </p:txBody>
      </p:sp>
      <p:sp>
        <p:nvSpPr>
          <p:cNvPr id="59396" name="内容占位符 2"/>
          <p:cNvSpPr>
            <a:spLocks noGrp="1"/>
          </p:cNvSpPr>
          <p:nvPr>
            <p:ph idx="1"/>
          </p:nvPr>
        </p:nvSpPr>
        <p:spPr>
          <a:xfrm>
            <a:off x="0" y="37777"/>
            <a:ext cx="9433049" cy="5184575"/>
          </a:xfrm>
        </p:spPr>
        <p:txBody>
          <a:bodyPr/>
          <a:lstStyle/>
          <a:p>
            <a:pPr>
              <a:buFont typeface="Georgia" panose="02040502050405020303" pitchFamily="18" charset="0"/>
              <a:buNone/>
            </a:pPr>
            <a:r>
              <a:rPr lang="en-US" altLang="zh-CN" sz="2100" dirty="0"/>
              <a:t>int main(){</a:t>
            </a:r>
          </a:p>
          <a:p>
            <a:pPr>
              <a:buFont typeface="Georgia" panose="02040502050405020303" pitchFamily="18" charset="0"/>
              <a:buNone/>
            </a:pPr>
            <a:r>
              <a:rPr lang="en-US" altLang="zh-CN" sz="2100" dirty="0"/>
              <a:t>    int* function();</a:t>
            </a:r>
          </a:p>
          <a:p>
            <a:pPr>
              <a:buFont typeface="Georgia" panose="02040502050405020303" pitchFamily="18" charset="0"/>
              <a:buNone/>
            </a:pPr>
            <a:r>
              <a:rPr lang="en-US" altLang="zh-CN" sz="2100" dirty="0"/>
              <a:t>    int* </a:t>
            </a:r>
            <a:r>
              <a:rPr lang="en-US" altLang="zh-CN" sz="2100" dirty="0" err="1">
                <a:solidFill>
                  <a:srgbClr val="0070C0"/>
                </a:solidFill>
              </a:rPr>
              <a:t>ptr</a:t>
            </a:r>
            <a:r>
              <a:rPr lang="en-US" altLang="zh-CN" sz="2100" dirty="0"/>
              <a:t>= function();</a:t>
            </a:r>
          </a:p>
          <a:p>
            <a:pPr>
              <a:buFont typeface="Georgia" panose="02040502050405020303" pitchFamily="18" charset="0"/>
              <a:buNone/>
            </a:pPr>
            <a:r>
              <a:rPr lang="en-US" altLang="zh-CN" sz="2100" dirty="0"/>
              <a:t>    </a:t>
            </a:r>
            <a:r>
              <a:rPr lang="en-US" altLang="zh-CN" sz="2100" dirty="0">
                <a:solidFill>
                  <a:srgbClr val="0070C0"/>
                </a:solidFill>
              </a:rPr>
              <a:t>*</a:t>
            </a:r>
            <a:r>
              <a:rPr lang="en-US" altLang="zh-CN" sz="2100" dirty="0" err="1">
                <a:solidFill>
                  <a:srgbClr val="0070C0"/>
                </a:solidFill>
              </a:rPr>
              <a:t>prt</a:t>
            </a:r>
            <a:r>
              <a:rPr lang="en-US" altLang="zh-CN" sz="2100" dirty="0"/>
              <a:t>=5;  </a:t>
            </a:r>
            <a:r>
              <a:rPr lang="en-US" altLang="zh-CN" sz="2100" dirty="0">
                <a:solidFill>
                  <a:srgbClr val="FF0000"/>
                </a:solidFill>
              </a:rPr>
              <a:t>//</a:t>
            </a:r>
            <a:r>
              <a:rPr lang="zh-CN" altLang="en-US" sz="2100" dirty="0">
                <a:solidFill>
                  <a:srgbClr val="FF0000"/>
                </a:solidFill>
              </a:rPr>
              <a:t>危险的访问！</a:t>
            </a:r>
          </a:p>
          <a:p>
            <a:pPr>
              <a:buFont typeface="Georgia" panose="02040502050405020303" pitchFamily="18" charset="0"/>
              <a:buNone/>
            </a:pPr>
            <a:r>
              <a:rPr lang="zh-CN" altLang="en-US" sz="2100" dirty="0"/>
              <a:t>    </a:t>
            </a:r>
            <a:r>
              <a:rPr lang="en-US" altLang="zh-CN" sz="2100" dirty="0"/>
              <a:t>return 0;</a:t>
            </a:r>
          </a:p>
          <a:p>
            <a:pPr>
              <a:buFont typeface="Georgia" panose="02040502050405020303" pitchFamily="18" charset="0"/>
              <a:buNone/>
            </a:pPr>
            <a:r>
              <a:rPr lang="en-US" altLang="zh-CN" sz="2100" dirty="0"/>
              <a:t>}</a:t>
            </a:r>
          </a:p>
          <a:p>
            <a:pPr>
              <a:buFont typeface="Georgia" panose="02040502050405020303" pitchFamily="18" charset="0"/>
              <a:buNone/>
            </a:pPr>
            <a:r>
              <a:rPr lang="en-US" altLang="zh-CN" sz="2100" dirty="0"/>
              <a:t>int* function(){</a:t>
            </a:r>
          </a:p>
          <a:p>
            <a:pPr>
              <a:buFont typeface="Georgia" panose="02040502050405020303" pitchFamily="18" charset="0"/>
              <a:buNone/>
            </a:pPr>
            <a:r>
              <a:rPr lang="en-US" altLang="zh-CN" sz="2100" dirty="0"/>
              <a:t>    int </a:t>
            </a:r>
            <a:r>
              <a:rPr lang="en-US" altLang="zh-CN" sz="2100" dirty="0">
                <a:solidFill>
                  <a:srgbClr val="C00000"/>
                </a:solidFill>
              </a:rPr>
              <a:t>local</a:t>
            </a:r>
            <a:r>
              <a:rPr lang="en-US" altLang="zh-CN" sz="2100" dirty="0"/>
              <a:t>=0; //</a:t>
            </a:r>
            <a:r>
              <a:rPr lang="zh-CN" altLang="en-US" sz="2100" dirty="0"/>
              <a:t>非静态局部变量作用域和寿命都仅限于本函数体内</a:t>
            </a:r>
          </a:p>
          <a:p>
            <a:pPr>
              <a:buFont typeface="Georgia" panose="02040502050405020303" pitchFamily="18" charset="0"/>
              <a:buNone/>
            </a:pPr>
            <a:r>
              <a:rPr lang="zh-CN" altLang="en-US" sz="2100" dirty="0"/>
              <a:t>    </a:t>
            </a:r>
            <a:r>
              <a:rPr lang="en-US" altLang="zh-CN" sz="2100" dirty="0"/>
              <a:t>return </a:t>
            </a:r>
            <a:r>
              <a:rPr lang="en-US" altLang="zh-CN" sz="2100" dirty="0">
                <a:solidFill>
                  <a:srgbClr val="C00000"/>
                </a:solidFill>
              </a:rPr>
              <a:t>&amp;local</a:t>
            </a:r>
            <a:r>
              <a:rPr lang="en-US" altLang="zh-CN" sz="2100" dirty="0"/>
              <a:t>;</a:t>
            </a:r>
          </a:p>
          <a:p>
            <a:pPr>
              <a:buFont typeface="Georgia" panose="02040502050405020303" pitchFamily="18" charset="0"/>
              <a:buNone/>
            </a:pPr>
            <a:r>
              <a:rPr lang="en-US" altLang="zh-CN" sz="2100" dirty="0"/>
              <a:t>} //</a:t>
            </a:r>
            <a:r>
              <a:rPr lang="zh-CN" altLang="en-US" sz="2100" dirty="0"/>
              <a:t>函数运行结束时，变量</a:t>
            </a:r>
            <a:r>
              <a:rPr lang="en-US" altLang="zh-CN" sz="2100" dirty="0"/>
              <a:t>local</a:t>
            </a:r>
            <a:r>
              <a:rPr lang="zh-CN" altLang="en-US" sz="2100" dirty="0"/>
              <a:t>被释放</a:t>
            </a:r>
          </a:p>
          <a:p>
            <a:pPr>
              <a:buFont typeface="Georgia" panose="02040502050405020303" pitchFamily="18" charset="0"/>
              <a:buNone/>
            </a:pPr>
            <a:endParaRPr lang="zh-CN" altLang="en-US" sz="21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29850" y="116632"/>
            <a:ext cx="8906646" cy="1066800"/>
          </a:xfrm>
        </p:spPr>
        <p:txBody>
          <a:bodyPr/>
          <a:lstStyle/>
          <a:p>
            <a:pPr eaLnBrk="1" hangingPunct="1"/>
            <a:r>
              <a:rPr lang="zh-CN" altLang="en-US"/>
              <a:t>注意</a:t>
            </a:r>
          </a:p>
        </p:txBody>
      </p:sp>
      <p:sp>
        <p:nvSpPr>
          <p:cNvPr id="18435" name="内容占位符 2"/>
          <p:cNvSpPr>
            <a:spLocks noGrp="1"/>
          </p:cNvSpPr>
          <p:nvPr>
            <p:ph idx="1"/>
          </p:nvPr>
        </p:nvSpPr>
        <p:spPr>
          <a:xfrm>
            <a:off x="129850" y="1111994"/>
            <a:ext cx="8892480" cy="4535488"/>
          </a:xfrm>
        </p:spPr>
        <p:txBody>
          <a:bodyPr>
            <a:normAutofit/>
          </a:bodyPr>
          <a:lstStyle/>
          <a:p>
            <a:pPr marL="366268" indent="-246888" eaLnBrk="1" fontAlgn="auto" hangingPunct="1">
              <a:lnSpc>
                <a:spcPct val="110000"/>
              </a:lnSpc>
              <a:spcAft>
                <a:spcPts val="0"/>
              </a:spcAft>
              <a:buFont typeface="Georgia"/>
              <a:buChar char="▫"/>
              <a:defRPr/>
            </a:pPr>
            <a:r>
              <a:rPr lang="zh-CN" altLang="en-US" dirty="0">
                <a:latin typeface="宋体" pitchFamily="2" charset="-122"/>
              </a:rPr>
              <a:t>返回的指针要确保在主调函数中是有效、合法的地址</a:t>
            </a:r>
            <a:endParaRPr lang="en-US" altLang="zh-CN" dirty="0">
              <a:latin typeface="宋体" pitchFamily="2" charset="-122"/>
            </a:endParaRPr>
          </a:p>
          <a:p>
            <a:pPr marL="658368" lvl="1" indent="-246888" eaLnBrk="1" fontAlgn="auto" hangingPunct="1">
              <a:lnSpc>
                <a:spcPct val="110000"/>
              </a:lnSpc>
              <a:spcAft>
                <a:spcPts val="0"/>
              </a:spcAft>
              <a:buFont typeface="Georgia"/>
              <a:buChar char="▫"/>
              <a:defRPr/>
            </a:pPr>
            <a:r>
              <a:rPr lang="zh-CN" altLang="en-US" sz="2400" dirty="0">
                <a:solidFill>
                  <a:schemeClr val="tx1"/>
                </a:solidFill>
                <a:latin typeface="宋体" pitchFamily="2" charset="-122"/>
              </a:rPr>
              <a:t>正确的例子：</a:t>
            </a:r>
            <a:endParaRPr lang="en-US" altLang="zh-CN" sz="2400" dirty="0">
              <a:solidFill>
                <a:schemeClr val="tx1"/>
              </a:solidFill>
              <a:latin typeface="宋体" pitchFamily="2" charset="-122"/>
            </a:endParaRPr>
          </a:p>
          <a:p>
            <a:pPr marL="676593" lvl="2" indent="0" eaLnBrk="1" fontAlgn="auto" hangingPunct="1">
              <a:lnSpc>
                <a:spcPct val="110000"/>
              </a:lnSpc>
              <a:spcAft>
                <a:spcPts val="0"/>
              </a:spcAft>
              <a:buNone/>
              <a:defRPr/>
            </a:pPr>
            <a:r>
              <a:rPr lang="zh-CN" altLang="en-US" sz="2400" dirty="0">
                <a:solidFill>
                  <a:schemeClr val="tx1"/>
                </a:solidFill>
                <a:latin typeface="宋体" pitchFamily="2" charset="-122"/>
              </a:rPr>
              <a:t>主函数中定义的数组，在子函数中对该数组元素进行某种操作后，返回其中一个元素的地址，这就是合法有效的地址。</a:t>
            </a:r>
          </a:p>
        </p:txBody>
      </p:sp>
    </p:spTree>
    <p:extLst>
      <p:ext uri="{BB962C8B-B14F-4D97-AF65-F5344CB8AC3E}">
        <p14:creationId xmlns:p14="http://schemas.microsoft.com/office/powerpoint/2010/main" val="1273616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标题 1"/>
          <p:cNvSpPr>
            <a:spLocks noGrp="1"/>
          </p:cNvSpPr>
          <p:nvPr>
            <p:ph type="title"/>
          </p:nvPr>
        </p:nvSpPr>
        <p:spPr>
          <a:xfrm>
            <a:off x="5436096" y="-44544"/>
            <a:ext cx="6921888" cy="864096"/>
          </a:xfrm>
        </p:spPr>
        <p:txBody>
          <a:bodyPr/>
          <a:lstStyle/>
          <a:p>
            <a:r>
              <a:rPr lang="zh-CN" altLang="en-US" sz="3000" dirty="0"/>
              <a:t>正确的例子</a:t>
            </a:r>
            <a:r>
              <a:rPr lang="en-US" altLang="zh-CN" sz="3000" dirty="0"/>
              <a:t>1</a:t>
            </a:r>
            <a:endParaRPr lang="zh-CN" altLang="en-US" sz="3000" dirty="0"/>
          </a:p>
        </p:txBody>
      </p:sp>
      <p:sp>
        <p:nvSpPr>
          <p:cNvPr id="60420" name="内容占位符 2"/>
          <p:cNvSpPr>
            <a:spLocks noGrp="1"/>
          </p:cNvSpPr>
          <p:nvPr>
            <p:ph idx="1"/>
          </p:nvPr>
        </p:nvSpPr>
        <p:spPr>
          <a:xfrm>
            <a:off x="-39440" y="-39176"/>
            <a:ext cx="9222880" cy="5184575"/>
          </a:xfrm>
        </p:spPr>
        <p:txBody>
          <a:bodyPr/>
          <a:lstStyle/>
          <a:p>
            <a:pPr>
              <a:buFont typeface="Georgia" panose="02040502050405020303" pitchFamily="18" charset="0"/>
              <a:buNone/>
            </a:pPr>
            <a:r>
              <a:rPr lang="en-US" altLang="zh-CN" sz="1800" dirty="0"/>
              <a:t>//</a:t>
            </a:r>
            <a:r>
              <a:rPr lang="zh-CN" altLang="en-US" sz="1800" dirty="0"/>
              <a:t>省略头文件等等</a:t>
            </a:r>
            <a:r>
              <a:rPr lang="en-US" altLang="zh-CN" sz="1800" dirty="0"/>
              <a:t>…</a:t>
            </a:r>
          </a:p>
          <a:p>
            <a:pPr>
              <a:buFont typeface="Georgia" panose="02040502050405020303" pitchFamily="18" charset="0"/>
              <a:buNone/>
            </a:pPr>
            <a:r>
              <a:rPr lang="en-US" altLang="zh-CN" sz="1800" dirty="0"/>
              <a:t>int main(){</a:t>
            </a:r>
          </a:p>
          <a:p>
            <a:pPr>
              <a:buFont typeface="Georgia" panose="02040502050405020303" pitchFamily="18" charset="0"/>
              <a:buNone/>
            </a:pPr>
            <a:r>
              <a:rPr lang="en-US" altLang="zh-CN" sz="1800" dirty="0"/>
              <a:t>    int </a:t>
            </a:r>
            <a:r>
              <a:rPr lang="en-US" altLang="zh-CN" sz="1800" dirty="0">
                <a:solidFill>
                  <a:srgbClr val="C00000"/>
                </a:solidFill>
              </a:rPr>
              <a:t>array[10]</a:t>
            </a:r>
            <a:r>
              <a:rPr lang="en-US" altLang="zh-CN" sz="1800" dirty="0"/>
              <a:t>; //</a:t>
            </a:r>
            <a:r>
              <a:rPr lang="zh-CN" altLang="en-US" sz="1800" dirty="0"/>
              <a:t>主函数中定义的数组</a:t>
            </a:r>
          </a:p>
          <a:p>
            <a:pPr>
              <a:buFont typeface="Georgia" panose="02040502050405020303" pitchFamily="18" charset="0"/>
              <a:buNone/>
            </a:pPr>
            <a:r>
              <a:rPr lang="zh-CN" altLang="en-US" sz="1800" dirty="0"/>
              <a:t>    </a:t>
            </a:r>
            <a:r>
              <a:rPr lang="en-US" altLang="zh-CN" sz="1800" dirty="0"/>
              <a:t>int* search(int* a, int num);</a:t>
            </a:r>
          </a:p>
          <a:p>
            <a:pPr>
              <a:buFont typeface="Georgia" panose="02040502050405020303" pitchFamily="18" charset="0"/>
              <a:buNone/>
            </a:pPr>
            <a:r>
              <a:rPr lang="en-US" altLang="zh-CN" sz="1800" dirty="0"/>
              <a:t>    for(int </a:t>
            </a:r>
            <a:r>
              <a:rPr lang="en-US" altLang="zh-CN" sz="1800" dirty="0" err="1"/>
              <a:t>i</a:t>
            </a:r>
            <a:r>
              <a:rPr lang="en-US" altLang="zh-CN" sz="1800" dirty="0"/>
              <a:t>=0; </a:t>
            </a:r>
            <a:r>
              <a:rPr lang="en-US" altLang="zh-CN" sz="1800" dirty="0" err="1"/>
              <a:t>i</a:t>
            </a:r>
            <a:r>
              <a:rPr lang="en-US" altLang="zh-CN" sz="1800" dirty="0"/>
              <a:t>&lt;10; </a:t>
            </a:r>
            <a:r>
              <a:rPr lang="en-US" altLang="zh-CN" sz="1800" dirty="0" err="1"/>
              <a:t>i</a:t>
            </a:r>
            <a:r>
              <a:rPr lang="en-US" altLang="zh-CN" sz="1800" dirty="0"/>
              <a:t>++)</a:t>
            </a:r>
          </a:p>
          <a:p>
            <a:pPr>
              <a:buFont typeface="Georgia" panose="02040502050405020303" pitchFamily="18" charset="0"/>
              <a:buNone/>
            </a:pPr>
            <a:r>
              <a:rPr lang="en-US" altLang="zh-CN" sz="1800" dirty="0"/>
              <a:t>        </a:t>
            </a:r>
            <a:r>
              <a:rPr lang="en-US" altLang="zh-CN" sz="1800" dirty="0" err="1"/>
              <a:t>cin</a:t>
            </a:r>
            <a:r>
              <a:rPr lang="en-US" altLang="zh-CN" sz="1800" dirty="0"/>
              <a:t>&gt;&gt;</a:t>
            </a:r>
            <a:r>
              <a:rPr lang="en-US" altLang="zh-CN" sz="1800" dirty="0">
                <a:solidFill>
                  <a:srgbClr val="C00000"/>
                </a:solidFill>
              </a:rPr>
              <a:t>array[</a:t>
            </a:r>
            <a:r>
              <a:rPr lang="en-US" altLang="zh-CN" sz="1800" dirty="0" err="1">
                <a:solidFill>
                  <a:srgbClr val="C00000"/>
                </a:solidFill>
              </a:rPr>
              <a:t>i</a:t>
            </a:r>
            <a:r>
              <a:rPr lang="en-US" altLang="zh-CN" sz="1800" dirty="0">
                <a:solidFill>
                  <a:srgbClr val="C00000"/>
                </a:solidFill>
              </a:rPr>
              <a:t>]</a:t>
            </a:r>
            <a:r>
              <a:rPr lang="en-US" altLang="zh-CN" sz="1800" dirty="0"/>
              <a:t>;</a:t>
            </a:r>
          </a:p>
          <a:p>
            <a:pPr>
              <a:buFont typeface="Georgia" panose="02040502050405020303" pitchFamily="18" charset="0"/>
              <a:buNone/>
            </a:pPr>
            <a:r>
              <a:rPr lang="en-US" altLang="zh-CN" sz="1800" dirty="0"/>
              <a:t>    int* </a:t>
            </a:r>
            <a:r>
              <a:rPr lang="en-US" altLang="zh-CN" sz="1800" dirty="0" err="1"/>
              <a:t>zeroptr</a:t>
            </a:r>
            <a:r>
              <a:rPr lang="en-US" altLang="zh-CN" sz="1800" dirty="0"/>
              <a:t>= search(</a:t>
            </a:r>
            <a:r>
              <a:rPr lang="en-US" altLang="zh-CN" sz="1800" dirty="0">
                <a:solidFill>
                  <a:srgbClr val="C00000"/>
                </a:solidFill>
              </a:rPr>
              <a:t>array</a:t>
            </a:r>
            <a:r>
              <a:rPr lang="en-US" altLang="zh-CN" sz="1800" dirty="0"/>
              <a:t>, 10);  //</a:t>
            </a:r>
            <a:r>
              <a:rPr lang="zh-CN" altLang="en-US" sz="1800" dirty="0"/>
              <a:t>将主函数中数组的首地址传给子函数</a:t>
            </a:r>
          </a:p>
          <a:p>
            <a:pPr>
              <a:buFont typeface="Georgia" panose="02040502050405020303" pitchFamily="18" charset="0"/>
              <a:buNone/>
            </a:pPr>
            <a:r>
              <a:rPr lang="zh-CN" altLang="en-US" sz="1800" dirty="0"/>
              <a:t>    </a:t>
            </a:r>
            <a:r>
              <a:rPr lang="en-US" altLang="zh-CN" sz="1800" dirty="0"/>
              <a:t>return 0;</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int* search(int</a:t>
            </a:r>
            <a:r>
              <a:rPr lang="en-US" altLang="zh-CN" sz="1800" dirty="0">
                <a:solidFill>
                  <a:srgbClr val="C00000"/>
                </a:solidFill>
              </a:rPr>
              <a:t>* a</a:t>
            </a:r>
            <a:r>
              <a:rPr lang="en-US" altLang="zh-CN" sz="1800" dirty="0"/>
              <a:t>, int num){ //</a:t>
            </a:r>
            <a:r>
              <a:rPr lang="zh-CN" altLang="en-US" sz="1800" dirty="0"/>
              <a:t>指针</a:t>
            </a:r>
            <a:r>
              <a:rPr lang="en-US" altLang="zh-CN" sz="1800" dirty="0"/>
              <a:t>a</a:t>
            </a:r>
            <a:r>
              <a:rPr lang="zh-CN" altLang="en-US" sz="1800" dirty="0"/>
              <a:t>指向主函数中定义的数组</a:t>
            </a:r>
          </a:p>
          <a:p>
            <a:pPr>
              <a:buFont typeface="Georgia" panose="02040502050405020303" pitchFamily="18" charset="0"/>
              <a:buNone/>
            </a:pPr>
            <a:r>
              <a:rPr lang="zh-CN" altLang="en-US" sz="1800" dirty="0"/>
              <a:t>    </a:t>
            </a:r>
            <a:r>
              <a:rPr lang="en-US" altLang="zh-CN" sz="1800" dirty="0"/>
              <a:t>for(int </a:t>
            </a:r>
            <a:r>
              <a:rPr lang="en-US" altLang="zh-CN" sz="1800" dirty="0" err="1"/>
              <a:t>i</a:t>
            </a:r>
            <a:r>
              <a:rPr lang="en-US" altLang="zh-CN" sz="1800" dirty="0"/>
              <a:t>=0; </a:t>
            </a:r>
            <a:r>
              <a:rPr lang="en-US" altLang="zh-CN" sz="1800" dirty="0" err="1"/>
              <a:t>i</a:t>
            </a:r>
            <a:r>
              <a:rPr lang="en-US" altLang="zh-CN" sz="1800" dirty="0"/>
              <a:t>&lt;num; </a:t>
            </a:r>
            <a:r>
              <a:rPr lang="en-US" altLang="zh-CN" sz="1800" dirty="0" err="1"/>
              <a:t>i</a:t>
            </a:r>
            <a:r>
              <a:rPr lang="en-US" altLang="zh-CN" sz="1800" dirty="0"/>
              <a:t>++)</a:t>
            </a:r>
          </a:p>
          <a:p>
            <a:pPr>
              <a:buFont typeface="Georgia" panose="02040502050405020303" pitchFamily="18" charset="0"/>
              <a:buNone/>
            </a:pPr>
            <a:r>
              <a:rPr lang="en-US" altLang="zh-CN" sz="1800" dirty="0"/>
              <a:t>      if(</a:t>
            </a:r>
            <a:r>
              <a:rPr lang="en-US" altLang="zh-CN" sz="1800" dirty="0">
                <a:solidFill>
                  <a:srgbClr val="C00000"/>
                </a:solidFill>
              </a:rPr>
              <a:t>a[</a:t>
            </a:r>
            <a:r>
              <a:rPr lang="en-US" altLang="zh-CN" sz="1800" dirty="0" err="1">
                <a:solidFill>
                  <a:srgbClr val="C00000"/>
                </a:solidFill>
              </a:rPr>
              <a:t>i</a:t>
            </a:r>
            <a:r>
              <a:rPr lang="en-US" altLang="zh-CN" sz="1800" dirty="0">
                <a:solidFill>
                  <a:srgbClr val="C00000"/>
                </a:solidFill>
              </a:rPr>
              <a:t>]</a:t>
            </a:r>
            <a:r>
              <a:rPr lang="en-US" altLang="zh-CN" sz="1800" dirty="0"/>
              <a:t>==0)</a:t>
            </a:r>
          </a:p>
          <a:p>
            <a:pPr>
              <a:buFont typeface="Georgia" panose="02040502050405020303" pitchFamily="18" charset="0"/>
              <a:buNone/>
            </a:pPr>
            <a:r>
              <a:rPr lang="en-US" altLang="zh-CN" sz="1800" dirty="0"/>
              <a:t>        return </a:t>
            </a:r>
            <a:r>
              <a:rPr lang="en-US" altLang="zh-CN" sz="1800" dirty="0">
                <a:solidFill>
                  <a:srgbClr val="C00000"/>
                </a:solidFill>
              </a:rPr>
              <a:t>&amp;a[</a:t>
            </a:r>
            <a:r>
              <a:rPr lang="en-US" altLang="zh-CN" sz="1800" dirty="0" err="1">
                <a:solidFill>
                  <a:srgbClr val="C00000"/>
                </a:solidFill>
              </a:rPr>
              <a:t>i</a:t>
            </a:r>
            <a:r>
              <a:rPr lang="en-US" altLang="zh-CN" sz="1800" dirty="0">
                <a:solidFill>
                  <a:srgbClr val="C00000"/>
                </a:solidFill>
              </a:rPr>
              <a:t>];</a:t>
            </a:r>
            <a:r>
              <a:rPr lang="en-US" altLang="zh-CN" sz="1800" dirty="0"/>
              <a:t> //</a:t>
            </a:r>
            <a:r>
              <a:rPr lang="zh-CN" altLang="en-US" sz="1800" dirty="0"/>
              <a:t>返回的地址指向的元素是在主函数中定义的</a:t>
            </a:r>
            <a:endParaRPr lang="en-US" altLang="zh-CN" sz="1800" dirty="0"/>
          </a:p>
          <a:p>
            <a:pPr>
              <a:buFont typeface="Georgia" panose="02040502050405020303" pitchFamily="18" charset="0"/>
              <a:buNone/>
            </a:pPr>
            <a:r>
              <a:rPr lang="en-US" altLang="zh-CN" sz="1800" dirty="0"/>
              <a:t>    return 0;</a:t>
            </a:r>
            <a:endParaRPr lang="zh-CN" altLang="en-US" sz="1800" dirty="0"/>
          </a:p>
          <a:p>
            <a:pPr>
              <a:buFont typeface="Georgia" panose="02040502050405020303" pitchFamily="18" charset="0"/>
              <a:buNone/>
            </a:pPr>
            <a:r>
              <a:rPr lang="en-US" altLang="zh-CN" sz="1800" dirty="0"/>
              <a:t>}//</a:t>
            </a:r>
            <a:r>
              <a:rPr lang="zh-CN" altLang="en-US" sz="1800" dirty="0">
                <a:solidFill>
                  <a:srgbClr val="0066FF"/>
                </a:solidFill>
              </a:rPr>
              <a:t>函数运行结束时，</a:t>
            </a:r>
            <a:r>
              <a:rPr lang="en-US" altLang="zh-CN" sz="1800" dirty="0">
                <a:solidFill>
                  <a:srgbClr val="0066FF"/>
                </a:solidFill>
              </a:rPr>
              <a:t>a[</a:t>
            </a:r>
            <a:r>
              <a:rPr lang="en-US" altLang="zh-CN" sz="1800" dirty="0" err="1">
                <a:solidFill>
                  <a:srgbClr val="0066FF"/>
                </a:solidFill>
              </a:rPr>
              <a:t>i</a:t>
            </a:r>
            <a:r>
              <a:rPr lang="en-US" altLang="zh-CN" sz="1800" dirty="0">
                <a:solidFill>
                  <a:srgbClr val="0066FF"/>
                </a:solidFill>
              </a:rPr>
              <a:t>]</a:t>
            </a:r>
            <a:r>
              <a:rPr lang="zh-CN" altLang="en-US" sz="1800" dirty="0">
                <a:solidFill>
                  <a:srgbClr val="0066FF"/>
                </a:solidFill>
              </a:rPr>
              <a:t>的地址仍有效</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79512" y="44624"/>
            <a:ext cx="10979150" cy="1066800"/>
          </a:xfrm>
        </p:spPr>
        <p:txBody>
          <a:bodyPr/>
          <a:lstStyle/>
          <a:p>
            <a:pPr eaLnBrk="1" hangingPunct="1"/>
            <a:r>
              <a:rPr lang="zh-CN" altLang="en-US"/>
              <a:t>注意</a:t>
            </a:r>
          </a:p>
        </p:txBody>
      </p:sp>
      <p:sp>
        <p:nvSpPr>
          <p:cNvPr id="18435" name="内容占位符 2"/>
          <p:cNvSpPr>
            <a:spLocks noGrp="1"/>
          </p:cNvSpPr>
          <p:nvPr>
            <p:ph idx="1"/>
          </p:nvPr>
        </p:nvSpPr>
        <p:spPr>
          <a:xfrm>
            <a:off x="179512" y="1039986"/>
            <a:ext cx="8964488" cy="4535488"/>
          </a:xfrm>
        </p:spPr>
        <p:txBody>
          <a:bodyPr>
            <a:normAutofit/>
          </a:bodyPr>
          <a:lstStyle/>
          <a:p>
            <a:pPr marL="366268" indent="-246888" eaLnBrk="1" fontAlgn="auto" hangingPunct="1">
              <a:lnSpc>
                <a:spcPct val="110000"/>
              </a:lnSpc>
              <a:spcAft>
                <a:spcPts val="0"/>
              </a:spcAft>
              <a:buFont typeface="Georgia"/>
              <a:buChar char="▫"/>
              <a:defRPr/>
            </a:pPr>
            <a:r>
              <a:rPr lang="zh-CN" altLang="en-US" dirty="0">
                <a:latin typeface="宋体" pitchFamily="2" charset="-122"/>
              </a:rPr>
              <a:t>返回的指针要确保在主调函数中是有效、合法的地址</a:t>
            </a:r>
            <a:endParaRPr lang="en-US" altLang="zh-CN" dirty="0">
              <a:latin typeface="宋体" pitchFamily="2" charset="-122"/>
            </a:endParaRPr>
          </a:p>
          <a:p>
            <a:pPr marL="658368" lvl="1" indent="-246888" eaLnBrk="1" fontAlgn="auto" hangingPunct="1">
              <a:lnSpc>
                <a:spcPct val="110000"/>
              </a:lnSpc>
              <a:spcAft>
                <a:spcPts val="0"/>
              </a:spcAft>
              <a:buFont typeface="Georgia"/>
              <a:buChar char="▫"/>
              <a:defRPr/>
            </a:pPr>
            <a:r>
              <a:rPr lang="zh-CN" altLang="en-US" sz="2400" dirty="0">
                <a:solidFill>
                  <a:schemeClr val="tx1"/>
                </a:solidFill>
                <a:latin typeface="宋体" pitchFamily="2" charset="-122"/>
              </a:rPr>
              <a:t>正确的例子：</a:t>
            </a:r>
            <a:endParaRPr lang="en-US" altLang="zh-CN" sz="2400" dirty="0">
              <a:solidFill>
                <a:schemeClr val="tx1"/>
              </a:solidFill>
              <a:latin typeface="宋体" pitchFamily="2" charset="-122"/>
            </a:endParaRPr>
          </a:p>
          <a:p>
            <a:pPr marL="676593" lvl="2" indent="0" eaLnBrk="1" fontAlgn="auto" hangingPunct="1">
              <a:lnSpc>
                <a:spcPct val="130000"/>
              </a:lnSpc>
              <a:spcAft>
                <a:spcPts val="0"/>
              </a:spcAft>
              <a:buNone/>
              <a:defRPr/>
            </a:pPr>
            <a:r>
              <a:rPr lang="zh-CN" altLang="en-US" sz="2200" dirty="0">
                <a:solidFill>
                  <a:schemeClr val="tx1"/>
                </a:solidFill>
                <a:latin typeface="宋体" pitchFamily="2" charset="-122"/>
              </a:rPr>
              <a:t>在子函数中通过动态内存分配</a:t>
            </a:r>
            <a:r>
              <a:rPr lang="en-US" altLang="zh-CN" sz="2200" dirty="0">
                <a:solidFill>
                  <a:schemeClr val="tx1"/>
                </a:solidFill>
                <a:latin typeface="宋体" pitchFamily="2" charset="-122"/>
              </a:rPr>
              <a:t>new</a:t>
            </a:r>
            <a:r>
              <a:rPr lang="zh-CN" altLang="en-US" sz="2200" dirty="0">
                <a:solidFill>
                  <a:schemeClr val="tx1"/>
                </a:solidFill>
                <a:latin typeface="宋体" pitchFamily="2" charset="-122"/>
              </a:rPr>
              <a:t>操作取得的内存地址返回给主函数是合法有效的，但是内存分配和释放不在同一级别，要注意不能忘记释放，避免内存泄漏。</a:t>
            </a:r>
            <a:endParaRPr lang="en-US" altLang="zh-CN" sz="2200" dirty="0">
              <a:solidFill>
                <a:schemeClr val="tx1"/>
              </a:solidFill>
              <a:latin typeface="宋体" pitchFamily="2" charset="-122"/>
            </a:endParaRPr>
          </a:p>
        </p:txBody>
      </p:sp>
    </p:spTree>
    <p:extLst>
      <p:ext uri="{BB962C8B-B14F-4D97-AF65-F5344CB8AC3E}">
        <p14:creationId xmlns:p14="http://schemas.microsoft.com/office/powerpoint/2010/main" val="1447699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标题 1"/>
          <p:cNvSpPr>
            <a:spLocks noGrp="1"/>
          </p:cNvSpPr>
          <p:nvPr>
            <p:ph type="title"/>
          </p:nvPr>
        </p:nvSpPr>
        <p:spPr>
          <a:xfrm>
            <a:off x="5683056" y="0"/>
            <a:ext cx="6921888" cy="864096"/>
          </a:xfrm>
        </p:spPr>
        <p:txBody>
          <a:bodyPr/>
          <a:lstStyle/>
          <a:p>
            <a:r>
              <a:rPr lang="zh-CN" altLang="en-US" sz="3000" dirty="0"/>
              <a:t>正确的例子</a:t>
            </a:r>
            <a:r>
              <a:rPr lang="en-US" altLang="zh-CN" sz="3000" dirty="0"/>
              <a:t>2</a:t>
            </a:r>
            <a:endParaRPr lang="zh-CN" altLang="en-US" sz="3000" dirty="0"/>
          </a:p>
        </p:txBody>
      </p:sp>
      <p:sp>
        <p:nvSpPr>
          <p:cNvPr id="61444" name="内容占位符 2"/>
          <p:cNvSpPr>
            <a:spLocks noGrp="1"/>
          </p:cNvSpPr>
          <p:nvPr>
            <p:ph idx="1"/>
          </p:nvPr>
        </p:nvSpPr>
        <p:spPr>
          <a:xfrm>
            <a:off x="29096" y="0"/>
            <a:ext cx="8820472" cy="5651561"/>
          </a:xfrm>
        </p:spPr>
        <p:txBody>
          <a:bodyPr/>
          <a:lstStyle/>
          <a:p>
            <a:pPr>
              <a:buFont typeface="Georgia" panose="02040502050405020303" pitchFamily="18" charset="0"/>
              <a:buNone/>
            </a:pPr>
            <a:r>
              <a:rPr lang="en-US" altLang="zh-CN" sz="1800" dirty="0"/>
              <a:t>#include&lt;iostream&gt;</a:t>
            </a:r>
          </a:p>
          <a:p>
            <a:pPr>
              <a:buFont typeface="Georgia" panose="02040502050405020303" pitchFamily="18" charset="0"/>
              <a:buNone/>
            </a:pPr>
            <a:r>
              <a:rPr lang="en-US" altLang="zh-CN" sz="1800" dirty="0"/>
              <a:t>using namespace std;</a:t>
            </a:r>
          </a:p>
          <a:p>
            <a:pPr>
              <a:buFont typeface="Georgia" panose="02040502050405020303" pitchFamily="18" charset="0"/>
              <a:buNone/>
            </a:pPr>
            <a:r>
              <a:rPr lang="en-US" altLang="zh-CN" sz="1800" dirty="0"/>
              <a:t>int main(){</a:t>
            </a:r>
          </a:p>
          <a:p>
            <a:pPr>
              <a:buFont typeface="Georgia" panose="02040502050405020303" pitchFamily="18" charset="0"/>
              <a:buNone/>
            </a:pPr>
            <a:r>
              <a:rPr lang="en-US" altLang="zh-CN" sz="1800" dirty="0"/>
              <a:t>    int* </a:t>
            </a:r>
            <a:r>
              <a:rPr lang="en-US" altLang="zh-CN" sz="1800" dirty="0" err="1"/>
              <a:t>newintvar</a:t>
            </a:r>
            <a:r>
              <a:rPr lang="en-US" altLang="zh-CN" sz="1800" dirty="0"/>
              <a:t>();</a:t>
            </a:r>
          </a:p>
          <a:p>
            <a:pPr>
              <a:buFont typeface="Georgia" panose="02040502050405020303" pitchFamily="18" charset="0"/>
              <a:buNone/>
            </a:pPr>
            <a:r>
              <a:rPr lang="en-US" altLang="zh-CN" sz="1800" dirty="0"/>
              <a:t>    int* </a:t>
            </a:r>
            <a:r>
              <a:rPr lang="en-US" altLang="zh-CN" sz="1800" dirty="0" err="1">
                <a:solidFill>
                  <a:srgbClr val="0066FF"/>
                </a:solidFill>
              </a:rPr>
              <a:t>intptr</a:t>
            </a:r>
            <a:r>
              <a:rPr lang="en-US" altLang="zh-CN" sz="1800" dirty="0"/>
              <a:t>= </a:t>
            </a:r>
            <a:r>
              <a:rPr lang="en-US" altLang="zh-CN" sz="1800" dirty="0" err="1"/>
              <a:t>newintvar</a:t>
            </a:r>
            <a:r>
              <a:rPr lang="en-US" altLang="zh-CN" sz="1800" dirty="0"/>
              <a:t>();</a:t>
            </a:r>
          </a:p>
          <a:p>
            <a:pPr>
              <a:buFont typeface="Georgia" panose="02040502050405020303" pitchFamily="18" charset="0"/>
              <a:buNone/>
            </a:pPr>
            <a:r>
              <a:rPr lang="en-US" altLang="zh-CN" sz="1800" dirty="0"/>
              <a:t>    </a:t>
            </a:r>
            <a:r>
              <a:rPr lang="en-US" altLang="zh-CN" sz="1800" dirty="0">
                <a:solidFill>
                  <a:srgbClr val="0066FF"/>
                </a:solidFill>
              </a:rPr>
              <a:t>*</a:t>
            </a:r>
            <a:r>
              <a:rPr lang="en-US" altLang="zh-CN" sz="1800" dirty="0" err="1">
                <a:solidFill>
                  <a:srgbClr val="0066FF"/>
                </a:solidFill>
              </a:rPr>
              <a:t>intptr</a:t>
            </a:r>
            <a:r>
              <a:rPr lang="en-US" altLang="zh-CN" sz="1800" dirty="0">
                <a:solidFill>
                  <a:srgbClr val="0066FF"/>
                </a:solidFill>
              </a:rPr>
              <a:t>=5</a:t>
            </a:r>
            <a:r>
              <a:rPr lang="en-US" altLang="zh-CN" sz="1800" dirty="0"/>
              <a:t>; //</a:t>
            </a:r>
            <a:r>
              <a:rPr lang="zh-CN" altLang="en-US" sz="1800" dirty="0"/>
              <a:t>访问的是合法有效的地址</a:t>
            </a:r>
          </a:p>
          <a:p>
            <a:pPr>
              <a:buFont typeface="Georgia" panose="02040502050405020303" pitchFamily="18" charset="0"/>
              <a:buNone/>
            </a:pPr>
            <a:r>
              <a:rPr lang="zh-CN" altLang="en-US" sz="1800" dirty="0"/>
              <a:t>    </a:t>
            </a:r>
            <a:r>
              <a:rPr lang="en-US" altLang="zh-CN" sz="1800" dirty="0">
                <a:solidFill>
                  <a:srgbClr val="FF0000"/>
                </a:solidFill>
              </a:rPr>
              <a:t>delete </a:t>
            </a:r>
            <a:r>
              <a:rPr lang="en-US" altLang="zh-CN" sz="1800" dirty="0" err="1">
                <a:solidFill>
                  <a:srgbClr val="FF0000"/>
                </a:solidFill>
              </a:rPr>
              <a:t>intptr</a:t>
            </a:r>
            <a:r>
              <a:rPr lang="en-US" altLang="zh-CN" sz="1800" dirty="0"/>
              <a:t>; //</a:t>
            </a:r>
            <a:r>
              <a:rPr lang="zh-CN" altLang="en-US" sz="1800" dirty="0">
                <a:solidFill>
                  <a:srgbClr val="FF0000"/>
                </a:solidFill>
              </a:rPr>
              <a:t>如果忘记在这里释放，会造成内存泄漏</a:t>
            </a:r>
          </a:p>
          <a:p>
            <a:pPr>
              <a:buFont typeface="Georgia" panose="02040502050405020303" pitchFamily="18" charset="0"/>
              <a:buNone/>
            </a:pPr>
            <a:r>
              <a:rPr lang="zh-CN" altLang="en-US" sz="1800" dirty="0"/>
              <a:t>    </a:t>
            </a:r>
            <a:r>
              <a:rPr lang="en-US" altLang="zh-CN" sz="1800" dirty="0"/>
              <a:t>return 0;</a:t>
            </a:r>
          </a:p>
          <a:p>
            <a:pPr>
              <a:buFont typeface="Georgia" panose="02040502050405020303" pitchFamily="18" charset="0"/>
              <a:buNone/>
            </a:pPr>
            <a:r>
              <a:rPr lang="en-US" altLang="zh-CN" sz="1800" dirty="0"/>
              <a:t>}</a:t>
            </a:r>
          </a:p>
          <a:p>
            <a:pPr>
              <a:buFont typeface="Georgia" panose="02040502050405020303" pitchFamily="18" charset="0"/>
              <a:buNone/>
            </a:pPr>
            <a:r>
              <a:rPr lang="en-US" altLang="zh-CN" sz="1800" dirty="0"/>
              <a:t>int* </a:t>
            </a:r>
            <a:r>
              <a:rPr lang="en-US" altLang="zh-CN" sz="1800" dirty="0" err="1"/>
              <a:t>newintvar</a:t>
            </a:r>
            <a:r>
              <a:rPr lang="en-US" altLang="zh-CN" sz="1800" dirty="0"/>
              <a:t> (){ </a:t>
            </a:r>
          </a:p>
          <a:p>
            <a:pPr>
              <a:buFont typeface="Georgia" panose="02040502050405020303" pitchFamily="18" charset="0"/>
              <a:buNone/>
            </a:pPr>
            <a:r>
              <a:rPr lang="en-US" altLang="zh-CN" sz="1800" dirty="0"/>
              <a:t>    int* </a:t>
            </a:r>
            <a:r>
              <a:rPr lang="en-US" altLang="zh-CN" sz="1800" dirty="0">
                <a:solidFill>
                  <a:srgbClr val="0066FF"/>
                </a:solidFill>
              </a:rPr>
              <a:t>p=new int()</a:t>
            </a:r>
            <a:r>
              <a:rPr lang="en-US" altLang="zh-CN" sz="1800" dirty="0"/>
              <a:t>;</a:t>
            </a:r>
          </a:p>
          <a:p>
            <a:pPr>
              <a:buFont typeface="Georgia" panose="02040502050405020303" pitchFamily="18" charset="0"/>
              <a:buNone/>
            </a:pPr>
            <a:r>
              <a:rPr lang="en-US" altLang="zh-CN" sz="1800" dirty="0"/>
              <a:t>    return </a:t>
            </a:r>
            <a:r>
              <a:rPr lang="en-US" altLang="zh-CN" sz="1800" dirty="0">
                <a:solidFill>
                  <a:srgbClr val="0066FF"/>
                </a:solidFill>
              </a:rPr>
              <a:t>p</a:t>
            </a:r>
            <a:r>
              <a:rPr lang="en-US" altLang="zh-CN" sz="1800" dirty="0"/>
              <a:t>; //</a:t>
            </a:r>
            <a:r>
              <a:rPr lang="zh-CN" altLang="en-US" sz="1800" dirty="0"/>
              <a:t>返回的地址指向的是动态分配的空间</a:t>
            </a:r>
          </a:p>
          <a:p>
            <a:pPr>
              <a:buFont typeface="Georgia" panose="02040502050405020303" pitchFamily="18" charset="0"/>
              <a:buNone/>
            </a:pPr>
            <a:r>
              <a:rPr lang="en-US" altLang="zh-CN" sz="1800" dirty="0"/>
              <a:t>}//</a:t>
            </a:r>
            <a:r>
              <a:rPr lang="zh-CN" altLang="en-US" sz="1800" dirty="0">
                <a:solidFill>
                  <a:srgbClr val="0066FF"/>
                </a:solidFill>
              </a:rPr>
              <a:t>函数运行结束时，</a:t>
            </a:r>
            <a:r>
              <a:rPr lang="en-US" altLang="zh-CN" sz="1800" dirty="0">
                <a:solidFill>
                  <a:srgbClr val="0066FF"/>
                </a:solidFill>
              </a:rPr>
              <a:t>p</a:t>
            </a:r>
            <a:r>
              <a:rPr lang="zh-CN" altLang="en-US" sz="1800" dirty="0">
                <a:solidFill>
                  <a:srgbClr val="0066FF"/>
                </a:solidFill>
              </a:rPr>
              <a:t>中的地址仍有效</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指向函数的指针</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7871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10356" y="476672"/>
            <a:ext cx="10979150" cy="1066800"/>
          </a:xfrm>
        </p:spPr>
        <p:txBody>
          <a:bodyPr/>
          <a:lstStyle/>
          <a:p>
            <a:pPr eaLnBrk="1" hangingPunct="1"/>
            <a:r>
              <a:rPr lang="zh-CN" altLang="en-US" dirty="0"/>
              <a:t>函数指针的定义</a:t>
            </a:r>
          </a:p>
        </p:txBody>
      </p:sp>
      <p:sp>
        <p:nvSpPr>
          <p:cNvPr id="18435" name="内容占位符 2"/>
          <p:cNvSpPr>
            <a:spLocks noGrp="1"/>
          </p:cNvSpPr>
          <p:nvPr>
            <p:ph idx="1"/>
          </p:nvPr>
        </p:nvSpPr>
        <p:spPr>
          <a:xfrm>
            <a:off x="467545" y="1526010"/>
            <a:ext cx="8566100" cy="4232275"/>
          </a:xfrm>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dirty="0">
                <a:latin typeface="宋体" pitchFamily="2" charset="-122"/>
              </a:rPr>
              <a:t>定义形式</a:t>
            </a:r>
            <a:endParaRPr lang="en-US" altLang="zh-CN" dirty="0">
              <a:latin typeface="宋体" pitchFamily="2" charset="-122"/>
            </a:endParaRPr>
          </a:p>
          <a:p>
            <a:pPr marL="109537" indent="0" eaLnBrk="1" fontAlgn="auto" hangingPunct="1">
              <a:lnSpc>
                <a:spcPct val="120000"/>
              </a:lnSpc>
              <a:spcAft>
                <a:spcPts val="0"/>
              </a:spcAft>
              <a:buClr>
                <a:schemeClr val="accent3"/>
              </a:buClr>
              <a:buNone/>
              <a:defRPr/>
            </a:pPr>
            <a:r>
              <a:rPr lang="en-US" altLang="zh-CN" dirty="0">
                <a:latin typeface="宋体" pitchFamily="2" charset="-122"/>
              </a:rPr>
              <a:t>	</a:t>
            </a:r>
            <a:r>
              <a:rPr lang="zh-CN" altLang="en-US" dirty="0">
                <a:latin typeface="宋体" pitchFamily="2" charset="-122"/>
              </a:rPr>
              <a:t>存储类型  数据类型  </a:t>
            </a:r>
            <a:r>
              <a:rPr lang="en-US" altLang="zh-CN" dirty="0">
                <a:latin typeface="宋体" pitchFamily="2" charset="-122"/>
              </a:rPr>
              <a:t>(*</a:t>
            </a:r>
            <a:r>
              <a:rPr lang="zh-CN" altLang="en-US" dirty="0">
                <a:latin typeface="宋体" pitchFamily="2" charset="-122"/>
              </a:rPr>
              <a:t>函数指针名</a:t>
            </a:r>
            <a:r>
              <a:rPr lang="en-US" altLang="zh-CN" dirty="0">
                <a:latin typeface="宋体" pitchFamily="2" charset="-122"/>
              </a:rPr>
              <a:t>)();</a:t>
            </a:r>
          </a:p>
          <a:p>
            <a:pPr marL="365760" indent="-256032" eaLnBrk="1" fontAlgn="auto" hangingPunct="1">
              <a:spcAft>
                <a:spcPts val="0"/>
              </a:spcAft>
              <a:buClr>
                <a:schemeClr val="accent3"/>
              </a:buClr>
              <a:buFont typeface="Georgia"/>
              <a:buChar char="•"/>
              <a:defRPr/>
            </a:pPr>
            <a:r>
              <a:rPr lang="zh-CN" altLang="en-US" dirty="0">
                <a:latin typeface="宋体" pitchFamily="2" charset="-122"/>
              </a:rPr>
              <a:t>含义</a:t>
            </a:r>
          </a:p>
          <a:p>
            <a:pPr marL="658368" lvl="1" indent="-246888" eaLnBrk="1" fontAlgn="auto" hangingPunct="1">
              <a:spcAft>
                <a:spcPts val="0"/>
              </a:spcAft>
              <a:buFont typeface="Georgia"/>
              <a:buChar char="▫"/>
              <a:defRPr/>
            </a:pPr>
            <a:r>
              <a:rPr lang="zh-CN" altLang="en-US" sz="2400" dirty="0">
                <a:solidFill>
                  <a:schemeClr val="accent6">
                    <a:lumMod val="50000"/>
                  </a:schemeClr>
                </a:solidFill>
                <a:latin typeface="宋体" pitchFamily="2" charset="-122"/>
              </a:rPr>
              <a:t>函数指针指向的是程序代码存储区。</a:t>
            </a:r>
          </a:p>
        </p:txBody>
      </p:sp>
      <p:sp>
        <p:nvSpPr>
          <p:cNvPr id="62469" name="Rectangle 4"/>
          <p:cNvSpPr>
            <a:spLocks noChangeArrowheads="1"/>
          </p:cNvSpPr>
          <p:nvPr/>
        </p:nvSpPr>
        <p:spPr bwMode="auto">
          <a:xfrm>
            <a:off x="1403648" y="2060848"/>
            <a:ext cx="5654972" cy="425450"/>
          </a:xfrm>
          <a:prstGeom prst="rect">
            <a:avLst/>
          </a:prstGeom>
          <a:noFill/>
          <a:ln w="12699">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endParaRPr lang="zh-CN" altLang="en-US">
              <a:solidFill>
                <a:prstClr val="black"/>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634" y="44624"/>
            <a:ext cx="9618220" cy="1066800"/>
          </a:xfrm>
        </p:spPr>
        <p:txBody>
          <a:bodyPr/>
          <a:lstStyle/>
          <a:p>
            <a:pPr eaLnBrk="1" hangingPunct="1"/>
            <a:r>
              <a:rPr lang="zh-CN" altLang="en-US" dirty="0"/>
              <a:t>函数指针的</a:t>
            </a:r>
            <a:r>
              <a:rPr lang="zh-CN" altLang="en-US" dirty="0">
                <a:latin typeface="宋体" pitchFamily="2" charset="-122"/>
              </a:rPr>
              <a:t>典型用途</a:t>
            </a:r>
            <a:r>
              <a:rPr lang="en-US" altLang="zh-CN" dirty="0">
                <a:latin typeface="宋体" pitchFamily="2" charset="-122"/>
              </a:rPr>
              <a:t>——</a:t>
            </a:r>
            <a:r>
              <a:rPr lang="zh-CN" altLang="en-US" dirty="0">
                <a:latin typeface="宋体" pitchFamily="2" charset="-122"/>
              </a:rPr>
              <a:t>实现函数回调</a:t>
            </a:r>
            <a:endParaRPr lang="zh-CN" altLang="en-US" dirty="0"/>
          </a:p>
        </p:txBody>
      </p:sp>
      <p:sp>
        <p:nvSpPr>
          <p:cNvPr id="18435" name="内容占位符 2"/>
          <p:cNvSpPr>
            <a:spLocks noGrp="1"/>
          </p:cNvSpPr>
          <p:nvPr>
            <p:ph idx="1"/>
          </p:nvPr>
        </p:nvSpPr>
        <p:spPr>
          <a:xfrm>
            <a:off x="358823" y="1093962"/>
            <a:ext cx="8605665" cy="4232275"/>
          </a:xfrm>
        </p:spPr>
        <p:txBody>
          <a:bodyPr>
            <a:normAutofit/>
          </a:bodyPr>
          <a:lstStyle/>
          <a:p>
            <a:pPr marL="365760" indent="-256032" eaLnBrk="1" fontAlgn="auto" hangingPunct="1">
              <a:lnSpc>
                <a:spcPct val="130000"/>
              </a:lnSpc>
              <a:spcAft>
                <a:spcPts val="0"/>
              </a:spcAft>
              <a:buClr>
                <a:schemeClr val="accent3"/>
              </a:buClr>
              <a:buFont typeface="Georgia"/>
              <a:buChar char="•"/>
              <a:defRPr/>
            </a:pPr>
            <a:r>
              <a:rPr lang="zh-CN" altLang="en-US" sz="2800" dirty="0">
                <a:latin typeface="宋体" pitchFamily="2" charset="-122"/>
              </a:rPr>
              <a:t>通过函数指针调用的函数</a:t>
            </a:r>
            <a:endParaRPr lang="en-US" altLang="zh-CN" sz="2800" dirty="0">
              <a:latin typeface="宋体" pitchFamily="2" charset="-122"/>
            </a:endParaRPr>
          </a:p>
          <a:p>
            <a:pPr marL="657860" lvl="1" indent="-256032" eaLnBrk="1" fontAlgn="auto" hangingPunct="1">
              <a:lnSpc>
                <a:spcPct val="130000"/>
              </a:lnSpc>
              <a:spcAft>
                <a:spcPts val="0"/>
              </a:spcAft>
              <a:buClr>
                <a:schemeClr val="accent3"/>
              </a:buClr>
              <a:buFont typeface="Georgia"/>
              <a:buChar char="•"/>
              <a:defRPr/>
            </a:pPr>
            <a:r>
              <a:rPr lang="zh-CN" altLang="en-US" sz="2400" dirty="0">
                <a:latin typeface="宋体" pitchFamily="2" charset="-122"/>
              </a:rPr>
              <a:t>例如将函数的指针作为参数传递给一个函数，使得在处理相似事件的时候可以灵活的使用不同的方法。</a:t>
            </a:r>
            <a:endParaRPr lang="en-US" altLang="zh-CN" sz="2400" dirty="0">
              <a:latin typeface="宋体" pitchFamily="2" charset="-122"/>
            </a:endParaRPr>
          </a:p>
          <a:p>
            <a:pPr marL="365760" indent="-256032" eaLnBrk="1" fontAlgn="auto" hangingPunct="1">
              <a:lnSpc>
                <a:spcPct val="130000"/>
              </a:lnSpc>
              <a:spcAft>
                <a:spcPts val="0"/>
              </a:spcAft>
              <a:buClr>
                <a:schemeClr val="accent3"/>
              </a:buClr>
              <a:buFont typeface="Georgia"/>
              <a:buChar char="•"/>
              <a:defRPr/>
            </a:pPr>
            <a:r>
              <a:rPr lang="zh-CN" altLang="en-US" sz="2800" dirty="0">
                <a:latin typeface="宋体" pitchFamily="2" charset="-122"/>
              </a:rPr>
              <a:t>调用者不关心谁是被调用者</a:t>
            </a:r>
            <a:endParaRPr lang="en-US" altLang="zh-CN" sz="2800" dirty="0">
              <a:latin typeface="宋体" pitchFamily="2" charset="-122"/>
            </a:endParaRPr>
          </a:p>
          <a:p>
            <a:pPr marL="657860" lvl="1" indent="-256032" eaLnBrk="1" fontAlgn="auto" hangingPunct="1">
              <a:lnSpc>
                <a:spcPct val="130000"/>
              </a:lnSpc>
              <a:spcAft>
                <a:spcPts val="0"/>
              </a:spcAft>
              <a:buClr>
                <a:schemeClr val="accent3"/>
              </a:buClr>
              <a:buFont typeface="Georgia"/>
              <a:buChar char="•"/>
              <a:defRPr/>
            </a:pPr>
            <a:r>
              <a:rPr lang="zh-CN" altLang="en-US" sz="2400" dirty="0">
                <a:latin typeface="宋体" pitchFamily="2" charset="-122"/>
              </a:rPr>
              <a:t>需知道存在一个具有特定原型和限制条件的被调用函数。</a:t>
            </a:r>
            <a:endParaRPr lang="en-US" altLang="zh-CN" sz="2400" dirty="0">
              <a:latin typeface="宋体" pitchFamily="2" charset="-122"/>
            </a:endParaRPr>
          </a:p>
        </p:txBody>
      </p:sp>
    </p:spTree>
    <p:extLst>
      <p:ext uri="{BB962C8B-B14F-4D97-AF65-F5344CB8AC3E}">
        <p14:creationId xmlns:p14="http://schemas.microsoft.com/office/powerpoint/2010/main" val="38409593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4"/>
          <p:cNvSpPr>
            <a:spLocks noGrp="1"/>
          </p:cNvSpPr>
          <p:nvPr>
            <p:ph type="title"/>
          </p:nvPr>
        </p:nvSpPr>
        <p:spPr>
          <a:xfrm>
            <a:off x="323528" y="-27384"/>
            <a:ext cx="8230076" cy="1066800"/>
          </a:xfrm>
        </p:spPr>
        <p:txBody>
          <a:bodyPr/>
          <a:lstStyle/>
          <a:p>
            <a:r>
              <a:rPr lang="zh-CN" altLang="en-US" dirty="0"/>
              <a:t>函数指针举例</a:t>
            </a:r>
          </a:p>
        </p:txBody>
      </p:sp>
      <p:sp>
        <p:nvSpPr>
          <p:cNvPr id="6" name="内容占位符 5"/>
          <p:cNvSpPr>
            <a:spLocks noGrp="1"/>
          </p:cNvSpPr>
          <p:nvPr>
            <p:ph idx="1"/>
          </p:nvPr>
        </p:nvSpPr>
        <p:spPr>
          <a:xfrm>
            <a:off x="179513" y="1182291"/>
            <a:ext cx="8856984" cy="3454400"/>
          </a:xfrm>
        </p:spPr>
        <p:txBody>
          <a:bodyPr/>
          <a:lstStyle/>
          <a:p>
            <a:pPr marL="0" indent="630238">
              <a:lnSpc>
                <a:spcPct val="130000"/>
              </a:lnSpc>
              <a:buNone/>
              <a:defRPr/>
            </a:pPr>
            <a:r>
              <a:rPr lang="zh-CN" altLang="en-US" dirty="0"/>
              <a:t>编写一个计算函数</a:t>
            </a:r>
            <a:r>
              <a:rPr lang="en-US" altLang="zh-CN" dirty="0">
                <a:latin typeface="Consolas" pitchFamily="49" charset="0"/>
              </a:rPr>
              <a:t>compute</a:t>
            </a:r>
            <a:r>
              <a:rPr lang="zh-CN" altLang="en-US" dirty="0"/>
              <a:t>，对两个整数进行各种计算。有一个形参为指向具体算法函数的指针，根据不同的实参函数，用不同的算法进行计算。</a:t>
            </a:r>
            <a:endParaRPr lang="en-US" altLang="zh-CN" dirty="0"/>
          </a:p>
          <a:p>
            <a:pPr marL="0" indent="630238">
              <a:lnSpc>
                <a:spcPct val="130000"/>
              </a:lnSpc>
              <a:buNone/>
              <a:defRPr/>
            </a:pPr>
            <a:r>
              <a:rPr lang="zh-CN" altLang="en-US" dirty="0"/>
              <a:t>编写三个函数：求两个整数的最大值、最小值、和。分别用这三个函数作为实参，测试</a:t>
            </a:r>
            <a:r>
              <a:rPr lang="en-US" altLang="zh-CN" dirty="0">
                <a:latin typeface="Consolas" pitchFamily="49" charset="0"/>
              </a:rPr>
              <a:t>compute</a:t>
            </a:r>
            <a:r>
              <a:rPr lang="zh-CN" altLang="en-US" dirty="0">
                <a:latin typeface="Consolas" pitchFamily="49" charset="0"/>
              </a:rPr>
              <a:t>函数。</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标题 1"/>
          <p:cNvSpPr>
            <a:spLocks noGrp="1"/>
          </p:cNvSpPr>
          <p:nvPr>
            <p:ph type="title"/>
          </p:nvPr>
        </p:nvSpPr>
        <p:spPr>
          <a:xfrm>
            <a:off x="5292080" y="62659"/>
            <a:ext cx="6921888" cy="864096"/>
          </a:xfrm>
        </p:spPr>
        <p:txBody>
          <a:bodyPr/>
          <a:lstStyle/>
          <a:p>
            <a:pPr eaLnBrk="1" hangingPunct="1"/>
            <a:r>
              <a:rPr lang="zh-CN" altLang="en-US" sz="3000" dirty="0"/>
              <a:t>函数指针举例</a:t>
            </a:r>
          </a:p>
        </p:txBody>
      </p:sp>
      <p:sp>
        <p:nvSpPr>
          <p:cNvPr id="64516" name="内容占位符 1"/>
          <p:cNvSpPr>
            <a:spLocks noGrp="1"/>
          </p:cNvSpPr>
          <p:nvPr>
            <p:ph idx="1"/>
          </p:nvPr>
        </p:nvSpPr>
        <p:spPr>
          <a:xfrm>
            <a:off x="112064" y="188640"/>
            <a:ext cx="8640960" cy="5184575"/>
          </a:xfrm>
        </p:spPr>
        <p:txBody>
          <a:bodyPr/>
          <a:lstStyle/>
          <a:p>
            <a:pPr marL="358775" indent="-250825" eaLnBrk="1" hangingPunct="1">
              <a:spcBef>
                <a:spcPct val="0"/>
              </a:spcBef>
            </a:pPr>
            <a:r>
              <a:rPr lang="en-US" altLang="zh-CN" sz="2000" dirty="0"/>
              <a:t>#include &lt;iostream&gt;</a:t>
            </a:r>
          </a:p>
          <a:p>
            <a:pPr marL="358775" indent="-250825" eaLnBrk="1" hangingPunct="1">
              <a:spcBef>
                <a:spcPct val="0"/>
              </a:spcBef>
            </a:pPr>
            <a:r>
              <a:rPr lang="en-US" altLang="zh-CN" sz="2000" dirty="0"/>
              <a:t>using namespace std;</a:t>
            </a:r>
          </a:p>
          <a:p>
            <a:pPr marL="358775" indent="-250825" eaLnBrk="1" hangingPunct="1">
              <a:spcBef>
                <a:spcPct val="0"/>
              </a:spcBef>
            </a:pPr>
            <a:endParaRPr lang="en-US" altLang="zh-CN" sz="2000" dirty="0"/>
          </a:p>
          <a:p>
            <a:pPr marL="358775" indent="-250825" eaLnBrk="1" hangingPunct="1">
              <a:spcBef>
                <a:spcPct val="0"/>
              </a:spcBef>
            </a:pPr>
            <a:r>
              <a:rPr lang="en-US" altLang="zh-CN" sz="2000" dirty="0"/>
              <a:t>int compute(int a, int b, int(*</a:t>
            </a:r>
            <a:r>
              <a:rPr lang="en-US" altLang="zh-CN" sz="2000" dirty="0" err="1">
                <a:solidFill>
                  <a:srgbClr val="0070C0"/>
                </a:solidFill>
              </a:rPr>
              <a:t>func</a:t>
            </a:r>
            <a:r>
              <a:rPr lang="en-US" altLang="zh-CN" sz="2000" dirty="0"/>
              <a:t>)(int, int))</a:t>
            </a:r>
          </a:p>
          <a:p>
            <a:pPr marL="358775" indent="-250825" eaLnBrk="1" hangingPunct="1">
              <a:spcBef>
                <a:spcPct val="0"/>
              </a:spcBef>
            </a:pPr>
            <a:r>
              <a:rPr lang="en-US" altLang="zh-CN" sz="2000" dirty="0"/>
              <a:t>{	return </a:t>
            </a:r>
            <a:r>
              <a:rPr lang="en-US" altLang="zh-CN" sz="2000" dirty="0" err="1"/>
              <a:t>func</a:t>
            </a:r>
            <a:r>
              <a:rPr lang="en-US" altLang="zh-CN" sz="2000" dirty="0"/>
              <a:t>(a, b); }</a:t>
            </a:r>
          </a:p>
          <a:p>
            <a:pPr marL="358775" indent="-250825" eaLnBrk="1" hangingPunct="1">
              <a:spcBef>
                <a:spcPct val="0"/>
              </a:spcBef>
            </a:pPr>
            <a:endParaRPr lang="en-US" altLang="zh-CN" sz="2000" dirty="0"/>
          </a:p>
          <a:p>
            <a:pPr marL="358775" indent="-250825" eaLnBrk="1" hangingPunct="1">
              <a:spcBef>
                <a:spcPct val="0"/>
              </a:spcBef>
            </a:pPr>
            <a:r>
              <a:rPr lang="en-US" altLang="zh-CN" sz="2000" dirty="0"/>
              <a:t>int max(int a, int b) // </a:t>
            </a:r>
            <a:r>
              <a:rPr lang="zh-CN" altLang="en-US" sz="2000" dirty="0"/>
              <a:t>求最大值</a:t>
            </a:r>
            <a:endParaRPr lang="en-US" altLang="zh-CN" sz="2000" dirty="0"/>
          </a:p>
          <a:p>
            <a:pPr marL="358775" indent="-250825" eaLnBrk="1" hangingPunct="1">
              <a:spcBef>
                <a:spcPct val="0"/>
              </a:spcBef>
            </a:pPr>
            <a:r>
              <a:rPr lang="en-US" altLang="zh-CN" sz="2000" dirty="0"/>
              <a:t>{	return ((a &gt; b) ? a: b); }</a:t>
            </a:r>
          </a:p>
          <a:p>
            <a:pPr marL="358775" indent="-250825" eaLnBrk="1" hangingPunct="1">
              <a:spcBef>
                <a:spcPct val="0"/>
              </a:spcBef>
            </a:pPr>
            <a:endParaRPr lang="en-US" altLang="zh-CN" sz="2000" dirty="0"/>
          </a:p>
          <a:p>
            <a:pPr marL="358775" indent="-250825" eaLnBrk="1" hangingPunct="1">
              <a:spcBef>
                <a:spcPct val="0"/>
              </a:spcBef>
            </a:pPr>
            <a:r>
              <a:rPr lang="en-US" altLang="zh-CN" sz="2000" dirty="0"/>
              <a:t>int min(int a, int b) // </a:t>
            </a:r>
            <a:r>
              <a:rPr lang="zh-CN" altLang="en-US" sz="2000" dirty="0"/>
              <a:t>求最小值</a:t>
            </a:r>
            <a:endParaRPr lang="en-US" altLang="zh-CN" sz="2000" dirty="0"/>
          </a:p>
          <a:p>
            <a:pPr marL="358775" indent="-250825" eaLnBrk="1" hangingPunct="1">
              <a:spcBef>
                <a:spcPct val="0"/>
              </a:spcBef>
            </a:pPr>
            <a:r>
              <a:rPr lang="en-US" altLang="zh-CN" sz="2000" dirty="0"/>
              <a:t>{	return ((a &lt; b) ? a: b); }</a:t>
            </a:r>
          </a:p>
          <a:p>
            <a:pPr marL="358775" indent="-250825" eaLnBrk="1" hangingPunct="1">
              <a:spcBef>
                <a:spcPct val="0"/>
              </a:spcBef>
            </a:pPr>
            <a:endParaRPr lang="en-US" altLang="zh-CN" sz="2000" dirty="0"/>
          </a:p>
          <a:p>
            <a:pPr marL="358775" indent="-250825" eaLnBrk="1" hangingPunct="1">
              <a:spcBef>
                <a:spcPct val="0"/>
              </a:spcBef>
            </a:pPr>
            <a:r>
              <a:rPr lang="en-US" altLang="zh-CN" sz="2000" dirty="0"/>
              <a:t>int sum(int a, int b) // </a:t>
            </a:r>
            <a:r>
              <a:rPr lang="zh-CN" altLang="en-US" sz="2000" dirty="0"/>
              <a:t>求和</a:t>
            </a:r>
            <a:endParaRPr lang="en-US" altLang="zh-CN" sz="2000" dirty="0"/>
          </a:p>
          <a:p>
            <a:pPr marL="358775" indent="-250825" eaLnBrk="1" hangingPunct="1">
              <a:spcBef>
                <a:spcPct val="0"/>
              </a:spcBef>
            </a:pPr>
            <a:r>
              <a:rPr lang="en-US" altLang="zh-CN" sz="2000" dirty="0"/>
              <a:t>{	return a + b; }</a:t>
            </a:r>
          </a:p>
          <a:p>
            <a:pPr marL="358775" indent="-250825" eaLnBrk="1" hangingPunct="1">
              <a:spcBef>
                <a:spcPct val="0"/>
              </a:spcBef>
            </a:pPr>
            <a:endParaRPr lang="en-US" altLang="zh-C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06648" y="44624"/>
            <a:ext cx="8956550" cy="1066800"/>
          </a:xfrm>
        </p:spPr>
        <p:txBody>
          <a:bodyPr/>
          <a:lstStyle/>
          <a:p>
            <a:pPr eaLnBrk="1" hangingPunct="1"/>
            <a:r>
              <a:rPr lang="zh-CN" altLang="en-US" dirty="0"/>
              <a:t>数组的使用</a:t>
            </a:r>
          </a:p>
        </p:txBody>
      </p:sp>
      <p:sp>
        <p:nvSpPr>
          <p:cNvPr id="18435" name="内容占位符 2"/>
          <p:cNvSpPr>
            <a:spLocks noGrp="1"/>
          </p:cNvSpPr>
          <p:nvPr>
            <p:ph idx="1"/>
          </p:nvPr>
        </p:nvSpPr>
        <p:spPr>
          <a:xfrm>
            <a:off x="395536" y="1111425"/>
            <a:ext cx="8716966" cy="4549825"/>
          </a:xfrm>
        </p:spPr>
        <p:txBody>
          <a:bodyPr>
            <a:noAutofit/>
          </a:bodyPr>
          <a:lstStyle/>
          <a:p>
            <a:pPr marL="365760" indent="-256032" eaLnBrk="1" fontAlgn="auto" hangingPunct="1">
              <a:spcAft>
                <a:spcPts val="1200"/>
              </a:spcAft>
              <a:buClr>
                <a:schemeClr val="accent3"/>
              </a:buClr>
              <a:buFont typeface="Georgia"/>
              <a:buChar char="•"/>
              <a:defRPr/>
            </a:pPr>
            <a:r>
              <a:rPr lang="zh-CN" altLang="en-US" sz="2800" dirty="0"/>
              <a:t>使用数组元素</a:t>
            </a:r>
          </a:p>
          <a:p>
            <a:pPr marL="630873" lvl="2" indent="-256032" eaLnBrk="1" fontAlgn="auto" hangingPunct="1">
              <a:spcAft>
                <a:spcPts val="1200"/>
              </a:spcAft>
              <a:buClr>
                <a:schemeClr val="accent3"/>
              </a:buClr>
              <a:buFont typeface="Georgia"/>
              <a:buChar char="•"/>
              <a:defRPr/>
            </a:pPr>
            <a:r>
              <a:rPr lang="zh-CN" altLang="en-US" sz="2400" dirty="0">
                <a:solidFill>
                  <a:schemeClr val="tx1"/>
                </a:solidFill>
              </a:rPr>
              <a:t>数组必须先定义，后使用。</a:t>
            </a:r>
            <a:endParaRPr lang="en-US" altLang="zh-CN" sz="2400" dirty="0">
              <a:solidFill>
                <a:schemeClr val="tx1"/>
              </a:solidFill>
            </a:endParaRPr>
          </a:p>
          <a:p>
            <a:pPr marL="630873" lvl="2" indent="-256032" eaLnBrk="1" fontAlgn="auto" hangingPunct="1">
              <a:spcAft>
                <a:spcPts val="1200"/>
              </a:spcAft>
              <a:buClr>
                <a:schemeClr val="accent3"/>
              </a:buClr>
              <a:buFont typeface="Georgia"/>
              <a:buChar char="•"/>
              <a:defRPr/>
            </a:pPr>
            <a:r>
              <a:rPr lang="zh-CN" altLang="en-US" sz="2400" dirty="0">
                <a:solidFill>
                  <a:schemeClr val="tx1"/>
                </a:solidFill>
              </a:rPr>
              <a:t>使用形式：</a:t>
            </a:r>
            <a:endParaRPr lang="en-US" altLang="zh-CN" sz="2400" dirty="0">
              <a:solidFill>
                <a:schemeClr val="tx1"/>
              </a:solidFill>
            </a:endParaRPr>
          </a:p>
          <a:p>
            <a:pPr marL="888048" lvl="3" indent="-256032" eaLnBrk="1" fontAlgn="auto" hangingPunct="1">
              <a:spcAft>
                <a:spcPts val="1200"/>
              </a:spcAft>
              <a:buClr>
                <a:schemeClr val="accent3"/>
              </a:buClr>
              <a:buFont typeface="Georgia"/>
              <a:buChar char="•"/>
              <a:defRPr/>
            </a:pPr>
            <a:r>
              <a:rPr lang="zh-CN" altLang="en-US" sz="2400" dirty="0">
                <a:solidFill>
                  <a:schemeClr val="tx1"/>
                </a:solidFill>
              </a:rPr>
              <a:t>数组名</a:t>
            </a:r>
            <a:r>
              <a:rPr lang="en-US" altLang="zh-CN" sz="2400" dirty="0">
                <a:solidFill>
                  <a:schemeClr val="tx1"/>
                </a:solidFill>
              </a:rPr>
              <a:t>[</a:t>
            </a:r>
            <a:r>
              <a:rPr lang="zh-CN" altLang="en-US" sz="2400" dirty="0">
                <a:solidFill>
                  <a:schemeClr val="tx1"/>
                </a:solidFill>
              </a:rPr>
              <a:t>下标表达式</a:t>
            </a:r>
            <a:r>
              <a:rPr lang="en-US" altLang="zh-CN" sz="2400" dirty="0">
                <a:solidFill>
                  <a:schemeClr val="tx1"/>
                </a:solidFill>
              </a:rPr>
              <a:t>1][</a:t>
            </a:r>
            <a:r>
              <a:rPr lang="zh-CN" altLang="en-US" sz="2400" dirty="0">
                <a:solidFill>
                  <a:schemeClr val="tx1"/>
                </a:solidFill>
              </a:rPr>
              <a:t>下标表达式</a:t>
            </a:r>
            <a:r>
              <a:rPr lang="en-US" altLang="zh-CN" sz="2400" dirty="0">
                <a:solidFill>
                  <a:schemeClr val="tx1"/>
                </a:solidFill>
              </a:rPr>
              <a:t>2]</a:t>
            </a:r>
            <a:endParaRPr lang="zh-CN" altLang="en-US" sz="2400" dirty="0">
              <a:solidFill>
                <a:schemeClr val="tx1"/>
              </a:solidFill>
            </a:endParaRPr>
          </a:p>
          <a:p>
            <a:pPr marL="630873" lvl="2" indent="-256032" eaLnBrk="1" fontAlgn="auto" hangingPunct="1">
              <a:spcAft>
                <a:spcPts val="1200"/>
              </a:spcAft>
              <a:buClr>
                <a:schemeClr val="accent3"/>
              </a:buClr>
              <a:buFont typeface="Georgia"/>
              <a:buChar char="•"/>
              <a:defRPr/>
            </a:pPr>
            <a:r>
              <a:rPr lang="zh-CN" altLang="en-US" sz="2400" dirty="0">
                <a:solidFill>
                  <a:schemeClr val="tx1"/>
                </a:solidFill>
              </a:rPr>
              <a:t>可以逐个引用数组元素。</a:t>
            </a:r>
          </a:p>
          <a:p>
            <a:pPr marL="630873" lvl="2" indent="-256032" eaLnBrk="1" fontAlgn="auto" hangingPunct="1">
              <a:spcAft>
                <a:spcPts val="1200"/>
              </a:spcAft>
              <a:buClr>
                <a:schemeClr val="accent3"/>
              </a:buClr>
              <a:buFont typeface="Georgia"/>
              <a:buChar char="•"/>
              <a:defRPr/>
            </a:pPr>
            <a:r>
              <a:rPr lang="zh-CN" altLang="en-US" sz="2400" dirty="0">
                <a:solidFill>
                  <a:schemeClr val="tx1"/>
                </a:solidFill>
              </a:rPr>
              <a:t>例如：</a:t>
            </a:r>
          </a:p>
          <a:p>
            <a:pPr marL="632016" lvl="3" indent="0" eaLnBrk="1" fontAlgn="auto" hangingPunct="1">
              <a:spcAft>
                <a:spcPts val="1200"/>
              </a:spcAft>
              <a:buClr>
                <a:schemeClr val="accent3"/>
              </a:buClr>
              <a:buNone/>
              <a:defRPr/>
            </a:pPr>
            <a:r>
              <a:rPr lang="en-US" altLang="zh-CN" sz="2400" dirty="0">
                <a:solidFill>
                  <a:schemeClr val="tx1"/>
                </a:solidFill>
              </a:rPr>
              <a:t>a[0]=a[5]+a[7]-a[2*3]</a:t>
            </a:r>
          </a:p>
          <a:p>
            <a:pPr marL="632016" lvl="3" indent="0" eaLnBrk="1" fontAlgn="auto" hangingPunct="1">
              <a:spcAft>
                <a:spcPts val="1200"/>
              </a:spcAft>
              <a:buClr>
                <a:schemeClr val="accent3"/>
              </a:buClr>
              <a:buNone/>
              <a:defRPr/>
            </a:pPr>
            <a:r>
              <a:rPr lang="en-US" altLang="zh-CN" sz="2400" dirty="0">
                <a:solidFill>
                  <a:schemeClr val="tx1"/>
                </a:solidFill>
              </a:rPr>
              <a:t>b[1][2]=a[2][3]/2</a:t>
            </a:r>
          </a:p>
        </p:txBody>
      </p:sp>
      <p:sp>
        <p:nvSpPr>
          <p:cNvPr id="4" name="灯片编号占位符 3"/>
          <p:cNvSpPr>
            <a:spLocks noGrp="1"/>
          </p:cNvSpPr>
          <p:nvPr>
            <p:ph type="sldNum" sz="quarter" idx="4"/>
          </p:nvPr>
        </p:nvSpPr>
        <p:spPr/>
        <p:txBody>
          <a:bodyPr/>
          <a:lstStyle/>
          <a:p>
            <a:fld id="{DBF61A97-1E6D-4DF7-91B6-0C7F17F0A6D0}" type="slidenum">
              <a:rPr lang="zh-CN" altLang="en-US" smtClean="0"/>
              <a:pPr/>
              <a:t>8</a:t>
            </a:fld>
            <a:endParaRPr lang="zh-CN" altLang="en-US"/>
          </a:p>
        </p:txBody>
      </p:sp>
      <p:sp>
        <p:nvSpPr>
          <p:cNvPr id="2" name="对话气泡: 圆角矩形 1">
            <a:extLst>
              <a:ext uri="{FF2B5EF4-FFF2-40B4-BE49-F238E27FC236}">
                <a16:creationId xmlns:a16="http://schemas.microsoft.com/office/drawing/2014/main" id="{74F6EEAD-11DC-3662-901C-FE3A76C93D2A}"/>
              </a:ext>
            </a:extLst>
          </p:cNvPr>
          <p:cNvSpPr/>
          <p:nvPr/>
        </p:nvSpPr>
        <p:spPr>
          <a:xfrm>
            <a:off x="5436096" y="980728"/>
            <a:ext cx="3528392" cy="1512168"/>
          </a:xfrm>
          <a:prstGeom prst="wedgeRoundRectCallout">
            <a:avLst>
              <a:gd name="adj1" fmla="val -68543"/>
              <a:gd name="adj2" fmla="val 629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下标表达式可为任意合法算术表达式，必须是整形；</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下标不能越界</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4048" y="116632"/>
            <a:ext cx="6921888" cy="864096"/>
          </a:xfrm>
        </p:spPr>
        <p:txBody>
          <a:bodyPr/>
          <a:lstStyle/>
          <a:p>
            <a:r>
              <a:rPr lang="zh-CN" altLang="en-US" sz="3000" dirty="0"/>
              <a:t>函数指针举例</a:t>
            </a:r>
          </a:p>
        </p:txBody>
      </p:sp>
      <p:sp>
        <p:nvSpPr>
          <p:cNvPr id="65540" name="内容占位符 1"/>
          <p:cNvSpPr>
            <a:spLocks noGrp="1"/>
          </p:cNvSpPr>
          <p:nvPr>
            <p:ph idx="1"/>
          </p:nvPr>
        </p:nvSpPr>
        <p:spPr>
          <a:xfrm>
            <a:off x="0" y="0"/>
            <a:ext cx="9222880" cy="5184575"/>
          </a:xfrm>
        </p:spPr>
        <p:txBody>
          <a:bodyPr/>
          <a:lstStyle/>
          <a:p>
            <a:pPr marL="358775" indent="-250825" eaLnBrk="1" hangingPunct="1">
              <a:spcBef>
                <a:spcPct val="0"/>
              </a:spcBef>
            </a:pPr>
            <a:r>
              <a:rPr lang="en-US" altLang="zh-CN" sz="2000" dirty="0"/>
              <a:t>int main()</a:t>
            </a:r>
          </a:p>
          <a:p>
            <a:pPr marL="358775" indent="-250825" eaLnBrk="1" hangingPunct="1">
              <a:spcBef>
                <a:spcPct val="0"/>
              </a:spcBef>
            </a:pPr>
            <a:r>
              <a:rPr lang="en-US" altLang="zh-CN" sz="2000" dirty="0"/>
              <a:t>{</a:t>
            </a:r>
          </a:p>
          <a:p>
            <a:pPr marL="358775" indent="-250825" eaLnBrk="1" hangingPunct="1">
              <a:spcBef>
                <a:spcPct val="0"/>
              </a:spcBef>
            </a:pPr>
            <a:r>
              <a:rPr lang="en-US" altLang="zh-CN" sz="2000" dirty="0"/>
              <a:t>	int a, b, res;</a:t>
            </a:r>
          </a:p>
          <a:p>
            <a:pPr marL="358775" indent="-250825" eaLnBrk="1" hangingPunct="1">
              <a:spcBef>
                <a:spcPct val="0"/>
              </a:spcBef>
            </a:pPr>
            <a:r>
              <a:rPr lang="en-US" altLang="zh-CN" sz="2000" dirty="0"/>
              <a:t>	</a:t>
            </a:r>
            <a:r>
              <a:rPr lang="en-US" altLang="zh-CN" sz="2000" dirty="0" err="1"/>
              <a:t>cout</a:t>
            </a:r>
            <a:r>
              <a:rPr lang="en-US" altLang="zh-CN" sz="2000" dirty="0"/>
              <a:t> &lt;&lt; "</a:t>
            </a:r>
            <a:r>
              <a:rPr lang="zh-CN" altLang="en-US" sz="2000" dirty="0"/>
              <a:t>请输入整数</a:t>
            </a:r>
            <a:r>
              <a:rPr lang="en-US" altLang="zh-CN" sz="2000" dirty="0"/>
              <a:t>a</a:t>
            </a:r>
            <a:r>
              <a:rPr lang="zh-CN" altLang="en-US" sz="2000" dirty="0"/>
              <a:t>：</a:t>
            </a:r>
            <a:r>
              <a:rPr lang="en-US" altLang="zh-CN" sz="2000" dirty="0"/>
              <a:t>";  cin &gt;&gt; a;</a:t>
            </a:r>
          </a:p>
          <a:p>
            <a:pPr marL="358775" indent="-250825" eaLnBrk="1" hangingPunct="1">
              <a:spcBef>
                <a:spcPct val="0"/>
              </a:spcBef>
            </a:pPr>
            <a:r>
              <a:rPr lang="en-US" altLang="zh-CN" sz="2000" dirty="0"/>
              <a:t>	</a:t>
            </a:r>
            <a:r>
              <a:rPr lang="en-US" altLang="zh-CN" sz="2000" dirty="0" err="1"/>
              <a:t>cout</a:t>
            </a:r>
            <a:r>
              <a:rPr lang="en-US" altLang="zh-CN" sz="2000" dirty="0"/>
              <a:t> &lt;&lt; "</a:t>
            </a:r>
            <a:r>
              <a:rPr lang="zh-CN" altLang="en-US" sz="2000" dirty="0"/>
              <a:t>请输入整数</a:t>
            </a:r>
            <a:r>
              <a:rPr lang="en-US" altLang="zh-CN" sz="2000" dirty="0"/>
              <a:t>b</a:t>
            </a:r>
            <a:r>
              <a:rPr lang="zh-CN" altLang="en-US" sz="2000" dirty="0"/>
              <a:t>：</a:t>
            </a:r>
            <a:r>
              <a:rPr lang="en-US" altLang="zh-CN" sz="2000" dirty="0"/>
              <a:t>";  cin &gt;&gt; b;</a:t>
            </a:r>
          </a:p>
          <a:p>
            <a:pPr marL="358775" indent="-250825" eaLnBrk="1" hangingPunct="1">
              <a:spcBef>
                <a:spcPct val="0"/>
              </a:spcBef>
            </a:pPr>
            <a:endParaRPr lang="en-US" altLang="zh-CN" sz="2000" dirty="0"/>
          </a:p>
          <a:p>
            <a:pPr marL="358775" indent="-250825" eaLnBrk="1" hangingPunct="1">
              <a:spcBef>
                <a:spcPct val="0"/>
              </a:spcBef>
            </a:pPr>
            <a:r>
              <a:rPr lang="en-US" altLang="zh-CN" sz="2000" dirty="0"/>
              <a:t>	res = compute(a, b, </a:t>
            </a:r>
            <a:r>
              <a:rPr lang="en-US" altLang="zh-CN" sz="2000" dirty="0">
                <a:solidFill>
                  <a:srgbClr val="0070C0"/>
                </a:solidFill>
              </a:rPr>
              <a:t>&amp; max</a:t>
            </a:r>
            <a:r>
              <a:rPr lang="en-US" altLang="zh-CN" sz="2000" dirty="0"/>
              <a:t>); </a:t>
            </a:r>
            <a:endParaRPr lang="en-US" altLang="zh-CN" sz="2000" dirty="0">
              <a:solidFill>
                <a:srgbClr val="0070C0"/>
              </a:solidFill>
            </a:endParaRPr>
          </a:p>
          <a:p>
            <a:pPr marL="358775" indent="-250825" eaLnBrk="1" hangingPunct="1">
              <a:spcBef>
                <a:spcPct val="0"/>
              </a:spcBef>
            </a:pPr>
            <a:r>
              <a:rPr lang="en-US" altLang="zh-CN" sz="2000" dirty="0"/>
              <a:t>	</a:t>
            </a:r>
            <a:r>
              <a:rPr lang="en-US" altLang="zh-CN" sz="2000" dirty="0" err="1"/>
              <a:t>cout</a:t>
            </a:r>
            <a:r>
              <a:rPr lang="en-US" altLang="zh-CN" sz="2000" dirty="0"/>
              <a:t> &lt;&lt; "Max of " &lt;&lt; a &lt;&lt; " and " &lt;&lt; b &lt;&lt; " is " &lt;&lt; res &lt;&lt; </a:t>
            </a:r>
            <a:r>
              <a:rPr lang="en-US" altLang="zh-CN" sz="2000" dirty="0" err="1"/>
              <a:t>endl</a:t>
            </a:r>
            <a:r>
              <a:rPr lang="en-US" altLang="zh-CN" sz="2000" dirty="0"/>
              <a:t>;</a:t>
            </a:r>
          </a:p>
          <a:p>
            <a:pPr marL="358775" indent="-250825" eaLnBrk="1" hangingPunct="1">
              <a:spcBef>
                <a:spcPct val="0"/>
              </a:spcBef>
            </a:pPr>
            <a:r>
              <a:rPr lang="en-US" altLang="zh-CN" sz="2000" dirty="0"/>
              <a:t>	res = compute(a, b, </a:t>
            </a:r>
            <a:r>
              <a:rPr lang="en-US" altLang="zh-CN" sz="2000" dirty="0">
                <a:solidFill>
                  <a:srgbClr val="0070C0"/>
                </a:solidFill>
              </a:rPr>
              <a:t>&amp; min</a:t>
            </a:r>
            <a:r>
              <a:rPr lang="en-US" altLang="zh-CN" sz="2000" dirty="0"/>
              <a:t>); 	</a:t>
            </a:r>
          </a:p>
          <a:p>
            <a:pPr marL="358775" indent="-250825" eaLnBrk="1" hangingPunct="1">
              <a:spcBef>
                <a:spcPct val="0"/>
              </a:spcBef>
            </a:pPr>
            <a:r>
              <a:rPr lang="en-US" altLang="zh-CN" sz="2000" dirty="0"/>
              <a:t>   </a:t>
            </a:r>
            <a:r>
              <a:rPr lang="en-US" altLang="zh-CN" sz="2000" dirty="0" err="1"/>
              <a:t>cout</a:t>
            </a:r>
            <a:r>
              <a:rPr lang="en-US" altLang="zh-CN" sz="2000" dirty="0"/>
              <a:t> &lt;&lt; "Min of " &lt;&lt; a &lt;&lt; " and " &lt;&lt; b &lt;&lt; " is " &lt;&lt; res &lt;&lt; </a:t>
            </a:r>
            <a:r>
              <a:rPr lang="en-US" altLang="zh-CN" sz="2000" dirty="0" err="1"/>
              <a:t>endl</a:t>
            </a:r>
            <a:r>
              <a:rPr lang="en-US" altLang="zh-CN" sz="2000" dirty="0"/>
              <a:t>;</a:t>
            </a:r>
          </a:p>
          <a:p>
            <a:pPr marL="358775" indent="-250825" eaLnBrk="1" hangingPunct="1">
              <a:spcBef>
                <a:spcPct val="0"/>
              </a:spcBef>
            </a:pPr>
            <a:r>
              <a:rPr lang="en-US" altLang="zh-CN" sz="2000" dirty="0"/>
              <a:t>	res = compute(a, b, </a:t>
            </a:r>
            <a:r>
              <a:rPr lang="en-US" altLang="zh-CN" sz="2000" dirty="0">
                <a:solidFill>
                  <a:srgbClr val="0070C0"/>
                </a:solidFill>
              </a:rPr>
              <a:t>&amp; sum</a:t>
            </a:r>
            <a:r>
              <a:rPr lang="en-US" altLang="zh-CN" sz="2000" dirty="0"/>
              <a:t>); </a:t>
            </a:r>
            <a:endParaRPr lang="en-US" altLang="zh-CN" sz="2000" dirty="0">
              <a:solidFill>
                <a:srgbClr val="0070C0"/>
              </a:solidFill>
            </a:endParaRPr>
          </a:p>
          <a:p>
            <a:pPr marL="358775" indent="-250825" eaLnBrk="1" hangingPunct="1">
              <a:spcBef>
                <a:spcPct val="0"/>
              </a:spcBef>
            </a:pPr>
            <a:r>
              <a:rPr lang="en-US" altLang="zh-CN" sz="2000" dirty="0"/>
              <a:t>	</a:t>
            </a:r>
            <a:r>
              <a:rPr lang="en-US" altLang="zh-CN" sz="2000" dirty="0" err="1"/>
              <a:t>cout</a:t>
            </a:r>
            <a:r>
              <a:rPr lang="en-US" altLang="zh-CN" sz="2000" dirty="0"/>
              <a:t> &lt;&lt; "Sum of " &lt;&lt; a &lt;&lt; " and " &lt;&lt; b &lt;&lt; " is " &lt;&lt; res &lt;&lt; </a:t>
            </a:r>
            <a:r>
              <a:rPr lang="en-US" altLang="zh-CN" sz="2000" dirty="0" err="1"/>
              <a:t>endl</a:t>
            </a:r>
            <a:r>
              <a:rPr lang="en-US" altLang="zh-CN" sz="2000" dirty="0"/>
              <a:t>; </a:t>
            </a:r>
          </a:p>
          <a:p>
            <a:pPr marL="358775" indent="-250825" eaLnBrk="1" hangingPunct="1">
              <a:spcBef>
                <a:spcPct val="0"/>
              </a:spcBef>
            </a:pPr>
            <a:r>
              <a:rPr lang="en-US" altLang="zh-CN" sz="2000"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10391-A75D-78D1-0CBC-B2C3A40DAD4B}"/>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7DD0DC0-3964-241A-0B06-8F7F1BC74F4D}"/>
              </a:ext>
            </a:extLst>
          </p:cNvPr>
          <p:cNvSpPr>
            <a:spLocks noGrp="1"/>
          </p:cNvSpPr>
          <p:nvPr>
            <p:ph idx="1"/>
          </p:nvPr>
        </p:nvSpPr>
        <p:spPr/>
        <p:txBody>
          <a:bodyPr/>
          <a:lstStyle/>
          <a:p>
            <a:r>
              <a:rPr lang="zh-CN" altLang="en-US" dirty="0"/>
              <a:t>如果</a:t>
            </a:r>
            <a:r>
              <a:rPr lang="en-US" altLang="zh-CN" dirty="0"/>
              <a:t>x</a:t>
            </a:r>
            <a:r>
              <a:rPr lang="zh-CN" altLang="en-US" dirty="0"/>
              <a:t>是整型变量，则合法的形式是</a:t>
            </a:r>
            <a:r>
              <a:rPr lang="en-US" altLang="zh-CN" dirty="0"/>
              <a:t>____</a:t>
            </a:r>
          </a:p>
          <a:p>
            <a:endParaRPr lang="en-US" altLang="zh-CN" dirty="0"/>
          </a:p>
          <a:p>
            <a:r>
              <a:rPr lang="en-US" altLang="zh-CN" dirty="0"/>
              <a:t>A &amp;(x+5)</a:t>
            </a:r>
          </a:p>
          <a:p>
            <a:r>
              <a:rPr lang="en-US" altLang="zh-CN" dirty="0"/>
              <a:t>B *x</a:t>
            </a:r>
          </a:p>
          <a:p>
            <a:r>
              <a:rPr lang="en-US" altLang="zh-CN" dirty="0"/>
              <a:t>C &amp;*x</a:t>
            </a:r>
          </a:p>
          <a:p>
            <a:r>
              <a:rPr lang="en-US" altLang="zh-CN" dirty="0"/>
              <a:t>D *&amp;x</a:t>
            </a:r>
          </a:p>
          <a:p>
            <a:endParaRPr lang="zh-CN" altLang="en-US" dirty="0"/>
          </a:p>
        </p:txBody>
      </p:sp>
    </p:spTree>
    <p:extLst>
      <p:ext uri="{BB962C8B-B14F-4D97-AF65-F5344CB8AC3E}">
        <p14:creationId xmlns:p14="http://schemas.microsoft.com/office/powerpoint/2010/main" val="33761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标题 1"/>
          <p:cNvSpPr>
            <a:spLocks noGrp="1"/>
          </p:cNvSpPr>
          <p:nvPr>
            <p:ph type="title"/>
          </p:nvPr>
        </p:nvSpPr>
        <p:spPr>
          <a:xfrm>
            <a:off x="6629939" y="188641"/>
            <a:ext cx="1902832" cy="864096"/>
          </a:xfrm>
        </p:spPr>
        <p:txBody>
          <a:bodyPr/>
          <a:lstStyle/>
          <a:p>
            <a:r>
              <a:rPr lang="zh-CN" altLang="en-US" dirty="0"/>
              <a:t>例</a:t>
            </a:r>
            <a:r>
              <a:rPr lang="en-US" altLang="zh-CN" dirty="0"/>
              <a:t>6-1</a:t>
            </a:r>
            <a:endParaRPr lang="zh-CN" altLang="en-US" dirty="0"/>
          </a:p>
        </p:txBody>
      </p:sp>
      <p:sp>
        <p:nvSpPr>
          <p:cNvPr id="9221" name="内容占位符 2"/>
          <p:cNvSpPr>
            <a:spLocks noGrp="1"/>
          </p:cNvSpPr>
          <p:nvPr>
            <p:ph idx="1"/>
          </p:nvPr>
        </p:nvSpPr>
        <p:spPr>
          <a:xfrm>
            <a:off x="395536" y="26507"/>
            <a:ext cx="9438903" cy="5472607"/>
          </a:xfrm>
        </p:spPr>
        <p:txBody>
          <a:bodyPr/>
          <a:lstStyle/>
          <a:p>
            <a:r>
              <a:rPr lang="en-US" altLang="zh-CN" sz="2000" dirty="0"/>
              <a:t>#include &lt;iostream&gt;</a:t>
            </a:r>
          </a:p>
          <a:p>
            <a:r>
              <a:rPr lang="en-US" altLang="zh-CN" sz="2000" dirty="0"/>
              <a:t>using namespace std;</a:t>
            </a:r>
          </a:p>
          <a:p>
            <a:r>
              <a:rPr lang="en-US" altLang="zh-CN" sz="2000" dirty="0"/>
              <a:t>int main() {</a:t>
            </a:r>
          </a:p>
          <a:p>
            <a:r>
              <a:rPr lang="en-US" altLang="zh-CN" sz="2000" dirty="0"/>
              <a:t>  int a[10], b[10];</a:t>
            </a:r>
          </a:p>
          <a:p>
            <a:r>
              <a:rPr lang="en-US" altLang="zh-CN" sz="2000" dirty="0"/>
              <a:t>  for(int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 {</a:t>
            </a:r>
          </a:p>
          <a:p>
            <a:r>
              <a:rPr lang="en-US" altLang="zh-CN" sz="2000" dirty="0"/>
              <a:t>     a[</a:t>
            </a:r>
            <a:r>
              <a:rPr lang="en-US" altLang="zh-CN" sz="2000" dirty="0" err="1"/>
              <a:t>i</a:t>
            </a:r>
            <a:r>
              <a:rPr lang="en-US" altLang="zh-CN" sz="2000" dirty="0"/>
              <a:t>] = </a:t>
            </a:r>
            <a:r>
              <a:rPr lang="en-US" altLang="zh-CN" sz="2000" dirty="0" err="1"/>
              <a:t>i</a:t>
            </a:r>
            <a:r>
              <a:rPr lang="en-US" altLang="zh-CN" sz="2000" dirty="0"/>
              <a:t> * 2 - 1;</a:t>
            </a:r>
          </a:p>
          <a:p>
            <a:r>
              <a:rPr lang="en-US" altLang="zh-CN" sz="2000" dirty="0"/>
              <a:t>     b[10 - </a:t>
            </a:r>
            <a:r>
              <a:rPr lang="en-US" altLang="zh-CN" sz="2000" dirty="0" err="1"/>
              <a:t>i</a:t>
            </a:r>
            <a:r>
              <a:rPr lang="en-US" altLang="zh-CN" sz="2000" dirty="0"/>
              <a:t> - 1] = a[</a:t>
            </a:r>
            <a:r>
              <a:rPr lang="en-US" altLang="zh-CN" sz="2000" dirty="0" err="1"/>
              <a:t>i</a:t>
            </a:r>
            <a:r>
              <a:rPr lang="en-US" altLang="zh-CN" sz="2000" dirty="0"/>
              <a:t>];</a:t>
            </a:r>
          </a:p>
          <a:p>
            <a:r>
              <a:rPr lang="en-US" altLang="zh-CN" sz="2000" dirty="0"/>
              <a:t>  }</a:t>
            </a:r>
          </a:p>
          <a:p>
            <a:r>
              <a:rPr lang="en-US" altLang="zh-CN" sz="2000" dirty="0"/>
              <a:t> </a:t>
            </a:r>
            <a:r>
              <a:rPr lang="zh-CN" altLang="en-US" sz="2000" dirty="0"/>
              <a:t> </a:t>
            </a:r>
            <a:r>
              <a:rPr lang="en-US" altLang="zh-CN" sz="2000" dirty="0"/>
              <a:t>for (const auto &amp;</a:t>
            </a:r>
            <a:r>
              <a:rPr lang="en-US" altLang="zh-CN" sz="2000" dirty="0" err="1"/>
              <a:t>e:a</a:t>
            </a:r>
            <a:r>
              <a:rPr lang="en-US" altLang="zh-CN" sz="2000" dirty="0"/>
              <a:t>) //</a:t>
            </a:r>
            <a:r>
              <a:rPr lang="zh-CN" altLang="zh-CN" sz="2000" dirty="0"/>
              <a:t>范围</a:t>
            </a:r>
            <a:r>
              <a:rPr lang="en-US" altLang="zh-CN" sz="2000" dirty="0"/>
              <a:t>for</a:t>
            </a:r>
            <a:r>
              <a:rPr lang="zh-CN" altLang="zh-CN" sz="2000" dirty="0"/>
              <a:t>循环，输出</a:t>
            </a:r>
            <a:r>
              <a:rPr lang="en-US" altLang="zh-CN" sz="2000" dirty="0"/>
              <a:t>a</a:t>
            </a:r>
            <a:r>
              <a:rPr lang="zh-CN" altLang="zh-CN" sz="2000" dirty="0"/>
              <a:t>中每个元素</a:t>
            </a:r>
            <a:br>
              <a:rPr lang="en-US" altLang="zh-CN" sz="2000" dirty="0"/>
            </a:br>
            <a:r>
              <a:rPr lang="en-US" altLang="zh-CN" sz="2000" dirty="0"/>
              <a:t>     </a:t>
            </a:r>
            <a:r>
              <a:rPr lang="en-US" altLang="zh-CN" sz="2000" dirty="0" err="1"/>
              <a:t>cout</a:t>
            </a:r>
            <a:r>
              <a:rPr lang="en-US" altLang="zh-CN" sz="2000" dirty="0"/>
              <a:t> &lt;&lt; e &lt;&lt; " ";</a:t>
            </a:r>
            <a:endParaRPr lang="zh-CN" altLang="zh-CN" sz="2000" dirty="0"/>
          </a:p>
          <a:p>
            <a:r>
              <a:rPr lang="zh-CN" altLang="en-US" sz="2000" dirty="0"/>
              <a:t>  </a:t>
            </a:r>
            <a:r>
              <a:rPr lang="en-US" altLang="zh-CN" sz="2000" dirty="0" err="1"/>
              <a:t>cout</a:t>
            </a:r>
            <a:r>
              <a:rPr lang="en-US" altLang="zh-CN" sz="2000" dirty="0"/>
              <a:t> &lt;&lt; </a:t>
            </a:r>
            <a:r>
              <a:rPr lang="en-US" altLang="zh-CN" sz="2000" dirty="0" err="1"/>
              <a:t>endl</a:t>
            </a:r>
            <a:r>
              <a:rPr lang="en-US" altLang="zh-CN" sz="2000" dirty="0"/>
              <a:t>;	</a:t>
            </a:r>
            <a:endParaRPr lang="zh-CN" altLang="zh-CN" sz="2000" dirty="0"/>
          </a:p>
          <a:p>
            <a:r>
              <a:rPr lang="zh-CN" altLang="en-US" sz="2000" dirty="0"/>
              <a:t>  </a:t>
            </a:r>
            <a:r>
              <a:rPr lang="en-US" altLang="zh-CN" sz="2000" dirty="0"/>
              <a:t>for (int </a:t>
            </a:r>
            <a:r>
              <a:rPr lang="en-US" altLang="zh-CN" sz="2000" dirty="0" err="1"/>
              <a:t>i</a:t>
            </a:r>
            <a:r>
              <a:rPr lang="en-US" altLang="zh-CN" sz="2000" dirty="0"/>
              <a:t> = 0; </a:t>
            </a:r>
            <a:r>
              <a:rPr lang="en-US" altLang="zh-CN" sz="2000" dirty="0" err="1"/>
              <a:t>i</a:t>
            </a:r>
            <a:r>
              <a:rPr lang="en-US" altLang="zh-CN" sz="2000" dirty="0"/>
              <a:t> &lt;10; </a:t>
            </a:r>
            <a:r>
              <a:rPr lang="en-US" altLang="zh-CN" sz="2000" dirty="0" err="1"/>
              <a:t>i</a:t>
            </a:r>
            <a:r>
              <a:rPr lang="en-US" altLang="zh-CN" sz="2000" dirty="0"/>
              <a:t>++) //</a:t>
            </a:r>
            <a:r>
              <a:rPr lang="zh-CN" altLang="zh-CN" sz="2000" dirty="0"/>
              <a:t>下标迭代循环，输出</a:t>
            </a:r>
            <a:r>
              <a:rPr lang="en-US" altLang="zh-CN" sz="2000" dirty="0"/>
              <a:t>b</a:t>
            </a:r>
            <a:r>
              <a:rPr lang="zh-CN" altLang="zh-CN" sz="2000" dirty="0"/>
              <a:t>中每个元素</a:t>
            </a:r>
          </a:p>
          <a:p>
            <a:r>
              <a:rPr lang="en-US" altLang="zh-CN" sz="2000" dirty="0"/>
              <a:t>      </a:t>
            </a:r>
            <a:r>
              <a:rPr lang="en-US" altLang="zh-CN" sz="2000" dirty="0" err="1"/>
              <a:t>cout</a:t>
            </a:r>
            <a:r>
              <a:rPr lang="en-US" altLang="zh-CN" sz="2000" dirty="0"/>
              <a:t> &lt;&lt; b[</a:t>
            </a:r>
            <a:r>
              <a:rPr lang="en-US" altLang="zh-CN" sz="2000" dirty="0" err="1"/>
              <a:t>i</a:t>
            </a:r>
            <a:r>
              <a:rPr lang="en-US" altLang="zh-CN" sz="2000" dirty="0"/>
              <a:t>] &lt;&lt; " ";</a:t>
            </a:r>
            <a:endParaRPr lang="zh-CN" altLang="zh-CN" sz="2000" dirty="0"/>
          </a:p>
          <a:p>
            <a:r>
              <a:rPr lang="zh-CN" altLang="en-US"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r>
              <a:rPr lang="en-US" altLang="zh-CN" sz="2000" dirty="0"/>
              <a:t>  return 0;</a:t>
            </a:r>
          </a:p>
          <a:p>
            <a:r>
              <a:rPr lang="en-US" altLang="zh-CN" sz="2000" dirty="0"/>
              <a:t>}</a:t>
            </a:r>
          </a:p>
          <a:p>
            <a:endParaRPr lang="zh-CN" altLang="en-US" sz="2000" dirty="0"/>
          </a:p>
        </p:txBody>
      </p:sp>
      <p:sp>
        <p:nvSpPr>
          <p:cNvPr id="2" name="灯片编号占位符 1"/>
          <p:cNvSpPr>
            <a:spLocks noGrp="1"/>
          </p:cNvSpPr>
          <p:nvPr>
            <p:ph type="sldNum" sz="quarter" idx="4294967295"/>
          </p:nvPr>
        </p:nvSpPr>
        <p:spPr>
          <a:xfrm>
            <a:off x="7926389" y="34926"/>
            <a:ext cx="2744787" cy="365125"/>
          </a:xfrm>
        </p:spPr>
        <p:txBody>
          <a:bodyPr/>
          <a:lstStyle/>
          <a:p>
            <a:fld id="{DBF61A97-1E6D-4DF7-91B6-0C7F17F0A6D0}" type="slidenum">
              <a:rPr lang="zh-CN" altLang="en-US" smtClean="0"/>
              <a:pPr/>
              <a:t>9</a:t>
            </a:fld>
            <a:endParaRPr lang="zh-CN" altLang="en-US"/>
          </a:p>
        </p:txBody>
      </p:sp>
      <p:sp>
        <p:nvSpPr>
          <p:cNvPr id="3" name="对话气泡: 圆角矩形 2">
            <a:extLst>
              <a:ext uri="{FF2B5EF4-FFF2-40B4-BE49-F238E27FC236}">
                <a16:creationId xmlns:a16="http://schemas.microsoft.com/office/drawing/2014/main" id="{6194495A-4435-0C37-80F5-76B821EC65E7}"/>
              </a:ext>
            </a:extLst>
          </p:cNvPr>
          <p:cNvSpPr/>
          <p:nvPr/>
        </p:nvSpPr>
        <p:spPr>
          <a:xfrm>
            <a:off x="4355976" y="1628800"/>
            <a:ext cx="2881258" cy="941155"/>
          </a:xfrm>
          <a:prstGeom prst="wedgeRoundRectCallout">
            <a:avLst>
              <a:gd name="adj1" fmla="val -110766"/>
              <a:gd name="adj2" fmla="val -388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改成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&lt;=10</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程序设计教程">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1_C++程序设计教程">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18910</TotalTime>
  <Words>5730</Words>
  <Application>Microsoft Office PowerPoint</Application>
  <PresentationFormat>全屏显示(4:3)</PresentationFormat>
  <Paragraphs>717</Paragraphs>
  <Slides>81</Slides>
  <Notes>37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81</vt:i4>
      </vt:variant>
    </vt:vector>
  </HeadingPairs>
  <TitlesOfParts>
    <vt:vector size="93" baseType="lpstr">
      <vt:lpstr>宋体</vt:lpstr>
      <vt:lpstr>微软雅黑</vt:lpstr>
      <vt:lpstr>Arial</vt:lpstr>
      <vt:lpstr>Calibri</vt:lpstr>
      <vt:lpstr>Consolas</vt:lpstr>
      <vt:lpstr>Georgia</vt:lpstr>
      <vt:lpstr>Times New Roman</vt:lpstr>
      <vt:lpstr>Trebuchet MS</vt:lpstr>
      <vt:lpstr>Wingdings</vt:lpstr>
      <vt:lpstr>Wingdings 2</vt:lpstr>
      <vt:lpstr>C++程序设计教程</vt:lpstr>
      <vt:lpstr>1_C++程序设计教程</vt:lpstr>
      <vt:lpstr>第 6 章  数组、指针与字符串</vt:lpstr>
      <vt:lpstr>导学</vt:lpstr>
      <vt:lpstr>导学</vt:lpstr>
      <vt:lpstr>导学</vt:lpstr>
      <vt:lpstr>数组的定义与使用</vt:lpstr>
      <vt:lpstr>PowerPoint 演示文稿</vt:lpstr>
      <vt:lpstr>数组的定义</vt:lpstr>
      <vt:lpstr>数组的使用</vt:lpstr>
      <vt:lpstr>例6-1</vt:lpstr>
      <vt:lpstr>数组的存储与初始化</vt:lpstr>
      <vt:lpstr>一维数组的存储</vt:lpstr>
      <vt:lpstr>一维数组的初始化</vt:lpstr>
      <vt:lpstr>二维数组的存储</vt:lpstr>
      <vt:lpstr>二维数组的初始化</vt:lpstr>
      <vt:lpstr>二维数组的初始化（续）</vt:lpstr>
      <vt:lpstr>数组作为函数参数</vt:lpstr>
      <vt:lpstr>PowerPoint 演示文稿</vt:lpstr>
      <vt:lpstr>例6-2 使用数组名作为函数参数</vt:lpstr>
      <vt:lpstr>例6-2 使用数组名作为函数参数</vt:lpstr>
      <vt:lpstr>例6-2 使用数组名作为函数参数</vt:lpstr>
      <vt:lpstr>例6_2修改：使用常数组作为函数参数</vt:lpstr>
      <vt:lpstr>对象数组</vt:lpstr>
      <vt:lpstr>对象数组的定义与访问</vt:lpstr>
      <vt:lpstr>对象数组初始化</vt:lpstr>
      <vt:lpstr>数组元素所属类的构造函数</vt:lpstr>
      <vt:lpstr>例6-3 对象数组应用举例</vt:lpstr>
      <vt:lpstr>例6-3 对象数组应用举例</vt:lpstr>
      <vt:lpstr>例6-3 对象数组应用举例</vt:lpstr>
      <vt:lpstr>课堂小测</vt:lpstr>
      <vt:lpstr>课堂小测</vt:lpstr>
      <vt:lpstr>课堂小测</vt:lpstr>
      <vt:lpstr>指针的概念和定义、与地址相关的运算</vt:lpstr>
      <vt:lpstr>内存空间的访问方式</vt:lpstr>
      <vt:lpstr>指针的概念</vt:lpstr>
      <vt:lpstr>指针变量</vt:lpstr>
      <vt:lpstr>与地址相关的运算符：* 和 &amp;</vt:lpstr>
      <vt:lpstr>与地址相关的运算符：* 和 &amp;</vt:lpstr>
      <vt:lpstr>指针的初始化和赋值</vt:lpstr>
      <vt:lpstr>指针的赋值</vt:lpstr>
      <vt:lpstr>指针变量的赋值</vt:lpstr>
      <vt:lpstr>指针变量的赋值运算</vt:lpstr>
      <vt:lpstr>数组名与指针</vt:lpstr>
      <vt:lpstr>指针空值nullptr</vt:lpstr>
      <vt:lpstr>可以声明指向常量的指针</vt:lpstr>
      <vt:lpstr>可以声明指针类型的常量</vt:lpstr>
      <vt:lpstr>指针的运算</vt:lpstr>
      <vt:lpstr>指针类型的算术运算</vt:lpstr>
      <vt:lpstr>指针类型的算术运算</vt:lpstr>
      <vt:lpstr>指针与整数相加的含义</vt:lpstr>
      <vt:lpstr>指针类型的关系运算</vt:lpstr>
      <vt:lpstr>例6-5指针赋值运算</vt:lpstr>
      <vt:lpstr>用指针处理数组元素</vt:lpstr>
      <vt:lpstr>定义指向数组元素的指针</vt:lpstr>
      <vt:lpstr>例6-7</vt:lpstr>
      <vt:lpstr>例6-7 (1) 使用数组名和下标访问数组元素</vt:lpstr>
      <vt:lpstr>例6-7 (2) 使用数组名和指针运算访问数组元素</vt:lpstr>
      <vt:lpstr>例6-7 (3) 使用指针变量访问数组元素</vt:lpstr>
      <vt:lpstr>指针数组</vt:lpstr>
      <vt:lpstr>指针数组</vt:lpstr>
      <vt:lpstr>例6-8 利用指针数组存放矩阵</vt:lpstr>
      <vt:lpstr>指针数组与二维数组对比</vt:lpstr>
      <vt:lpstr>以指针作为函数参数</vt:lpstr>
      <vt:lpstr>为什么需要用指针做参数？</vt:lpstr>
      <vt:lpstr>例6-10</vt:lpstr>
      <vt:lpstr>例6-10</vt:lpstr>
      <vt:lpstr>例: 指向常量的指针做形参</vt:lpstr>
      <vt:lpstr>指针类型的函数</vt:lpstr>
      <vt:lpstr>指针函数的定义形式</vt:lpstr>
      <vt:lpstr>注意</vt:lpstr>
      <vt:lpstr>错误的例子</vt:lpstr>
      <vt:lpstr>注意</vt:lpstr>
      <vt:lpstr>正确的例子1</vt:lpstr>
      <vt:lpstr>注意</vt:lpstr>
      <vt:lpstr>正确的例子2</vt:lpstr>
      <vt:lpstr>指向函数的指针</vt:lpstr>
      <vt:lpstr>函数指针的定义</vt:lpstr>
      <vt:lpstr>函数指针的典型用途——实现函数回调</vt:lpstr>
      <vt:lpstr>函数指针举例</vt:lpstr>
      <vt:lpstr>函数指针举例</vt:lpstr>
      <vt:lpstr>函数指针举例</vt:lpstr>
      <vt:lpstr>课堂小测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Zhengli</dc:creator>
  <cp:lastModifiedBy>YANG, Yan ni [Alumni]</cp:lastModifiedBy>
  <cp:revision>388</cp:revision>
  <dcterms:created xsi:type="dcterms:W3CDTF">2010-07-16T02:03:42Z</dcterms:created>
  <dcterms:modified xsi:type="dcterms:W3CDTF">2023-03-19T08:00:16Z</dcterms:modified>
</cp:coreProperties>
</file>