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48" r:id="rId1"/>
  </p:sldMasterIdLst>
  <p:notesMasterIdLst>
    <p:notesMasterId r:id="rId73"/>
  </p:notesMasterIdLst>
  <p:handoutMasterIdLst>
    <p:handoutMasterId r:id="rId74"/>
  </p:handoutMasterIdLst>
  <p:sldIdLst>
    <p:sldId id="782" r:id="rId2"/>
    <p:sldId id="784" r:id="rId3"/>
    <p:sldId id="590" r:id="rId4"/>
    <p:sldId id="748" r:id="rId5"/>
    <p:sldId id="785" r:id="rId6"/>
    <p:sldId id="750" r:id="rId7"/>
    <p:sldId id="786" r:id="rId8"/>
    <p:sldId id="749" r:id="rId9"/>
    <p:sldId id="787" r:id="rId10"/>
    <p:sldId id="591" r:id="rId11"/>
    <p:sldId id="788" r:id="rId12"/>
    <p:sldId id="710" r:id="rId13"/>
    <p:sldId id="740" r:id="rId14"/>
    <p:sldId id="741" r:id="rId15"/>
    <p:sldId id="790" r:id="rId16"/>
    <p:sldId id="595" r:id="rId17"/>
    <p:sldId id="663" r:id="rId18"/>
    <p:sldId id="599" r:id="rId19"/>
    <p:sldId id="597" r:id="rId20"/>
    <p:sldId id="598" r:id="rId21"/>
    <p:sldId id="923" r:id="rId22"/>
    <p:sldId id="926" r:id="rId23"/>
    <p:sldId id="794" r:id="rId24"/>
    <p:sldId id="927" r:id="rId25"/>
    <p:sldId id="912" r:id="rId26"/>
    <p:sldId id="928" r:id="rId27"/>
    <p:sldId id="913" r:id="rId28"/>
    <p:sldId id="914" r:id="rId29"/>
    <p:sldId id="900" r:id="rId30"/>
    <p:sldId id="612" r:id="rId31"/>
    <p:sldId id="613" r:id="rId32"/>
    <p:sldId id="615" r:id="rId33"/>
    <p:sldId id="623" r:id="rId34"/>
    <p:sldId id="617" r:id="rId35"/>
    <p:sldId id="618" r:id="rId36"/>
    <p:sldId id="619" r:id="rId37"/>
    <p:sldId id="929" r:id="rId38"/>
    <p:sldId id="838" r:id="rId39"/>
    <p:sldId id="840" r:id="rId40"/>
    <p:sldId id="930" r:id="rId41"/>
    <p:sldId id="931" r:id="rId42"/>
    <p:sldId id="932" r:id="rId43"/>
    <p:sldId id="799" r:id="rId44"/>
    <p:sldId id="625" r:id="rId45"/>
    <p:sldId id="800" r:id="rId46"/>
    <p:sldId id="626" r:id="rId47"/>
    <p:sldId id="627" r:id="rId48"/>
    <p:sldId id="628" r:id="rId49"/>
    <p:sldId id="831" r:id="rId50"/>
    <p:sldId id="933" r:id="rId51"/>
    <p:sldId id="802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7" r:id="rId60"/>
    <p:sldId id="638" r:id="rId61"/>
    <p:sldId id="889" r:id="rId62"/>
    <p:sldId id="890" r:id="rId63"/>
    <p:sldId id="891" r:id="rId64"/>
    <p:sldId id="892" r:id="rId65"/>
    <p:sldId id="893" r:id="rId66"/>
    <p:sldId id="894" r:id="rId67"/>
    <p:sldId id="895" r:id="rId68"/>
    <p:sldId id="896" r:id="rId69"/>
    <p:sldId id="897" r:id="rId70"/>
    <p:sldId id="898" r:id="rId71"/>
    <p:sldId id="899" r:id="rId7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009999"/>
    <a:srgbClr val="CCFFCC"/>
    <a:srgbClr val="0066FF"/>
    <a:srgbClr val="85FFFF"/>
    <a:srgbClr val="0099FF"/>
    <a:srgbClr val="79DCFF"/>
    <a:srgbClr val="FFFF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83156" autoAdjust="0"/>
  </p:normalViewPr>
  <p:slideViewPr>
    <p:cSldViewPr>
      <p:cViewPr varScale="1">
        <p:scale>
          <a:sx n="68" d="100"/>
          <a:sy n="68" d="100"/>
        </p:scale>
        <p:origin x="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an ni [Alumni]" userId="7d707a65-5569-43f7-97aa-c489d0311d87" providerId="ADAL" clId="{CDF9A2A1-28E1-4CED-A138-535D116789DB}"/>
    <pc:docChg chg="undo redo custSel addSld delSld modSld sldOrd modMainMaster">
      <pc:chgData name="YANG, Yan ni [Alumni]" userId="7d707a65-5569-43f7-97aa-c489d0311d87" providerId="ADAL" clId="{CDF9A2A1-28E1-4CED-A138-535D116789DB}" dt="2023-03-20T14:38:06.323" v="6647"/>
      <pc:docMkLst>
        <pc:docMk/>
      </pc:docMkLst>
      <pc:sldChg chg="modSp mod">
        <pc:chgData name="YANG, Yan ni [Alumni]" userId="7d707a65-5569-43f7-97aa-c489d0311d87" providerId="ADAL" clId="{CDF9A2A1-28E1-4CED-A138-535D116789DB}" dt="2023-03-13T07:51:34.543" v="298" actId="20577"/>
        <pc:sldMkLst>
          <pc:docMk/>
          <pc:sldMk cId="0" sldId="529"/>
        </pc:sldMkLst>
        <pc:spChg chg="mod">
          <ac:chgData name="YANG, Yan ni [Alumni]" userId="7d707a65-5569-43f7-97aa-c489d0311d87" providerId="ADAL" clId="{CDF9A2A1-28E1-4CED-A138-535D116789DB}" dt="2023-03-13T07:51:34.543" v="298" actId="20577"/>
          <ac:spMkLst>
            <pc:docMk/>
            <pc:sldMk cId="0" sldId="529"/>
            <ac:spMk id="4100" creationId="{00000000-0000-0000-0000-000000000000}"/>
          </ac:spMkLst>
        </pc:spChg>
      </pc:sldChg>
      <pc:sldChg chg="modSp mod setBg">
        <pc:chgData name="YANG, Yan ni [Alumni]" userId="7d707a65-5569-43f7-97aa-c489d0311d87" providerId="ADAL" clId="{CDF9A2A1-28E1-4CED-A138-535D116789DB}" dt="2023-03-13T07:51:44.995" v="308" actId="1076"/>
        <pc:sldMkLst>
          <pc:docMk/>
          <pc:sldMk cId="0" sldId="530"/>
        </pc:sldMkLst>
        <pc:spChg chg="mod">
          <ac:chgData name="YANG, Yan ni [Alumni]" userId="7d707a65-5569-43f7-97aa-c489d0311d87" providerId="ADAL" clId="{CDF9A2A1-28E1-4CED-A138-535D116789DB}" dt="2023-03-13T07:51:41.761" v="307" actId="20577"/>
          <ac:spMkLst>
            <pc:docMk/>
            <pc:sldMk cId="0" sldId="530"/>
            <ac:spMk id="512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7:51:44.995" v="308" actId="1076"/>
          <ac:spMkLst>
            <pc:docMk/>
            <pc:sldMk cId="0" sldId="530"/>
            <ac:spMk id="5123" creationId="{00000000-0000-0000-0000-000000000000}"/>
          </ac:spMkLst>
        </pc:spChg>
      </pc:sldChg>
      <pc:sldChg chg="addSp modSp mod">
        <pc:chgData name="YANG, Yan ni [Alumni]" userId="7d707a65-5569-43f7-97aa-c489d0311d87" providerId="ADAL" clId="{CDF9A2A1-28E1-4CED-A138-535D116789DB}" dt="2023-03-13T08:27:21.005" v="724" actId="1076"/>
        <pc:sldMkLst>
          <pc:docMk/>
          <pc:sldMk cId="0" sldId="532"/>
        </pc:sldMkLst>
        <pc:spChg chg="mod">
          <ac:chgData name="YANG, Yan ni [Alumni]" userId="7d707a65-5569-43f7-97aa-c489d0311d87" providerId="ADAL" clId="{CDF9A2A1-28E1-4CED-A138-535D116789DB}" dt="2023-03-13T08:14:54.976" v="362" actId="1035"/>
          <ac:spMkLst>
            <pc:docMk/>
            <pc:sldMk cId="0" sldId="532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15:02.755" v="363" actId="1076"/>
          <ac:spMkLst>
            <pc:docMk/>
            <pc:sldMk cId="0" sldId="532"/>
            <ac:spMk id="3" creationId="{00000000-0000-0000-0000-000000000000}"/>
          </ac:spMkLst>
        </pc:spChg>
        <pc:spChg chg="add mod">
          <ac:chgData name="YANG, Yan ni [Alumni]" userId="7d707a65-5569-43f7-97aa-c489d0311d87" providerId="ADAL" clId="{CDF9A2A1-28E1-4CED-A138-535D116789DB}" dt="2023-03-13T08:27:21.005" v="724" actId="1076"/>
          <ac:spMkLst>
            <pc:docMk/>
            <pc:sldMk cId="0" sldId="532"/>
            <ac:spMk id="4" creationId="{DB63576A-BDFF-D797-AEFE-64B7D35DF223}"/>
          </ac:spMkLst>
        </pc:spChg>
        <pc:spChg chg="mod">
          <ac:chgData name="YANG, Yan ni [Alumni]" userId="7d707a65-5569-43f7-97aa-c489d0311d87" providerId="ADAL" clId="{CDF9A2A1-28E1-4CED-A138-535D116789DB}" dt="2023-03-13T08:14:54.976" v="362" actId="1035"/>
          <ac:spMkLst>
            <pc:docMk/>
            <pc:sldMk cId="0" sldId="532"/>
            <ac:spMk id="1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14:54.976" v="362" actId="1035"/>
          <ac:spMkLst>
            <pc:docMk/>
            <pc:sldMk cId="0" sldId="532"/>
            <ac:spMk id="717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25:24.093" v="545" actId="20577"/>
          <ac:spMkLst>
            <pc:docMk/>
            <pc:sldMk cId="0" sldId="532"/>
            <ac:spMk id="717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14:54.976" v="362" actId="1035"/>
          <ac:spMkLst>
            <pc:docMk/>
            <pc:sldMk cId="0" sldId="532"/>
            <ac:spMk id="717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14:54.976" v="362" actId="1035"/>
          <ac:spMkLst>
            <pc:docMk/>
            <pc:sldMk cId="0" sldId="532"/>
            <ac:spMk id="7178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13T08:14:54.976" v="362" actId="1035"/>
          <ac:grpSpMkLst>
            <pc:docMk/>
            <pc:sldMk cId="0" sldId="532"/>
            <ac:grpSpMk id="7174" creationId="{00000000-0000-0000-0000-000000000000}"/>
          </ac:grpSpMkLst>
        </pc:grpChg>
      </pc:sldChg>
      <pc:sldChg chg="addSp modSp mod">
        <pc:chgData name="YANG, Yan ni [Alumni]" userId="7d707a65-5569-43f7-97aa-c489d0311d87" providerId="ADAL" clId="{CDF9A2A1-28E1-4CED-A138-535D116789DB}" dt="2023-03-13T08:28:31.061" v="877" actId="20577"/>
        <pc:sldMkLst>
          <pc:docMk/>
          <pc:sldMk cId="0" sldId="533"/>
        </pc:sldMkLst>
        <pc:spChg chg="add mod">
          <ac:chgData name="YANG, Yan ni [Alumni]" userId="7d707a65-5569-43f7-97aa-c489d0311d87" providerId="ADAL" clId="{CDF9A2A1-28E1-4CED-A138-535D116789DB}" dt="2023-03-13T08:28:31.061" v="877" actId="20577"/>
          <ac:spMkLst>
            <pc:docMk/>
            <pc:sldMk cId="0" sldId="533"/>
            <ac:spMk id="2" creationId="{74F6EEAD-11DC-3662-901C-FE3A76C93D2A}"/>
          </ac:spMkLst>
        </pc:spChg>
        <pc:spChg chg="mod">
          <ac:chgData name="YANG, Yan ni [Alumni]" userId="7d707a65-5569-43f7-97aa-c489d0311d87" providerId="ADAL" clId="{CDF9A2A1-28E1-4CED-A138-535D116789DB}" dt="2023-03-13T08:22:58.643" v="380" actId="1035"/>
          <ac:spMkLst>
            <pc:docMk/>
            <pc:sldMk cId="0" sldId="533"/>
            <ac:spMk id="819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27:01.880" v="723" actId="255"/>
          <ac:spMkLst>
            <pc:docMk/>
            <pc:sldMk cId="0" sldId="533"/>
            <ac:spMk id="18435" creationId="{00000000-0000-0000-0000-000000000000}"/>
          </ac:spMkLst>
        </pc:spChg>
      </pc:sldChg>
      <pc:sldChg chg="addSp modSp mod modAnim">
        <pc:chgData name="YANG, Yan ni [Alumni]" userId="7d707a65-5569-43f7-97aa-c489d0311d87" providerId="ADAL" clId="{CDF9A2A1-28E1-4CED-A138-535D116789DB}" dt="2023-03-13T08:33:24.016" v="932"/>
        <pc:sldMkLst>
          <pc:docMk/>
          <pc:sldMk cId="0" sldId="534"/>
        </pc:sldMkLst>
        <pc:spChg chg="add mod">
          <ac:chgData name="YANG, Yan ni [Alumni]" userId="7d707a65-5569-43f7-97aa-c489d0311d87" providerId="ADAL" clId="{CDF9A2A1-28E1-4CED-A138-535D116789DB}" dt="2023-03-13T08:32:58.302" v="931" actId="20577"/>
          <ac:spMkLst>
            <pc:docMk/>
            <pc:sldMk cId="0" sldId="534"/>
            <ac:spMk id="3" creationId="{6194495A-4435-0C37-80F5-76B821EC65E7}"/>
          </ac:spMkLst>
        </pc:spChg>
        <pc:spChg chg="mod">
          <ac:chgData name="YANG, Yan ni [Alumni]" userId="7d707a65-5569-43f7-97aa-c489d0311d87" providerId="ADAL" clId="{CDF9A2A1-28E1-4CED-A138-535D116789DB}" dt="2023-03-13T08:29:08.119" v="880" actId="1076"/>
          <ac:spMkLst>
            <pc:docMk/>
            <pc:sldMk cId="0" sldId="534"/>
            <ac:spMk id="922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29:57.338" v="904" actId="20577"/>
          <ac:spMkLst>
            <pc:docMk/>
            <pc:sldMk cId="0" sldId="534"/>
            <ac:spMk id="9221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8:38:26.043" v="1044" actId="2711"/>
        <pc:sldMkLst>
          <pc:docMk/>
          <pc:sldMk cId="0" sldId="535"/>
        </pc:sldMkLst>
        <pc:spChg chg="mod">
          <ac:chgData name="YANG, Yan ni [Alumni]" userId="7d707a65-5569-43f7-97aa-c489d0311d87" providerId="ADAL" clId="{CDF9A2A1-28E1-4CED-A138-535D116789DB}" dt="2023-03-13T08:34:10.403" v="1013" actId="1036"/>
          <ac:spMkLst>
            <pc:docMk/>
            <pc:sldMk cId="0" sldId="535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8:26.043" v="1044" actId="2711"/>
          <ac:spMkLst>
            <pc:docMk/>
            <pc:sldMk cId="0" sldId="535"/>
            <ac:spMk id="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4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0.403" v="1013" actId="1036"/>
          <ac:spMkLst>
            <pc:docMk/>
            <pc:sldMk cId="0" sldId="535"/>
            <ac:spMk id="1024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5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6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7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7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34:15.151" v="1028" actId="1035"/>
          <ac:spMkLst>
            <pc:docMk/>
            <pc:sldMk cId="0" sldId="535"/>
            <ac:spMk id="10272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13T08:34:15.151" v="1028" actId="1035"/>
          <ac:grpSpMkLst>
            <pc:docMk/>
            <pc:sldMk cId="0" sldId="535"/>
            <ac:grpSpMk id="10245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13T08:34:15.151" v="1028" actId="1035"/>
          <ac:grpSpMkLst>
            <pc:docMk/>
            <pc:sldMk cId="0" sldId="535"/>
            <ac:grpSpMk id="10247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13T08:34:15.151" v="1028" actId="1035"/>
          <ac:grpSpMkLst>
            <pc:docMk/>
            <pc:sldMk cId="0" sldId="535"/>
            <ac:grpSpMk id="10250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13T08:34:15.151" v="1028" actId="1035"/>
          <ac:grpSpMkLst>
            <pc:docMk/>
            <pc:sldMk cId="0" sldId="535"/>
            <ac:grpSpMk id="10252" creationId="{00000000-0000-0000-0000-000000000000}"/>
          </ac:grpSpMkLst>
        </pc:grpChg>
        <pc:cxnChg chg="mod">
          <ac:chgData name="YANG, Yan ni [Alumni]" userId="7d707a65-5569-43f7-97aa-c489d0311d87" providerId="ADAL" clId="{CDF9A2A1-28E1-4CED-A138-535D116789DB}" dt="2023-03-13T08:34:15.151" v="1028" actId="1035"/>
          <ac:cxnSpMkLst>
            <pc:docMk/>
            <pc:sldMk cId="0" sldId="535"/>
            <ac:cxnSpMk id="10249" creationId="{00000000-0000-0000-0000-000000000000}"/>
          </ac:cxnSpMkLst>
        </pc:cxnChg>
      </pc:sldChg>
      <pc:sldChg chg="addSp modSp mod">
        <pc:chgData name="YANG, Yan ni [Alumni]" userId="7d707a65-5569-43f7-97aa-c489d0311d87" providerId="ADAL" clId="{CDF9A2A1-28E1-4CED-A138-535D116789DB}" dt="2023-03-13T08:40:33.967" v="1092" actId="14100"/>
        <pc:sldMkLst>
          <pc:docMk/>
          <pc:sldMk cId="0" sldId="536"/>
        </pc:sldMkLst>
        <pc:spChg chg="mod">
          <ac:chgData name="YANG, Yan ni [Alumni]" userId="7d707a65-5569-43f7-97aa-c489d0311d87" providerId="ADAL" clId="{CDF9A2A1-28E1-4CED-A138-535D116789DB}" dt="2023-03-13T08:36:30.322" v="1043" actId="1036"/>
          <ac:spMkLst>
            <pc:docMk/>
            <pc:sldMk cId="0" sldId="536"/>
            <ac:spMk id="3" creationId="{00000000-0000-0000-0000-000000000000}"/>
          </ac:spMkLst>
        </pc:spChg>
        <pc:spChg chg="add mod">
          <ac:chgData name="YANG, Yan ni [Alumni]" userId="7d707a65-5569-43f7-97aa-c489d0311d87" providerId="ADAL" clId="{CDF9A2A1-28E1-4CED-A138-535D116789DB}" dt="2023-03-13T08:40:33.967" v="1092" actId="14100"/>
          <ac:spMkLst>
            <pc:docMk/>
            <pc:sldMk cId="0" sldId="536"/>
            <ac:spMk id="4" creationId="{ACEFA56A-1CDF-2384-61CA-1C0FE61211F5}"/>
          </ac:spMkLst>
        </pc:spChg>
        <pc:spChg chg="mod">
          <ac:chgData name="YANG, Yan ni [Alumni]" userId="7d707a65-5569-43f7-97aa-c489d0311d87" providerId="ADAL" clId="{CDF9A2A1-28E1-4CED-A138-535D116789DB}" dt="2023-03-13T08:36:30.322" v="1043" actId="1036"/>
          <ac:spMkLst>
            <pc:docMk/>
            <pc:sldMk cId="0" sldId="536"/>
            <ac:spMk id="11267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08:42:45.573" v="1130" actId="1035"/>
        <pc:sldMkLst>
          <pc:docMk/>
          <pc:sldMk cId="0" sldId="537"/>
        </pc:sldMkLst>
        <pc:spChg chg="mod">
          <ac:chgData name="YANG, Yan ni [Alumni]" userId="7d707a65-5569-43f7-97aa-c489d0311d87" providerId="ADAL" clId="{CDF9A2A1-28E1-4CED-A138-535D116789DB}" dt="2023-03-13T08:42:45.573" v="1130" actId="1035"/>
          <ac:spMkLst>
            <pc:docMk/>
            <pc:sldMk cId="0" sldId="537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1:59.158" v="1107" actId="1035"/>
          <ac:spMkLst>
            <pc:docMk/>
            <pc:sldMk cId="0" sldId="537"/>
            <ac:spMk id="1229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2:07.897" v="1125" actId="1035"/>
          <ac:spMkLst>
            <pc:docMk/>
            <pc:sldMk cId="0" sldId="537"/>
            <ac:spMk id="1229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2:07.897" v="1125" actId="1035"/>
          <ac:spMkLst>
            <pc:docMk/>
            <pc:sldMk cId="0" sldId="537"/>
            <ac:spMk id="1229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2:07.897" v="1125" actId="1035"/>
          <ac:spMkLst>
            <pc:docMk/>
            <pc:sldMk cId="0" sldId="537"/>
            <ac:spMk id="1229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2:07.897" v="1125" actId="1035"/>
          <ac:spMkLst>
            <pc:docMk/>
            <pc:sldMk cId="0" sldId="537"/>
            <ac:spMk id="1229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2:07.897" v="1125" actId="1035"/>
          <ac:spMkLst>
            <pc:docMk/>
            <pc:sldMk cId="0" sldId="537"/>
            <ac:spMk id="12298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13T08:42:07.897" v="1125" actId="1035"/>
          <ac:grpSpMkLst>
            <pc:docMk/>
            <pc:sldMk cId="0" sldId="537"/>
            <ac:grpSpMk id="12293" creationId="{00000000-0000-0000-0000-000000000000}"/>
          </ac:grpSpMkLst>
        </pc:grpChg>
      </pc:sldChg>
      <pc:sldChg chg="modSp mod">
        <pc:chgData name="YANG, Yan ni [Alumni]" userId="7d707a65-5569-43f7-97aa-c489d0311d87" providerId="ADAL" clId="{CDF9A2A1-28E1-4CED-A138-535D116789DB}" dt="2023-03-13T13:43:38.950" v="5331" actId="20577"/>
        <pc:sldMkLst>
          <pc:docMk/>
          <pc:sldMk cId="0" sldId="538"/>
        </pc:sldMkLst>
        <pc:spChg chg="mod">
          <ac:chgData name="YANG, Yan ni [Alumni]" userId="7d707a65-5569-43f7-97aa-c489d0311d87" providerId="ADAL" clId="{CDF9A2A1-28E1-4CED-A138-535D116789DB}" dt="2023-03-13T13:43:38.950" v="5331" actId="20577"/>
          <ac:spMkLst>
            <pc:docMk/>
            <pc:sldMk cId="0" sldId="538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43:51.535" v="1156" actId="20577"/>
          <ac:spMkLst>
            <pc:docMk/>
            <pc:sldMk cId="0" sldId="538"/>
            <ac:spMk id="13315" creationId="{00000000-0000-0000-0000-000000000000}"/>
          </ac:spMkLst>
        </pc:spChg>
      </pc:sldChg>
      <pc:sldChg chg="modSp mod ord">
        <pc:chgData name="YANG, Yan ni [Alumni]" userId="7d707a65-5569-43f7-97aa-c489d0311d87" providerId="ADAL" clId="{CDF9A2A1-28E1-4CED-A138-535D116789DB}" dt="2023-03-13T08:48:13.866" v="1235" actId="207"/>
        <pc:sldMkLst>
          <pc:docMk/>
          <pc:sldMk cId="0" sldId="544"/>
        </pc:sldMkLst>
        <pc:spChg chg="mod">
          <ac:chgData name="YANG, Yan ni [Alumni]" userId="7d707a65-5569-43f7-97aa-c489d0311d87" providerId="ADAL" clId="{CDF9A2A1-28E1-4CED-A138-535D116789DB}" dt="2023-03-13T08:48:13.866" v="1235" actId="207"/>
          <ac:spMkLst>
            <pc:docMk/>
            <pc:sldMk cId="0" sldId="544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8:57:49.573" v="1285" actId="255"/>
        <pc:sldMkLst>
          <pc:docMk/>
          <pc:sldMk cId="0" sldId="546"/>
        </pc:sldMkLst>
        <pc:spChg chg="mod">
          <ac:chgData name="YANG, Yan ni [Alumni]" userId="7d707a65-5569-43f7-97aa-c489d0311d87" providerId="ADAL" clId="{CDF9A2A1-28E1-4CED-A138-535D116789DB}" dt="2023-03-13T08:50:51.424" v="1239" actId="1035"/>
          <ac:spMkLst>
            <pc:docMk/>
            <pc:sldMk cId="0" sldId="546"/>
            <ac:spMk id="1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57:49.573" v="1285" actId="255"/>
          <ac:spMkLst>
            <pc:docMk/>
            <pc:sldMk cId="0" sldId="546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50:51.424" v="1239" actId="1035"/>
          <ac:spMkLst>
            <pc:docMk/>
            <pc:sldMk cId="0" sldId="546"/>
            <ac:spMk id="2151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26:58.243" v="5565" actId="207"/>
        <pc:sldMkLst>
          <pc:docMk/>
          <pc:sldMk cId="0" sldId="547"/>
        </pc:sldMkLst>
        <pc:spChg chg="mod">
          <ac:chgData name="YANG, Yan ni [Alumni]" userId="7d707a65-5569-43f7-97aa-c489d0311d87" providerId="ADAL" clId="{CDF9A2A1-28E1-4CED-A138-535D116789DB}" dt="2023-03-13T08:52:26.710" v="1265" actId="1035"/>
          <ac:spMkLst>
            <pc:docMk/>
            <pc:sldMk cId="0" sldId="547"/>
            <ac:spMk id="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57:34.283" v="1283" actId="14100"/>
          <ac:spMkLst>
            <pc:docMk/>
            <pc:sldMk cId="0" sldId="547"/>
            <ac:spMk id="1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6:58.243" v="5565" actId="207"/>
          <ac:spMkLst>
            <pc:docMk/>
            <pc:sldMk cId="0" sldId="547"/>
            <ac:spMk id="22531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09:00:25.971" v="1470" actId="1035"/>
        <pc:sldMkLst>
          <pc:docMk/>
          <pc:sldMk cId="0" sldId="549"/>
        </pc:sldMkLst>
        <pc:spChg chg="mod">
          <ac:chgData name="YANG, Yan ni [Alumni]" userId="7d707a65-5569-43f7-97aa-c489d0311d87" providerId="ADAL" clId="{CDF9A2A1-28E1-4CED-A138-535D116789DB}" dt="2023-03-13T09:00:25.971" v="1470" actId="1035"/>
          <ac:spMkLst>
            <pc:docMk/>
            <pc:sldMk cId="0" sldId="549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0:25.971" v="1470" actId="1035"/>
          <ac:spMkLst>
            <pc:docMk/>
            <pc:sldMk cId="0" sldId="549"/>
            <ac:spMk id="24579" creationId="{00000000-0000-0000-0000-000000000000}"/>
          </ac:spMkLst>
        </pc:spChg>
      </pc:sldChg>
      <pc:sldChg chg="modSp ord">
        <pc:chgData name="YANG, Yan ni [Alumni]" userId="7d707a65-5569-43f7-97aa-c489d0311d87" providerId="ADAL" clId="{CDF9A2A1-28E1-4CED-A138-535D116789DB}" dt="2023-03-13T14:02:32.409" v="5560" actId="20578"/>
        <pc:sldMkLst>
          <pc:docMk/>
          <pc:sldMk cId="0" sldId="550"/>
        </pc:sldMkLst>
        <pc:spChg chg="mod">
          <ac:chgData name="YANG, Yan ni [Alumni]" userId="7d707a65-5569-43f7-97aa-c489d0311d87" providerId="ADAL" clId="{CDF9A2A1-28E1-4CED-A138-535D116789DB}" dt="2023-03-13T09:00:20.919" v="1465" actId="1035"/>
          <ac:spMkLst>
            <pc:docMk/>
            <pc:sldMk cId="0" sldId="550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0:20.919" v="1465" actId="1035"/>
          <ac:spMkLst>
            <pc:docMk/>
            <pc:sldMk cId="0" sldId="550"/>
            <ac:spMk id="25602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09:04:03.394" v="1487" actId="1037"/>
        <pc:sldMkLst>
          <pc:docMk/>
          <pc:sldMk cId="0" sldId="551"/>
        </pc:sldMkLst>
        <pc:spChg chg="mod">
          <ac:chgData name="YANG, Yan ni [Alumni]" userId="7d707a65-5569-43f7-97aa-c489d0311d87" providerId="ADAL" clId="{CDF9A2A1-28E1-4CED-A138-535D116789DB}" dt="2023-03-13T09:04:03.394" v="1487" actId="1037"/>
          <ac:spMkLst>
            <pc:docMk/>
            <pc:sldMk cId="0" sldId="551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3:47.640" v="1485" actId="1038"/>
          <ac:spMkLst>
            <pc:docMk/>
            <pc:sldMk cId="0" sldId="551"/>
            <ac:spMk id="2662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9:04:40.754" v="1493" actId="20577"/>
        <pc:sldMkLst>
          <pc:docMk/>
          <pc:sldMk cId="0" sldId="552"/>
        </pc:sldMkLst>
        <pc:spChg chg="mod">
          <ac:chgData name="YANG, Yan ni [Alumni]" userId="7d707a65-5569-43f7-97aa-c489d0311d87" providerId="ADAL" clId="{CDF9A2A1-28E1-4CED-A138-535D116789DB}" dt="2023-03-13T09:04:40.754" v="1493" actId="20577"/>
          <ac:spMkLst>
            <pc:docMk/>
            <pc:sldMk cId="0" sldId="552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4:27.175" v="1490" actId="1076"/>
          <ac:spMkLst>
            <pc:docMk/>
            <pc:sldMk cId="0" sldId="552"/>
            <ac:spMk id="27651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9:06:47.958" v="1528" actId="20577"/>
        <pc:sldMkLst>
          <pc:docMk/>
          <pc:sldMk cId="0" sldId="553"/>
        </pc:sldMkLst>
        <pc:spChg chg="mod">
          <ac:chgData name="YANG, Yan ni [Alumni]" userId="7d707a65-5569-43f7-97aa-c489d0311d87" providerId="ADAL" clId="{CDF9A2A1-28E1-4CED-A138-535D116789DB}" dt="2023-03-13T09:06:47.958" v="1528" actId="20577"/>
          <ac:spMkLst>
            <pc:docMk/>
            <pc:sldMk cId="0" sldId="553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4:50.498" v="1494" actId="1076"/>
          <ac:spMkLst>
            <pc:docMk/>
            <pc:sldMk cId="0" sldId="553"/>
            <ac:spMk id="1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9:07:43.506" v="1535" actId="1076"/>
        <pc:sldMkLst>
          <pc:docMk/>
          <pc:sldMk cId="0" sldId="554"/>
        </pc:sldMkLst>
        <pc:spChg chg="mod">
          <ac:chgData name="YANG, Yan ni [Alumni]" userId="7d707a65-5569-43f7-97aa-c489d0311d87" providerId="ADAL" clId="{CDF9A2A1-28E1-4CED-A138-535D116789DB}" dt="2023-03-13T09:07:37.916" v="1534" actId="207"/>
          <ac:spMkLst>
            <pc:docMk/>
            <pc:sldMk cId="0" sldId="554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7:27.603" v="1532" actId="1076"/>
          <ac:spMkLst>
            <pc:docMk/>
            <pc:sldMk cId="0" sldId="554"/>
            <ac:spMk id="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07:43.506" v="1535" actId="1076"/>
          <ac:spMkLst>
            <pc:docMk/>
            <pc:sldMk cId="0" sldId="554"/>
            <ac:spMk id="11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9:19:52.868" v="1960" actId="1035"/>
        <pc:sldMkLst>
          <pc:docMk/>
          <pc:sldMk cId="0" sldId="556"/>
        </pc:sldMkLst>
        <pc:spChg chg="mod">
          <ac:chgData name="YANG, Yan ni [Alumni]" userId="7d707a65-5569-43f7-97aa-c489d0311d87" providerId="ADAL" clId="{CDF9A2A1-28E1-4CED-A138-535D116789DB}" dt="2023-03-13T09:15:40.724" v="1568" actId="1035"/>
          <ac:spMkLst>
            <pc:docMk/>
            <pc:sldMk cId="0" sldId="556"/>
            <ac:spMk id="3174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19:52.868" v="1960" actId="1035"/>
          <ac:spMkLst>
            <pc:docMk/>
            <pc:sldMk cId="0" sldId="556"/>
            <ac:spMk id="31747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9:49:32.590" v="3064" actId="207"/>
        <pc:sldMkLst>
          <pc:docMk/>
          <pc:sldMk cId="0" sldId="558"/>
        </pc:sldMkLst>
        <pc:spChg chg="mod">
          <ac:chgData name="YANG, Yan ni [Alumni]" userId="7d707a65-5569-43f7-97aa-c489d0311d87" providerId="ADAL" clId="{CDF9A2A1-28E1-4CED-A138-535D116789DB}" dt="2023-03-13T09:32:54.760" v="2230" actId="20577"/>
          <ac:spMkLst>
            <pc:docMk/>
            <pc:sldMk cId="0" sldId="558"/>
            <ac:spMk id="3379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49:32.590" v="3064" actId="207"/>
          <ac:spMkLst>
            <pc:docMk/>
            <pc:sldMk cId="0" sldId="558"/>
            <ac:spMk id="33795" creationId="{00000000-0000-0000-0000-000000000000}"/>
          </ac:spMkLst>
        </pc:spChg>
      </pc:sldChg>
      <pc:sldChg chg="delSp modSp mod">
        <pc:chgData name="YANG, Yan ni [Alumni]" userId="7d707a65-5569-43f7-97aa-c489d0311d87" providerId="ADAL" clId="{CDF9A2A1-28E1-4CED-A138-535D116789DB}" dt="2023-03-13T14:27:29.386" v="5567" actId="478"/>
        <pc:sldMkLst>
          <pc:docMk/>
          <pc:sldMk cId="0" sldId="575"/>
        </pc:sldMkLst>
        <pc:spChg chg="mod">
          <ac:chgData name="YANG, Yan ni [Alumni]" userId="7d707a65-5569-43f7-97aa-c489d0311d87" providerId="ADAL" clId="{CDF9A2A1-28E1-4CED-A138-535D116789DB}" dt="2023-03-13T13:58:45.795" v="5557" actId="1035"/>
          <ac:spMkLst>
            <pc:docMk/>
            <pc:sldMk cId="0" sldId="575"/>
            <ac:spMk id="5017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7:19.625" v="5566" actId="255"/>
          <ac:spMkLst>
            <pc:docMk/>
            <pc:sldMk cId="0" sldId="575"/>
            <ac:spMk id="50179" creationId="{00000000-0000-0000-0000-000000000000}"/>
          </ac:spMkLst>
        </pc:spChg>
        <pc:spChg chg="del mod">
          <ac:chgData name="YANG, Yan ni [Alumni]" userId="7d707a65-5569-43f7-97aa-c489d0311d87" providerId="ADAL" clId="{CDF9A2A1-28E1-4CED-A138-535D116789DB}" dt="2023-03-13T14:27:29.386" v="5567" actId="478"/>
          <ac:spMkLst>
            <pc:docMk/>
            <pc:sldMk cId="0" sldId="575"/>
            <ac:spMk id="50181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29:06.289" v="5593" actId="113"/>
        <pc:sldMkLst>
          <pc:docMk/>
          <pc:sldMk cId="0" sldId="576"/>
        </pc:sldMkLst>
        <pc:spChg chg="mod">
          <ac:chgData name="YANG, Yan ni [Alumni]" userId="7d707a65-5569-43f7-97aa-c489d0311d87" providerId="ADAL" clId="{CDF9A2A1-28E1-4CED-A138-535D116789DB}" dt="2023-03-13T14:27:42.630" v="5571" actId="1076"/>
          <ac:spMkLst>
            <pc:docMk/>
            <pc:sldMk cId="0" sldId="576"/>
            <ac:spMk id="1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7:36.568" v="5569" actId="1076"/>
          <ac:spMkLst>
            <pc:docMk/>
            <pc:sldMk cId="0" sldId="576"/>
            <ac:spMk id="5120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06.289" v="5593" actId="113"/>
          <ac:spMkLst>
            <pc:docMk/>
            <pc:sldMk cId="0" sldId="576"/>
            <ac:spMk id="51205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1:25.729" v="5642" actId="1036"/>
        <pc:sldMkLst>
          <pc:docMk/>
          <pc:sldMk cId="0" sldId="580"/>
        </pc:sldMkLst>
        <pc:spChg chg="mod">
          <ac:chgData name="YANG, Yan ni [Alumni]" userId="7d707a65-5569-43f7-97aa-c489d0311d87" providerId="ADAL" clId="{CDF9A2A1-28E1-4CED-A138-535D116789DB}" dt="2023-03-13T14:29:37.245" v="5608" actId="1076"/>
          <ac:spMkLst>
            <pc:docMk/>
            <pc:sldMk cId="0" sldId="580"/>
            <ac:spMk id="5325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58.715" v="5615" actId="1076"/>
          <ac:spMkLst>
            <pc:docMk/>
            <pc:sldMk cId="0" sldId="580"/>
            <ac:spMk id="5325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5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5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5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5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5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5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5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6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6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6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6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7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7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32.283" v="5606" actId="1035"/>
          <ac:spMkLst>
            <pc:docMk/>
            <pc:sldMk cId="0" sldId="580"/>
            <ac:spMk id="5327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1:15.425" v="5640" actId="1076"/>
          <ac:spMkLst>
            <pc:docMk/>
            <pc:sldMk cId="0" sldId="580"/>
            <ac:spMk id="5327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7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7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7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7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8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8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8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8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32.698" v="5629" actId="1035"/>
          <ac:spMkLst>
            <pc:docMk/>
            <pc:sldMk cId="0" sldId="580"/>
            <ac:spMk id="5328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44.509" v="5633" actId="1076"/>
          <ac:spMkLst>
            <pc:docMk/>
            <pc:sldMk cId="0" sldId="580"/>
            <ac:spMk id="5328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58.661" v="5636" actId="1076"/>
          <ac:spMkLst>
            <pc:docMk/>
            <pc:sldMk cId="0" sldId="580"/>
            <ac:spMk id="5328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1:01.374" v="5637" actId="1076"/>
          <ac:spMkLst>
            <pc:docMk/>
            <pc:sldMk cId="0" sldId="580"/>
            <ac:spMk id="5328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41.187" v="5632" actId="1076"/>
          <ac:spMkLst>
            <pc:docMk/>
            <pc:sldMk cId="0" sldId="580"/>
            <ac:spMk id="5329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1:25.729" v="5642" actId="1036"/>
          <ac:spMkLst>
            <pc:docMk/>
            <pc:sldMk cId="0" sldId="580"/>
            <ac:spMk id="5329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29:54.485" v="5613" actId="1076"/>
          <ac:spMkLst>
            <pc:docMk/>
            <pc:sldMk cId="0" sldId="580"/>
            <ac:spMk id="5329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0:03.936" v="5619" actId="1036"/>
          <ac:spMkLst>
            <pc:docMk/>
            <pc:sldMk cId="0" sldId="580"/>
            <ac:spMk id="53295" creationId="{00000000-0000-0000-0000-000000000000}"/>
          </ac:spMkLst>
        </pc:spChg>
        <pc:cxnChg chg="mod">
          <ac:chgData name="YANG, Yan ni [Alumni]" userId="7d707a65-5569-43f7-97aa-c489d0311d87" providerId="ADAL" clId="{CDF9A2A1-28E1-4CED-A138-535D116789DB}" dt="2023-03-13T14:29:51.425" v="5612" actId="14100"/>
          <ac:cxnSpMkLst>
            <pc:docMk/>
            <pc:sldMk cId="0" sldId="580"/>
            <ac:cxnSpMk id="53264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23.537" v="5626" actId="14100"/>
          <ac:cxnSpMkLst>
            <pc:docMk/>
            <pc:sldMk cId="0" sldId="580"/>
            <ac:cxnSpMk id="53265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13.420" v="5623" actId="14100"/>
          <ac:cxnSpMkLst>
            <pc:docMk/>
            <pc:sldMk cId="0" sldId="580"/>
            <ac:cxnSpMk id="53266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06.689" v="5620" actId="1036"/>
          <ac:cxnSpMkLst>
            <pc:docMk/>
            <pc:sldMk cId="0" sldId="580"/>
            <ac:cxnSpMk id="53267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21.033" v="5625" actId="14100"/>
          <ac:cxnSpMkLst>
            <pc:docMk/>
            <pc:sldMk cId="0" sldId="580"/>
            <ac:cxnSpMk id="53268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29:32.283" v="5606" actId="1035"/>
          <ac:cxnSpMkLst>
            <pc:docMk/>
            <pc:sldMk cId="0" sldId="580"/>
            <ac:cxnSpMk id="53269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08.089" v="5622" actId="1036"/>
          <ac:cxnSpMkLst>
            <pc:docMk/>
            <pc:sldMk cId="0" sldId="580"/>
            <ac:cxnSpMk id="53270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16.743" v="5624" actId="14100"/>
          <ac:cxnSpMkLst>
            <pc:docMk/>
            <pc:sldMk cId="0" sldId="580"/>
            <ac:cxnSpMk id="53271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52.238" v="5634" actId="14100"/>
          <ac:cxnSpMkLst>
            <pc:docMk/>
            <pc:sldMk cId="0" sldId="580"/>
            <ac:cxnSpMk id="53288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56.066" v="5635" actId="14100"/>
          <ac:cxnSpMkLst>
            <pc:docMk/>
            <pc:sldMk cId="0" sldId="580"/>
            <ac:cxnSpMk id="53289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1:05.014" v="5638" actId="14100"/>
          <ac:cxnSpMkLst>
            <pc:docMk/>
            <pc:sldMk cId="0" sldId="580"/>
            <ac:cxnSpMk id="53291" creationId="{00000000-0000-0000-0000-000000000000}"/>
          </ac:cxnSpMkLst>
        </pc:cxnChg>
        <pc:cxnChg chg="mod">
          <ac:chgData name="YANG, Yan ni [Alumni]" userId="7d707a65-5569-43f7-97aa-c489d0311d87" providerId="ADAL" clId="{CDF9A2A1-28E1-4CED-A138-535D116789DB}" dt="2023-03-13T14:30:39.176" v="5631" actId="14100"/>
          <ac:cxnSpMkLst>
            <pc:docMk/>
            <pc:sldMk cId="0" sldId="580"/>
            <ac:cxnSpMk id="53292" creationId="{00000000-0000-0000-0000-000000000000}"/>
          </ac:cxnSpMkLst>
        </pc:cxnChg>
      </pc:sldChg>
      <pc:sldChg chg="modSp mod">
        <pc:chgData name="YANG, Yan ni [Alumni]" userId="7d707a65-5569-43f7-97aa-c489d0311d87" providerId="ADAL" clId="{CDF9A2A1-28E1-4CED-A138-535D116789DB}" dt="2023-03-13T14:32:40.682" v="5662" actId="1076"/>
        <pc:sldMkLst>
          <pc:docMk/>
          <pc:sldMk cId="0" sldId="582"/>
        </pc:sldMkLst>
        <pc:spChg chg="mod">
          <ac:chgData name="YANG, Yan ni [Alumni]" userId="7d707a65-5569-43f7-97aa-c489d0311d87" providerId="ADAL" clId="{CDF9A2A1-28E1-4CED-A138-535D116789DB}" dt="2023-03-13T14:32:40.682" v="5662" actId="1076"/>
          <ac:spMkLst>
            <pc:docMk/>
            <pc:sldMk cId="0" sldId="582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2:28.654" v="5659" actId="1076"/>
          <ac:spMkLst>
            <pc:docMk/>
            <pc:sldMk cId="0" sldId="582"/>
            <ac:spMk id="55299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3:08.626" v="5666" actId="255"/>
        <pc:sldMkLst>
          <pc:docMk/>
          <pc:sldMk cId="0" sldId="588"/>
        </pc:sldMkLst>
        <pc:spChg chg="mod">
          <ac:chgData name="YANG, Yan ni [Alumni]" userId="7d707a65-5569-43f7-97aa-c489d0311d87" providerId="ADAL" clId="{CDF9A2A1-28E1-4CED-A138-535D116789DB}" dt="2023-03-13T14:33:03.916" v="5664" actId="1076"/>
          <ac:spMkLst>
            <pc:docMk/>
            <pc:sldMk cId="0" sldId="588"/>
            <ac:spMk id="5734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3:08.626" v="5666" actId="255"/>
          <ac:spMkLst>
            <pc:docMk/>
            <pc:sldMk cId="0" sldId="588"/>
            <ac:spMk id="57349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3:24.993" v="5697" actId="1035"/>
        <pc:sldMkLst>
          <pc:docMk/>
          <pc:sldMk cId="0" sldId="590"/>
        </pc:sldMkLst>
        <pc:spChg chg="mod">
          <ac:chgData name="YANG, Yan ni [Alumni]" userId="7d707a65-5569-43f7-97aa-c489d0311d87" providerId="ADAL" clId="{CDF9A2A1-28E1-4CED-A138-535D116789DB}" dt="2023-03-13T14:33:24.993" v="5697" actId="1035"/>
          <ac:spMkLst>
            <pc:docMk/>
            <pc:sldMk cId="0" sldId="590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3:24.993" v="5697" actId="1035"/>
          <ac:spMkLst>
            <pc:docMk/>
            <pc:sldMk cId="0" sldId="590"/>
            <ac:spMk id="58370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6:35.051" v="5796" actId="1037"/>
        <pc:sldMkLst>
          <pc:docMk/>
          <pc:sldMk cId="0" sldId="591"/>
        </pc:sldMkLst>
        <pc:spChg chg="mod">
          <ac:chgData name="YANG, Yan ni [Alumni]" userId="7d707a65-5569-43f7-97aa-c489d0311d87" providerId="ADAL" clId="{CDF9A2A1-28E1-4CED-A138-535D116789DB}" dt="2023-03-13T14:36:29.647" v="5794" actId="1035"/>
          <ac:spMkLst>
            <pc:docMk/>
            <pc:sldMk cId="0" sldId="591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6:29.647" v="5794" actId="1035"/>
          <ac:spMkLst>
            <pc:docMk/>
            <pc:sldMk cId="0" sldId="591"/>
            <ac:spMk id="6246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6:35.051" v="5796" actId="1037"/>
          <ac:spMkLst>
            <pc:docMk/>
            <pc:sldMk cId="0" sldId="591"/>
            <ac:spMk id="62469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20T08:34:13.626" v="5888" actId="1035"/>
        <pc:sldMkLst>
          <pc:docMk/>
          <pc:sldMk cId="0" sldId="595"/>
        </pc:sldMkLst>
        <pc:spChg chg="mod">
          <ac:chgData name="YANG, Yan ni [Alumni]" userId="7d707a65-5569-43f7-97aa-c489d0311d87" providerId="ADAL" clId="{CDF9A2A1-28E1-4CED-A138-535D116789DB}" dt="2023-03-20T08:34:13.626" v="5888" actId="1035"/>
          <ac:spMkLst>
            <pc:docMk/>
            <pc:sldMk cId="0" sldId="595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34:07.750" v="5865" actId="1035"/>
          <ac:spMkLst>
            <pc:docMk/>
            <pc:sldMk cId="0" sldId="595"/>
            <ac:spMk id="66562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20T08:42:33.377" v="6022" actId="1035"/>
        <pc:sldMkLst>
          <pc:docMk/>
          <pc:sldMk cId="0" sldId="597"/>
        </pc:sldMkLst>
        <pc:spChg chg="mod">
          <ac:chgData name="YANG, Yan ni [Alumni]" userId="7d707a65-5569-43f7-97aa-c489d0311d87" providerId="ADAL" clId="{CDF9A2A1-28E1-4CED-A138-535D116789DB}" dt="2023-03-20T08:42:29.702" v="6016" actId="1035"/>
          <ac:spMkLst>
            <pc:docMk/>
            <pc:sldMk cId="0" sldId="597"/>
            <ac:spMk id="696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42:33.377" v="6022" actId="1035"/>
          <ac:spMkLst>
            <pc:docMk/>
            <pc:sldMk cId="0" sldId="597"/>
            <ac:spMk id="6963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08:43:06.437" v="6036" actId="207"/>
        <pc:sldMkLst>
          <pc:docMk/>
          <pc:sldMk cId="0" sldId="598"/>
        </pc:sldMkLst>
        <pc:spChg chg="mod">
          <ac:chgData name="YANG, Yan ni [Alumni]" userId="7d707a65-5569-43f7-97aa-c489d0311d87" providerId="ADAL" clId="{CDF9A2A1-28E1-4CED-A138-535D116789DB}" dt="2023-03-20T08:42:55.442" v="6030" actId="1037"/>
          <ac:spMkLst>
            <pc:docMk/>
            <pc:sldMk cId="0" sldId="598"/>
            <ac:spMk id="7065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43:06.437" v="6036" actId="207"/>
          <ac:spMkLst>
            <pc:docMk/>
            <pc:sldMk cId="0" sldId="598"/>
            <ac:spMk id="7066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08:42:21.907" v="6013" actId="108"/>
        <pc:sldMkLst>
          <pc:docMk/>
          <pc:sldMk cId="0" sldId="599"/>
        </pc:sldMkLst>
        <pc:spChg chg="mod">
          <ac:chgData name="YANG, Yan ni [Alumni]" userId="7d707a65-5569-43f7-97aa-c489d0311d87" providerId="ADAL" clId="{CDF9A2A1-28E1-4CED-A138-535D116789DB}" dt="2023-03-20T08:42:21.907" v="6013" actId="108"/>
          <ac:spMkLst>
            <pc:docMk/>
            <pc:sldMk cId="0" sldId="599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40:33.710" v="6000" actId="1035"/>
          <ac:spMkLst>
            <pc:docMk/>
            <pc:sldMk cId="0" sldId="599"/>
            <ac:spMk id="6861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0:14:23.344" v="6436" actId="1076"/>
        <pc:sldMkLst>
          <pc:docMk/>
          <pc:sldMk cId="0" sldId="612"/>
        </pc:sldMkLst>
        <pc:spChg chg="mod">
          <ac:chgData name="YANG, Yan ni [Alumni]" userId="7d707a65-5569-43f7-97aa-c489d0311d87" providerId="ADAL" clId="{CDF9A2A1-28E1-4CED-A138-535D116789DB}" dt="2023-03-20T10:14:17.368" v="6435" actId="1038"/>
          <ac:spMkLst>
            <pc:docMk/>
            <pc:sldMk cId="0" sldId="612"/>
            <ac:spMk id="7373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14:23.344" v="6436" actId="1076"/>
          <ac:spMkLst>
            <pc:docMk/>
            <pc:sldMk cId="0" sldId="612"/>
            <ac:spMk id="73732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0:23:58.420" v="6471" actId="1076"/>
        <pc:sldMkLst>
          <pc:docMk/>
          <pc:sldMk cId="0" sldId="613"/>
        </pc:sldMkLst>
        <pc:spChg chg="mod">
          <ac:chgData name="YANG, Yan ni [Alumni]" userId="7d707a65-5569-43f7-97aa-c489d0311d87" providerId="ADAL" clId="{CDF9A2A1-28E1-4CED-A138-535D116789DB}" dt="2023-03-20T10:15:42.421" v="6458" actId="1076"/>
          <ac:spMkLst>
            <pc:docMk/>
            <pc:sldMk cId="0" sldId="613"/>
            <ac:spMk id="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23:58.420" v="6471" actId="1076"/>
          <ac:spMkLst>
            <pc:docMk/>
            <pc:sldMk cId="0" sldId="613"/>
            <ac:spMk id="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14:42.564" v="6440" actId="1076"/>
          <ac:spMkLst>
            <pc:docMk/>
            <pc:sldMk cId="0" sldId="613"/>
            <ac:spMk id="7475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0:24:38.233" v="6474" actId="14100"/>
        <pc:sldMkLst>
          <pc:docMk/>
          <pc:sldMk cId="0" sldId="615"/>
        </pc:sldMkLst>
        <pc:spChg chg="mod">
          <ac:chgData name="YANG, Yan ni [Alumni]" userId="7d707a65-5569-43f7-97aa-c489d0311d87" providerId="ADAL" clId="{CDF9A2A1-28E1-4CED-A138-535D116789DB}" dt="2023-03-20T10:24:38.233" v="6474" actId="14100"/>
          <ac:spMkLst>
            <pc:docMk/>
            <pc:sldMk cId="0" sldId="615"/>
            <ac:spMk id="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24:17.305" v="6472" actId="1076"/>
          <ac:spMkLst>
            <pc:docMk/>
            <pc:sldMk cId="0" sldId="615"/>
            <ac:spMk id="7680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15:47.972" v="6462" actId="1035"/>
          <ac:spMkLst>
            <pc:docMk/>
            <pc:sldMk cId="0" sldId="615"/>
            <ac:spMk id="76804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20T12:25:19.707" v="6492" actId="1035"/>
        <pc:sldMkLst>
          <pc:docMk/>
          <pc:sldMk cId="0" sldId="617"/>
        </pc:sldMkLst>
        <pc:spChg chg="mod">
          <ac:chgData name="YANG, Yan ni [Alumni]" userId="7d707a65-5569-43f7-97aa-c489d0311d87" providerId="ADAL" clId="{CDF9A2A1-28E1-4CED-A138-535D116789DB}" dt="2023-03-20T12:25:19.707" v="6492" actId="1035"/>
          <ac:spMkLst>
            <pc:docMk/>
            <pc:sldMk cId="0" sldId="617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2:25:19.707" v="6492" actId="1035"/>
          <ac:spMkLst>
            <pc:docMk/>
            <pc:sldMk cId="0" sldId="617"/>
            <ac:spMk id="8192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3:53:59.822" v="6600" actId="1037"/>
        <pc:sldMkLst>
          <pc:docMk/>
          <pc:sldMk cId="0" sldId="618"/>
        </pc:sldMkLst>
        <pc:spChg chg="mod">
          <ac:chgData name="YANG, Yan ni [Alumni]" userId="7d707a65-5569-43f7-97aa-c489d0311d87" providerId="ADAL" clId="{CDF9A2A1-28E1-4CED-A138-535D116789DB}" dt="2023-03-20T13:53:59.822" v="6600" actId="1037"/>
          <ac:spMkLst>
            <pc:docMk/>
            <pc:sldMk cId="0" sldId="618"/>
            <ac:spMk id="8294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2:25:34.396" v="6496" actId="1076"/>
          <ac:spMkLst>
            <pc:docMk/>
            <pc:sldMk cId="0" sldId="618"/>
            <ac:spMk id="82948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3:54:27.389" v="6601" actId="1035"/>
        <pc:sldMkLst>
          <pc:docMk/>
          <pc:sldMk cId="0" sldId="619"/>
        </pc:sldMkLst>
        <pc:spChg chg="mod">
          <ac:chgData name="YANG, Yan ni [Alumni]" userId="7d707a65-5569-43f7-97aa-c489d0311d87" providerId="ADAL" clId="{CDF9A2A1-28E1-4CED-A138-535D116789DB}" dt="2023-03-20T13:54:27.389" v="6601" actId="1035"/>
          <ac:spMkLst>
            <pc:docMk/>
            <pc:sldMk cId="0" sldId="619"/>
            <ac:spMk id="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3:52:29.167" v="6593" actId="1035"/>
          <ac:spMkLst>
            <pc:docMk/>
            <pc:sldMk cId="0" sldId="619"/>
            <ac:spMk id="1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3:52:29.167" v="6593" actId="1035"/>
          <ac:spMkLst>
            <pc:docMk/>
            <pc:sldMk cId="0" sldId="619"/>
            <ac:spMk id="1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3:52:26.054" v="6580" actId="255"/>
          <ac:spMkLst>
            <pc:docMk/>
            <pc:sldMk cId="0" sldId="619"/>
            <ac:spMk id="83972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10:16:11.284" v="6470" actId="1037"/>
        <pc:sldMkLst>
          <pc:docMk/>
          <pc:sldMk cId="0" sldId="623"/>
        </pc:sldMkLst>
        <pc:spChg chg="mod">
          <ac:chgData name="YANG, Yan ni [Alumni]" userId="7d707a65-5569-43f7-97aa-c489d0311d87" providerId="ADAL" clId="{CDF9A2A1-28E1-4CED-A138-535D116789DB}" dt="2023-03-20T10:16:06.213" v="6466" actId="14100"/>
          <ac:spMkLst>
            <pc:docMk/>
            <pc:sldMk cId="0" sldId="623"/>
            <ac:spMk id="8089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16:11.284" v="6470" actId="1037"/>
          <ac:spMkLst>
            <pc:docMk/>
            <pc:sldMk cId="0" sldId="623"/>
            <ac:spMk id="80900" creationId="{00000000-0000-0000-0000-000000000000}"/>
          </ac:spMkLst>
        </pc:spChg>
      </pc:sldChg>
      <pc:sldChg chg="addSp delSp modSp mod">
        <pc:chgData name="YANG, Yan ni [Alumni]" userId="7d707a65-5569-43f7-97aa-c489d0311d87" providerId="ADAL" clId="{CDF9A2A1-28E1-4CED-A138-535D116789DB}" dt="2023-03-20T08:40:17.074" v="5988" actId="14100"/>
        <pc:sldMkLst>
          <pc:docMk/>
          <pc:sldMk cId="0" sldId="663"/>
        </pc:sldMkLst>
        <pc:spChg chg="add del">
          <ac:chgData name="YANG, Yan ni [Alumni]" userId="7d707a65-5569-43f7-97aa-c489d0311d87" providerId="ADAL" clId="{CDF9A2A1-28E1-4CED-A138-535D116789DB}" dt="2023-03-20T08:39:26.370" v="5958" actId="22"/>
          <ac:spMkLst>
            <pc:docMk/>
            <pc:sldMk cId="0" sldId="663"/>
            <ac:spMk id="3" creationId="{9A5183FF-924F-3554-1041-172340D80986}"/>
          </ac:spMkLst>
        </pc:spChg>
        <pc:spChg chg="add mod">
          <ac:chgData name="YANG, Yan ni [Alumni]" userId="7d707a65-5569-43f7-97aa-c489d0311d87" providerId="ADAL" clId="{CDF9A2A1-28E1-4CED-A138-535D116789DB}" dt="2023-03-20T08:40:17.074" v="5988" actId="14100"/>
          <ac:spMkLst>
            <pc:docMk/>
            <pc:sldMk cId="0" sldId="663"/>
            <ac:spMk id="4" creationId="{737E2B15-4C44-FBD7-1BB7-412C511A0428}"/>
          </ac:spMkLst>
        </pc:spChg>
        <pc:spChg chg="mod">
          <ac:chgData name="YANG, Yan ni [Alumni]" userId="7d707a65-5569-43f7-97aa-c489d0311d87" providerId="ADAL" clId="{CDF9A2A1-28E1-4CED-A138-535D116789DB}" dt="2023-03-20T08:39:02.899" v="5956" actId="1038"/>
          <ac:spMkLst>
            <pc:docMk/>
            <pc:sldMk cId="0" sldId="663"/>
            <ac:spMk id="6758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39:36.136" v="5961" actId="20577"/>
          <ac:spMkLst>
            <pc:docMk/>
            <pc:sldMk cId="0" sldId="663"/>
            <ac:spMk id="67588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6:46.472" v="5823" actId="1035"/>
        <pc:sldMkLst>
          <pc:docMk/>
          <pc:sldMk cId="0" sldId="710"/>
        </pc:sldMkLst>
        <pc:spChg chg="mod">
          <ac:chgData name="YANG, Yan ni [Alumni]" userId="7d707a65-5569-43f7-97aa-c489d0311d87" providerId="ADAL" clId="{CDF9A2A1-28E1-4CED-A138-535D116789DB}" dt="2023-03-13T14:36:46.472" v="5823" actId="1035"/>
          <ac:spMkLst>
            <pc:docMk/>
            <pc:sldMk cId="0" sldId="710"/>
            <ac:spMk id="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6:46.472" v="5823" actId="1035"/>
          <ac:spMkLst>
            <pc:docMk/>
            <pc:sldMk cId="0" sldId="710"/>
            <ac:spMk id="6349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7:01.182" v="5826" actId="255"/>
        <pc:sldMkLst>
          <pc:docMk/>
          <pc:sldMk cId="0" sldId="740"/>
        </pc:sldMkLst>
        <pc:spChg chg="mod">
          <ac:chgData name="YANG, Yan ni [Alumni]" userId="7d707a65-5569-43f7-97aa-c489d0311d87" providerId="ADAL" clId="{CDF9A2A1-28E1-4CED-A138-535D116789DB}" dt="2023-03-13T14:37:01.182" v="5826" actId="255"/>
          <ac:spMkLst>
            <pc:docMk/>
            <pc:sldMk cId="0" sldId="740"/>
            <ac:spMk id="6451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6:55.739" v="5825" actId="1076"/>
          <ac:spMkLst>
            <pc:docMk/>
            <pc:sldMk cId="0" sldId="740"/>
            <ac:spMk id="6451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7:19.017" v="5833" actId="948"/>
        <pc:sldMkLst>
          <pc:docMk/>
          <pc:sldMk cId="0" sldId="741"/>
        </pc:sldMkLst>
        <pc:spChg chg="mod">
          <ac:chgData name="YANG, Yan ni [Alumni]" userId="7d707a65-5569-43f7-97aa-c489d0311d87" providerId="ADAL" clId="{CDF9A2A1-28E1-4CED-A138-535D116789DB}" dt="2023-03-13T14:37:11.605" v="5831" actId="255"/>
          <ac:spMkLst>
            <pc:docMk/>
            <pc:sldMk cId="0" sldId="741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7:19.017" v="5833" actId="948"/>
          <ac:spMkLst>
            <pc:docMk/>
            <pc:sldMk cId="0" sldId="741"/>
            <ac:spMk id="6554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2:12.371" v="5655" actId="1076"/>
        <pc:sldMkLst>
          <pc:docMk/>
          <pc:sldMk cId="0" sldId="747"/>
        </pc:sldMkLst>
        <pc:spChg chg="mod">
          <ac:chgData name="YANG, Yan ni [Alumni]" userId="7d707a65-5569-43f7-97aa-c489d0311d87" providerId="ADAL" clId="{CDF9A2A1-28E1-4CED-A138-535D116789DB}" dt="2023-03-13T14:31:52.031" v="5652" actId="1035"/>
          <ac:spMkLst>
            <pc:docMk/>
            <pc:sldMk cId="0" sldId="747"/>
            <ac:spMk id="5427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2:12.371" v="5655" actId="1076"/>
          <ac:spMkLst>
            <pc:docMk/>
            <pc:sldMk cId="0" sldId="747"/>
            <ac:spMk id="54275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3:39.984" v="5702" actId="255"/>
        <pc:sldMkLst>
          <pc:docMk/>
          <pc:sldMk cId="0" sldId="748"/>
        </pc:sldMkLst>
        <pc:spChg chg="mod">
          <ac:chgData name="YANG, Yan ni [Alumni]" userId="7d707a65-5569-43f7-97aa-c489d0311d87" providerId="ADAL" clId="{CDF9A2A1-28E1-4CED-A138-535D116789DB}" dt="2023-03-13T14:33:32.567" v="5699" actId="1076"/>
          <ac:spMkLst>
            <pc:docMk/>
            <pc:sldMk cId="0" sldId="748"/>
            <ac:spMk id="5939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3:39.984" v="5702" actId="255"/>
          <ac:spMkLst>
            <pc:docMk/>
            <pc:sldMk cId="0" sldId="748"/>
            <ac:spMk id="5939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5:41.096" v="5786" actId="1076"/>
        <pc:sldMkLst>
          <pc:docMk/>
          <pc:sldMk cId="0" sldId="749"/>
        </pc:sldMkLst>
        <pc:spChg chg="mod">
          <ac:chgData name="YANG, Yan ni [Alumni]" userId="7d707a65-5569-43f7-97aa-c489d0311d87" providerId="ADAL" clId="{CDF9A2A1-28E1-4CED-A138-535D116789DB}" dt="2023-03-13T14:35:34.774" v="5784" actId="255"/>
          <ac:spMkLst>
            <pc:docMk/>
            <pc:sldMk cId="0" sldId="749"/>
            <ac:spMk id="6144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5:41.096" v="5786" actId="1076"/>
          <ac:spMkLst>
            <pc:docMk/>
            <pc:sldMk cId="0" sldId="749"/>
            <ac:spMk id="61444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4:35:15.556" v="5768" actId="255"/>
        <pc:sldMkLst>
          <pc:docMk/>
          <pc:sldMk cId="0" sldId="750"/>
        </pc:sldMkLst>
        <pc:spChg chg="mod">
          <ac:chgData name="YANG, Yan ni [Alumni]" userId="7d707a65-5569-43f7-97aa-c489d0311d87" providerId="ADAL" clId="{CDF9A2A1-28E1-4CED-A138-535D116789DB}" dt="2023-03-13T14:34:35.374" v="5723" actId="1076"/>
          <ac:spMkLst>
            <pc:docMk/>
            <pc:sldMk cId="0" sldId="750"/>
            <ac:spMk id="6041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5:15.556" v="5768" actId="255"/>
          <ac:spMkLst>
            <pc:docMk/>
            <pc:sldMk cId="0" sldId="750"/>
            <ac:spMk id="60420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8:34:01.706" v="996" actId="20577"/>
        <pc:sldMkLst>
          <pc:docMk/>
          <pc:sldMk cId="716172465" sldId="754"/>
        </pc:sldMkLst>
        <pc:spChg chg="mod">
          <ac:chgData name="YANG, Yan ni [Alumni]" userId="7d707a65-5569-43f7-97aa-c489d0311d87" providerId="ADAL" clId="{CDF9A2A1-28E1-4CED-A138-535D116789DB}" dt="2023-03-13T08:34:01.706" v="996" actId="20577"/>
          <ac:spMkLst>
            <pc:docMk/>
            <pc:sldMk cId="716172465" sldId="754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08:59:45.459" v="1443" actId="20577"/>
        <pc:sldMkLst>
          <pc:docMk/>
          <pc:sldMk cId="3695655678" sldId="761"/>
        </pc:sldMkLst>
        <pc:spChg chg="mod">
          <ac:chgData name="YANG, Yan ni [Alumni]" userId="7d707a65-5569-43f7-97aa-c489d0311d87" providerId="ADAL" clId="{CDF9A2A1-28E1-4CED-A138-535D116789DB}" dt="2023-03-13T08:59:45.459" v="1443" actId="20577"/>
          <ac:spMkLst>
            <pc:docMk/>
            <pc:sldMk cId="3695655678" sldId="761"/>
            <ac:spMk id="3" creationId="{00000000-0000-0000-0000-000000000000}"/>
          </ac:spMkLst>
        </pc:spChg>
      </pc:sldChg>
      <pc:sldChg chg="modSp mod ord">
        <pc:chgData name="YANG, Yan ni [Alumni]" userId="7d707a65-5569-43f7-97aa-c489d0311d87" providerId="ADAL" clId="{CDF9A2A1-28E1-4CED-A138-535D116789DB}" dt="2023-03-13T09:22:09.361" v="1998" actId="20577"/>
        <pc:sldMkLst>
          <pc:docMk/>
          <pc:sldMk cId="2505425881" sldId="764"/>
        </pc:sldMkLst>
        <pc:spChg chg="mod">
          <ac:chgData name="YANG, Yan ni [Alumni]" userId="7d707a65-5569-43f7-97aa-c489d0311d87" providerId="ADAL" clId="{CDF9A2A1-28E1-4CED-A138-535D116789DB}" dt="2023-03-13T09:22:09.361" v="1998" actId="20577"/>
          <ac:spMkLst>
            <pc:docMk/>
            <pc:sldMk cId="2505425881" sldId="764"/>
            <ac:spMk id="3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3:20.555" v="5684" actId="1035"/>
        <pc:sldMkLst>
          <pc:docMk/>
          <pc:sldMk cId="2910384263" sldId="784"/>
        </pc:sldMkLst>
        <pc:spChg chg="mod">
          <ac:chgData name="YANG, Yan ni [Alumni]" userId="7d707a65-5569-43f7-97aa-c489d0311d87" providerId="ADAL" clId="{CDF9A2A1-28E1-4CED-A138-535D116789DB}" dt="2023-03-13T14:33:20.555" v="5684" actId="1035"/>
          <ac:spMkLst>
            <pc:docMk/>
            <pc:sldMk cId="2910384263" sldId="784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3:20.555" v="5684" actId="1035"/>
          <ac:spMkLst>
            <pc:docMk/>
            <pc:sldMk cId="2910384263" sldId="784"/>
            <ac:spMk id="3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4:26.992" v="5721" actId="1038"/>
        <pc:sldMkLst>
          <pc:docMk/>
          <pc:sldMk cId="1273616053" sldId="785"/>
        </pc:sldMkLst>
        <pc:spChg chg="mod">
          <ac:chgData name="YANG, Yan ni [Alumni]" userId="7d707a65-5569-43f7-97aa-c489d0311d87" providerId="ADAL" clId="{CDF9A2A1-28E1-4CED-A138-535D116789DB}" dt="2023-03-13T14:34:26.992" v="5721" actId="1038"/>
          <ac:spMkLst>
            <pc:docMk/>
            <pc:sldMk cId="1273616053" sldId="785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4:26.992" v="5721" actId="1038"/>
          <ac:spMkLst>
            <pc:docMk/>
            <pc:sldMk cId="1273616053" sldId="785"/>
            <ac:spMk id="58370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5:27.976" v="5782" actId="1035"/>
        <pc:sldMkLst>
          <pc:docMk/>
          <pc:sldMk cId="1447699220" sldId="786"/>
        </pc:sldMkLst>
        <pc:spChg chg="mod">
          <ac:chgData name="YANG, Yan ni [Alumni]" userId="7d707a65-5569-43f7-97aa-c489d0311d87" providerId="ADAL" clId="{CDF9A2A1-28E1-4CED-A138-535D116789DB}" dt="2023-03-13T14:35:27.976" v="5782" actId="1035"/>
          <ac:spMkLst>
            <pc:docMk/>
            <pc:sldMk cId="1447699220" sldId="786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5:27.976" v="5782" actId="1035"/>
          <ac:spMkLst>
            <pc:docMk/>
            <pc:sldMk cId="1447699220" sldId="786"/>
            <ac:spMk id="58370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4:37:30.008" v="5836" actId="1035"/>
        <pc:sldMkLst>
          <pc:docMk/>
          <pc:sldMk cId="3840959362" sldId="788"/>
        </pc:sldMkLst>
        <pc:spChg chg="mod">
          <ac:chgData name="YANG, Yan ni [Alumni]" userId="7d707a65-5569-43f7-97aa-c489d0311d87" providerId="ADAL" clId="{CDF9A2A1-28E1-4CED-A138-535D116789DB}" dt="2023-03-13T14:37:30.008" v="5836" actId="1035"/>
          <ac:spMkLst>
            <pc:docMk/>
            <pc:sldMk cId="3840959362" sldId="788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4:37:30.008" v="5836" actId="1035"/>
          <ac:spMkLst>
            <pc:docMk/>
            <pc:sldMk cId="3840959362" sldId="788"/>
            <ac:spMk id="62466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08:34:32.021" v="5943" actId="20577"/>
        <pc:sldMkLst>
          <pc:docMk/>
          <pc:sldMk cId="1284281737" sldId="790"/>
        </pc:sldMkLst>
        <pc:spChg chg="mod">
          <ac:chgData name="YANG, Yan ni [Alumni]" userId="7d707a65-5569-43f7-97aa-c489d0311d87" providerId="ADAL" clId="{CDF9A2A1-28E1-4CED-A138-535D116789DB}" dt="2023-03-20T08:34:32.021" v="5943" actId="20577"/>
          <ac:spMkLst>
            <pc:docMk/>
            <pc:sldMk cId="1284281737" sldId="790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08:53:13.118" v="6139" actId="20577"/>
        <pc:sldMkLst>
          <pc:docMk/>
          <pc:sldMk cId="1082677574" sldId="794"/>
        </pc:sldMkLst>
        <pc:spChg chg="mod">
          <ac:chgData name="YANG, Yan ni [Alumni]" userId="7d707a65-5569-43f7-97aa-c489d0311d87" providerId="ADAL" clId="{CDF9A2A1-28E1-4CED-A138-535D116789DB}" dt="2023-03-20T08:53:13.118" v="6139" actId="20577"/>
          <ac:spMkLst>
            <pc:docMk/>
            <pc:sldMk cId="1082677574" sldId="794"/>
            <ac:spMk id="3" creationId="{00000000-0000-0000-0000-000000000000}"/>
          </ac:spMkLst>
        </pc:spChg>
      </pc:sldChg>
      <pc:sldChg chg="addSp delSp modSp mod ord">
        <pc:chgData name="YANG, Yan ni [Alumni]" userId="7d707a65-5569-43f7-97aa-c489d0311d87" providerId="ADAL" clId="{CDF9A2A1-28E1-4CED-A138-535D116789DB}" dt="2023-03-13T09:27:44.363" v="2180" actId="20577"/>
        <pc:sldMkLst>
          <pc:docMk/>
          <pc:sldMk cId="1206616306" sldId="849"/>
        </pc:sldMkLst>
        <pc:spChg chg="add del">
          <ac:chgData name="YANG, Yan ni [Alumni]" userId="7d707a65-5569-43f7-97aa-c489d0311d87" providerId="ADAL" clId="{CDF9A2A1-28E1-4CED-A138-535D116789DB}" dt="2023-03-13T09:25:19.671" v="2164" actId="22"/>
          <ac:spMkLst>
            <pc:docMk/>
            <pc:sldMk cId="1206616306" sldId="849"/>
            <ac:spMk id="4" creationId="{C7099AD1-56E2-C403-1D55-B3AC4AA8A788}"/>
          </ac:spMkLst>
        </pc:spChg>
        <pc:spChg chg="mod">
          <ac:chgData name="YANG, Yan ni [Alumni]" userId="7d707a65-5569-43f7-97aa-c489d0311d87" providerId="ADAL" clId="{CDF9A2A1-28E1-4CED-A138-535D116789DB}" dt="2023-03-13T09:27:44.363" v="2180" actId="20577"/>
          <ac:spMkLst>
            <pc:docMk/>
            <pc:sldMk cId="1206616306" sldId="849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2:50.231" v="2028" actId="1035"/>
          <ac:spMkLst>
            <pc:docMk/>
            <pc:sldMk cId="1206616306" sldId="849"/>
            <ac:spMk id="32770" creationId="{00000000-0000-0000-0000-000000000000}"/>
          </ac:spMkLst>
        </pc:spChg>
        <pc:spChg chg="del mod">
          <ac:chgData name="YANG, Yan ni [Alumni]" userId="7d707a65-5569-43f7-97aa-c489d0311d87" providerId="ADAL" clId="{CDF9A2A1-28E1-4CED-A138-535D116789DB}" dt="2023-03-13T09:25:17.947" v="2162" actId="478"/>
          <ac:spMkLst>
            <pc:docMk/>
            <pc:sldMk cId="1206616306" sldId="849"/>
            <ac:spMk id="32773" creationId="{00000000-0000-0000-0000-000000000000}"/>
          </ac:spMkLst>
        </pc:spChg>
        <pc:spChg chg="del mod">
          <ac:chgData name="YANG, Yan ni [Alumni]" userId="7d707a65-5569-43f7-97aa-c489d0311d87" providerId="ADAL" clId="{CDF9A2A1-28E1-4CED-A138-535D116789DB}" dt="2023-03-13T09:26:56.100" v="2170" actId="478"/>
          <ac:spMkLst>
            <pc:docMk/>
            <pc:sldMk cId="1206616306" sldId="849"/>
            <ac:spMk id="3277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9.392" v="2156" actId="1037"/>
          <ac:spMkLst>
            <pc:docMk/>
            <pc:sldMk cId="1206616306" sldId="849"/>
            <ac:spMk id="3277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7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8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38.465" v="2127" actId="1035"/>
          <ac:spMkLst>
            <pc:docMk/>
            <pc:sldMk cId="1206616306" sldId="849"/>
            <ac:spMk id="3279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79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24:51.573" v="2152" actId="1035"/>
          <ac:spMkLst>
            <pc:docMk/>
            <pc:sldMk cId="1206616306" sldId="849"/>
            <ac:spMk id="32805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13T09:24:51.573" v="2152" actId="1035"/>
          <ac:grpSpMkLst>
            <pc:docMk/>
            <pc:sldMk cId="1206616306" sldId="849"/>
            <ac:grpSpMk id="32776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13T09:24:38.465" v="2127" actId="1035"/>
          <ac:grpSpMkLst>
            <pc:docMk/>
            <pc:sldMk cId="1206616306" sldId="849"/>
            <ac:grpSpMk id="32777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13T09:24:38.465" v="2127" actId="1035"/>
          <ac:grpSpMkLst>
            <pc:docMk/>
            <pc:sldMk cId="1206616306" sldId="849"/>
            <ac:grpSpMk id="32778" creationId="{00000000-0000-0000-0000-000000000000}"/>
          </ac:grpSpMkLst>
        </pc:grpChg>
      </pc:sldChg>
      <pc:sldChg chg="modSp mod">
        <pc:chgData name="YANG, Yan ni [Alumni]" userId="7d707a65-5569-43f7-97aa-c489d0311d87" providerId="ADAL" clId="{CDF9A2A1-28E1-4CED-A138-535D116789DB}" dt="2023-03-13T08:57:20.599" v="1281" actId="1076"/>
        <pc:sldMkLst>
          <pc:docMk/>
          <pc:sldMk cId="256832224" sldId="868"/>
        </pc:sldMkLst>
        <pc:spChg chg="mod">
          <ac:chgData name="YANG, Yan ni [Alumni]" userId="7d707a65-5569-43f7-97aa-c489d0311d87" providerId="ADAL" clId="{CDF9A2A1-28E1-4CED-A138-535D116789DB}" dt="2023-03-13T08:56:30.185" v="1278" actId="1076"/>
          <ac:spMkLst>
            <pc:docMk/>
            <pc:sldMk cId="256832224" sldId="868"/>
            <ac:spMk id="1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57:20.599" v="1281" actId="1076"/>
          <ac:spMkLst>
            <pc:docMk/>
            <pc:sldMk cId="256832224" sldId="868"/>
            <ac:spMk id="21507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2:47:04.401" v="4068" actId="20577"/>
        <pc:sldMkLst>
          <pc:docMk/>
          <pc:sldMk cId="239614427" sldId="872"/>
        </pc:sldMkLst>
        <pc:spChg chg="mod">
          <ac:chgData name="YANG, Yan ni [Alumni]" userId="7d707a65-5569-43f7-97aa-c489d0311d87" providerId="ADAL" clId="{CDF9A2A1-28E1-4CED-A138-535D116789DB}" dt="2023-03-13T12:47:04.401" v="4068" actId="20577"/>
          <ac:spMkLst>
            <pc:docMk/>
            <pc:sldMk cId="239614427" sldId="872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46:20.046" v="4034" actId="20577"/>
          <ac:spMkLst>
            <pc:docMk/>
            <pc:sldMk cId="239614427" sldId="872"/>
            <ac:spMk id="3481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9:53:02.570" v="3464" actId="1035"/>
          <ac:spMkLst>
            <pc:docMk/>
            <pc:sldMk cId="239614427" sldId="872"/>
            <ac:spMk id="34821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3:02:31.500" v="4540" actId="20577"/>
        <pc:sldMkLst>
          <pc:docMk/>
          <pc:sldMk cId="487860779" sldId="873"/>
        </pc:sldMkLst>
        <pc:spChg chg="mod">
          <ac:chgData name="YANG, Yan ni [Alumni]" userId="7d707a65-5569-43f7-97aa-c489d0311d87" providerId="ADAL" clId="{CDF9A2A1-28E1-4CED-A138-535D116789DB}" dt="2023-03-13T13:02:31.500" v="4540" actId="20577"/>
          <ac:spMkLst>
            <pc:docMk/>
            <pc:sldMk cId="487860779" sldId="873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49:57.733" v="4083" actId="1035"/>
          <ac:spMkLst>
            <pc:docMk/>
            <pc:sldMk cId="487860779" sldId="873"/>
            <ac:spMk id="35842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2:52:18.451" v="4104" actId="1035"/>
        <pc:sldMkLst>
          <pc:docMk/>
          <pc:sldMk cId="1315833209" sldId="874"/>
        </pc:sldMkLst>
        <pc:spChg chg="mod">
          <ac:chgData name="YANG, Yan ni [Alumni]" userId="7d707a65-5569-43f7-97aa-c489d0311d87" providerId="ADAL" clId="{CDF9A2A1-28E1-4CED-A138-535D116789DB}" dt="2023-03-13T12:52:18.451" v="4104" actId="1035"/>
          <ac:spMkLst>
            <pc:docMk/>
            <pc:sldMk cId="1315833209" sldId="874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52:18.451" v="4104" actId="1035"/>
          <ac:spMkLst>
            <pc:docMk/>
            <pc:sldMk cId="1315833209" sldId="874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2:56:17.779" v="4368" actId="207"/>
        <pc:sldMkLst>
          <pc:docMk/>
          <pc:sldMk cId="2680390389" sldId="875"/>
        </pc:sldMkLst>
        <pc:spChg chg="mod">
          <ac:chgData name="YANG, Yan ni [Alumni]" userId="7d707a65-5569-43f7-97aa-c489d0311d87" providerId="ADAL" clId="{CDF9A2A1-28E1-4CED-A138-535D116789DB}" dt="2023-03-13T12:53:13.576" v="4140" actId="20577"/>
          <ac:spMkLst>
            <pc:docMk/>
            <pc:sldMk cId="2680390389" sldId="875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56:17.779" v="4368" actId="207"/>
          <ac:spMkLst>
            <pc:docMk/>
            <pc:sldMk cId="2680390389" sldId="875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2:59:34.420" v="4418" actId="20577"/>
        <pc:sldMkLst>
          <pc:docMk/>
          <pc:sldMk cId="317983299" sldId="876"/>
        </pc:sldMkLst>
        <pc:spChg chg="mod">
          <ac:chgData name="YANG, Yan ni [Alumni]" userId="7d707a65-5569-43f7-97aa-c489d0311d87" providerId="ADAL" clId="{CDF9A2A1-28E1-4CED-A138-535D116789DB}" dt="2023-03-13T12:59:24.450" v="4384" actId="1035"/>
          <ac:spMkLst>
            <pc:docMk/>
            <pc:sldMk cId="317983299" sldId="876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59:34.420" v="4418" actId="20577"/>
          <ac:spMkLst>
            <pc:docMk/>
            <pc:sldMk cId="317983299" sldId="876"/>
            <ac:spMk id="39938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3:13:00.773" v="4974" actId="20577"/>
        <pc:sldMkLst>
          <pc:docMk/>
          <pc:sldMk cId="2223419838" sldId="877"/>
        </pc:sldMkLst>
        <pc:spChg chg="mod">
          <ac:chgData name="YANG, Yan ni [Alumni]" userId="7d707a65-5569-43f7-97aa-c489d0311d87" providerId="ADAL" clId="{CDF9A2A1-28E1-4CED-A138-535D116789DB}" dt="2023-03-13T13:13:00.773" v="4974" actId="20577"/>
          <ac:spMkLst>
            <pc:docMk/>
            <pc:sldMk cId="2223419838" sldId="877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3:24:30.760" v="5030" actId="207"/>
        <pc:sldMkLst>
          <pc:docMk/>
          <pc:sldMk cId="1103725047" sldId="879"/>
        </pc:sldMkLst>
        <pc:spChg chg="mod">
          <ac:chgData name="YANG, Yan ni [Alumni]" userId="7d707a65-5569-43f7-97aa-c489d0311d87" providerId="ADAL" clId="{CDF9A2A1-28E1-4CED-A138-535D116789DB}" dt="2023-03-13T13:24:30.760" v="5030" actId="207"/>
          <ac:spMkLst>
            <pc:docMk/>
            <pc:sldMk cId="1103725047" sldId="879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13:24.962" v="4988" actId="1036"/>
          <ac:spMkLst>
            <pc:docMk/>
            <pc:sldMk cId="1103725047" sldId="879"/>
            <ac:spMk id="40962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3:24:13.824" v="5029" actId="1035"/>
        <pc:sldMkLst>
          <pc:docMk/>
          <pc:sldMk cId="3396129206" sldId="880"/>
        </pc:sldMkLst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0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13.824" v="5029" actId="1035"/>
          <ac:spMkLst>
            <pc:docMk/>
            <pc:sldMk cId="3396129206" sldId="880"/>
            <ac:spMk id="42018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13T13:24:13.824" v="5029" actId="1035"/>
          <ac:grpSpMkLst>
            <pc:docMk/>
            <pc:sldMk cId="3396129206" sldId="880"/>
            <ac:grpSpMk id="42001" creationId="{00000000-0000-0000-0000-000000000000}"/>
          </ac:grpSpMkLst>
        </pc:grpChg>
      </pc:sldChg>
      <pc:sldChg chg="modSp mod">
        <pc:chgData name="YANG, Yan ni [Alumni]" userId="7d707a65-5569-43f7-97aa-c489d0311d87" providerId="ADAL" clId="{CDF9A2A1-28E1-4CED-A138-535D116789DB}" dt="2023-03-13T13:33:40.928" v="5303" actId="20577"/>
        <pc:sldMkLst>
          <pc:docMk/>
          <pc:sldMk cId="1158780077" sldId="881"/>
        </pc:sldMkLst>
        <pc:spChg chg="mod">
          <ac:chgData name="YANG, Yan ni [Alumni]" userId="7d707a65-5569-43f7-97aa-c489d0311d87" providerId="ADAL" clId="{CDF9A2A1-28E1-4CED-A138-535D116789DB}" dt="2023-03-13T13:33:40.928" v="5303" actId="20577"/>
          <ac:spMkLst>
            <pc:docMk/>
            <pc:sldMk cId="1158780077" sldId="881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24:57.575" v="5052" actId="1035"/>
          <ac:spMkLst>
            <pc:docMk/>
            <pc:sldMk cId="1158780077" sldId="881"/>
            <ac:spMk id="44034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13T13:50:56.917" v="5433" actId="948"/>
        <pc:sldMkLst>
          <pc:docMk/>
          <pc:sldMk cId="1963753024" sldId="883"/>
        </pc:sldMkLst>
        <pc:spChg chg="mod">
          <ac:chgData name="YANG, Yan ni [Alumni]" userId="7d707a65-5569-43f7-97aa-c489d0311d87" providerId="ADAL" clId="{CDF9A2A1-28E1-4CED-A138-535D116789DB}" dt="2023-03-13T13:50:56.917" v="5433" actId="948"/>
          <ac:spMkLst>
            <pc:docMk/>
            <pc:sldMk cId="1963753024" sldId="883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0:36.868" v="5429" actId="1035"/>
          <ac:spMkLst>
            <pc:docMk/>
            <pc:sldMk cId="1963753024" sldId="883"/>
            <ac:spMk id="45058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13T13:51:03.460" v="5447" actId="1035"/>
        <pc:sldMkLst>
          <pc:docMk/>
          <pc:sldMk cId="1578152962" sldId="885"/>
        </pc:sldMkLst>
        <pc:spChg chg="mod">
          <ac:chgData name="YANG, Yan ni [Alumni]" userId="7d707a65-5569-43f7-97aa-c489d0311d87" providerId="ADAL" clId="{CDF9A2A1-28E1-4CED-A138-535D116789DB}" dt="2023-03-13T13:51:03.460" v="5447" actId="1035"/>
          <ac:spMkLst>
            <pc:docMk/>
            <pc:sldMk cId="1578152962" sldId="885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1:03.460" v="5447" actId="1035"/>
          <ac:spMkLst>
            <pc:docMk/>
            <pc:sldMk cId="1578152962" sldId="885"/>
            <ac:spMk id="46082" creationId="{00000000-0000-0000-0000-000000000000}"/>
          </ac:spMkLst>
        </pc:spChg>
      </pc:sldChg>
      <pc:sldChg chg="addSp modSp mod modAnim">
        <pc:chgData name="YANG, Yan ni [Alumni]" userId="7d707a65-5569-43f7-97aa-c489d0311d87" providerId="ADAL" clId="{CDF9A2A1-28E1-4CED-A138-535D116789DB}" dt="2023-03-13T13:57:59.484" v="5534" actId="1036"/>
        <pc:sldMkLst>
          <pc:docMk/>
          <pc:sldMk cId="221577176" sldId="886"/>
        </pc:sldMkLst>
        <pc:spChg chg="add mod">
          <ac:chgData name="YANG, Yan ni [Alumni]" userId="7d707a65-5569-43f7-97aa-c489d0311d87" providerId="ADAL" clId="{CDF9A2A1-28E1-4CED-A138-535D116789DB}" dt="2023-03-13T13:57:59.484" v="5534" actId="1036"/>
          <ac:spMkLst>
            <pc:docMk/>
            <pc:sldMk cId="221577176" sldId="886"/>
            <ac:spMk id="2" creationId="{C264FF91-D554-3E02-96DD-9C1950029CA4}"/>
          </ac:spMkLst>
        </pc:spChg>
        <pc:spChg chg="mod">
          <ac:chgData name="YANG, Yan ni [Alumni]" userId="7d707a65-5569-43f7-97aa-c489d0311d87" providerId="ADAL" clId="{CDF9A2A1-28E1-4CED-A138-535D116789DB}" dt="2023-03-13T13:51:26.620" v="5449" actId="255"/>
          <ac:spMkLst>
            <pc:docMk/>
            <pc:sldMk cId="221577176" sldId="886"/>
            <ac:spMk id="4710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7:59.484" v="5534" actId="1036"/>
          <ac:spMkLst>
            <pc:docMk/>
            <pc:sldMk cId="221577176" sldId="886"/>
            <ac:spMk id="47109" creationId="{00000000-0000-0000-0000-000000000000}"/>
          </ac:spMkLst>
        </pc:spChg>
      </pc:sldChg>
      <pc:sldChg chg="addSp delSp modSp mod modAnim">
        <pc:chgData name="YANG, Yan ni [Alumni]" userId="7d707a65-5569-43f7-97aa-c489d0311d87" providerId="ADAL" clId="{CDF9A2A1-28E1-4CED-A138-535D116789DB}" dt="2023-03-13T13:58:29.210" v="5544" actId="1037"/>
        <pc:sldMkLst>
          <pc:docMk/>
          <pc:sldMk cId="282247615" sldId="887"/>
        </pc:sldMkLst>
        <pc:spChg chg="add mod">
          <ac:chgData name="YANG, Yan ni [Alumni]" userId="7d707a65-5569-43f7-97aa-c489d0311d87" providerId="ADAL" clId="{CDF9A2A1-28E1-4CED-A138-535D116789DB}" dt="2023-03-13T13:58:29.210" v="5544" actId="1037"/>
          <ac:spMkLst>
            <pc:docMk/>
            <pc:sldMk cId="282247615" sldId="887"/>
            <ac:spMk id="3" creationId="{4977BD1B-23EE-E171-F3A2-536E7FF52D95}"/>
          </ac:spMkLst>
        </pc:spChg>
        <pc:spChg chg="del mod">
          <ac:chgData name="YANG, Yan ni [Alumni]" userId="7d707a65-5569-43f7-97aa-c489d0311d87" providerId="ADAL" clId="{CDF9A2A1-28E1-4CED-A138-535D116789DB}" dt="2023-03-13T13:51:50.419" v="5454" actId="478"/>
          <ac:spMkLst>
            <pc:docMk/>
            <pc:sldMk cId="282247615" sldId="887"/>
            <ac:spMk id="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8:07.738" v="5536" actId="1076"/>
          <ac:spMkLst>
            <pc:docMk/>
            <pc:sldMk cId="282247615" sldId="887"/>
            <ac:spMk id="4813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8:25.378" v="5542" actId="1076"/>
          <ac:spMkLst>
            <pc:docMk/>
            <pc:sldMk cId="282247615" sldId="887"/>
            <ac:spMk id="48134" creationId="{00000000-0000-0000-0000-000000000000}"/>
          </ac:spMkLst>
        </pc:spChg>
      </pc:sldChg>
      <pc:sldChg chg="addSp delSp modSp mod modAnim">
        <pc:chgData name="YANG, Yan ni [Alumni]" userId="7d707a65-5569-43f7-97aa-c489d0311d87" providerId="ADAL" clId="{CDF9A2A1-28E1-4CED-A138-535D116789DB}" dt="2023-03-13T13:57:49.790" v="5529" actId="1076"/>
        <pc:sldMkLst>
          <pc:docMk/>
          <pc:sldMk cId="2623616136" sldId="888"/>
        </pc:sldMkLst>
        <pc:spChg chg="add mod">
          <ac:chgData name="YANG, Yan ni [Alumni]" userId="7d707a65-5569-43f7-97aa-c489d0311d87" providerId="ADAL" clId="{CDF9A2A1-28E1-4CED-A138-535D116789DB}" dt="2023-03-13T13:57:49.790" v="5529" actId="1076"/>
          <ac:spMkLst>
            <pc:docMk/>
            <pc:sldMk cId="2623616136" sldId="888"/>
            <ac:spMk id="3" creationId="{90015FA2-473D-7ECB-56AA-CDB01B4418F7}"/>
          </ac:spMkLst>
        </pc:spChg>
        <pc:spChg chg="del">
          <ac:chgData name="YANG, Yan ni [Alumni]" userId="7d707a65-5569-43f7-97aa-c489d0311d87" providerId="ADAL" clId="{CDF9A2A1-28E1-4CED-A138-535D116789DB}" dt="2023-03-13T13:52:12.597" v="5457" actId="478"/>
          <ac:spMkLst>
            <pc:docMk/>
            <pc:sldMk cId="2623616136" sldId="888"/>
            <ac:spMk id="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7:42.947" v="5527" actId="1076"/>
          <ac:spMkLst>
            <pc:docMk/>
            <pc:sldMk cId="2623616136" sldId="888"/>
            <ac:spMk id="4915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7:46.068" v="5528" actId="255"/>
          <ac:spMkLst>
            <pc:docMk/>
            <pc:sldMk cId="2623616136" sldId="888"/>
            <ac:spMk id="49157" creationId="{00000000-0000-0000-0000-000000000000}"/>
          </ac:spMkLst>
        </pc:spChg>
      </pc:sldChg>
      <pc:sldChg chg="modSp add">
        <pc:chgData name="YANG, Yan ni [Alumni]" userId="7d707a65-5569-43f7-97aa-c489d0311d87" providerId="ADAL" clId="{CDF9A2A1-28E1-4CED-A138-535D116789DB}" dt="2023-03-13T13:57:05.465" v="5522"/>
        <pc:sldMkLst>
          <pc:docMk/>
          <pc:sldMk cId="1385612431" sldId="889"/>
        </pc:sldMkLst>
        <pc:spChg chg="mod">
          <ac:chgData name="YANG, Yan ni [Alumni]" userId="7d707a65-5569-43f7-97aa-c489d0311d87" providerId="ADAL" clId="{CDF9A2A1-28E1-4CED-A138-535D116789DB}" dt="2023-03-13T13:57:05.465" v="5522"/>
          <ac:spMkLst>
            <pc:docMk/>
            <pc:sldMk cId="1385612431" sldId="889"/>
            <ac:spMk id="4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6:59.984" v="5521" actId="2696"/>
        <pc:sldMkLst>
          <pc:docMk/>
          <pc:sldMk cId="3435473168" sldId="889"/>
        </pc:sldMkLst>
      </pc:sldChg>
      <pc:sldChg chg="modSp add">
        <pc:chgData name="YANG, Yan ni [Alumni]" userId="7d707a65-5569-43f7-97aa-c489d0311d87" providerId="ADAL" clId="{CDF9A2A1-28E1-4CED-A138-535D116789DB}" dt="2023-03-13T13:57:05.465" v="5522"/>
        <pc:sldMkLst>
          <pc:docMk/>
          <pc:sldMk cId="257321593" sldId="890"/>
        </pc:sldMkLst>
        <pc:spChg chg="mod">
          <ac:chgData name="YANG, Yan ni [Alumni]" userId="7d707a65-5569-43f7-97aa-c489d0311d87" providerId="ADAL" clId="{CDF9A2A1-28E1-4CED-A138-535D116789DB}" dt="2023-03-13T13:57:05.465" v="5522"/>
          <ac:spMkLst>
            <pc:docMk/>
            <pc:sldMk cId="257321593" sldId="890"/>
            <ac:spMk id="2" creationId="{00000000-0000-0000-0000-000000000000}"/>
          </ac:spMkLst>
        </pc:spChg>
      </pc:sldChg>
      <pc:sldChg chg="modSp del">
        <pc:chgData name="YANG, Yan ni [Alumni]" userId="7d707a65-5569-43f7-97aa-c489d0311d87" providerId="ADAL" clId="{CDF9A2A1-28E1-4CED-A138-535D116789DB}" dt="2023-03-13T13:56:59.984" v="5521" actId="2696"/>
        <pc:sldMkLst>
          <pc:docMk/>
          <pc:sldMk cId="356835460" sldId="890"/>
        </pc:sldMkLst>
        <pc:spChg chg="mod">
          <ac:chgData name="YANG, Yan ni [Alumni]" userId="7d707a65-5569-43f7-97aa-c489d0311d87" providerId="ADAL" clId="{CDF9A2A1-28E1-4CED-A138-535D116789DB}" dt="2023-03-13T13:54:26.515" v="5518" actId="1038"/>
          <ac:spMkLst>
            <pc:docMk/>
            <pc:sldMk cId="356835460" sldId="890"/>
            <ac:spMk id="9933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54:26.515" v="5518" actId="1038"/>
          <ac:spMkLst>
            <pc:docMk/>
            <pc:sldMk cId="356835460" sldId="890"/>
            <ac:spMk id="99332" creationId="{00000000-0000-0000-0000-000000000000}"/>
          </ac:spMkLst>
        </pc:spChg>
      </pc:sldChg>
      <pc:sldChg chg="modSp add">
        <pc:chgData name="YANG, Yan ni [Alumni]" userId="7d707a65-5569-43f7-97aa-c489d0311d87" providerId="ADAL" clId="{CDF9A2A1-28E1-4CED-A138-535D116789DB}" dt="2023-03-13T13:57:05.465" v="5522"/>
        <pc:sldMkLst>
          <pc:docMk/>
          <pc:sldMk cId="678523053" sldId="891"/>
        </pc:sldMkLst>
        <pc:spChg chg="mod">
          <ac:chgData name="YANG, Yan ni [Alumni]" userId="7d707a65-5569-43f7-97aa-c489d0311d87" providerId="ADAL" clId="{CDF9A2A1-28E1-4CED-A138-535D116789DB}" dt="2023-03-13T13:57:05.465" v="5522"/>
          <ac:spMkLst>
            <pc:docMk/>
            <pc:sldMk cId="678523053" sldId="891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6:59.984" v="5521" actId="2696"/>
        <pc:sldMkLst>
          <pc:docMk/>
          <pc:sldMk cId="994310672" sldId="891"/>
        </pc:sldMkLst>
      </pc:sldChg>
      <pc:sldChg chg="del">
        <pc:chgData name="YANG, Yan ni [Alumni]" userId="7d707a65-5569-43f7-97aa-c489d0311d87" providerId="ADAL" clId="{CDF9A2A1-28E1-4CED-A138-535D116789DB}" dt="2023-03-13T13:56:59.984" v="5521" actId="2696"/>
        <pc:sldMkLst>
          <pc:docMk/>
          <pc:sldMk cId="687531088" sldId="892"/>
        </pc:sldMkLst>
      </pc:sldChg>
      <pc:sldChg chg="modSp add">
        <pc:chgData name="YANG, Yan ni [Alumni]" userId="7d707a65-5569-43f7-97aa-c489d0311d87" providerId="ADAL" clId="{CDF9A2A1-28E1-4CED-A138-535D116789DB}" dt="2023-03-13T13:57:05.465" v="5522"/>
        <pc:sldMkLst>
          <pc:docMk/>
          <pc:sldMk cId="3172476531" sldId="892"/>
        </pc:sldMkLst>
        <pc:spChg chg="mod">
          <ac:chgData name="YANG, Yan ni [Alumni]" userId="7d707a65-5569-43f7-97aa-c489d0311d87" providerId="ADAL" clId="{CDF9A2A1-28E1-4CED-A138-535D116789DB}" dt="2023-03-13T13:57:05.465" v="5522"/>
          <ac:spMkLst>
            <pc:docMk/>
            <pc:sldMk cId="3172476531" sldId="892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2314925038" sldId="893"/>
        </pc:sldMkLst>
      </pc:sldChg>
      <pc:sldChg chg="modSp add">
        <pc:chgData name="YANG, Yan ni [Alumni]" userId="7d707a65-5569-43f7-97aa-c489d0311d87" providerId="ADAL" clId="{CDF9A2A1-28E1-4CED-A138-535D116789DB}" dt="2023-03-13T13:56:09.686" v="5520"/>
        <pc:sldMkLst>
          <pc:docMk/>
          <pc:sldMk cId="3679523310" sldId="893"/>
        </pc:sldMkLst>
        <pc:spChg chg="mod">
          <ac:chgData name="YANG, Yan ni [Alumni]" userId="7d707a65-5569-43f7-97aa-c489d0311d87" providerId="ADAL" clId="{CDF9A2A1-28E1-4CED-A138-535D116789DB}" dt="2023-03-13T13:56:09.686" v="5520"/>
          <ac:spMkLst>
            <pc:docMk/>
            <pc:sldMk cId="3679523310" sldId="893"/>
            <ac:spMk id="4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950237716" sldId="894"/>
        </pc:sldMkLst>
      </pc:sldChg>
      <pc:sldChg chg="modSp add">
        <pc:chgData name="YANG, Yan ni [Alumni]" userId="7d707a65-5569-43f7-97aa-c489d0311d87" providerId="ADAL" clId="{CDF9A2A1-28E1-4CED-A138-535D116789DB}" dt="2023-03-13T13:56:09.686" v="5520"/>
        <pc:sldMkLst>
          <pc:docMk/>
          <pc:sldMk cId="3902531163" sldId="894"/>
        </pc:sldMkLst>
        <pc:spChg chg="mod">
          <ac:chgData name="YANG, Yan ni [Alumni]" userId="7d707a65-5569-43f7-97aa-c489d0311d87" providerId="ADAL" clId="{CDF9A2A1-28E1-4CED-A138-535D116789DB}" dt="2023-03-13T13:56:09.686" v="5520"/>
          <ac:spMkLst>
            <pc:docMk/>
            <pc:sldMk cId="3902531163" sldId="894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2987318333" sldId="895"/>
        </pc:sldMkLst>
      </pc:sldChg>
      <pc:sldChg chg="modSp add">
        <pc:chgData name="YANG, Yan ni [Alumni]" userId="7d707a65-5569-43f7-97aa-c489d0311d87" providerId="ADAL" clId="{CDF9A2A1-28E1-4CED-A138-535D116789DB}" dt="2023-03-13T13:56:09.686" v="5520"/>
        <pc:sldMkLst>
          <pc:docMk/>
          <pc:sldMk cId="3140887911" sldId="895"/>
        </pc:sldMkLst>
        <pc:spChg chg="mod">
          <ac:chgData name="YANG, Yan ni [Alumni]" userId="7d707a65-5569-43f7-97aa-c489d0311d87" providerId="ADAL" clId="{CDF9A2A1-28E1-4CED-A138-535D116789DB}" dt="2023-03-13T13:56:09.686" v="5520"/>
          <ac:spMkLst>
            <pc:docMk/>
            <pc:sldMk cId="3140887911" sldId="895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1628397201" sldId="896"/>
        </pc:sldMkLst>
      </pc:sldChg>
      <pc:sldChg chg="add">
        <pc:chgData name="YANG, Yan ni [Alumni]" userId="7d707a65-5569-43f7-97aa-c489d0311d87" providerId="ADAL" clId="{CDF9A2A1-28E1-4CED-A138-535D116789DB}" dt="2023-03-13T13:56:09.686" v="5520"/>
        <pc:sldMkLst>
          <pc:docMk/>
          <pc:sldMk cId="2491484228" sldId="896"/>
        </pc:sldMkLst>
      </pc:sldChg>
      <pc:sldChg chg="modSp add">
        <pc:chgData name="YANG, Yan ni [Alumni]" userId="7d707a65-5569-43f7-97aa-c489d0311d87" providerId="ADAL" clId="{CDF9A2A1-28E1-4CED-A138-535D116789DB}" dt="2023-03-13T13:56:09.686" v="5520"/>
        <pc:sldMkLst>
          <pc:docMk/>
          <pc:sldMk cId="3468519731" sldId="897"/>
        </pc:sldMkLst>
        <pc:spChg chg="mod">
          <ac:chgData name="YANG, Yan ni [Alumni]" userId="7d707a65-5569-43f7-97aa-c489d0311d87" providerId="ADAL" clId="{CDF9A2A1-28E1-4CED-A138-535D116789DB}" dt="2023-03-13T13:56:09.686" v="5520"/>
          <ac:spMkLst>
            <pc:docMk/>
            <pc:sldMk cId="3468519731" sldId="897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3620110176" sldId="897"/>
        </pc:sldMkLst>
      </pc:sldChg>
      <pc:sldChg chg="modSp add">
        <pc:chgData name="YANG, Yan ni [Alumni]" userId="7d707a65-5569-43f7-97aa-c489d0311d87" providerId="ADAL" clId="{CDF9A2A1-28E1-4CED-A138-535D116789DB}" dt="2023-03-13T13:56:09.686" v="5520"/>
        <pc:sldMkLst>
          <pc:docMk/>
          <pc:sldMk cId="1925027601" sldId="898"/>
        </pc:sldMkLst>
        <pc:spChg chg="mod">
          <ac:chgData name="YANG, Yan ni [Alumni]" userId="7d707a65-5569-43f7-97aa-c489d0311d87" providerId="ADAL" clId="{CDF9A2A1-28E1-4CED-A138-535D116789DB}" dt="2023-03-13T13:56:09.686" v="5520"/>
          <ac:spMkLst>
            <pc:docMk/>
            <pc:sldMk cId="1925027601" sldId="898"/>
            <ac:spMk id="2" creationId="{00000000-0000-0000-0000-000000000000}"/>
          </ac:spMkLst>
        </pc:spChg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3368249549" sldId="898"/>
        </pc:sldMkLst>
      </pc:sldChg>
      <pc:sldChg chg="del">
        <pc:chgData name="YANG, Yan ni [Alumni]" userId="7d707a65-5569-43f7-97aa-c489d0311d87" providerId="ADAL" clId="{CDF9A2A1-28E1-4CED-A138-535D116789DB}" dt="2023-03-13T13:55:51.506" v="5519" actId="2696"/>
        <pc:sldMkLst>
          <pc:docMk/>
          <pc:sldMk cId="2369780707" sldId="899"/>
        </pc:sldMkLst>
      </pc:sldChg>
      <pc:sldChg chg="add">
        <pc:chgData name="YANG, Yan ni [Alumni]" userId="7d707a65-5569-43f7-97aa-c489d0311d87" providerId="ADAL" clId="{CDF9A2A1-28E1-4CED-A138-535D116789DB}" dt="2023-03-13T13:56:09.686" v="5520"/>
        <pc:sldMkLst>
          <pc:docMk/>
          <pc:sldMk cId="2551565734" sldId="899"/>
        </pc:sldMkLst>
      </pc:sldChg>
      <pc:sldChg chg="modSp">
        <pc:chgData name="YANG, Yan ni [Alumni]" userId="7d707a65-5569-43f7-97aa-c489d0311d87" providerId="ADAL" clId="{CDF9A2A1-28E1-4CED-A138-535D116789DB}" dt="2023-03-20T10:14:01.140" v="6427" actId="1035"/>
        <pc:sldMkLst>
          <pc:docMk/>
          <pc:sldMk cId="349026331" sldId="900"/>
        </pc:sldMkLst>
        <pc:spChg chg="mod">
          <ac:chgData name="YANG, Yan ni [Alumni]" userId="7d707a65-5569-43f7-97aa-c489d0311d87" providerId="ADAL" clId="{CDF9A2A1-28E1-4CED-A138-535D116789DB}" dt="2023-03-20T10:14:01.140" v="6427" actId="1035"/>
          <ac:spMkLst>
            <pc:docMk/>
            <pc:sldMk cId="349026331" sldId="900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10:14:01.140" v="6427" actId="1035"/>
          <ac:spMkLst>
            <pc:docMk/>
            <pc:sldMk cId="349026331" sldId="900"/>
            <ac:spMk id="72707" creationId="{00000000-0000-0000-0000-000000000000}"/>
          </ac:spMkLst>
        </pc:spChg>
      </pc:sldChg>
      <pc:sldChg chg="modSp mod">
        <pc:chgData name="YANG, Yan ni [Alumni]" userId="7d707a65-5569-43f7-97aa-c489d0311d87" providerId="ADAL" clId="{CDF9A2A1-28E1-4CED-A138-535D116789DB}" dt="2023-03-20T08:55:30.638" v="6165" actId="255"/>
        <pc:sldMkLst>
          <pc:docMk/>
          <pc:sldMk cId="2905636161" sldId="912"/>
        </pc:sldMkLst>
        <pc:spChg chg="mod">
          <ac:chgData name="YANG, Yan ni [Alumni]" userId="7d707a65-5569-43f7-97aa-c489d0311d87" providerId="ADAL" clId="{CDF9A2A1-28E1-4CED-A138-535D116789DB}" dt="2023-03-20T08:55:30.638" v="6165" actId="255"/>
          <ac:spMkLst>
            <pc:docMk/>
            <pc:sldMk cId="2905636161" sldId="912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53:32.574" v="6143" actId="1035"/>
          <ac:spMkLst>
            <pc:docMk/>
            <pc:sldMk cId="2905636161" sldId="912"/>
            <ac:spMk id="71683" creationId="{00000000-0000-0000-0000-000000000000}"/>
          </ac:spMkLst>
        </pc:spChg>
      </pc:sldChg>
      <pc:sldChg chg="addSp modSp mod">
        <pc:chgData name="YANG, Yan ni [Alumni]" userId="7d707a65-5569-43f7-97aa-c489d0311d87" providerId="ADAL" clId="{CDF9A2A1-28E1-4CED-A138-535D116789DB}" dt="2023-03-20T09:43:03.375" v="6412" actId="255"/>
        <pc:sldMkLst>
          <pc:docMk/>
          <pc:sldMk cId="4004235286" sldId="913"/>
        </pc:sldMkLst>
        <pc:spChg chg="add mod">
          <ac:chgData name="YANG, Yan ni [Alumni]" userId="7d707a65-5569-43f7-97aa-c489d0311d87" providerId="ADAL" clId="{CDF9A2A1-28E1-4CED-A138-535D116789DB}" dt="2023-03-20T09:43:03.375" v="6412" actId="255"/>
          <ac:spMkLst>
            <pc:docMk/>
            <pc:sldMk cId="4004235286" sldId="913"/>
            <ac:spMk id="2" creationId="{9A9F34DF-C07E-5823-C59F-F7E24FF5C5A2}"/>
          </ac:spMkLst>
        </pc:spChg>
        <pc:spChg chg="mod">
          <ac:chgData name="YANG, Yan ni [Alumni]" userId="7d707a65-5569-43f7-97aa-c489d0311d87" providerId="ADAL" clId="{CDF9A2A1-28E1-4CED-A138-535D116789DB}" dt="2023-03-20T09:23:00.995" v="6333" actId="20577"/>
          <ac:spMkLst>
            <pc:docMk/>
            <pc:sldMk cId="4004235286" sldId="913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8:56:07.946" v="6172" actId="1035"/>
          <ac:spMkLst>
            <pc:docMk/>
            <pc:sldMk cId="4004235286" sldId="913"/>
            <ac:spMk id="71683" creationId="{00000000-0000-0000-0000-000000000000}"/>
          </ac:spMkLst>
        </pc:spChg>
      </pc:sldChg>
      <pc:sldChg chg="modSp">
        <pc:chgData name="YANG, Yan ni [Alumni]" userId="7d707a65-5569-43f7-97aa-c489d0311d87" providerId="ADAL" clId="{CDF9A2A1-28E1-4CED-A138-535D116789DB}" dt="2023-03-20T09:23:22.955" v="6353" actId="1035"/>
        <pc:sldMkLst>
          <pc:docMk/>
          <pc:sldMk cId="3775000236" sldId="914"/>
        </pc:sldMkLst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7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7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7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7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3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4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7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8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89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90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91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92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20T09:23:22.955" v="6353" actId="1035"/>
          <ac:spMkLst>
            <pc:docMk/>
            <pc:sldMk cId="3775000236" sldId="914"/>
            <ac:spMk id="79893" creationId="{00000000-0000-0000-0000-000000000000}"/>
          </ac:spMkLst>
        </pc:spChg>
        <pc:grpChg chg="mod">
          <ac:chgData name="YANG, Yan ni [Alumni]" userId="7d707a65-5569-43f7-97aa-c489d0311d87" providerId="ADAL" clId="{CDF9A2A1-28E1-4CED-A138-535D116789DB}" dt="2023-03-20T09:23:22.955" v="6353" actId="1035"/>
          <ac:grpSpMkLst>
            <pc:docMk/>
            <pc:sldMk cId="3775000236" sldId="914"/>
            <ac:grpSpMk id="79876" creationId="{00000000-0000-0000-0000-000000000000}"/>
          </ac:grpSpMkLst>
        </pc:grpChg>
        <pc:grpChg chg="mod">
          <ac:chgData name="YANG, Yan ni [Alumni]" userId="7d707a65-5569-43f7-97aa-c489d0311d87" providerId="ADAL" clId="{CDF9A2A1-28E1-4CED-A138-535D116789DB}" dt="2023-03-20T09:23:22.955" v="6353" actId="1035"/>
          <ac:grpSpMkLst>
            <pc:docMk/>
            <pc:sldMk cId="3775000236" sldId="914"/>
            <ac:grpSpMk id="79881" creationId="{00000000-0000-0000-0000-000000000000}"/>
          </ac:grpSpMkLst>
        </pc:grpChg>
      </pc:sldChg>
      <pc:sldChg chg="modSp add mod ord">
        <pc:chgData name="YANG, Yan ni [Alumni]" userId="7d707a65-5569-43f7-97aa-c489d0311d87" providerId="ADAL" clId="{CDF9A2A1-28E1-4CED-A138-535D116789DB}" dt="2023-03-13T08:43:47.322" v="1151"/>
        <pc:sldMkLst>
          <pc:docMk/>
          <pc:sldMk cId="4181076851" sldId="915"/>
        </pc:sldMkLst>
        <pc:spChg chg="mod">
          <ac:chgData name="YANG, Yan ni [Alumni]" userId="7d707a65-5569-43f7-97aa-c489d0311d87" providerId="ADAL" clId="{CDF9A2A1-28E1-4CED-A138-535D116789DB}" dt="2023-03-13T08:43:43.437" v="1149" actId="27636"/>
          <ac:spMkLst>
            <pc:docMk/>
            <pc:sldMk cId="4181076851" sldId="915"/>
            <ac:spMk id="3" creationId="{00000000-0000-0000-0000-000000000000}"/>
          </ac:spMkLst>
        </pc:spChg>
      </pc:sldChg>
      <pc:sldChg chg="addSp delSp modSp new mod modAnim">
        <pc:chgData name="YANG, Yan ni [Alumni]" userId="7d707a65-5569-43f7-97aa-c489d0311d87" providerId="ADAL" clId="{CDF9A2A1-28E1-4CED-A138-535D116789DB}" dt="2023-03-13T13:43:22.141" v="5329" actId="20577"/>
        <pc:sldMkLst>
          <pc:docMk/>
          <pc:sldMk cId="3706476977" sldId="916"/>
        </pc:sldMkLst>
        <pc:spChg chg="mod">
          <ac:chgData name="YANG, Yan ni [Alumni]" userId="7d707a65-5569-43f7-97aa-c489d0311d87" providerId="ADAL" clId="{CDF9A2A1-28E1-4CED-A138-535D116789DB}" dt="2023-03-13T09:08:54.548" v="1552" actId="20577"/>
          <ac:spMkLst>
            <pc:docMk/>
            <pc:sldMk cId="3706476977" sldId="916"/>
            <ac:spMk id="2" creationId="{12B10391-A75D-78D1-0CBC-B2C3A40DAD4B}"/>
          </ac:spMkLst>
        </pc:spChg>
        <pc:spChg chg="add del mod">
          <ac:chgData name="YANG, Yan ni [Alumni]" userId="7d707a65-5569-43f7-97aa-c489d0311d87" providerId="ADAL" clId="{CDF9A2A1-28E1-4CED-A138-535D116789DB}" dt="2023-03-13T13:42:53.871" v="5323"/>
          <ac:spMkLst>
            <pc:docMk/>
            <pc:sldMk cId="3706476977" sldId="916"/>
            <ac:spMk id="3" creationId="{37DD0DC0-3964-241A-0B06-8F7F1BC74F4D}"/>
          </ac:spMkLst>
        </pc:spChg>
        <pc:spChg chg="add del mod">
          <ac:chgData name="YANG, Yan ni [Alumni]" userId="7d707a65-5569-43f7-97aa-c489d0311d87" providerId="ADAL" clId="{CDF9A2A1-28E1-4CED-A138-535D116789DB}" dt="2023-03-13T13:42:52.176" v="5321"/>
          <ac:spMkLst>
            <pc:docMk/>
            <pc:sldMk cId="3706476977" sldId="916"/>
            <ac:spMk id="4" creationId="{73EEB397-B0D3-437D-661A-70B1C71AE871}"/>
          </ac:spMkLst>
        </pc:spChg>
        <pc:spChg chg="add mod">
          <ac:chgData name="YANG, Yan ni [Alumni]" userId="7d707a65-5569-43f7-97aa-c489d0311d87" providerId="ADAL" clId="{CDF9A2A1-28E1-4CED-A138-535D116789DB}" dt="2023-03-13T13:43:22.141" v="5329" actId="20577"/>
          <ac:spMkLst>
            <pc:docMk/>
            <pc:sldMk cId="3706476977" sldId="916"/>
            <ac:spMk id="5" creationId="{AD5FB6D3-04D8-1679-B302-533A7CB4EB21}"/>
          </ac:spMkLst>
        </pc:spChg>
      </pc:sldChg>
      <pc:sldChg chg="modSp add mod">
        <pc:chgData name="YANG, Yan ni [Alumni]" userId="7d707a65-5569-43f7-97aa-c489d0311d87" providerId="ADAL" clId="{CDF9A2A1-28E1-4CED-A138-535D116789DB}" dt="2023-03-13T09:51:28.544" v="3445" actId="20577"/>
        <pc:sldMkLst>
          <pc:docMk/>
          <pc:sldMk cId="572009112" sldId="917"/>
        </pc:sldMkLst>
        <pc:spChg chg="mod">
          <ac:chgData name="YANG, Yan ni [Alumni]" userId="7d707a65-5569-43f7-97aa-c489d0311d87" providerId="ADAL" clId="{CDF9A2A1-28E1-4CED-A138-535D116789DB}" dt="2023-03-13T09:51:28.544" v="3445" actId="20577"/>
          <ac:spMkLst>
            <pc:docMk/>
            <pc:sldMk cId="572009112" sldId="917"/>
            <ac:spMk id="33795" creationId="{00000000-0000-0000-0000-000000000000}"/>
          </ac:spMkLst>
        </pc:spChg>
      </pc:sldChg>
      <pc:sldChg chg="modSp new mod ord">
        <pc:chgData name="YANG, Yan ni [Alumni]" userId="7d707a65-5569-43f7-97aa-c489d0311d87" providerId="ADAL" clId="{CDF9A2A1-28E1-4CED-A138-535D116789DB}" dt="2023-03-13T12:46:13.887" v="4025" actId="20577"/>
        <pc:sldMkLst>
          <pc:docMk/>
          <pc:sldMk cId="881292302" sldId="918"/>
        </pc:sldMkLst>
        <pc:spChg chg="mod">
          <ac:chgData name="YANG, Yan ni [Alumni]" userId="7d707a65-5569-43f7-97aa-c489d0311d87" providerId="ADAL" clId="{CDF9A2A1-28E1-4CED-A138-535D116789DB}" dt="2023-03-13T12:46:13.887" v="4025" actId="20577"/>
          <ac:spMkLst>
            <pc:docMk/>
            <pc:sldMk cId="881292302" sldId="918"/>
            <ac:spMk id="2" creationId="{17BBB6F7-924D-2536-B93D-C188B603A239}"/>
          </ac:spMkLst>
        </pc:spChg>
        <pc:spChg chg="mod">
          <ac:chgData name="YANG, Yan ni [Alumni]" userId="7d707a65-5569-43f7-97aa-c489d0311d87" providerId="ADAL" clId="{CDF9A2A1-28E1-4CED-A138-535D116789DB}" dt="2023-03-13T12:45:54.976" v="4000" actId="20577"/>
          <ac:spMkLst>
            <pc:docMk/>
            <pc:sldMk cId="881292302" sldId="918"/>
            <ac:spMk id="3" creationId="{617F0B35-D1BC-CACE-0EA8-B14CBEBEE110}"/>
          </ac:spMkLst>
        </pc:spChg>
      </pc:sldChg>
      <pc:sldChg chg="modSp add mod">
        <pc:chgData name="YANG, Yan ni [Alumni]" userId="7d707a65-5569-43f7-97aa-c489d0311d87" providerId="ADAL" clId="{CDF9A2A1-28E1-4CED-A138-535D116789DB}" dt="2023-03-13T12:55:38.844" v="4367" actId="20577"/>
        <pc:sldMkLst>
          <pc:docMk/>
          <pc:sldMk cId="2867365248" sldId="919"/>
        </pc:sldMkLst>
        <pc:spChg chg="mod">
          <ac:chgData name="YANG, Yan ni [Alumni]" userId="7d707a65-5569-43f7-97aa-c489d0311d87" providerId="ADAL" clId="{CDF9A2A1-28E1-4CED-A138-535D116789DB}" dt="2023-03-13T12:55:38.844" v="4367" actId="20577"/>
          <ac:spMkLst>
            <pc:docMk/>
            <pc:sldMk cId="2867365248" sldId="919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2:54:24.552" v="4180" actId="20577"/>
          <ac:spMkLst>
            <pc:docMk/>
            <pc:sldMk cId="2867365248" sldId="919"/>
            <ac:spMk id="35842" creationId="{00000000-0000-0000-0000-000000000000}"/>
          </ac:spMkLst>
        </pc:spChg>
      </pc:sldChg>
      <pc:sldChg chg="modSp add mod">
        <pc:chgData name="YANG, Yan ni [Alumni]" userId="7d707a65-5569-43f7-97aa-c489d0311d87" providerId="ADAL" clId="{CDF9A2A1-28E1-4CED-A138-535D116789DB}" dt="2023-03-13T13:11:27.857" v="4760" actId="20577"/>
        <pc:sldMkLst>
          <pc:docMk/>
          <pc:sldMk cId="2606654496" sldId="920"/>
        </pc:sldMkLst>
        <pc:spChg chg="mod">
          <ac:chgData name="YANG, Yan ni [Alumni]" userId="7d707a65-5569-43f7-97aa-c489d0311d87" providerId="ADAL" clId="{CDF9A2A1-28E1-4CED-A138-535D116789DB}" dt="2023-03-13T13:11:27.857" v="4760" actId="20577"/>
          <ac:spMkLst>
            <pc:docMk/>
            <pc:sldMk cId="2606654496" sldId="920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13:04:42.004" v="4549" actId="1076"/>
          <ac:spMkLst>
            <pc:docMk/>
            <pc:sldMk cId="2606654496" sldId="920"/>
            <ac:spMk id="39938" creationId="{00000000-0000-0000-0000-000000000000}"/>
          </ac:spMkLst>
        </pc:spChg>
      </pc:sldChg>
      <pc:sldChg chg="new del">
        <pc:chgData name="YANG, Yan ni [Alumni]" userId="7d707a65-5569-43f7-97aa-c489d0311d87" providerId="ADAL" clId="{CDF9A2A1-28E1-4CED-A138-535D116789DB}" dt="2023-03-13T13:42:45.028" v="5319" actId="47"/>
        <pc:sldMkLst>
          <pc:docMk/>
          <pc:sldMk cId="1300182701" sldId="921"/>
        </pc:sldMkLst>
      </pc:sldChg>
      <pc:sldChg chg="modSp add mod modAnim">
        <pc:chgData name="YANG, Yan ni [Alumni]" userId="7d707a65-5569-43f7-97aa-c489d0311d87" providerId="ADAL" clId="{CDF9A2A1-28E1-4CED-A138-535D116789DB}" dt="2023-03-13T13:44:17.315" v="5369" actId="20577"/>
        <pc:sldMkLst>
          <pc:docMk/>
          <pc:sldMk cId="4099756659" sldId="921"/>
        </pc:sldMkLst>
        <pc:spChg chg="mod">
          <ac:chgData name="YANG, Yan ni [Alumni]" userId="7d707a65-5569-43f7-97aa-c489d0311d87" providerId="ADAL" clId="{CDF9A2A1-28E1-4CED-A138-535D116789DB}" dt="2023-03-13T13:44:11.318" v="5359" actId="20577"/>
          <ac:spMkLst>
            <pc:docMk/>
            <pc:sldMk cId="4099756659" sldId="921"/>
            <ac:spMk id="3" creationId="{37DD0DC0-3964-241A-0B06-8F7F1BC74F4D}"/>
          </ac:spMkLst>
        </pc:spChg>
        <pc:spChg chg="mod">
          <ac:chgData name="YANG, Yan ni [Alumni]" userId="7d707a65-5569-43f7-97aa-c489d0311d87" providerId="ADAL" clId="{CDF9A2A1-28E1-4CED-A138-535D116789DB}" dt="2023-03-13T13:44:17.315" v="5369" actId="20577"/>
          <ac:spMkLst>
            <pc:docMk/>
            <pc:sldMk cId="4099756659" sldId="921"/>
            <ac:spMk id="5" creationId="{AD5FB6D3-04D8-1679-B302-533A7CB4EB21}"/>
          </ac:spMkLst>
        </pc:spChg>
      </pc:sldChg>
      <pc:sldChg chg="new del">
        <pc:chgData name="YANG, Yan ni [Alumni]" userId="7d707a65-5569-43f7-97aa-c489d0311d87" providerId="ADAL" clId="{CDF9A2A1-28E1-4CED-A138-535D116789DB}" dt="2023-03-13T13:44:36.746" v="5371" actId="680"/>
        <pc:sldMkLst>
          <pc:docMk/>
          <pc:sldMk cId="587823663" sldId="922"/>
        </pc:sldMkLst>
      </pc:sldChg>
      <pc:sldChg chg="modSp add mod modAnim">
        <pc:chgData name="YANG, Yan ni [Alumni]" userId="7d707a65-5569-43f7-97aa-c489d0311d87" providerId="ADAL" clId="{CDF9A2A1-28E1-4CED-A138-535D116789DB}" dt="2023-03-13T13:44:59.797" v="5376" actId="20577"/>
        <pc:sldMkLst>
          <pc:docMk/>
          <pc:sldMk cId="1298319276" sldId="922"/>
        </pc:sldMkLst>
        <pc:spChg chg="mod">
          <ac:chgData name="YANG, Yan ni [Alumni]" userId="7d707a65-5569-43f7-97aa-c489d0311d87" providerId="ADAL" clId="{CDF9A2A1-28E1-4CED-A138-535D116789DB}" dt="2023-03-13T13:44:44.606" v="5374" actId="20577"/>
          <ac:spMkLst>
            <pc:docMk/>
            <pc:sldMk cId="1298319276" sldId="922"/>
            <ac:spMk id="3" creationId="{37DD0DC0-3964-241A-0B06-8F7F1BC74F4D}"/>
          </ac:spMkLst>
        </pc:spChg>
        <pc:spChg chg="mod">
          <ac:chgData name="YANG, Yan ni [Alumni]" userId="7d707a65-5569-43f7-97aa-c489d0311d87" providerId="ADAL" clId="{CDF9A2A1-28E1-4CED-A138-535D116789DB}" dt="2023-03-13T13:44:59.797" v="5376" actId="20577"/>
          <ac:spMkLst>
            <pc:docMk/>
            <pc:sldMk cId="1298319276" sldId="922"/>
            <ac:spMk id="5" creationId="{AD5FB6D3-04D8-1679-B302-533A7CB4EB21}"/>
          </ac:spMkLst>
        </pc:spChg>
      </pc:sldChg>
      <pc:sldChg chg="addSp delSp modSp add mod delAnim modAnim">
        <pc:chgData name="YANG, Yan ni [Alumni]" userId="7d707a65-5569-43f7-97aa-c489d0311d87" providerId="ADAL" clId="{CDF9A2A1-28E1-4CED-A138-535D116789DB}" dt="2023-03-13T13:50:08.007" v="5426"/>
        <pc:sldMkLst>
          <pc:docMk/>
          <pc:sldMk cId="860113358" sldId="923"/>
        </pc:sldMkLst>
        <pc:spChg chg="mod">
          <ac:chgData name="YANG, Yan ni [Alumni]" userId="7d707a65-5569-43f7-97aa-c489d0311d87" providerId="ADAL" clId="{CDF9A2A1-28E1-4CED-A138-535D116789DB}" dt="2023-03-13T13:49:45.452" v="5420" actId="20577"/>
          <ac:spMkLst>
            <pc:docMk/>
            <pc:sldMk cId="860113358" sldId="923"/>
            <ac:spMk id="3" creationId="{37DD0DC0-3964-241A-0B06-8F7F1BC74F4D}"/>
          </ac:spMkLst>
        </pc:spChg>
        <pc:spChg chg="add mod">
          <ac:chgData name="YANG, Yan ni [Alumni]" userId="7d707a65-5569-43f7-97aa-c489d0311d87" providerId="ADAL" clId="{CDF9A2A1-28E1-4CED-A138-535D116789DB}" dt="2023-03-13T13:50:02.950" v="5425" actId="113"/>
          <ac:spMkLst>
            <pc:docMk/>
            <pc:sldMk cId="860113358" sldId="923"/>
            <ac:spMk id="4" creationId="{A7A8FC11-9725-72EB-EBFF-23E6830FD9BC}"/>
          </ac:spMkLst>
        </pc:spChg>
        <pc:spChg chg="del">
          <ac:chgData name="YANG, Yan ni [Alumni]" userId="7d707a65-5569-43f7-97aa-c489d0311d87" providerId="ADAL" clId="{CDF9A2A1-28E1-4CED-A138-535D116789DB}" dt="2023-03-13T13:49:03.127" v="5379" actId="478"/>
          <ac:spMkLst>
            <pc:docMk/>
            <pc:sldMk cId="860113358" sldId="923"/>
            <ac:spMk id="5" creationId="{AD5FB6D3-04D8-1679-B302-533A7CB4EB21}"/>
          </ac:spMkLst>
        </pc:spChg>
      </pc:sldChg>
      <pc:sldChg chg="add">
        <pc:chgData name="YANG, Yan ni [Alumni]" userId="7d707a65-5569-43f7-97aa-c489d0311d87" providerId="ADAL" clId="{CDF9A2A1-28E1-4CED-A138-535D116789DB}" dt="2023-03-20T08:31:36.909" v="5848"/>
        <pc:sldMkLst>
          <pc:docMk/>
          <pc:sldMk cId="1726325018" sldId="923"/>
        </pc:sldMkLst>
      </pc:sldChg>
      <pc:sldChg chg="del">
        <pc:chgData name="YANG, Yan ni [Alumni]" userId="7d707a65-5569-43f7-97aa-c489d0311d87" providerId="ADAL" clId="{CDF9A2A1-28E1-4CED-A138-535D116789DB}" dt="2023-03-20T08:31:23.198" v="5847" actId="2696"/>
        <pc:sldMkLst>
          <pc:docMk/>
          <pc:sldMk cId="3376120100" sldId="923"/>
        </pc:sldMkLst>
      </pc:sldChg>
      <pc:sldChg chg="add">
        <pc:chgData name="YANG, Yan ni [Alumni]" userId="7d707a65-5569-43f7-97aa-c489d0311d87" providerId="ADAL" clId="{CDF9A2A1-28E1-4CED-A138-535D116789DB}" dt="2023-03-20T08:31:36.909" v="5848"/>
        <pc:sldMkLst>
          <pc:docMk/>
          <pc:sldMk cId="2985411312" sldId="926"/>
        </pc:sldMkLst>
      </pc:sldChg>
      <pc:sldChg chg="modSp add del mod modAnim">
        <pc:chgData name="YANG, Yan ni [Alumni]" userId="7d707a65-5569-43f7-97aa-c489d0311d87" providerId="ADAL" clId="{CDF9A2A1-28E1-4CED-A138-535D116789DB}" dt="2023-03-20T08:31:23.198" v="5847" actId="2696"/>
        <pc:sldMkLst>
          <pc:docMk/>
          <pc:sldMk cId="3087103000" sldId="926"/>
        </pc:sldMkLst>
        <pc:spChg chg="mod">
          <ac:chgData name="YANG, Yan ni [Alumni]" userId="7d707a65-5569-43f7-97aa-c489d0311d87" providerId="ADAL" clId="{CDF9A2A1-28E1-4CED-A138-535D116789DB}" dt="2023-03-20T08:31:08.486" v="5843" actId="20577"/>
          <ac:spMkLst>
            <pc:docMk/>
            <pc:sldMk cId="3087103000" sldId="926"/>
            <ac:spMk id="3" creationId="{37DD0DC0-3964-241A-0B06-8F7F1BC74F4D}"/>
          </ac:spMkLst>
        </pc:spChg>
        <pc:spChg chg="mod">
          <ac:chgData name="YANG, Yan ni [Alumni]" userId="7d707a65-5569-43f7-97aa-c489d0311d87" providerId="ADAL" clId="{CDF9A2A1-28E1-4CED-A138-535D116789DB}" dt="2023-03-20T08:31:13.690" v="5846" actId="20577"/>
          <ac:spMkLst>
            <pc:docMk/>
            <pc:sldMk cId="3087103000" sldId="926"/>
            <ac:spMk id="4" creationId="{A7A8FC11-9725-72EB-EBFF-23E6830FD9BC}"/>
          </ac:spMkLst>
        </pc:spChg>
      </pc:sldChg>
      <pc:sldChg chg="modSp add mod ord">
        <pc:chgData name="YANG, Yan ni [Alumni]" userId="7d707a65-5569-43f7-97aa-c489d0311d87" providerId="ADAL" clId="{CDF9A2A1-28E1-4CED-A138-535D116789DB}" dt="2023-03-20T08:54:26.359" v="6156"/>
        <pc:sldMkLst>
          <pc:docMk/>
          <pc:sldMk cId="4175326210" sldId="927"/>
        </pc:sldMkLst>
        <pc:spChg chg="mod">
          <ac:chgData name="YANG, Yan ni [Alumni]" userId="7d707a65-5569-43f7-97aa-c489d0311d87" providerId="ADAL" clId="{CDF9A2A1-28E1-4CED-A138-535D116789DB}" dt="2023-03-20T08:54:14.454" v="6154" actId="255"/>
          <ac:spMkLst>
            <pc:docMk/>
            <pc:sldMk cId="4175326210" sldId="927"/>
            <ac:spMk id="3" creationId="{00000000-0000-0000-0000-000000000000}"/>
          </ac:spMkLst>
        </pc:spChg>
      </pc:sldChg>
      <pc:sldChg chg="modSp add mod ord">
        <pc:chgData name="YANG, Yan ni [Alumni]" userId="7d707a65-5569-43f7-97aa-c489d0311d87" providerId="ADAL" clId="{CDF9A2A1-28E1-4CED-A138-535D116789DB}" dt="2023-03-20T08:57:10.362" v="6183"/>
        <pc:sldMkLst>
          <pc:docMk/>
          <pc:sldMk cId="854437698" sldId="928"/>
        </pc:sldMkLst>
        <pc:spChg chg="mod">
          <ac:chgData name="YANG, Yan ni [Alumni]" userId="7d707a65-5569-43f7-97aa-c489d0311d87" providerId="ADAL" clId="{CDF9A2A1-28E1-4CED-A138-535D116789DB}" dt="2023-03-20T08:56:28.652" v="6181" actId="255"/>
          <ac:spMkLst>
            <pc:docMk/>
            <pc:sldMk cId="854437698" sldId="928"/>
            <ac:spMk id="3" creationId="{00000000-0000-0000-0000-000000000000}"/>
          </ac:spMkLst>
        </pc:spChg>
      </pc:sldChg>
      <pc:sldChg chg="addSp delSp modSp new mod ord modAnim">
        <pc:chgData name="YANG, Yan ni [Alumni]" userId="7d707a65-5569-43f7-97aa-c489d0311d87" providerId="ADAL" clId="{CDF9A2A1-28E1-4CED-A138-535D116789DB}" dt="2023-03-20T14:38:06.323" v="6647"/>
        <pc:sldMkLst>
          <pc:docMk/>
          <pc:sldMk cId="1113774676" sldId="929"/>
        </pc:sldMkLst>
        <pc:spChg chg="del mod">
          <ac:chgData name="YANG, Yan ni [Alumni]" userId="7d707a65-5569-43f7-97aa-c489d0311d87" providerId="ADAL" clId="{CDF9A2A1-28E1-4CED-A138-535D116789DB}" dt="2023-03-20T14:37:17.967" v="6605" actId="478"/>
          <ac:spMkLst>
            <pc:docMk/>
            <pc:sldMk cId="1113774676" sldId="929"/>
            <ac:spMk id="2" creationId="{75963075-A604-C2CC-EF99-E5A2315335D4}"/>
          </ac:spMkLst>
        </pc:spChg>
        <pc:spChg chg="mod">
          <ac:chgData name="YANG, Yan ni [Alumni]" userId="7d707a65-5569-43f7-97aa-c489d0311d87" providerId="ADAL" clId="{CDF9A2A1-28E1-4CED-A138-535D116789DB}" dt="2023-03-20T14:37:43.063" v="6637" actId="20577"/>
          <ac:spMkLst>
            <pc:docMk/>
            <pc:sldMk cId="1113774676" sldId="929"/>
            <ac:spMk id="3" creationId="{41E004A9-E231-3788-4B0A-E00299C278A3}"/>
          </ac:spMkLst>
        </pc:spChg>
        <pc:spChg chg="add mod">
          <ac:chgData name="YANG, Yan ni [Alumni]" userId="7d707a65-5569-43f7-97aa-c489d0311d87" providerId="ADAL" clId="{CDF9A2A1-28E1-4CED-A138-535D116789DB}" dt="2023-03-20T14:37:48.302" v="6642"/>
          <ac:spMkLst>
            <pc:docMk/>
            <pc:sldMk cId="1113774676" sldId="929"/>
            <ac:spMk id="4" creationId="{B341629A-3C73-48F1-6CAA-8973BE08F1FD}"/>
          </ac:spMkLst>
        </pc:spChg>
      </pc:sldChg>
      <pc:sldMasterChg chg="modSp setBg modSldLayout">
        <pc:chgData name="YANG, Yan ni [Alumni]" userId="7d707a65-5569-43f7-97aa-c489d0311d87" providerId="ADAL" clId="{CDF9A2A1-28E1-4CED-A138-535D116789DB}" dt="2023-03-13T08:15:17.903" v="365" actId="207"/>
        <pc:sldMasterMkLst>
          <pc:docMk/>
          <pc:sldMasterMk cId="0" sldId="2147483953"/>
        </pc:sldMasterMkLst>
        <pc:spChg chg="mod">
          <ac:chgData name="YANG, Yan ni [Alumni]" userId="7d707a65-5569-43f7-97aa-c489d0311d87" providerId="ADAL" clId="{CDF9A2A1-28E1-4CED-A138-535D116789DB}" dt="2023-03-13T08:14:03.453" v="328" actId="1035"/>
          <ac:spMkLst>
            <pc:docMk/>
            <pc:sldMasterMk cId="0" sldId="2147483953"/>
            <ac:spMk id="1026" creationId="{00000000-0000-0000-0000-000000000000}"/>
          </ac:spMkLst>
        </pc:spChg>
        <pc:spChg chg="mod">
          <ac:chgData name="YANG, Yan ni [Alumni]" userId="7d707a65-5569-43f7-97aa-c489d0311d87" providerId="ADAL" clId="{CDF9A2A1-28E1-4CED-A138-535D116789DB}" dt="2023-03-13T08:14:03.453" v="328" actId="1035"/>
          <ac:spMkLst>
            <pc:docMk/>
            <pc:sldMasterMk cId="0" sldId="2147483953"/>
            <ac:spMk id="1027" creationId="{00000000-0000-0000-0000-000000000000}"/>
          </ac:spMkLst>
        </pc:spChg>
        <pc:sldLayoutChg chg="modSp mod setBg">
          <pc:chgData name="YANG, Yan ni [Alumni]" userId="7d707a65-5569-43f7-97aa-c489d0311d87" providerId="ADAL" clId="{CDF9A2A1-28E1-4CED-A138-535D116789DB}" dt="2023-03-13T08:15:17.903" v="365" actId="207"/>
          <pc:sldLayoutMkLst>
            <pc:docMk/>
            <pc:sldMasterMk cId="0" sldId="2147483953"/>
            <pc:sldLayoutMk cId="1370355639" sldId="2147484936"/>
          </pc:sldLayoutMkLst>
          <pc:spChg chg="mod">
            <ac:chgData name="YANG, Yan ni [Alumni]" userId="7d707a65-5569-43f7-97aa-c489d0311d87" providerId="ADAL" clId="{CDF9A2A1-28E1-4CED-A138-535D116789DB}" dt="2023-03-13T08:14:29.752" v="344" actId="1036"/>
            <ac:spMkLst>
              <pc:docMk/>
              <pc:sldMasterMk cId="0" sldId="2147483953"/>
              <pc:sldLayoutMk cId="1370355639" sldId="2147484936"/>
              <ac:spMk id="2" creationId="{00000000-0000-0000-0000-000000000000}"/>
            </ac:spMkLst>
          </pc:spChg>
          <pc:spChg chg="mod">
            <ac:chgData name="YANG, Yan ni [Alumni]" userId="7d707a65-5569-43f7-97aa-c489d0311d87" providerId="ADAL" clId="{CDF9A2A1-28E1-4CED-A138-535D116789DB}" dt="2023-03-13T08:14:29.752" v="344" actId="1036"/>
            <ac:spMkLst>
              <pc:docMk/>
              <pc:sldMasterMk cId="0" sldId="2147483953"/>
              <pc:sldLayoutMk cId="1370355639" sldId="2147484936"/>
              <ac:spMk id="3" creationId="{00000000-0000-0000-0000-000000000000}"/>
            </ac:spMkLst>
          </pc:spChg>
          <pc:spChg chg="mod">
            <ac:chgData name="YANG, Yan ni [Alumni]" userId="7d707a65-5569-43f7-97aa-c489d0311d87" providerId="ADAL" clId="{CDF9A2A1-28E1-4CED-A138-535D116789DB}" dt="2023-03-13T08:15:17.903" v="365" actId="207"/>
            <ac:spMkLst>
              <pc:docMk/>
              <pc:sldMasterMk cId="0" sldId="2147483953"/>
              <pc:sldLayoutMk cId="1370355639" sldId="2147484936"/>
              <ac:spMk id="4" creationId="{00000000-0000-0000-0000-000000000000}"/>
            </ac:spMkLst>
          </pc:spChg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117868266" sldId="2147484937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4175648148" sldId="2147484938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560985330" sldId="2147484939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454668338" sldId="2147484940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3559968465" sldId="2147484941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96642869" sldId="2147484942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1209962179" sldId="2147484943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3703603398" sldId="2147484944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3792003489" sldId="2147484945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2031475679" sldId="2147484946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0" sldId="2147483953"/>
            <pc:sldLayoutMk cId="2654211845" sldId="2147484947"/>
          </pc:sldLayoutMkLst>
        </pc:sldLayoutChg>
      </pc:sldMasterChg>
      <pc:sldMasterChg chg="setBg modSldLayout">
        <pc:chgData name="YANG, Yan ni [Alumni]" userId="7d707a65-5569-43f7-97aa-c489d0311d87" providerId="ADAL" clId="{CDF9A2A1-28E1-4CED-A138-535D116789DB}" dt="2023-03-13T07:51:26.707" v="287"/>
        <pc:sldMasterMkLst>
          <pc:docMk/>
          <pc:sldMasterMk cId="847160885" sldId="2147484948"/>
        </pc:sldMasterMkLst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3852517597" sldId="2147484949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1620880753" sldId="2147484950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1429214104" sldId="2147484951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766340837" sldId="2147484952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580172096" sldId="2147484953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305856618" sldId="2147484954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1166248961" sldId="2147484955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3430379770" sldId="2147484956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2993586754" sldId="2147484957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2700870981" sldId="2147484958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248825452" sldId="2147484959"/>
          </pc:sldLayoutMkLst>
        </pc:sldLayoutChg>
        <pc:sldLayoutChg chg="setBg">
          <pc:chgData name="YANG, Yan ni [Alumni]" userId="7d707a65-5569-43f7-97aa-c489d0311d87" providerId="ADAL" clId="{CDF9A2A1-28E1-4CED-A138-535D116789DB}" dt="2023-03-13T07:51:26.707" v="287"/>
          <pc:sldLayoutMkLst>
            <pc:docMk/>
            <pc:sldMasterMk cId="847160885" sldId="2147484948"/>
            <pc:sldLayoutMk cId="2277413732" sldId="2147484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7F13ADD-376A-4A7B-8625-7C19773B89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430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0891B06-E25B-4739-B888-FB188B9F1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4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78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595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5D289-2EBD-41B0-B4B6-1E3ECAA2D5C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13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B993B-06DE-4774-9F56-0C7A2A02695B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26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6C16-B3B1-4DAE-A508-B9B782685DFC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68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4776E2-A8AF-4417-8AB1-FBB729E7DD95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64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8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8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0A064-D278-4AA6-88B2-E1AEDE2A276D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155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0A064-D278-4AA6-88B2-E1AEDE2A276D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2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6D614-8F2C-4DA2-B953-70DE7DA72B02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909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683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CB7D5A-84A9-46B3-BC32-038BDFC056B4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54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6F986-E371-4287-A8CB-9AA2CF734AE5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971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F8BBAA-5425-475C-8B47-C3977869A8E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13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FBE884D-F0DE-472B-85BD-0A7F52A95012}" type="slidenum">
              <a:rPr lang="en-US" altLang="zh-CN" sz="1300"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514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7FBE884D-F0DE-472B-85BD-0A7F52A95012}" type="slidenum">
              <a:rPr lang="en-US" altLang="zh-CN" sz="1300"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921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CC10EC4-7873-4882-BE98-FA13C211883C}" type="slidenum">
              <a:rPr lang="en-US" altLang="zh-CN" sz="1300">
                <a:ea typeface="宋体" panose="02010600030101010101" pitchFamily="2" charset="-122"/>
              </a:rPr>
              <a:pPr eaLnBrk="1" hangingPunct="1"/>
              <a:t>64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9693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E03D017-EF4B-46F6-99A9-6F3C53231949}" type="slidenum">
              <a:rPr lang="en-US" altLang="zh-CN" sz="1300"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163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84BBDDC-6CFF-40DC-A22B-9F6BE9E2BDA8}" type="slidenum">
              <a:rPr lang="en-US" altLang="zh-CN" sz="1300">
                <a:ea typeface="宋体" panose="02010600030101010101" pitchFamily="2" charset="-122"/>
              </a:rPr>
              <a:pPr eaLnBrk="1" hangingPunct="1"/>
              <a:t>67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39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03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90185-0588-4881-9205-A015D0CCD34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4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13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91B06-E25B-4739-B888-FB188B9F17C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0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803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759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4A77D-FF81-4D80-8768-A05C28857233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978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276873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09800" y="4052664"/>
            <a:ext cx="49530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08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1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150" y="44624"/>
            <a:ext cx="6921888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632" y="1052737"/>
            <a:ext cx="8230076" cy="5184575"/>
          </a:xfrm>
        </p:spPr>
        <p:txBody>
          <a:bodyPr/>
          <a:lstStyle>
            <a:lvl1pPr marL="109537" indent="0">
              <a:buNone/>
              <a:defRPr/>
            </a:lvl1pPr>
            <a:lvl2pPr marL="411162" indent="0">
              <a:buNone/>
              <a:defRPr/>
            </a:lvl2pPr>
            <a:lvl3pPr marL="703263" indent="0">
              <a:buNone/>
              <a:defRPr/>
            </a:lvl3pPr>
            <a:lvl4pPr marL="97948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3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8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785928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4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4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109" y="612775"/>
            <a:ext cx="95795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443" y="612775"/>
            <a:ext cx="1325666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2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6962" y="1428750"/>
            <a:ext cx="82300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单击此处编辑母版题样式标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48632" y="2638425"/>
            <a:ext cx="8230076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16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  <p:sldLayoutId id="21474849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指针类型的函数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5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10356" y="476672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7545" y="1526010"/>
            <a:ext cx="8566100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定义形式</a:t>
            </a:r>
            <a:endParaRPr lang="en-US" altLang="zh-CN" dirty="0">
              <a:latin typeface="宋体" pitchFamily="2" charset="-122"/>
            </a:endParaRP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存储类型  数据类型  </a:t>
            </a:r>
            <a:r>
              <a:rPr lang="en-US" altLang="zh-CN" dirty="0">
                <a:latin typeface="宋体" pitchFamily="2" charset="-122"/>
              </a:rPr>
              <a:t>(*</a:t>
            </a:r>
            <a:r>
              <a:rPr lang="zh-CN" altLang="en-US" dirty="0">
                <a:latin typeface="宋体" pitchFamily="2" charset="-122"/>
              </a:rPr>
              <a:t>函数指针名</a:t>
            </a:r>
            <a:r>
              <a:rPr lang="en-US" altLang="zh-CN" dirty="0">
                <a:latin typeface="宋体" pitchFamily="2" charset="-122"/>
              </a:rPr>
              <a:t>)();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含义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函数指针指向的是程序代码存储区。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403648" y="2060848"/>
            <a:ext cx="5654972" cy="425450"/>
          </a:xfrm>
          <a:prstGeom prst="rect">
            <a:avLst/>
          </a:prstGeom>
          <a:noFill/>
          <a:ln w="12699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80F4209-515E-952E-48D4-49D4703E1F03}"/>
              </a:ext>
            </a:extLst>
          </p:cNvPr>
          <p:cNvSpPr/>
          <p:nvPr/>
        </p:nvSpPr>
        <p:spPr>
          <a:xfrm>
            <a:off x="4739967" y="3370312"/>
            <a:ext cx="3240360" cy="1237456"/>
          </a:xfrm>
          <a:prstGeom prst="wedgeRoundRectCallout">
            <a:avLst>
              <a:gd name="adj1" fmla="val -100395"/>
              <a:gd name="adj2" fmla="val -37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每个函数都有函数名，函数名表示什么？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A2BCD9-661E-A856-15CC-261D8B9251C9}"/>
              </a:ext>
            </a:extLst>
          </p:cNvPr>
          <p:cNvSpPr txBox="1"/>
          <p:nvPr/>
        </p:nvSpPr>
        <p:spPr>
          <a:xfrm>
            <a:off x="4355976" y="472514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函数名表示函数的代码在内存的起始地址。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634" y="44624"/>
            <a:ext cx="961822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函数指针的</a:t>
            </a:r>
            <a:r>
              <a:rPr lang="zh-CN" altLang="en-US" dirty="0">
                <a:latin typeface="宋体" pitchFamily="2" charset="-122"/>
              </a:rPr>
              <a:t>典型用途</a:t>
            </a:r>
            <a:r>
              <a:rPr lang="en-US" altLang="zh-CN" dirty="0">
                <a:latin typeface="宋体" pitchFamily="2" charset="-122"/>
              </a:rPr>
              <a:t>——</a:t>
            </a:r>
            <a:r>
              <a:rPr lang="zh-CN" altLang="en-US" dirty="0">
                <a:latin typeface="宋体" pitchFamily="2" charset="-122"/>
              </a:rPr>
              <a:t>实现函数回调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58823" y="1093962"/>
            <a:ext cx="8605665" cy="42322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通过函数指针调用的函数</a:t>
            </a:r>
            <a:endParaRPr lang="en-US" altLang="zh-CN" sz="2800" dirty="0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latin typeface="宋体" pitchFamily="2" charset="-122"/>
              </a:rPr>
              <a:t>例如将函数的指针作为参数传递给一个函数，使得在处理相似事件的时候可以灵活的使用不同的方法。</a:t>
            </a:r>
            <a:endParaRPr lang="en-US" altLang="zh-CN" sz="2400" dirty="0"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>
                <a:latin typeface="宋体" pitchFamily="2" charset="-122"/>
              </a:rPr>
              <a:t>函数指针在使用之前要进行赋值，使指针指向一个已经存在的函数代码的起始地址</a:t>
            </a:r>
            <a:endParaRPr lang="en-US" altLang="zh-CN" sz="2800" dirty="0">
              <a:latin typeface="宋体" pitchFamily="2" charset="-122"/>
            </a:endParaRPr>
          </a:p>
          <a:p>
            <a:pPr marL="657860" lvl="1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latin typeface="宋体" pitchFamily="2" charset="-122"/>
              </a:rPr>
              <a:t>函数指针名 </a:t>
            </a:r>
            <a:r>
              <a:rPr lang="en-US" altLang="zh-CN" sz="2400" dirty="0">
                <a:latin typeface="宋体" pitchFamily="2" charset="-122"/>
              </a:rPr>
              <a:t>= </a:t>
            </a:r>
            <a:r>
              <a:rPr lang="zh-CN" altLang="en-US" sz="2400" dirty="0">
                <a:latin typeface="宋体" pitchFamily="2" charset="-122"/>
              </a:rPr>
              <a:t>函数名；</a:t>
            </a:r>
            <a:endParaRPr lang="en-US" altLang="zh-CN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5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>
          <a:xfrm>
            <a:off x="323528" y="-27384"/>
            <a:ext cx="8230076" cy="1066800"/>
          </a:xfrm>
        </p:spPr>
        <p:txBody>
          <a:bodyPr/>
          <a:lstStyle/>
          <a:p>
            <a:r>
              <a:rPr lang="zh-CN" altLang="en-US" dirty="0"/>
              <a:t>函数指针举例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3" y="1182291"/>
            <a:ext cx="8856984" cy="3454400"/>
          </a:xfrm>
        </p:spPr>
        <p:txBody>
          <a:bodyPr/>
          <a:lstStyle/>
          <a:p>
            <a:pPr marL="0" indent="630238">
              <a:lnSpc>
                <a:spcPct val="130000"/>
              </a:lnSpc>
              <a:buNone/>
              <a:defRPr/>
            </a:pPr>
            <a:r>
              <a:rPr lang="zh-CN" altLang="en-US" dirty="0"/>
              <a:t>编写一个计算函数</a:t>
            </a:r>
            <a:r>
              <a:rPr lang="en-US" altLang="zh-CN" dirty="0">
                <a:latin typeface="Consolas" pitchFamily="49" charset="0"/>
              </a:rPr>
              <a:t>compute</a:t>
            </a:r>
            <a:r>
              <a:rPr lang="zh-CN" altLang="en-US" dirty="0"/>
              <a:t>，对两个整数进行各种计算。有一个形参为指向具体算法函数的指针，根据不同的实参函数，用不同的算法进行计算。</a:t>
            </a:r>
            <a:endParaRPr lang="en-US" altLang="zh-CN" dirty="0"/>
          </a:p>
          <a:p>
            <a:pPr marL="0" indent="630238">
              <a:lnSpc>
                <a:spcPct val="130000"/>
              </a:lnSpc>
              <a:buNone/>
              <a:defRPr/>
            </a:pPr>
            <a:r>
              <a:rPr lang="zh-CN" altLang="en-US" dirty="0"/>
              <a:t>编写三个函数：求两个整数的最大值、最小值、和。分别用这三个函数作为实参，测试</a:t>
            </a:r>
            <a:r>
              <a:rPr lang="en-US" altLang="zh-CN" dirty="0">
                <a:latin typeface="Consolas" pitchFamily="49" charset="0"/>
              </a:rPr>
              <a:t>compute</a:t>
            </a:r>
            <a:r>
              <a:rPr lang="zh-CN" altLang="en-US" dirty="0">
                <a:latin typeface="Consolas" pitchFamily="49" charset="0"/>
              </a:rPr>
              <a:t>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标题 1"/>
          <p:cNvSpPr>
            <a:spLocks noGrp="1"/>
          </p:cNvSpPr>
          <p:nvPr>
            <p:ph type="title"/>
          </p:nvPr>
        </p:nvSpPr>
        <p:spPr>
          <a:xfrm>
            <a:off x="5292080" y="62659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函数指针举例</a:t>
            </a:r>
          </a:p>
        </p:txBody>
      </p:sp>
      <p:sp>
        <p:nvSpPr>
          <p:cNvPr id="64516" name="内容占位符 1"/>
          <p:cNvSpPr>
            <a:spLocks noGrp="1"/>
          </p:cNvSpPr>
          <p:nvPr>
            <p:ph idx="1"/>
          </p:nvPr>
        </p:nvSpPr>
        <p:spPr>
          <a:xfrm>
            <a:off x="112064" y="188640"/>
            <a:ext cx="864096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compute(int a, int b, int(*</a:t>
            </a:r>
            <a:r>
              <a:rPr lang="en-US" altLang="zh-CN" sz="2000" dirty="0" err="1">
                <a:solidFill>
                  <a:srgbClr val="0070C0"/>
                </a:solidFill>
              </a:rPr>
              <a:t>func</a:t>
            </a:r>
            <a:r>
              <a:rPr lang="en-US" altLang="zh-CN" sz="2000" dirty="0"/>
              <a:t>)(int, int))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	return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(a, b); 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max(int a, int b) // </a:t>
            </a:r>
            <a:r>
              <a:rPr lang="zh-CN" altLang="en-US" sz="2000" dirty="0"/>
              <a:t>求最大值</a:t>
            </a: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	return ((a &gt; b) ? a: b); 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min(int a, int b) // </a:t>
            </a:r>
            <a:r>
              <a:rPr lang="zh-CN" altLang="en-US" sz="2000" dirty="0"/>
              <a:t>求最小值</a:t>
            </a: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	return ((a &lt; b) ? a: b); 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sum(int a, int b) // </a:t>
            </a:r>
            <a:r>
              <a:rPr lang="zh-CN" altLang="en-US" sz="2000" dirty="0"/>
              <a:t>求和</a:t>
            </a: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	return a + b; 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116632"/>
            <a:ext cx="6921888" cy="864096"/>
          </a:xfrm>
        </p:spPr>
        <p:txBody>
          <a:bodyPr/>
          <a:lstStyle/>
          <a:p>
            <a:r>
              <a:rPr lang="zh-CN" altLang="en-US" sz="3000" dirty="0"/>
              <a:t>函数指针举例</a:t>
            </a:r>
          </a:p>
        </p:txBody>
      </p:sp>
      <p:sp>
        <p:nvSpPr>
          <p:cNvPr id="65540" name="内容占位符 1"/>
          <p:cNvSpPr>
            <a:spLocks noGrp="1"/>
          </p:cNvSpPr>
          <p:nvPr>
            <p:ph idx="1"/>
          </p:nvPr>
        </p:nvSpPr>
        <p:spPr>
          <a:xfrm>
            <a:off x="0" y="0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main()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int a, b, res;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</a:t>
            </a:r>
            <a:r>
              <a:rPr lang="zh-CN" altLang="en-US" sz="2000" dirty="0"/>
              <a:t>请输入整数</a:t>
            </a: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";  cin &gt;&gt; a;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</a:t>
            </a:r>
            <a:r>
              <a:rPr lang="zh-CN" altLang="en-US" sz="2000" dirty="0"/>
              <a:t>请输入整数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dirty="0"/>
              <a:t>";  cin &gt;&gt; b;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res = compute(a, b, </a:t>
            </a:r>
            <a:r>
              <a:rPr lang="en-US" altLang="zh-CN" sz="2000" dirty="0">
                <a:solidFill>
                  <a:srgbClr val="0070C0"/>
                </a:solidFill>
              </a:rPr>
              <a:t>max</a:t>
            </a:r>
            <a:r>
              <a:rPr lang="en-US" altLang="zh-CN" sz="2000" dirty="0"/>
              <a:t>);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 of " &lt;&lt; a &lt;&lt; " and " &lt;&lt; b &lt;&lt; " is " &lt;&lt; res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res = compute(a, b, </a:t>
            </a:r>
            <a:r>
              <a:rPr lang="en-US" altLang="zh-CN" sz="2000" dirty="0">
                <a:solidFill>
                  <a:srgbClr val="0070C0"/>
                </a:solidFill>
              </a:rPr>
              <a:t>min</a:t>
            </a:r>
            <a:r>
              <a:rPr lang="en-US" altLang="zh-CN" sz="2000" dirty="0"/>
              <a:t>); 	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"Min of " &lt;&lt; a &lt;&lt; " and " &lt;&lt; b &lt;&lt; " is " &lt;&lt; res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res = compute(a, b, </a:t>
            </a:r>
            <a:r>
              <a:rPr lang="en-US" altLang="zh-CN" sz="2000" dirty="0">
                <a:solidFill>
                  <a:srgbClr val="0070C0"/>
                </a:solidFill>
              </a:rPr>
              <a:t>sum</a:t>
            </a:r>
            <a:r>
              <a:rPr lang="en-US" altLang="zh-CN" sz="2000" dirty="0"/>
              <a:t>);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"Sum of " &lt;&lt; a &lt;&lt; " and " &lt;&lt; b &lt;&lt; " is " &lt;&lt; res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指针指向的是自定义类的对象</a:t>
            </a:r>
          </a:p>
        </p:txBody>
      </p:sp>
    </p:spTree>
    <p:extLst>
      <p:ext uri="{BB962C8B-B14F-4D97-AF65-F5344CB8AC3E}">
        <p14:creationId xmlns:p14="http://schemas.microsoft.com/office/powerpoint/2010/main" val="128428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9275829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对象指针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24750" cy="3539801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对象指针定义形式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类名  *对象指针名；</a:t>
            </a:r>
          </a:p>
          <a:p>
            <a:pPr marL="411162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: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 a(5,10);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Piont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通过指针访问对象成员</a:t>
            </a:r>
          </a:p>
          <a:p>
            <a:pPr marL="411162" lvl="1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对象指针名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-&gt;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宋体" pitchFamily="2" charset="-122"/>
              </a:rPr>
              <a:t>成员名</a:t>
            </a:r>
          </a:p>
          <a:p>
            <a:pPr marL="109537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dirty="0">
                <a:solidFill>
                  <a:schemeClr val="accent1"/>
                </a:solidFill>
                <a:latin typeface="宋体" pitchFamily="2" charset="-122"/>
              </a:rPr>
              <a:t>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CN" altLang="en-US" dirty="0">
                <a:latin typeface="宋体" pitchFamily="2" charset="-122"/>
              </a:rPr>
              <a:t>相当于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/>
          <p:cNvSpPr>
            <a:spLocks noGrp="1"/>
          </p:cNvSpPr>
          <p:nvPr>
            <p:ph type="title"/>
          </p:nvPr>
        </p:nvSpPr>
        <p:spPr>
          <a:xfrm>
            <a:off x="5004048" y="116632"/>
            <a:ext cx="4320480" cy="864096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6-12</a:t>
            </a:r>
            <a:r>
              <a:rPr lang="zh-CN" altLang="en-US" sz="3200" dirty="0"/>
              <a:t>使用指针来访问</a:t>
            </a:r>
            <a:r>
              <a:rPr lang="en-US" altLang="zh-CN" sz="3200" dirty="0"/>
              <a:t>Point</a:t>
            </a:r>
            <a:r>
              <a:rPr lang="zh-CN" altLang="en-US" sz="3200" dirty="0"/>
              <a:t>类的成员</a:t>
            </a:r>
          </a:p>
        </p:txBody>
      </p:sp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88545" y="116632"/>
            <a:ext cx="8527637" cy="586463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#include &lt;iostream&gt;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using namespace std;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class Point {</a:t>
            </a:r>
            <a:endParaRPr lang="zh-CN" altLang="en-US" sz="2000" dirty="0"/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public:</a:t>
            </a:r>
            <a:endParaRPr lang="zh-CN" altLang="en-US" sz="2000" dirty="0"/>
          </a:p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  </a:t>
            </a:r>
            <a:r>
              <a:rPr lang="en-US" altLang="zh-CN" sz="2000" dirty="0"/>
              <a:t>Point(int x = 0, int y = 0) : x(x), y(y) { }</a:t>
            </a:r>
            <a:endParaRPr lang="zh-CN" altLang="en-US" sz="2000" dirty="0"/>
          </a:p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const { return x; }	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const { return y; }	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private:</a:t>
            </a:r>
            <a:endParaRPr lang="zh-CN" altLang="en-US" sz="2000" dirty="0"/>
          </a:p>
          <a:p>
            <a:pPr>
              <a:spcBef>
                <a:spcPts val="0"/>
              </a:spcBef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int x, y;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};</a:t>
            </a:r>
          </a:p>
          <a:p>
            <a:pPr>
              <a:spcBef>
                <a:spcPts val="0"/>
              </a:spcBef>
              <a:defRPr/>
            </a:pPr>
            <a:endParaRPr lang="en-US" altLang="zh-CN" sz="2000" dirty="0"/>
          </a:p>
          <a:p>
            <a:pPr>
              <a:spcBef>
                <a:spcPts val="0"/>
              </a:spcBef>
              <a:defRPr/>
            </a:pPr>
            <a:r>
              <a:rPr lang="en-US" altLang="zh-CN" sz="2000" dirty="0"/>
              <a:t> </a:t>
            </a:r>
          </a:p>
          <a:p>
            <a:pPr>
              <a:spcBef>
                <a:spcPts val="0"/>
              </a:spcBef>
              <a:defRPr/>
            </a:pP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37E2B15-4C44-FBD7-1BB7-412C511A0428}"/>
              </a:ext>
            </a:extLst>
          </p:cNvPr>
          <p:cNvSpPr txBox="1">
            <a:spLocks/>
          </p:cNvSpPr>
          <p:nvPr/>
        </p:nvSpPr>
        <p:spPr bwMode="auto">
          <a:xfrm>
            <a:off x="2195736" y="2708920"/>
            <a:ext cx="6859719" cy="2204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09537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11162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03263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979488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20650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en-US" altLang="zh-CN" sz="2000" dirty="0"/>
              <a:t>int main() {	</a:t>
            </a:r>
            <a:endParaRPr kumimoji="0" lang="zh-CN" altLang="en-US" sz="2000" dirty="0"/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zh-CN" altLang="en-US" sz="2000" dirty="0"/>
              <a:t>	</a:t>
            </a:r>
            <a:r>
              <a:rPr kumimoji="0" lang="en-US" altLang="zh-CN" sz="2000" dirty="0"/>
              <a:t>Point a(4, 5);</a:t>
            </a:r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en-US" altLang="zh-CN" sz="2000" dirty="0"/>
              <a:t>	Point </a:t>
            </a:r>
            <a:r>
              <a:rPr kumimoji="0" lang="en-US" altLang="zh-CN" sz="2000" dirty="0">
                <a:solidFill>
                  <a:srgbClr val="C00000"/>
                </a:solidFill>
              </a:rPr>
              <a:t>*p1 </a:t>
            </a:r>
            <a:r>
              <a:rPr kumimoji="0" lang="en-US" altLang="zh-CN" sz="2000" dirty="0"/>
              <a:t>= &amp;a;	//</a:t>
            </a:r>
            <a:r>
              <a:rPr kumimoji="0" lang="zh-CN" altLang="en-US" sz="2000" dirty="0"/>
              <a:t>定义对象指针，用</a:t>
            </a:r>
            <a:r>
              <a:rPr kumimoji="0" lang="en-US" altLang="zh-CN" sz="2000" dirty="0"/>
              <a:t>a</a:t>
            </a:r>
            <a:r>
              <a:rPr kumimoji="0" lang="zh-CN" altLang="en-US" sz="2000" dirty="0"/>
              <a:t>的地址初始化</a:t>
            </a:r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zh-CN" altLang="en-US" sz="2000" dirty="0"/>
              <a:t>	</a:t>
            </a:r>
            <a:r>
              <a:rPr kumimoji="0" lang="en-US" altLang="zh-CN" sz="2000" dirty="0" err="1"/>
              <a:t>cout</a:t>
            </a:r>
            <a:r>
              <a:rPr kumimoji="0" lang="en-US" altLang="zh-CN" sz="2000" dirty="0"/>
              <a:t> &lt;&lt; </a:t>
            </a:r>
            <a:r>
              <a:rPr kumimoji="0" lang="en-US" altLang="zh-CN" sz="2000" dirty="0">
                <a:solidFill>
                  <a:srgbClr val="C00000"/>
                </a:solidFill>
              </a:rPr>
              <a:t>p1-&gt;</a:t>
            </a:r>
            <a:r>
              <a:rPr kumimoji="0" lang="en-US" altLang="zh-CN" sz="2000" dirty="0" err="1">
                <a:solidFill>
                  <a:srgbClr val="C00000"/>
                </a:solidFill>
              </a:rPr>
              <a:t>getX</a:t>
            </a:r>
            <a:r>
              <a:rPr kumimoji="0" lang="en-US" altLang="zh-CN" sz="2000" dirty="0">
                <a:solidFill>
                  <a:srgbClr val="C00000"/>
                </a:solidFill>
              </a:rPr>
              <a:t>() </a:t>
            </a:r>
            <a:r>
              <a:rPr kumimoji="0" lang="en-US" altLang="zh-CN" sz="2000" dirty="0"/>
              <a:t>&lt;&lt; </a:t>
            </a:r>
            <a:r>
              <a:rPr kumimoji="0" lang="en-US" altLang="zh-CN" sz="2000" dirty="0" err="1"/>
              <a:t>endl</a:t>
            </a:r>
            <a:r>
              <a:rPr kumimoji="0" lang="en-US" altLang="zh-CN" sz="2000" dirty="0"/>
              <a:t>;//</a:t>
            </a:r>
            <a:r>
              <a:rPr kumimoji="0" lang="zh-CN" altLang="en-US" sz="2000" dirty="0"/>
              <a:t>用指针访问对象成员</a:t>
            </a:r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zh-CN" altLang="en-US" sz="2000" dirty="0"/>
              <a:t>	</a:t>
            </a:r>
            <a:r>
              <a:rPr kumimoji="0" lang="en-US" altLang="zh-CN" sz="2000" dirty="0" err="1"/>
              <a:t>cout</a:t>
            </a:r>
            <a:r>
              <a:rPr kumimoji="0" lang="en-US" altLang="zh-CN" sz="2000" dirty="0"/>
              <a:t> &lt;&lt; </a:t>
            </a:r>
            <a:r>
              <a:rPr kumimoji="0" lang="en-US" altLang="zh-CN" sz="2000" dirty="0" err="1"/>
              <a:t>a.getX</a:t>
            </a:r>
            <a:r>
              <a:rPr kumimoji="0" lang="en-US" altLang="zh-CN" sz="2000" dirty="0"/>
              <a:t>() &lt;&lt; </a:t>
            </a:r>
            <a:r>
              <a:rPr kumimoji="0" lang="en-US" altLang="zh-CN" sz="2000" dirty="0" err="1"/>
              <a:t>endl</a:t>
            </a:r>
            <a:r>
              <a:rPr kumimoji="0" lang="en-US" altLang="zh-CN" sz="2000" dirty="0"/>
              <a:t>; //</a:t>
            </a:r>
            <a:r>
              <a:rPr kumimoji="0" lang="zh-CN" altLang="en-US" sz="2000" dirty="0"/>
              <a:t>用对象名访问对象成员</a:t>
            </a:r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zh-CN" altLang="en-US" sz="2000" dirty="0"/>
              <a:t>	</a:t>
            </a:r>
            <a:r>
              <a:rPr kumimoji="0" lang="en-US" altLang="zh-CN" sz="2000" dirty="0"/>
              <a:t>return 0;</a:t>
            </a:r>
          </a:p>
          <a:p>
            <a:pPr marL="358775" indent="-250825" eaLnBrk="1" hangingPunct="1">
              <a:spcBef>
                <a:spcPts val="0"/>
              </a:spcBef>
              <a:defRPr/>
            </a:pPr>
            <a:r>
              <a:rPr kumimoji="0" lang="en-US" altLang="zh-CN" sz="2000" dirty="0"/>
              <a:t>}</a:t>
            </a:r>
          </a:p>
          <a:p>
            <a:pPr>
              <a:spcBef>
                <a:spcPts val="0"/>
              </a:spcBef>
              <a:defRPr/>
            </a:pPr>
            <a:endParaRPr kumimoji="0" lang="en-US" altLang="zh-CN" sz="2000" dirty="0"/>
          </a:p>
          <a:p>
            <a:pPr>
              <a:spcBef>
                <a:spcPts val="0"/>
              </a:spcBef>
              <a:defRPr/>
            </a:pPr>
            <a:r>
              <a:rPr kumimoji="0" lang="en-US" altLang="zh-CN" sz="2000" dirty="0"/>
              <a:t> </a:t>
            </a:r>
          </a:p>
          <a:p>
            <a:pPr>
              <a:spcBef>
                <a:spcPts val="0"/>
              </a:spcBef>
              <a:defRPr/>
            </a:pPr>
            <a:endParaRPr kumimoji="0"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10979150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4640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隐含于类的每一个非静态成员函数中。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指出成员函数所操作的对象。</a:t>
            </a:r>
          </a:p>
          <a:p>
            <a:pPr marL="658368" lvl="1" indent="-246888" eaLnBrk="1" fontAlgn="auto" hangingPunct="1">
              <a:lnSpc>
                <a:spcPct val="130000"/>
              </a:lnSpc>
              <a:spcAft>
                <a:spcPts val="600"/>
              </a:spcAft>
              <a:buFont typeface="Georgia"/>
              <a:buChar char="▫"/>
              <a:defRPr/>
            </a:pP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当通过一个对象调用成员函数时，系统先将该对象的地址赋给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指针，然后调用成员函数，成员函数对对象的数据成员进行操作时，就隐含使用了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</a:rPr>
              <a:t>指针。</a:t>
            </a:r>
            <a:endParaRPr lang="en-US" altLang="zh-CN" sz="2200" dirty="0">
              <a:solidFill>
                <a:schemeClr val="accent6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宋体" pitchFamily="2" charset="-122"/>
              </a:rPr>
              <a:t>例如：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zh-CN" altLang="en-US" dirty="0">
                <a:latin typeface="宋体" pitchFamily="2" charset="-122"/>
              </a:rPr>
              <a:t>类的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zh-CN" altLang="en-US" dirty="0">
                <a:latin typeface="宋体" pitchFamily="2" charset="-122"/>
              </a:rPr>
              <a:t>函数中的语句：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return x;    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相当于：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return this-&gt;x;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dirty="0"/>
              <a:t>曾经出现过的错误例子</a:t>
            </a:r>
          </a:p>
        </p:txBody>
      </p:sp>
      <p:sp>
        <p:nvSpPr>
          <p:cNvPr id="69636" name="内容占位符 1"/>
          <p:cNvSpPr>
            <a:spLocks noGrp="1"/>
          </p:cNvSpPr>
          <p:nvPr>
            <p:ph idx="1"/>
          </p:nvPr>
        </p:nvSpPr>
        <p:spPr>
          <a:xfrm>
            <a:off x="323528" y="764704"/>
            <a:ext cx="8820472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class Fred;	//</a:t>
            </a:r>
            <a:r>
              <a:rPr lang="zh-CN" altLang="en-US" dirty="0"/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Fred x;	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错误：类</a:t>
            </a:r>
            <a:r>
              <a:rPr lang="en-US" altLang="zh-CN" dirty="0">
                <a:solidFill>
                  <a:srgbClr val="C00000"/>
                </a:solidFill>
              </a:rPr>
              <a:t>Fred</a:t>
            </a:r>
            <a:r>
              <a:rPr lang="zh-CN" altLang="en-US" dirty="0">
                <a:solidFill>
                  <a:srgbClr val="C00000"/>
                </a:solidFill>
              </a:rPr>
              <a:t>的声明尚不完善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62" y="188640"/>
            <a:ext cx="8230076" cy="1066800"/>
          </a:xfrm>
        </p:spPr>
        <p:txBody>
          <a:bodyPr/>
          <a:lstStyle/>
          <a:p>
            <a:r>
              <a:rPr lang="zh-CN" altLang="en-US" dirty="0"/>
              <a:t>指针函数的定义形式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632" y="1398315"/>
            <a:ext cx="8230076" cy="3000375"/>
          </a:xfrm>
        </p:spPr>
        <p:txBody>
          <a:bodyPr/>
          <a:lstStyle/>
          <a:p>
            <a:pPr marL="109537" indent="0">
              <a:lnSpc>
                <a:spcPct val="150000"/>
              </a:lnSpc>
              <a:buNone/>
            </a:pPr>
            <a:r>
              <a:rPr lang="zh-CN" altLang="en-US" dirty="0"/>
              <a:t>存储类型  数据类型  *函数名</a:t>
            </a:r>
            <a:r>
              <a:rPr lang="en-US" altLang="zh-CN" dirty="0"/>
              <a:t>() </a:t>
            </a:r>
          </a:p>
          <a:p>
            <a:pPr marL="109537" indent="0">
              <a:lnSpc>
                <a:spcPct val="150000"/>
              </a:lnSpc>
              <a:buNone/>
            </a:pPr>
            <a:r>
              <a:rPr lang="en-US" altLang="zh-CN" dirty="0"/>
              <a:t>{ //</a:t>
            </a:r>
            <a:r>
              <a:rPr lang="zh-CN" altLang="en-US" dirty="0"/>
              <a:t>函数体语句</a:t>
            </a:r>
          </a:p>
          <a:p>
            <a:pPr marL="109537" indent="0">
              <a:lnSpc>
                <a:spcPct val="15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3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dirty="0"/>
              <a:t>正确的程序</a:t>
            </a:r>
          </a:p>
        </p:txBody>
      </p:sp>
      <p:sp>
        <p:nvSpPr>
          <p:cNvPr id="70660" name="内容占位符 1"/>
          <p:cNvSpPr>
            <a:spLocks noGrp="1"/>
          </p:cNvSpPr>
          <p:nvPr>
            <p:ph idx="1"/>
          </p:nvPr>
        </p:nvSpPr>
        <p:spPr>
          <a:xfrm>
            <a:off x="539552" y="836712"/>
            <a:ext cx="8604448" cy="5184575"/>
          </a:xfrm>
        </p:spPr>
        <p:txBody>
          <a:bodyPr/>
          <a:lstStyle/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class Fred;	//</a:t>
            </a:r>
            <a:r>
              <a:rPr lang="zh-CN" altLang="en-US" dirty="0">
                <a:latin typeface="Consolas" panose="020B0609020204030204" pitchFamily="49" charset="0"/>
              </a:rPr>
              <a:t>前向引用声明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class Barney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Fred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*x</a:t>
            </a:r>
            <a:r>
              <a:rPr lang="en-US" altLang="zh-CN" dirty="0">
                <a:latin typeface="Consolas" panose="020B0609020204030204" pitchFamily="49" charset="0"/>
              </a:rPr>
              <a:t>;  //x</a:t>
            </a:r>
            <a:r>
              <a:rPr lang="zh-CN" altLang="en-US" dirty="0">
                <a:latin typeface="Consolas" panose="020B0609020204030204" pitchFamily="49" charset="0"/>
              </a:rPr>
              <a:t>只是存放了对象地址，不需要知道细节</a:t>
            </a:r>
            <a:r>
              <a:rPr lang="en-US" altLang="zh-CN" dirty="0">
                <a:latin typeface="Consolas" panose="020B0609020204030204" pitchFamily="49" charset="0"/>
              </a:rPr>
              <a:t>	 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};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class Fred {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Barney y;</a:t>
            </a:r>
          </a:p>
          <a:p>
            <a:pPr marL="358775" indent="-2508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10391-A75D-78D1-0CBC-B2C3A40D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D0DC0-3964-241A-0B06-8F7F1BC7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是整型变量，则合法的形式是</a:t>
            </a:r>
            <a:r>
              <a:rPr lang="en-US" altLang="zh-CN" dirty="0"/>
              <a:t>____</a:t>
            </a:r>
          </a:p>
          <a:p>
            <a:endParaRPr lang="en-US" altLang="zh-CN" dirty="0"/>
          </a:p>
          <a:p>
            <a:r>
              <a:rPr lang="en-US" altLang="zh-CN" dirty="0"/>
              <a:t>A &amp;(x+5)</a:t>
            </a:r>
          </a:p>
          <a:p>
            <a:r>
              <a:rPr lang="en-US" altLang="zh-CN" dirty="0"/>
              <a:t>B *x</a:t>
            </a:r>
          </a:p>
          <a:p>
            <a:r>
              <a:rPr lang="en-US" altLang="zh-CN" dirty="0"/>
              <a:t>C &amp;*x</a:t>
            </a:r>
          </a:p>
          <a:p>
            <a:r>
              <a:rPr lang="en-US" altLang="zh-CN" dirty="0"/>
              <a:t>D *&amp;x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10391-A75D-78D1-0CBC-B2C3A40D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50" y="-531"/>
            <a:ext cx="6921888" cy="864096"/>
          </a:xfrm>
        </p:spPr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D0DC0-3964-241A-0B06-8F7F1BC7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32" y="1124744"/>
            <a:ext cx="8695368" cy="5184575"/>
          </a:xfrm>
        </p:spPr>
        <p:txBody>
          <a:bodyPr/>
          <a:lstStyle/>
          <a:p>
            <a:r>
              <a:rPr lang="zh-CN" altLang="en-US" dirty="0"/>
              <a:t>以下说法不正确的是：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以指针作为函数参数可以实现数据的双向传递</a:t>
            </a:r>
          </a:p>
          <a:p>
            <a:r>
              <a:rPr lang="en-US" altLang="zh-CN" dirty="0"/>
              <a:t>B </a:t>
            </a:r>
            <a:r>
              <a:rPr lang="zh-CN" altLang="en-US" dirty="0"/>
              <a:t>只有指向常量的指针才能作为函数的形参</a:t>
            </a:r>
          </a:p>
          <a:p>
            <a:r>
              <a:rPr lang="en-US" altLang="zh-CN" dirty="0"/>
              <a:t>C </a:t>
            </a:r>
            <a:r>
              <a:rPr lang="zh-CN" altLang="en-US" dirty="0"/>
              <a:t>当数组名作为函数的参数时，则数组名可做为一个指针使用</a:t>
            </a:r>
          </a:p>
        </p:txBody>
      </p:sp>
    </p:spTree>
    <p:extLst>
      <p:ext uri="{BB962C8B-B14F-4D97-AF65-F5344CB8AC3E}">
        <p14:creationId xmlns:p14="http://schemas.microsoft.com/office/powerpoint/2010/main" val="29854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7772400" cy="1362075"/>
          </a:xfrm>
        </p:spPr>
        <p:txBody>
          <a:bodyPr/>
          <a:lstStyle/>
          <a:p>
            <a:r>
              <a:rPr lang="zh-CN" altLang="en-US" sz="4400" dirty="0">
                <a:solidFill>
                  <a:schemeClr val="bg1"/>
                </a:solidFill>
              </a:rPr>
              <a:t>动态内存分配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3356992"/>
            <a:ext cx="7772400" cy="1509712"/>
          </a:xfrm>
        </p:spPr>
        <p:txBody>
          <a:bodyPr/>
          <a:lstStyle/>
          <a:p>
            <a:r>
              <a:rPr lang="zh-CN" altLang="en-US" dirty="0"/>
              <a:t>在程序运行过程中按照实际需要申请适量的内存</a:t>
            </a:r>
            <a:endParaRPr lang="en-US" altLang="zh-CN" dirty="0"/>
          </a:p>
          <a:p>
            <a:r>
              <a:rPr lang="zh-CN" altLang="en-US" dirty="0"/>
              <a:t>“按需分配”</a:t>
            </a:r>
          </a:p>
        </p:txBody>
      </p:sp>
    </p:spTree>
    <p:extLst>
      <p:ext uri="{BB962C8B-B14F-4D97-AF65-F5344CB8AC3E}">
        <p14:creationId xmlns:p14="http://schemas.microsoft.com/office/powerpoint/2010/main" val="108267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96448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动态申请内存操作符 </a:t>
            </a:r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73" y="836712"/>
            <a:ext cx="9119227" cy="5733256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sz="2600" dirty="0"/>
              <a:t>类型名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dirty="0"/>
              <a:t>(</a:t>
            </a:r>
            <a:r>
              <a:rPr lang="zh-CN" altLang="en-US" sz="2600" dirty="0"/>
              <a:t>初始化参数</a:t>
            </a:r>
            <a:r>
              <a:rPr lang="en-US" altLang="zh-CN" sz="2600" dirty="0"/>
              <a:t>)</a:t>
            </a:r>
            <a:endParaRPr lang="zh-CN" altLang="en-US" sz="2600" dirty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/>
              <a:t>功能：</a:t>
            </a:r>
            <a:endParaRPr lang="en-US" altLang="zh-CN" sz="2600" dirty="0"/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在程序执行期间，申请用于存放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类型对象的内存空间，并依初始化参数进行初始化。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基本类型初始化：如果有初始化参数，依初始化参数进行初始化；如果没有括号和初始化参数，不进行初始化，新分配的内存中内容不确定；如果有括号但初始化参数为空，初始化为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262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96448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动态申请内存操作符 </a:t>
            </a:r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73" y="836712"/>
            <a:ext cx="9119227" cy="5733256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sz="2600" dirty="0"/>
              <a:t>类型名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dirty="0"/>
              <a:t>(</a:t>
            </a:r>
            <a:r>
              <a:rPr lang="zh-CN" altLang="en-US" sz="2600" dirty="0"/>
              <a:t>初始化参数</a:t>
            </a:r>
            <a:r>
              <a:rPr lang="en-US" altLang="zh-CN" sz="2600" dirty="0"/>
              <a:t>)</a:t>
            </a:r>
            <a:endParaRPr lang="zh-CN" altLang="en-US" sz="2600" dirty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/>
              <a:t>功能：</a:t>
            </a:r>
            <a:endParaRPr lang="en-US" altLang="zh-CN" sz="2600" dirty="0"/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对象类型：如果有初始化参数，以初始化参数中的值为参数调用构造函数进行初始化；如果没有括号和初始化参数或者有括号但初始化参数为空，用默认构造函数初始化。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/>
              <a:t>结果值：</a:t>
            </a:r>
            <a:endParaRPr lang="en-US" altLang="zh-CN" sz="2600" dirty="0"/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成功：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类型的指针，指向新分配的内存；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失败：抛出异常。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056361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96448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动态申请内存操作符 </a:t>
            </a:r>
            <a:r>
              <a:rPr lang="en-US" altLang="zh-CN" dirty="0"/>
              <a:t>new  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96" y="908720"/>
            <a:ext cx="9108304" cy="566124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sz="2600" dirty="0"/>
              <a:t>类型名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表达式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 [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常量表达式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]…… ()</a:t>
            </a:r>
            <a:endParaRPr lang="zh-CN" altLang="en-US" sz="26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/>
              <a:t>功能：</a:t>
            </a:r>
            <a:endParaRPr lang="en-US" altLang="zh-CN" sz="2600" dirty="0"/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在程序执行期间，申请用于存放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类型对象数组的内存空间，可以有“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”但初始化列表必须为空。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如果有“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new T()”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如果没有“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”，对每个元素的初始化与执行“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new T”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所做进行初始化的方式相同。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76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96448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动态申请内存操作符 </a:t>
            </a:r>
            <a:r>
              <a:rPr lang="en-US" altLang="zh-CN" dirty="0"/>
              <a:t>new  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91" y="908720"/>
            <a:ext cx="9108304" cy="566124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zh-CN" altLang="en-US" sz="2600" dirty="0"/>
              <a:t>类型名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表达式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 [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常量表达式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]…… ()</a:t>
            </a:r>
            <a:endParaRPr lang="zh-CN" altLang="en-US" sz="2600" dirty="0"/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600" dirty="0"/>
              <a:t>结果值：</a:t>
            </a:r>
            <a:endParaRPr lang="en-US" altLang="zh-CN" sz="2600" dirty="0"/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如果内存申请成功，返回一个指向新分配内存首地址的指针，但不是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类型指针，而是一个指向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类型数组的指针，数组元素的个数为除最左边一维外下边表达式的乘积。</a:t>
            </a:r>
          </a:p>
          <a:p>
            <a:pPr marL="401828" lvl="1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	例如：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401828" lvl="1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char (*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)[3];</a:t>
            </a:r>
          </a:p>
          <a:p>
            <a:pPr marL="401828" lvl="1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 = new char[n][3];</a:t>
            </a:r>
          </a:p>
          <a:p>
            <a:pPr marL="657860" lvl="1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如果失败：抛出异常。</a:t>
            </a:r>
          </a:p>
        </p:txBody>
      </p:sp>
    </p:spTree>
    <p:extLst>
      <p:ext uri="{BB962C8B-B14F-4D97-AF65-F5344CB8AC3E}">
        <p14:creationId xmlns:p14="http://schemas.microsoft.com/office/powerpoint/2010/main" val="40042352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1026"/>
          <p:cNvSpPr txBox="1">
            <a:spLocks noChangeArrowheads="1"/>
          </p:cNvSpPr>
          <p:nvPr/>
        </p:nvSpPr>
        <p:spPr bwMode="auto">
          <a:xfrm>
            <a:off x="323528" y="260648"/>
            <a:ext cx="5083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char (*</a:t>
            </a:r>
            <a:r>
              <a:rPr lang="en-US" altLang="zh-CN" sz="320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fp</a:t>
            </a:r>
            <a:r>
              <a:rPr lang="en-US" altLang="zh-CN" sz="32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)[3];</a:t>
            </a:r>
          </a:p>
        </p:txBody>
      </p:sp>
      <p:grpSp>
        <p:nvGrpSpPr>
          <p:cNvPr id="79876" name="组合 20"/>
          <p:cNvGrpSpPr>
            <a:grpSpLocks/>
          </p:cNvGrpSpPr>
          <p:nvPr/>
        </p:nvGrpSpPr>
        <p:grpSpPr bwMode="auto">
          <a:xfrm>
            <a:off x="806128" y="1340768"/>
            <a:ext cx="4857750" cy="3686175"/>
            <a:chOff x="1027113" y="2500313"/>
            <a:chExt cx="4857750" cy="3686175"/>
          </a:xfrm>
        </p:grpSpPr>
        <p:sp>
          <p:nvSpPr>
            <p:cNvPr id="79877" name="Text Box 1038"/>
            <p:cNvSpPr txBox="1">
              <a:spLocks noChangeArrowheads="1"/>
            </p:cNvSpPr>
            <p:nvPr/>
          </p:nvSpPr>
          <p:spPr bwMode="auto">
            <a:xfrm>
              <a:off x="1027113" y="2500313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fp</a:t>
              </a:r>
            </a:p>
          </p:txBody>
        </p:sp>
        <p:sp>
          <p:nvSpPr>
            <p:cNvPr id="79878" name="Line 1040"/>
            <p:cNvSpPr>
              <a:spLocks noChangeShapeType="1"/>
            </p:cNvSpPr>
            <p:nvPr/>
          </p:nvSpPr>
          <p:spPr bwMode="auto">
            <a:xfrm>
              <a:off x="2347913" y="2597150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879" name="Text Box 1041"/>
            <p:cNvSpPr txBox="1">
              <a:spLocks noChangeArrowheads="1"/>
            </p:cNvSpPr>
            <p:nvPr/>
          </p:nvSpPr>
          <p:spPr bwMode="auto">
            <a:xfrm>
              <a:off x="1027113" y="4286250"/>
              <a:ext cx="1196975" cy="4000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fp+1</a:t>
              </a:r>
            </a:p>
          </p:txBody>
        </p:sp>
        <p:sp>
          <p:nvSpPr>
            <p:cNvPr id="79880" name="Line 1042"/>
            <p:cNvSpPr>
              <a:spLocks noChangeShapeType="1"/>
            </p:cNvSpPr>
            <p:nvPr/>
          </p:nvSpPr>
          <p:spPr bwMode="auto">
            <a:xfrm>
              <a:off x="2347913" y="4383088"/>
              <a:ext cx="55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79881" name="Group 1049"/>
            <p:cNvGrpSpPr>
              <a:grpSpLocks/>
            </p:cNvGrpSpPr>
            <p:nvPr/>
          </p:nvGrpSpPr>
          <p:grpSpPr bwMode="auto">
            <a:xfrm>
              <a:off x="3030538" y="2543175"/>
              <a:ext cx="2854325" cy="3643313"/>
              <a:chOff x="2208" y="1056"/>
              <a:chExt cx="1488" cy="2592"/>
            </a:xfrm>
          </p:grpSpPr>
          <p:sp>
            <p:nvSpPr>
              <p:cNvPr id="79882" name="Rectangle 1027"/>
              <p:cNvSpPr>
                <a:spLocks noChangeArrowheads="1"/>
              </p:cNvSpPr>
              <p:nvPr/>
            </p:nvSpPr>
            <p:spPr bwMode="auto">
              <a:xfrm>
                <a:off x="2208" y="1056"/>
                <a:ext cx="1488" cy="25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0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883" name="Line 1028"/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4" name="Line 1030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5" name="Line 1031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6" name="Line 1032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7" name="Line 1033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8" name="Text Box 1043"/>
              <p:cNvSpPr txBox="1">
                <a:spLocks noChangeArrowheads="1"/>
              </p:cNvSpPr>
              <p:nvPr/>
            </p:nvSpPr>
            <p:spPr bwMode="auto">
              <a:xfrm>
                <a:off x="2616" y="11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fp[0][0]</a:t>
                </a:r>
              </a:p>
            </p:txBody>
          </p:sp>
          <p:sp>
            <p:nvSpPr>
              <p:cNvPr id="79889" name="Text Box 1044"/>
              <p:cNvSpPr txBox="1">
                <a:spLocks noChangeArrowheads="1"/>
              </p:cNvSpPr>
              <p:nvPr/>
            </p:nvSpPr>
            <p:spPr bwMode="auto">
              <a:xfrm>
                <a:off x="2616" y="1545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fp[0][1]</a:t>
                </a:r>
              </a:p>
            </p:txBody>
          </p:sp>
          <p:sp>
            <p:nvSpPr>
              <p:cNvPr id="79890" name="Text Box 1045"/>
              <p:cNvSpPr txBox="1">
                <a:spLocks noChangeArrowheads="1"/>
              </p:cNvSpPr>
              <p:nvPr/>
            </p:nvSpPr>
            <p:spPr bwMode="auto">
              <a:xfrm>
                <a:off x="2616" y="1977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fp[0][2]</a:t>
                </a:r>
              </a:p>
            </p:txBody>
          </p:sp>
          <p:sp>
            <p:nvSpPr>
              <p:cNvPr id="79891" name="Text Box 1046"/>
              <p:cNvSpPr txBox="1">
                <a:spLocks noChangeArrowheads="1"/>
              </p:cNvSpPr>
              <p:nvPr/>
            </p:nvSpPr>
            <p:spPr bwMode="auto">
              <a:xfrm>
                <a:off x="2616" y="240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fp[1][0]</a:t>
                </a:r>
              </a:p>
            </p:txBody>
          </p:sp>
          <p:sp>
            <p:nvSpPr>
              <p:cNvPr id="79892" name="Text Box 1047"/>
              <p:cNvSpPr txBox="1">
                <a:spLocks noChangeArrowheads="1"/>
              </p:cNvSpPr>
              <p:nvPr/>
            </p:nvSpPr>
            <p:spPr bwMode="auto">
              <a:xfrm>
                <a:off x="2616" y="2841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fp[1][1]</a:t>
                </a:r>
              </a:p>
            </p:txBody>
          </p:sp>
          <p:sp>
            <p:nvSpPr>
              <p:cNvPr id="79893" name="Text Box 1048"/>
              <p:cNvSpPr txBox="1">
                <a:spLocks noChangeArrowheads="1"/>
              </p:cNvSpPr>
              <p:nvPr/>
            </p:nvSpPr>
            <p:spPr bwMode="auto">
              <a:xfrm>
                <a:off x="2616" y="3273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>
                    <a:solidFill>
                      <a:prstClr val="black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fp[1][2]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0002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标题 1"/>
          <p:cNvSpPr>
            <a:spLocks noGrp="1"/>
          </p:cNvSpPr>
          <p:nvPr>
            <p:ph type="title"/>
          </p:nvPr>
        </p:nvSpPr>
        <p:spPr>
          <a:xfrm>
            <a:off x="9846" y="-27384"/>
            <a:ext cx="9375175" cy="1148436"/>
          </a:xfrm>
        </p:spPr>
        <p:txBody>
          <a:bodyPr/>
          <a:lstStyle/>
          <a:p>
            <a:pPr eaLnBrk="1" hangingPunct="1"/>
            <a:r>
              <a:rPr lang="zh-CN" altLang="en-US" dirty="0"/>
              <a:t>释放内存操作符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9" y="1177529"/>
            <a:ext cx="8894887" cy="426769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zh-CN" altLang="en-US" dirty="0"/>
              <a:t>指针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功能：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所指向的内存。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必须是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操作的返回值。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delete[]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指针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功能：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释放指针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所指向的数组。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必须是用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分配得到的数组首地址。</a:t>
            </a:r>
          </a:p>
          <a:p>
            <a:pPr marL="365760" indent="-256032" eaLnBrk="1" fontAlgn="auto" hangingPunct="1">
              <a:lnSpc>
                <a:spcPct val="20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63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978768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9512" y="1039986"/>
            <a:ext cx="89644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宋体" pitchFamily="2" charset="-122"/>
              </a:rPr>
              <a:t>不要将非静态局部地址用作函数的返回值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错误的例子：在子函数中定义局部变量后将其地址返回给主函数，就是非法地址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标题 1"/>
          <p:cNvSpPr>
            <a:spLocks noGrp="1"/>
          </p:cNvSpPr>
          <p:nvPr>
            <p:ph type="title"/>
          </p:nvPr>
        </p:nvSpPr>
        <p:spPr>
          <a:xfrm>
            <a:off x="3851920" y="0"/>
            <a:ext cx="5184576" cy="86409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例</a:t>
            </a:r>
            <a:r>
              <a:rPr lang="en-US" altLang="zh-CN" sz="3200" dirty="0"/>
              <a:t>6-16 </a:t>
            </a:r>
            <a:r>
              <a:rPr lang="zh-CN" altLang="en-US" sz="3200" dirty="0"/>
              <a:t>动态创建对象举例</a:t>
            </a:r>
          </a:p>
        </p:txBody>
      </p:sp>
      <p:sp>
        <p:nvSpPr>
          <p:cNvPr id="73732" name="内容占位符 1"/>
          <p:cNvSpPr>
            <a:spLocks noGrp="1"/>
          </p:cNvSpPr>
          <p:nvPr>
            <p:ph idx="1"/>
          </p:nvPr>
        </p:nvSpPr>
        <p:spPr>
          <a:xfrm>
            <a:off x="251520" y="116632"/>
            <a:ext cx="8784976" cy="5805263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class Point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public: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Point() : x(0), y(0)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&lt;&lt;"Default Constructor called."&lt;&lt;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Point(int x, int y) : x(x), y(y)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 "Constructor called."&lt;&lt;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~Point() {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&lt;&lt;"Destructor called."&lt;&lt;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int </a:t>
            </a:r>
            <a:r>
              <a:rPr lang="en-US" altLang="zh-CN" sz="1800" dirty="0" err="1"/>
              <a:t>getX</a:t>
            </a:r>
            <a:r>
              <a:rPr lang="en-US" altLang="zh-CN" sz="1800" dirty="0"/>
              <a:t>() const { return x; 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int 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 const { return y; 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void move(int </a:t>
            </a:r>
            <a:r>
              <a:rPr lang="en-US" altLang="zh-CN" sz="1800" dirty="0" err="1"/>
              <a:t>newX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newY</a:t>
            </a:r>
            <a:r>
              <a:rPr lang="en-US" altLang="zh-CN" sz="1800" dirty="0"/>
              <a:t>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	x = </a:t>
            </a:r>
            <a:r>
              <a:rPr lang="en-US" altLang="zh-CN" sz="1800" dirty="0" err="1"/>
              <a:t>newX</a:t>
            </a:r>
            <a:r>
              <a:rPr lang="en-US" altLang="zh-CN" sz="18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	y = </a:t>
            </a:r>
            <a:r>
              <a:rPr lang="en-US" altLang="zh-CN" sz="1800" dirty="0" err="1"/>
              <a:t>newY</a:t>
            </a:r>
            <a:r>
              <a:rPr lang="en-US" altLang="zh-CN" sz="18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private: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	int x, y;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1800" dirty="0"/>
              <a:t>};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175448" y="-1405"/>
            <a:ext cx="4968552" cy="86409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例</a:t>
            </a:r>
            <a:r>
              <a:rPr lang="en-US" altLang="zh-CN" sz="3200" dirty="0"/>
              <a:t>6-16 </a:t>
            </a:r>
            <a:r>
              <a:rPr lang="zh-CN" altLang="en-US" sz="3200" dirty="0"/>
              <a:t>动态创建对象举例</a:t>
            </a:r>
          </a:p>
        </p:txBody>
      </p:sp>
      <p:sp>
        <p:nvSpPr>
          <p:cNvPr id="74756" name="内容占位符 1"/>
          <p:cNvSpPr>
            <a:spLocks noGrp="1"/>
          </p:cNvSpPr>
          <p:nvPr>
            <p:ph idx="1"/>
          </p:nvPr>
        </p:nvSpPr>
        <p:spPr>
          <a:xfrm>
            <a:off x="179512" y="491560"/>
            <a:ext cx="9222880" cy="5184575"/>
          </a:xfrm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int main() 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"Step one: 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Point *ptr1 = </a:t>
            </a:r>
            <a:r>
              <a:rPr lang="en-US" altLang="zh-CN" sz="2200" dirty="0">
                <a:solidFill>
                  <a:srgbClr val="C00000"/>
                </a:solidFill>
              </a:rPr>
              <a:t>new Point</a:t>
            </a:r>
            <a:r>
              <a:rPr lang="en-US" altLang="zh-CN" sz="2200" dirty="0"/>
              <a:t>;   //</a:t>
            </a:r>
            <a:r>
              <a:rPr lang="zh-CN" altLang="en-US" sz="2200" dirty="0"/>
              <a:t>调用默认构造函数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200" dirty="0"/>
              <a:t>	</a:t>
            </a:r>
            <a:r>
              <a:rPr lang="en-US" altLang="zh-CN" sz="2200" dirty="0"/>
              <a:t>delete ptr1;   //</a:t>
            </a:r>
            <a:r>
              <a:rPr lang="zh-CN" altLang="en-US" sz="2200" dirty="0"/>
              <a:t>删除对象，自动调用析构函数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200" dirty="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200" dirty="0"/>
              <a:t>	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"Step two: 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ptr1 = </a:t>
            </a:r>
            <a:r>
              <a:rPr lang="en-US" altLang="zh-CN" sz="2200" dirty="0">
                <a:solidFill>
                  <a:srgbClr val="C00000"/>
                </a:solidFill>
              </a:rPr>
              <a:t>new Point(1,2)</a:t>
            </a:r>
            <a:r>
              <a:rPr lang="en-US" altLang="zh-CN" sz="2200" dirty="0"/>
              <a:t>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delete ptr1;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	return 0;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200" dirty="0"/>
              <a:t>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2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4048" y="2780928"/>
            <a:ext cx="3816350" cy="2124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b="1" dirty="0">
                <a:solidFill>
                  <a:prstClr val="black"/>
                </a:solidFill>
                <a:latin typeface="宋体" pitchFamily="2" charset="-122"/>
              </a:rPr>
              <a:t>运行结果：</a:t>
            </a:r>
            <a:endParaRPr lang="zh-CN" altLang="en-US" b="1" dirty="0">
              <a:solidFill>
                <a:prstClr val="black"/>
              </a:solidFill>
              <a:latin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Step One: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Step Two: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Constructor called.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Destructor called.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标题 1"/>
          <p:cNvSpPr>
            <a:spLocks noGrp="1"/>
          </p:cNvSpPr>
          <p:nvPr>
            <p:ph type="title"/>
          </p:nvPr>
        </p:nvSpPr>
        <p:spPr>
          <a:xfrm>
            <a:off x="3901740" y="-99392"/>
            <a:ext cx="5760640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6-17 </a:t>
            </a:r>
            <a:r>
              <a:rPr lang="zh-CN" altLang="en-US" sz="3000" dirty="0"/>
              <a:t>动态创建对象数组举例</a:t>
            </a:r>
          </a:p>
        </p:txBody>
      </p:sp>
      <p:sp>
        <p:nvSpPr>
          <p:cNvPr id="76804" name="内容占位符 1"/>
          <p:cNvSpPr>
            <a:spLocks noGrp="1"/>
          </p:cNvSpPr>
          <p:nvPr>
            <p:ph idx="1"/>
          </p:nvPr>
        </p:nvSpPr>
        <p:spPr>
          <a:xfrm>
            <a:off x="53752" y="44624"/>
            <a:ext cx="84066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#include&lt;iostream&gt;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class Point {   //</a:t>
            </a:r>
            <a:r>
              <a:rPr lang="zh-CN" altLang="en-US" dirty="0"/>
              <a:t>类的声明同例</a:t>
            </a:r>
            <a:r>
              <a:rPr lang="en-US" altLang="zh-CN" dirty="0"/>
              <a:t>6-16</a:t>
            </a:r>
            <a:r>
              <a:rPr lang="zh-CN" altLang="en-US" dirty="0"/>
              <a:t>，略 </a:t>
            </a:r>
            <a:r>
              <a:rPr lang="en-US" altLang="zh-CN" dirty="0"/>
              <a:t>};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	Point *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 Point[2]</a:t>
            </a:r>
            <a:r>
              <a:rPr lang="en-US" altLang="zh-CN" dirty="0"/>
              <a:t>;	//</a:t>
            </a:r>
            <a:r>
              <a:rPr lang="zh-CN" altLang="en-US" dirty="0"/>
              <a:t>创建对象数组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dirty="0"/>
              <a:t>	</a:t>
            </a:r>
            <a:r>
              <a:rPr lang="en-US" altLang="zh-CN" dirty="0" err="1"/>
              <a:t>ptr</a:t>
            </a:r>
            <a:r>
              <a:rPr lang="en-US" altLang="zh-CN" dirty="0"/>
              <a:t>[0].move(5, 10);  //</a:t>
            </a:r>
            <a:r>
              <a:rPr lang="zh-CN" altLang="en-US" dirty="0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dirty="0"/>
              <a:t>	</a:t>
            </a:r>
            <a:r>
              <a:rPr lang="en-US" altLang="zh-CN" dirty="0" err="1"/>
              <a:t>ptr</a:t>
            </a:r>
            <a:r>
              <a:rPr lang="en-US" altLang="zh-CN" dirty="0"/>
              <a:t>[1].move(15, 20); //</a:t>
            </a:r>
            <a:r>
              <a:rPr lang="zh-CN" altLang="en-US" dirty="0"/>
              <a:t>通过指针访问数组元素的成员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"Deleting..."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delete[] </a:t>
            </a:r>
            <a:r>
              <a:rPr lang="en-US" altLang="zh-CN" dirty="0" err="1">
                <a:solidFill>
                  <a:srgbClr val="C00000"/>
                </a:solidFill>
              </a:rPr>
              <a:t>ptr</a:t>
            </a:r>
            <a:r>
              <a:rPr lang="en-US" altLang="zh-CN" dirty="0"/>
              <a:t>;	    //</a:t>
            </a:r>
            <a:r>
              <a:rPr lang="zh-CN" altLang="en-US" dirty="0"/>
              <a:t>删除整个对象数组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4599632" y="3502248"/>
            <a:ext cx="4148832" cy="18722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zh-CN" altLang="zh-CN" dirty="0">
                <a:solidFill>
                  <a:prstClr val="black"/>
                </a:solidFill>
                <a:latin typeface="宋体" pitchFamily="2" charset="-122"/>
              </a:rPr>
              <a:t>运行结果：</a:t>
            </a:r>
            <a:endParaRPr kumimoji="0" lang="en-US" altLang="zh-CN" dirty="0">
              <a:solidFill>
                <a:prstClr val="black"/>
              </a:solidFill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kumimoji="0" lang="en-US" altLang="zh-CN" dirty="0">
              <a:solidFill>
                <a:prstClr val="black"/>
              </a:solidFill>
              <a:latin typeface="宋体" pitchFamily="2" charset="-122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kumimoji="0" lang="en-US" altLang="zh-CN" dirty="0">
              <a:solidFill>
                <a:prstClr val="black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标题 1"/>
          <p:cNvSpPr>
            <a:spLocks noGrp="1"/>
          </p:cNvSpPr>
          <p:nvPr>
            <p:ph type="title"/>
          </p:nvPr>
        </p:nvSpPr>
        <p:spPr>
          <a:xfrm>
            <a:off x="4427984" y="44624"/>
            <a:ext cx="4680520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6-19 </a:t>
            </a:r>
            <a:r>
              <a:rPr lang="zh-CN" altLang="en-US" sz="3000" dirty="0"/>
              <a:t>动态创建多维数组</a:t>
            </a:r>
          </a:p>
        </p:txBody>
      </p:sp>
      <p:sp>
        <p:nvSpPr>
          <p:cNvPr id="80900" name="内容占位符 1"/>
          <p:cNvSpPr>
            <a:spLocks noGrp="1"/>
          </p:cNvSpPr>
          <p:nvPr>
            <p:ph idx="1"/>
          </p:nvPr>
        </p:nvSpPr>
        <p:spPr>
          <a:xfrm>
            <a:off x="-180528" y="44624"/>
            <a:ext cx="9433048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int (*</a:t>
            </a:r>
            <a:r>
              <a:rPr lang="en-US" altLang="zh-CN" sz="2000" dirty="0">
                <a:solidFill>
                  <a:srgbClr val="C00000"/>
                </a:solidFill>
              </a:rPr>
              <a:t>cp</a:t>
            </a:r>
            <a:r>
              <a:rPr lang="en-US" altLang="zh-CN" sz="2000" dirty="0"/>
              <a:t>)[9][8] = </a:t>
            </a:r>
            <a:r>
              <a:rPr lang="en-US" altLang="zh-CN" sz="2000" dirty="0">
                <a:solidFill>
                  <a:srgbClr val="0066FF"/>
                </a:solidFill>
              </a:rPr>
              <a:t>new int[7][9][8]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7;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   for (int j = 0; j &lt; 9;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      for (int k = 0; k &lt; 8; k++)</a:t>
            </a:r>
            <a:endParaRPr lang="zh-CN" altLang="en-US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</a:rPr>
              <a:t>            *</a:t>
            </a:r>
            <a:r>
              <a:rPr lang="en-US" altLang="zh-CN" sz="2000" dirty="0">
                <a:solidFill>
                  <a:srgbClr val="C00000"/>
                </a:solidFill>
              </a:rPr>
              <a:t>(*(*(cp + 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) + j) + k) 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* 100 + j * 10 + k); //</a:t>
            </a:r>
            <a:r>
              <a:rPr lang="zh-CN" altLang="en-US" sz="2000" dirty="0"/>
              <a:t>指针形式访问数组元素</a:t>
            </a: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7;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  for (int j = 0; j &lt; 9;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     for (int k = 0; k &lt; 8; k++)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	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>
                <a:solidFill>
                  <a:srgbClr val="C00000"/>
                </a:solidFill>
              </a:rPr>
              <a:t>cp[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][j][k] </a:t>
            </a:r>
            <a:r>
              <a:rPr lang="en-US" altLang="zh-CN" sz="2000" dirty="0"/>
              <a:t>&lt;&lt; “  ”;   //</a:t>
            </a:r>
            <a:r>
              <a:rPr lang="zh-CN" altLang="en-US" sz="2000" dirty="0"/>
              <a:t>将指针名作为数组名使用</a:t>
            </a: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  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delete[] cp;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217586" y="-27384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将动态数组封装成类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25" y="980728"/>
            <a:ext cx="8523039" cy="30003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更加简洁，便于管理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/>
              <a:t>建立和删除数组的过程比较繁琐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/>
              <a:t>封装成类后更加简洁，便于管理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可以在访问数组元素前检查下标是否越界</a:t>
            </a: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/>
              <a:t>用</a:t>
            </a:r>
            <a:r>
              <a:rPr lang="en-US" altLang="zh-CN" sz="2400" dirty="0"/>
              <a:t>assert</a:t>
            </a:r>
            <a:r>
              <a:rPr lang="zh-CN" altLang="en-US" sz="2400" dirty="0"/>
              <a:t>来检查，</a:t>
            </a:r>
            <a:r>
              <a:rPr lang="en-US" altLang="zh-CN" sz="2400" dirty="0"/>
              <a:t>assert</a:t>
            </a:r>
            <a:r>
              <a:rPr lang="zh-CN" altLang="en-US" sz="2400" dirty="0"/>
              <a:t>只在调试时生效</a:t>
            </a:r>
          </a:p>
          <a:p>
            <a:pPr marL="109537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5292080" y="-20538"/>
            <a:ext cx="3672408" cy="85725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6-18 </a:t>
            </a:r>
            <a:r>
              <a:rPr lang="zh-CN" altLang="en-US" sz="3200" dirty="0">
                <a:solidFill>
                  <a:schemeClr val="tx1"/>
                </a:solidFill>
              </a:rPr>
              <a:t>动态数组类</a:t>
            </a:r>
          </a:p>
        </p:txBody>
      </p:sp>
      <p:sp>
        <p:nvSpPr>
          <p:cNvPr id="82948" name="内容占位符 1"/>
          <p:cNvSpPr>
            <a:spLocks noGrp="1"/>
          </p:cNvSpPr>
          <p:nvPr>
            <p:ph idx="1"/>
          </p:nvPr>
        </p:nvSpPr>
        <p:spPr>
          <a:xfrm>
            <a:off x="21586" y="0"/>
            <a:ext cx="8712968" cy="5544344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#include &lt;</a:t>
            </a:r>
            <a:r>
              <a:rPr lang="en-US" altLang="zh-CN" sz="1700" dirty="0" err="1"/>
              <a:t>cassert</a:t>
            </a:r>
            <a:r>
              <a:rPr lang="en-US" altLang="zh-CN" sz="1700" dirty="0"/>
              <a:t>&gt;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class Point {   //</a:t>
            </a:r>
            <a:r>
              <a:rPr lang="zh-CN" altLang="en-US" sz="1700" dirty="0"/>
              <a:t>类的声明同例</a:t>
            </a:r>
            <a:r>
              <a:rPr lang="en-US" altLang="zh-CN" sz="1700" dirty="0"/>
              <a:t>6-16 …  };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class </a:t>
            </a:r>
            <a:r>
              <a:rPr lang="en-US" altLang="zh-CN" sz="1700" dirty="0" err="1"/>
              <a:t>ArrayOfPoints</a:t>
            </a:r>
            <a:r>
              <a:rPr lang="en-US" altLang="zh-CN" sz="1700" dirty="0"/>
              <a:t> {	//</a:t>
            </a:r>
            <a:r>
              <a:rPr lang="zh-CN" altLang="en-US" sz="1700" dirty="0"/>
              <a:t>动态数组类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public: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</a:t>
            </a:r>
            <a:r>
              <a:rPr lang="en-US" altLang="zh-CN" sz="1700" dirty="0" err="1"/>
              <a:t>ArrayOfPoints</a:t>
            </a:r>
            <a:r>
              <a:rPr lang="en-US" altLang="zh-CN" sz="1700" dirty="0"/>
              <a:t>(int size) : size(size) {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	points = </a:t>
            </a:r>
            <a:r>
              <a:rPr lang="en-US" altLang="zh-CN" sz="1700" dirty="0">
                <a:solidFill>
                  <a:srgbClr val="C00000"/>
                </a:solidFill>
              </a:rPr>
              <a:t>new Point[size]</a:t>
            </a:r>
            <a:r>
              <a:rPr lang="en-US" altLang="zh-CN" sz="17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}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~</a:t>
            </a:r>
            <a:r>
              <a:rPr lang="en-US" altLang="zh-CN" sz="1700" dirty="0" err="1"/>
              <a:t>ArrayOfPoints</a:t>
            </a:r>
            <a:r>
              <a:rPr lang="en-US" altLang="zh-CN" sz="1700" dirty="0"/>
              <a:t>() {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	</a:t>
            </a:r>
            <a:r>
              <a:rPr lang="en-US" altLang="zh-CN" sz="1700" dirty="0" err="1"/>
              <a:t>cout</a:t>
            </a:r>
            <a:r>
              <a:rPr lang="en-US" altLang="zh-CN" sz="1700" dirty="0"/>
              <a:t> &lt;&lt; "Deleting..." &lt;&lt; </a:t>
            </a:r>
            <a:r>
              <a:rPr lang="en-US" altLang="zh-CN" sz="1700" dirty="0" err="1"/>
              <a:t>endl</a:t>
            </a:r>
            <a:r>
              <a:rPr lang="en-US" altLang="zh-CN" sz="17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	</a:t>
            </a:r>
            <a:r>
              <a:rPr lang="en-US" altLang="zh-CN" sz="1700" dirty="0">
                <a:solidFill>
                  <a:srgbClr val="C00000"/>
                </a:solidFill>
              </a:rPr>
              <a:t>delete[] points</a:t>
            </a:r>
            <a:r>
              <a:rPr lang="en-US" altLang="zh-CN" sz="1700" dirty="0"/>
              <a:t>;     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}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Point&amp; element(int index) {  </a:t>
            </a:r>
            <a:r>
              <a:rPr lang="zh-CN" altLang="en-US" sz="1700" dirty="0"/>
              <a:t> </a:t>
            </a:r>
            <a:r>
              <a:rPr lang="en-US" altLang="zh-CN" sz="1700" dirty="0"/>
              <a:t>//</a:t>
            </a:r>
            <a:r>
              <a:rPr lang="zh-CN" altLang="en-US" sz="1700" dirty="0"/>
              <a:t>获得下标为</a:t>
            </a:r>
            <a:r>
              <a:rPr lang="en-US" altLang="zh-CN" sz="1700" dirty="0"/>
              <a:t>index</a:t>
            </a:r>
            <a:r>
              <a:rPr lang="zh-CN" altLang="en-US" sz="1700" dirty="0"/>
              <a:t>的数组元素</a:t>
            </a:r>
            <a:endParaRPr lang="en-US" altLang="zh-CN" sz="1700" dirty="0"/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	assert(index &gt;= 0 &amp;&amp; index &lt; size);	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	return points[index];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}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private: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	Point </a:t>
            </a:r>
            <a:r>
              <a:rPr lang="en-US" altLang="zh-CN" sz="1700" dirty="0">
                <a:solidFill>
                  <a:srgbClr val="C00000"/>
                </a:solidFill>
              </a:rPr>
              <a:t>*points</a:t>
            </a:r>
            <a:r>
              <a:rPr lang="en-US" altLang="zh-CN" sz="1700" dirty="0"/>
              <a:t>;	//</a:t>
            </a:r>
            <a:r>
              <a:rPr lang="zh-CN" altLang="en-US" sz="1700" dirty="0"/>
              <a:t>指向动态数组首地址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int size;		//</a:t>
            </a:r>
            <a:r>
              <a:rPr lang="zh-CN" altLang="en-US" sz="1700" dirty="0"/>
              <a:t>数组大小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1700" dirty="0"/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581574" y="-27384"/>
            <a:ext cx="359893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6-18 </a:t>
            </a:r>
            <a:r>
              <a:rPr lang="zh-CN" altLang="en-US" sz="3000" dirty="0"/>
              <a:t>动态数组类</a:t>
            </a:r>
          </a:p>
        </p:txBody>
      </p:sp>
      <p:sp>
        <p:nvSpPr>
          <p:cNvPr id="83972" name="内容占位符 1"/>
          <p:cNvSpPr>
            <a:spLocks noGrp="1"/>
          </p:cNvSpPr>
          <p:nvPr>
            <p:ph idx="1"/>
          </p:nvPr>
        </p:nvSpPr>
        <p:spPr>
          <a:xfrm>
            <a:off x="17818" y="44625"/>
            <a:ext cx="10302999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	int count;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   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"Please enter the count of points: ";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	cin &gt;&gt; count;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ArrayOfPoints</a:t>
            </a:r>
            <a:r>
              <a:rPr lang="en-US" altLang="zh-CN" sz="2200" dirty="0"/>
              <a:t> points(count);	//</a:t>
            </a:r>
            <a:r>
              <a:rPr lang="zh-CN" altLang="en-US" sz="2200" dirty="0"/>
              <a:t>创建数组对象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sz="2200" dirty="0"/>
              <a:t>	</a:t>
            </a:r>
            <a:r>
              <a:rPr lang="en-US" altLang="zh-CN" sz="2200" dirty="0" err="1"/>
              <a:t>points.element</a:t>
            </a:r>
            <a:r>
              <a:rPr lang="en-US" altLang="zh-CN" sz="2200" dirty="0"/>
              <a:t>(0).move(5, 0);   //</a:t>
            </a:r>
            <a:r>
              <a:rPr lang="zh-CN" altLang="en-US" sz="2200" dirty="0"/>
              <a:t>访问数组元素的成员</a:t>
            </a:r>
            <a:endParaRPr lang="en-US" altLang="zh-CN" sz="22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points.element</a:t>
            </a:r>
            <a:r>
              <a:rPr lang="en-US" altLang="zh-CN" sz="2200" dirty="0"/>
              <a:t>(1).move(15, 20);  //</a:t>
            </a:r>
            <a:r>
              <a:rPr lang="zh-CN" altLang="en-US" sz="2200" dirty="0"/>
              <a:t>访问数组元素的成员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200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2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4499993" y="2924944"/>
            <a:ext cx="4644008" cy="2375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zh-CN" altLang="zh-CN" dirty="0">
                <a:solidFill>
                  <a:prstClr val="black"/>
                </a:solidFill>
              </a:rPr>
              <a:t>运行结果：</a:t>
            </a:r>
            <a:endParaRPr kumimoji="0" lang="en-US" altLang="zh-CN" dirty="0">
              <a:solidFill>
                <a:prstClr val="black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zh-CN" sz="2000" dirty="0">
                <a:solidFill>
                  <a:prstClr val="black"/>
                </a:solidFill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zh-CN" sz="2000" dirty="0">
              <a:solidFill>
                <a:prstClr val="black"/>
              </a:solidFill>
              <a:cs typeface="Consolas" pitchFamily="49" charset="0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110432" y="3461958"/>
            <a:ext cx="4389560" cy="1767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思考：为什么</a:t>
            </a:r>
            <a:r>
              <a:rPr kumimoji="0" lang="en-US" altLang="zh-C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kumimoji="0" lang="zh-CN" alt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函数返回对象的引用？</a:t>
            </a:r>
            <a:endParaRPr kumimoji="0" lang="en-US" altLang="zh-CN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返回“引用”可以用来操作封装数组对象内部的数组元素。如果返回“值”则只是返回了一个“副本”，通过“副本”是无法操作原来数组中的元素的</a:t>
            </a:r>
            <a:endParaRPr kumimoji="0" lang="en-US" altLang="zh-CN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kumimoji="0" lang="en-US" altLang="zh-CN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004A9-E231-3788-4B0A-E00299C2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230076" cy="3000375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C++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的动态存储分配，下列说法正确的是？</a:t>
            </a:r>
          </a:p>
          <a:p>
            <a:pPr marL="109537" indent="0" algn="l">
              <a:buNone/>
            </a:pPr>
            <a:r>
              <a:rPr lang="en-US" altLang="zh-CN" b="0" i="0" dirty="0">
                <a:solidFill>
                  <a:srgbClr val="1769FE"/>
                </a:solidFill>
                <a:effectLst/>
                <a:latin typeface="-apple-system"/>
              </a:rPr>
              <a:t>    A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delete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C++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语言中专门用于动态内存分配和释放的函数</a:t>
            </a:r>
          </a:p>
          <a:p>
            <a:pPr marL="109537" indent="0" algn="l">
              <a:buNone/>
            </a:pPr>
            <a:r>
              <a:rPr lang="en-US" altLang="zh-CN" dirty="0">
                <a:solidFill>
                  <a:srgbClr val="FFFFFF"/>
                </a:solidFill>
                <a:latin typeface="-apple-system"/>
              </a:rPr>
              <a:t>    </a:t>
            </a:r>
            <a:r>
              <a:rPr lang="en-US" altLang="zh-CN" b="0" i="0" dirty="0">
                <a:solidFill>
                  <a:srgbClr val="1769FE"/>
                </a:solidFill>
                <a:effectLst/>
                <a:latin typeface="-apple-system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动态分配的内存空间也可以被初始化</a:t>
            </a:r>
          </a:p>
          <a:p>
            <a:pPr marL="109537" indent="0" algn="l">
              <a:buNone/>
            </a:pPr>
            <a:r>
              <a:rPr lang="en-US" altLang="zh-CN" b="0" i="0" dirty="0">
                <a:solidFill>
                  <a:srgbClr val="1769FE"/>
                </a:solidFill>
                <a:effectLst/>
                <a:latin typeface="-apple-system"/>
              </a:rPr>
              <a:t>    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当系统内存不够时，会自动回收不再使用的内存单元，因此程序中不必用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delete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释放内存空间</a:t>
            </a:r>
          </a:p>
          <a:p>
            <a:pPr marL="109537" indent="0" algn="l">
              <a:buNone/>
            </a:pPr>
            <a:r>
              <a:rPr lang="en-US" altLang="zh-CN" b="0" i="0" dirty="0">
                <a:solidFill>
                  <a:srgbClr val="1769FE"/>
                </a:solidFill>
                <a:effectLst/>
                <a:latin typeface="-apple-system"/>
              </a:rPr>
              <a:t>    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当动态分配内存失败时，系统会立刻崩溃，因此一定要慎用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new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09F21D-B1D6-2402-2754-9D307473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50" y="-531"/>
            <a:ext cx="6921888" cy="864096"/>
          </a:xfrm>
        </p:spPr>
        <p:txBody>
          <a:bodyPr/>
          <a:lstStyle/>
          <a:p>
            <a:r>
              <a:rPr lang="zh-CN" altLang="en-US" dirty="0"/>
              <a:t>课堂小测</a:t>
            </a:r>
          </a:p>
        </p:txBody>
      </p:sp>
    </p:spTree>
    <p:extLst>
      <p:ext uri="{BB962C8B-B14F-4D97-AF65-F5344CB8AC3E}">
        <p14:creationId xmlns:p14="http://schemas.microsoft.com/office/powerpoint/2010/main" val="111377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62" y="188640"/>
            <a:ext cx="8230076" cy="1066800"/>
          </a:xfrm>
        </p:spPr>
        <p:txBody>
          <a:bodyPr/>
          <a:lstStyle/>
          <a:p>
            <a:r>
              <a:rPr lang="zh-CN" altLang="en-US" dirty="0"/>
              <a:t>智能指针（扩展内容）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632" y="1398315"/>
            <a:ext cx="8230076" cy="300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显式管理内存在是能上有优势，但容易出错。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C++11</a:t>
            </a:r>
            <a:r>
              <a:rPr lang="zh-CN" altLang="en-US" dirty="0"/>
              <a:t>提供智能指针的数据类型，对垃圾回收技术提供了一些支持，实现一定程度的内存管理</a:t>
            </a:r>
          </a:p>
          <a:p>
            <a:pPr marL="109537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387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62" y="116632"/>
            <a:ext cx="8230076" cy="1066800"/>
          </a:xfrm>
        </p:spPr>
        <p:txBody>
          <a:bodyPr/>
          <a:lstStyle/>
          <a:p>
            <a:r>
              <a:rPr lang="en-US" altLang="zh-CN"/>
              <a:t>C++11</a:t>
            </a:r>
            <a:r>
              <a:rPr lang="zh-CN" altLang="en-US"/>
              <a:t>的智能指针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632" y="1326307"/>
            <a:ext cx="8230076" cy="300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r>
              <a:rPr lang="zh-CN" altLang="en-US" dirty="0"/>
              <a:t>：不允许多个指针共享资源，可以用标准库中的</a:t>
            </a:r>
            <a:r>
              <a:rPr lang="en-US" altLang="zh-CN" dirty="0"/>
              <a:t>move</a:t>
            </a:r>
            <a:r>
              <a:rPr lang="zh-CN" altLang="en-US" dirty="0"/>
              <a:t>函数转移指针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：多个指针共享资源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weak_ptr</a:t>
            </a:r>
            <a:r>
              <a:rPr lang="en-US" altLang="zh-CN" dirty="0"/>
              <a:t> </a:t>
            </a:r>
            <a:r>
              <a:rPr lang="zh-CN" altLang="en-US" dirty="0"/>
              <a:t>：可复制</a:t>
            </a:r>
            <a:r>
              <a:rPr lang="en-US" altLang="zh-CN" dirty="0" err="1"/>
              <a:t>shared_ptr</a:t>
            </a:r>
            <a:r>
              <a:rPr lang="zh-CN" altLang="en-US" dirty="0"/>
              <a:t>，但其构造或者释放对资源不产生影响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7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标题 1"/>
          <p:cNvSpPr>
            <a:spLocks noGrp="1"/>
          </p:cNvSpPr>
          <p:nvPr>
            <p:ph type="title"/>
          </p:nvPr>
        </p:nvSpPr>
        <p:spPr>
          <a:xfrm>
            <a:off x="5796136" y="37777"/>
            <a:ext cx="6921888" cy="864096"/>
          </a:xfrm>
        </p:spPr>
        <p:txBody>
          <a:bodyPr/>
          <a:lstStyle/>
          <a:p>
            <a:r>
              <a:rPr lang="zh-CN" altLang="en-US" sz="3000" dirty="0"/>
              <a:t>错误的例子</a:t>
            </a:r>
          </a:p>
        </p:txBody>
      </p:sp>
      <p:sp>
        <p:nvSpPr>
          <p:cNvPr id="59396" name="内容占位符 2"/>
          <p:cNvSpPr>
            <a:spLocks noGrp="1"/>
          </p:cNvSpPr>
          <p:nvPr>
            <p:ph idx="1"/>
          </p:nvPr>
        </p:nvSpPr>
        <p:spPr>
          <a:xfrm>
            <a:off x="0" y="37777"/>
            <a:ext cx="9433049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    int*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    int* </a:t>
            </a:r>
            <a:r>
              <a:rPr lang="en-US" altLang="zh-CN" sz="2100" dirty="0" err="1">
                <a:solidFill>
                  <a:srgbClr val="0070C0"/>
                </a:solidFill>
              </a:rPr>
              <a:t>ptr</a:t>
            </a:r>
            <a:r>
              <a:rPr lang="en-US" altLang="zh-CN" sz="2100" dirty="0"/>
              <a:t>= function();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    </a:t>
            </a:r>
            <a:r>
              <a:rPr lang="en-US" altLang="zh-CN" sz="2100" dirty="0">
                <a:solidFill>
                  <a:srgbClr val="0070C0"/>
                </a:solidFill>
              </a:rPr>
              <a:t>*</a:t>
            </a:r>
            <a:r>
              <a:rPr lang="en-US" altLang="zh-CN" sz="2100" dirty="0" err="1">
                <a:solidFill>
                  <a:srgbClr val="0070C0"/>
                </a:solidFill>
              </a:rPr>
              <a:t>prt</a:t>
            </a:r>
            <a:r>
              <a:rPr lang="en-US" altLang="zh-CN" sz="2100" dirty="0"/>
              <a:t>=5;  </a:t>
            </a:r>
            <a:r>
              <a:rPr lang="en-US" altLang="zh-CN" sz="2100" dirty="0">
                <a:solidFill>
                  <a:srgbClr val="FF0000"/>
                </a:solidFill>
              </a:rPr>
              <a:t>//</a:t>
            </a:r>
            <a:r>
              <a:rPr lang="zh-CN" altLang="en-US" sz="2100" dirty="0">
                <a:solidFill>
                  <a:srgbClr val="FF0000"/>
                </a:solidFill>
              </a:rPr>
              <a:t>危险的访问！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100" dirty="0"/>
              <a:t>    </a:t>
            </a:r>
            <a:r>
              <a:rPr lang="en-US" altLang="zh-CN" sz="2100" dirty="0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int* function(){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    int </a:t>
            </a:r>
            <a:r>
              <a:rPr lang="en-US" altLang="zh-CN" sz="2100" dirty="0">
                <a:solidFill>
                  <a:srgbClr val="C00000"/>
                </a:solidFill>
              </a:rPr>
              <a:t>local</a:t>
            </a:r>
            <a:r>
              <a:rPr lang="en-US" altLang="zh-CN" sz="2100" dirty="0"/>
              <a:t>=0; //</a:t>
            </a:r>
            <a:r>
              <a:rPr lang="zh-CN" altLang="en-US" sz="2100" dirty="0"/>
              <a:t>非静态局部变量作用域和寿命都仅限于本函数体内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100" dirty="0"/>
              <a:t>    </a:t>
            </a:r>
            <a:r>
              <a:rPr lang="en-US" altLang="zh-CN" sz="2100" dirty="0"/>
              <a:t>return </a:t>
            </a:r>
            <a:r>
              <a:rPr lang="en-US" altLang="zh-CN" sz="2100" dirty="0">
                <a:solidFill>
                  <a:srgbClr val="C00000"/>
                </a:solidFill>
              </a:rPr>
              <a:t>&amp;local</a:t>
            </a:r>
            <a:r>
              <a:rPr lang="en-US" altLang="zh-CN" sz="21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} //</a:t>
            </a:r>
            <a:r>
              <a:rPr lang="zh-CN" altLang="en-US" sz="2100" dirty="0"/>
              <a:t>函数运行结束时，变量</a:t>
            </a:r>
            <a:r>
              <a:rPr lang="en-US" altLang="zh-CN" sz="2100" dirty="0"/>
              <a:t>local</a:t>
            </a:r>
            <a:r>
              <a:rPr lang="zh-CN" altLang="en-US" sz="2100" dirty="0"/>
              <a:t>被释放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6B7F5-C06B-63BA-B8D3-0B3823AF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1328"/>
            <a:ext cx="8230076" cy="1066800"/>
          </a:xfrm>
        </p:spPr>
        <p:txBody>
          <a:bodyPr/>
          <a:lstStyle/>
          <a:p>
            <a:r>
              <a:rPr lang="zh-CN" altLang="en-US" dirty="0"/>
              <a:t>使用裸指针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14474-642F-D820-FE0F-EF5EBFF3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28" y="1248128"/>
            <a:ext cx="8230076" cy="3000375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{</a:t>
            </a:r>
          </a:p>
          <a:p>
            <a:pPr marL="109537" indent="0">
              <a:buNone/>
            </a:pPr>
            <a:r>
              <a:rPr lang="en-US" altLang="zh-CN" dirty="0"/>
              <a:t>    int* p = new int(100);</a:t>
            </a:r>
          </a:p>
          <a:p>
            <a:pPr marL="109537" indent="0">
              <a:buNone/>
            </a:pPr>
            <a:r>
              <a:rPr lang="en-US" altLang="zh-CN" dirty="0"/>
              <a:t>    // ...</a:t>
            </a:r>
          </a:p>
          <a:p>
            <a:pPr marL="109537" indent="0">
              <a:buNone/>
            </a:pPr>
            <a:r>
              <a:rPr lang="en-US" altLang="zh-CN" dirty="0"/>
              <a:t>    delete p;  </a:t>
            </a:r>
            <a:r>
              <a:rPr lang="en-US" altLang="zh-CN" dirty="0">
                <a:solidFill>
                  <a:schemeClr val="accent3"/>
                </a:solidFill>
              </a:rPr>
              <a:t>// </a:t>
            </a:r>
            <a:r>
              <a:rPr lang="zh-CN" altLang="en-US" dirty="0">
                <a:solidFill>
                  <a:schemeClr val="accent3"/>
                </a:solidFill>
              </a:rPr>
              <a:t>要记得释放内存</a:t>
            </a:r>
          </a:p>
          <a:p>
            <a:pPr marL="109537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89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6B7F5-C06B-63BA-B8D3-0B3823AF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1328"/>
            <a:ext cx="8230076" cy="1066800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std::</a:t>
            </a:r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r>
              <a:rPr lang="zh-CN" altLang="en-US" dirty="0"/>
              <a:t>自动管理内存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14474-642F-D820-FE0F-EF5EBFF3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48128"/>
            <a:ext cx="9289032" cy="3000375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{</a:t>
            </a:r>
          </a:p>
          <a:p>
            <a:pPr marL="109537" indent="0">
              <a:buNone/>
            </a:pPr>
            <a:r>
              <a:rPr lang="en-US" altLang="zh-CN" dirty="0"/>
              <a:t>    std::</a:t>
            </a:r>
            <a:r>
              <a:rPr lang="en-US" altLang="zh-CN" dirty="0" err="1"/>
              <a:t>unique_ptr</a:t>
            </a:r>
            <a:r>
              <a:rPr lang="en-US" altLang="zh-CN" dirty="0"/>
              <a:t>&lt;int&gt; </a:t>
            </a:r>
            <a:r>
              <a:rPr lang="en-US" altLang="zh-CN" dirty="0" err="1"/>
              <a:t>uptr</a:t>
            </a:r>
            <a:r>
              <a:rPr lang="en-US" altLang="zh-CN" dirty="0"/>
              <a:t> = std::</a:t>
            </a:r>
            <a:r>
              <a:rPr lang="en-US" altLang="zh-CN" dirty="0" err="1"/>
              <a:t>make_unique</a:t>
            </a:r>
            <a:r>
              <a:rPr lang="en-US" altLang="zh-CN" dirty="0"/>
              <a:t>&lt;int&gt;(200);</a:t>
            </a:r>
          </a:p>
          <a:p>
            <a:pPr marL="109537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3"/>
                </a:solidFill>
              </a:rPr>
              <a:t>//...</a:t>
            </a:r>
          </a:p>
          <a:p>
            <a:pPr marL="109537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// </a:t>
            </a:r>
            <a:r>
              <a:rPr lang="zh-CN" altLang="en-US" dirty="0">
                <a:solidFill>
                  <a:schemeClr val="accent3"/>
                </a:solidFill>
              </a:rPr>
              <a:t>离开 </a:t>
            </a:r>
            <a:r>
              <a:rPr lang="en-US" altLang="zh-CN" dirty="0" err="1">
                <a:solidFill>
                  <a:schemeClr val="accent3"/>
                </a:solidFill>
              </a:rPr>
              <a:t>uptr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zh-CN" altLang="en-US" dirty="0">
                <a:solidFill>
                  <a:schemeClr val="accent3"/>
                </a:solidFill>
              </a:rPr>
              <a:t>的作用域的时候自动释放内存</a:t>
            </a:r>
          </a:p>
          <a:p>
            <a:pPr marL="109537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736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6B7F5-C06B-63BA-B8D3-0B3823AF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1328"/>
            <a:ext cx="8230076" cy="1066800"/>
          </a:xfrm>
        </p:spPr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move-only </a:t>
            </a:r>
            <a:r>
              <a:rPr lang="zh-CN" altLang="en-US" dirty="0"/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14474-642F-D820-FE0F-EF5EBFF3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48128"/>
            <a:ext cx="9289032" cy="3000375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{</a:t>
            </a:r>
          </a:p>
          <a:p>
            <a:pPr marL="109537" indent="0">
              <a:buNone/>
            </a:pPr>
            <a:r>
              <a:rPr lang="en-US" altLang="zh-CN" dirty="0"/>
              <a:t>    std::</a:t>
            </a:r>
            <a:r>
              <a:rPr lang="en-US" altLang="zh-CN" dirty="0" err="1"/>
              <a:t>unique_ptr</a:t>
            </a:r>
            <a:r>
              <a:rPr lang="en-US" altLang="zh-CN" dirty="0"/>
              <a:t>&lt;int&gt; </a:t>
            </a:r>
            <a:r>
              <a:rPr lang="en-US" altLang="zh-CN" dirty="0" err="1"/>
              <a:t>uptr</a:t>
            </a:r>
            <a:r>
              <a:rPr lang="en-US" altLang="zh-CN" dirty="0"/>
              <a:t> = std::</a:t>
            </a:r>
            <a:r>
              <a:rPr lang="en-US" altLang="zh-CN" dirty="0" err="1"/>
              <a:t>make_unique</a:t>
            </a:r>
            <a:r>
              <a:rPr lang="en-US" altLang="zh-CN" dirty="0"/>
              <a:t>&lt;int&gt;(200);</a:t>
            </a:r>
          </a:p>
          <a:p>
            <a:pPr marL="109537" indent="0">
              <a:buNone/>
            </a:pPr>
            <a:r>
              <a:rPr lang="en-US" altLang="zh-CN" dirty="0"/>
              <a:t>    std::</a:t>
            </a:r>
            <a:r>
              <a:rPr lang="en-US" altLang="zh-CN" dirty="0" err="1"/>
              <a:t>unique_ptr</a:t>
            </a:r>
            <a:r>
              <a:rPr lang="en-US" altLang="zh-CN" dirty="0"/>
              <a:t>&lt;int&gt; uptr1 = </a:t>
            </a:r>
            <a:r>
              <a:rPr lang="en-US" altLang="zh-CN" dirty="0" err="1"/>
              <a:t>uptr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3"/>
                </a:solidFill>
              </a:rPr>
              <a:t>// </a:t>
            </a:r>
            <a:r>
              <a:rPr lang="zh-CN" altLang="en-US" dirty="0">
                <a:solidFill>
                  <a:schemeClr val="accent3"/>
                </a:solidFill>
              </a:rPr>
              <a:t>编译错误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3"/>
                </a:solidFill>
              </a:rPr>
              <a:t>//std::</a:t>
            </a:r>
            <a:r>
              <a:rPr lang="en-US" altLang="zh-CN" dirty="0" err="1">
                <a:solidFill>
                  <a:schemeClr val="accent3"/>
                </a:solidFill>
              </a:rPr>
              <a:t>unique_ptr</a:t>
            </a:r>
            <a:r>
              <a:rPr lang="en-US" altLang="zh-CN" dirty="0">
                <a:solidFill>
                  <a:schemeClr val="accent3"/>
                </a:solidFill>
              </a:rPr>
              <a:t>&lt;T&gt; </a:t>
            </a:r>
            <a:r>
              <a:rPr lang="zh-CN" altLang="en-US" dirty="0">
                <a:solidFill>
                  <a:schemeClr val="accent3"/>
                </a:solidFill>
              </a:rPr>
              <a:t>是 </a:t>
            </a:r>
            <a:r>
              <a:rPr lang="en-US" altLang="zh-CN" dirty="0">
                <a:solidFill>
                  <a:schemeClr val="accent3"/>
                </a:solidFill>
              </a:rPr>
              <a:t>move-only </a:t>
            </a:r>
            <a:r>
              <a:rPr lang="zh-CN" altLang="en-US" dirty="0">
                <a:solidFill>
                  <a:schemeClr val="accent3"/>
                </a:solidFill>
              </a:rPr>
              <a:t>的</a:t>
            </a:r>
          </a:p>
          <a:p>
            <a:pPr marL="109537" indent="0">
              <a:buNone/>
            </a:pPr>
            <a:endParaRPr lang="zh-CN" altLang="en-US" dirty="0"/>
          </a:p>
          <a:p>
            <a:pPr marL="109537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std::</a:t>
            </a:r>
            <a:r>
              <a:rPr lang="en-US" altLang="zh-CN" dirty="0" err="1"/>
              <a:t>unique_ptr</a:t>
            </a:r>
            <a:r>
              <a:rPr lang="en-US" altLang="zh-CN" dirty="0"/>
              <a:t>&lt;int&gt; uptr2 = std::move(</a:t>
            </a:r>
            <a:r>
              <a:rPr lang="en-US" altLang="zh-CN" dirty="0" err="1"/>
              <a:t>uptr</a:t>
            </a:r>
            <a:r>
              <a:rPr lang="en-US" altLang="zh-CN" dirty="0"/>
              <a:t>);</a:t>
            </a:r>
          </a:p>
          <a:p>
            <a:pPr marL="109537" indent="0">
              <a:buNone/>
            </a:pPr>
            <a:r>
              <a:rPr lang="en-US" altLang="zh-CN" dirty="0"/>
              <a:t>    assert(</a:t>
            </a:r>
            <a:r>
              <a:rPr lang="en-US" altLang="zh-CN" dirty="0" err="1"/>
              <a:t>uptr</a:t>
            </a:r>
            <a:r>
              <a:rPr lang="en-US" altLang="zh-CN" dirty="0"/>
              <a:t> == </a:t>
            </a:r>
            <a:r>
              <a:rPr lang="en-US" altLang="zh-CN" dirty="0" err="1"/>
              <a:t>nullptr</a:t>
            </a:r>
            <a:r>
              <a:rPr lang="en-US" altLang="zh-CN" dirty="0"/>
              <a:t>);</a:t>
            </a:r>
          </a:p>
          <a:p>
            <a:pPr marL="109537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627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</a:t>
            </a:r>
            <a:r>
              <a:rPr lang="zh-CN" altLang="en-US"/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56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273473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/>
              <a:t>？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239267" y="1396158"/>
            <a:ext cx="8904733" cy="3654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封装任何类型的动态数组，自动创建和删除。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数组下标越界检查。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6-18</a:t>
            </a:r>
            <a:r>
              <a:rPr lang="zh-CN" altLang="en-US" dirty="0"/>
              <a:t>中封装的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ArrayOfPoints</a:t>
            </a:r>
            <a:r>
              <a:rPr lang="zh-CN" altLang="en-US" dirty="0"/>
              <a:t>也提供了类似功能，但只适用于一种类型的数组。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191765" y="44624"/>
            <a:ext cx="9185723" cy="1066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/>
              <a:t>对象的定义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23529" y="1324150"/>
            <a:ext cx="8820472" cy="36544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zh-CN" altLang="en-US" sz="2800" dirty="0"/>
              <a:t>元素类型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/>
              <a:t> </a:t>
            </a:r>
            <a:r>
              <a:rPr lang="zh-CN" altLang="en-US" sz="2800" dirty="0"/>
              <a:t>数组对象名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/>
              <a:t>数组长度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zh-CN" altLang="en-US" sz="2800" dirty="0"/>
              <a:t>例：</a:t>
            </a:r>
            <a:endParaRPr lang="en-US" altLang="zh-CN" sz="2800" dirty="0"/>
          </a:p>
          <a:p>
            <a:pPr marL="411162" lvl="1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/>
              <a:t>建立大小为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/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4921393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30076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vector</a:t>
            </a:r>
            <a:r>
              <a:rPr lang="zh-CN" altLang="en-US" dirty="0"/>
              <a:t>对象的使用</a:t>
            </a:r>
          </a:p>
        </p:txBody>
      </p:sp>
      <p:sp>
        <p:nvSpPr>
          <p:cNvPr id="87044" name="内容占位符 2"/>
          <p:cNvSpPr>
            <a:spLocks noGrp="1"/>
          </p:cNvSpPr>
          <p:nvPr>
            <p:ph idx="1"/>
          </p:nvPr>
        </p:nvSpPr>
        <p:spPr>
          <a:xfrm>
            <a:off x="251520" y="1111424"/>
            <a:ext cx="8892480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/>
              <a:t>对数组元素的引用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与普通数组具有相同形式：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zh-CN" sz="2000" dirty="0"/>
              <a:t>vector</a:t>
            </a:r>
            <a:r>
              <a:rPr lang="zh-CN" altLang="en-US" sz="2000" dirty="0"/>
              <a:t>对象名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zh-CN" altLang="en-US" sz="2000" dirty="0"/>
              <a:t>下标表达式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sz="2400" dirty="0"/>
              <a:t>数组对象名不表示数组首地址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800" dirty="0"/>
              <a:t>获得数组长度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dirty="0"/>
              <a:t>函数</a:t>
            </a:r>
          </a:p>
          <a:p>
            <a:pPr lvl="2" eaLnBrk="1" hangingPunct="1">
              <a:spcAft>
                <a:spcPts val="600"/>
              </a:spcAft>
            </a:pPr>
            <a:r>
              <a:rPr lang="zh-CN" altLang="en-US" sz="2000" dirty="0"/>
              <a:t>数组对象名</a:t>
            </a:r>
            <a:r>
              <a:rPr lang="en-US" altLang="zh-CN" sz="2000" dirty="0"/>
              <a:t>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2000" dirty="0"/>
              <a:t>()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标题 1"/>
          <p:cNvSpPr>
            <a:spLocks noGrp="1"/>
          </p:cNvSpPr>
          <p:nvPr>
            <p:ph type="title"/>
          </p:nvPr>
        </p:nvSpPr>
        <p:spPr>
          <a:xfrm>
            <a:off x="4706475" y="0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6-20 vector</a:t>
            </a:r>
            <a:r>
              <a:rPr lang="zh-CN" altLang="en-US" sz="3000" dirty="0"/>
              <a:t>应用举例</a:t>
            </a:r>
          </a:p>
        </p:txBody>
      </p:sp>
      <p:sp>
        <p:nvSpPr>
          <p:cNvPr id="88068" name="内容占位符 1"/>
          <p:cNvSpPr>
            <a:spLocks noGrp="1"/>
          </p:cNvSpPr>
          <p:nvPr>
            <p:ph idx="1"/>
          </p:nvPr>
        </p:nvSpPr>
        <p:spPr>
          <a:xfrm>
            <a:off x="189054" y="116632"/>
            <a:ext cx="8496944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>
                <a:solidFill>
                  <a:schemeClr val="accent3"/>
                </a:solidFill>
              </a:rPr>
              <a:t>#include &lt;vector&gt;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//</a:t>
            </a:r>
            <a:r>
              <a:rPr lang="zh-CN" altLang="en-US" sz="2300" dirty="0"/>
              <a:t>计算数组</a:t>
            </a:r>
            <a:r>
              <a:rPr lang="en-US" altLang="zh-CN" sz="2300" dirty="0" err="1"/>
              <a:t>arr</a:t>
            </a:r>
            <a:r>
              <a:rPr lang="zh-CN" altLang="en-US" sz="2300" dirty="0"/>
              <a:t>中元素的平均值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double average(</a:t>
            </a:r>
            <a:r>
              <a:rPr lang="en-US" altLang="zh-CN" sz="2300" dirty="0">
                <a:solidFill>
                  <a:srgbClr val="0070C0"/>
                </a:solidFill>
              </a:rPr>
              <a:t>const vector&lt;double&gt; &amp;</a:t>
            </a:r>
            <a:r>
              <a:rPr lang="en-US" altLang="zh-CN" sz="2300" dirty="0" err="1">
                <a:solidFill>
                  <a:srgbClr val="0070C0"/>
                </a:solidFill>
              </a:rPr>
              <a:t>arr</a:t>
            </a:r>
            <a:r>
              <a:rPr lang="en-US" altLang="zh-CN" sz="2300" dirty="0"/>
              <a:t>) 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double sum =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for (unsigned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 = 0;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&lt;</a:t>
            </a:r>
            <a:r>
              <a:rPr lang="en-US" altLang="zh-CN" sz="2300" dirty="0" err="1">
                <a:solidFill>
                  <a:srgbClr val="0070C0"/>
                </a:solidFill>
              </a:rPr>
              <a:t>arr.size</a:t>
            </a:r>
            <a:r>
              <a:rPr lang="en-US" altLang="zh-CN" sz="2300" dirty="0">
                <a:solidFill>
                  <a:srgbClr val="0070C0"/>
                </a:solidFill>
              </a:rPr>
              <a:t>()</a:t>
            </a:r>
            <a:r>
              <a:rPr lang="en-US" altLang="zh-CN" sz="2300" dirty="0"/>
              <a:t>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++)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sum += </a:t>
            </a:r>
            <a:r>
              <a:rPr lang="en-US" altLang="zh-CN" sz="2300" dirty="0" err="1">
                <a:solidFill>
                  <a:srgbClr val="0070C0"/>
                </a:solidFill>
              </a:rPr>
              <a:t>arr</a:t>
            </a:r>
            <a:r>
              <a:rPr lang="en-US" altLang="zh-CN" sz="2300" dirty="0">
                <a:solidFill>
                  <a:srgbClr val="0070C0"/>
                </a:solidFill>
              </a:rPr>
              <a:t>[</a:t>
            </a:r>
            <a:r>
              <a:rPr lang="en-US" altLang="zh-CN" sz="2300" dirty="0" err="1">
                <a:solidFill>
                  <a:srgbClr val="0070C0"/>
                </a:solidFill>
              </a:rPr>
              <a:t>i</a:t>
            </a:r>
            <a:r>
              <a:rPr lang="en-US" altLang="zh-CN" sz="2300" dirty="0">
                <a:solidFill>
                  <a:srgbClr val="0070C0"/>
                </a:solidFill>
              </a:rPr>
              <a:t>]</a:t>
            </a:r>
            <a:r>
              <a:rPr lang="en-US" altLang="zh-CN" sz="23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return sum / </a:t>
            </a:r>
            <a:r>
              <a:rPr lang="en-US" altLang="zh-CN" sz="2300" dirty="0" err="1">
                <a:solidFill>
                  <a:srgbClr val="0070C0"/>
                </a:solidFill>
              </a:rPr>
              <a:t>arr.size</a:t>
            </a:r>
            <a:r>
              <a:rPr lang="en-US" altLang="zh-CN" sz="2300" dirty="0">
                <a:solidFill>
                  <a:srgbClr val="0070C0"/>
                </a:solidFill>
              </a:rPr>
              <a:t>()</a:t>
            </a:r>
            <a:r>
              <a:rPr lang="en-US" altLang="zh-CN" sz="23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0" y="44625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6-20 vector</a:t>
            </a:r>
            <a:r>
              <a:rPr lang="zh-CN" altLang="en-US" sz="3000" dirty="0"/>
              <a:t>应用举例</a:t>
            </a:r>
          </a:p>
        </p:txBody>
      </p:sp>
      <p:sp>
        <p:nvSpPr>
          <p:cNvPr id="89092" name="内容占位符 1"/>
          <p:cNvSpPr>
            <a:spLocks noGrp="1"/>
          </p:cNvSpPr>
          <p:nvPr>
            <p:ph idx="1"/>
          </p:nvPr>
        </p:nvSpPr>
        <p:spPr>
          <a:xfrm>
            <a:off x="107504" y="67333"/>
            <a:ext cx="9222880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unsigned n;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"n = ";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cin &gt;&gt; n;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>
                <a:solidFill>
                  <a:srgbClr val="0070C0"/>
                </a:solidFill>
              </a:rPr>
              <a:t>	vector&lt;double&gt; </a:t>
            </a:r>
            <a:r>
              <a:rPr lang="en-US" altLang="zh-CN" sz="2300" dirty="0" err="1">
                <a:solidFill>
                  <a:srgbClr val="0070C0"/>
                </a:solidFill>
              </a:rPr>
              <a:t>arr</a:t>
            </a:r>
            <a:r>
              <a:rPr lang="en-US" altLang="zh-CN" sz="2300" dirty="0">
                <a:solidFill>
                  <a:srgbClr val="0070C0"/>
                </a:solidFill>
              </a:rPr>
              <a:t>(n)</a:t>
            </a:r>
            <a:r>
              <a:rPr lang="en-US" altLang="zh-CN" sz="2300" dirty="0"/>
              <a:t>;	//</a:t>
            </a:r>
            <a:r>
              <a:rPr lang="zh-CN" altLang="en-US" sz="2300" dirty="0"/>
              <a:t>创建数组对象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zh-CN" altLang="en-US" sz="2300" dirty="0"/>
              <a:t>	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"Please input " &lt;&lt; n &lt;&lt; " real numbers:" &lt;&lt; </a:t>
            </a:r>
            <a:r>
              <a:rPr lang="en-US" altLang="zh-CN" sz="2300" dirty="0" err="1"/>
              <a:t>endl</a:t>
            </a:r>
            <a:r>
              <a:rPr lang="en-US" altLang="zh-CN" sz="23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for (unsigned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 = 0;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 &lt; n;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++)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cin &gt;&gt; </a:t>
            </a:r>
            <a:r>
              <a:rPr lang="en-US" altLang="zh-CN" sz="2300" dirty="0" err="1">
                <a:solidFill>
                  <a:srgbClr val="0070C0"/>
                </a:solidFill>
              </a:rPr>
              <a:t>arr</a:t>
            </a:r>
            <a:r>
              <a:rPr lang="en-US" altLang="zh-CN" sz="2300" dirty="0">
                <a:solidFill>
                  <a:schemeClr val="accent3"/>
                </a:solidFill>
              </a:rPr>
              <a:t>[</a:t>
            </a:r>
            <a:r>
              <a:rPr lang="en-US" altLang="zh-CN" sz="2300" dirty="0" err="1">
                <a:solidFill>
                  <a:schemeClr val="accent3"/>
                </a:solidFill>
              </a:rPr>
              <a:t>i</a:t>
            </a:r>
            <a:r>
              <a:rPr lang="en-US" altLang="zh-CN" sz="2300" dirty="0">
                <a:solidFill>
                  <a:schemeClr val="accent3"/>
                </a:solidFill>
              </a:rPr>
              <a:t>]</a:t>
            </a:r>
            <a:r>
              <a:rPr lang="en-US" altLang="zh-CN" sz="2300" dirty="0"/>
              <a:t>;   //</a:t>
            </a:r>
            <a:r>
              <a:rPr lang="zh-CN" altLang="en-US" sz="2300" dirty="0"/>
              <a:t>下标运算符重载</a:t>
            </a:r>
            <a:endParaRPr lang="en-US" altLang="zh-CN" sz="2300" dirty="0"/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"Average = " &lt;&lt; average(</a:t>
            </a:r>
            <a:r>
              <a:rPr lang="en-US" altLang="zh-CN" sz="2300" dirty="0" err="1"/>
              <a:t>arr</a:t>
            </a:r>
            <a:r>
              <a:rPr lang="en-US" altLang="zh-CN" sz="2300" dirty="0"/>
              <a:t>) &lt;&lt; </a:t>
            </a:r>
            <a:r>
              <a:rPr lang="en-US" altLang="zh-CN" sz="2300" dirty="0" err="1"/>
              <a:t>endl</a:t>
            </a:r>
            <a:r>
              <a:rPr lang="en-US" altLang="zh-CN" sz="23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3609"/>
            <a:ext cx="6921888" cy="864096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</a:rPr>
              <a:t>基于范围的</a:t>
            </a:r>
            <a:r>
              <a:rPr lang="en-US" altLang="zh-CN" sz="3000" dirty="0">
                <a:solidFill>
                  <a:schemeClr val="tx1"/>
                </a:solidFill>
              </a:rPr>
              <a:t>for</a:t>
            </a:r>
            <a:r>
              <a:rPr lang="zh-CN" altLang="en-US" sz="3000" dirty="0">
                <a:solidFill>
                  <a:schemeClr val="tx1"/>
                </a:solidFill>
              </a:rPr>
              <a:t>循环配合</a:t>
            </a:r>
            <a:r>
              <a:rPr lang="en-US" altLang="zh-CN" sz="3000" dirty="0">
                <a:solidFill>
                  <a:schemeClr val="tx1"/>
                </a:solidFill>
              </a:rPr>
              <a:t>auto</a:t>
            </a:r>
            <a:r>
              <a:rPr lang="zh-CN" altLang="en-US" sz="3000" dirty="0">
                <a:solidFill>
                  <a:schemeClr val="tx1"/>
                </a:solidFill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676456" cy="5184575"/>
          </a:xfrm>
        </p:spPr>
        <p:txBody>
          <a:bodyPr/>
          <a:lstStyle/>
          <a:p>
            <a:r>
              <a:rPr lang="en-US" altLang="zh-CN" dirty="0"/>
              <a:t>#include &lt;vector&gt;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std::vector&lt;int&gt; v = {1,2,3};</a:t>
            </a:r>
          </a:p>
          <a:p>
            <a:r>
              <a:rPr lang="en-US" altLang="zh-CN" dirty="0"/>
              <a:t>    for(auto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66FF"/>
                </a:solidFill>
              </a:rPr>
              <a:t>v.begin</a:t>
            </a:r>
            <a:r>
              <a:rPr lang="en-US" altLang="zh-CN" dirty="0">
                <a:solidFill>
                  <a:srgbClr val="0066FF"/>
                </a:solidFill>
              </a:rPr>
              <a:t>()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!= </a:t>
            </a:r>
            <a:r>
              <a:rPr lang="en-US" altLang="zh-CN" dirty="0" err="1">
                <a:solidFill>
                  <a:srgbClr val="0066FF"/>
                </a:solidFill>
              </a:rPr>
              <a:t>v.end</a:t>
            </a:r>
            <a:r>
              <a:rPr lang="en-US" altLang="zh-CN" dirty="0">
                <a:solidFill>
                  <a:srgbClr val="0066FF"/>
                </a:solidFill>
              </a:rPr>
              <a:t>()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*</a:t>
            </a:r>
            <a:r>
              <a:rPr lang="en-US" altLang="zh-CN" dirty="0" err="1"/>
              <a:t>i</a:t>
            </a:r>
            <a:r>
              <a:rPr lang="en-US" altLang="zh-CN" dirty="0"/>
              <a:t> &lt;&lt; 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r>
              <a:rPr lang="en-US" altLang="zh-CN" dirty="0"/>
              <a:t>    for(</a:t>
            </a:r>
            <a:r>
              <a:rPr lang="en-US" altLang="zh-CN" dirty="0">
                <a:solidFill>
                  <a:srgbClr val="0066FF"/>
                </a:solidFill>
              </a:rPr>
              <a:t>auto e : v</a:t>
            </a:r>
            <a:r>
              <a:rPr lang="en-US" altLang="zh-CN" dirty="0"/>
              <a:t>)</a:t>
            </a:r>
          </a:p>
          <a:p>
            <a:r>
              <a:rPr lang="de-DE" altLang="zh-CN" dirty="0"/>
              <a:t>        std::cout &lt;&lt; e &lt;&lt; std::endl;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59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29850" y="116632"/>
            <a:ext cx="8906646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29850" y="1111994"/>
            <a:ext cx="8892480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宋体" pitchFamily="2" charset="-122"/>
              </a:rPr>
              <a:t>返回的指针要确保在主调函数中是有效、合法的地址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正确的例子：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  <a:p>
            <a:pPr marL="676593" lvl="2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主函数中定义的数组，在子函数中对该数组元素进行某种操作后，返回其中一个元素的地址，这就是合法有效的地址。</a:t>
            </a:r>
          </a:p>
        </p:txBody>
      </p:sp>
    </p:spTree>
    <p:extLst>
      <p:ext uri="{BB962C8B-B14F-4D97-AF65-F5344CB8AC3E}">
        <p14:creationId xmlns:p14="http://schemas.microsoft.com/office/powerpoint/2010/main" val="1273616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66BBD-9882-3903-5AEA-58377A9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2" y="-5680"/>
            <a:ext cx="6921888" cy="864096"/>
          </a:xfrm>
        </p:spPr>
        <p:txBody>
          <a:bodyPr/>
          <a:lstStyle/>
          <a:p>
            <a:r>
              <a:rPr lang="zh-CN" altLang="en-US" sz="4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30B65-353F-DE06-2E94-A8B0F2D1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有以下</a:t>
            </a:r>
            <a:r>
              <a:rPr lang="en-US" altLang="zh-CN" sz="2200" dirty="0"/>
              <a:t>C++</a:t>
            </a:r>
            <a:r>
              <a:rPr lang="zh-CN" altLang="en-US" sz="2200" dirty="0"/>
              <a:t>代码</a:t>
            </a:r>
            <a:endParaRPr lang="en-US" altLang="zh-CN" sz="2200" dirty="0"/>
          </a:p>
          <a:p>
            <a:endParaRPr lang="en-US" altLang="zh-CN" sz="1500" dirty="0"/>
          </a:p>
          <a:p>
            <a:r>
              <a:rPr lang="zh-CN" altLang="en-US" sz="2000" dirty="0"/>
              <a:t>＃</a:t>
            </a:r>
            <a:r>
              <a:rPr lang="en-US" altLang="zh-CN" sz="2000" dirty="0"/>
              <a:t>include&lt;vector&gt;</a:t>
            </a:r>
            <a:endParaRPr lang="zh-CN" altLang="en-US" sz="2000" dirty="0"/>
          </a:p>
          <a:p>
            <a:r>
              <a:rPr lang="en-US" altLang="zh-CN" sz="2000" dirty="0"/>
              <a:t>void fun(int a[]){}</a:t>
            </a:r>
          </a:p>
          <a:p>
            <a:endParaRPr lang="en-US" altLang="zh-CN" sz="1500" dirty="0"/>
          </a:p>
          <a:p>
            <a:r>
              <a:rPr lang="en-US" altLang="zh-CN" sz="2000" dirty="0"/>
              <a:t>int main(){</a:t>
            </a:r>
          </a:p>
          <a:p>
            <a:r>
              <a:rPr lang="en-US" altLang="zh-CN" sz="2000" dirty="0"/>
              <a:t>      std::vector&lt;int&gt;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fun(</a:t>
            </a:r>
            <a:r>
              <a:rPr lang="en-US" altLang="zh-CN" sz="2000" dirty="0" err="1"/>
              <a:t>vec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return 0;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200" dirty="0"/>
          </a:p>
          <a:p>
            <a:r>
              <a:rPr lang="zh-CN" altLang="en-US" sz="2200" dirty="0"/>
              <a:t>程序是否能成功编译</a:t>
            </a:r>
          </a:p>
        </p:txBody>
      </p:sp>
    </p:spTree>
    <p:extLst>
      <p:ext uri="{BB962C8B-B14F-4D97-AF65-F5344CB8AC3E}">
        <p14:creationId xmlns:p14="http://schemas.microsoft.com/office/powerpoint/2010/main" val="269016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对象复制与移动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8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2241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深层复制与浅层复制</a:t>
            </a:r>
          </a:p>
        </p:txBody>
      </p:sp>
      <p:sp>
        <p:nvSpPr>
          <p:cNvPr id="90116" name="内容占位符 2"/>
          <p:cNvSpPr>
            <a:spLocks noGrp="1"/>
          </p:cNvSpPr>
          <p:nvPr>
            <p:ph idx="1"/>
          </p:nvPr>
        </p:nvSpPr>
        <p:spPr>
          <a:xfrm>
            <a:off x="35496" y="1196752"/>
            <a:ext cx="8547546" cy="22907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/>
              <a:t>浅层复制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实现对象间数据元素的一一对应复制。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800" dirty="0"/>
              <a:t>深层复制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当被复制的对象数据成员是指针类型时，不是复制该指针成员本身，而是将指针所指对象进行复制。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1"/>
          <p:cNvSpPr>
            <a:spLocks noGrp="1"/>
          </p:cNvSpPr>
          <p:nvPr>
            <p:ph type="title"/>
          </p:nvPr>
        </p:nvSpPr>
        <p:spPr>
          <a:xfrm>
            <a:off x="4563781" y="0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6-21 </a:t>
            </a:r>
            <a:r>
              <a:rPr lang="zh-CN" altLang="en-US" sz="3000" dirty="0"/>
              <a:t>对象的浅层复制</a:t>
            </a:r>
          </a:p>
        </p:txBody>
      </p:sp>
      <p:sp>
        <p:nvSpPr>
          <p:cNvPr id="91140" name="内容占位符 1"/>
          <p:cNvSpPr>
            <a:spLocks noGrp="1"/>
          </p:cNvSpPr>
          <p:nvPr>
            <p:ph idx="1"/>
          </p:nvPr>
        </p:nvSpPr>
        <p:spPr>
          <a:xfrm>
            <a:off x="179512" y="188640"/>
            <a:ext cx="8496944" cy="5184575"/>
          </a:xfrm>
        </p:spPr>
        <p:txBody>
          <a:bodyPr/>
          <a:lstStyle/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#include &lt;iostream&gt;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#include &lt;</a:t>
            </a:r>
            <a:r>
              <a:rPr lang="en-US" altLang="zh-CN" sz="2300" dirty="0" err="1"/>
              <a:t>cassert</a:t>
            </a:r>
            <a:r>
              <a:rPr lang="en-US" altLang="zh-CN" sz="2300" dirty="0"/>
              <a:t>&gt;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using namespace std;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class Point { 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   //</a:t>
            </a:r>
            <a:r>
              <a:rPr lang="zh-CN" altLang="en-US" sz="2300" dirty="0"/>
              <a:t>类的声明同例</a:t>
            </a:r>
            <a:r>
              <a:rPr lang="en-US" altLang="zh-CN" sz="2300" dirty="0"/>
              <a:t>6-16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   //……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};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class </a:t>
            </a:r>
            <a:r>
              <a:rPr lang="en-US" altLang="zh-CN" sz="2300" dirty="0" err="1"/>
              <a:t>ArrayOfPoints</a:t>
            </a:r>
            <a:r>
              <a:rPr lang="en-US" altLang="zh-CN" sz="2300" dirty="0"/>
              <a:t> {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   //</a:t>
            </a:r>
            <a:r>
              <a:rPr lang="zh-CN" altLang="en-US" sz="2300" dirty="0"/>
              <a:t>类的声明同例</a:t>
            </a:r>
            <a:r>
              <a:rPr lang="en-US" altLang="zh-CN" sz="2300" dirty="0"/>
              <a:t>6-18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   //……</a:t>
            </a:r>
          </a:p>
          <a:p>
            <a:pPr marL="358775" indent="-250825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300" dirty="0"/>
              <a:t>};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716016" y="44624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6-21 </a:t>
            </a:r>
            <a:r>
              <a:rPr lang="zh-CN" altLang="en-US" sz="3000" dirty="0"/>
              <a:t>对象的浅层复制</a:t>
            </a:r>
          </a:p>
        </p:txBody>
      </p:sp>
      <p:sp>
        <p:nvSpPr>
          <p:cNvPr id="92164" name="内容占位符 1"/>
          <p:cNvSpPr>
            <a:spLocks noGrp="1"/>
          </p:cNvSpPr>
          <p:nvPr>
            <p:ph idx="1"/>
          </p:nvPr>
        </p:nvSpPr>
        <p:spPr>
          <a:xfrm>
            <a:off x="35496" y="188640"/>
            <a:ext cx="9361040" cy="5805264"/>
          </a:xfrm>
        </p:spPr>
        <p:txBody>
          <a:bodyPr/>
          <a:lstStyle/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int count;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"Please enter the count of points: ";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cin &gt;&gt; count;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ArrayOfPoints</a:t>
            </a:r>
            <a:r>
              <a:rPr lang="en-US" altLang="zh-CN" sz="2000" dirty="0"/>
              <a:t> pointsArray1(count); //</a:t>
            </a:r>
            <a:r>
              <a:rPr lang="zh-CN" altLang="en-US" sz="2000" dirty="0"/>
              <a:t>创建对象数组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/>
              <a:t>	</a:t>
            </a:r>
            <a:r>
              <a:rPr lang="en-US" altLang="zh-CN" sz="2000" dirty="0"/>
              <a:t>pointsArray1.element(0).move(5,10);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pointsArray1.element(1).move(15,20);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1000" dirty="0"/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ArrayOfPoints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pointsArray2(pointsArray1)</a:t>
            </a:r>
            <a:r>
              <a:rPr lang="en-US" altLang="zh-CN" sz="2000" dirty="0"/>
              <a:t>; //</a:t>
            </a:r>
            <a:r>
              <a:rPr lang="zh-CN" altLang="en-US" sz="2000" dirty="0"/>
              <a:t>创建副本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1000" dirty="0"/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"Copy of pointsArray1:"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"Point_0 of array2: " &lt;&lt; pointsArray2.element(0).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&lt;&lt; ", "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	&lt;&lt; pointsArray2.element(0).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"Point_1 of array2: " &lt;&lt; pointsArray2.element(1).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&lt;&lt; ", "</a:t>
            </a:r>
          </a:p>
          <a:p>
            <a:pPr marL="358775" indent="-2508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		&lt;&lt; pointsArray2.element(1).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701882" y="-30997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6-21 </a:t>
            </a:r>
            <a:r>
              <a:rPr lang="zh-CN" altLang="en-US" sz="3000" dirty="0"/>
              <a:t>对象的浅层复制</a:t>
            </a:r>
          </a:p>
        </p:txBody>
      </p:sp>
      <p:sp>
        <p:nvSpPr>
          <p:cNvPr id="93188" name="内容占位符 1"/>
          <p:cNvSpPr>
            <a:spLocks noGrp="1"/>
          </p:cNvSpPr>
          <p:nvPr>
            <p:ph idx="1"/>
          </p:nvPr>
        </p:nvSpPr>
        <p:spPr>
          <a:xfrm>
            <a:off x="35496" y="836712"/>
            <a:ext cx="9396536" cy="5184575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pointsArray1.element(0).move(25, 30);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pointsArray1.element(1).move(35, 40);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&lt;&lt;"After the moving of pointsArray1:"&lt;&lt;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"Point_0 of array2: " &lt;&lt; pointsArray2.element(0).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&lt;&lt; ", "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	&lt;&lt; pointsArray2.element(0).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"Point_1 of array2: " &lt;&lt; pointsArray2.element(1).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 &lt;&lt; ", "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	&lt;&lt; pointsArray2.element(1).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764704"/>
            <a:ext cx="4752528" cy="4752528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/>
              <a:t>运行结果如下：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Point_0 of array2: 25, 30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Point_1 of array2: 35, 40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dirty="0">
                <a:cs typeface="Consolas" pitchFamily="49" charset="0"/>
              </a:rPr>
              <a:t>（接下来在某些编译器中会出现错误）</a:t>
            </a:r>
            <a:endParaRPr lang="en-US" altLang="zh-CN" sz="2000" dirty="0">
              <a:cs typeface="Consolas" pitchFamily="49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27984" y="0"/>
            <a:ext cx="8640960" cy="857250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</a:rPr>
              <a:t>例</a:t>
            </a:r>
            <a:r>
              <a:rPr lang="en-US" altLang="zh-CN" sz="3000" dirty="0">
                <a:solidFill>
                  <a:schemeClr val="tx1"/>
                </a:solidFill>
              </a:rPr>
              <a:t>6-21 </a:t>
            </a:r>
            <a:r>
              <a:rPr lang="zh-CN" altLang="en-US" sz="3000" dirty="0">
                <a:solidFill>
                  <a:schemeClr val="tx1"/>
                </a:solidFill>
              </a:rPr>
              <a:t>对象的浅层复制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11888" y="1341538"/>
            <a:ext cx="1119188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dirty="0">
                <a:solidFill>
                  <a:srgbClr val="5C92B5">
                    <a:lumMod val="75000"/>
                  </a:srgbClr>
                </a:solidFill>
              </a:rPr>
              <a:t>复制前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740452" y="2853731"/>
            <a:ext cx="1139825" cy="38893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rgbClr val="5C92B5">
                    <a:lumMod val="75000"/>
                  </a:srgbClr>
                </a:solidFill>
              </a:rPr>
              <a:t>复制后</a:t>
            </a:r>
            <a:endParaRPr kumimoji="0" lang="zh-CN" altLang="en-US" dirty="0">
              <a:solidFill>
                <a:srgbClr val="5C92B5">
                  <a:lumMod val="75000"/>
                </a:srgbClr>
              </a:solidFill>
            </a:endParaRPr>
          </a:p>
        </p:txBody>
      </p:sp>
      <p:grpSp>
        <p:nvGrpSpPr>
          <p:cNvPr id="95237" name="Group 27"/>
          <p:cNvGrpSpPr>
            <a:grpSpLocks/>
          </p:cNvGrpSpPr>
          <p:nvPr/>
        </p:nvGrpSpPr>
        <p:grpSpPr bwMode="auto">
          <a:xfrm>
            <a:off x="607813" y="836712"/>
            <a:ext cx="6942138" cy="1077913"/>
            <a:chOff x="77" y="703"/>
            <a:chExt cx="2551" cy="679"/>
          </a:xfrm>
        </p:grpSpPr>
        <p:grpSp>
          <p:nvGrpSpPr>
            <p:cNvPr id="95252" name="Group 3"/>
            <p:cNvGrpSpPr>
              <a:grpSpLocks/>
            </p:cNvGrpSpPr>
            <p:nvPr/>
          </p:nvGrpSpPr>
          <p:grpSpPr bwMode="auto">
            <a:xfrm>
              <a:off x="1848" y="1035"/>
              <a:ext cx="780" cy="345"/>
              <a:chOff x="4477" y="8257"/>
              <a:chExt cx="1051" cy="465"/>
            </a:xfrm>
          </p:grpSpPr>
          <p:sp>
            <p:nvSpPr>
              <p:cNvPr id="95257" name="Rectangle 4"/>
              <p:cNvSpPr>
                <a:spLocks noChangeArrowheads="1"/>
              </p:cNvSpPr>
              <p:nvPr/>
            </p:nvSpPr>
            <p:spPr bwMode="auto">
              <a:xfrm>
                <a:off x="4477" y="8257"/>
                <a:ext cx="1051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258" name="Line 5"/>
              <p:cNvSpPr>
                <a:spLocks noChangeShapeType="1"/>
              </p:cNvSpPr>
              <p:nvPr/>
            </p:nvSpPr>
            <p:spPr bwMode="auto">
              <a:xfrm>
                <a:off x="4477" y="8497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5253" name="Text Box 6"/>
            <p:cNvSpPr txBox="1">
              <a:spLocks noChangeArrowheads="1"/>
            </p:cNvSpPr>
            <p:nvPr/>
          </p:nvSpPr>
          <p:spPr bwMode="auto">
            <a:xfrm>
              <a:off x="1838" y="703"/>
              <a:ext cx="7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</p:txBody>
        </p:sp>
        <p:sp>
          <p:nvSpPr>
            <p:cNvPr id="95254" name="Line 7"/>
            <p:cNvSpPr>
              <a:spLocks noChangeShapeType="1"/>
            </p:cNvSpPr>
            <p:nvPr/>
          </p:nvSpPr>
          <p:spPr bwMode="auto">
            <a:xfrm>
              <a:off x="1292" y="1046"/>
              <a:ext cx="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255" name="Text Box 21"/>
            <p:cNvSpPr txBox="1">
              <a:spLocks noChangeArrowheads="1"/>
            </p:cNvSpPr>
            <p:nvPr/>
          </p:nvSpPr>
          <p:spPr bwMode="auto">
            <a:xfrm>
              <a:off x="665" y="932"/>
              <a:ext cx="907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56" name="Text Box 22"/>
            <p:cNvSpPr txBox="1">
              <a:spLocks noChangeArrowheads="1"/>
            </p:cNvSpPr>
            <p:nvPr/>
          </p:nvSpPr>
          <p:spPr bwMode="auto">
            <a:xfrm>
              <a:off x="77" y="1070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</p:grpSp>
      <p:grpSp>
        <p:nvGrpSpPr>
          <p:cNvPr id="95238" name="Group 28"/>
          <p:cNvGrpSpPr>
            <a:grpSpLocks/>
          </p:cNvGrpSpPr>
          <p:nvPr/>
        </p:nvGrpSpPr>
        <p:grpSpPr bwMode="auto">
          <a:xfrm>
            <a:off x="539552" y="2348905"/>
            <a:ext cx="7031037" cy="3021013"/>
            <a:chOff x="2790" y="755"/>
            <a:chExt cx="2579" cy="1903"/>
          </a:xfrm>
        </p:grpSpPr>
        <p:sp>
          <p:nvSpPr>
            <p:cNvPr id="95241" name="Text Box 10"/>
            <p:cNvSpPr txBox="1">
              <a:spLocks noChangeArrowheads="1"/>
            </p:cNvSpPr>
            <p:nvPr/>
          </p:nvSpPr>
          <p:spPr bwMode="auto">
            <a:xfrm>
              <a:off x="3365" y="989"/>
              <a:ext cx="907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42" name="Text Box 11"/>
            <p:cNvSpPr txBox="1">
              <a:spLocks noChangeArrowheads="1"/>
            </p:cNvSpPr>
            <p:nvPr/>
          </p:nvSpPr>
          <p:spPr bwMode="auto">
            <a:xfrm>
              <a:off x="2790" y="1070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  <p:sp>
          <p:nvSpPr>
            <p:cNvPr id="95243" name="Text Box 12"/>
            <p:cNvSpPr txBox="1">
              <a:spLocks noChangeArrowheads="1"/>
            </p:cNvSpPr>
            <p:nvPr/>
          </p:nvSpPr>
          <p:spPr bwMode="auto">
            <a:xfrm>
              <a:off x="4597" y="755"/>
              <a:ext cx="7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  <a:p>
              <a:pPr algn="just">
                <a:defRPr/>
              </a:pPr>
              <a:endParaRPr kumimoji="0"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5244" name="Line 13"/>
            <p:cNvSpPr>
              <a:spLocks noChangeShapeType="1"/>
            </p:cNvSpPr>
            <p:nvPr/>
          </p:nvSpPr>
          <p:spPr bwMode="auto">
            <a:xfrm>
              <a:off x="4009" y="110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245" name="Line 15"/>
            <p:cNvSpPr>
              <a:spLocks noChangeShapeType="1"/>
            </p:cNvSpPr>
            <p:nvPr/>
          </p:nvSpPr>
          <p:spPr bwMode="auto">
            <a:xfrm flipV="1">
              <a:off x="3987" y="1092"/>
              <a:ext cx="58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246" name="AutoShape 16"/>
            <p:cNvSpPr>
              <a:spLocks noChangeArrowheads="1"/>
            </p:cNvSpPr>
            <p:nvPr/>
          </p:nvSpPr>
          <p:spPr bwMode="auto">
            <a:xfrm>
              <a:off x="3764" y="1615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247" name="Text Box 18"/>
            <p:cNvSpPr txBox="1">
              <a:spLocks noChangeArrowheads="1"/>
            </p:cNvSpPr>
            <p:nvPr/>
          </p:nvSpPr>
          <p:spPr bwMode="auto">
            <a:xfrm>
              <a:off x="3365" y="2202"/>
              <a:ext cx="907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95248" name="Text Box 19"/>
            <p:cNvSpPr txBox="1">
              <a:spLocks noChangeArrowheads="1"/>
            </p:cNvSpPr>
            <p:nvPr/>
          </p:nvSpPr>
          <p:spPr bwMode="auto">
            <a:xfrm>
              <a:off x="2790" y="2281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8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pointsArray2</a:t>
              </a:r>
            </a:p>
          </p:txBody>
        </p:sp>
        <p:grpSp>
          <p:nvGrpSpPr>
            <p:cNvPr id="95249" name="Group 23"/>
            <p:cNvGrpSpPr>
              <a:grpSpLocks/>
            </p:cNvGrpSpPr>
            <p:nvPr/>
          </p:nvGrpSpPr>
          <p:grpSpPr bwMode="auto">
            <a:xfrm>
              <a:off x="4583" y="1092"/>
              <a:ext cx="786" cy="345"/>
              <a:chOff x="4313" y="8334"/>
              <a:chExt cx="1061" cy="465"/>
            </a:xfrm>
          </p:grpSpPr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13" y="8334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251" name="Line 25"/>
              <p:cNvSpPr>
                <a:spLocks noChangeShapeType="1"/>
              </p:cNvSpPr>
              <p:nvPr/>
            </p:nvSpPr>
            <p:spPr bwMode="auto">
              <a:xfrm>
                <a:off x="4338" y="8574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5239" name="Line 29"/>
          <p:cNvSpPr>
            <a:spLocks noChangeShapeType="1"/>
          </p:cNvSpPr>
          <p:nvPr/>
        </p:nvSpPr>
        <p:spPr bwMode="auto">
          <a:xfrm>
            <a:off x="79177" y="2204864"/>
            <a:ext cx="88852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6464" y="0"/>
            <a:ext cx="8873951" cy="857250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</a:rPr>
              <a:t>例</a:t>
            </a:r>
            <a:r>
              <a:rPr lang="en-US" altLang="zh-CN" sz="3000" dirty="0">
                <a:solidFill>
                  <a:schemeClr val="tx1"/>
                </a:solidFill>
              </a:rPr>
              <a:t>6-21 </a:t>
            </a:r>
            <a:r>
              <a:rPr lang="zh-CN" altLang="en-US" sz="3000" dirty="0">
                <a:solidFill>
                  <a:schemeClr val="tx1"/>
                </a:solidFill>
              </a:rPr>
              <a:t>对象的浅层复制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52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标题 1"/>
          <p:cNvSpPr>
            <a:spLocks noGrp="1"/>
          </p:cNvSpPr>
          <p:nvPr>
            <p:ph type="title"/>
          </p:nvPr>
        </p:nvSpPr>
        <p:spPr>
          <a:xfrm>
            <a:off x="4427984" y="0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6-22 </a:t>
            </a:r>
            <a:r>
              <a:rPr lang="zh-CN" altLang="en-US" sz="3000" dirty="0"/>
              <a:t>对象的深层复制</a:t>
            </a:r>
          </a:p>
        </p:txBody>
      </p:sp>
      <p:sp>
        <p:nvSpPr>
          <p:cNvPr id="96260" name="内容占位符 1"/>
          <p:cNvSpPr>
            <a:spLocks noGrp="1"/>
          </p:cNvSpPr>
          <p:nvPr>
            <p:ph idx="1"/>
          </p:nvPr>
        </p:nvSpPr>
        <p:spPr>
          <a:xfrm>
            <a:off x="141677" y="25447"/>
            <a:ext cx="9001000" cy="5805264"/>
          </a:xfrm>
        </p:spPr>
        <p:txBody>
          <a:bodyPr/>
          <a:lstStyle/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#include &lt;iostream&gt;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cassert</a:t>
            </a:r>
            <a:r>
              <a:rPr lang="en-US" altLang="zh-CN" sz="1800" dirty="0"/>
              <a:t>&gt;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using namespace std;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class Point { //</a:t>
            </a:r>
            <a:r>
              <a:rPr lang="zh-CN" altLang="en-US" sz="1800" dirty="0"/>
              <a:t>类的声明同例</a:t>
            </a:r>
            <a:r>
              <a:rPr lang="en-US" altLang="zh-CN" sz="1800" dirty="0"/>
              <a:t>6-16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}; 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ArrayOfPoints</a:t>
            </a:r>
            <a:r>
              <a:rPr lang="en-US" altLang="zh-CN" sz="1800" dirty="0"/>
              <a:t> {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public: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   </a:t>
            </a:r>
            <a:r>
              <a:rPr lang="en-US" altLang="zh-CN" sz="1800" dirty="0" err="1"/>
              <a:t>ArrayOfPoints</a:t>
            </a:r>
            <a:r>
              <a:rPr lang="en-US" altLang="zh-CN" sz="1800" dirty="0"/>
              <a:t>(const </a:t>
            </a:r>
            <a:r>
              <a:rPr lang="en-US" altLang="zh-CN" sz="1800" dirty="0" err="1"/>
              <a:t>ArrayOfPoints</a:t>
            </a:r>
            <a:r>
              <a:rPr lang="en-US" altLang="zh-CN" sz="1800" dirty="0"/>
              <a:t>&amp; </a:t>
            </a:r>
            <a:r>
              <a:rPr lang="en-US" altLang="zh-CN" sz="1800" dirty="0" err="1"/>
              <a:t>pointsArray</a:t>
            </a:r>
            <a:r>
              <a:rPr lang="en-US" altLang="zh-CN" sz="1800" dirty="0"/>
              <a:t>);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    //</a:t>
            </a:r>
            <a:r>
              <a:rPr lang="zh-CN" altLang="en-US" sz="1800" dirty="0"/>
              <a:t>其他成员同例</a:t>
            </a:r>
            <a:r>
              <a:rPr lang="en-US" altLang="zh-CN" sz="1800" dirty="0"/>
              <a:t>6-18        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};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err="1">
                <a:solidFill>
                  <a:schemeClr val="accent3"/>
                </a:solidFill>
              </a:rPr>
              <a:t>ArrayOfPoints</a:t>
            </a:r>
            <a:r>
              <a:rPr lang="en-US" altLang="zh-CN" sz="1800" dirty="0">
                <a:solidFill>
                  <a:schemeClr val="accent3"/>
                </a:solidFill>
              </a:rPr>
              <a:t>::</a:t>
            </a:r>
            <a:r>
              <a:rPr lang="en-US" altLang="zh-CN" sz="1800" dirty="0" err="1">
                <a:solidFill>
                  <a:schemeClr val="accent3"/>
                </a:solidFill>
              </a:rPr>
              <a:t>ArrayOfPoints</a:t>
            </a:r>
            <a:r>
              <a:rPr lang="en-US" altLang="zh-CN" sz="1800" dirty="0">
                <a:solidFill>
                  <a:schemeClr val="accent3"/>
                </a:solidFill>
              </a:rPr>
              <a:t>(const </a:t>
            </a:r>
            <a:r>
              <a:rPr lang="en-US" altLang="zh-CN" sz="1800" dirty="0" err="1">
                <a:solidFill>
                  <a:schemeClr val="accent3"/>
                </a:solidFill>
              </a:rPr>
              <a:t>ArrayOfPoints</a:t>
            </a:r>
            <a:r>
              <a:rPr lang="en-US" altLang="zh-CN" sz="1800" dirty="0">
                <a:solidFill>
                  <a:schemeClr val="accent3"/>
                </a:solidFill>
              </a:rPr>
              <a:t>&amp; v) {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3"/>
                </a:solidFill>
              </a:rPr>
              <a:t>	size = </a:t>
            </a:r>
            <a:r>
              <a:rPr lang="en-US" altLang="zh-CN" sz="1800" dirty="0" err="1">
                <a:solidFill>
                  <a:schemeClr val="accent3"/>
                </a:solidFill>
              </a:rPr>
              <a:t>v.size</a:t>
            </a:r>
            <a:r>
              <a:rPr lang="en-US" altLang="zh-CN" sz="1800" dirty="0">
                <a:solidFill>
                  <a:schemeClr val="accent3"/>
                </a:solidFill>
              </a:rPr>
              <a:t>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3"/>
                </a:solidFill>
              </a:rPr>
              <a:t>	points = new Point[size];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3"/>
                </a:solidFill>
              </a:rPr>
              <a:t>	for (int </a:t>
            </a:r>
            <a:r>
              <a:rPr lang="en-US" altLang="zh-CN" sz="1800" dirty="0" err="1">
                <a:solidFill>
                  <a:schemeClr val="accent3"/>
                </a:solidFill>
              </a:rPr>
              <a:t>i</a:t>
            </a:r>
            <a:r>
              <a:rPr lang="en-US" altLang="zh-CN" sz="1800" dirty="0">
                <a:solidFill>
                  <a:schemeClr val="accent3"/>
                </a:solidFill>
              </a:rPr>
              <a:t> = 0; </a:t>
            </a:r>
            <a:r>
              <a:rPr lang="en-US" altLang="zh-CN" sz="1800" dirty="0" err="1">
                <a:solidFill>
                  <a:schemeClr val="accent3"/>
                </a:solidFill>
              </a:rPr>
              <a:t>i</a:t>
            </a:r>
            <a:r>
              <a:rPr lang="en-US" altLang="zh-CN" sz="1800" dirty="0">
                <a:solidFill>
                  <a:schemeClr val="accent3"/>
                </a:solidFill>
              </a:rPr>
              <a:t> &lt; size; </a:t>
            </a:r>
            <a:r>
              <a:rPr lang="en-US" altLang="zh-CN" sz="1800" dirty="0" err="1">
                <a:solidFill>
                  <a:schemeClr val="accent3"/>
                </a:solidFill>
              </a:rPr>
              <a:t>i</a:t>
            </a:r>
            <a:r>
              <a:rPr lang="en-US" altLang="zh-CN" sz="1800" dirty="0">
                <a:solidFill>
                  <a:schemeClr val="accent3"/>
                </a:solidFill>
              </a:rPr>
              <a:t>++)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3"/>
                </a:solidFill>
              </a:rPr>
              <a:t>		points[</a:t>
            </a:r>
            <a:r>
              <a:rPr lang="en-US" altLang="zh-CN" sz="1800" dirty="0" err="1">
                <a:solidFill>
                  <a:schemeClr val="accent3"/>
                </a:solidFill>
              </a:rPr>
              <a:t>i</a:t>
            </a:r>
            <a:r>
              <a:rPr lang="en-US" altLang="zh-CN" sz="1800" dirty="0">
                <a:solidFill>
                  <a:schemeClr val="accent3"/>
                </a:solidFill>
              </a:rPr>
              <a:t>] = </a:t>
            </a:r>
            <a:r>
              <a:rPr lang="en-US" altLang="zh-CN" sz="1800" dirty="0" err="1">
                <a:solidFill>
                  <a:schemeClr val="accent3"/>
                </a:solidFill>
              </a:rPr>
              <a:t>v.points</a:t>
            </a:r>
            <a:r>
              <a:rPr lang="en-US" altLang="zh-CN" sz="1800" dirty="0">
                <a:solidFill>
                  <a:schemeClr val="accent3"/>
                </a:solidFill>
              </a:rPr>
              <a:t>[</a:t>
            </a:r>
            <a:r>
              <a:rPr lang="en-US" altLang="zh-CN" sz="1800" dirty="0" err="1">
                <a:solidFill>
                  <a:schemeClr val="accent3"/>
                </a:solidFill>
              </a:rPr>
              <a:t>i</a:t>
            </a:r>
            <a:r>
              <a:rPr lang="en-US" altLang="zh-CN" sz="1800" dirty="0">
                <a:solidFill>
                  <a:schemeClr val="accent3"/>
                </a:solidFill>
              </a:rPr>
              <a:t>];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accent3"/>
                </a:solidFill>
              </a:rPr>
              <a:t>}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int main() {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	//</a:t>
            </a:r>
            <a:r>
              <a:rPr lang="zh-CN" altLang="en-US" sz="1800" dirty="0"/>
              <a:t>同例</a:t>
            </a:r>
            <a:r>
              <a:rPr lang="en-US" altLang="zh-CN" sz="1800" dirty="0"/>
              <a:t>6-20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/>
              <a:t>}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514" y="188640"/>
            <a:ext cx="5760640" cy="5805264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2000" dirty="0"/>
              <a:t>程序的运行结果如下：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Please enter the number of points:2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Default Constructor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Copy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After the moving of pointsArray1: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Point_0 of array2: 5, 10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Point_1 of array2: 15, 20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Deleting...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cs typeface="Consolas" pitchFamily="49" charset="0"/>
              </a:rPr>
              <a:t>Destructor called.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0" y="0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6-22 </a:t>
            </a:r>
            <a:r>
              <a:rPr lang="zh-CN" altLang="en-US" sz="3000" dirty="0"/>
              <a:t>对象的深层复制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标题 1"/>
          <p:cNvSpPr>
            <a:spLocks noGrp="1"/>
          </p:cNvSpPr>
          <p:nvPr>
            <p:ph type="title"/>
          </p:nvPr>
        </p:nvSpPr>
        <p:spPr>
          <a:xfrm>
            <a:off x="5436096" y="-44544"/>
            <a:ext cx="6921888" cy="864096"/>
          </a:xfrm>
        </p:spPr>
        <p:txBody>
          <a:bodyPr/>
          <a:lstStyle/>
          <a:p>
            <a:r>
              <a:rPr lang="zh-CN" altLang="en-US" sz="3000" dirty="0"/>
              <a:t>正确的例子</a:t>
            </a:r>
            <a:r>
              <a:rPr lang="en-US" altLang="zh-CN" sz="3000" dirty="0"/>
              <a:t>1</a:t>
            </a:r>
            <a:endParaRPr lang="zh-CN" altLang="en-US" sz="3000" dirty="0"/>
          </a:p>
        </p:txBody>
      </p:sp>
      <p:sp>
        <p:nvSpPr>
          <p:cNvPr id="60420" name="内容占位符 2"/>
          <p:cNvSpPr>
            <a:spLocks noGrp="1"/>
          </p:cNvSpPr>
          <p:nvPr>
            <p:ph idx="1"/>
          </p:nvPr>
        </p:nvSpPr>
        <p:spPr>
          <a:xfrm>
            <a:off x="-39440" y="-39176"/>
            <a:ext cx="9222880" cy="5184575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省略头文件等等</a:t>
            </a:r>
            <a:r>
              <a:rPr lang="en-US" altLang="zh-CN" sz="1800" dirty="0"/>
              <a:t>…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int </a:t>
            </a:r>
            <a:r>
              <a:rPr lang="en-US" altLang="zh-CN" sz="1800" dirty="0">
                <a:solidFill>
                  <a:srgbClr val="C00000"/>
                </a:solidFill>
              </a:rPr>
              <a:t>array[10]</a:t>
            </a:r>
            <a:r>
              <a:rPr lang="en-US" altLang="zh-CN" sz="1800" dirty="0"/>
              <a:t>; //</a:t>
            </a:r>
            <a:r>
              <a:rPr lang="zh-CN" altLang="en-US" sz="1800" dirty="0"/>
              <a:t>主函数中定义的数组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int* search(int* a, int num);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&lt;10;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&gt;&gt;</a:t>
            </a:r>
            <a:r>
              <a:rPr lang="en-US" altLang="zh-CN" sz="1800" dirty="0">
                <a:solidFill>
                  <a:srgbClr val="C00000"/>
                </a:solidFill>
              </a:rPr>
              <a:t>array[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r>
              <a:rPr lang="en-US" altLang="zh-CN" sz="18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int* </a:t>
            </a:r>
            <a:r>
              <a:rPr lang="en-US" altLang="zh-CN" sz="1800" dirty="0" err="1"/>
              <a:t>zeroptr</a:t>
            </a:r>
            <a:r>
              <a:rPr lang="en-US" altLang="zh-CN" sz="1800" dirty="0"/>
              <a:t>= search(</a:t>
            </a:r>
            <a:r>
              <a:rPr lang="en-US" altLang="zh-CN" sz="1800" dirty="0">
                <a:solidFill>
                  <a:srgbClr val="C00000"/>
                </a:solidFill>
              </a:rPr>
              <a:t>array</a:t>
            </a:r>
            <a:r>
              <a:rPr lang="en-US" altLang="zh-CN" sz="1800" dirty="0"/>
              <a:t>, 10);  //</a:t>
            </a:r>
            <a:r>
              <a:rPr lang="zh-CN" altLang="en-US" sz="1800" dirty="0"/>
              <a:t>将主函数中数组的首地址传给子函数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int* search(int</a:t>
            </a:r>
            <a:r>
              <a:rPr lang="en-US" altLang="zh-CN" sz="1800" dirty="0">
                <a:solidFill>
                  <a:srgbClr val="C00000"/>
                </a:solidFill>
              </a:rPr>
              <a:t>* a</a:t>
            </a:r>
            <a:r>
              <a:rPr lang="en-US" altLang="zh-CN" sz="1800" dirty="0"/>
              <a:t>, int num){ //</a:t>
            </a:r>
            <a:r>
              <a:rPr lang="zh-CN" altLang="en-US" sz="1800" dirty="0"/>
              <a:t>指针</a:t>
            </a:r>
            <a:r>
              <a:rPr lang="en-US" altLang="zh-CN" sz="1800" dirty="0"/>
              <a:t>a</a:t>
            </a:r>
            <a:r>
              <a:rPr lang="zh-CN" altLang="en-US" sz="1800" dirty="0"/>
              <a:t>指向主函数中定义的数组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&lt;num;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  if(</a:t>
            </a:r>
            <a:r>
              <a:rPr lang="en-US" altLang="zh-CN" sz="1800" dirty="0">
                <a:solidFill>
                  <a:srgbClr val="C00000"/>
                </a:solidFill>
              </a:rPr>
              <a:t>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r>
              <a:rPr lang="en-US" altLang="zh-CN" sz="1800" dirty="0"/>
              <a:t>==0)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>
                <a:solidFill>
                  <a:srgbClr val="C00000"/>
                </a:solidFill>
              </a:rPr>
              <a:t>&amp;a[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];</a:t>
            </a:r>
            <a:r>
              <a:rPr lang="en-US" altLang="zh-CN" sz="1800" dirty="0"/>
              <a:t> //</a:t>
            </a:r>
            <a:r>
              <a:rPr lang="zh-CN" altLang="en-US" sz="1800" dirty="0"/>
              <a:t>返回的地址指向的元素是在主函数中定义的</a:t>
            </a:r>
            <a:endParaRPr lang="en-US" altLang="zh-CN" sz="1800" dirty="0"/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return 0;</a:t>
            </a:r>
            <a:endParaRPr lang="zh-CN" altLang="en-US" sz="1800" dirty="0"/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}//</a:t>
            </a:r>
            <a:r>
              <a:rPr lang="zh-CN" altLang="en-US" sz="1800" dirty="0">
                <a:solidFill>
                  <a:srgbClr val="0066FF"/>
                </a:solidFill>
              </a:rPr>
              <a:t>函数运行结束时，</a:t>
            </a:r>
            <a:r>
              <a:rPr lang="en-US" altLang="zh-CN" sz="1800" dirty="0">
                <a:solidFill>
                  <a:srgbClr val="0066FF"/>
                </a:solidFill>
              </a:rPr>
              <a:t>a[</a:t>
            </a:r>
            <a:r>
              <a:rPr lang="en-US" altLang="zh-CN" sz="1800" dirty="0" err="1">
                <a:solidFill>
                  <a:srgbClr val="0066FF"/>
                </a:solidFill>
              </a:rPr>
              <a:t>i</a:t>
            </a:r>
            <a:r>
              <a:rPr lang="en-US" altLang="zh-CN" sz="1800" dirty="0">
                <a:solidFill>
                  <a:srgbClr val="0066FF"/>
                </a:solidFill>
              </a:rPr>
              <a:t>]</a:t>
            </a:r>
            <a:r>
              <a:rPr lang="zh-CN" altLang="en-US" sz="1800" dirty="0">
                <a:solidFill>
                  <a:srgbClr val="0066FF"/>
                </a:solidFill>
              </a:rPr>
              <a:t>的地址仍有效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26263" y="1224432"/>
            <a:ext cx="183038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rgbClr val="002060"/>
                </a:solidFill>
              </a:rPr>
              <a:t>复制前</a:t>
            </a:r>
            <a:endParaRPr kumimoji="0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98308" name="Group 30"/>
          <p:cNvGrpSpPr>
            <a:grpSpLocks/>
          </p:cNvGrpSpPr>
          <p:nvPr/>
        </p:nvGrpSpPr>
        <p:grpSpPr bwMode="auto">
          <a:xfrm>
            <a:off x="755576" y="694209"/>
            <a:ext cx="6699250" cy="1135062"/>
            <a:chOff x="67" y="886"/>
            <a:chExt cx="2586" cy="715"/>
          </a:xfrm>
        </p:grpSpPr>
        <p:sp>
          <p:nvSpPr>
            <p:cNvPr id="98327" name="Rectangle 4"/>
            <p:cNvSpPr>
              <a:spLocks noChangeArrowheads="1"/>
            </p:cNvSpPr>
            <p:nvPr/>
          </p:nvSpPr>
          <p:spPr bwMode="auto">
            <a:xfrm>
              <a:off x="1890" y="1212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0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328" name="Line 5"/>
            <p:cNvSpPr>
              <a:spLocks noChangeShapeType="1"/>
            </p:cNvSpPr>
            <p:nvPr/>
          </p:nvSpPr>
          <p:spPr bwMode="auto">
            <a:xfrm>
              <a:off x="1890" y="1381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29" name="Text Box 6"/>
            <p:cNvSpPr txBox="1">
              <a:spLocks noChangeArrowheads="1"/>
            </p:cNvSpPr>
            <p:nvPr/>
          </p:nvSpPr>
          <p:spPr bwMode="auto">
            <a:xfrm>
              <a:off x="1897" y="886"/>
              <a:ext cx="756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</p:txBody>
        </p:sp>
        <p:sp>
          <p:nvSpPr>
            <p:cNvPr id="98330" name="Line 7"/>
            <p:cNvSpPr>
              <a:spLocks noChangeShapeType="1"/>
            </p:cNvSpPr>
            <p:nvPr/>
          </p:nvSpPr>
          <p:spPr bwMode="auto">
            <a:xfrm>
              <a:off x="1361" y="122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31" name="Text Box 20"/>
            <p:cNvSpPr txBox="1">
              <a:spLocks noChangeArrowheads="1"/>
            </p:cNvSpPr>
            <p:nvPr/>
          </p:nvSpPr>
          <p:spPr bwMode="auto">
            <a:xfrm>
              <a:off x="766" y="1115"/>
              <a:ext cx="861" cy="4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000" dirty="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2000" dirty="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>
                <a:defRPr/>
              </a:pPr>
              <a:endParaRPr kumimoji="0" lang="en-US" altLang="zh-CN" sz="20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32" name="Text Box 21"/>
            <p:cNvSpPr txBox="1">
              <a:spLocks noChangeArrowheads="1"/>
            </p:cNvSpPr>
            <p:nvPr/>
          </p:nvSpPr>
          <p:spPr bwMode="auto">
            <a:xfrm>
              <a:off x="67" y="1191"/>
              <a:ext cx="68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26263" y="2813281"/>
            <a:ext cx="1811338" cy="36830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>
                <a:solidFill>
                  <a:srgbClr val="002060"/>
                </a:solidFill>
              </a:rPr>
              <a:t>复制后</a:t>
            </a:r>
            <a:endParaRPr kumimoji="0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98310" name="Group 32"/>
          <p:cNvGrpSpPr>
            <a:grpSpLocks/>
          </p:cNvGrpSpPr>
          <p:nvPr/>
        </p:nvGrpSpPr>
        <p:grpSpPr bwMode="auto">
          <a:xfrm>
            <a:off x="828602" y="2276872"/>
            <a:ext cx="6696075" cy="2850985"/>
            <a:chOff x="1047" y="1562"/>
            <a:chExt cx="2613" cy="1943"/>
          </a:xfrm>
        </p:grpSpPr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1726" y="1835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>
                <a:defRPr/>
              </a:pPr>
              <a:endParaRPr kumimoji="0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1047" y="1911"/>
              <a:ext cx="6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2894" y="1562"/>
              <a:ext cx="76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pointsArray1</a:t>
              </a:r>
              <a:r>
                <a:rPr kumimoji="0" lang="zh-CN" altLang="en-US" sz="16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的数组元素占用的内存</a:t>
              </a:r>
            </a:p>
            <a:p>
              <a:pPr algn="just">
                <a:defRPr/>
              </a:pPr>
              <a:endParaRPr kumimoji="0"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2338" y="1943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18" name="AutoShape 15"/>
            <p:cNvSpPr>
              <a:spLocks noChangeArrowheads="1"/>
            </p:cNvSpPr>
            <p:nvPr/>
          </p:nvSpPr>
          <p:spPr bwMode="auto">
            <a:xfrm>
              <a:off x="3180" y="2299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0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319" name="Text Box 17"/>
            <p:cNvSpPr txBox="1">
              <a:spLocks noChangeArrowheads="1"/>
            </p:cNvSpPr>
            <p:nvPr/>
          </p:nvSpPr>
          <p:spPr bwMode="auto">
            <a:xfrm>
              <a:off x="1726" y="2986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</a:t>
              </a:r>
            </a:p>
            <a:p>
              <a:pPr algn="ctr">
                <a:defRPr/>
              </a:pPr>
              <a:r>
                <a:rPr kumimoji="0" lang="en-US" altLang="zh-CN" sz="200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size</a:t>
              </a:r>
            </a:p>
            <a:p>
              <a:pPr algn="ctr">
                <a:defRPr/>
              </a:pPr>
              <a:endParaRPr kumimoji="0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8320" name="Text Box 18"/>
            <p:cNvSpPr txBox="1">
              <a:spLocks noChangeArrowheads="1"/>
            </p:cNvSpPr>
            <p:nvPr/>
          </p:nvSpPr>
          <p:spPr bwMode="auto">
            <a:xfrm>
              <a:off x="1055" y="3062"/>
              <a:ext cx="7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>
                <a:defRPr/>
              </a:pPr>
              <a:r>
                <a:rPr kumimoji="0" lang="en-US" altLang="zh-CN" sz="2000" dirty="0">
                  <a:solidFill>
                    <a:prstClr val="black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pointsArray2</a:t>
              </a:r>
            </a:p>
          </p:txBody>
        </p:sp>
        <p:sp>
          <p:nvSpPr>
            <p:cNvPr id="98321" name="Rectangle 23"/>
            <p:cNvSpPr>
              <a:spLocks noChangeArrowheads="1"/>
            </p:cNvSpPr>
            <p:nvPr/>
          </p:nvSpPr>
          <p:spPr bwMode="auto">
            <a:xfrm>
              <a:off x="2892" y="1932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0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322" name="Line 24"/>
            <p:cNvSpPr>
              <a:spLocks noChangeShapeType="1"/>
            </p:cNvSpPr>
            <p:nvPr/>
          </p:nvSpPr>
          <p:spPr bwMode="auto">
            <a:xfrm>
              <a:off x="2892" y="2101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23" name="Rectangle 26"/>
            <p:cNvSpPr>
              <a:spLocks noChangeArrowheads="1"/>
            </p:cNvSpPr>
            <p:nvPr/>
          </p:nvSpPr>
          <p:spPr bwMode="auto">
            <a:xfrm>
              <a:off x="2892" y="3101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0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324" name="Line 27"/>
            <p:cNvSpPr>
              <a:spLocks noChangeShapeType="1"/>
            </p:cNvSpPr>
            <p:nvPr/>
          </p:nvSpPr>
          <p:spPr bwMode="auto">
            <a:xfrm>
              <a:off x="2892" y="3270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25" name="Line 28"/>
            <p:cNvSpPr>
              <a:spLocks noChangeShapeType="1"/>
            </p:cNvSpPr>
            <p:nvPr/>
          </p:nvSpPr>
          <p:spPr bwMode="auto">
            <a:xfrm>
              <a:off x="2338" y="3120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326" name="AutoShape 29"/>
            <p:cNvSpPr>
              <a:spLocks noChangeArrowheads="1"/>
            </p:cNvSpPr>
            <p:nvPr/>
          </p:nvSpPr>
          <p:spPr bwMode="auto">
            <a:xfrm>
              <a:off x="1814" y="2140"/>
              <a:ext cx="152" cy="1066"/>
            </a:xfrm>
            <a:prstGeom prst="downArrow">
              <a:avLst>
                <a:gd name="adj1" fmla="val 50000"/>
                <a:gd name="adj2" fmla="val 175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0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8311" name="Line 33"/>
          <p:cNvSpPr>
            <a:spLocks noChangeShapeType="1"/>
          </p:cNvSpPr>
          <p:nvPr/>
        </p:nvSpPr>
        <p:spPr bwMode="auto">
          <a:xfrm flipV="1">
            <a:off x="0" y="1988840"/>
            <a:ext cx="9036496" cy="38906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8313" name="Text Box 12"/>
          <p:cNvSpPr txBox="1">
            <a:spLocks noChangeArrowheads="1"/>
          </p:cNvSpPr>
          <p:nvPr/>
        </p:nvSpPr>
        <p:spPr bwMode="auto">
          <a:xfrm>
            <a:off x="5510138" y="5045307"/>
            <a:ext cx="19621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pointsArray2</a:t>
            </a:r>
            <a:r>
              <a:rPr kumimoji="0"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的数组元素占用的内存</a:t>
            </a:r>
          </a:p>
          <a:p>
            <a:pPr algn="just">
              <a:defRPr/>
            </a:pPr>
            <a:endParaRPr kumimoji="0" lang="en-US" altLang="zh-CN" sz="160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107504" y="40532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6-22 </a:t>
            </a:r>
            <a:r>
              <a:rPr lang="zh-CN" altLang="en-US" sz="3000" dirty="0"/>
              <a:t>对象的深层复制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solidFill>
                  <a:schemeClr val="bg1"/>
                </a:solidFill>
              </a:rPr>
              <a:t>字符串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54983" y="35370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2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标题 1"/>
          <p:cNvSpPr>
            <a:spLocks noGrp="1"/>
          </p:cNvSpPr>
          <p:nvPr>
            <p:ph type="title"/>
          </p:nvPr>
        </p:nvSpPr>
        <p:spPr>
          <a:xfrm>
            <a:off x="92110" y="116632"/>
            <a:ext cx="916041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字符串常量</a:t>
            </a:r>
          </a:p>
        </p:txBody>
      </p:sp>
      <p:sp>
        <p:nvSpPr>
          <p:cNvPr id="99332" name="内容占位符 2"/>
          <p:cNvSpPr>
            <a:spLocks noGrp="1"/>
          </p:cNvSpPr>
          <p:nvPr>
            <p:ph idx="1"/>
          </p:nvPr>
        </p:nvSpPr>
        <p:spPr>
          <a:xfrm>
            <a:off x="80998" y="1053257"/>
            <a:ext cx="9155112" cy="46799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例：</a:t>
            </a:r>
            <a:r>
              <a:rPr lang="en-US" altLang="zh-CN" dirty="0"/>
              <a:t>"</a:t>
            </a:r>
            <a:r>
              <a:rPr lang="en-US" altLang="zh-CN" dirty="0">
                <a:cs typeface="Times New Roman" panose="02020603050405020304" pitchFamily="18" charset="0"/>
              </a:rPr>
              <a:t>program</a:t>
            </a:r>
            <a:r>
              <a:rPr lang="en-US" altLang="zh-CN" dirty="0"/>
              <a:t>"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各字符连续、顺序存放，每个字符占一个字节，以</a:t>
            </a:r>
            <a:r>
              <a:rPr lang="zh-CN" altLang="en-US" dirty="0"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cs typeface="Times New Roman" panose="02020603050405020304" pitchFamily="18" charset="0"/>
              </a:rPr>
              <a:t>\0’</a:t>
            </a:r>
            <a:r>
              <a:rPr lang="zh-CN" altLang="en-US" dirty="0"/>
              <a:t>结尾，相当于一个隐含创建的字符常量数组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“</a:t>
            </a:r>
            <a:r>
              <a:rPr lang="en-US" altLang="zh-CN" dirty="0">
                <a:cs typeface="Times New Roman" panose="02020603050405020304" pitchFamily="18" charset="0"/>
              </a:rPr>
              <a:t>program</a:t>
            </a:r>
            <a:r>
              <a:rPr lang="en-US" altLang="zh-CN" dirty="0"/>
              <a:t>”</a:t>
            </a:r>
            <a:r>
              <a:rPr lang="zh-CN" altLang="en-US" dirty="0"/>
              <a:t>出现在表达式中，表示这一</a:t>
            </a:r>
            <a:r>
              <a:rPr lang="en-US" altLang="zh-CN" dirty="0"/>
              <a:t>char</a:t>
            </a:r>
            <a:r>
              <a:rPr lang="zh-CN" altLang="en-US" dirty="0"/>
              <a:t>数组的首地址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首地址可以赋给</a:t>
            </a:r>
            <a:r>
              <a:rPr lang="en-US" altLang="zh-CN" dirty="0"/>
              <a:t>char</a:t>
            </a:r>
            <a:r>
              <a:rPr lang="zh-CN" altLang="en-US" dirty="0"/>
              <a:t>常量指针：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const char *STRING1 = "program";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159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标题 1"/>
          <p:cNvSpPr>
            <a:spLocks noGrp="1"/>
          </p:cNvSpPr>
          <p:nvPr>
            <p:ph type="title"/>
          </p:nvPr>
        </p:nvSpPr>
        <p:spPr>
          <a:xfrm>
            <a:off x="96884" y="44624"/>
            <a:ext cx="937166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用字符数组存储字符串（</a:t>
            </a:r>
            <a:r>
              <a:rPr lang="en-US" altLang="zh-CN" dirty="0"/>
              <a:t>C</a:t>
            </a:r>
            <a:r>
              <a:rPr lang="zh-CN" altLang="en-US" dirty="0"/>
              <a:t>风格字符串）</a:t>
            </a:r>
          </a:p>
        </p:txBody>
      </p:sp>
      <p:sp>
        <p:nvSpPr>
          <p:cNvPr id="99332" name="内容占位符 2"/>
          <p:cNvSpPr>
            <a:spLocks noGrp="1"/>
          </p:cNvSpPr>
          <p:nvPr>
            <p:ph idx="1"/>
          </p:nvPr>
        </p:nvSpPr>
        <p:spPr>
          <a:xfrm>
            <a:off x="85772" y="981249"/>
            <a:ext cx="9058228" cy="4679950"/>
          </a:xfrm>
        </p:spPr>
        <p:txBody>
          <a:bodyPr/>
          <a:lstStyle/>
          <a:p>
            <a:pPr eaLnBrk="1" hangingPunct="1"/>
            <a:r>
              <a:rPr lang="zh-CN" altLang="en-US" dirty="0"/>
              <a:t>例如</a:t>
            </a:r>
            <a:endParaRPr lang="en-US" altLang="zh-CN" dirty="0"/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str[8] = { 'p', 'r', 'o', 'g', 'r', 'a', 'm', '\0' };</a:t>
            </a:r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str[8] = "program";</a:t>
            </a:r>
          </a:p>
          <a:p>
            <a:pPr marL="411162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str[] = "program";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05693"/>
              </p:ext>
            </p:extLst>
          </p:nvPr>
        </p:nvGraphicFramePr>
        <p:xfrm>
          <a:off x="905939" y="2853606"/>
          <a:ext cx="536892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\0</a:t>
                      </a:r>
                      <a:endParaRPr lang="zh-CN" altLang="en-US" sz="2400" dirty="0">
                        <a:solidFill>
                          <a:schemeClr val="accent4"/>
                        </a:solidFill>
                        <a:latin typeface="+mn-ea"/>
                        <a:ea typeface="+mn-ea"/>
                      </a:endParaRPr>
                    </a:p>
                  </a:txBody>
                  <a:tcPr marL="121993" marR="1219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2305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21328" cy="1066800"/>
          </a:xfrm>
        </p:spPr>
        <p:txBody>
          <a:bodyPr/>
          <a:lstStyle/>
          <a:p>
            <a:pPr eaLnBrk="1" hangingPunct="1"/>
            <a:r>
              <a:rPr lang="zh-CN" altLang="en-US"/>
              <a:t>用字符数组表示字符串的缺点</a:t>
            </a:r>
          </a:p>
        </p:txBody>
      </p:sp>
      <p:sp>
        <p:nvSpPr>
          <p:cNvPr id="100356" name="内容占位符 2"/>
          <p:cNvSpPr>
            <a:spLocks noGrp="1"/>
          </p:cNvSpPr>
          <p:nvPr>
            <p:ph idx="1"/>
          </p:nvPr>
        </p:nvSpPr>
        <p:spPr>
          <a:xfrm>
            <a:off x="96392" y="1182863"/>
            <a:ext cx="9016110" cy="3862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执行连接、拷贝、比较等操作，都需要显式调用库函数，很麻烦</a:t>
            </a:r>
          </a:p>
          <a:p>
            <a:pPr eaLnBrk="1" hangingPunct="1"/>
            <a:r>
              <a:rPr lang="zh-CN" altLang="en-US" sz="2800" dirty="0"/>
              <a:t>当字符串长度很不确定时，需要用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800" dirty="0"/>
              <a:t>动态创建字符数组，最后要用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 dirty="0"/>
              <a:t>释放，很繁琐</a:t>
            </a:r>
          </a:p>
          <a:p>
            <a:pPr eaLnBrk="1" hangingPunct="1"/>
            <a:r>
              <a:rPr lang="zh-CN" altLang="en-US" sz="2800" dirty="0"/>
              <a:t>字符串实际长度大于为它分配的空间时，会产生数组下标越界的错误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7653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412776"/>
            <a:ext cx="7772400" cy="1362075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539552" y="2798662"/>
            <a:ext cx="7772400" cy="1509712"/>
          </a:xfrm>
        </p:spPr>
        <p:txBody>
          <a:bodyPr/>
          <a:lstStyle/>
          <a:p>
            <a:pPr eaLnBrk="1" hangingPunct="1"/>
            <a:r>
              <a:rPr lang="zh-CN" altLang="en-US" sz="2800"/>
              <a:t>使用字符串类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/>
              <a:t>表示字符串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/>
              <a:t>实际上是对字符数组操作的封装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54983" y="35370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23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标题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963014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string</a:t>
            </a:r>
            <a:r>
              <a:rPr lang="zh-CN" altLang="en-US" dirty="0"/>
              <a:t>类常用的构造函数</a:t>
            </a:r>
          </a:p>
        </p:txBody>
      </p:sp>
      <p:sp>
        <p:nvSpPr>
          <p:cNvPr id="101380" name="内容占位符 2"/>
          <p:cNvSpPr>
            <a:spLocks noGrp="1"/>
          </p:cNvSpPr>
          <p:nvPr>
            <p:ph idx="1"/>
          </p:nvPr>
        </p:nvSpPr>
        <p:spPr>
          <a:xfrm>
            <a:off x="262633" y="967409"/>
            <a:ext cx="8881367" cy="3929063"/>
          </a:xfrm>
        </p:spPr>
        <p:txBody>
          <a:bodyPr/>
          <a:lstStyle/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string();          </a:t>
            </a:r>
            <a:r>
              <a:rPr lang="en-US" altLang="zh-CN"/>
              <a:t>//</a:t>
            </a:r>
            <a:r>
              <a:rPr lang="zh-CN" altLang="en-US"/>
              <a:t>默认构造函数，建立一个长度为</a:t>
            </a:r>
            <a:r>
              <a:rPr lang="en-US" altLang="zh-CN">
                <a:cs typeface="Times New Roman" panose="02020603050405020304" pitchFamily="18" charset="0"/>
              </a:rPr>
              <a:t>0</a:t>
            </a:r>
            <a:r>
              <a:rPr lang="zh-CN" altLang="en-US"/>
              <a:t>的串</a:t>
            </a:r>
          </a:p>
          <a:p>
            <a:pPr marL="411162" lvl="1" indent="0" eaLnBrk="1" hangingPunct="1">
              <a:buNone/>
            </a:pPr>
            <a:r>
              <a:rPr lang="zh-CN" altLang="en-US">
                <a:cs typeface="Times New Roman" panose="02020603050405020304" pitchFamily="18" charset="0"/>
              </a:rPr>
              <a:t>例：</a:t>
            </a:r>
            <a:endParaRPr lang="en-US" altLang="zh-CN">
              <a:cs typeface="Times New Roman" panose="02020603050405020304" pitchFamily="18" charset="0"/>
            </a:endParaRP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s1;</a:t>
            </a:r>
            <a:endParaRPr lang="zh-CN" altLang="en-US"/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string(const char *s);   </a:t>
            </a:r>
            <a:r>
              <a:rPr lang="en-US" altLang="zh-CN"/>
              <a:t>//</a:t>
            </a:r>
            <a:r>
              <a:rPr lang="zh-CN" altLang="en-US"/>
              <a:t>用指针</a:t>
            </a:r>
            <a:r>
              <a:rPr lang="en-US" altLang="zh-CN">
                <a:cs typeface="Times New Roman" panose="02020603050405020304" pitchFamily="18" charset="0"/>
              </a:rPr>
              <a:t>s</a:t>
            </a:r>
            <a:r>
              <a:rPr lang="zh-CN" altLang="en-US"/>
              <a:t>所指向的字符串常量初始化</a:t>
            </a:r>
            <a:r>
              <a:rPr lang="en-US" altLang="zh-CN">
                <a:cs typeface="Times New Roman" panose="02020603050405020304" pitchFamily="18" charset="0"/>
              </a:rPr>
              <a:t>string</a:t>
            </a:r>
            <a:r>
              <a:rPr lang="zh-CN" altLang="en-US"/>
              <a:t>对象</a:t>
            </a:r>
          </a:p>
          <a:p>
            <a:pPr marL="411162" lvl="1" indent="0" eaLnBrk="1" hangingPunct="1">
              <a:buNone/>
            </a:pPr>
            <a:r>
              <a:rPr lang="zh-CN" altLang="en-US">
                <a:cs typeface="Times New Roman" panose="02020603050405020304" pitchFamily="18" charset="0"/>
              </a:rPr>
              <a:t>例：</a:t>
            </a:r>
            <a:endParaRPr lang="en-US" altLang="zh-CN">
              <a:cs typeface="Times New Roman" panose="02020603050405020304" pitchFamily="18" charset="0"/>
            </a:endParaRP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s2 = “abc”;  </a:t>
            </a:r>
            <a:endParaRPr lang="zh-CN" altLang="en-US"/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string(const string&amp; rhs);  </a:t>
            </a:r>
            <a:r>
              <a:rPr lang="en-US" altLang="zh-CN"/>
              <a:t>//</a:t>
            </a:r>
            <a:r>
              <a:rPr lang="zh-CN" altLang="en-US"/>
              <a:t>复制构造函数</a:t>
            </a:r>
          </a:p>
          <a:p>
            <a:pPr marL="411162" lvl="1" indent="0" eaLnBrk="1" hangingPunct="1">
              <a:buNone/>
            </a:pPr>
            <a:r>
              <a:rPr lang="zh-CN" altLang="en-US"/>
              <a:t>例：</a:t>
            </a:r>
          </a:p>
          <a:p>
            <a:pPr marL="411162" lvl="1" indent="0" eaLnBrk="1" hangingPunct="1">
              <a:buNone/>
            </a:pPr>
            <a:r>
              <a:rPr lang="en-US" altLang="zh-CN">
                <a:cs typeface="Times New Roman" panose="02020603050405020304" pitchFamily="18" charset="0"/>
              </a:rPr>
              <a:t>string s3 = s2;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3116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标题 1"/>
          <p:cNvSpPr>
            <a:spLocks noGrp="1"/>
          </p:cNvSpPr>
          <p:nvPr>
            <p:ph type="title"/>
          </p:nvPr>
        </p:nvSpPr>
        <p:spPr>
          <a:xfrm>
            <a:off x="-79563" y="-27384"/>
            <a:ext cx="9259318" cy="864195"/>
          </a:xfrm>
        </p:spPr>
        <p:txBody>
          <a:bodyPr/>
          <a:lstStyle/>
          <a:p>
            <a:pPr marL="1097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/>
              <a:t>string</a:t>
            </a:r>
            <a:r>
              <a:rPr lang="zh-CN" altLang="en-US"/>
              <a:t>类常用操作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513" y="692796"/>
            <a:ext cx="8892480" cy="5112567"/>
          </a:xfrm>
        </p:spPr>
        <p:txBody>
          <a:bodyPr>
            <a:normAutofit/>
          </a:bodyPr>
          <a:lstStyle/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+ t	</a:t>
            </a:r>
            <a:r>
              <a:rPr lang="zh-CN" altLang="en-US" sz="2200" dirty="0"/>
              <a:t>将串</a:t>
            </a:r>
            <a:r>
              <a:rPr lang="en-US" altLang="zh-CN" sz="2200" dirty="0"/>
              <a:t>s</a:t>
            </a:r>
            <a:r>
              <a:rPr lang="zh-CN" altLang="en-US" sz="2200" dirty="0"/>
              <a:t>和</a:t>
            </a:r>
            <a:r>
              <a:rPr lang="en-US" altLang="zh-CN" sz="2200" dirty="0"/>
              <a:t>t</a:t>
            </a:r>
            <a:r>
              <a:rPr lang="zh-CN" altLang="en-US" sz="2200" dirty="0"/>
              <a:t>连接成一个新串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= t	</a:t>
            </a:r>
            <a:r>
              <a:rPr lang="zh-CN" altLang="en-US" sz="2200" dirty="0"/>
              <a:t>用</a:t>
            </a:r>
            <a:r>
              <a:rPr lang="en-US" altLang="zh-CN" sz="2200" dirty="0"/>
              <a:t>t</a:t>
            </a:r>
            <a:r>
              <a:rPr lang="zh-CN" altLang="en-US" sz="2200" dirty="0"/>
              <a:t>更新</a:t>
            </a:r>
            <a:r>
              <a:rPr lang="en-US" altLang="zh-CN" sz="2200" dirty="0"/>
              <a:t>s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==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与</a:t>
            </a:r>
            <a:r>
              <a:rPr lang="en-US" altLang="zh-CN" sz="2200" dirty="0"/>
              <a:t>t</a:t>
            </a:r>
            <a:r>
              <a:rPr lang="zh-CN" altLang="en-US" sz="2200" dirty="0"/>
              <a:t>是否相等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!=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与</a:t>
            </a:r>
            <a:r>
              <a:rPr lang="en-US" altLang="zh-CN" sz="2200" dirty="0"/>
              <a:t>t</a:t>
            </a:r>
            <a:r>
              <a:rPr lang="zh-CN" altLang="en-US" sz="2200" dirty="0"/>
              <a:t>是否不等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&lt;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是否小于</a:t>
            </a:r>
            <a:r>
              <a:rPr lang="en-US" altLang="zh-CN" sz="2200" dirty="0"/>
              <a:t>t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&lt;=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是否小于或等于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&gt;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是否大于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 &gt;= t	</a:t>
            </a:r>
            <a:r>
              <a:rPr lang="zh-CN" altLang="en-US" sz="2200" dirty="0"/>
              <a:t>判断</a:t>
            </a:r>
            <a:r>
              <a:rPr lang="en-US" altLang="zh-CN" sz="2200" dirty="0"/>
              <a:t>s</a:t>
            </a:r>
            <a:r>
              <a:rPr lang="zh-CN" altLang="en-US" sz="2200" dirty="0"/>
              <a:t>是否大于或等于</a:t>
            </a:r>
            <a:r>
              <a:rPr lang="en-US" altLang="zh-CN" sz="2200" dirty="0"/>
              <a:t>t </a:t>
            </a:r>
            <a:r>
              <a:rPr lang="zh-CN" altLang="en-US" sz="2200" dirty="0"/>
              <a:t>（按字典顺序比较）</a:t>
            </a:r>
          </a:p>
          <a:p>
            <a:pPr marL="462280" indent="-342900" eaLnBrk="1" fontAlgn="auto" hangingPunct="1">
              <a:spcAft>
                <a:spcPts val="0"/>
              </a:spcAft>
              <a:defRPr/>
            </a:pPr>
            <a:r>
              <a:rPr lang="en-US" altLang="zh-CN" sz="2200" dirty="0"/>
              <a:t>s[i]	</a:t>
            </a:r>
            <a:r>
              <a:rPr lang="zh-CN" altLang="en-US" sz="2200" dirty="0"/>
              <a:t>访问串中下标为</a:t>
            </a:r>
            <a:r>
              <a:rPr lang="en-US" altLang="zh-CN" sz="2200" dirty="0"/>
              <a:t>i</a:t>
            </a:r>
            <a:r>
              <a:rPr lang="zh-CN" altLang="en-US" sz="2200" dirty="0"/>
              <a:t>的字符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000" dirty="0"/>
              <a:t>例：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string s1 = "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", s2 = "def";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string s3 = s1 + s2;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s4 = (s1 &lt; s2);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char s5 = s2[1];</a:t>
            </a:r>
            <a:r>
              <a:rPr lang="en-US" altLang="zh-CN" sz="1800" dirty="0"/>
              <a:t>	//</a:t>
            </a:r>
            <a:r>
              <a:rPr lang="zh-CN" altLang="en-US" sz="1800" dirty="0"/>
              <a:t>结果是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'e'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879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标题 1"/>
          <p:cNvSpPr>
            <a:spLocks noGrp="1"/>
          </p:cNvSpPr>
          <p:nvPr>
            <p:ph type="title"/>
          </p:nvPr>
        </p:nvSpPr>
        <p:spPr>
          <a:xfrm>
            <a:off x="125055" y="4298870"/>
            <a:ext cx="3798873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6-23 string</a:t>
            </a:r>
            <a:r>
              <a:rPr lang="zh-CN" altLang="en-US" sz="3000" dirty="0"/>
              <a:t>类应用举例</a:t>
            </a:r>
          </a:p>
        </p:txBody>
      </p:sp>
      <p:sp>
        <p:nvSpPr>
          <p:cNvPr id="103428" name="内容占位符 1"/>
          <p:cNvSpPr>
            <a:spLocks noGrp="1"/>
          </p:cNvSpPr>
          <p:nvPr>
            <p:ph idx="1"/>
          </p:nvPr>
        </p:nvSpPr>
        <p:spPr>
          <a:xfrm>
            <a:off x="-108520" y="34566"/>
            <a:ext cx="4248473" cy="5472607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#include &lt;string&gt;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#include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//</a:t>
            </a:r>
            <a:r>
              <a:rPr lang="zh-CN" altLang="en-US" sz="2000" dirty="0"/>
              <a:t>根据</a:t>
            </a:r>
            <a:r>
              <a:rPr lang="en-US" altLang="zh-CN" sz="2000" dirty="0"/>
              <a:t>value</a:t>
            </a:r>
            <a:r>
              <a:rPr lang="zh-CN" altLang="en-US" sz="2000" dirty="0"/>
              <a:t>的值输出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dirty="0"/>
              <a:t>//</a:t>
            </a:r>
            <a:r>
              <a:rPr lang="en-US" altLang="zh-CN" sz="2000" dirty="0"/>
              <a:t>title</a:t>
            </a:r>
            <a:r>
              <a:rPr lang="zh-CN" altLang="en-US" sz="2000" dirty="0"/>
              <a:t>为提示文字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inline void test(const char *title, bool value)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title &lt;&lt; " returns " 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     &lt;&lt; (value ? "true" : "false")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3923928" y="-27384"/>
            <a:ext cx="5340027" cy="5710238"/>
          </a:xfrm>
          <a:prstGeom prst="rect">
            <a:avLst/>
          </a:prstGeo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string s1 = "DEF";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"s1 is " &lt;&lt; s1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string s2;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"Please enter s2: ";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cin &gt;&gt; s2;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"length of s2: " &lt;&lt; s2.length()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endParaRPr lang="en-US" altLang="zh-CN" sz="2000" dirty="0"/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比较运算符的测试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test("s1 &lt;= \"ABC\"", s1 &lt;= "ABC"); 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test("\"DEF\" &lt;= s1", "DEF" &lt;= s1);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  //</a:t>
            </a:r>
            <a:r>
              <a:rPr lang="zh-CN" altLang="en-US" sz="2000" dirty="0"/>
              <a:t>连接运算符的测试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s2 += s1;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"s2 = s2 + s1: " &lt;&lt; s2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"length of s2: " &lt;&lt; s2.length()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358775" indent="-250825" eaLnBrk="1" hangingPunct="1">
              <a:spcBef>
                <a:spcPct val="0"/>
              </a:spcBef>
              <a:buNone/>
            </a:pPr>
            <a:r>
              <a:rPr lang="en-US" altLang="zh-CN" sz="2000" dirty="0"/>
              <a:t>	return 0;  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95936" y="1031875"/>
            <a:ext cx="0" cy="55446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84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25212" y="44624"/>
            <a:ext cx="9240191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思考：如何输入整行字符串？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>
          <a:xfrm>
            <a:off x="299850" y="1259062"/>
            <a:ext cx="8812652" cy="421481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dirty="0"/>
              <a:t>用</a:t>
            </a:r>
            <a:r>
              <a:rPr lang="en-US" altLang="zh-CN" dirty="0"/>
              <a:t>cin</a:t>
            </a:r>
            <a:r>
              <a:rPr lang="zh-CN" altLang="en-US" dirty="0"/>
              <a:t>的</a:t>
            </a:r>
            <a:r>
              <a:rPr lang="en-US" altLang="zh-CN" dirty="0"/>
              <a:t>&gt;&gt;</a:t>
            </a:r>
            <a:r>
              <a:rPr lang="zh-CN" altLang="en-US" dirty="0"/>
              <a:t>操作符输入字符串，会以空格作为分隔符，空格后的内容会在下一回输入时被读取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1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10979150" cy="1066800"/>
          </a:xfrm>
        </p:spPr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9512" y="1039986"/>
            <a:ext cx="8964488" cy="4535488"/>
          </a:xfrm>
        </p:spPr>
        <p:txBody>
          <a:bodyPr>
            <a:normAutofit/>
          </a:bodyPr>
          <a:lstStyle/>
          <a:p>
            <a:pPr marL="366268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宋体" pitchFamily="2" charset="-122"/>
              </a:rPr>
              <a:t>返回的指针要确保在主调函数中是有效、合法的地址</a:t>
            </a: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正确的例子：</a:t>
            </a:r>
            <a:endParaRPr lang="en-US" altLang="zh-CN" sz="2400" dirty="0">
              <a:solidFill>
                <a:schemeClr val="tx1"/>
              </a:solidFill>
              <a:latin typeface="宋体" pitchFamily="2" charset="-122"/>
            </a:endParaRPr>
          </a:p>
          <a:p>
            <a:pPr marL="676593" lvl="2" indent="0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在子函数中通过动态内存分配</a:t>
            </a:r>
            <a:r>
              <a:rPr lang="en-US" altLang="zh-CN" sz="2200" dirty="0">
                <a:solidFill>
                  <a:schemeClr val="tx1"/>
                </a:solidFill>
                <a:latin typeface="宋体" pitchFamily="2" charset="-122"/>
              </a:rPr>
              <a:t>new</a:t>
            </a: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</a:rPr>
              <a:t>操作取得的内存地址返回给主函数是合法有效的，但是内存分配和释放不在同一级别，要注意不能忘记释放，避免内存泄漏。</a:t>
            </a:r>
            <a:endParaRPr lang="en-US" altLang="zh-CN" sz="2200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99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14549" y="-27384"/>
            <a:ext cx="921425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输入整行字符串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>
          <a:xfrm>
            <a:off x="356089" y="1177926"/>
            <a:ext cx="8787911" cy="421481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err="1"/>
              <a:t>getline</a:t>
            </a:r>
            <a:r>
              <a:rPr lang="zh-CN" altLang="en-US" dirty="0"/>
              <a:t>可以输入整行字符串（要包括</a:t>
            </a:r>
            <a:r>
              <a:rPr lang="en-US" altLang="zh-CN" dirty="0"/>
              <a:t>string</a:t>
            </a:r>
            <a:r>
              <a:rPr lang="zh-CN" altLang="en-US" dirty="0"/>
              <a:t>头文件），例如：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err="1"/>
              <a:t>getline</a:t>
            </a:r>
            <a:r>
              <a:rPr lang="en-US" altLang="zh-CN" dirty="0"/>
              <a:t>(cin, s2);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/>
              <a:t>输入字符串时，可以使用其它分隔符作为字符串结束的标志（例如逗号、分号），将分隔符作为</a:t>
            </a:r>
            <a:r>
              <a:rPr lang="en-US" altLang="zh-CN" dirty="0" err="1"/>
              <a:t>getline</a:t>
            </a:r>
            <a:r>
              <a:rPr lang="zh-CN" altLang="en-US" dirty="0"/>
              <a:t>的第</a:t>
            </a:r>
            <a:r>
              <a:rPr lang="en-US" altLang="zh-CN" dirty="0"/>
              <a:t>3</a:t>
            </a:r>
            <a:r>
              <a:rPr lang="zh-CN" altLang="en-US" dirty="0"/>
              <a:t>个参数即可，例如：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err="1"/>
              <a:t>getline</a:t>
            </a:r>
            <a:r>
              <a:rPr lang="en-US" altLang="zh-CN" dirty="0"/>
              <a:t>(cin, s2, ',');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7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标题 1"/>
          <p:cNvSpPr>
            <a:spLocks noGrp="1"/>
          </p:cNvSpPr>
          <p:nvPr>
            <p:ph type="title"/>
          </p:nvPr>
        </p:nvSpPr>
        <p:spPr>
          <a:xfrm>
            <a:off x="3610842" y="0"/>
            <a:ext cx="6921888" cy="864096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例</a:t>
            </a:r>
            <a:r>
              <a:rPr lang="en-US" altLang="zh-CN" sz="3000" dirty="0"/>
              <a:t>6-24 </a:t>
            </a:r>
            <a:r>
              <a:rPr lang="zh-CN" altLang="en-US" sz="3000" dirty="0"/>
              <a:t>用</a:t>
            </a:r>
            <a:r>
              <a:rPr lang="en-US" altLang="zh-CN" sz="3000" dirty="0" err="1"/>
              <a:t>getline</a:t>
            </a:r>
            <a:r>
              <a:rPr lang="zh-CN" altLang="en-US" sz="3000" dirty="0"/>
              <a:t>输入字符串</a:t>
            </a:r>
          </a:p>
        </p:txBody>
      </p:sp>
      <p:sp>
        <p:nvSpPr>
          <p:cNvPr id="106500" name="内容占位符 1"/>
          <p:cNvSpPr>
            <a:spLocks noGrp="1"/>
          </p:cNvSpPr>
          <p:nvPr>
            <p:ph idx="1"/>
          </p:nvPr>
        </p:nvSpPr>
        <p:spPr>
          <a:xfrm>
            <a:off x="12237" y="116632"/>
            <a:ext cx="10230991" cy="5472607"/>
          </a:xfrm>
        </p:spPr>
        <p:txBody>
          <a:bodyPr/>
          <a:lstStyle/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include &lt;iostream&gt;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#include &lt;string&gt;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using namespace std;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int main() 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for (int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 = 0;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 &lt; 2;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++){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string city, state;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</a:t>
            </a:r>
            <a:r>
              <a:rPr lang="en-US" altLang="zh-CN" sz="2300" dirty="0" err="1"/>
              <a:t>getline</a:t>
            </a:r>
            <a:r>
              <a:rPr lang="en-US" altLang="zh-CN" sz="2300" dirty="0"/>
              <a:t>(cin, city, ',');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</a:t>
            </a:r>
            <a:r>
              <a:rPr lang="en-US" altLang="zh-CN" sz="2300" dirty="0" err="1"/>
              <a:t>getline</a:t>
            </a:r>
            <a:r>
              <a:rPr lang="en-US" altLang="zh-CN" sz="2300" dirty="0"/>
              <a:t>(cin, state);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	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"City:" &lt;&lt; city &lt;&lt; “  State:" &lt;&lt; state &lt;&lt; </a:t>
            </a:r>
            <a:r>
              <a:rPr lang="en-US" altLang="zh-CN" sz="2300" dirty="0" err="1"/>
              <a:t>endl</a:t>
            </a:r>
            <a:r>
              <a:rPr lang="en-US" altLang="zh-CN" sz="2300" dirty="0"/>
              <a:t>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}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	return 0;</a:t>
            </a:r>
          </a:p>
          <a:p>
            <a:pPr marL="358775" indent="-250825" eaLnBrk="1" hangingPunct="1">
              <a:spcBef>
                <a:spcPct val="0"/>
              </a:spcBef>
            </a:pPr>
            <a:r>
              <a:rPr lang="en-US" altLang="zh-CN" sz="23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8298" y="3501008"/>
            <a:ext cx="5496596" cy="1631216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Beijing,China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Beijing   State: China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San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Francisco,the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United States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City: San Francisco   State: the United States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5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标题 1"/>
          <p:cNvSpPr>
            <a:spLocks noGrp="1"/>
          </p:cNvSpPr>
          <p:nvPr>
            <p:ph type="title"/>
          </p:nvPr>
        </p:nvSpPr>
        <p:spPr>
          <a:xfrm>
            <a:off x="5683056" y="0"/>
            <a:ext cx="6921888" cy="864096"/>
          </a:xfrm>
        </p:spPr>
        <p:txBody>
          <a:bodyPr/>
          <a:lstStyle/>
          <a:p>
            <a:r>
              <a:rPr lang="zh-CN" altLang="en-US" sz="3000" dirty="0"/>
              <a:t>正确的例子</a:t>
            </a:r>
            <a:r>
              <a:rPr lang="en-US" altLang="zh-CN" sz="3000" dirty="0"/>
              <a:t>2</a:t>
            </a:r>
            <a:endParaRPr lang="zh-CN" altLang="en-US" sz="3000" dirty="0"/>
          </a:p>
        </p:txBody>
      </p:sp>
      <p:sp>
        <p:nvSpPr>
          <p:cNvPr id="61444" name="内容占位符 2"/>
          <p:cNvSpPr>
            <a:spLocks noGrp="1"/>
          </p:cNvSpPr>
          <p:nvPr>
            <p:ph idx="1"/>
          </p:nvPr>
        </p:nvSpPr>
        <p:spPr>
          <a:xfrm>
            <a:off x="29096" y="0"/>
            <a:ext cx="8820472" cy="5651561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#include&lt;iostream&gt;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using namespace std;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int main(){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int* </a:t>
            </a:r>
            <a:r>
              <a:rPr lang="en-US" altLang="zh-CN" sz="1800" dirty="0" err="1"/>
              <a:t>newintvar</a:t>
            </a:r>
            <a:r>
              <a:rPr lang="en-US" altLang="zh-CN" sz="1800" dirty="0"/>
              <a:t>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int* </a:t>
            </a:r>
            <a:r>
              <a:rPr lang="en-US" altLang="zh-CN" sz="1800" dirty="0" err="1">
                <a:solidFill>
                  <a:srgbClr val="0066FF"/>
                </a:solidFill>
              </a:rPr>
              <a:t>intptr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newintvar</a:t>
            </a:r>
            <a:r>
              <a:rPr lang="en-US" altLang="zh-CN" sz="1800" dirty="0"/>
              <a:t>();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66FF"/>
                </a:solidFill>
              </a:rPr>
              <a:t>*</a:t>
            </a:r>
            <a:r>
              <a:rPr lang="en-US" altLang="zh-CN" sz="1800" dirty="0" err="1">
                <a:solidFill>
                  <a:srgbClr val="0066FF"/>
                </a:solidFill>
              </a:rPr>
              <a:t>intptr</a:t>
            </a:r>
            <a:r>
              <a:rPr lang="en-US" altLang="zh-CN" sz="1800" dirty="0">
                <a:solidFill>
                  <a:srgbClr val="0066FF"/>
                </a:solidFill>
              </a:rPr>
              <a:t>=5</a:t>
            </a:r>
            <a:r>
              <a:rPr lang="en-US" altLang="zh-CN" sz="1800" dirty="0"/>
              <a:t>; //</a:t>
            </a:r>
            <a:r>
              <a:rPr lang="zh-CN" altLang="en-US" sz="1800" dirty="0"/>
              <a:t>访问的是合法有效的地址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delete </a:t>
            </a:r>
            <a:r>
              <a:rPr lang="en-US" altLang="zh-CN" sz="1800" dirty="0" err="1">
                <a:solidFill>
                  <a:srgbClr val="FF0000"/>
                </a:solidFill>
              </a:rPr>
              <a:t>intptr</a:t>
            </a:r>
            <a:r>
              <a:rPr lang="en-US" altLang="zh-CN" sz="1800" dirty="0"/>
              <a:t>; //</a:t>
            </a:r>
            <a:r>
              <a:rPr lang="zh-CN" altLang="en-US" sz="1800" dirty="0">
                <a:solidFill>
                  <a:srgbClr val="FF0000"/>
                </a:solidFill>
              </a:rPr>
              <a:t>如果忘记在这里释放，有可能会造成内存泄漏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int* </a:t>
            </a:r>
            <a:r>
              <a:rPr lang="en-US" altLang="zh-CN" sz="1800" dirty="0" err="1"/>
              <a:t>newintvar</a:t>
            </a:r>
            <a:r>
              <a:rPr lang="en-US" altLang="zh-CN" sz="1800" dirty="0"/>
              <a:t> (){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int* </a:t>
            </a:r>
            <a:r>
              <a:rPr lang="en-US" altLang="zh-CN" sz="1800" dirty="0">
                <a:solidFill>
                  <a:srgbClr val="0066FF"/>
                </a:solidFill>
              </a:rPr>
              <a:t>p=new int()</a:t>
            </a:r>
            <a:r>
              <a:rPr lang="en-US" altLang="zh-CN" sz="18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    return </a:t>
            </a:r>
            <a:r>
              <a:rPr lang="en-US" altLang="zh-CN" sz="1800" dirty="0">
                <a:solidFill>
                  <a:srgbClr val="0066FF"/>
                </a:solidFill>
              </a:rPr>
              <a:t>p</a:t>
            </a:r>
            <a:r>
              <a:rPr lang="en-US" altLang="zh-CN" sz="1800" dirty="0"/>
              <a:t>; //</a:t>
            </a:r>
            <a:r>
              <a:rPr lang="zh-CN" altLang="en-US" sz="1800" dirty="0"/>
              <a:t>返回的地址指向的是动态分配的空间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/>
              <a:t>}//</a:t>
            </a:r>
            <a:r>
              <a:rPr lang="zh-CN" altLang="en-US" sz="1800" dirty="0">
                <a:solidFill>
                  <a:srgbClr val="0066FF"/>
                </a:solidFill>
              </a:rPr>
              <a:t>函数运行结束时，</a:t>
            </a:r>
            <a:r>
              <a:rPr lang="en-US" altLang="zh-CN" sz="1800" dirty="0">
                <a:solidFill>
                  <a:srgbClr val="0066FF"/>
                </a:solidFill>
              </a:rPr>
              <a:t>p</a:t>
            </a:r>
            <a:r>
              <a:rPr lang="zh-CN" altLang="en-US" sz="1800" dirty="0">
                <a:solidFill>
                  <a:srgbClr val="0066FF"/>
                </a:solidFill>
              </a:rPr>
              <a:t>中的地址仍有效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指向函数的指针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++程序设计教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20552</TotalTime>
  <Words>5311</Words>
  <Application>Microsoft Office PowerPoint</Application>
  <PresentationFormat>全屏显示(4:3)</PresentationFormat>
  <Paragraphs>712</Paragraphs>
  <Slides>71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-apple-system</vt:lpstr>
      <vt:lpstr>宋体</vt:lpstr>
      <vt:lpstr>微软雅黑</vt:lpstr>
      <vt:lpstr>Consolas</vt:lpstr>
      <vt:lpstr>Georgia</vt:lpstr>
      <vt:lpstr>Times New Roman</vt:lpstr>
      <vt:lpstr>Trebuchet MS</vt:lpstr>
      <vt:lpstr>Wingdings 2</vt:lpstr>
      <vt:lpstr>1_C++程序设计教程</vt:lpstr>
      <vt:lpstr>指针类型的函数</vt:lpstr>
      <vt:lpstr>指针函数的定义形式</vt:lpstr>
      <vt:lpstr>注意</vt:lpstr>
      <vt:lpstr>错误的例子</vt:lpstr>
      <vt:lpstr>注意</vt:lpstr>
      <vt:lpstr>正确的例子1</vt:lpstr>
      <vt:lpstr>注意</vt:lpstr>
      <vt:lpstr>正确的例子2</vt:lpstr>
      <vt:lpstr>指向函数的指针</vt:lpstr>
      <vt:lpstr>函数指针的定义</vt:lpstr>
      <vt:lpstr>函数指针的典型用途——实现函数回调</vt:lpstr>
      <vt:lpstr>函数指针举例</vt:lpstr>
      <vt:lpstr>函数指针举例</vt:lpstr>
      <vt:lpstr>函数指针举例</vt:lpstr>
      <vt:lpstr>对象指针</vt:lpstr>
      <vt:lpstr>对象指针</vt:lpstr>
      <vt:lpstr>例6-12使用指针来访问Point类的成员</vt:lpstr>
      <vt:lpstr>this指针</vt:lpstr>
      <vt:lpstr>曾经出现过的错误例子</vt:lpstr>
      <vt:lpstr>正确的程序</vt:lpstr>
      <vt:lpstr>课堂小测</vt:lpstr>
      <vt:lpstr>课堂小测</vt:lpstr>
      <vt:lpstr>动态内存分配</vt:lpstr>
      <vt:lpstr>动态申请内存操作符 new</vt:lpstr>
      <vt:lpstr>动态申请内存操作符 new</vt:lpstr>
      <vt:lpstr>动态申请内存操作符 new  （续）</vt:lpstr>
      <vt:lpstr>动态申请内存操作符 new  （续）</vt:lpstr>
      <vt:lpstr>PowerPoint 演示文稿</vt:lpstr>
      <vt:lpstr>释放内存操作符delete</vt:lpstr>
      <vt:lpstr>例6-16 动态创建对象举例</vt:lpstr>
      <vt:lpstr>例6-16 动态创建对象举例</vt:lpstr>
      <vt:lpstr>例6-17 动态创建对象数组举例</vt:lpstr>
      <vt:lpstr>例6-19 动态创建多维数组</vt:lpstr>
      <vt:lpstr>将动态数组封装成类</vt:lpstr>
      <vt:lpstr>例6-18 动态数组类</vt:lpstr>
      <vt:lpstr>例6-18 动态数组类</vt:lpstr>
      <vt:lpstr>课堂小测</vt:lpstr>
      <vt:lpstr>智能指针（扩展内容）</vt:lpstr>
      <vt:lpstr>C++11的智能指针</vt:lpstr>
      <vt:lpstr>使用裸指针</vt:lpstr>
      <vt:lpstr>使用 std::unique_ptr 自动管理内存</vt:lpstr>
      <vt:lpstr>std::unique_ptr 是 move-only 的</vt:lpstr>
      <vt:lpstr>vector对象</vt:lpstr>
      <vt:lpstr>为什么需要vector？</vt:lpstr>
      <vt:lpstr>vector对象的定义</vt:lpstr>
      <vt:lpstr>vector对象的使用</vt:lpstr>
      <vt:lpstr>例6-20 vector应用举例</vt:lpstr>
      <vt:lpstr>例6-20 vector应用举例</vt:lpstr>
      <vt:lpstr>基于范围的for循环配合auto举例</vt:lpstr>
      <vt:lpstr>课堂小测</vt:lpstr>
      <vt:lpstr>对象复制与移动</vt:lpstr>
      <vt:lpstr>深层复制与浅层复制</vt:lpstr>
      <vt:lpstr>例6-21 对象的浅层复制</vt:lpstr>
      <vt:lpstr>例6-21 对象的浅层复制</vt:lpstr>
      <vt:lpstr>例6-21 对象的浅层复制</vt:lpstr>
      <vt:lpstr>例6-21 对象的浅层复制</vt:lpstr>
      <vt:lpstr>例6-21 对象的浅层复制</vt:lpstr>
      <vt:lpstr>例6-22 对象的深层复制</vt:lpstr>
      <vt:lpstr>例6-22 对象的深层复制</vt:lpstr>
      <vt:lpstr>例6-22 对象的深层复制</vt:lpstr>
      <vt:lpstr>字符串</vt:lpstr>
      <vt:lpstr>字符串常量</vt:lpstr>
      <vt:lpstr>用字符数组存储字符串（C风格字符串）</vt:lpstr>
      <vt:lpstr>用字符数组表示字符串的缺点</vt:lpstr>
      <vt:lpstr>string类</vt:lpstr>
      <vt:lpstr>string类常用的构造函数</vt:lpstr>
      <vt:lpstr>string类常用操作</vt:lpstr>
      <vt:lpstr>例6-23 string类应用举例</vt:lpstr>
      <vt:lpstr>思考：如何输入整行字符串？</vt:lpstr>
      <vt:lpstr>输入整行字符串</vt:lpstr>
      <vt:lpstr>例6-24 用getline输入字符串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Zhengli</dc:creator>
  <cp:lastModifiedBy>YANG, Yan ni [Alumni]</cp:lastModifiedBy>
  <cp:revision>412</cp:revision>
  <dcterms:created xsi:type="dcterms:W3CDTF">2010-07-16T02:03:42Z</dcterms:created>
  <dcterms:modified xsi:type="dcterms:W3CDTF">2023-03-26T13:38:03Z</dcterms:modified>
</cp:coreProperties>
</file>