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 id="2147484373" r:id="rId2"/>
  </p:sldMasterIdLst>
  <p:notesMasterIdLst>
    <p:notesMasterId r:id="rId77"/>
  </p:notesMasterIdLst>
  <p:handoutMasterIdLst>
    <p:handoutMasterId r:id="rId78"/>
  </p:handoutMasterIdLst>
  <p:sldIdLst>
    <p:sldId id="256" r:id="rId3"/>
    <p:sldId id="257" r:id="rId4"/>
    <p:sldId id="682" r:id="rId5"/>
    <p:sldId id="683" r:id="rId6"/>
    <p:sldId id="654" r:id="rId7"/>
    <p:sldId id="655" r:id="rId8"/>
    <p:sldId id="656" r:id="rId9"/>
    <p:sldId id="657" r:id="rId10"/>
    <p:sldId id="658" r:id="rId11"/>
    <p:sldId id="664" r:id="rId12"/>
    <p:sldId id="663" r:id="rId13"/>
    <p:sldId id="659" r:id="rId14"/>
    <p:sldId id="660" r:id="rId15"/>
    <p:sldId id="661" r:id="rId16"/>
    <p:sldId id="662" r:id="rId17"/>
    <p:sldId id="671" r:id="rId18"/>
    <p:sldId id="665" r:id="rId19"/>
    <p:sldId id="672" r:id="rId20"/>
    <p:sldId id="666" r:id="rId21"/>
    <p:sldId id="667" r:id="rId22"/>
    <p:sldId id="668" r:id="rId23"/>
    <p:sldId id="669" r:id="rId24"/>
    <p:sldId id="670" r:id="rId25"/>
    <p:sldId id="673" r:id="rId26"/>
    <p:sldId id="678" r:id="rId27"/>
    <p:sldId id="679" r:id="rId28"/>
    <p:sldId id="674" r:id="rId29"/>
    <p:sldId id="675" r:id="rId30"/>
    <p:sldId id="676" r:id="rId31"/>
    <p:sldId id="677" r:id="rId32"/>
    <p:sldId id="688" r:id="rId33"/>
    <p:sldId id="689" r:id="rId34"/>
    <p:sldId id="690" r:id="rId35"/>
    <p:sldId id="593" r:id="rId36"/>
    <p:sldId id="804" r:id="rId37"/>
    <p:sldId id="805" r:id="rId38"/>
    <p:sldId id="680" r:id="rId39"/>
    <p:sldId id="624" r:id="rId40"/>
    <p:sldId id="681" r:id="rId41"/>
    <p:sldId id="648" r:id="rId42"/>
    <p:sldId id="649" r:id="rId43"/>
    <p:sldId id="626" r:id="rId44"/>
    <p:sldId id="550" r:id="rId45"/>
    <p:sldId id="551" r:id="rId46"/>
    <p:sldId id="604" r:id="rId47"/>
    <p:sldId id="647" r:id="rId48"/>
    <p:sldId id="684" r:id="rId49"/>
    <p:sldId id="685" r:id="rId50"/>
    <p:sldId id="686" r:id="rId51"/>
    <p:sldId id="645" r:id="rId52"/>
    <p:sldId id="646" r:id="rId53"/>
    <p:sldId id="650" r:id="rId54"/>
    <p:sldId id="553" r:id="rId55"/>
    <p:sldId id="599" r:id="rId56"/>
    <p:sldId id="692" r:id="rId57"/>
    <p:sldId id="641" r:id="rId58"/>
    <p:sldId id="653" r:id="rId59"/>
    <p:sldId id="651" r:id="rId60"/>
    <p:sldId id="687" r:id="rId61"/>
    <p:sldId id="652" r:id="rId62"/>
    <p:sldId id="557" r:id="rId63"/>
    <p:sldId id="558" r:id="rId64"/>
    <p:sldId id="691" r:id="rId65"/>
    <p:sldId id="693" r:id="rId66"/>
    <p:sldId id="694" r:id="rId67"/>
    <p:sldId id="695" r:id="rId68"/>
    <p:sldId id="696" r:id="rId69"/>
    <p:sldId id="697" r:id="rId70"/>
    <p:sldId id="698" r:id="rId71"/>
    <p:sldId id="699" r:id="rId72"/>
    <p:sldId id="700" r:id="rId73"/>
    <p:sldId id="701" r:id="rId74"/>
    <p:sldId id="702" r:id="rId75"/>
    <p:sldId id="703" r:id="rId76"/>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85FFFF"/>
    <a:srgbClr val="FFFF66"/>
    <a:srgbClr val="CCFFCC"/>
    <a:srgbClr val="66FFCC"/>
    <a:srgbClr val="00CC99"/>
    <a:srgbClr val="0099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0012" autoAdjust="0"/>
  </p:normalViewPr>
  <p:slideViewPr>
    <p:cSldViewPr>
      <p:cViewPr varScale="1">
        <p:scale>
          <a:sx n="74" d="100"/>
          <a:sy n="74" d="100"/>
        </p:scale>
        <p:origin x="490" y="6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1176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E8BF0665-C0BC-4A78-83F8-942EC22AB3FD}"/>
    <pc:docChg chg="custSel modSld">
      <pc:chgData name="YANG, Yan ni [Alumni]" userId="7d707a65-5569-43f7-97aa-c489d0311d87" providerId="ADAL" clId="{E8BF0665-C0BC-4A78-83F8-942EC22AB3FD}" dt="2023-04-09T12:06:39.135" v="5" actId="478"/>
      <pc:docMkLst>
        <pc:docMk/>
      </pc:docMkLst>
      <pc:sldChg chg="delSp mod delAnim">
        <pc:chgData name="YANG, Yan ni [Alumni]" userId="7d707a65-5569-43f7-97aa-c489d0311d87" providerId="ADAL" clId="{E8BF0665-C0BC-4A78-83F8-942EC22AB3FD}" dt="2023-04-09T12:06:07.263" v="0" actId="478"/>
        <pc:sldMkLst>
          <pc:docMk/>
          <pc:sldMk cId="71677265" sldId="688"/>
        </pc:sldMkLst>
        <pc:spChg chg="del">
          <ac:chgData name="YANG, Yan ni [Alumni]" userId="7d707a65-5569-43f7-97aa-c489d0311d87" providerId="ADAL" clId="{E8BF0665-C0BC-4A78-83F8-942EC22AB3FD}" dt="2023-04-09T12:06:07.263" v="0" actId="478"/>
          <ac:spMkLst>
            <pc:docMk/>
            <pc:sldMk cId="71677265" sldId="688"/>
            <ac:spMk id="4" creationId="{7A955D3A-D031-00B7-E35F-0AB9C8BFF734}"/>
          </ac:spMkLst>
        </pc:spChg>
      </pc:sldChg>
      <pc:sldChg chg="delSp mod delAnim">
        <pc:chgData name="YANG, Yan ni [Alumni]" userId="7d707a65-5569-43f7-97aa-c489d0311d87" providerId="ADAL" clId="{E8BF0665-C0BC-4A78-83F8-942EC22AB3FD}" dt="2023-04-09T12:06:10.773" v="1" actId="478"/>
        <pc:sldMkLst>
          <pc:docMk/>
          <pc:sldMk cId="3375378742" sldId="689"/>
        </pc:sldMkLst>
        <pc:spChg chg="del">
          <ac:chgData name="YANG, Yan ni [Alumni]" userId="7d707a65-5569-43f7-97aa-c489d0311d87" providerId="ADAL" clId="{E8BF0665-C0BC-4A78-83F8-942EC22AB3FD}" dt="2023-04-09T12:06:10.773" v="1" actId="478"/>
          <ac:spMkLst>
            <pc:docMk/>
            <pc:sldMk cId="3375378742" sldId="689"/>
            <ac:spMk id="4" creationId="{20EFEC2D-9FCD-9F11-8DE6-AC4204D03F96}"/>
          </ac:spMkLst>
        </pc:spChg>
      </pc:sldChg>
      <pc:sldChg chg="delSp mod delAnim">
        <pc:chgData name="YANG, Yan ni [Alumni]" userId="7d707a65-5569-43f7-97aa-c489d0311d87" providerId="ADAL" clId="{E8BF0665-C0BC-4A78-83F8-942EC22AB3FD}" dt="2023-04-09T12:06:13.956" v="2" actId="478"/>
        <pc:sldMkLst>
          <pc:docMk/>
          <pc:sldMk cId="2948290784" sldId="690"/>
        </pc:sldMkLst>
        <pc:spChg chg="del">
          <ac:chgData name="YANG, Yan ni [Alumni]" userId="7d707a65-5569-43f7-97aa-c489d0311d87" providerId="ADAL" clId="{E8BF0665-C0BC-4A78-83F8-942EC22AB3FD}" dt="2023-04-09T12:06:13.956" v="2" actId="478"/>
          <ac:spMkLst>
            <pc:docMk/>
            <pc:sldMk cId="2948290784" sldId="690"/>
            <ac:spMk id="4" creationId="{20EFEC2D-9FCD-9F11-8DE6-AC4204D03F96}"/>
          </ac:spMkLst>
        </pc:spChg>
      </pc:sldChg>
      <pc:sldChg chg="delSp mod delAnim">
        <pc:chgData name="YANG, Yan ni [Alumni]" userId="7d707a65-5569-43f7-97aa-c489d0311d87" providerId="ADAL" clId="{E8BF0665-C0BC-4A78-83F8-942EC22AB3FD}" dt="2023-04-09T12:06:33.741" v="4" actId="478"/>
        <pc:sldMkLst>
          <pc:docMk/>
          <pc:sldMk cId="3331976476" sldId="691"/>
        </pc:sldMkLst>
        <pc:spChg chg="del">
          <ac:chgData name="YANG, Yan ni [Alumni]" userId="7d707a65-5569-43f7-97aa-c489d0311d87" providerId="ADAL" clId="{E8BF0665-C0BC-4A78-83F8-942EC22AB3FD}" dt="2023-04-09T12:06:33.741" v="4" actId="478"/>
          <ac:spMkLst>
            <pc:docMk/>
            <pc:sldMk cId="3331976476" sldId="691"/>
            <ac:spMk id="5" creationId="{D09EECA0-3184-1EBB-A10D-BD8F3F2A5BDB}"/>
          </ac:spMkLst>
        </pc:spChg>
      </pc:sldChg>
      <pc:sldChg chg="delSp mod delAnim">
        <pc:chgData name="YANG, Yan ni [Alumni]" userId="7d707a65-5569-43f7-97aa-c489d0311d87" providerId="ADAL" clId="{E8BF0665-C0BC-4A78-83F8-942EC22AB3FD}" dt="2023-04-09T12:06:26.847" v="3" actId="478"/>
        <pc:sldMkLst>
          <pc:docMk/>
          <pc:sldMk cId="2403302443" sldId="692"/>
        </pc:sldMkLst>
        <pc:spChg chg="del">
          <ac:chgData name="YANG, Yan ni [Alumni]" userId="7d707a65-5569-43f7-97aa-c489d0311d87" providerId="ADAL" clId="{E8BF0665-C0BC-4A78-83F8-942EC22AB3FD}" dt="2023-04-09T12:06:26.847" v="3" actId="478"/>
          <ac:spMkLst>
            <pc:docMk/>
            <pc:sldMk cId="2403302443" sldId="692"/>
            <ac:spMk id="5" creationId="{D09EECA0-3184-1EBB-A10D-BD8F3F2A5BDB}"/>
          </ac:spMkLst>
        </pc:spChg>
      </pc:sldChg>
      <pc:sldChg chg="delSp mod delAnim">
        <pc:chgData name="YANG, Yan ni [Alumni]" userId="7d707a65-5569-43f7-97aa-c489d0311d87" providerId="ADAL" clId="{E8BF0665-C0BC-4A78-83F8-942EC22AB3FD}" dt="2023-04-09T12:06:39.135" v="5" actId="478"/>
        <pc:sldMkLst>
          <pc:docMk/>
          <pc:sldMk cId="896846509" sldId="693"/>
        </pc:sldMkLst>
        <pc:spChg chg="del">
          <ac:chgData name="YANG, Yan ni [Alumni]" userId="7d707a65-5569-43f7-97aa-c489d0311d87" providerId="ADAL" clId="{E8BF0665-C0BC-4A78-83F8-942EC22AB3FD}" dt="2023-04-09T12:06:39.135" v="5" actId="478"/>
          <ac:spMkLst>
            <pc:docMk/>
            <pc:sldMk cId="896846509" sldId="693"/>
            <ac:spMk id="5" creationId="{D09EECA0-3184-1EBB-A10D-BD8F3F2A5BDB}"/>
          </ac:spMkLst>
        </pc:spChg>
      </pc:sldChg>
    </pc:docChg>
  </pc:docChgLst>
  <pc:docChgLst>
    <pc:chgData name="YANG, Yan ni [Alumni]" userId="7d707a65-5569-43f7-97aa-c489d0311d87" providerId="ADAL" clId="{F95A3B18-B8FA-4DB5-8427-4413C8749154}"/>
    <pc:docChg chg="undo custSel addSld delSld modSld sldOrd modMainMaster">
      <pc:chgData name="YANG, Yan ni [Alumni]" userId="7d707a65-5569-43f7-97aa-c489d0311d87" providerId="ADAL" clId="{F95A3B18-B8FA-4DB5-8427-4413C8749154}" dt="2023-04-03T14:28:23.678" v="8746" actId="20577"/>
      <pc:docMkLst>
        <pc:docMk/>
      </pc:docMkLst>
      <pc:sldChg chg="modSp mod">
        <pc:chgData name="YANG, Yan ni [Alumni]" userId="7d707a65-5569-43f7-97aa-c489d0311d87" providerId="ADAL" clId="{F95A3B18-B8FA-4DB5-8427-4413C8749154}" dt="2023-03-31T05:06:46.715" v="1034" actId="20577"/>
        <pc:sldMkLst>
          <pc:docMk/>
          <pc:sldMk cId="0" sldId="256"/>
        </pc:sldMkLst>
        <pc:spChg chg="mod">
          <ac:chgData name="YANG, Yan ni [Alumni]" userId="7d707a65-5569-43f7-97aa-c489d0311d87" providerId="ADAL" clId="{F95A3B18-B8FA-4DB5-8427-4413C8749154}" dt="2023-03-31T05:06:46.715" v="1034" actId="20577"/>
          <ac:spMkLst>
            <pc:docMk/>
            <pc:sldMk cId="0" sldId="256"/>
            <ac:spMk id="10245" creationId="{00000000-0000-0000-0000-000000000000}"/>
          </ac:spMkLst>
        </pc:spChg>
      </pc:sldChg>
      <pc:sldChg chg="setBg">
        <pc:chgData name="YANG, Yan ni [Alumni]" userId="7d707a65-5569-43f7-97aa-c489d0311d87" providerId="ADAL" clId="{F95A3B18-B8FA-4DB5-8427-4413C8749154}" dt="2023-03-31T05:07:17.249" v="1035"/>
        <pc:sldMkLst>
          <pc:docMk/>
          <pc:sldMk cId="0" sldId="257"/>
        </pc:sldMkLst>
      </pc:sldChg>
      <pc:sldChg chg="modSp add mod ord">
        <pc:chgData name="YANG, Yan ni [Alumni]" userId="7d707a65-5569-43f7-97aa-c489d0311d87" providerId="ADAL" clId="{F95A3B18-B8FA-4DB5-8427-4413C8749154}" dt="2023-03-31T07:38:10.594" v="3235" actId="207"/>
        <pc:sldMkLst>
          <pc:docMk/>
          <pc:sldMk cId="1214636645" sldId="550"/>
        </pc:sldMkLst>
        <pc:spChg chg="mod">
          <ac:chgData name="YANG, Yan ni [Alumni]" userId="7d707a65-5569-43f7-97aa-c489d0311d87" providerId="ADAL" clId="{F95A3B18-B8FA-4DB5-8427-4413C8749154}" dt="2023-03-31T07:38:10.594" v="3235" actId="207"/>
          <ac:spMkLst>
            <pc:docMk/>
            <pc:sldMk cId="1214636645" sldId="550"/>
            <ac:spMk id="3" creationId="{00000000-0000-0000-0000-000000000000}"/>
          </ac:spMkLst>
        </pc:spChg>
        <pc:spChg chg="mod">
          <ac:chgData name="YANG, Yan ni [Alumni]" userId="7d707a65-5569-43f7-97aa-c489d0311d87" providerId="ADAL" clId="{F95A3B18-B8FA-4DB5-8427-4413C8749154}" dt="2023-03-31T07:37:56.165" v="3231" actId="1076"/>
          <ac:spMkLst>
            <pc:docMk/>
            <pc:sldMk cId="1214636645" sldId="550"/>
            <ac:spMk id="10" creationId="{00000000-0000-0000-0000-000000000000}"/>
          </ac:spMkLst>
        </pc:spChg>
      </pc:sldChg>
      <pc:sldChg chg="del">
        <pc:chgData name="YANG, Yan ni [Alumni]" userId="7d707a65-5569-43f7-97aa-c489d0311d87" providerId="ADAL" clId="{F95A3B18-B8FA-4DB5-8427-4413C8749154}" dt="2023-03-31T06:49:56.307" v="2423" actId="2696"/>
        <pc:sldMkLst>
          <pc:docMk/>
          <pc:sldMk cId="2340847353" sldId="551"/>
        </pc:sldMkLst>
        <pc:spChg chg="mod">
          <ac:chgData name="YANG, Yan ni [Alumni]" userId="7d707a65-5569-43f7-97aa-c489d0311d87" providerId="ADAL" clId="{F95A3B18-B8FA-4DB5-8427-4413C8749154}" dt="2023-03-31T07:39:07.164" v="3246" actId="207"/>
          <ac:spMkLst>
            <pc:docMk/>
            <pc:sldMk cId="2340847353" sldId="551"/>
            <ac:spMk id="3" creationId="{00000000-0000-0000-0000-000000000000}"/>
          </ac:spMkLst>
        </pc:spChg>
        <pc:spChg chg="mod">
          <ac:chgData name="YANG, Yan ni [Alumni]" userId="7d707a65-5569-43f7-97aa-c489d0311d87" providerId="ADAL" clId="{F95A3B18-B8FA-4DB5-8427-4413C8749154}" dt="2023-03-31T07:38:51.296" v="3243" actId="1076"/>
          <ac:spMkLst>
            <pc:docMk/>
            <pc:sldMk cId="2340847353" sldId="551"/>
            <ac:spMk id="11" creationId="{00000000-0000-0000-0000-000000000000}"/>
          </ac:spMkLst>
        </pc:spChg>
      </pc:sldChg>
      <pc:sldChg chg="addSp delSp modSp mod">
        <pc:chgData name="YANG, Yan ni [Alumni]" userId="7d707a65-5569-43f7-97aa-c489d0311d87" providerId="ADAL" clId="{F95A3B18-B8FA-4DB5-8427-4413C8749154}" dt="2023-04-03T13:46:55.015" v="7124" actId="207"/>
        <pc:sldMkLst>
          <pc:docMk/>
          <pc:sldMk cId="0" sldId="553"/>
        </pc:sldMkLst>
        <pc:spChg chg="add mod">
          <ac:chgData name="YANG, Yan ni [Alumni]" userId="7d707a65-5569-43f7-97aa-c489d0311d87" providerId="ADAL" clId="{F95A3B18-B8FA-4DB5-8427-4413C8749154}" dt="2023-04-03T13:46:02.561" v="7121" actId="1076"/>
          <ac:spMkLst>
            <pc:docMk/>
            <pc:sldMk cId="0" sldId="553"/>
            <ac:spMk id="2" creationId="{2AA219AE-A9B9-477B-7EF0-820E7BDE24CF}"/>
          </ac:spMkLst>
        </pc:spChg>
        <pc:spChg chg="mod">
          <ac:chgData name="YANG, Yan ni [Alumni]" userId="7d707a65-5569-43f7-97aa-c489d0311d87" providerId="ADAL" clId="{F95A3B18-B8FA-4DB5-8427-4413C8749154}" dt="2023-04-03T07:58:18.783" v="3763" actId="20577"/>
          <ac:spMkLst>
            <pc:docMk/>
            <pc:sldMk cId="0" sldId="553"/>
            <ac:spMk id="3" creationId="{00000000-0000-0000-0000-000000000000}"/>
          </ac:spMkLst>
        </pc:spChg>
        <pc:spChg chg="mod">
          <ac:chgData name="YANG, Yan ni [Alumni]" userId="7d707a65-5569-43f7-97aa-c489d0311d87" providerId="ADAL" clId="{F95A3B18-B8FA-4DB5-8427-4413C8749154}" dt="2023-04-03T13:45:37.028" v="7096" actId="1076"/>
          <ac:spMkLst>
            <pc:docMk/>
            <pc:sldMk cId="0" sldId="553"/>
            <ac:spMk id="9" creationId="{00000000-0000-0000-0000-000000000000}"/>
          </ac:spMkLst>
        </pc:spChg>
        <pc:spChg chg="mod">
          <ac:chgData name="YANG, Yan ni [Alumni]" userId="7d707a65-5569-43f7-97aa-c489d0311d87" providerId="ADAL" clId="{F95A3B18-B8FA-4DB5-8427-4413C8749154}" dt="2023-04-03T07:56:02.335" v="3736" actId="1035"/>
          <ac:spMkLst>
            <pc:docMk/>
            <pc:sldMk cId="0" sldId="553"/>
            <ac:spMk id="13" creationId="{00000000-0000-0000-0000-000000000000}"/>
          </ac:spMkLst>
        </pc:spChg>
        <pc:spChg chg="mod">
          <ac:chgData name="YANG, Yan ni [Alumni]" userId="7d707a65-5569-43f7-97aa-c489d0311d87" providerId="ADAL" clId="{F95A3B18-B8FA-4DB5-8427-4413C8749154}" dt="2023-04-03T13:46:55.015" v="7124" actId="207"/>
          <ac:spMkLst>
            <pc:docMk/>
            <pc:sldMk cId="0" sldId="553"/>
            <ac:spMk id="43014" creationId="{00000000-0000-0000-0000-000000000000}"/>
          </ac:spMkLst>
        </pc:spChg>
        <pc:picChg chg="del">
          <ac:chgData name="YANG, Yan ni [Alumni]" userId="7d707a65-5569-43f7-97aa-c489d0311d87" providerId="ADAL" clId="{F95A3B18-B8FA-4DB5-8427-4413C8749154}" dt="2023-04-03T07:54:56.400" v="3706" actId="478"/>
          <ac:picMkLst>
            <pc:docMk/>
            <pc:sldMk cId="0" sldId="553"/>
            <ac:picMk id="11" creationId="{00000000-0000-0000-0000-000000000000}"/>
          </ac:picMkLst>
        </pc:picChg>
        <pc:cxnChg chg="mod">
          <ac:chgData name="YANG, Yan ni [Alumni]" userId="7d707a65-5569-43f7-97aa-c489d0311d87" providerId="ADAL" clId="{F95A3B18-B8FA-4DB5-8427-4413C8749154}" dt="2023-04-03T07:55:30.331" v="3716" actId="1076"/>
          <ac:cxnSpMkLst>
            <pc:docMk/>
            <pc:sldMk cId="0" sldId="553"/>
            <ac:cxnSpMk id="8" creationId="{00000000-0000-0000-0000-000000000000}"/>
          </ac:cxnSpMkLst>
        </pc:cxnChg>
      </pc:sldChg>
      <pc:sldChg chg="modSp mod">
        <pc:chgData name="YANG, Yan ni [Alumni]" userId="7d707a65-5569-43f7-97aa-c489d0311d87" providerId="ADAL" clId="{F95A3B18-B8FA-4DB5-8427-4413C8749154}" dt="2023-04-03T13:49:14.264" v="7138" actId="1076"/>
        <pc:sldMkLst>
          <pc:docMk/>
          <pc:sldMk cId="0" sldId="557"/>
        </pc:sldMkLst>
        <pc:spChg chg="mod">
          <ac:chgData name="YANG, Yan ni [Alumni]" userId="7d707a65-5569-43f7-97aa-c489d0311d87" providerId="ADAL" clId="{F95A3B18-B8FA-4DB5-8427-4413C8749154}" dt="2023-04-03T13:49:14.264" v="7138" actId="1076"/>
          <ac:spMkLst>
            <pc:docMk/>
            <pc:sldMk cId="0" sldId="557"/>
            <ac:spMk id="3" creationId="{00000000-0000-0000-0000-000000000000}"/>
          </ac:spMkLst>
        </pc:spChg>
        <pc:spChg chg="mod">
          <ac:chgData name="YANG, Yan ni [Alumni]" userId="7d707a65-5569-43f7-97aa-c489d0311d87" providerId="ADAL" clId="{F95A3B18-B8FA-4DB5-8427-4413C8749154}" dt="2023-04-03T13:49:11.769" v="7137" actId="1076"/>
          <ac:spMkLst>
            <pc:docMk/>
            <pc:sldMk cId="0" sldId="557"/>
            <ac:spMk id="8" creationId="{CE30ACF8-3B74-41F7-9AC8-B1EE099FE900}"/>
          </ac:spMkLst>
        </pc:spChg>
      </pc:sldChg>
      <pc:sldChg chg="modSp mod">
        <pc:chgData name="YANG, Yan ni [Alumni]" userId="7d707a65-5569-43f7-97aa-c489d0311d87" providerId="ADAL" clId="{F95A3B18-B8FA-4DB5-8427-4413C8749154}" dt="2023-04-03T13:49:42.525" v="7145" actId="1076"/>
        <pc:sldMkLst>
          <pc:docMk/>
          <pc:sldMk cId="0" sldId="558"/>
        </pc:sldMkLst>
        <pc:spChg chg="mod">
          <ac:chgData name="YANG, Yan ni [Alumni]" userId="7d707a65-5569-43f7-97aa-c489d0311d87" providerId="ADAL" clId="{F95A3B18-B8FA-4DB5-8427-4413C8749154}" dt="2023-04-03T13:49:32.856" v="7142" actId="1076"/>
          <ac:spMkLst>
            <pc:docMk/>
            <pc:sldMk cId="0" sldId="558"/>
            <ac:spMk id="4" creationId="{9006D317-A3E0-47FF-A370-189510345596}"/>
          </ac:spMkLst>
        </pc:spChg>
        <pc:spChg chg="mod">
          <ac:chgData name="YANG, Yan ni [Alumni]" userId="7d707a65-5569-43f7-97aa-c489d0311d87" providerId="ADAL" clId="{F95A3B18-B8FA-4DB5-8427-4413C8749154}" dt="2023-04-03T13:49:39.290" v="7144" actId="255"/>
          <ac:spMkLst>
            <pc:docMk/>
            <pc:sldMk cId="0" sldId="558"/>
            <ac:spMk id="50179" creationId="{00000000-0000-0000-0000-000000000000}"/>
          </ac:spMkLst>
        </pc:spChg>
        <pc:spChg chg="mod">
          <ac:chgData name="YANG, Yan ni [Alumni]" userId="7d707a65-5569-43f7-97aa-c489d0311d87" providerId="ADAL" clId="{F95A3B18-B8FA-4DB5-8427-4413C8749154}" dt="2023-04-03T13:49:42.525" v="7145" actId="1076"/>
          <ac:spMkLst>
            <pc:docMk/>
            <pc:sldMk cId="0" sldId="558"/>
            <ac:spMk id="50182" creationId="{00000000-0000-0000-0000-000000000000}"/>
          </ac:spMkLst>
        </pc:spChg>
      </pc:sldChg>
      <pc:sldChg chg="del">
        <pc:chgData name="YANG, Yan ni [Alumni]" userId="7d707a65-5569-43f7-97aa-c489d0311d87" providerId="ADAL" clId="{F95A3B18-B8FA-4DB5-8427-4413C8749154}" dt="2023-04-03T14:09:49.418" v="8535" actId="47"/>
        <pc:sldMkLst>
          <pc:docMk/>
          <pc:sldMk cId="0" sldId="587"/>
        </pc:sldMkLst>
      </pc:sldChg>
      <pc:sldChg chg="modSp mod">
        <pc:chgData name="YANG, Yan ni [Alumni]" userId="7d707a65-5569-43f7-97aa-c489d0311d87" providerId="ADAL" clId="{F95A3B18-B8FA-4DB5-8427-4413C8749154}" dt="2023-03-31T07:12:16.376" v="2445" actId="20577"/>
        <pc:sldMkLst>
          <pc:docMk/>
          <pc:sldMk cId="0" sldId="593"/>
        </pc:sldMkLst>
        <pc:spChg chg="mod">
          <ac:chgData name="YANG, Yan ni [Alumni]" userId="7d707a65-5569-43f7-97aa-c489d0311d87" providerId="ADAL" clId="{F95A3B18-B8FA-4DB5-8427-4413C8749154}" dt="2023-03-31T07:12:16.376" v="2445" actId="20577"/>
          <ac:spMkLst>
            <pc:docMk/>
            <pc:sldMk cId="0" sldId="593"/>
            <ac:spMk id="35843" creationId="{00000000-0000-0000-0000-000000000000}"/>
          </ac:spMkLst>
        </pc:spChg>
      </pc:sldChg>
      <pc:sldChg chg="delSp modSp mod">
        <pc:chgData name="YANG, Yan ni [Alumni]" userId="7d707a65-5569-43f7-97aa-c489d0311d87" providerId="ADAL" clId="{F95A3B18-B8FA-4DB5-8427-4413C8749154}" dt="2023-04-03T07:57:43.834" v="3762" actId="1076"/>
        <pc:sldMkLst>
          <pc:docMk/>
          <pc:sldMk cId="0" sldId="599"/>
        </pc:sldMkLst>
        <pc:spChg chg="mod">
          <ac:chgData name="YANG, Yan ni [Alumni]" userId="7d707a65-5569-43f7-97aa-c489d0311d87" providerId="ADAL" clId="{F95A3B18-B8FA-4DB5-8427-4413C8749154}" dt="2023-04-03T07:57:30.470" v="3757" actId="1035"/>
          <ac:spMkLst>
            <pc:docMk/>
            <pc:sldMk cId="0" sldId="599"/>
            <ac:spMk id="6" creationId="{00000000-0000-0000-0000-000000000000}"/>
          </ac:spMkLst>
        </pc:spChg>
        <pc:spChg chg="mod">
          <ac:chgData name="YANG, Yan ni [Alumni]" userId="7d707a65-5569-43f7-97aa-c489d0311d87" providerId="ADAL" clId="{F95A3B18-B8FA-4DB5-8427-4413C8749154}" dt="2023-04-03T07:57:43.834" v="3762" actId="1076"/>
          <ac:spMkLst>
            <pc:docMk/>
            <pc:sldMk cId="0" sldId="599"/>
            <ac:spMk id="8" creationId="{00000000-0000-0000-0000-000000000000}"/>
          </ac:spMkLst>
        </pc:spChg>
        <pc:spChg chg="mod">
          <ac:chgData name="YANG, Yan ni [Alumni]" userId="7d707a65-5569-43f7-97aa-c489d0311d87" providerId="ADAL" clId="{F95A3B18-B8FA-4DB5-8427-4413C8749154}" dt="2023-04-03T07:57:24.217" v="3754" actId="1076"/>
          <ac:spMkLst>
            <pc:docMk/>
            <pc:sldMk cId="0" sldId="599"/>
            <ac:spMk id="14" creationId="{00000000-0000-0000-0000-000000000000}"/>
          </ac:spMkLst>
        </pc:spChg>
        <pc:spChg chg="mod">
          <ac:chgData name="YANG, Yan ni [Alumni]" userId="7d707a65-5569-43f7-97aa-c489d0311d87" providerId="ADAL" clId="{F95A3B18-B8FA-4DB5-8427-4413C8749154}" dt="2023-04-03T07:57:35.672" v="3760" actId="14100"/>
          <ac:spMkLst>
            <pc:docMk/>
            <pc:sldMk cId="0" sldId="599"/>
            <ac:spMk id="44038" creationId="{00000000-0000-0000-0000-000000000000}"/>
          </ac:spMkLst>
        </pc:spChg>
        <pc:picChg chg="del">
          <ac:chgData name="YANG, Yan ni [Alumni]" userId="7d707a65-5569-43f7-97aa-c489d0311d87" providerId="ADAL" clId="{F95A3B18-B8FA-4DB5-8427-4413C8749154}" dt="2023-04-03T07:56:46.294" v="3740" actId="478"/>
          <ac:picMkLst>
            <pc:docMk/>
            <pc:sldMk cId="0" sldId="599"/>
            <ac:picMk id="13" creationId="{00000000-0000-0000-0000-000000000000}"/>
          </ac:picMkLst>
        </pc:picChg>
        <pc:cxnChg chg="mod">
          <ac:chgData name="YANG, Yan ni [Alumni]" userId="7d707a65-5569-43f7-97aa-c489d0311d87" providerId="ADAL" clId="{F95A3B18-B8FA-4DB5-8427-4413C8749154}" dt="2023-04-03T07:57:39.551" v="3761" actId="1037"/>
          <ac:cxnSpMkLst>
            <pc:docMk/>
            <pc:sldMk cId="0" sldId="599"/>
            <ac:cxnSpMk id="9" creationId="{00000000-0000-0000-0000-000000000000}"/>
          </ac:cxnSpMkLst>
        </pc:cxnChg>
      </pc:sldChg>
      <pc:sldChg chg="addSp modSp add mod ord modAnim">
        <pc:chgData name="YANG, Yan ni [Alumni]" userId="7d707a65-5569-43f7-97aa-c489d0311d87" providerId="ADAL" clId="{F95A3B18-B8FA-4DB5-8427-4413C8749154}" dt="2023-04-03T12:52:27.591" v="4985"/>
        <pc:sldMkLst>
          <pc:docMk/>
          <pc:sldMk cId="3303741351" sldId="604"/>
        </pc:sldMkLst>
        <pc:spChg chg="add mod">
          <ac:chgData name="YANG, Yan ni [Alumni]" userId="7d707a65-5569-43f7-97aa-c489d0311d87" providerId="ADAL" clId="{F95A3B18-B8FA-4DB5-8427-4413C8749154}" dt="2023-04-03T12:52:15.813" v="4984" actId="20577"/>
          <ac:spMkLst>
            <pc:docMk/>
            <pc:sldMk cId="3303741351" sldId="604"/>
            <ac:spMk id="2" creationId="{A9F293B0-807C-0132-EF63-044438866FC5}"/>
          </ac:spMkLst>
        </pc:spChg>
        <pc:spChg chg="mod">
          <ac:chgData name="YANG, Yan ni [Alumni]" userId="7d707a65-5569-43f7-97aa-c489d0311d87" providerId="ADAL" clId="{F95A3B18-B8FA-4DB5-8427-4413C8749154}" dt="2023-03-31T07:39:25.058" v="3253" actId="1076"/>
          <ac:spMkLst>
            <pc:docMk/>
            <pc:sldMk cId="3303741351" sldId="604"/>
            <ac:spMk id="3" creationId="{00000000-0000-0000-0000-000000000000}"/>
          </ac:spMkLst>
        </pc:spChg>
        <pc:spChg chg="mod">
          <ac:chgData name="YANG, Yan ni [Alumni]" userId="7d707a65-5569-43f7-97aa-c489d0311d87" providerId="ADAL" clId="{F95A3B18-B8FA-4DB5-8427-4413C8749154}" dt="2023-03-31T07:39:17.439" v="3251" actId="1036"/>
          <ac:spMkLst>
            <pc:docMk/>
            <pc:sldMk cId="3303741351" sldId="604"/>
            <ac:spMk id="11" creationId="{00000000-0000-0000-0000-000000000000}"/>
          </ac:spMkLst>
        </pc:spChg>
        <pc:spChg chg="mod">
          <ac:chgData name="YANG, Yan ni [Alumni]" userId="7d707a65-5569-43f7-97aa-c489d0311d87" providerId="ADAL" clId="{F95A3B18-B8FA-4DB5-8427-4413C8749154}" dt="2023-03-31T07:39:31.429" v="3255" actId="1076"/>
          <ac:spMkLst>
            <pc:docMk/>
            <pc:sldMk cId="3303741351" sldId="604"/>
            <ac:spMk id="39942" creationId="{00000000-0000-0000-0000-000000000000}"/>
          </ac:spMkLst>
        </pc:spChg>
      </pc:sldChg>
      <pc:sldChg chg="modSp">
        <pc:chgData name="YANG, Yan ni [Alumni]" userId="7d707a65-5569-43f7-97aa-c489d0311d87" providerId="ADAL" clId="{F95A3B18-B8FA-4DB5-8427-4413C8749154}" dt="2023-03-31T07:12:30.285" v="2461" actId="1037"/>
        <pc:sldMkLst>
          <pc:docMk/>
          <pc:sldMk cId="1990566541" sldId="624"/>
        </pc:sldMkLst>
        <pc:spChg chg="mod">
          <ac:chgData name="YANG, Yan ni [Alumni]" userId="7d707a65-5569-43f7-97aa-c489d0311d87" providerId="ADAL" clId="{F95A3B18-B8FA-4DB5-8427-4413C8749154}" dt="2023-03-31T07:12:30.285" v="2461" actId="1037"/>
          <ac:spMkLst>
            <pc:docMk/>
            <pc:sldMk cId="1990566541" sldId="624"/>
            <ac:spMk id="35842" creationId="{00000000-0000-0000-0000-000000000000}"/>
          </ac:spMkLst>
        </pc:spChg>
        <pc:spChg chg="mod">
          <ac:chgData name="YANG, Yan ni [Alumni]" userId="7d707a65-5569-43f7-97aa-c489d0311d87" providerId="ADAL" clId="{F95A3B18-B8FA-4DB5-8427-4413C8749154}" dt="2023-03-31T07:12:30.285" v="2461" actId="1037"/>
          <ac:spMkLst>
            <pc:docMk/>
            <pc:sldMk cId="1990566541" sldId="624"/>
            <ac:spMk id="35843" creationId="{00000000-0000-0000-0000-000000000000}"/>
          </ac:spMkLst>
        </pc:spChg>
      </pc:sldChg>
      <pc:sldChg chg="del">
        <pc:chgData name="YANG, Yan ni [Alumni]" userId="7d707a65-5569-43f7-97aa-c489d0311d87" providerId="ADAL" clId="{F95A3B18-B8FA-4DB5-8427-4413C8749154}" dt="2023-03-31T07:12:22.659" v="2446" actId="2696"/>
        <pc:sldMkLst>
          <pc:docMk/>
          <pc:sldMk cId="488055525" sldId="626"/>
        </pc:sldMkLst>
      </pc:sldChg>
      <pc:sldChg chg="add ord">
        <pc:chgData name="YANG, Yan ni [Alumni]" userId="7d707a65-5569-43f7-97aa-c489d0311d87" providerId="ADAL" clId="{F95A3B18-B8FA-4DB5-8427-4413C8749154}" dt="2023-03-31T07:37:16.959" v="3221"/>
        <pc:sldMkLst>
          <pc:docMk/>
          <pc:sldMk cId="3023122700" sldId="626"/>
        </pc:sldMkLst>
      </pc:sldChg>
      <pc:sldChg chg="del">
        <pc:chgData name="YANG, Yan ni [Alumni]" userId="7d707a65-5569-43f7-97aa-c489d0311d87" providerId="ADAL" clId="{F95A3B18-B8FA-4DB5-8427-4413C8749154}" dt="2023-04-03T14:09:29.409" v="8529" actId="47"/>
        <pc:sldMkLst>
          <pc:docMk/>
          <pc:sldMk cId="1448246062" sldId="629"/>
        </pc:sldMkLst>
      </pc:sldChg>
      <pc:sldChg chg="del">
        <pc:chgData name="YANG, Yan ni [Alumni]" userId="7d707a65-5569-43f7-97aa-c489d0311d87" providerId="ADAL" clId="{F95A3B18-B8FA-4DB5-8427-4413C8749154}" dt="2023-04-03T14:09:31.057" v="8530" actId="47"/>
        <pc:sldMkLst>
          <pc:docMk/>
          <pc:sldMk cId="2942156819" sldId="630"/>
        </pc:sldMkLst>
      </pc:sldChg>
      <pc:sldChg chg="del">
        <pc:chgData name="YANG, Yan ni [Alumni]" userId="7d707a65-5569-43f7-97aa-c489d0311d87" providerId="ADAL" clId="{F95A3B18-B8FA-4DB5-8427-4413C8749154}" dt="2023-04-03T14:09:35.694" v="8531" actId="47"/>
        <pc:sldMkLst>
          <pc:docMk/>
          <pc:sldMk cId="3595627333" sldId="631"/>
        </pc:sldMkLst>
      </pc:sldChg>
      <pc:sldChg chg="del">
        <pc:chgData name="YANG, Yan ni [Alumni]" userId="7d707a65-5569-43f7-97aa-c489d0311d87" providerId="ADAL" clId="{F95A3B18-B8FA-4DB5-8427-4413C8749154}" dt="2023-04-03T14:09:38.599" v="8532" actId="47"/>
        <pc:sldMkLst>
          <pc:docMk/>
          <pc:sldMk cId="439115662" sldId="632"/>
        </pc:sldMkLst>
      </pc:sldChg>
      <pc:sldChg chg="del">
        <pc:chgData name="YANG, Yan ni [Alumni]" userId="7d707a65-5569-43f7-97aa-c489d0311d87" providerId="ADAL" clId="{F95A3B18-B8FA-4DB5-8427-4413C8749154}" dt="2023-04-03T14:09:39.250" v="8533" actId="47"/>
        <pc:sldMkLst>
          <pc:docMk/>
          <pc:sldMk cId="1396322875" sldId="633"/>
        </pc:sldMkLst>
      </pc:sldChg>
      <pc:sldChg chg="del">
        <pc:chgData name="YANG, Yan ni [Alumni]" userId="7d707a65-5569-43f7-97aa-c489d0311d87" providerId="ADAL" clId="{F95A3B18-B8FA-4DB5-8427-4413C8749154}" dt="2023-04-03T14:09:39.992" v="8534" actId="47"/>
        <pc:sldMkLst>
          <pc:docMk/>
          <pc:sldMk cId="2946206919" sldId="635"/>
        </pc:sldMkLst>
      </pc:sldChg>
      <pc:sldChg chg="modSp del">
        <pc:chgData name="YANG, Yan ni [Alumni]" userId="7d707a65-5569-43f7-97aa-c489d0311d87" providerId="ADAL" clId="{F95A3B18-B8FA-4DB5-8427-4413C8749154}" dt="2023-04-03T13:48:14.067" v="7125" actId="47"/>
        <pc:sldMkLst>
          <pc:docMk/>
          <pc:sldMk cId="362469906" sldId="639"/>
        </pc:sldMkLst>
        <pc:spChg chg="mod">
          <ac:chgData name="YANG, Yan ni [Alumni]" userId="7d707a65-5569-43f7-97aa-c489d0311d87" providerId="ADAL" clId="{F95A3B18-B8FA-4DB5-8427-4413C8749154}" dt="2023-04-03T07:56:36.614" v="3739" actId="1076"/>
          <ac:spMkLst>
            <pc:docMk/>
            <pc:sldMk cId="362469906" sldId="639"/>
            <ac:spMk id="41987" creationId="{00000000-0000-0000-0000-000000000000}"/>
          </ac:spMkLst>
        </pc:spChg>
      </pc:sldChg>
      <pc:sldChg chg="modSp mod">
        <pc:chgData name="YANG, Yan ni [Alumni]" userId="7d707a65-5569-43f7-97aa-c489d0311d87" providerId="ADAL" clId="{F95A3B18-B8FA-4DB5-8427-4413C8749154}" dt="2023-04-03T13:58:03.720" v="7290" actId="20577"/>
        <pc:sldMkLst>
          <pc:docMk/>
          <pc:sldMk cId="2083579733" sldId="641"/>
        </pc:sldMkLst>
        <pc:spChg chg="mod">
          <ac:chgData name="YANG, Yan ni [Alumni]" userId="7d707a65-5569-43f7-97aa-c489d0311d87" providerId="ADAL" clId="{F95A3B18-B8FA-4DB5-8427-4413C8749154}" dt="2023-04-03T13:58:03.720" v="7290" actId="20577"/>
          <ac:spMkLst>
            <pc:docMk/>
            <pc:sldMk cId="2083579733" sldId="641"/>
            <ac:spMk id="3" creationId="{00000000-0000-0000-0000-000000000000}"/>
          </ac:spMkLst>
        </pc:spChg>
      </pc:sldChg>
      <pc:sldChg chg="modSp mod modShow">
        <pc:chgData name="YANG, Yan ni [Alumni]" userId="7d707a65-5569-43f7-97aa-c489d0311d87" providerId="ADAL" clId="{F95A3B18-B8FA-4DB5-8427-4413C8749154}" dt="2023-04-03T14:10:05.624" v="8538" actId="729"/>
        <pc:sldMkLst>
          <pc:docMk/>
          <pc:sldMk cId="2354531449" sldId="645"/>
        </pc:sldMkLst>
        <pc:spChg chg="mod">
          <ac:chgData name="YANG, Yan ni [Alumni]" userId="7d707a65-5569-43f7-97aa-c489d0311d87" providerId="ADAL" clId="{F95A3B18-B8FA-4DB5-8427-4413C8749154}" dt="2023-04-03T07:51:44.391" v="3699" actId="1035"/>
          <ac:spMkLst>
            <pc:docMk/>
            <pc:sldMk cId="2354531449" sldId="645"/>
            <ac:spMk id="41987" creationId="{00000000-0000-0000-0000-000000000000}"/>
          </ac:spMkLst>
        </pc:spChg>
        <pc:spChg chg="mod">
          <ac:chgData name="YANG, Yan ni [Alumni]" userId="7d707a65-5569-43f7-97aa-c489d0311d87" providerId="ADAL" clId="{F95A3B18-B8FA-4DB5-8427-4413C8749154}" dt="2023-03-31T07:14:31.410" v="2462" actId="1076"/>
          <ac:spMkLst>
            <pc:docMk/>
            <pc:sldMk cId="2354531449" sldId="645"/>
            <ac:spMk id="45058" creationId="{00000000-0000-0000-0000-000000000000}"/>
          </ac:spMkLst>
        </pc:spChg>
      </pc:sldChg>
      <pc:sldChg chg="delSp modSp mod modShow">
        <pc:chgData name="YANG, Yan ni [Alumni]" userId="7d707a65-5569-43f7-97aa-c489d0311d87" providerId="ADAL" clId="{F95A3B18-B8FA-4DB5-8427-4413C8749154}" dt="2023-04-03T14:10:07.688" v="8539" actId="729"/>
        <pc:sldMkLst>
          <pc:docMk/>
          <pc:sldMk cId="1093173493" sldId="646"/>
        </pc:sldMkLst>
        <pc:spChg chg="mod">
          <ac:chgData name="YANG, Yan ni [Alumni]" userId="7d707a65-5569-43f7-97aa-c489d0311d87" providerId="ADAL" clId="{F95A3B18-B8FA-4DB5-8427-4413C8749154}" dt="2023-03-31T07:43:02.175" v="3354" actId="1037"/>
          <ac:spMkLst>
            <pc:docMk/>
            <pc:sldMk cId="1093173493" sldId="646"/>
            <ac:spMk id="35" creationId="{00000000-0000-0000-0000-000000000000}"/>
          </ac:spMkLst>
        </pc:spChg>
        <pc:spChg chg="mod">
          <ac:chgData name="YANG, Yan ni [Alumni]" userId="7d707a65-5569-43f7-97aa-c489d0311d87" providerId="ADAL" clId="{F95A3B18-B8FA-4DB5-8427-4413C8749154}" dt="2023-03-31T06:50:02.572" v="2425" actId="207"/>
          <ac:spMkLst>
            <pc:docMk/>
            <pc:sldMk cId="1093173493" sldId="646"/>
            <ac:spMk id="36" creationId="{00000000-0000-0000-0000-000000000000}"/>
          </ac:spMkLst>
        </pc:spChg>
        <pc:spChg chg="mod">
          <ac:chgData name="YANG, Yan ni [Alumni]" userId="7d707a65-5569-43f7-97aa-c489d0311d87" providerId="ADAL" clId="{F95A3B18-B8FA-4DB5-8427-4413C8749154}" dt="2023-03-31T07:42:58.589" v="3346" actId="1076"/>
          <ac:spMkLst>
            <pc:docMk/>
            <pc:sldMk cId="1093173493" sldId="646"/>
            <ac:spMk id="46084"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86"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87"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88"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89"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0"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1"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2"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3"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4"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5" creationId="{00000000-0000-0000-0000-000000000000}"/>
          </ac:spMkLst>
        </pc:spChg>
        <pc:spChg chg="mod topLvl">
          <ac:chgData name="YANG, Yan ni [Alumni]" userId="7d707a65-5569-43f7-97aa-c489d0311d87" providerId="ADAL" clId="{F95A3B18-B8FA-4DB5-8427-4413C8749154}" dt="2023-03-31T07:42:07.182" v="3334" actId="1035"/>
          <ac:spMkLst>
            <pc:docMk/>
            <pc:sldMk cId="1093173493" sldId="646"/>
            <ac:spMk id="46096" creationId="{00000000-0000-0000-0000-000000000000}"/>
          </ac:spMkLst>
        </pc:spChg>
        <pc:spChg chg="mod topLvl">
          <ac:chgData name="YANG, Yan ni [Alumni]" userId="7d707a65-5569-43f7-97aa-c489d0311d87" providerId="ADAL" clId="{F95A3B18-B8FA-4DB5-8427-4413C8749154}" dt="2023-03-31T07:42:38.545" v="3338" actId="14100"/>
          <ac:spMkLst>
            <pc:docMk/>
            <pc:sldMk cId="1093173493" sldId="646"/>
            <ac:spMk id="46102" creationId="{00000000-0000-0000-0000-000000000000}"/>
          </ac:spMkLst>
        </pc:spChg>
        <pc:spChg chg="mod topLvl">
          <ac:chgData name="YANG, Yan ni [Alumni]" userId="7d707a65-5569-43f7-97aa-c489d0311d87" providerId="ADAL" clId="{F95A3B18-B8FA-4DB5-8427-4413C8749154}" dt="2023-03-31T07:42:38.545" v="3338" actId="14100"/>
          <ac:spMkLst>
            <pc:docMk/>
            <pc:sldMk cId="1093173493" sldId="646"/>
            <ac:spMk id="46103" creationId="{00000000-0000-0000-0000-000000000000}"/>
          </ac:spMkLst>
        </pc:spChg>
        <pc:spChg chg="mod topLvl">
          <ac:chgData name="YANG, Yan ni [Alumni]" userId="7d707a65-5569-43f7-97aa-c489d0311d87" providerId="ADAL" clId="{F95A3B18-B8FA-4DB5-8427-4413C8749154}" dt="2023-03-31T07:42:32.702" v="3337" actId="14100"/>
          <ac:spMkLst>
            <pc:docMk/>
            <pc:sldMk cId="1093173493" sldId="646"/>
            <ac:spMk id="46104" creationId="{00000000-0000-0000-0000-000000000000}"/>
          </ac:spMkLst>
        </pc:spChg>
        <pc:spChg chg="mod topLvl">
          <ac:chgData name="YANG, Yan ni [Alumni]" userId="7d707a65-5569-43f7-97aa-c489d0311d87" providerId="ADAL" clId="{F95A3B18-B8FA-4DB5-8427-4413C8749154}" dt="2023-03-31T07:42:32.702" v="3337" actId="14100"/>
          <ac:spMkLst>
            <pc:docMk/>
            <pc:sldMk cId="1093173493" sldId="646"/>
            <ac:spMk id="46105" creationId="{00000000-0000-0000-0000-000000000000}"/>
          </ac:spMkLst>
        </pc:spChg>
        <pc:spChg chg="mod topLvl">
          <ac:chgData name="YANG, Yan ni [Alumni]" userId="7d707a65-5569-43f7-97aa-c489d0311d87" providerId="ADAL" clId="{F95A3B18-B8FA-4DB5-8427-4413C8749154}" dt="2023-03-31T07:42:32.702" v="3337" actId="14100"/>
          <ac:spMkLst>
            <pc:docMk/>
            <pc:sldMk cId="1093173493" sldId="646"/>
            <ac:spMk id="46106" creationId="{00000000-0000-0000-0000-000000000000}"/>
          </ac:spMkLst>
        </pc:spChg>
        <pc:spChg chg="mod topLvl">
          <ac:chgData name="YANG, Yan ni [Alumni]" userId="7d707a65-5569-43f7-97aa-c489d0311d87" providerId="ADAL" clId="{F95A3B18-B8FA-4DB5-8427-4413C8749154}" dt="2023-03-31T07:42:52.708" v="3344" actId="14100"/>
          <ac:spMkLst>
            <pc:docMk/>
            <pc:sldMk cId="1093173493" sldId="646"/>
            <ac:spMk id="46107" creationId="{00000000-0000-0000-0000-000000000000}"/>
          </ac:spMkLst>
        </pc:spChg>
        <pc:spChg chg="mod topLvl">
          <ac:chgData name="YANG, Yan ni [Alumni]" userId="7d707a65-5569-43f7-97aa-c489d0311d87" providerId="ADAL" clId="{F95A3B18-B8FA-4DB5-8427-4413C8749154}" dt="2023-03-31T07:42:43.873" v="3340" actId="14100"/>
          <ac:spMkLst>
            <pc:docMk/>
            <pc:sldMk cId="1093173493" sldId="646"/>
            <ac:spMk id="46110" creationId="{00000000-0000-0000-0000-000000000000}"/>
          </ac:spMkLst>
        </pc:spChg>
        <pc:grpChg chg="del">
          <ac:chgData name="YANG, Yan ni [Alumni]" userId="7d707a65-5569-43f7-97aa-c489d0311d87" providerId="ADAL" clId="{F95A3B18-B8FA-4DB5-8427-4413C8749154}" dt="2023-03-31T07:40:06.878" v="3258" actId="165"/>
          <ac:grpSpMkLst>
            <pc:docMk/>
            <pc:sldMk cId="1093173493" sldId="646"/>
            <ac:grpSpMk id="46082" creationId="{00000000-0000-0000-0000-000000000000}"/>
          </ac:grpSpMkLst>
        </pc:grpChg>
        <pc:cxnChg chg="mod topLvl">
          <ac:chgData name="YANG, Yan ni [Alumni]" userId="7d707a65-5569-43f7-97aa-c489d0311d87" providerId="ADAL" clId="{F95A3B18-B8FA-4DB5-8427-4413C8749154}" dt="2023-03-31T07:42:07.182" v="3334" actId="1035"/>
          <ac:cxnSpMkLst>
            <pc:docMk/>
            <pc:sldMk cId="1093173493" sldId="646"/>
            <ac:cxnSpMk id="21" creationId="{00000000-0000-0000-0000-000000000000}"/>
          </ac:cxnSpMkLst>
        </pc:cxnChg>
        <pc:cxnChg chg="mod topLvl">
          <ac:chgData name="YANG, Yan ni [Alumni]" userId="7d707a65-5569-43f7-97aa-c489d0311d87" providerId="ADAL" clId="{F95A3B18-B8FA-4DB5-8427-4413C8749154}" dt="2023-03-31T07:42:07.182" v="3334" actId="1035"/>
          <ac:cxnSpMkLst>
            <pc:docMk/>
            <pc:sldMk cId="1093173493" sldId="646"/>
            <ac:cxnSpMk id="22" creationId="{00000000-0000-0000-0000-000000000000}"/>
          </ac:cxnSpMkLst>
        </pc:cxnChg>
        <pc:cxnChg chg="mod topLvl">
          <ac:chgData name="YANG, Yan ni [Alumni]" userId="7d707a65-5569-43f7-97aa-c489d0311d87" providerId="ADAL" clId="{F95A3B18-B8FA-4DB5-8427-4413C8749154}" dt="2023-03-31T07:42:07.182" v="3334" actId="1035"/>
          <ac:cxnSpMkLst>
            <pc:docMk/>
            <pc:sldMk cId="1093173493" sldId="646"/>
            <ac:cxnSpMk id="23" creationId="{00000000-0000-0000-0000-000000000000}"/>
          </ac:cxnSpMkLst>
        </pc:cxnChg>
        <pc:cxnChg chg="mod topLvl">
          <ac:chgData name="YANG, Yan ni [Alumni]" userId="7d707a65-5569-43f7-97aa-c489d0311d87" providerId="ADAL" clId="{F95A3B18-B8FA-4DB5-8427-4413C8749154}" dt="2023-03-31T07:42:07.182" v="3334" actId="1035"/>
          <ac:cxnSpMkLst>
            <pc:docMk/>
            <pc:sldMk cId="1093173493" sldId="646"/>
            <ac:cxnSpMk id="24" creationId="{00000000-0000-0000-0000-000000000000}"/>
          </ac:cxnSpMkLst>
        </pc:cxnChg>
        <pc:cxnChg chg="mod topLvl">
          <ac:chgData name="YANG, Yan ni [Alumni]" userId="7d707a65-5569-43f7-97aa-c489d0311d87" providerId="ADAL" clId="{F95A3B18-B8FA-4DB5-8427-4413C8749154}" dt="2023-03-31T07:42:07.182" v="3334" actId="1035"/>
          <ac:cxnSpMkLst>
            <pc:docMk/>
            <pc:sldMk cId="1093173493" sldId="646"/>
            <ac:cxnSpMk id="25" creationId="{00000000-0000-0000-0000-000000000000}"/>
          </ac:cxnSpMkLst>
        </pc:cxnChg>
        <pc:cxnChg chg="mod topLvl">
          <ac:chgData name="YANG, Yan ni [Alumni]" userId="7d707a65-5569-43f7-97aa-c489d0311d87" providerId="ADAL" clId="{F95A3B18-B8FA-4DB5-8427-4413C8749154}" dt="2023-03-31T07:42:38.545" v="3338" actId="14100"/>
          <ac:cxnSpMkLst>
            <pc:docMk/>
            <pc:sldMk cId="1093173493" sldId="646"/>
            <ac:cxnSpMk id="32" creationId="{00000000-0000-0000-0000-000000000000}"/>
          </ac:cxnSpMkLst>
        </pc:cxnChg>
        <pc:cxnChg chg="mod topLvl">
          <ac:chgData name="YANG, Yan ni [Alumni]" userId="7d707a65-5569-43f7-97aa-c489d0311d87" providerId="ADAL" clId="{F95A3B18-B8FA-4DB5-8427-4413C8749154}" dt="2023-03-31T07:42:32.702" v="3337" actId="14100"/>
          <ac:cxnSpMkLst>
            <pc:docMk/>
            <pc:sldMk cId="1093173493" sldId="646"/>
            <ac:cxnSpMk id="33" creationId="{00000000-0000-0000-0000-000000000000}"/>
          </ac:cxnSpMkLst>
        </pc:cxnChg>
      </pc:sldChg>
      <pc:sldChg chg="modSp mod ord">
        <pc:chgData name="YANG, Yan ni [Alumni]" userId="7d707a65-5569-43f7-97aa-c489d0311d87" providerId="ADAL" clId="{F95A3B18-B8FA-4DB5-8427-4413C8749154}" dt="2023-04-03T12:52:52.949" v="4993" actId="1038"/>
        <pc:sldMkLst>
          <pc:docMk/>
          <pc:sldMk cId="3603968724" sldId="647"/>
        </pc:sldMkLst>
        <pc:spChg chg="mod">
          <ac:chgData name="YANG, Yan ni [Alumni]" userId="7d707a65-5569-43f7-97aa-c489d0311d87" providerId="ADAL" clId="{F95A3B18-B8FA-4DB5-8427-4413C8749154}" dt="2023-04-03T07:48:33.745" v="3696" actId="1036"/>
          <ac:spMkLst>
            <pc:docMk/>
            <pc:sldMk cId="3603968724" sldId="647"/>
            <ac:spMk id="40962" creationId="{00000000-0000-0000-0000-000000000000}"/>
          </ac:spMkLst>
        </pc:spChg>
        <pc:spChg chg="mod">
          <ac:chgData name="YANG, Yan ni [Alumni]" userId="7d707a65-5569-43f7-97aa-c489d0311d87" providerId="ADAL" clId="{F95A3B18-B8FA-4DB5-8427-4413C8749154}" dt="2023-04-03T12:52:52.949" v="4993" actId="1038"/>
          <ac:spMkLst>
            <pc:docMk/>
            <pc:sldMk cId="3603968724" sldId="647"/>
            <ac:spMk id="40963" creationId="{00000000-0000-0000-0000-000000000000}"/>
          </ac:spMkLst>
        </pc:spChg>
      </pc:sldChg>
      <pc:sldChg chg="del">
        <pc:chgData name="YANG, Yan ni [Alumni]" userId="7d707a65-5569-43f7-97aa-c489d0311d87" providerId="ADAL" clId="{F95A3B18-B8FA-4DB5-8427-4413C8749154}" dt="2023-03-31T07:34:49.378" v="3202" actId="2696"/>
        <pc:sldMkLst>
          <pc:docMk/>
          <pc:sldMk cId="3566567595" sldId="648"/>
        </pc:sldMkLst>
      </pc:sldChg>
      <pc:sldChg chg="modSp add ord">
        <pc:chgData name="YANG, Yan ni [Alumni]" userId="7d707a65-5569-43f7-97aa-c489d0311d87" providerId="ADAL" clId="{F95A3B18-B8FA-4DB5-8427-4413C8749154}" dt="2023-03-31T07:51:34.507" v="3573"/>
        <pc:sldMkLst>
          <pc:docMk/>
          <pc:sldMk cId="3854879705" sldId="648"/>
        </pc:sldMkLst>
        <pc:spChg chg="mod">
          <ac:chgData name="YANG, Yan ni [Alumni]" userId="7d707a65-5569-43f7-97aa-c489d0311d87" providerId="ADAL" clId="{F95A3B18-B8FA-4DB5-8427-4413C8749154}" dt="2023-03-31T07:35:40.294" v="3218" actId="1037"/>
          <ac:spMkLst>
            <pc:docMk/>
            <pc:sldMk cId="3854879705" sldId="648"/>
            <ac:spMk id="2" creationId="{00000000-0000-0000-0000-000000000000}"/>
          </ac:spMkLst>
        </pc:spChg>
        <pc:spChg chg="mod">
          <ac:chgData name="YANG, Yan ni [Alumni]" userId="7d707a65-5569-43f7-97aa-c489d0311d87" providerId="ADAL" clId="{F95A3B18-B8FA-4DB5-8427-4413C8749154}" dt="2023-03-31T07:35:40.294" v="3218" actId="1037"/>
          <ac:spMkLst>
            <pc:docMk/>
            <pc:sldMk cId="3854879705" sldId="648"/>
            <ac:spMk id="3" creationId="{00000000-0000-0000-0000-000000000000}"/>
          </ac:spMkLst>
        </pc:spChg>
      </pc:sldChg>
      <pc:sldChg chg="del">
        <pc:chgData name="YANG, Yan ni [Alumni]" userId="7d707a65-5569-43f7-97aa-c489d0311d87" providerId="ADAL" clId="{F95A3B18-B8FA-4DB5-8427-4413C8749154}" dt="2023-03-31T07:34:49.378" v="3202" actId="2696"/>
        <pc:sldMkLst>
          <pc:docMk/>
          <pc:sldMk cId="609872517" sldId="649"/>
        </pc:sldMkLst>
      </pc:sldChg>
      <pc:sldChg chg="modSp add mod">
        <pc:chgData name="YANG, Yan ni [Alumni]" userId="7d707a65-5569-43f7-97aa-c489d0311d87" providerId="ADAL" clId="{F95A3B18-B8FA-4DB5-8427-4413C8749154}" dt="2023-03-31T07:35:54.744" v="3219" actId="207"/>
        <pc:sldMkLst>
          <pc:docMk/>
          <pc:sldMk cId="2508368276" sldId="649"/>
        </pc:sldMkLst>
        <pc:spChg chg="mod">
          <ac:chgData name="YANG, Yan ni [Alumni]" userId="7d707a65-5569-43f7-97aa-c489d0311d87" providerId="ADAL" clId="{F95A3B18-B8FA-4DB5-8427-4413C8749154}" dt="2023-03-31T07:35:01.957" v="3205" actId="1076"/>
          <ac:spMkLst>
            <pc:docMk/>
            <pc:sldMk cId="2508368276" sldId="649"/>
            <ac:spMk id="36866" creationId="{00000000-0000-0000-0000-000000000000}"/>
          </ac:spMkLst>
        </pc:spChg>
        <pc:spChg chg="mod">
          <ac:chgData name="YANG, Yan ni [Alumni]" userId="7d707a65-5569-43f7-97aa-c489d0311d87" providerId="ADAL" clId="{F95A3B18-B8FA-4DB5-8427-4413C8749154}" dt="2023-03-31T07:35:54.744" v="3219" actId="207"/>
          <ac:spMkLst>
            <pc:docMk/>
            <pc:sldMk cId="2508368276" sldId="649"/>
            <ac:spMk id="36867" creationId="{00000000-0000-0000-0000-000000000000}"/>
          </ac:spMkLst>
        </pc:spChg>
      </pc:sldChg>
      <pc:sldChg chg="addSp modSp mod">
        <pc:chgData name="YANG, Yan ni [Alumni]" userId="7d707a65-5569-43f7-97aa-c489d0311d87" providerId="ADAL" clId="{F95A3B18-B8FA-4DB5-8427-4413C8749154}" dt="2023-04-03T13:41:12.583" v="7095" actId="20577"/>
        <pc:sldMkLst>
          <pc:docMk/>
          <pc:sldMk cId="3431990198" sldId="650"/>
        </pc:sldMkLst>
        <pc:spChg chg="add mod">
          <ac:chgData name="YANG, Yan ni [Alumni]" userId="7d707a65-5569-43f7-97aa-c489d0311d87" providerId="ADAL" clId="{F95A3B18-B8FA-4DB5-8427-4413C8749154}" dt="2023-04-03T13:41:12.583" v="7095" actId="20577"/>
          <ac:spMkLst>
            <pc:docMk/>
            <pc:sldMk cId="3431990198" sldId="650"/>
            <ac:spMk id="3" creationId="{C95BF2D2-C884-3C46-06E1-76EC90D592ED}"/>
          </ac:spMkLst>
        </pc:spChg>
        <pc:spChg chg="mod">
          <ac:chgData name="YANG, Yan ni [Alumni]" userId="7d707a65-5569-43f7-97aa-c489d0311d87" providerId="ADAL" clId="{F95A3B18-B8FA-4DB5-8427-4413C8749154}" dt="2023-04-03T07:52:38.037" v="3701" actId="1076"/>
          <ac:spMkLst>
            <pc:docMk/>
            <pc:sldMk cId="3431990198" sldId="650"/>
            <ac:spMk id="41986" creationId="{00000000-0000-0000-0000-000000000000}"/>
          </ac:spMkLst>
        </pc:spChg>
        <pc:spChg chg="mod">
          <ac:chgData name="YANG, Yan ni [Alumni]" userId="7d707a65-5569-43f7-97aa-c489d0311d87" providerId="ADAL" clId="{F95A3B18-B8FA-4DB5-8427-4413C8749154}" dt="2023-04-03T13:39:32.842" v="6781" actId="14100"/>
          <ac:spMkLst>
            <pc:docMk/>
            <pc:sldMk cId="3431990198" sldId="650"/>
            <ac:spMk id="41987" creationId="{00000000-0000-0000-0000-000000000000}"/>
          </ac:spMkLst>
        </pc:spChg>
      </pc:sldChg>
      <pc:sldChg chg="modSp mod ord">
        <pc:chgData name="YANG, Yan ni [Alumni]" userId="7d707a65-5569-43f7-97aa-c489d0311d87" providerId="ADAL" clId="{F95A3B18-B8FA-4DB5-8427-4413C8749154}" dt="2023-04-03T14:06:03.164" v="8271" actId="1076"/>
        <pc:sldMkLst>
          <pc:docMk/>
          <pc:sldMk cId="2641598015" sldId="651"/>
        </pc:sldMkLst>
        <pc:spChg chg="mod">
          <ac:chgData name="YANG, Yan ni [Alumni]" userId="7d707a65-5569-43f7-97aa-c489d0311d87" providerId="ADAL" clId="{F95A3B18-B8FA-4DB5-8427-4413C8749154}" dt="2023-04-03T14:06:03.164" v="8271" actId="1076"/>
          <ac:spMkLst>
            <pc:docMk/>
            <pc:sldMk cId="2641598015" sldId="651"/>
            <ac:spMk id="44035" creationId="{00000000-0000-0000-0000-000000000000}"/>
          </ac:spMkLst>
        </pc:spChg>
        <pc:spChg chg="mod">
          <ac:chgData name="YANG, Yan ni [Alumni]" userId="7d707a65-5569-43f7-97aa-c489d0311d87" providerId="ADAL" clId="{F95A3B18-B8FA-4DB5-8427-4413C8749154}" dt="2023-04-03T13:48:41.345" v="7128" actId="1076"/>
          <ac:spMkLst>
            <pc:docMk/>
            <pc:sldMk cId="2641598015" sldId="651"/>
            <ac:spMk id="47106" creationId="{00000000-0000-0000-0000-000000000000}"/>
          </ac:spMkLst>
        </pc:spChg>
      </pc:sldChg>
      <pc:sldChg chg="modSp mod ord">
        <pc:chgData name="YANG, Yan ni [Alumni]" userId="7d707a65-5569-43f7-97aa-c489d0311d87" providerId="ADAL" clId="{F95A3B18-B8FA-4DB5-8427-4413C8749154}" dt="2023-04-03T14:09:51.346" v="8537"/>
        <pc:sldMkLst>
          <pc:docMk/>
          <pc:sldMk cId="333166175" sldId="652"/>
        </pc:sldMkLst>
        <pc:spChg chg="mod">
          <ac:chgData name="YANG, Yan ni [Alumni]" userId="7d707a65-5569-43f7-97aa-c489d0311d87" providerId="ADAL" clId="{F95A3B18-B8FA-4DB5-8427-4413C8749154}" dt="2023-04-03T14:09:16.032" v="8528" actId="14100"/>
          <ac:spMkLst>
            <pc:docMk/>
            <pc:sldMk cId="333166175" sldId="652"/>
            <ac:spMk id="44035" creationId="{00000000-0000-0000-0000-000000000000}"/>
          </ac:spMkLst>
        </pc:spChg>
        <pc:spChg chg="mod">
          <ac:chgData name="YANG, Yan ni [Alumni]" userId="7d707a65-5569-43f7-97aa-c489d0311d87" providerId="ADAL" clId="{F95A3B18-B8FA-4DB5-8427-4413C8749154}" dt="2023-04-03T13:48:34.324" v="7126" actId="1076"/>
          <ac:spMkLst>
            <pc:docMk/>
            <pc:sldMk cId="333166175" sldId="652"/>
            <ac:spMk id="47106" creationId="{00000000-0000-0000-0000-000000000000}"/>
          </ac:spMkLst>
        </pc:spChg>
      </pc:sldChg>
      <pc:sldChg chg="modSp mod ord">
        <pc:chgData name="YANG, Yan ni [Alumni]" userId="7d707a65-5569-43f7-97aa-c489d0311d87" providerId="ADAL" clId="{F95A3B18-B8FA-4DB5-8427-4413C8749154}" dt="2023-04-03T13:59:00.374" v="7315" actId="255"/>
        <pc:sldMkLst>
          <pc:docMk/>
          <pc:sldMk cId="3030231273" sldId="653"/>
        </pc:sldMkLst>
        <pc:spChg chg="mod">
          <ac:chgData name="YANG, Yan ni [Alumni]" userId="7d707a65-5569-43f7-97aa-c489d0311d87" providerId="ADAL" clId="{F95A3B18-B8FA-4DB5-8427-4413C8749154}" dt="2023-04-03T13:58:32.126" v="7312" actId="1035"/>
          <ac:spMkLst>
            <pc:docMk/>
            <pc:sldMk cId="3030231273" sldId="653"/>
            <ac:spMk id="2" creationId="{00000000-0000-0000-0000-000000000000}"/>
          </ac:spMkLst>
        </pc:spChg>
        <pc:spChg chg="mod">
          <ac:chgData name="YANG, Yan ni [Alumni]" userId="7d707a65-5569-43f7-97aa-c489d0311d87" providerId="ADAL" clId="{F95A3B18-B8FA-4DB5-8427-4413C8749154}" dt="2023-04-03T13:59:00.374" v="7315" actId="255"/>
          <ac:spMkLst>
            <pc:docMk/>
            <pc:sldMk cId="3030231273" sldId="653"/>
            <ac:spMk id="48131" creationId="{00000000-0000-0000-0000-000000000000}"/>
          </ac:spMkLst>
        </pc:spChg>
      </pc:sldChg>
      <pc:sldChg chg="modSp mod">
        <pc:chgData name="YANG, Yan ni [Alumni]" userId="7d707a65-5569-43f7-97aa-c489d0311d87" providerId="ADAL" clId="{F95A3B18-B8FA-4DB5-8427-4413C8749154}" dt="2023-04-03T12:47:13.441" v="4852" actId="20577"/>
        <pc:sldMkLst>
          <pc:docMk/>
          <pc:sldMk cId="1565205314" sldId="654"/>
        </pc:sldMkLst>
        <pc:spChg chg="mod">
          <ac:chgData name="YANG, Yan ni [Alumni]" userId="7d707a65-5569-43f7-97aa-c489d0311d87" providerId="ADAL" clId="{F95A3B18-B8FA-4DB5-8427-4413C8749154}" dt="2023-04-03T12:47:13.441" v="4852" actId="20577"/>
          <ac:spMkLst>
            <pc:docMk/>
            <pc:sldMk cId="1565205314" sldId="654"/>
            <ac:spMk id="8" creationId="{1ACC7C8B-4A76-43B1-9E97-2FD96CD72F0A}"/>
          </ac:spMkLst>
        </pc:spChg>
      </pc:sldChg>
      <pc:sldChg chg="modSp mod">
        <pc:chgData name="YANG, Yan ni [Alumni]" userId="7d707a65-5569-43f7-97aa-c489d0311d87" providerId="ADAL" clId="{F95A3B18-B8FA-4DB5-8427-4413C8749154}" dt="2023-03-31T05:08:22.455" v="1053" actId="20577"/>
        <pc:sldMkLst>
          <pc:docMk/>
          <pc:sldMk cId="3307349222" sldId="655"/>
        </pc:sldMkLst>
        <pc:spChg chg="mod">
          <ac:chgData name="YANG, Yan ni [Alumni]" userId="7d707a65-5569-43f7-97aa-c489d0311d87" providerId="ADAL" clId="{F95A3B18-B8FA-4DB5-8427-4413C8749154}" dt="2023-03-31T05:07:26.456" v="1050" actId="1035"/>
          <ac:spMkLst>
            <pc:docMk/>
            <pc:sldMk cId="3307349222" sldId="655"/>
            <ac:spMk id="2" creationId="{00000000-0000-0000-0000-000000000000}"/>
          </ac:spMkLst>
        </pc:spChg>
        <pc:spChg chg="mod">
          <ac:chgData name="YANG, Yan ni [Alumni]" userId="7d707a65-5569-43f7-97aa-c489d0311d87" providerId="ADAL" clId="{F95A3B18-B8FA-4DB5-8427-4413C8749154}" dt="2023-03-31T05:08:22.455" v="1053" actId="20577"/>
          <ac:spMkLst>
            <pc:docMk/>
            <pc:sldMk cId="3307349222" sldId="655"/>
            <ac:spMk id="3" creationId="{00000000-0000-0000-0000-000000000000}"/>
          </ac:spMkLst>
        </pc:spChg>
      </pc:sldChg>
      <pc:sldChg chg="modSp mod">
        <pc:chgData name="YANG, Yan ni [Alumni]" userId="7d707a65-5569-43f7-97aa-c489d0311d87" providerId="ADAL" clId="{F95A3B18-B8FA-4DB5-8427-4413C8749154}" dt="2023-03-31T05:12:22.017" v="1355" actId="1076"/>
        <pc:sldMkLst>
          <pc:docMk/>
          <pc:sldMk cId="27090460" sldId="656"/>
        </pc:sldMkLst>
        <pc:spChg chg="mod">
          <ac:chgData name="YANG, Yan ni [Alumni]" userId="7d707a65-5569-43f7-97aa-c489d0311d87" providerId="ADAL" clId="{F95A3B18-B8FA-4DB5-8427-4413C8749154}" dt="2023-03-31T05:12:19.214" v="1354" actId="255"/>
          <ac:spMkLst>
            <pc:docMk/>
            <pc:sldMk cId="27090460" sldId="656"/>
            <ac:spMk id="2" creationId="{00000000-0000-0000-0000-000000000000}"/>
          </ac:spMkLst>
        </pc:spChg>
        <pc:spChg chg="mod">
          <ac:chgData name="YANG, Yan ni [Alumni]" userId="7d707a65-5569-43f7-97aa-c489d0311d87" providerId="ADAL" clId="{F95A3B18-B8FA-4DB5-8427-4413C8749154}" dt="2023-03-31T05:12:22.017" v="1355" actId="1076"/>
          <ac:spMkLst>
            <pc:docMk/>
            <pc:sldMk cId="27090460" sldId="656"/>
            <ac:spMk id="15363" creationId="{00000000-0000-0000-0000-000000000000}"/>
          </ac:spMkLst>
        </pc:spChg>
      </pc:sldChg>
      <pc:sldChg chg="modSp">
        <pc:chgData name="YANG, Yan ni [Alumni]" userId="7d707a65-5569-43f7-97aa-c489d0311d87" providerId="ADAL" clId="{F95A3B18-B8FA-4DB5-8427-4413C8749154}" dt="2023-03-31T05:12:31.490" v="1371" actId="1037"/>
        <pc:sldMkLst>
          <pc:docMk/>
          <pc:sldMk cId="1446081227" sldId="657"/>
        </pc:sldMkLst>
        <pc:spChg chg="mod">
          <ac:chgData name="YANG, Yan ni [Alumni]" userId="7d707a65-5569-43f7-97aa-c489d0311d87" providerId="ADAL" clId="{F95A3B18-B8FA-4DB5-8427-4413C8749154}" dt="2023-03-31T05:12:31.490" v="1371" actId="1037"/>
          <ac:spMkLst>
            <pc:docMk/>
            <pc:sldMk cId="1446081227" sldId="657"/>
            <ac:spMk id="2" creationId="{00000000-0000-0000-0000-000000000000}"/>
          </ac:spMkLst>
        </pc:spChg>
        <pc:spChg chg="mod">
          <ac:chgData name="YANG, Yan ni [Alumni]" userId="7d707a65-5569-43f7-97aa-c489d0311d87" providerId="ADAL" clId="{F95A3B18-B8FA-4DB5-8427-4413C8749154}" dt="2023-03-31T05:12:31.490" v="1371" actId="1037"/>
          <ac:spMkLst>
            <pc:docMk/>
            <pc:sldMk cId="1446081227" sldId="657"/>
            <ac:spMk id="15363" creationId="{00000000-0000-0000-0000-000000000000}"/>
          </ac:spMkLst>
        </pc:spChg>
      </pc:sldChg>
      <pc:sldChg chg="modSp mod">
        <pc:chgData name="YANG, Yan ni [Alumni]" userId="7d707a65-5569-43f7-97aa-c489d0311d87" providerId="ADAL" clId="{F95A3B18-B8FA-4DB5-8427-4413C8749154}" dt="2023-03-31T05:09:40.418" v="1079" actId="108"/>
        <pc:sldMkLst>
          <pc:docMk/>
          <pc:sldMk cId="3557547775" sldId="659"/>
        </pc:sldMkLst>
        <pc:spChg chg="mod">
          <ac:chgData name="YANG, Yan ni [Alumni]" userId="7d707a65-5569-43f7-97aa-c489d0311d87" providerId="ADAL" clId="{F95A3B18-B8FA-4DB5-8427-4413C8749154}" dt="2023-03-31T05:09:40.418" v="1079" actId="108"/>
          <ac:spMkLst>
            <pc:docMk/>
            <pc:sldMk cId="3557547775" sldId="659"/>
            <ac:spMk id="3" creationId="{00000000-0000-0000-0000-000000000000}"/>
          </ac:spMkLst>
        </pc:spChg>
        <pc:spChg chg="mod">
          <ac:chgData name="YANG, Yan ni [Alumni]" userId="7d707a65-5569-43f7-97aa-c489d0311d87" providerId="ADAL" clId="{F95A3B18-B8FA-4DB5-8427-4413C8749154}" dt="2023-03-31T05:09:28.662" v="1074" actId="1076"/>
          <ac:spMkLst>
            <pc:docMk/>
            <pc:sldMk cId="3557547775" sldId="659"/>
            <ac:spMk id="18434" creationId="{00000000-0000-0000-0000-000000000000}"/>
          </ac:spMkLst>
        </pc:spChg>
      </pc:sldChg>
      <pc:sldChg chg="modSp mod">
        <pc:chgData name="YANG, Yan ni [Alumni]" userId="7d707a65-5569-43f7-97aa-c489d0311d87" providerId="ADAL" clId="{F95A3B18-B8FA-4DB5-8427-4413C8749154}" dt="2023-03-31T05:27:31.482" v="1526" actId="1076"/>
        <pc:sldMkLst>
          <pc:docMk/>
          <pc:sldMk cId="3592609364" sldId="660"/>
        </pc:sldMkLst>
        <pc:spChg chg="mod">
          <ac:chgData name="YANG, Yan ni [Alumni]" userId="7d707a65-5569-43f7-97aa-c489d0311d87" providerId="ADAL" clId="{F95A3B18-B8FA-4DB5-8427-4413C8749154}" dt="2023-03-31T05:27:22.122" v="1523" actId="1076"/>
          <ac:spMkLst>
            <pc:docMk/>
            <pc:sldMk cId="3592609364" sldId="660"/>
            <ac:spMk id="3" creationId="{00000000-0000-0000-0000-000000000000}"/>
          </ac:spMkLst>
        </pc:spChg>
        <pc:spChg chg="mod">
          <ac:chgData name="YANG, Yan ni [Alumni]" userId="7d707a65-5569-43f7-97aa-c489d0311d87" providerId="ADAL" clId="{F95A3B18-B8FA-4DB5-8427-4413C8749154}" dt="2023-03-31T05:27:31.482" v="1526" actId="1076"/>
          <ac:spMkLst>
            <pc:docMk/>
            <pc:sldMk cId="3592609364" sldId="660"/>
            <ac:spMk id="10" creationId="{00000000-0000-0000-0000-000000000000}"/>
          </ac:spMkLst>
        </pc:spChg>
      </pc:sldChg>
      <pc:sldChg chg="addSp modSp mod">
        <pc:chgData name="YANG, Yan ni [Alumni]" userId="7d707a65-5569-43f7-97aa-c489d0311d87" providerId="ADAL" clId="{F95A3B18-B8FA-4DB5-8427-4413C8749154}" dt="2023-03-31T05:42:00.832" v="2062" actId="255"/>
        <pc:sldMkLst>
          <pc:docMk/>
          <pc:sldMk cId="36382652" sldId="661"/>
        </pc:sldMkLst>
        <pc:spChg chg="add mod">
          <ac:chgData name="YANG, Yan ni [Alumni]" userId="7d707a65-5569-43f7-97aa-c489d0311d87" providerId="ADAL" clId="{F95A3B18-B8FA-4DB5-8427-4413C8749154}" dt="2023-03-31T05:42:00.832" v="2062" actId="255"/>
          <ac:spMkLst>
            <pc:docMk/>
            <pc:sldMk cId="36382652" sldId="661"/>
            <ac:spMk id="2" creationId="{11E9ACF8-96CA-E2D5-2C23-9C0E90334C87}"/>
          </ac:spMkLst>
        </pc:spChg>
        <pc:spChg chg="mod">
          <ac:chgData name="YANG, Yan ni [Alumni]" userId="7d707a65-5569-43f7-97aa-c489d0311d87" providerId="ADAL" clId="{F95A3B18-B8FA-4DB5-8427-4413C8749154}" dt="2023-03-31T05:28:10.218" v="1529" actId="207"/>
          <ac:spMkLst>
            <pc:docMk/>
            <pc:sldMk cId="36382652" sldId="661"/>
            <ac:spMk id="3" creationId="{00000000-0000-0000-0000-000000000000}"/>
          </ac:spMkLst>
        </pc:spChg>
        <pc:spChg chg="mod">
          <ac:chgData name="YANG, Yan ni [Alumni]" userId="7d707a65-5569-43f7-97aa-c489d0311d87" providerId="ADAL" clId="{F95A3B18-B8FA-4DB5-8427-4413C8749154}" dt="2023-03-31T05:27:08.568" v="1518" actId="1035"/>
          <ac:spMkLst>
            <pc:docMk/>
            <pc:sldMk cId="36382652" sldId="661"/>
            <ac:spMk id="10" creationId="{00000000-0000-0000-0000-000000000000}"/>
          </ac:spMkLst>
        </pc:spChg>
      </pc:sldChg>
      <pc:sldChg chg="modSp mod">
        <pc:chgData name="YANG, Yan ni [Alumni]" userId="7d707a65-5569-43f7-97aa-c489d0311d87" providerId="ADAL" clId="{F95A3B18-B8FA-4DB5-8427-4413C8749154}" dt="2023-03-31T05:28:43.273" v="1536" actId="14100"/>
        <pc:sldMkLst>
          <pc:docMk/>
          <pc:sldMk cId="2689363936" sldId="662"/>
        </pc:sldMkLst>
        <pc:spChg chg="mod">
          <ac:chgData name="YANG, Yan ni [Alumni]" userId="7d707a65-5569-43f7-97aa-c489d0311d87" providerId="ADAL" clId="{F95A3B18-B8FA-4DB5-8427-4413C8749154}" dt="2023-03-31T05:28:32.773" v="1532" actId="1076"/>
          <ac:spMkLst>
            <pc:docMk/>
            <pc:sldMk cId="2689363936" sldId="662"/>
            <ac:spMk id="3" creationId="{00000000-0000-0000-0000-000000000000}"/>
          </ac:spMkLst>
        </pc:spChg>
        <pc:spChg chg="mod">
          <ac:chgData name="YANG, Yan ni [Alumni]" userId="7d707a65-5569-43f7-97aa-c489d0311d87" providerId="ADAL" clId="{F95A3B18-B8FA-4DB5-8427-4413C8749154}" dt="2023-03-31T05:28:43.273" v="1536" actId="14100"/>
          <ac:spMkLst>
            <pc:docMk/>
            <pc:sldMk cId="2689363936" sldId="662"/>
            <ac:spMk id="6" creationId="{00000000-0000-0000-0000-000000000000}"/>
          </ac:spMkLst>
        </pc:spChg>
        <pc:spChg chg="mod">
          <ac:chgData name="YANG, Yan ni [Alumni]" userId="7d707a65-5569-43f7-97aa-c489d0311d87" providerId="ADAL" clId="{F95A3B18-B8FA-4DB5-8427-4413C8749154}" dt="2023-03-31T05:28:24.593" v="1530" actId="1076"/>
          <ac:spMkLst>
            <pc:docMk/>
            <pc:sldMk cId="2689363936" sldId="662"/>
            <ac:spMk id="11" creationId="{00000000-0000-0000-0000-000000000000}"/>
          </ac:spMkLst>
        </pc:spChg>
      </pc:sldChg>
      <pc:sldChg chg="modSp mod ord">
        <pc:chgData name="YANG, Yan ni [Alumni]" userId="7d707a65-5569-43f7-97aa-c489d0311d87" providerId="ADAL" clId="{F95A3B18-B8FA-4DB5-8427-4413C8749154}" dt="2023-04-03T07:32:25.078" v="3692" actId="20577"/>
        <pc:sldMkLst>
          <pc:docMk/>
          <pc:sldMk cId="3872996369" sldId="663"/>
        </pc:sldMkLst>
        <pc:spChg chg="mod">
          <ac:chgData name="YANG, Yan ni [Alumni]" userId="7d707a65-5569-43f7-97aa-c489d0311d87" providerId="ADAL" clId="{F95A3B18-B8FA-4DB5-8427-4413C8749154}" dt="2023-04-03T07:32:25.078" v="3692" actId="20577"/>
          <ac:spMkLst>
            <pc:docMk/>
            <pc:sldMk cId="3872996369" sldId="663"/>
            <ac:spMk id="3" creationId="{00000000-0000-0000-0000-000000000000}"/>
          </ac:spMkLst>
        </pc:spChg>
        <pc:spChg chg="mod">
          <ac:chgData name="YANG, Yan ni [Alumni]" userId="7d707a65-5569-43f7-97aa-c489d0311d87" providerId="ADAL" clId="{F95A3B18-B8FA-4DB5-8427-4413C8749154}" dt="2023-03-31T05:24:51.104" v="1495" actId="255"/>
          <ac:spMkLst>
            <pc:docMk/>
            <pc:sldMk cId="3872996369" sldId="663"/>
            <ac:spMk id="10" creationId="{D2004B49-FFB8-4105-AD96-E1BE5852A337}"/>
          </ac:spMkLst>
        </pc:spChg>
      </pc:sldChg>
      <pc:sldChg chg="modSp mod ord">
        <pc:chgData name="YANG, Yan ni [Alumni]" userId="7d707a65-5569-43f7-97aa-c489d0311d87" providerId="ADAL" clId="{F95A3B18-B8FA-4DB5-8427-4413C8749154}" dt="2023-03-31T05:23:28.313" v="1456" actId="6549"/>
        <pc:sldMkLst>
          <pc:docMk/>
          <pc:sldMk cId="1210384611" sldId="664"/>
        </pc:sldMkLst>
        <pc:spChg chg="mod">
          <ac:chgData name="YANG, Yan ni [Alumni]" userId="7d707a65-5569-43f7-97aa-c489d0311d87" providerId="ADAL" clId="{F95A3B18-B8FA-4DB5-8427-4413C8749154}" dt="2023-03-31T05:19:36.343" v="1378" actId="1076"/>
          <ac:spMkLst>
            <pc:docMk/>
            <pc:sldMk cId="1210384611" sldId="664"/>
            <ac:spMk id="6" creationId="{72C741EE-EF08-4F74-B22C-FD177335AAC8}"/>
          </ac:spMkLst>
        </pc:spChg>
        <pc:spChg chg="mod">
          <ac:chgData name="YANG, Yan ni [Alumni]" userId="7d707a65-5569-43f7-97aa-c489d0311d87" providerId="ADAL" clId="{F95A3B18-B8FA-4DB5-8427-4413C8749154}" dt="2023-03-31T05:23:28.313" v="1456" actId="6549"/>
          <ac:spMkLst>
            <pc:docMk/>
            <pc:sldMk cId="1210384611" sldId="664"/>
            <ac:spMk id="17411" creationId="{00000000-0000-0000-0000-000000000000}"/>
          </ac:spMkLst>
        </pc:spChg>
      </pc:sldChg>
      <pc:sldChg chg="modSp mod">
        <pc:chgData name="YANG, Yan ni [Alumni]" userId="7d707a65-5569-43f7-97aa-c489d0311d87" providerId="ADAL" clId="{F95A3B18-B8FA-4DB5-8427-4413C8749154}" dt="2023-03-31T05:29:05.528" v="1539" actId="255"/>
        <pc:sldMkLst>
          <pc:docMk/>
          <pc:sldMk cId="3465061613" sldId="665"/>
        </pc:sldMkLst>
        <pc:spChg chg="mod">
          <ac:chgData name="YANG, Yan ni [Alumni]" userId="7d707a65-5569-43f7-97aa-c489d0311d87" providerId="ADAL" clId="{F95A3B18-B8FA-4DB5-8427-4413C8749154}" dt="2023-03-31T05:29:00.022" v="1537" actId="1076"/>
          <ac:spMkLst>
            <pc:docMk/>
            <pc:sldMk cId="3465061613" sldId="665"/>
            <ac:spMk id="2" creationId="{00000000-0000-0000-0000-000000000000}"/>
          </ac:spMkLst>
        </pc:spChg>
        <pc:spChg chg="mod">
          <ac:chgData name="YANG, Yan ni [Alumni]" userId="7d707a65-5569-43f7-97aa-c489d0311d87" providerId="ADAL" clId="{F95A3B18-B8FA-4DB5-8427-4413C8749154}" dt="2023-03-31T05:29:05.528" v="1539" actId="255"/>
          <ac:spMkLst>
            <pc:docMk/>
            <pc:sldMk cId="3465061613" sldId="665"/>
            <ac:spMk id="3" creationId="{00000000-0000-0000-0000-000000000000}"/>
          </ac:spMkLst>
        </pc:spChg>
      </pc:sldChg>
      <pc:sldChg chg="modSp mod">
        <pc:chgData name="YANG, Yan ni [Alumni]" userId="7d707a65-5569-43f7-97aa-c489d0311d87" providerId="ADAL" clId="{F95A3B18-B8FA-4DB5-8427-4413C8749154}" dt="2023-03-31T05:38:39.376" v="1937" actId="1038"/>
        <pc:sldMkLst>
          <pc:docMk/>
          <pc:sldMk cId="2320669152" sldId="666"/>
        </pc:sldMkLst>
        <pc:spChg chg="mod">
          <ac:chgData name="YANG, Yan ni [Alumni]" userId="7d707a65-5569-43f7-97aa-c489d0311d87" providerId="ADAL" clId="{F95A3B18-B8FA-4DB5-8427-4413C8749154}" dt="2023-03-31T05:38:39.376" v="1937" actId="1038"/>
          <ac:spMkLst>
            <pc:docMk/>
            <pc:sldMk cId="2320669152" sldId="666"/>
            <ac:spMk id="24578" creationId="{00000000-0000-0000-0000-000000000000}"/>
          </ac:spMkLst>
        </pc:spChg>
        <pc:spChg chg="mod">
          <ac:chgData name="YANG, Yan ni [Alumni]" userId="7d707a65-5569-43f7-97aa-c489d0311d87" providerId="ADAL" clId="{F95A3B18-B8FA-4DB5-8427-4413C8749154}" dt="2023-03-31T05:38:29.945" v="1934" actId="1035"/>
          <ac:spMkLst>
            <pc:docMk/>
            <pc:sldMk cId="2320669152" sldId="666"/>
            <ac:spMk id="24579" creationId="{00000000-0000-0000-0000-000000000000}"/>
          </ac:spMkLst>
        </pc:spChg>
      </pc:sldChg>
      <pc:sldChg chg="modSp mod">
        <pc:chgData name="YANG, Yan ni [Alumni]" userId="7d707a65-5569-43f7-97aa-c489d0311d87" providerId="ADAL" clId="{F95A3B18-B8FA-4DB5-8427-4413C8749154}" dt="2023-03-31T05:42:15.421" v="2063" actId="1076"/>
        <pc:sldMkLst>
          <pc:docMk/>
          <pc:sldMk cId="2719507239" sldId="667"/>
        </pc:sldMkLst>
        <pc:spChg chg="mod">
          <ac:chgData name="YANG, Yan ni [Alumni]" userId="7d707a65-5569-43f7-97aa-c489d0311d87" providerId="ADAL" clId="{F95A3B18-B8FA-4DB5-8427-4413C8749154}" dt="2023-03-31T05:42:15.421" v="2063" actId="1076"/>
          <ac:spMkLst>
            <pc:docMk/>
            <pc:sldMk cId="2719507239" sldId="667"/>
            <ac:spMk id="3" creationId="{00000000-0000-0000-0000-000000000000}"/>
          </ac:spMkLst>
        </pc:spChg>
        <pc:spChg chg="mod">
          <ac:chgData name="YANG, Yan ni [Alumni]" userId="7d707a65-5569-43f7-97aa-c489d0311d87" providerId="ADAL" clId="{F95A3B18-B8FA-4DB5-8427-4413C8749154}" dt="2023-03-31T05:39:28.919" v="1945" actId="1076"/>
          <ac:spMkLst>
            <pc:docMk/>
            <pc:sldMk cId="2719507239" sldId="667"/>
            <ac:spMk id="10" creationId="{00000000-0000-0000-0000-000000000000}"/>
          </ac:spMkLst>
        </pc:spChg>
      </pc:sldChg>
      <pc:sldChg chg="modSp mod">
        <pc:chgData name="YANG, Yan ni [Alumni]" userId="7d707a65-5569-43f7-97aa-c489d0311d87" providerId="ADAL" clId="{F95A3B18-B8FA-4DB5-8427-4413C8749154}" dt="2023-03-31T05:57:12.044" v="2079" actId="14100"/>
        <pc:sldMkLst>
          <pc:docMk/>
          <pc:sldMk cId="136028219" sldId="668"/>
        </pc:sldMkLst>
        <pc:spChg chg="mod">
          <ac:chgData name="YANG, Yan ni [Alumni]" userId="7d707a65-5569-43f7-97aa-c489d0311d87" providerId="ADAL" clId="{F95A3B18-B8FA-4DB5-8427-4413C8749154}" dt="2023-03-31T05:57:12.044" v="2079" actId="14100"/>
          <ac:spMkLst>
            <pc:docMk/>
            <pc:sldMk cId="136028219" sldId="668"/>
            <ac:spMk id="3" creationId="{00000000-0000-0000-0000-000000000000}"/>
          </ac:spMkLst>
        </pc:spChg>
        <pc:spChg chg="mod">
          <ac:chgData name="YANG, Yan ni [Alumni]" userId="7d707a65-5569-43f7-97aa-c489d0311d87" providerId="ADAL" clId="{F95A3B18-B8FA-4DB5-8427-4413C8749154}" dt="2023-03-31T05:56:55.570" v="2074" actId="1038"/>
          <ac:spMkLst>
            <pc:docMk/>
            <pc:sldMk cId="136028219" sldId="668"/>
            <ac:spMk id="10" creationId="{00000000-0000-0000-0000-000000000000}"/>
          </ac:spMkLst>
        </pc:spChg>
      </pc:sldChg>
      <pc:sldChg chg="modSp mod">
        <pc:chgData name="YANG, Yan ni [Alumni]" userId="7d707a65-5569-43f7-97aa-c489d0311d87" providerId="ADAL" clId="{F95A3B18-B8FA-4DB5-8427-4413C8749154}" dt="2023-03-31T06:03:48.572" v="2272" actId="20577"/>
        <pc:sldMkLst>
          <pc:docMk/>
          <pc:sldMk cId="2017498317" sldId="669"/>
        </pc:sldMkLst>
        <pc:spChg chg="mod">
          <ac:chgData name="YANG, Yan ni [Alumni]" userId="7d707a65-5569-43f7-97aa-c489d0311d87" providerId="ADAL" clId="{F95A3B18-B8FA-4DB5-8427-4413C8749154}" dt="2023-03-31T06:03:48.572" v="2272" actId="20577"/>
          <ac:spMkLst>
            <pc:docMk/>
            <pc:sldMk cId="2017498317" sldId="669"/>
            <ac:spMk id="3" creationId="{00000000-0000-0000-0000-000000000000}"/>
          </ac:spMkLst>
        </pc:spChg>
        <pc:spChg chg="mod">
          <ac:chgData name="YANG, Yan ni [Alumni]" userId="7d707a65-5569-43f7-97aa-c489d0311d87" providerId="ADAL" clId="{F95A3B18-B8FA-4DB5-8427-4413C8749154}" dt="2023-03-31T05:58:24.505" v="2098" actId="1038"/>
          <ac:spMkLst>
            <pc:docMk/>
            <pc:sldMk cId="2017498317" sldId="669"/>
            <ac:spMk id="10" creationId="{00000000-0000-0000-0000-000000000000}"/>
          </ac:spMkLst>
        </pc:spChg>
      </pc:sldChg>
      <pc:sldChg chg="modSp mod">
        <pc:chgData name="YANG, Yan ni [Alumni]" userId="7d707a65-5569-43f7-97aa-c489d0311d87" providerId="ADAL" clId="{F95A3B18-B8FA-4DB5-8427-4413C8749154}" dt="2023-03-31T06:05:31.547" v="2281" actId="207"/>
        <pc:sldMkLst>
          <pc:docMk/>
          <pc:sldMk cId="3308612682" sldId="670"/>
        </pc:sldMkLst>
        <pc:spChg chg="mod">
          <ac:chgData name="YANG, Yan ni [Alumni]" userId="7d707a65-5569-43f7-97aa-c489d0311d87" providerId="ADAL" clId="{F95A3B18-B8FA-4DB5-8427-4413C8749154}" dt="2023-03-31T06:04:41.802" v="2276" actId="1038"/>
          <ac:spMkLst>
            <pc:docMk/>
            <pc:sldMk cId="3308612682" sldId="670"/>
            <ac:spMk id="11" creationId="{00000000-0000-0000-0000-000000000000}"/>
          </ac:spMkLst>
        </pc:spChg>
        <pc:spChg chg="mod">
          <ac:chgData name="YANG, Yan ni [Alumni]" userId="7d707a65-5569-43f7-97aa-c489d0311d87" providerId="ADAL" clId="{F95A3B18-B8FA-4DB5-8427-4413C8749154}" dt="2023-03-31T06:04:48.015" v="2278" actId="1076"/>
          <ac:spMkLst>
            <pc:docMk/>
            <pc:sldMk cId="3308612682" sldId="670"/>
            <ac:spMk id="28675" creationId="{00000000-0000-0000-0000-000000000000}"/>
          </ac:spMkLst>
        </pc:spChg>
        <pc:spChg chg="mod">
          <ac:chgData name="YANG, Yan ni [Alumni]" userId="7d707a65-5569-43f7-97aa-c489d0311d87" providerId="ADAL" clId="{F95A3B18-B8FA-4DB5-8427-4413C8749154}" dt="2023-03-31T06:05:31.547" v="2281" actId="207"/>
          <ac:spMkLst>
            <pc:docMk/>
            <pc:sldMk cId="3308612682" sldId="670"/>
            <ac:spMk id="28678" creationId="{00000000-0000-0000-0000-000000000000}"/>
          </ac:spMkLst>
        </pc:spChg>
      </pc:sldChg>
      <pc:sldChg chg="del">
        <pc:chgData name="YANG, Yan ni [Alumni]" userId="7d707a65-5569-43f7-97aa-c489d0311d87" providerId="ADAL" clId="{F95A3B18-B8FA-4DB5-8427-4413C8749154}" dt="2023-03-31T05:29:47.483" v="1548" actId="2696"/>
        <pc:sldMkLst>
          <pc:docMk/>
          <pc:sldMk cId="251592816" sldId="671"/>
        </pc:sldMkLst>
      </pc:sldChg>
      <pc:sldChg chg="modSp add mod ord">
        <pc:chgData name="YANG, Yan ni [Alumni]" userId="7d707a65-5569-43f7-97aa-c489d0311d87" providerId="ADAL" clId="{F95A3B18-B8FA-4DB5-8427-4413C8749154}" dt="2023-04-03T07:33:50.742" v="3694"/>
        <pc:sldMkLst>
          <pc:docMk/>
          <pc:sldMk cId="2225168879" sldId="671"/>
        </pc:sldMkLst>
        <pc:spChg chg="mod">
          <ac:chgData name="YANG, Yan ni [Alumni]" userId="7d707a65-5569-43f7-97aa-c489d0311d87" providerId="ADAL" clId="{F95A3B18-B8FA-4DB5-8427-4413C8749154}" dt="2023-03-31T05:30:03.599" v="1551" actId="255"/>
          <ac:spMkLst>
            <pc:docMk/>
            <pc:sldMk cId="2225168879" sldId="671"/>
            <ac:spMk id="6" creationId="{6514C726-1798-484F-9B18-D5FAFAD1540E}"/>
          </ac:spMkLst>
        </pc:spChg>
        <pc:spChg chg="mod">
          <ac:chgData name="YANG, Yan ni [Alumni]" userId="7d707a65-5569-43f7-97aa-c489d0311d87" providerId="ADAL" clId="{F95A3B18-B8FA-4DB5-8427-4413C8749154}" dt="2023-03-31T05:31:38.002" v="1651" actId="20577"/>
          <ac:spMkLst>
            <pc:docMk/>
            <pc:sldMk cId="2225168879" sldId="671"/>
            <ac:spMk id="22531" creationId="{00000000-0000-0000-0000-000000000000}"/>
          </ac:spMkLst>
        </pc:spChg>
      </pc:sldChg>
      <pc:sldChg chg="del">
        <pc:chgData name="YANG, Yan ni [Alumni]" userId="7d707a65-5569-43f7-97aa-c489d0311d87" providerId="ADAL" clId="{F95A3B18-B8FA-4DB5-8427-4413C8749154}" dt="2023-03-31T05:29:47.483" v="1548" actId="2696"/>
        <pc:sldMkLst>
          <pc:docMk/>
          <pc:sldMk cId="1283180053" sldId="672"/>
        </pc:sldMkLst>
      </pc:sldChg>
      <pc:sldChg chg="modSp add mod">
        <pc:chgData name="YANG, Yan ni [Alumni]" userId="7d707a65-5569-43f7-97aa-c489d0311d87" providerId="ADAL" clId="{F95A3B18-B8FA-4DB5-8427-4413C8749154}" dt="2023-03-31T05:37:38.354" v="1932" actId="20577"/>
        <pc:sldMkLst>
          <pc:docMk/>
          <pc:sldMk cId="1884968189" sldId="672"/>
        </pc:sldMkLst>
        <pc:spChg chg="mod">
          <ac:chgData name="YANG, Yan ni [Alumni]" userId="7d707a65-5569-43f7-97aa-c489d0311d87" providerId="ADAL" clId="{F95A3B18-B8FA-4DB5-8427-4413C8749154}" dt="2023-03-31T05:31:59.482" v="1672" actId="1035"/>
          <ac:spMkLst>
            <pc:docMk/>
            <pc:sldMk cId="1884968189" sldId="672"/>
            <ac:spMk id="6" creationId="{5E16CB7C-62B6-4A44-B68F-1E1FE8E44795}"/>
          </ac:spMkLst>
        </pc:spChg>
        <pc:spChg chg="mod">
          <ac:chgData name="YANG, Yan ni [Alumni]" userId="7d707a65-5569-43f7-97aa-c489d0311d87" providerId="ADAL" clId="{F95A3B18-B8FA-4DB5-8427-4413C8749154}" dt="2023-03-31T05:37:38.354" v="1932" actId="20577"/>
          <ac:spMkLst>
            <pc:docMk/>
            <pc:sldMk cId="1884968189" sldId="672"/>
            <ac:spMk id="23555" creationId="{00000000-0000-0000-0000-000000000000}"/>
          </ac:spMkLst>
        </pc:spChg>
      </pc:sldChg>
      <pc:sldChg chg="modSp mod">
        <pc:chgData name="YANG, Yan ni [Alumni]" userId="7d707a65-5569-43f7-97aa-c489d0311d87" providerId="ADAL" clId="{F95A3B18-B8FA-4DB5-8427-4413C8749154}" dt="2023-03-31T06:30:01.898" v="2422" actId="207"/>
        <pc:sldMkLst>
          <pc:docMk/>
          <pc:sldMk cId="3416059177" sldId="674"/>
        </pc:sldMkLst>
        <pc:spChg chg="mod">
          <ac:chgData name="YANG, Yan ni [Alumni]" userId="7d707a65-5569-43f7-97aa-c489d0311d87" providerId="ADAL" clId="{F95A3B18-B8FA-4DB5-8427-4413C8749154}" dt="2023-03-31T06:30:01.898" v="2422" actId="207"/>
          <ac:spMkLst>
            <pc:docMk/>
            <pc:sldMk cId="3416059177" sldId="674"/>
            <ac:spMk id="3" creationId="{00000000-0000-0000-0000-000000000000}"/>
          </ac:spMkLst>
        </pc:spChg>
        <pc:spChg chg="mod">
          <ac:chgData name="YANG, Yan ni [Alumni]" userId="7d707a65-5569-43f7-97aa-c489d0311d87" providerId="ADAL" clId="{F95A3B18-B8FA-4DB5-8427-4413C8749154}" dt="2023-03-31T06:06:31.161" v="2288" actId="1076"/>
          <ac:spMkLst>
            <pc:docMk/>
            <pc:sldMk cId="3416059177" sldId="674"/>
            <ac:spMk id="31746" creationId="{00000000-0000-0000-0000-000000000000}"/>
          </ac:spMkLst>
        </pc:spChg>
      </pc:sldChg>
      <pc:sldChg chg="modSp mod">
        <pc:chgData name="YANG, Yan ni [Alumni]" userId="7d707a65-5569-43f7-97aa-c489d0311d87" providerId="ADAL" clId="{F95A3B18-B8FA-4DB5-8427-4413C8749154}" dt="2023-03-31T06:27:38.195" v="2404" actId="255"/>
        <pc:sldMkLst>
          <pc:docMk/>
          <pc:sldMk cId="4075481612" sldId="675"/>
        </pc:sldMkLst>
        <pc:spChg chg="mod">
          <ac:chgData name="YANG, Yan ni [Alumni]" userId="7d707a65-5569-43f7-97aa-c489d0311d87" providerId="ADAL" clId="{F95A3B18-B8FA-4DB5-8427-4413C8749154}" dt="2023-03-31T06:27:38.195" v="2404" actId="255"/>
          <ac:spMkLst>
            <pc:docMk/>
            <pc:sldMk cId="4075481612" sldId="675"/>
            <ac:spMk id="3" creationId="{00000000-0000-0000-0000-000000000000}"/>
          </ac:spMkLst>
        </pc:spChg>
        <pc:spChg chg="mod">
          <ac:chgData name="YANG, Yan ni [Alumni]" userId="7d707a65-5569-43f7-97aa-c489d0311d87" providerId="ADAL" clId="{F95A3B18-B8FA-4DB5-8427-4413C8749154}" dt="2023-03-31T06:27:28.611" v="2402" actId="1036"/>
          <ac:spMkLst>
            <pc:docMk/>
            <pc:sldMk cId="4075481612" sldId="675"/>
            <ac:spMk id="10" creationId="{00000000-0000-0000-0000-000000000000}"/>
          </ac:spMkLst>
        </pc:spChg>
      </pc:sldChg>
      <pc:sldChg chg="modSp mod">
        <pc:chgData name="YANG, Yan ni [Alumni]" userId="7d707a65-5569-43f7-97aa-c489d0311d87" providerId="ADAL" clId="{F95A3B18-B8FA-4DB5-8427-4413C8749154}" dt="2023-03-31T06:27:59.025" v="2411" actId="14100"/>
        <pc:sldMkLst>
          <pc:docMk/>
          <pc:sldMk cId="4257931723" sldId="676"/>
        </pc:sldMkLst>
        <pc:spChg chg="mod">
          <ac:chgData name="YANG, Yan ni [Alumni]" userId="7d707a65-5569-43f7-97aa-c489d0311d87" providerId="ADAL" clId="{F95A3B18-B8FA-4DB5-8427-4413C8749154}" dt="2023-03-31T06:27:59.025" v="2411" actId="14100"/>
          <ac:spMkLst>
            <pc:docMk/>
            <pc:sldMk cId="4257931723" sldId="676"/>
            <ac:spMk id="3" creationId="{00000000-0000-0000-0000-000000000000}"/>
          </ac:spMkLst>
        </pc:spChg>
        <pc:spChg chg="mod">
          <ac:chgData name="YANG, Yan ni [Alumni]" userId="7d707a65-5569-43f7-97aa-c489d0311d87" providerId="ADAL" clId="{F95A3B18-B8FA-4DB5-8427-4413C8749154}" dt="2023-03-31T06:27:45.955" v="2407" actId="1035"/>
          <ac:spMkLst>
            <pc:docMk/>
            <pc:sldMk cId="4257931723" sldId="676"/>
            <ac:spMk id="10" creationId="{00000000-0000-0000-0000-000000000000}"/>
          </ac:spMkLst>
        </pc:spChg>
      </pc:sldChg>
      <pc:sldChg chg="modSp mod">
        <pc:chgData name="YANG, Yan ni [Alumni]" userId="7d707a65-5569-43f7-97aa-c489d0311d87" providerId="ADAL" clId="{F95A3B18-B8FA-4DB5-8427-4413C8749154}" dt="2023-03-31T06:28:15.961" v="2421" actId="1076"/>
        <pc:sldMkLst>
          <pc:docMk/>
          <pc:sldMk cId="1488683994" sldId="677"/>
        </pc:sldMkLst>
        <pc:spChg chg="mod">
          <ac:chgData name="YANG, Yan ni [Alumni]" userId="7d707a65-5569-43f7-97aa-c489d0311d87" providerId="ADAL" clId="{F95A3B18-B8FA-4DB5-8427-4413C8749154}" dt="2023-03-31T06:28:15.961" v="2421" actId="1076"/>
          <ac:spMkLst>
            <pc:docMk/>
            <pc:sldMk cId="1488683994" sldId="677"/>
            <ac:spMk id="3" creationId="{00000000-0000-0000-0000-000000000000}"/>
          </ac:spMkLst>
        </pc:spChg>
        <pc:spChg chg="mod">
          <ac:chgData name="YANG, Yan ni [Alumni]" userId="7d707a65-5569-43f7-97aa-c489d0311d87" providerId="ADAL" clId="{F95A3B18-B8FA-4DB5-8427-4413C8749154}" dt="2023-03-31T06:28:07.547" v="2417" actId="1035"/>
          <ac:spMkLst>
            <pc:docMk/>
            <pc:sldMk cId="1488683994" sldId="677"/>
            <ac:spMk id="10" creationId="{00000000-0000-0000-0000-000000000000}"/>
          </ac:spMkLst>
        </pc:spChg>
      </pc:sldChg>
      <pc:sldChg chg="modSp add mod">
        <pc:chgData name="YANG, Yan ni [Alumni]" userId="7d707a65-5569-43f7-97aa-c489d0311d87" providerId="ADAL" clId="{F95A3B18-B8FA-4DB5-8427-4413C8749154}" dt="2023-03-31T06:07:14.826" v="2300" actId="1076"/>
        <pc:sldMkLst>
          <pc:docMk/>
          <pc:sldMk cId="1176875206" sldId="678"/>
        </pc:sldMkLst>
        <pc:spChg chg="mod">
          <ac:chgData name="YANG, Yan ni [Alumni]" userId="7d707a65-5569-43f7-97aa-c489d0311d87" providerId="ADAL" clId="{F95A3B18-B8FA-4DB5-8427-4413C8749154}" dt="2023-03-31T06:07:14.826" v="2300" actId="1076"/>
          <ac:spMkLst>
            <pc:docMk/>
            <pc:sldMk cId="1176875206" sldId="678"/>
            <ac:spMk id="29698" creationId="{00000000-0000-0000-0000-000000000000}"/>
          </ac:spMkLst>
        </pc:spChg>
        <pc:spChg chg="mod">
          <ac:chgData name="YANG, Yan ni [Alumni]" userId="7d707a65-5569-43f7-97aa-c489d0311d87" providerId="ADAL" clId="{F95A3B18-B8FA-4DB5-8427-4413C8749154}" dt="2023-03-31T06:07:12.326" v="2299" actId="1076"/>
          <ac:spMkLst>
            <pc:docMk/>
            <pc:sldMk cId="1176875206" sldId="678"/>
            <ac:spMk id="30723" creationId="{00000000-0000-0000-0000-000000000000}"/>
          </ac:spMkLst>
        </pc:spChg>
      </pc:sldChg>
      <pc:sldChg chg="del">
        <pc:chgData name="YANG, Yan ni [Alumni]" userId="7d707a65-5569-43f7-97aa-c489d0311d87" providerId="ADAL" clId="{F95A3B18-B8FA-4DB5-8427-4413C8749154}" dt="2023-03-31T06:06:46.191" v="2291" actId="2696"/>
        <pc:sldMkLst>
          <pc:docMk/>
          <pc:sldMk cId="3342046588" sldId="678"/>
        </pc:sldMkLst>
      </pc:sldChg>
      <pc:sldChg chg="modSp add mod">
        <pc:chgData name="YANG, Yan ni [Alumni]" userId="7d707a65-5569-43f7-97aa-c489d0311d87" providerId="ADAL" clId="{F95A3B18-B8FA-4DB5-8427-4413C8749154}" dt="2023-03-31T06:24:02.611" v="2338" actId="6549"/>
        <pc:sldMkLst>
          <pc:docMk/>
          <pc:sldMk cId="424819902" sldId="679"/>
        </pc:sldMkLst>
        <pc:spChg chg="mod">
          <ac:chgData name="YANG, Yan ni [Alumni]" userId="7d707a65-5569-43f7-97aa-c489d0311d87" providerId="ADAL" clId="{F95A3B18-B8FA-4DB5-8427-4413C8749154}" dt="2023-03-31T06:21:48.106" v="2334" actId="1035"/>
          <ac:spMkLst>
            <pc:docMk/>
            <pc:sldMk cId="424819902" sldId="679"/>
            <ac:spMk id="30722" creationId="{00000000-0000-0000-0000-000000000000}"/>
          </ac:spMkLst>
        </pc:spChg>
        <pc:spChg chg="mod">
          <ac:chgData name="YANG, Yan ni [Alumni]" userId="7d707a65-5569-43f7-97aa-c489d0311d87" providerId="ADAL" clId="{F95A3B18-B8FA-4DB5-8427-4413C8749154}" dt="2023-03-31T06:24:02.611" v="2338" actId="6549"/>
          <ac:spMkLst>
            <pc:docMk/>
            <pc:sldMk cId="424819902" sldId="679"/>
            <ac:spMk id="30723" creationId="{00000000-0000-0000-0000-000000000000}"/>
          </ac:spMkLst>
        </pc:spChg>
      </pc:sldChg>
      <pc:sldChg chg="del">
        <pc:chgData name="YANG, Yan ni [Alumni]" userId="7d707a65-5569-43f7-97aa-c489d0311d87" providerId="ADAL" clId="{F95A3B18-B8FA-4DB5-8427-4413C8749154}" dt="2023-03-31T06:06:46.191" v="2291" actId="2696"/>
        <pc:sldMkLst>
          <pc:docMk/>
          <pc:sldMk cId="856051578" sldId="679"/>
        </pc:sldMkLst>
      </pc:sldChg>
      <pc:sldChg chg="addSp modSp add mod ord">
        <pc:chgData name="YANG, Yan ni [Alumni]" userId="7d707a65-5569-43f7-97aa-c489d0311d87" providerId="ADAL" clId="{F95A3B18-B8FA-4DB5-8427-4413C8749154}" dt="2023-03-31T07:21:10.174" v="3201" actId="255"/>
        <pc:sldMkLst>
          <pc:docMk/>
          <pc:sldMk cId="1811406410" sldId="680"/>
        </pc:sldMkLst>
        <pc:spChg chg="add mod">
          <ac:chgData name="YANG, Yan ni [Alumni]" userId="7d707a65-5569-43f7-97aa-c489d0311d87" providerId="ADAL" clId="{F95A3B18-B8FA-4DB5-8427-4413C8749154}" dt="2023-03-31T07:21:10.174" v="3201" actId="255"/>
          <ac:spMkLst>
            <pc:docMk/>
            <pc:sldMk cId="1811406410" sldId="680"/>
            <ac:spMk id="3" creationId="{1055F74E-8D24-8903-D3D6-992BDB91B452}"/>
          </ac:spMkLst>
        </pc:spChg>
        <pc:spChg chg="mod">
          <ac:chgData name="YANG, Yan ni [Alumni]" userId="7d707a65-5569-43f7-97aa-c489d0311d87" providerId="ADAL" clId="{F95A3B18-B8FA-4DB5-8427-4413C8749154}" dt="2023-03-31T07:15:29.309" v="2567" actId="1037"/>
          <ac:spMkLst>
            <pc:docMk/>
            <pc:sldMk cId="1811406410" sldId="680"/>
            <ac:spMk id="35842" creationId="{00000000-0000-0000-0000-000000000000}"/>
          </ac:spMkLst>
        </pc:spChg>
        <pc:spChg chg="mod">
          <ac:chgData name="YANG, Yan ni [Alumni]" userId="7d707a65-5569-43f7-97aa-c489d0311d87" providerId="ADAL" clId="{F95A3B18-B8FA-4DB5-8427-4413C8749154}" dt="2023-03-31T07:20:19.683" v="3120" actId="207"/>
          <ac:spMkLst>
            <pc:docMk/>
            <pc:sldMk cId="1811406410" sldId="680"/>
            <ac:spMk id="35843" creationId="{00000000-0000-0000-0000-000000000000}"/>
          </ac:spMkLst>
        </pc:spChg>
      </pc:sldChg>
      <pc:sldChg chg="modSp new del mod">
        <pc:chgData name="YANG, Yan ni [Alumni]" userId="7d707a65-5569-43f7-97aa-c489d0311d87" providerId="ADAL" clId="{F95A3B18-B8FA-4DB5-8427-4413C8749154}" dt="2023-03-31T07:14:50.035" v="2472" actId="47"/>
        <pc:sldMkLst>
          <pc:docMk/>
          <pc:sldMk cId="3745313643" sldId="680"/>
        </pc:sldMkLst>
        <pc:spChg chg="mod">
          <ac:chgData name="YANG, Yan ni [Alumni]" userId="7d707a65-5569-43f7-97aa-c489d0311d87" providerId="ADAL" clId="{F95A3B18-B8FA-4DB5-8427-4413C8749154}" dt="2023-03-31T07:14:48.400" v="2471" actId="20577"/>
          <ac:spMkLst>
            <pc:docMk/>
            <pc:sldMk cId="3745313643" sldId="680"/>
            <ac:spMk id="2" creationId="{760BF631-2FF3-169E-4357-FA46895D2237}"/>
          </ac:spMkLst>
        </pc:spChg>
      </pc:sldChg>
      <pc:sldChg chg="modSp add mod">
        <pc:chgData name="YANG, Yan ni [Alumni]" userId="7d707a65-5569-43f7-97aa-c489d0311d87" providerId="ADAL" clId="{F95A3B18-B8FA-4DB5-8427-4413C8749154}" dt="2023-03-31T07:51:28.390" v="3571" actId="1037"/>
        <pc:sldMkLst>
          <pc:docMk/>
          <pc:sldMk cId="2048248671" sldId="681"/>
        </pc:sldMkLst>
        <pc:spChg chg="mod">
          <ac:chgData name="YANG, Yan ni [Alumni]" userId="7d707a65-5569-43f7-97aa-c489d0311d87" providerId="ADAL" clId="{F95A3B18-B8FA-4DB5-8427-4413C8749154}" dt="2023-03-31T07:44:37.712" v="3416" actId="20577"/>
          <ac:spMkLst>
            <pc:docMk/>
            <pc:sldMk cId="2048248671" sldId="681"/>
            <ac:spMk id="2" creationId="{00000000-0000-0000-0000-000000000000}"/>
          </ac:spMkLst>
        </pc:spChg>
        <pc:spChg chg="mod">
          <ac:chgData name="YANG, Yan ni [Alumni]" userId="7d707a65-5569-43f7-97aa-c489d0311d87" providerId="ADAL" clId="{F95A3B18-B8FA-4DB5-8427-4413C8749154}" dt="2023-03-31T07:51:28.390" v="3571" actId="1037"/>
          <ac:spMkLst>
            <pc:docMk/>
            <pc:sldMk cId="2048248671" sldId="681"/>
            <ac:spMk id="3" creationId="{00000000-0000-0000-0000-000000000000}"/>
          </ac:spMkLst>
        </pc:spChg>
      </pc:sldChg>
      <pc:sldChg chg="new del">
        <pc:chgData name="YANG, Yan ni [Alumni]" userId="7d707a65-5569-43f7-97aa-c489d0311d87" providerId="ADAL" clId="{F95A3B18-B8FA-4DB5-8427-4413C8749154}" dt="2023-03-31T07:44:12.909" v="3356" actId="680"/>
        <pc:sldMkLst>
          <pc:docMk/>
          <pc:sldMk cId="2603982494" sldId="681"/>
        </pc:sldMkLst>
      </pc:sldChg>
      <pc:sldChg chg="new del">
        <pc:chgData name="YANG, Yan ni [Alumni]" userId="7d707a65-5569-43f7-97aa-c489d0311d87" providerId="ADAL" clId="{F95A3B18-B8FA-4DB5-8427-4413C8749154}" dt="2023-03-31T07:44:15.028" v="3358" actId="680"/>
        <pc:sldMkLst>
          <pc:docMk/>
          <pc:sldMk cId="4268873227" sldId="681"/>
        </pc:sldMkLst>
      </pc:sldChg>
      <pc:sldChg chg="addSp modSp add mod">
        <pc:chgData name="YANG, Yan ni [Alumni]" userId="7d707a65-5569-43f7-97aa-c489d0311d87" providerId="ADAL" clId="{F95A3B18-B8FA-4DB5-8427-4413C8749154}" dt="2023-04-03T12:43:07.712" v="4244" actId="207"/>
        <pc:sldMkLst>
          <pc:docMk/>
          <pc:sldMk cId="4092513355" sldId="682"/>
        </pc:sldMkLst>
        <pc:spChg chg="add mod">
          <ac:chgData name="YANG, Yan ni [Alumni]" userId="7d707a65-5569-43f7-97aa-c489d0311d87" providerId="ADAL" clId="{F95A3B18-B8FA-4DB5-8427-4413C8749154}" dt="2023-04-03T12:40:41.209" v="4080" actId="1076"/>
          <ac:spMkLst>
            <pc:docMk/>
            <pc:sldMk cId="4092513355" sldId="682"/>
            <ac:spMk id="2" creationId="{17AD81AD-C36F-0009-6703-EBCDF7B8CA33}"/>
          </ac:spMkLst>
        </pc:spChg>
        <pc:spChg chg="add mod">
          <ac:chgData name="YANG, Yan ni [Alumni]" userId="7d707a65-5569-43f7-97aa-c489d0311d87" providerId="ADAL" clId="{F95A3B18-B8FA-4DB5-8427-4413C8749154}" dt="2023-04-03T12:40:44.188" v="4081" actId="1076"/>
          <ac:spMkLst>
            <pc:docMk/>
            <pc:sldMk cId="4092513355" sldId="682"/>
            <ac:spMk id="3" creationId="{83D9C251-07B4-0E46-3E94-EED82F913BA1}"/>
          </ac:spMkLst>
        </pc:spChg>
        <pc:spChg chg="add mod">
          <ac:chgData name="YANG, Yan ni [Alumni]" userId="7d707a65-5569-43f7-97aa-c489d0311d87" providerId="ADAL" clId="{F95A3B18-B8FA-4DB5-8427-4413C8749154}" dt="2023-04-03T12:41:27.045" v="4190" actId="1076"/>
          <ac:spMkLst>
            <pc:docMk/>
            <pc:sldMk cId="4092513355" sldId="682"/>
            <ac:spMk id="5" creationId="{8FE3DC04-4ABB-53E5-7638-2380070F8137}"/>
          </ac:spMkLst>
        </pc:spChg>
        <pc:spChg chg="add mod">
          <ac:chgData name="YANG, Yan ni [Alumni]" userId="7d707a65-5569-43f7-97aa-c489d0311d87" providerId="ADAL" clId="{F95A3B18-B8FA-4DB5-8427-4413C8749154}" dt="2023-04-03T12:41:31.865" v="4191" actId="1076"/>
          <ac:spMkLst>
            <pc:docMk/>
            <pc:sldMk cId="4092513355" sldId="682"/>
            <ac:spMk id="6" creationId="{0E55A76E-F6D0-BEC9-D6EF-01355B685C73}"/>
          </ac:spMkLst>
        </pc:spChg>
        <pc:spChg chg="mod">
          <ac:chgData name="YANG, Yan ni [Alumni]" userId="7d707a65-5569-43f7-97aa-c489d0311d87" providerId="ADAL" clId="{F95A3B18-B8FA-4DB5-8427-4413C8749154}" dt="2023-04-03T12:43:07.712" v="4244" actId="207"/>
          <ac:spMkLst>
            <pc:docMk/>
            <pc:sldMk cId="4092513355" sldId="682"/>
            <ac:spMk id="4100" creationId="{00000000-0000-0000-0000-000000000000}"/>
          </ac:spMkLst>
        </pc:spChg>
        <pc:spChg chg="mod">
          <ac:chgData name="YANG, Yan ni [Alumni]" userId="7d707a65-5569-43f7-97aa-c489d0311d87" providerId="ADAL" clId="{F95A3B18-B8FA-4DB5-8427-4413C8749154}" dt="2023-04-03T12:34:26.608" v="3799" actId="20577"/>
          <ac:spMkLst>
            <pc:docMk/>
            <pc:sldMk cId="4092513355" sldId="682"/>
            <ac:spMk id="11266" creationId="{00000000-0000-0000-0000-000000000000}"/>
          </ac:spMkLst>
        </pc:spChg>
      </pc:sldChg>
      <pc:sldChg chg="delSp modSp add mod">
        <pc:chgData name="YANG, Yan ni [Alumni]" userId="7d707a65-5569-43f7-97aa-c489d0311d87" providerId="ADAL" clId="{F95A3B18-B8FA-4DB5-8427-4413C8749154}" dt="2023-04-03T12:46:48.574" v="4824" actId="20577"/>
        <pc:sldMkLst>
          <pc:docMk/>
          <pc:sldMk cId="1797472695" sldId="683"/>
        </pc:sldMkLst>
        <pc:spChg chg="del">
          <ac:chgData name="YANG, Yan ni [Alumni]" userId="7d707a65-5569-43f7-97aa-c489d0311d87" providerId="ADAL" clId="{F95A3B18-B8FA-4DB5-8427-4413C8749154}" dt="2023-04-03T12:43:46.039" v="4261" actId="478"/>
          <ac:spMkLst>
            <pc:docMk/>
            <pc:sldMk cId="1797472695" sldId="683"/>
            <ac:spMk id="2" creationId="{17AD81AD-C36F-0009-6703-EBCDF7B8CA33}"/>
          </ac:spMkLst>
        </pc:spChg>
        <pc:spChg chg="del">
          <ac:chgData name="YANG, Yan ni [Alumni]" userId="7d707a65-5569-43f7-97aa-c489d0311d87" providerId="ADAL" clId="{F95A3B18-B8FA-4DB5-8427-4413C8749154}" dt="2023-04-03T12:43:43.982" v="4260" actId="478"/>
          <ac:spMkLst>
            <pc:docMk/>
            <pc:sldMk cId="1797472695" sldId="683"/>
            <ac:spMk id="3" creationId="{83D9C251-07B4-0E46-3E94-EED82F913BA1}"/>
          </ac:spMkLst>
        </pc:spChg>
        <pc:spChg chg="del">
          <ac:chgData name="YANG, Yan ni [Alumni]" userId="7d707a65-5569-43f7-97aa-c489d0311d87" providerId="ADAL" clId="{F95A3B18-B8FA-4DB5-8427-4413C8749154}" dt="2023-04-03T12:43:42.705" v="4259" actId="478"/>
          <ac:spMkLst>
            <pc:docMk/>
            <pc:sldMk cId="1797472695" sldId="683"/>
            <ac:spMk id="5" creationId="{8FE3DC04-4ABB-53E5-7638-2380070F8137}"/>
          </ac:spMkLst>
        </pc:spChg>
        <pc:spChg chg="del">
          <ac:chgData name="YANG, Yan ni [Alumni]" userId="7d707a65-5569-43f7-97aa-c489d0311d87" providerId="ADAL" clId="{F95A3B18-B8FA-4DB5-8427-4413C8749154}" dt="2023-04-03T12:43:41.672" v="4258" actId="478"/>
          <ac:spMkLst>
            <pc:docMk/>
            <pc:sldMk cId="1797472695" sldId="683"/>
            <ac:spMk id="6" creationId="{0E55A76E-F6D0-BEC9-D6EF-01355B685C73}"/>
          </ac:spMkLst>
        </pc:spChg>
        <pc:spChg chg="mod">
          <ac:chgData name="YANG, Yan ni [Alumni]" userId="7d707a65-5569-43f7-97aa-c489d0311d87" providerId="ADAL" clId="{F95A3B18-B8FA-4DB5-8427-4413C8749154}" dt="2023-04-03T12:46:48.574" v="4824" actId="20577"/>
          <ac:spMkLst>
            <pc:docMk/>
            <pc:sldMk cId="1797472695" sldId="683"/>
            <ac:spMk id="4100" creationId="{00000000-0000-0000-0000-000000000000}"/>
          </ac:spMkLst>
        </pc:spChg>
        <pc:spChg chg="mod">
          <ac:chgData name="YANG, Yan ni [Alumni]" userId="7d707a65-5569-43f7-97aa-c489d0311d87" providerId="ADAL" clId="{F95A3B18-B8FA-4DB5-8427-4413C8749154}" dt="2023-04-03T12:43:37.329" v="4257" actId="20577"/>
          <ac:spMkLst>
            <pc:docMk/>
            <pc:sldMk cId="1797472695" sldId="683"/>
            <ac:spMk id="11266" creationId="{00000000-0000-0000-0000-000000000000}"/>
          </ac:spMkLst>
        </pc:spChg>
      </pc:sldChg>
      <pc:sldChg chg="new del">
        <pc:chgData name="YANG, Yan ni [Alumni]" userId="7d707a65-5569-43f7-97aa-c489d0311d87" providerId="ADAL" clId="{F95A3B18-B8FA-4DB5-8427-4413C8749154}" dt="2023-04-03T12:57:02.163" v="4997" actId="680"/>
        <pc:sldMkLst>
          <pc:docMk/>
          <pc:sldMk cId="183108820" sldId="684"/>
        </pc:sldMkLst>
      </pc:sldChg>
      <pc:sldChg chg="modSp add mod">
        <pc:chgData name="YANG, Yan ni [Alumni]" userId="7d707a65-5569-43f7-97aa-c489d0311d87" providerId="ADAL" clId="{F95A3B18-B8FA-4DB5-8427-4413C8749154}" dt="2023-04-03T12:59:52.911" v="5687" actId="207"/>
        <pc:sldMkLst>
          <pc:docMk/>
          <pc:sldMk cId="3303981600" sldId="684"/>
        </pc:sldMkLst>
        <pc:spChg chg="mod">
          <ac:chgData name="YANG, Yan ni [Alumni]" userId="7d707a65-5569-43f7-97aa-c489d0311d87" providerId="ADAL" clId="{F95A3B18-B8FA-4DB5-8427-4413C8749154}" dt="2023-04-03T12:57:08.858" v="5006" actId="20577"/>
          <ac:spMkLst>
            <pc:docMk/>
            <pc:sldMk cId="3303981600" sldId="684"/>
            <ac:spMk id="40962" creationId="{00000000-0000-0000-0000-000000000000}"/>
          </ac:spMkLst>
        </pc:spChg>
        <pc:spChg chg="mod">
          <ac:chgData name="YANG, Yan ni [Alumni]" userId="7d707a65-5569-43f7-97aa-c489d0311d87" providerId="ADAL" clId="{F95A3B18-B8FA-4DB5-8427-4413C8749154}" dt="2023-04-03T12:59:52.911" v="5687" actId="207"/>
          <ac:spMkLst>
            <pc:docMk/>
            <pc:sldMk cId="3303981600" sldId="684"/>
            <ac:spMk id="40963" creationId="{00000000-0000-0000-0000-000000000000}"/>
          </ac:spMkLst>
        </pc:spChg>
      </pc:sldChg>
      <pc:sldChg chg="addSp modSp add mod">
        <pc:chgData name="YANG, Yan ni [Alumni]" userId="7d707a65-5569-43f7-97aa-c489d0311d87" providerId="ADAL" clId="{F95A3B18-B8FA-4DB5-8427-4413C8749154}" dt="2023-04-03T13:15:07.959" v="6410" actId="20577"/>
        <pc:sldMkLst>
          <pc:docMk/>
          <pc:sldMk cId="2893707963" sldId="685"/>
        </pc:sldMkLst>
        <pc:spChg chg="add mod">
          <ac:chgData name="YANG, Yan ni [Alumni]" userId="7d707a65-5569-43f7-97aa-c489d0311d87" providerId="ADAL" clId="{F95A3B18-B8FA-4DB5-8427-4413C8749154}" dt="2023-04-03T13:09:19.944" v="6328" actId="20577"/>
          <ac:spMkLst>
            <pc:docMk/>
            <pc:sldMk cId="2893707963" sldId="685"/>
            <ac:spMk id="3" creationId="{C5A0CE7E-A791-DD66-A900-B42BBAF2E571}"/>
          </ac:spMkLst>
        </pc:spChg>
        <pc:spChg chg="add mod">
          <ac:chgData name="YANG, Yan ni [Alumni]" userId="7d707a65-5569-43f7-97aa-c489d0311d87" providerId="ADAL" clId="{F95A3B18-B8FA-4DB5-8427-4413C8749154}" dt="2023-04-03T13:15:07.959" v="6410" actId="20577"/>
          <ac:spMkLst>
            <pc:docMk/>
            <pc:sldMk cId="2893707963" sldId="685"/>
            <ac:spMk id="4" creationId="{1241A697-1570-92E3-05FA-2F7DD74F7FCA}"/>
          </ac:spMkLst>
        </pc:spChg>
        <pc:spChg chg="mod">
          <ac:chgData name="YANG, Yan ni [Alumni]" userId="7d707a65-5569-43f7-97aa-c489d0311d87" providerId="ADAL" clId="{F95A3B18-B8FA-4DB5-8427-4413C8749154}" dt="2023-04-03T13:00:07.047" v="5705" actId="20577"/>
          <ac:spMkLst>
            <pc:docMk/>
            <pc:sldMk cId="2893707963" sldId="685"/>
            <ac:spMk id="40962" creationId="{00000000-0000-0000-0000-000000000000}"/>
          </ac:spMkLst>
        </pc:spChg>
        <pc:spChg chg="mod">
          <ac:chgData name="YANG, Yan ni [Alumni]" userId="7d707a65-5569-43f7-97aa-c489d0311d87" providerId="ADAL" clId="{F95A3B18-B8FA-4DB5-8427-4413C8749154}" dt="2023-04-03T13:03:58.487" v="6160" actId="20577"/>
          <ac:spMkLst>
            <pc:docMk/>
            <pc:sldMk cId="2893707963" sldId="685"/>
            <ac:spMk id="40963" creationId="{00000000-0000-0000-0000-000000000000}"/>
          </ac:spMkLst>
        </pc:spChg>
      </pc:sldChg>
      <pc:sldChg chg="modSp add mod">
        <pc:chgData name="YANG, Yan ni [Alumni]" userId="7d707a65-5569-43f7-97aa-c489d0311d87" providerId="ADAL" clId="{F95A3B18-B8FA-4DB5-8427-4413C8749154}" dt="2023-04-03T13:35:15.487" v="6738" actId="20577"/>
        <pc:sldMkLst>
          <pc:docMk/>
          <pc:sldMk cId="1413920389" sldId="686"/>
        </pc:sldMkLst>
        <pc:spChg chg="mod">
          <ac:chgData name="YANG, Yan ni [Alumni]" userId="7d707a65-5569-43f7-97aa-c489d0311d87" providerId="ADAL" clId="{F95A3B18-B8FA-4DB5-8427-4413C8749154}" dt="2023-04-03T13:34:17.150" v="6679" actId="20577"/>
          <ac:spMkLst>
            <pc:docMk/>
            <pc:sldMk cId="1413920389" sldId="686"/>
            <ac:spMk id="3" creationId="{C5A0CE7E-A791-DD66-A900-B42BBAF2E571}"/>
          </ac:spMkLst>
        </pc:spChg>
        <pc:spChg chg="mod">
          <ac:chgData name="YANG, Yan ni [Alumni]" userId="7d707a65-5569-43f7-97aa-c489d0311d87" providerId="ADAL" clId="{F95A3B18-B8FA-4DB5-8427-4413C8749154}" dt="2023-04-03T13:35:15.487" v="6738" actId="20577"/>
          <ac:spMkLst>
            <pc:docMk/>
            <pc:sldMk cId="1413920389" sldId="686"/>
            <ac:spMk id="4" creationId="{1241A697-1570-92E3-05FA-2F7DD74F7FCA}"/>
          </ac:spMkLst>
        </pc:spChg>
        <pc:spChg chg="mod">
          <ac:chgData name="YANG, Yan ni [Alumni]" userId="7d707a65-5569-43f7-97aa-c489d0311d87" providerId="ADAL" clId="{F95A3B18-B8FA-4DB5-8427-4413C8749154}" dt="2023-04-03T13:32:23.157" v="6416" actId="20577"/>
          <ac:spMkLst>
            <pc:docMk/>
            <pc:sldMk cId="1413920389" sldId="686"/>
            <ac:spMk id="40962" creationId="{00000000-0000-0000-0000-000000000000}"/>
          </ac:spMkLst>
        </pc:spChg>
        <pc:spChg chg="mod">
          <ac:chgData name="YANG, Yan ni [Alumni]" userId="7d707a65-5569-43f7-97aa-c489d0311d87" providerId="ADAL" clId="{F95A3B18-B8FA-4DB5-8427-4413C8749154}" dt="2023-04-03T13:33:11.504" v="6609" actId="20577"/>
          <ac:spMkLst>
            <pc:docMk/>
            <pc:sldMk cId="1413920389" sldId="686"/>
            <ac:spMk id="40963" creationId="{00000000-0000-0000-0000-000000000000}"/>
          </ac:spMkLst>
        </pc:spChg>
      </pc:sldChg>
      <pc:sldChg chg="modSp add mod">
        <pc:chgData name="YANG, Yan ni [Alumni]" userId="7d707a65-5569-43f7-97aa-c489d0311d87" providerId="ADAL" clId="{F95A3B18-B8FA-4DB5-8427-4413C8749154}" dt="2023-04-03T14:07:16.839" v="8383" actId="255"/>
        <pc:sldMkLst>
          <pc:docMk/>
          <pc:sldMk cId="2286755055" sldId="687"/>
        </pc:sldMkLst>
        <pc:spChg chg="mod">
          <ac:chgData name="YANG, Yan ni [Alumni]" userId="7d707a65-5569-43f7-97aa-c489d0311d87" providerId="ADAL" clId="{F95A3B18-B8FA-4DB5-8427-4413C8749154}" dt="2023-04-03T14:07:16.839" v="8383" actId="255"/>
          <ac:spMkLst>
            <pc:docMk/>
            <pc:sldMk cId="2286755055" sldId="687"/>
            <ac:spMk id="44035" creationId="{00000000-0000-0000-0000-000000000000}"/>
          </ac:spMkLst>
        </pc:spChg>
      </pc:sldChg>
      <pc:sldChg chg="addSp modSp new mod modAnim">
        <pc:chgData name="YANG, Yan ni [Alumni]" userId="7d707a65-5569-43f7-97aa-c489d0311d87" providerId="ADAL" clId="{F95A3B18-B8FA-4DB5-8427-4413C8749154}" dt="2023-04-03T14:20:25.274" v="8585"/>
        <pc:sldMkLst>
          <pc:docMk/>
          <pc:sldMk cId="71677265" sldId="688"/>
        </pc:sldMkLst>
        <pc:spChg chg="mod">
          <ac:chgData name="YANG, Yan ni [Alumni]" userId="7d707a65-5569-43f7-97aa-c489d0311d87" providerId="ADAL" clId="{F95A3B18-B8FA-4DB5-8427-4413C8749154}" dt="2023-04-03T14:18:29.794" v="8570" actId="20577"/>
          <ac:spMkLst>
            <pc:docMk/>
            <pc:sldMk cId="71677265" sldId="688"/>
            <ac:spMk id="2" creationId="{DF0C0475-B891-A73E-15B8-533BD39F982F}"/>
          </ac:spMkLst>
        </pc:spChg>
        <pc:spChg chg="mod">
          <ac:chgData name="YANG, Yan ni [Alumni]" userId="7d707a65-5569-43f7-97aa-c489d0311d87" providerId="ADAL" clId="{F95A3B18-B8FA-4DB5-8427-4413C8749154}" dt="2023-04-03T14:18:32.980" v="8571" actId="1076"/>
          <ac:spMkLst>
            <pc:docMk/>
            <pc:sldMk cId="71677265" sldId="688"/>
            <ac:spMk id="3" creationId="{41BAA9FF-93E0-8232-55FB-C26E02834D5D}"/>
          </ac:spMkLst>
        </pc:spChg>
        <pc:spChg chg="add mod">
          <ac:chgData name="YANG, Yan ni [Alumni]" userId="7d707a65-5569-43f7-97aa-c489d0311d87" providerId="ADAL" clId="{F95A3B18-B8FA-4DB5-8427-4413C8749154}" dt="2023-04-03T14:20:23.113" v="8584" actId="20577"/>
          <ac:spMkLst>
            <pc:docMk/>
            <pc:sldMk cId="71677265" sldId="688"/>
            <ac:spMk id="4" creationId="{7A955D3A-D031-00B7-E35F-0AB9C8BFF734}"/>
          </ac:spMkLst>
        </pc:spChg>
      </pc:sldChg>
      <pc:sldChg chg="new del">
        <pc:chgData name="YANG, Yan ni [Alumni]" userId="7d707a65-5569-43f7-97aa-c489d0311d87" providerId="ADAL" clId="{F95A3B18-B8FA-4DB5-8427-4413C8749154}" dt="2023-04-03T14:20:00.537" v="8573" actId="680"/>
        <pc:sldMkLst>
          <pc:docMk/>
          <pc:sldMk cId="1099403769" sldId="689"/>
        </pc:sldMkLst>
      </pc:sldChg>
      <pc:sldChg chg="addSp modSp add mod modAnim">
        <pc:chgData name="YANG, Yan ni [Alumni]" userId="7d707a65-5569-43f7-97aa-c489d0311d87" providerId="ADAL" clId="{F95A3B18-B8FA-4DB5-8427-4413C8749154}" dt="2023-04-03T14:20:32.035" v="8587" actId="1076"/>
        <pc:sldMkLst>
          <pc:docMk/>
          <pc:sldMk cId="3375378742" sldId="689"/>
        </pc:sldMkLst>
        <pc:spChg chg="mod">
          <ac:chgData name="YANG, Yan ni [Alumni]" userId="7d707a65-5569-43f7-97aa-c489d0311d87" providerId="ADAL" clId="{F95A3B18-B8FA-4DB5-8427-4413C8749154}" dt="2023-04-03T14:20:14.197" v="8581" actId="1076"/>
          <ac:spMkLst>
            <pc:docMk/>
            <pc:sldMk cId="3375378742" sldId="689"/>
            <ac:spMk id="3" creationId="{41BAA9FF-93E0-8232-55FB-C26E02834D5D}"/>
          </ac:spMkLst>
        </pc:spChg>
        <pc:spChg chg="add mod">
          <ac:chgData name="YANG, Yan ni [Alumni]" userId="7d707a65-5569-43f7-97aa-c489d0311d87" providerId="ADAL" clId="{F95A3B18-B8FA-4DB5-8427-4413C8749154}" dt="2023-04-03T14:20:32.035" v="8587" actId="1076"/>
          <ac:spMkLst>
            <pc:docMk/>
            <pc:sldMk cId="3375378742" sldId="689"/>
            <ac:spMk id="4" creationId="{20EFEC2D-9FCD-9F11-8DE6-AC4204D03F96}"/>
          </ac:spMkLst>
        </pc:spChg>
      </pc:sldChg>
      <pc:sldChg chg="modSp add mod">
        <pc:chgData name="YANG, Yan ni [Alumni]" userId="7d707a65-5569-43f7-97aa-c489d0311d87" providerId="ADAL" clId="{F95A3B18-B8FA-4DB5-8427-4413C8749154}" dt="2023-04-03T14:22:03.382" v="8596" actId="6549"/>
        <pc:sldMkLst>
          <pc:docMk/>
          <pc:sldMk cId="2948290784" sldId="690"/>
        </pc:sldMkLst>
        <pc:spChg chg="mod">
          <ac:chgData name="YANG, Yan ni [Alumni]" userId="7d707a65-5569-43f7-97aa-c489d0311d87" providerId="ADAL" clId="{F95A3B18-B8FA-4DB5-8427-4413C8749154}" dt="2023-04-03T14:22:00.719" v="8594" actId="20577"/>
          <ac:spMkLst>
            <pc:docMk/>
            <pc:sldMk cId="2948290784" sldId="690"/>
            <ac:spMk id="3" creationId="{41BAA9FF-93E0-8232-55FB-C26E02834D5D}"/>
          </ac:spMkLst>
        </pc:spChg>
        <pc:spChg chg="mod">
          <ac:chgData name="YANG, Yan ni [Alumni]" userId="7d707a65-5569-43f7-97aa-c489d0311d87" providerId="ADAL" clId="{F95A3B18-B8FA-4DB5-8427-4413C8749154}" dt="2023-04-03T14:22:03.382" v="8596" actId="6549"/>
          <ac:spMkLst>
            <pc:docMk/>
            <pc:sldMk cId="2948290784" sldId="690"/>
            <ac:spMk id="4" creationId="{20EFEC2D-9FCD-9F11-8DE6-AC4204D03F96}"/>
          </ac:spMkLst>
        </pc:spChg>
      </pc:sldChg>
      <pc:sldChg chg="addSp modSp new del mod modAnim">
        <pc:chgData name="YANG, Yan ni [Alumni]" userId="7d707a65-5569-43f7-97aa-c489d0311d87" providerId="ADAL" clId="{F95A3B18-B8FA-4DB5-8427-4413C8749154}" dt="2023-04-03T14:24:40.776" v="8678" actId="2696"/>
        <pc:sldMkLst>
          <pc:docMk/>
          <pc:sldMk cId="379026974" sldId="691"/>
        </pc:sldMkLst>
        <pc:spChg chg="mod">
          <ac:chgData name="YANG, Yan ni [Alumni]" userId="7d707a65-5569-43f7-97aa-c489d0311d87" providerId="ADAL" clId="{F95A3B18-B8FA-4DB5-8427-4413C8749154}" dt="2023-04-03T14:22:29.130" v="8624" actId="20577"/>
          <ac:spMkLst>
            <pc:docMk/>
            <pc:sldMk cId="379026974" sldId="691"/>
            <ac:spMk id="2" creationId="{973454F3-39D1-6534-F112-B68FB88D7204}"/>
          </ac:spMkLst>
        </pc:spChg>
        <pc:spChg chg="mod">
          <ac:chgData name="YANG, Yan ni [Alumni]" userId="7d707a65-5569-43f7-97aa-c489d0311d87" providerId="ADAL" clId="{F95A3B18-B8FA-4DB5-8427-4413C8749154}" dt="2023-04-03T14:23:29.538" v="8671" actId="20577"/>
          <ac:spMkLst>
            <pc:docMk/>
            <pc:sldMk cId="379026974" sldId="691"/>
            <ac:spMk id="3" creationId="{4794E61B-426F-2196-F22A-0F6318EAA9F9}"/>
          </ac:spMkLst>
        </pc:spChg>
        <pc:spChg chg="add mod">
          <ac:chgData name="YANG, Yan ni [Alumni]" userId="7d707a65-5569-43f7-97aa-c489d0311d87" providerId="ADAL" clId="{F95A3B18-B8FA-4DB5-8427-4413C8749154}" dt="2023-04-03T14:24:33.919" v="8676"/>
          <ac:spMkLst>
            <pc:docMk/>
            <pc:sldMk cId="379026974" sldId="691"/>
            <ac:spMk id="5" creationId="{D09EECA0-3184-1EBB-A10D-BD8F3F2A5BDB}"/>
          </ac:spMkLst>
        </pc:spChg>
      </pc:sldChg>
      <pc:sldChg chg="add">
        <pc:chgData name="YANG, Yan ni [Alumni]" userId="7d707a65-5569-43f7-97aa-c489d0311d87" providerId="ADAL" clId="{F95A3B18-B8FA-4DB5-8427-4413C8749154}" dt="2023-04-03T14:24:44.313" v="8679"/>
        <pc:sldMkLst>
          <pc:docMk/>
          <pc:sldMk cId="3331976476" sldId="691"/>
        </pc:sldMkLst>
      </pc:sldChg>
      <pc:sldChg chg="addSp delSp modSp add mod ord modAnim">
        <pc:chgData name="YANG, Yan ni [Alumni]" userId="7d707a65-5569-43f7-97aa-c489d0311d87" providerId="ADAL" clId="{F95A3B18-B8FA-4DB5-8427-4413C8749154}" dt="2023-04-03T14:26:58.646" v="8730" actId="1076"/>
        <pc:sldMkLst>
          <pc:docMk/>
          <pc:sldMk cId="2403302443" sldId="692"/>
        </pc:sldMkLst>
        <pc:spChg chg="add del mod">
          <ac:chgData name="YANG, Yan ni [Alumni]" userId="7d707a65-5569-43f7-97aa-c489d0311d87" providerId="ADAL" clId="{F95A3B18-B8FA-4DB5-8427-4413C8749154}" dt="2023-04-03T14:26:48.558" v="8726" actId="20577"/>
          <ac:spMkLst>
            <pc:docMk/>
            <pc:sldMk cId="2403302443" sldId="692"/>
            <ac:spMk id="3" creationId="{4794E61B-426F-2196-F22A-0F6318EAA9F9}"/>
          </ac:spMkLst>
        </pc:spChg>
        <pc:spChg chg="mod">
          <ac:chgData name="YANG, Yan ni [Alumni]" userId="7d707a65-5569-43f7-97aa-c489d0311d87" providerId="ADAL" clId="{F95A3B18-B8FA-4DB5-8427-4413C8749154}" dt="2023-04-03T14:26:58.646" v="8730" actId="1076"/>
          <ac:spMkLst>
            <pc:docMk/>
            <pc:sldMk cId="2403302443" sldId="692"/>
            <ac:spMk id="5" creationId="{D09EECA0-3184-1EBB-A10D-BD8F3F2A5BDB}"/>
          </ac:spMkLst>
        </pc:spChg>
        <pc:picChg chg="add del mod">
          <ac:chgData name="YANG, Yan ni [Alumni]" userId="7d707a65-5569-43f7-97aa-c489d0311d87" providerId="ADAL" clId="{F95A3B18-B8FA-4DB5-8427-4413C8749154}" dt="2023-04-03T14:26:05.825" v="8695"/>
          <ac:picMkLst>
            <pc:docMk/>
            <pc:sldMk cId="2403302443" sldId="692"/>
            <ac:picMk id="1026" creationId="{4D9F0222-AF72-745B-6AFF-230C24B5B8D1}"/>
          </ac:picMkLst>
        </pc:picChg>
        <pc:picChg chg="add del mod">
          <ac:chgData name="YANG, Yan ni [Alumni]" userId="7d707a65-5569-43f7-97aa-c489d0311d87" providerId="ADAL" clId="{F95A3B18-B8FA-4DB5-8427-4413C8749154}" dt="2023-04-03T14:26:36.304" v="8712" actId="478"/>
          <ac:picMkLst>
            <pc:docMk/>
            <pc:sldMk cId="2403302443" sldId="692"/>
            <ac:picMk id="1028" creationId="{E52A27B8-9AD8-8FEF-D40C-B14EF3BEFA89}"/>
          </ac:picMkLst>
        </pc:picChg>
      </pc:sldChg>
      <pc:sldChg chg="modSp add mod modAnim">
        <pc:chgData name="YANG, Yan ni [Alumni]" userId="7d707a65-5569-43f7-97aa-c489d0311d87" providerId="ADAL" clId="{F95A3B18-B8FA-4DB5-8427-4413C8749154}" dt="2023-04-03T14:28:23.678" v="8746" actId="20577"/>
        <pc:sldMkLst>
          <pc:docMk/>
          <pc:sldMk cId="896846509" sldId="693"/>
        </pc:sldMkLst>
        <pc:spChg chg="mod">
          <ac:chgData name="YANG, Yan ni [Alumni]" userId="7d707a65-5569-43f7-97aa-c489d0311d87" providerId="ADAL" clId="{F95A3B18-B8FA-4DB5-8427-4413C8749154}" dt="2023-04-03T14:28:15.575" v="8744" actId="20577"/>
          <ac:spMkLst>
            <pc:docMk/>
            <pc:sldMk cId="896846509" sldId="693"/>
            <ac:spMk id="3" creationId="{4794E61B-426F-2196-F22A-0F6318EAA9F9}"/>
          </ac:spMkLst>
        </pc:spChg>
        <pc:spChg chg="mod">
          <ac:chgData name="YANG, Yan ni [Alumni]" userId="7d707a65-5569-43f7-97aa-c489d0311d87" providerId="ADAL" clId="{F95A3B18-B8FA-4DB5-8427-4413C8749154}" dt="2023-04-03T14:28:23.678" v="8746" actId="20577"/>
          <ac:spMkLst>
            <pc:docMk/>
            <pc:sldMk cId="896846509" sldId="693"/>
            <ac:spMk id="5" creationId="{D09EECA0-3184-1EBB-A10D-BD8F3F2A5BDB}"/>
          </ac:spMkLst>
        </pc:spChg>
      </pc:sldChg>
      <pc:sldMasterChg chg="modSp setBg modSldLayout">
        <pc:chgData name="YANG, Yan ni [Alumni]" userId="7d707a65-5569-43f7-97aa-c489d0311d87" providerId="ADAL" clId="{F95A3B18-B8FA-4DB5-8427-4413C8749154}" dt="2023-03-31T05:32:14.536" v="1674" actId="207"/>
        <pc:sldMasterMkLst>
          <pc:docMk/>
          <pc:sldMasterMk cId="0" sldId="2147483953"/>
        </pc:sldMasterMkLst>
        <pc:spChg chg="mod">
          <ac:chgData name="YANG, Yan ni [Alumni]" userId="7d707a65-5569-43f7-97aa-c489d0311d87" providerId="ADAL" clId="{F95A3B18-B8FA-4DB5-8427-4413C8749154}" dt="2023-03-31T05:32:11.136" v="1673" actId="207"/>
          <ac:spMkLst>
            <pc:docMk/>
            <pc:sldMasterMk cId="0" sldId="2147483953"/>
            <ac:spMk id="2" creationId="{73F54325-B8E5-4EBF-9F1E-1F72FDEA11B4}"/>
          </ac:spMkLst>
        </pc:spChg>
        <pc:sldLayoutChg chg="setBg">
          <pc:chgData name="YANG, Yan ni [Alumni]" userId="7d707a65-5569-43f7-97aa-c489d0311d87" providerId="ADAL" clId="{F95A3B18-B8FA-4DB5-8427-4413C8749154}" dt="2023-03-31T05:07:17.249" v="1035"/>
          <pc:sldLayoutMkLst>
            <pc:docMk/>
            <pc:sldMasterMk cId="0" sldId="2147483953"/>
            <pc:sldLayoutMk cId="702092079" sldId="2147484361"/>
          </pc:sldLayoutMkLst>
        </pc:sldLayoutChg>
        <pc:sldLayoutChg chg="modSp setBg">
          <pc:chgData name="YANG, Yan ni [Alumni]" userId="7d707a65-5569-43f7-97aa-c489d0311d87" providerId="ADAL" clId="{F95A3B18-B8FA-4DB5-8427-4413C8749154}" dt="2023-03-31T05:32:14.536" v="1674" actId="207"/>
          <pc:sldLayoutMkLst>
            <pc:docMk/>
            <pc:sldMasterMk cId="0" sldId="2147483953"/>
            <pc:sldLayoutMk cId="3609134586" sldId="2147484362"/>
          </pc:sldLayoutMkLst>
          <pc:spChg chg="mod">
            <ac:chgData name="YANG, Yan ni [Alumni]" userId="7d707a65-5569-43f7-97aa-c489d0311d87" providerId="ADAL" clId="{F95A3B18-B8FA-4DB5-8427-4413C8749154}" dt="2023-03-31T05:32:14.536" v="1674" actId="207"/>
            <ac:spMkLst>
              <pc:docMk/>
              <pc:sldMasterMk cId="0" sldId="2147483953"/>
              <pc:sldLayoutMk cId="3609134586" sldId="2147484362"/>
              <ac:spMk id="5" creationId="{AEB9DC7D-2E97-42E1-A0AE-7EDB51B51D3A}"/>
            </ac:spMkLst>
          </pc:spChg>
        </pc:sldLayoutChg>
        <pc:sldLayoutChg chg="setBg">
          <pc:chgData name="YANG, Yan ni [Alumni]" userId="7d707a65-5569-43f7-97aa-c489d0311d87" providerId="ADAL" clId="{F95A3B18-B8FA-4DB5-8427-4413C8749154}" dt="2023-03-31T05:07:17.249" v="1035"/>
          <pc:sldLayoutMkLst>
            <pc:docMk/>
            <pc:sldMasterMk cId="0" sldId="2147483953"/>
            <pc:sldLayoutMk cId="1222699629" sldId="2147484363"/>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3031762359" sldId="2147484364"/>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2261318146" sldId="2147484365"/>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2790213783" sldId="2147484366"/>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3142458951" sldId="2147484367"/>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861036239" sldId="2147484368"/>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2725092800" sldId="2147484369"/>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1892968859" sldId="2147484370"/>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1985359631" sldId="2147484371"/>
          </pc:sldLayoutMkLst>
        </pc:sldLayoutChg>
        <pc:sldLayoutChg chg="setBg">
          <pc:chgData name="YANG, Yan ni [Alumni]" userId="7d707a65-5569-43f7-97aa-c489d0311d87" providerId="ADAL" clId="{F95A3B18-B8FA-4DB5-8427-4413C8749154}" dt="2023-03-31T05:07:17.249" v="1035"/>
          <pc:sldLayoutMkLst>
            <pc:docMk/>
            <pc:sldMasterMk cId="0" sldId="2147483953"/>
            <pc:sldLayoutMk cId="2429179293" sldId="2147484372"/>
          </pc:sldLayoutMkLst>
        </pc:sldLayoutChg>
      </pc:sldMasterChg>
      <pc:sldMasterChg chg="modSp setBg modSldLayout">
        <pc:chgData name="YANG, Yan ni [Alumni]" userId="7d707a65-5569-43f7-97aa-c489d0311d87" providerId="ADAL" clId="{F95A3B18-B8FA-4DB5-8427-4413C8749154}" dt="2023-03-31T05:33:18.067" v="1684" actId="207"/>
        <pc:sldMasterMkLst>
          <pc:docMk/>
          <pc:sldMasterMk cId="117064720" sldId="2147484373"/>
        </pc:sldMasterMkLst>
        <pc:spChg chg="mod">
          <ac:chgData name="YANG, Yan ni [Alumni]" userId="7d707a65-5569-43f7-97aa-c489d0311d87" providerId="ADAL" clId="{F95A3B18-B8FA-4DB5-8427-4413C8749154}" dt="2023-03-31T05:33:18.067" v="1684" actId="207"/>
          <ac:spMkLst>
            <pc:docMk/>
            <pc:sldMasterMk cId="117064720" sldId="2147484373"/>
            <ac:spMk id="2" creationId="{9F261FA9-F75E-4FB9-8AAD-5C4010452CB3}"/>
          </ac:spMkLst>
        </pc:spChg>
        <pc:sldLayoutChg chg="setBg">
          <pc:chgData name="YANG, Yan ni [Alumni]" userId="7d707a65-5569-43f7-97aa-c489d0311d87" providerId="ADAL" clId="{F95A3B18-B8FA-4DB5-8427-4413C8749154}" dt="2023-03-31T05:07:17.249" v="1035"/>
          <pc:sldLayoutMkLst>
            <pc:docMk/>
            <pc:sldMasterMk cId="117064720" sldId="2147484373"/>
            <pc:sldLayoutMk cId="1462447831" sldId="2147484374"/>
          </pc:sldLayoutMkLst>
        </pc:sldLayoutChg>
        <pc:sldLayoutChg chg="modSp setBg">
          <pc:chgData name="YANG, Yan ni [Alumni]" userId="7d707a65-5569-43f7-97aa-c489d0311d87" providerId="ADAL" clId="{F95A3B18-B8FA-4DB5-8427-4413C8749154}" dt="2023-03-31T05:32:32.153" v="1675" actId="207"/>
          <pc:sldLayoutMkLst>
            <pc:docMk/>
            <pc:sldMasterMk cId="117064720" sldId="2147484373"/>
            <pc:sldLayoutMk cId="939161382" sldId="2147484375"/>
          </pc:sldLayoutMkLst>
          <pc:spChg chg="mod">
            <ac:chgData name="YANG, Yan ni [Alumni]" userId="7d707a65-5569-43f7-97aa-c489d0311d87" providerId="ADAL" clId="{F95A3B18-B8FA-4DB5-8427-4413C8749154}" dt="2023-03-31T05:32:32.153" v="1675" actId="207"/>
            <ac:spMkLst>
              <pc:docMk/>
              <pc:sldMasterMk cId="117064720" sldId="2147484373"/>
              <pc:sldLayoutMk cId="939161382" sldId="2147484375"/>
              <ac:spMk id="4" creationId="{37425493-6A48-40B0-B1F4-4B16F1CF74BD}"/>
            </ac:spMkLst>
          </pc:spChg>
        </pc:sldLayoutChg>
        <pc:sldLayoutChg chg="setBg">
          <pc:chgData name="YANG, Yan ni [Alumni]" userId="7d707a65-5569-43f7-97aa-c489d0311d87" providerId="ADAL" clId="{F95A3B18-B8FA-4DB5-8427-4413C8749154}" dt="2023-03-31T05:07:17.249" v="1035"/>
          <pc:sldLayoutMkLst>
            <pc:docMk/>
            <pc:sldMasterMk cId="117064720" sldId="2147484373"/>
            <pc:sldLayoutMk cId="753618368" sldId="2147484376"/>
          </pc:sldLayoutMkLst>
        </pc:sldLayoutChg>
        <pc:sldLayoutChg chg="modSp setBg">
          <pc:chgData name="YANG, Yan ni [Alumni]" userId="7d707a65-5569-43f7-97aa-c489d0311d87" providerId="ADAL" clId="{F95A3B18-B8FA-4DB5-8427-4413C8749154}" dt="2023-03-31T05:32:37.163" v="1676" actId="207"/>
          <pc:sldLayoutMkLst>
            <pc:docMk/>
            <pc:sldMasterMk cId="117064720" sldId="2147484373"/>
            <pc:sldLayoutMk cId="1041743544" sldId="2147484377"/>
          </pc:sldLayoutMkLst>
          <pc:spChg chg="mod">
            <ac:chgData name="YANG, Yan ni [Alumni]" userId="7d707a65-5569-43f7-97aa-c489d0311d87" providerId="ADAL" clId="{F95A3B18-B8FA-4DB5-8427-4413C8749154}" dt="2023-03-31T05:32:37.163" v="1676" actId="207"/>
            <ac:spMkLst>
              <pc:docMk/>
              <pc:sldMasterMk cId="117064720" sldId="2147484373"/>
              <pc:sldLayoutMk cId="1041743544" sldId="2147484377"/>
              <ac:spMk id="4" creationId="{7DDE0932-B529-4119-9ADF-C6F557CFB207}"/>
            </ac:spMkLst>
          </pc:spChg>
        </pc:sldLayoutChg>
        <pc:sldLayoutChg chg="modSp setBg">
          <pc:chgData name="YANG, Yan ni [Alumni]" userId="7d707a65-5569-43f7-97aa-c489d0311d87" providerId="ADAL" clId="{F95A3B18-B8FA-4DB5-8427-4413C8749154}" dt="2023-03-31T05:32:42.170" v="1677" actId="207"/>
          <pc:sldLayoutMkLst>
            <pc:docMk/>
            <pc:sldMasterMk cId="117064720" sldId="2147484373"/>
            <pc:sldLayoutMk cId="792131531" sldId="2147484378"/>
          </pc:sldLayoutMkLst>
          <pc:spChg chg="mod">
            <ac:chgData name="YANG, Yan ni [Alumni]" userId="7d707a65-5569-43f7-97aa-c489d0311d87" providerId="ADAL" clId="{F95A3B18-B8FA-4DB5-8427-4413C8749154}" dt="2023-03-31T05:32:42.170" v="1677" actId="207"/>
            <ac:spMkLst>
              <pc:docMk/>
              <pc:sldMasterMk cId="117064720" sldId="2147484373"/>
              <pc:sldLayoutMk cId="792131531" sldId="2147484378"/>
              <ac:spMk id="7" creationId="{00000000-0000-0000-0000-000000000000}"/>
            </ac:spMkLst>
          </pc:spChg>
        </pc:sldLayoutChg>
        <pc:sldLayoutChg chg="modSp setBg">
          <pc:chgData name="YANG, Yan ni [Alumni]" userId="7d707a65-5569-43f7-97aa-c489d0311d87" providerId="ADAL" clId="{F95A3B18-B8FA-4DB5-8427-4413C8749154}" dt="2023-03-31T05:33:05.285" v="1681" actId="207"/>
          <pc:sldLayoutMkLst>
            <pc:docMk/>
            <pc:sldMasterMk cId="117064720" sldId="2147484373"/>
            <pc:sldLayoutMk cId="1954421314" sldId="2147484379"/>
          </pc:sldLayoutMkLst>
          <pc:spChg chg="mod">
            <ac:chgData name="YANG, Yan ni [Alumni]" userId="7d707a65-5569-43f7-97aa-c489d0311d87" providerId="ADAL" clId="{F95A3B18-B8FA-4DB5-8427-4413C8749154}" dt="2023-03-31T05:33:05.285" v="1681" actId="207"/>
            <ac:spMkLst>
              <pc:docMk/>
              <pc:sldMasterMk cId="117064720" sldId="2147484373"/>
              <pc:sldLayoutMk cId="1954421314" sldId="2147484379"/>
              <ac:spMk id="7" creationId="{00000000-0000-0000-0000-000000000000}"/>
            </ac:spMkLst>
          </pc:spChg>
        </pc:sldLayoutChg>
        <pc:sldLayoutChg chg="modSp setBg">
          <pc:chgData name="YANG, Yan ni [Alumni]" userId="7d707a65-5569-43f7-97aa-c489d0311d87" providerId="ADAL" clId="{F95A3B18-B8FA-4DB5-8427-4413C8749154}" dt="2023-03-31T05:33:08.560" v="1682" actId="207"/>
          <pc:sldLayoutMkLst>
            <pc:docMk/>
            <pc:sldMasterMk cId="117064720" sldId="2147484373"/>
            <pc:sldLayoutMk cId="3261889222" sldId="2147484380"/>
          </pc:sldLayoutMkLst>
          <pc:spChg chg="mod">
            <ac:chgData name="YANG, Yan ni [Alumni]" userId="7d707a65-5569-43f7-97aa-c489d0311d87" providerId="ADAL" clId="{F95A3B18-B8FA-4DB5-8427-4413C8749154}" dt="2023-03-31T05:33:08.560" v="1682" actId="207"/>
            <ac:spMkLst>
              <pc:docMk/>
              <pc:sldMasterMk cId="117064720" sldId="2147484373"/>
              <pc:sldLayoutMk cId="3261889222" sldId="2147484380"/>
              <ac:spMk id="5" creationId="{00000000-0000-0000-0000-000000000000}"/>
            </ac:spMkLst>
          </pc:spChg>
        </pc:sldLayoutChg>
        <pc:sldLayoutChg chg="modSp setBg">
          <pc:chgData name="YANG, Yan ni [Alumni]" userId="7d707a65-5569-43f7-97aa-c489d0311d87" providerId="ADAL" clId="{F95A3B18-B8FA-4DB5-8427-4413C8749154}" dt="2023-03-31T05:33:11.547" v="1683" actId="207"/>
          <pc:sldLayoutMkLst>
            <pc:docMk/>
            <pc:sldMasterMk cId="117064720" sldId="2147484373"/>
            <pc:sldLayoutMk cId="3242354373" sldId="2147484381"/>
          </pc:sldLayoutMkLst>
          <pc:spChg chg="mod">
            <ac:chgData name="YANG, Yan ni [Alumni]" userId="7d707a65-5569-43f7-97aa-c489d0311d87" providerId="ADAL" clId="{F95A3B18-B8FA-4DB5-8427-4413C8749154}" dt="2023-03-31T05:33:11.547" v="1683" actId="207"/>
            <ac:spMkLst>
              <pc:docMk/>
              <pc:sldMasterMk cId="117064720" sldId="2147484373"/>
              <pc:sldLayoutMk cId="3242354373" sldId="2147484381"/>
              <ac:spMk id="4" creationId="{00000000-0000-0000-0000-000000000000}"/>
            </ac:spMkLst>
          </pc:spChg>
        </pc:sldLayoutChg>
        <pc:sldLayoutChg chg="setBg">
          <pc:chgData name="YANG, Yan ni [Alumni]" userId="7d707a65-5569-43f7-97aa-c489d0311d87" providerId="ADAL" clId="{F95A3B18-B8FA-4DB5-8427-4413C8749154}" dt="2023-03-31T05:07:17.249" v="1035"/>
          <pc:sldLayoutMkLst>
            <pc:docMk/>
            <pc:sldMasterMk cId="117064720" sldId="2147484373"/>
            <pc:sldLayoutMk cId="1300060026" sldId="2147484382"/>
          </pc:sldLayoutMkLst>
        </pc:sldLayoutChg>
        <pc:sldLayoutChg chg="setBg">
          <pc:chgData name="YANG, Yan ni [Alumni]" userId="7d707a65-5569-43f7-97aa-c489d0311d87" providerId="ADAL" clId="{F95A3B18-B8FA-4DB5-8427-4413C8749154}" dt="2023-03-31T05:07:17.249" v="1035"/>
          <pc:sldLayoutMkLst>
            <pc:docMk/>
            <pc:sldMasterMk cId="117064720" sldId="2147484373"/>
            <pc:sldLayoutMk cId="3483568810" sldId="2147484383"/>
          </pc:sldLayoutMkLst>
        </pc:sldLayoutChg>
        <pc:sldLayoutChg chg="setBg">
          <pc:chgData name="YANG, Yan ni [Alumni]" userId="7d707a65-5569-43f7-97aa-c489d0311d87" providerId="ADAL" clId="{F95A3B18-B8FA-4DB5-8427-4413C8749154}" dt="2023-03-31T05:07:17.249" v="1035"/>
          <pc:sldLayoutMkLst>
            <pc:docMk/>
            <pc:sldMasterMk cId="117064720" sldId="2147484373"/>
            <pc:sldLayoutMk cId="842882743" sldId="2147484384"/>
          </pc:sldLayoutMkLst>
        </pc:sldLayoutChg>
        <pc:sldLayoutChg chg="setBg">
          <pc:chgData name="YANG, Yan ni [Alumni]" userId="7d707a65-5569-43f7-97aa-c489d0311d87" providerId="ADAL" clId="{F95A3B18-B8FA-4DB5-8427-4413C8749154}" dt="2023-03-31T05:07:17.249" v="1035"/>
          <pc:sldLayoutMkLst>
            <pc:docMk/>
            <pc:sldMasterMk cId="117064720" sldId="2147484373"/>
            <pc:sldLayoutMk cId="386353390" sldId="214748438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F8859-2773-4950-865E-F6AA97856A96}"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zh-CN" altLang="en-US"/>
        </a:p>
      </dgm:t>
    </dgm:pt>
    <dgm:pt modelId="{74A6262B-E548-47F2-A181-824D65D34E63}">
      <dgm:prSet phldrT="[文本]"/>
      <dgm:spPr/>
      <dgm:t>
        <a:bodyPr/>
        <a:lstStyle/>
        <a:p>
          <a:r>
            <a:rPr lang="zh-CN" altLang="en-US" dirty="0"/>
            <a:t>如果一个类的所有函数执行方式十分明确，都应声明为非虚函数，这个类应作为非多态类型，也意味着不希望其他类对它进行公有继承。</a:t>
          </a:r>
        </a:p>
      </dgm:t>
    </dgm:pt>
    <dgm:pt modelId="{72D9CF39-9FF2-4117-9DD6-0E58D1FED6C2}" type="parTrans" cxnId="{91AA2ECB-C9BE-4B57-A757-783D33F13C94}">
      <dgm:prSet/>
      <dgm:spPr/>
      <dgm:t>
        <a:bodyPr/>
        <a:lstStyle/>
        <a:p>
          <a:endParaRPr lang="zh-CN" altLang="en-US"/>
        </a:p>
      </dgm:t>
    </dgm:pt>
    <dgm:pt modelId="{F25F6611-D6A9-4C19-B7B5-69DED1053B0F}" type="sibTrans" cxnId="{91AA2ECB-C9BE-4B57-A757-783D33F13C94}">
      <dgm:prSet/>
      <dgm:spPr/>
      <dgm:t>
        <a:bodyPr/>
        <a:lstStyle/>
        <a:p>
          <a:endParaRPr lang="zh-CN" altLang="en-US"/>
        </a:p>
      </dgm:t>
    </dgm:pt>
    <dgm:pt modelId="{B50D5FEF-4375-409D-BCDB-B96477CADE56}">
      <dgm:prSet phldrT="[文本]"/>
      <dgm:spPr/>
      <dgm:t>
        <a:bodyPr/>
        <a:lstStyle/>
        <a:p>
          <a:r>
            <a:rPr lang="zh-CN" altLang="en-US" dirty="0"/>
            <a:t>如果需要其他类对某个类进行公有继承，则应将其设计为多态类型。</a:t>
          </a:r>
        </a:p>
      </dgm:t>
    </dgm:pt>
    <dgm:pt modelId="{5D36C21F-7577-4ED6-B91D-C4BAB81B2417}" type="parTrans" cxnId="{31EA01C8-E85D-4236-BFD4-5B5A8227D5A3}">
      <dgm:prSet/>
      <dgm:spPr/>
      <dgm:t>
        <a:bodyPr/>
        <a:lstStyle/>
        <a:p>
          <a:endParaRPr lang="zh-CN" altLang="en-US"/>
        </a:p>
      </dgm:t>
    </dgm:pt>
    <dgm:pt modelId="{8B9154F4-DA33-4DD8-A0BE-DA807C4D49C1}" type="sibTrans" cxnId="{31EA01C8-E85D-4236-BFD4-5B5A8227D5A3}">
      <dgm:prSet/>
      <dgm:spPr/>
      <dgm:t>
        <a:bodyPr/>
        <a:lstStyle/>
        <a:p>
          <a:endParaRPr lang="zh-CN" altLang="en-US"/>
        </a:p>
      </dgm:t>
    </dgm:pt>
    <dgm:pt modelId="{88FA8E96-58C2-4207-B82F-C4BB24598AC1}" type="pres">
      <dgm:prSet presAssocID="{3A0F8859-2773-4950-865E-F6AA97856A96}" presName="compositeShape" presStyleCnt="0">
        <dgm:presLayoutVars>
          <dgm:chMax val="2"/>
          <dgm:dir/>
          <dgm:resizeHandles val="exact"/>
        </dgm:presLayoutVars>
      </dgm:prSet>
      <dgm:spPr/>
    </dgm:pt>
    <dgm:pt modelId="{D8934D6A-C489-49B7-A3D5-DDEA92C59D38}" type="pres">
      <dgm:prSet presAssocID="{3A0F8859-2773-4950-865E-F6AA97856A96}" presName="ribbon" presStyleLbl="node1" presStyleIdx="0" presStyleCnt="1"/>
      <dgm:spPr/>
    </dgm:pt>
    <dgm:pt modelId="{99D4C4C1-906A-484C-8CC8-A8F77C769114}" type="pres">
      <dgm:prSet presAssocID="{3A0F8859-2773-4950-865E-F6AA97856A96}" presName="leftArrowText" presStyleLbl="node1" presStyleIdx="0" presStyleCnt="1">
        <dgm:presLayoutVars>
          <dgm:chMax val="0"/>
          <dgm:bulletEnabled val="1"/>
        </dgm:presLayoutVars>
      </dgm:prSet>
      <dgm:spPr/>
    </dgm:pt>
    <dgm:pt modelId="{31C19889-E04E-4339-AA59-8290BD5B975C}" type="pres">
      <dgm:prSet presAssocID="{3A0F8859-2773-4950-865E-F6AA97856A96}" presName="rightArrowText" presStyleLbl="node1" presStyleIdx="0" presStyleCnt="1">
        <dgm:presLayoutVars>
          <dgm:chMax val="0"/>
          <dgm:bulletEnabled val="1"/>
        </dgm:presLayoutVars>
      </dgm:prSet>
      <dgm:spPr/>
    </dgm:pt>
  </dgm:ptLst>
  <dgm:cxnLst>
    <dgm:cxn modelId="{D6599D19-CE28-4D3D-8592-DDF5A0B89925}" type="presOf" srcId="{3A0F8859-2773-4950-865E-F6AA97856A96}" destId="{88FA8E96-58C2-4207-B82F-C4BB24598AC1}" srcOrd="0" destOrd="0" presId="urn:microsoft.com/office/officeart/2005/8/layout/arrow6"/>
    <dgm:cxn modelId="{C147F724-2F61-44BB-89D3-70A901ED735E}" type="presOf" srcId="{74A6262B-E548-47F2-A181-824D65D34E63}" destId="{99D4C4C1-906A-484C-8CC8-A8F77C769114}" srcOrd="0" destOrd="0" presId="urn:microsoft.com/office/officeart/2005/8/layout/arrow6"/>
    <dgm:cxn modelId="{21B69E9E-D6FC-4142-991D-3B90C315D438}" type="presOf" srcId="{B50D5FEF-4375-409D-BCDB-B96477CADE56}" destId="{31C19889-E04E-4339-AA59-8290BD5B975C}" srcOrd="0" destOrd="0" presId="urn:microsoft.com/office/officeart/2005/8/layout/arrow6"/>
    <dgm:cxn modelId="{31EA01C8-E85D-4236-BFD4-5B5A8227D5A3}" srcId="{3A0F8859-2773-4950-865E-F6AA97856A96}" destId="{B50D5FEF-4375-409D-BCDB-B96477CADE56}" srcOrd="1" destOrd="0" parTransId="{5D36C21F-7577-4ED6-B91D-C4BAB81B2417}" sibTransId="{8B9154F4-DA33-4DD8-A0BE-DA807C4D49C1}"/>
    <dgm:cxn modelId="{91AA2ECB-C9BE-4B57-A757-783D33F13C94}" srcId="{3A0F8859-2773-4950-865E-F6AA97856A96}" destId="{74A6262B-E548-47F2-A181-824D65D34E63}" srcOrd="0" destOrd="0" parTransId="{72D9CF39-9FF2-4117-9DD6-0E58D1FED6C2}" sibTransId="{F25F6611-D6A9-4C19-B7B5-69DED1053B0F}"/>
    <dgm:cxn modelId="{C3CFB9DA-E956-4E41-A757-7B5257899DD5}" type="presParOf" srcId="{88FA8E96-58C2-4207-B82F-C4BB24598AC1}" destId="{D8934D6A-C489-49B7-A3D5-DDEA92C59D38}" srcOrd="0" destOrd="0" presId="urn:microsoft.com/office/officeart/2005/8/layout/arrow6"/>
    <dgm:cxn modelId="{5C5FA536-F70C-40AD-9FAB-2694F9C60644}" type="presParOf" srcId="{88FA8E96-58C2-4207-B82F-C4BB24598AC1}" destId="{99D4C4C1-906A-484C-8CC8-A8F77C769114}" srcOrd="1" destOrd="0" presId="urn:microsoft.com/office/officeart/2005/8/layout/arrow6"/>
    <dgm:cxn modelId="{0D8C4581-A5B5-4AEB-988F-6ADE508F3D46}" type="presParOf" srcId="{88FA8E96-58C2-4207-B82F-C4BB24598AC1}" destId="{31C19889-E04E-4339-AA59-8290BD5B975C}"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34D6A-C489-49B7-A3D5-DDEA92C59D38}">
      <dsp:nvSpPr>
        <dsp:cNvPr id="0" name=""/>
        <dsp:cNvSpPr/>
      </dsp:nvSpPr>
      <dsp:spPr>
        <a:xfrm>
          <a:off x="0" y="751166"/>
          <a:ext cx="7022149" cy="2808859"/>
        </a:xfrm>
        <a:prstGeom prst="leftRightRibb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D4C4C1-906A-484C-8CC8-A8F77C769114}">
      <dsp:nvSpPr>
        <dsp:cNvPr id="0" name=""/>
        <dsp:cNvSpPr/>
      </dsp:nvSpPr>
      <dsp:spPr>
        <a:xfrm>
          <a:off x="842657" y="1242717"/>
          <a:ext cx="2317309" cy="137634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如果一个类的所有函数执行方式十分明确，都应声明为非虚函数，这个类应作为非多态类型，也意味着不希望其他类对它进行公有继承。</a:t>
          </a:r>
        </a:p>
      </dsp:txBody>
      <dsp:txXfrm>
        <a:off x="842657" y="1242717"/>
        <a:ext cx="2317309" cy="1376341"/>
      </dsp:txXfrm>
    </dsp:sp>
    <dsp:sp modelId="{31C19889-E04E-4339-AA59-8290BD5B975C}">
      <dsp:nvSpPr>
        <dsp:cNvPr id="0" name=""/>
        <dsp:cNvSpPr/>
      </dsp:nvSpPr>
      <dsp:spPr>
        <a:xfrm>
          <a:off x="3511074" y="1692134"/>
          <a:ext cx="2738638" cy="137634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如果需要其他类对某个类进行公有继承，则应将其设计为多态类型。</a:t>
          </a:r>
        </a:p>
      </dsp:txBody>
      <dsp:txXfrm>
        <a:off x="3511074" y="1692134"/>
        <a:ext cx="2738638" cy="1376341"/>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14D005BF-63A0-4483-8FAD-880F52E6CAF4}" type="slidenum">
              <a:rPr lang="en-US" altLang="zh-CN"/>
              <a:pPr/>
              <a:t>‹#›</a:t>
            </a:fld>
            <a:endParaRPr lang="en-US" altLang="zh-CN"/>
          </a:p>
        </p:txBody>
      </p:sp>
    </p:spTree>
    <p:extLst>
      <p:ext uri="{BB962C8B-B14F-4D97-AF65-F5344CB8AC3E}">
        <p14:creationId xmlns:p14="http://schemas.microsoft.com/office/powerpoint/2010/main" val="8614600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A4F75F4E-4E28-4180-82AE-D5E2C76DB5F5}" type="slidenum">
              <a:rPr lang="en-US" altLang="zh-CN"/>
              <a:pPr/>
              <a:t>‹#›</a:t>
            </a:fld>
            <a:endParaRPr lang="en-US" altLang="zh-CN"/>
          </a:p>
        </p:txBody>
      </p:sp>
    </p:spTree>
    <p:extLst>
      <p:ext uri="{BB962C8B-B14F-4D97-AF65-F5344CB8AC3E}">
        <p14:creationId xmlns:p14="http://schemas.microsoft.com/office/powerpoint/2010/main" val="1390914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6F37AC3-9007-4534-9020-DB13AD50D18C}" type="slidenum">
              <a:rPr lang="en-US" altLang="zh-CN" sz="1300"/>
              <a:pPr eaLnBrk="1" hangingPunct="1"/>
              <a:t>1</a:t>
            </a:fld>
            <a:endParaRPr lang="en-US" altLang="zh-CN" sz="1300"/>
          </a:p>
        </p:txBody>
      </p:sp>
      <p:sp>
        <p:nvSpPr>
          <p:cNvPr id="53251" name="Rectangle 2"/>
          <p:cNvSpPr>
            <a:spLocks noGrp="1" noRot="1" noChangeAspect="1" noChangeArrowheads="1" noTextEdit="1"/>
          </p:cNvSpPr>
          <p:nvPr>
            <p:ph type="sldImg"/>
          </p:nvPr>
        </p:nvSpPr>
        <p:spPr>
          <a:xfrm>
            <a:off x="992188" y="768350"/>
            <a:ext cx="5116512" cy="3836988"/>
          </a:xfrm>
          <a:ln/>
        </p:spPr>
      </p:sp>
      <p:sp>
        <p:nvSpPr>
          <p:cNvPr id="532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73478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992188" y="768350"/>
            <a:ext cx="5116512" cy="3836988"/>
          </a:xfrm>
          <a:ln/>
        </p:spPr>
      </p:sp>
      <p:sp>
        <p:nvSpPr>
          <p:cNvPr id="583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5837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EB3A051-F227-43DF-9645-1C32A2B27266}" type="slidenum">
              <a:rPr lang="en-US" altLang="zh-CN" sz="1300"/>
              <a:pPr eaLnBrk="1" hangingPunct="1"/>
              <a:t>45</a:t>
            </a:fld>
            <a:endParaRPr lang="en-US" altLang="zh-CN" sz="1300"/>
          </a:p>
        </p:txBody>
      </p:sp>
    </p:spTree>
    <p:extLst>
      <p:ext uri="{BB962C8B-B14F-4D97-AF65-F5344CB8AC3E}">
        <p14:creationId xmlns:p14="http://schemas.microsoft.com/office/powerpoint/2010/main" val="82106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992188" y="768350"/>
            <a:ext cx="5116512" cy="3836988"/>
          </a:xfrm>
          <a:ln/>
        </p:spPr>
      </p:sp>
      <p:sp>
        <p:nvSpPr>
          <p:cNvPr id="5939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939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925BA086-E91A-47A3-839B-9BF14561243C}" type="slidenum">
              <a:rPr lang="en-US" altLang="zh-CN" sz="1300"/>
              <a:pPr eaLnBrk="1" hangingPunct="1"/>
              <a:t>51</a:t>
            </a:fld>
            <a:endParaRPr lang="en-US" altLang="zh-CN" sz="1300"/>
          </a:p>
        </p:txBody>
      </p:sp>
    </p:spTree>
    <p:extLst>
      <p:ext uri="{BB962C8B-B14F-4D97-AF65-F5344CB8AC3E}">
        <p14:creationId xmlns:p14="http://schemas.microsoft.com/office/powerpoint/2010/main" val="19324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6512" cy="3836988"/>
          </a:xfrm>
          <a:ln/>
        </p:spPr>
      </p:sp>
      <p:sp>
        <p:nvSpPr>
          <p:cNvPr id="604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04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F5E1B04-1344-455A-8E0B-44353461F47B}" type="slidenum">
              <a:rPr lang="en-US" altLang="zh-CN" sz="1300"/>
              <a:pPr eaLnBrk="1" hangingPunct="1"/>
              <a:t>58</a:t>
            </a:fld>
            <a:endParaRPr lang="en-US" altLang="zh-CN" sz="1300"/>
          </a:p>
        </p:txBody>
      </p:sp>
    </p:spTree>
    <p:extLst>
      <p:ext uri="{BB962C8B-B14F-4D97-AF65-F5344CB8AC3E}">
        <p14:creationId xmlns:p14="http://schemas.microsoft.com/office/powerpoint/2010/main" val="2638870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6512" cy="3836988"/>
          </a:xfrm>
          <a:ln/>
        </p:spPr>
      </p:sp>
      <p:sp>
        <p:nvSpPr>
          <p:cNvPr id="604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04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F5E1B04-1344-455A-8E0B-44353461F47B}" type="slidenum">
              <a:rPr lang="en-US" altLang="zh-CN" sz="1300"/>
              <a:pPr eaLnBrk="1" hangingPunct="1"/>
              <a:t>59</a:t>
            </a:fld>
            <a:endParaRPr lang="en-US" altLang="zh-CN" sz="1300"/>
          </a:p>
        </p:txBody>
      </p:sp>
    </p:spTree>
    <p:extLst>
      <p:ext uri="{BB962C8B-B14F-4D97-AF65-F5344CB8AC3E}">
        <p14:creationId xmlns:p14="http://schemas.microsoft.com/office/powerpoint/2010/main" val="3343529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992188" y="768350"/>
            <a:ext cx="5116512" cy="3836988"/>
          </a:xfrm>
          <a:ln/>
        </p:spPr>
      </p:sp>
      <p:sp>
        <p:nvSpPr>
          <p:cNvPr id="6041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042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F5E1B04-1344-455A-8E0B-44353461F47B}" type="slidenum">
              <a:rPr lang="en-US" altLang="zh-CN" sz="1300"/>
              <a:pPr eaLnBrk="1" hangingPunct="1"/>
              <a:t>60</a:t>
            </a:fld>
            <a:endParaRPr lang="en-US" altLang="zh-CN" sz="1300"/>
          </a:p>
        </p:txBody>
      </p:sp>
    </p:spTree>
    <p:extLst>
      <p:ext uri="{BB962C8B-B14F-4D97-AF65-F5344CB8AC3E}">
        <p14:creationId xmlns:p14="http://schemas.microsoft.com/office/powerpoint/2010/main" val="2359254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992188" y="768350"/>
            <a:ext cx="5116512" cy="3836988"/>
          </a:xfrm>
          <a:ln/>
        </p:spPr>
      </p:sp>
      <p:sp>
        <p:nvSpPr>
          <p:cNvPr id="614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14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B292483-6DA6-4E09-B6C2-D8B9D3965E70}" type="slidenum">
              <a:rPr lang="en-US" altLang="zh-CN" sz="1300"/>
              <a:pPr eaLnBrk="1" hangingPunct="1"/>
              <a:t>62</a:t>
            </a:fld>
            <a:endParaRPr lang="en-US" altLang="zh-CN" sz="1300"/>
          </a:p>
        </p:txBody>
      </p:sp>
    </p:spTree>
    <p:extLst>
      <p:ext uri="{BB962C8B-B14F-4D97-AF65-F5344CB8AC3E}">
        <p14:creationId xmlns:p14="http://schemas.microsoft.com/office/powerpoint/2010/main" val="292608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F75F4E-4E28-4180-82AE-D5E2C76DB5F5}" type="slidenum">
              <a:rPr lang="en-US" altLang="zh-CN" smtClean="0"/>
              <a:pPr/>
              <a:t>67</a:t>
            </a:fld>
            <a:endParaRPr lang="en-US" altLang="zh-CN"/>
          </a:p>
        </p:txBody>
      </p:sp>
    </p:spTree>
    <p:extLst>
      <p:ext uri="{BB962C8B-B14F-4D97-AF65-F5344CB8AC3E}">
        <p14:creationId xmlns:p14="http://schemas.microsoft.com/office/powerpoint/2010/main" val="404738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3C47A15-DD77-4E1B-9CD1-9D31DADE6B5D}" type="slidenum">
              <a:rPr lang="en-US" altLang="zh-CN" sz="1300"/>
              <a:pPr eaLnBrk="1" hangingPunct="1"/>
              <a:t>2</a:t>
            </a:fld>
            <a:endParaRPr lang="en-US" altLang="zh-CN" sz="1300"/>
          </a:p>
        </p:txBody>
      </p:sp>
      <p:sp>
        <p:nvSpPr>
          <p:cNvPr id="54275" name="Rectangle 2"/>
          <p:cNvSpPr>
            <a:spLocks noGrp="1" noRot="1" noChangeAspect="1" noChangeArrowheads="1" noTextEdit="1"/>
          </p:cNvSpPr>
          <p:nvPr>
            <p:ph type="sldImg"/>
          </p:nvPr>
        </p:nvSpPr>
        <p:spPr>
          <a:xfrm>
            <a:off x="992188" y="768350"/>
            <a:ext cx="5116512" cy="3836988"/>
          </a:xfrm>
          <a:ln/>
        </p:spPr>
      </p:sp>
      <p:sp>
        <p:nvSpPr>
          <p:cNvPr id="542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1118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3C47A15-DD77-4E1B-9CD1-9D31DADE6B5D}" type="slidenum">
              <a:rPr lang="en-US" altLang="zh-CN" sz="1300"/>
              <a:pPr eaLnBrk="1" hangingPunct="1"/>
              <a:t>3</a:t>
            </a:fld>
            <a:endParaRPr lang="en-US" altLang="zh-CN" sz="1300"/>
          </a:p>
        </p:txBody>
      </p:sp>
      <p:sp>
        <p:nvSpPr>
          <p:cNvPr id="54275" name="Rectangle 2"/>
          <p:cNvSpPr>
            <a:spLocks noGrp="1" noRot="1" noChangeAspect="1" noChangeArrowheads="1" noTextEdit="1"/>
          </p:cNvSpPr>
          <p:nvPr>
            <p:ph type="sldImg"/>
          </p:nvPr>
        </p:nvSpPr>
        <p:spPr>
          <a:xfrm>
            <a:off x="992188" y="768350"/>
            <a:ext cx="5116512" cy="3836988"/>
          </a:xfrm>
          <a:ln/>
        </p:spPr>
      </p:sp>
      <p:sp>
        <p:nvSpPr>
          <p:cNvPr id="542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198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3C47A15-DD77-4E1B-9CD1-9D31DADE6B5D}" type="slidenum">
              <a:rPr lang="en-US" altLang="zh-CN" sz="1300"/>
              <a:pPr eaLnBrk="1" hangingPunct="1"/>
              <a:t>4</a:t>
            </a:fld>
            <a:endParaRPr lang="en-US" altLang="zh-CN" sz="1300"/>
          </a:p>
        </p:txBody>
      </p:sp>
      <p:sp>
        <p:nvSpPr>
          <p:cNvPr id="54275" name="Rectangle 2"/>
          <p:cNvSpPr>
            <a:spLocks noGrp="1" noRot="1" noChangeAspect="1" noChangeArrowheads="1" noTextEdit="1"/>
          </p:cNvSpPr>
          <p:nvPr>
            <p:ph type="sldImg"/>
          </p:nvPr>
        </p:nvSpPr>
        <p:spPr>
          <a:xfrm>
            <a:off x="992188" y="768350"/>
            <a:ext cx="5116512" cy="3836988"/>
          </a:xfrm>
          <a:ln/>
        </p:spPr>
      </p:sp>
      <p:sp>
        <p:nvSpPr>
          <p:cNvPr id="5427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8180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A4F75F4E-4E28-4180-82AE-D5E2C76DB5F5}" type="slidenum">
              <a:rPr kumimoji="1" lang="en-US" altLang="zh-CN" sz="1300" b="0" i="0" u="none" strike="noStrike" kern="1200" cap="none" spc="0" normalizeH="0" baseline="0" noProof="0" smtClean="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13</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190902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992188" y="768350"/>
            <a:ext cx="5116512" cy="3836988"/>
          </a:xfrm>
          <a:ln/>
        </p:spPr>
      </p:sp>
      <p:sp>
        <p:nvSpPr>
          <p:cNvPr id="5632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632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ACE0218-00D6-46C9-B9D2-902DC86FCF71}"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2906694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6512" cy="3836988"/>
          </a:xfrm>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519C58C8-6105-4E7D-ACA7-E2E5C92F8C04}" type="slidenum">
              <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30</a:t>
            </a:fld>
            <a:endParaRPr kumimoji="1" lang="en-US" altLang="zh-CN" sz="1300" b="0" i="0" u="none" strike="noStrike" kern="120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extLst>
      <p:ext uri="{BB962C8B-B14F-4D97-AF65-F5344CB8AC3E}">
        <p14:creationId xmlns:p14="http://schemas.microsoft.com/office/powerpoint/2010/main" val="3004917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6C1B8AE6-93CA-4B1A-84AE-9296080F75AF}" type="slidenum">
              <a:rPr lang="en-US" altLang="zh-CN" sz="1300"/>
              <a:pPr eaLnBrk="1" hangingPunct="1"/>
              <a:t>35</a:t>
            </a:fld>
            <a:endParaRPr lang="en-US" altLang="zh-CN" sz="1300"/>
          </a:p>
        </p:txBody>
      </p:sp>
      <p:sp>
        <p:nvSpPr>
          <p:cNvPr id="84995" name="Rectangle 2"/>
          <p:cNvSpPr>
            <a:spLocks noGrp="1" noRot="1" noChangeAspect="1" noChangeArrowheads="1" noTextEdit="1"/>
          </p:cNvSpPr>
          <p:nvPr>
            <p:ph type="sldImg"/>
          </p:nvPr>
        </p:nvSpPr>
        <p:spPr>
          <a:xfrm>
            <a:off x="992188" y="768350"/>
            <a:ext cx="5114925" cy="3836988"/>
          </a:xfrm>
          <a:ln/>
        </p:spPr>
      </p:sp>
      <p:sp>
        <p:nvSpPr>
          <p:cNvPr id="8499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247201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defTabSz="990600" eaLnBrk="0" hangingPunct="0">
              <a:defRPr kumimoji="1" sz="3200">
                <a:solidFill>
                  <a:schemeClr val="tx1"/>
                </a:solidFill>
                <a:latin typeface="Times New Roman" panose="02020603050405020304" pitchFamily="18" charset="0"/>
                <a:ea typeface="宋体" panose="02010600030101010101" pitchFamily="2" charset="-122"/>
              </a:defRPr>
            </a:lvl2pPr>
            <a:lvl3pPr marL="11430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3pPr>
            <a:lvl4pPr marL="16002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4pPr>
            <a:lvl5pPr marL="2057400" indent="-228600" defTabSz="990600" eaLnBrk="0" hangingPunct="0">
              <a:defRPr kumimoji="1" sz="3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3200">
                <a:solidFill>
                  <a:schemeClr val="tx1"/>
                </a:solidFill>
                <a:latin typeface="Times New Roman" panose="02020603050405020304" pitchFamily="18" charset="0"/>
                <a:ea typeface="宋体" panose="02010600030101010101" pitchFamily="2" charset="-122"/>
              </a:defRPr>
            </a:lvl9pPr>
          </a:lstStyle>
          <a:p>
            <a:pPr eaLnBrk="1" hangingPunct="1"/>
            <a:fld id="{7783BE36-BE1C-4D23-8BD8-994A3F1E7EBC}" type="slidenum">
              <a:rPr lang="en-US" altLang="zh-CN" sz="1300"/>
              <a:pPr eaLnBrk="1" hangingPunct="1"/>
              <a:t>36</a:t>
            </a:fld>
            <a:endParaRPr lang="en-US" altLang="zh-CN" sz="1300"/>
          </a:p>
        </p:txBody>
      </p:sp>
      <p:sp>
        <p:nvSpPr>
          <p:cNvPr id="86019" name="Rectangle 2"/>
          <p:cNvSpPr>
            <a:spLocks noGrp="1" noRot="1" noChangeAspect="1" noChangeArrowheads="1" noTextEdit="1"/>
          </p:cNvSpPr>
          <p:nvPr>
            <p:ph type="sldImg"/>
          </p:nvPr>
        </p:nvSpPr>
        <p:spPr>
          <a:xfrm>
            <a:off x="992188" y="768350"/>
            <a:ext cx="5114925" cy="3836988"/>
          </a:xfrm>
          <a:ln/>
        </p:spPr>
      </p:sp>
      <p:sp>
        <p:nvSpPr>
          <p:cNvPr id="860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0306406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Picture 4" descr="E:\GLR_www\PPT\郑莉老师PPT\C++简单程序设计00.jpg">
            <a:extLst>
              <a:ext uri="{FF2B5EF4-FFF2-40B4-BE49-F238E27FC236}">
                <a16:creationId xmlns:a16="http://schemas.microsoft.com/office/drawing/2014/main" id="{125C1A51-9C54-423E-9761-81BFEC0AC5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7">
            <a:extLst>
              <a:ext uri="{FF2B5EF4-FFF2-40B4-BE49-F238E27FC236}">
                <a16:creationId xmlns:a16="http://schemas.microsoft.com/office/drawing/2014/main" id="{6E0B19F5-F941-4D51-9CFE-9E74E528CFB4}"/>
              </a:ext>
            </a:extLst>
          </p:cNvPr>
          <p:cNvSpPr>
            <a:spLocks noGrp="1"/>
          </p:cNvSpPr>
          <p:nvPr>
            <p:ph type="ctrTitle"/>
          </p:nvPr>
        </p:nvSpPr>
        <p:spPr>
          <a:xfrm>
            <a:off x="342900" y="2205658"/>
            <a:ext cx="8458200"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6" name="副标题 8">
            <a:extLst>
              <a:ext uri="{FF2B5EF4-FFF2-40B4-BE49-F238E27FC236}">
                <a16:creationId xmlns:a16="http://schemas.microsoft.com/office/drawing/2014/main" id="{7A55050D-62F2-40E6-8F20-C8DDEE8F45F1}"/>
              </a:ext>
            </a:extLst>
          </p:cNvPr>
          <p:cNvSpPr>
            <a:spLocks noGrp="1"/>
          </p:cNvSpPr>
          <p:nvPr>
            <p:ph type="subTitle" idx="1"/>
          </p:nvPr>
        </p:nvSpPr>
        <p:spPr>
          <a:xfrm>
            <a:off x="2095500" y="4053054"/>
            <a:ext cx="495300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70209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5"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3B4E9A-089E-4EAB-A73A-7D2CE0345253}" type="slidenum">
              <a:rPr lang="en-US" altLang="zh-CN"/>
              <a:pPr/>
              <a:t>‹#›</a:t>
            </a:fld>
            <a:endParaRPr lang="en-US" altLang="zh-CN"/>
          </a:p>
        </p:txBody>
      </p:sp>
    </p:spTree>
    <p:extLst>
      <p:ext uri="{BB962C8B-B14F-4D97-AF65-F5344CB8AC3E}">
        <p14:creationId xmlns:p14="http://schemas.microsoft.com/office/powerpoint/2010/main" val="272509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DDD4884B-9927-4987-80B6-0765AB36579A}" type="slidenum">
              <a:rPr lang="en-US" altLang="zh-CN"/>
              <a:pPr/>
              <a:t>‹#›</a:t>
            </a:fld>
            <a:endParaRPr lang="en-US" altLang="zh-CN"/>
          </a:p>
        </p:txBody>
      </p:sp>
    </p:spTree>
    <p:extLst>
      <p:ext uri="{BB962C8B-B14F-4D97-AF65-F5344CB8AC3E}">
        <p14:creationId xmlns:p14="http://schemas.microsoft.com/office/powerpoint/2010/main" val="189296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EB99F07F-5AA1-4D4B-844C-F4D10350815C}" type="slidenum">
              <a:rPr lang="en-US" altLang="zh-CN"/>
              <a:pPr/>
              <a:t>‹#›</a:t>
            </a:fld>
            <a:endParaRPr lang="en-US" altLang="zh-CN"/>
          </a:p>
        </p:txBody>
      </p:sp>
    </p:spTree>
    <p:extLst>
      <p:ext uri="{BB962C8B-B14F-4D97-AF65-F5344CB8AC3E}">
        <p14:creationId xmlns:p14="http://schemas.microsoft.com/office/powerpoint/2010/main" val="1985359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4" descr="E:\GLR_www\PPT\郑莉老师PPT\C++简单程序设计00.jpg">
            <a:extLst>
              <a:ext uri="{FF2B5EF4-FFF2-40B4-BE49-F238E27FC236}">
                <a16:creationId xmlns:a16="http://schemas.microsoft.com/office/drawing/2014/main" id="{8F2439C3-A137-4EC5-B8FE-B6424A885E8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42900" y="2132857"/>
            <a:ext cx="8458200" cy="14700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b" anchorCtr="0" compatLnSpc="1">
            <a:prstTxWarp prst="textNoShape">
              <a:avLst/>
            </a:prstTxWarp>
          </a:bodyPr>
          <a:lstStyle>
            <a:lvl1pPr>
              <a:defRPr lang="en-US" sz="4400">
                <a:solidFill>
                  <a:schemeClr val="bg1"/>
                </a:solidFill>
                <a:latin typeface="微软雅黑" panose="020B0503020204020204" pitchFamily="34" charset="-122"/>
                <a:ea typeface="微软雅黑" panose="020B0503020204020204" pitchFamily="34" charset="-122"/>
              </a:defRPr>
            </a:lvl1pPr>
          </a:lstStyle>
          <a:p>
            <a:pPr lvl="0" algn="ctr"/>
            <a:r>
              <a:rPr lang="zh-CN" altLang="en-US" dirty="0"/>
              <a:t>单击此处编辑母版标题样式</a:t>
            </a:r>
            <a:endParaRPr lang="en-US" dirty="0"/>
          </a:p>
        </p:txBody>
      </p:sp>
      <p:sp>
        <p:nvSpPr>
          <p:cNvPr id="9" name="副标题 8"/>
          <p:cNvSpPr>
            <a:spLocks noGrp="1"/>
          </p:cNvSpPr>
          <p:nvPr>
            <p:ph type="subTitle" idx="1"/>
          </p:nvPr>
        </p:nvSpPr>
        <p:spPr>
          <a:xfrm>
            <a:off x="2088370" y="4005064"/>
            <a:ext cx="4953000" cy="164747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53" tIns="60926" rIns="121853" bIns="60926" numCol="1" anchor="t" anchorCtr="0" compatLnSpc="1">
            <a:prstTxWarp prst="textNoShape">
              <a:avLst/>
            </a:prstTxWarp>
          </a:bodyPr>
          <a:lstStyle>
            <a:lvl1pPr>
              <a:defRPr lang="en-US" sz="2400" dirty="0">
                <a:solidFill>
                  <a:schemeClr val="bg1"/>
                </a:solidFill>
                <a:latin typeface="宋体" panose="02010600030101010101" pitchFamily="2" charset="-122"/>
                <a:ea typeface="宋体" panose="02010600030101010101" pitchFamily="2" charset="-122"/>
              </a:defRPr>
            </a:lvl1pPr>
          </a:lstStyle>
          <a:p>
            <a:pPr marL="0" lvl="0" indent="0" algn="ctr">
              <a:spcBef>
                <a:spcPts val="400"/>
              </a:spcBef>
              <a:buNone/>
            </a:pPr>
            <a:r>
              <a:rPr lang="zh-CN" altLang="en-US" dirty="0"/>
              <a:t>单击此处编辑母版副标题样式</a:t>
            </a:r>
            <a:endParaRPr lang="en-US" dirty="0"/>
          </a:p>
        </p:txBody>
      </p:sp>
    </p:spTree>
    <p:extLst>
      <p:ext uri="{BB962C8B-B14F-4D97-AF65-F5344CB8AC3E}">
        <p14:creationId xmlns:p14="http://schemas.microsoft.com/office/powerpoint/2010/main" val="1462447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1052736"/>
            <a:ext cx="8229838" cy="1066800"/>
          </a:xfrm>
        </p:spPr>
        <p:txBody>
          <a:bodyPr/>
          <a:lstStyle>
            <a:lvl1pPr>
              <a:defRPr>
                <a:solidFill>
                  <a:srgbClr val="003399"/>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457081" y="2276872"/>
            <a:ext cx="8229838" cy="4296966"/>
          </a:xfrm>
        </p:spPr>
        <p:txBody>
          <a:bodyPr/>
          <a:lstStyle>
            <a:lvl1pPr>
              <a:defRPr sz="2800"/>
            </a:lvl1pPr>
            <a:lvl2pPr>
              <a:defRPr sz="2400"/>
            </a:lvl2pPr>
            <a:lvl3pPr>
              <a:defRPr sz="1600"/>
            </a:lvl3pPr>
            <a:lvl4pPr>
              <a:defRPr sz="14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灯片编号占位符 6">
            <a:extLst>
              <a:ext uri="{FF2B5EF4-FFF2-40B4-BE49-F238E27FC236}">
                <a16:creationId xmlns:a16="http://schemas.microsoft.com/office/drawing/2014/main" id="{37425493-6A48-40B0-B1F4-4B16F1CF74BD}"/>
              </a:ext>
            </a:extLst>
          </p:cNvPr>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solidFill>
                  <a:schemeClr val="tx1"/>
                </a:solidFill>
              </a:defRPr>
            </a:lvl1pPr>
          </a:lstStyle>
          <a:p>
            <a:fld id="{F800F21B-5F9E-4DB6-92EB-09A53204F80C}" type="slidenum">
              <a:rPr lang="en-US" altLang="zh-CN" smtClean="0"/>
              <a:pPr/>
              <a:t>‹#›</a:t>
            </a:fld>
            <a:endParaRPr lang="en-US" altLang="zh-CN"/>
          </a:p>
        </p:txBody>
      </p:sp>
    </p:spTree>
    <p:extLst>
      <p:ext uri="{BB962C8B-B14F-4D97-AF65-F5344CB8AC3E}">
        <p14:creationId xmlns:p14="http://schemas.microsoft.com/office/powerpoint/2010/main" val="939161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4419" y="44624"/>
            <a:ext cx="6922500" cy="864096"/>
          </a:xfrm>
        </p:spPr>
        <p:txBody>
          <a:bodyPr/>
          <a:lstStyle>
            <a:lvl1pPr>
              <a:defRPr sz="3600"/>
            </a:lvl1pPr>
          </a:lstStyle>
          <a:p>
            <a:r>
              <a:rPr lang="zh-CN" altLang="en-US" dirty="0"/>
              <a:t>单击此处编辑母版标题样式</a:t>
            </a:r>
            <a:endParaRPr lang="en-US" dirty="0"/>
          </a:p>
        </p:txBody>
      </p:sp>
      <p:sp>
        <p:nvSpPr>
          <p:cNvPr id="3" name="内容占位符 2"/>
          <p:cNvSpPr>
            <a:spLocks noGrp="1"/>
          </p:cNvSpPr>
          <p:nvPr>
            <p:ph idx="1"/>
          </p:nvPr>
        </p:nvSpPr>
        <p:spPr>
          <a:xfrm>
            <a:off x="1764419" y="1052736"/>
            <a:ext cx="6922500" cy="5521102"/>
          </a:xfrm>
        </p:spPr>
        <p:txBody>
          <a:bodyPr/>
          <a:lstStyle>
            <a:lvl1pPr marL="109537" indent="0">
              <a:spcBef>
                <a:spcPts val="0"/>
              </a:spcBef>
              <a:buNone/>
              <a:defRPr sz="2400"/>
            </a:lvl1pPr>
            <a:lvl2pPr marL="411162" indent="0">
              <a:spcBef>
                <a:spcPts val="0"/>
              </a:spcBef>
              <a:buNone/>
              <a:defRPr sz="2000"/>
            </a:lvl2pPr>
            <a:lvl3pPr marL="703263" indent="0">
              <a:spcBef>
                <a:spcPts val="0"/>
              </a:spcBef>
              <a:buNone/>
              <a:defRPr sz="1400"/>
            </a:lvl3pPr>
            <a:lvl4pPr marL="979488" indent="0">
              <a:spcBef>
                <a:spcPts val="0"/>
              </a:spcBef>
              <a:buNone/>
              <a:defRPr sz="1200"/>
            </a:lvl4pPr>
            <a:lvl5pPr marL="1206500" indent="0">
              <a:spcBef>
                <a:spcPts val="0"/>
              </a:spcBef>
              <a:buNone/>
              <a:defRPr sz="11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75361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2"/>
            <a:ext cx="7772400" cy="1362075"/>
          </a:xfrm>
        </p:spPr>
        <p:txBody>
          <a:bodyPr anchor="b">
            <a:noAutofit/>
          </a:bodyPr>
          <a:lstStyle>
            <a:lvl1pPr algn="l">
              <a:buNone/>
              <a:defRPr sz="4400" b="0"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722314"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6">
            <a:extLst>
              <a:ext uri="{FF2B5EF4-FFF2-40B4-BE49-F238E27FC236}">
                <a16:creationId xmlns:a16="http://schemas.microsoft.com/office/drawing/2014/main" id="{7DDE0932-B529-4119-9ADF-C6F557CFB207}"/>
              </a:ext>
            </a:extLst>
          </p:cNvPr>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solidFill>
                  <a:schemeClr val="tx1"/>
                </a:solidFill>
              </a:defRPr>
            </a:lvl1pPr>
          </a:lstStyle>
          <a:p>
            <a:fld id="{F800F21B-5F9E-4DB6-92EB-09A53204F80C}" type="slidenum">
              <a:rPr lang="en-US" altLang="zh-CN" smtClean="0"/>
              <a:pPr/>
              <a:t>‹#›</a:t>
            </a:fld>
            <a:endParaRPr lang="en-US" altLang="zh-CN"/>
          </a:p>
        </p:txBody>
      </p:sp>
    </p:spTree>
    <p:extLst>
      <p:ext uri="{BB962C8B-B14F-4D97-AF65-F5344CB8AC3E}">
        <p14:creationId xmlns:p14="http://schemas.microsoft.com/office/powerpoint/2010/main" val="1041743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solidFill>
                  <a:schemeClr val="tx1"/>
                </a:solidFill>
              </a:defRPr>
            </a:lvl1pPr>
          </a:lstStyle>
          <a:p>
            <a:fld id="{F800F21B-5F9E-4DB6-92EB-09A53204F80C}" type="slidenum">
              <a:rPr lang="en-US" altLang="zh-CN" smtClean="0"/>
              <a:pPr/>
              <a:t>‹#›</a:t>
            </a:fld>
            <a:endParaRPr lang="en-US" altLang="zh-CN" dirty="0"/>
          </a:p>
        </p:txBody>
      </p:sp>
    </p:spTree>
    <p:extLst>
      <p:ext uri="{BB962C8B-B14F-4D97-AF65-F5344CB8AC3E}">
        <p14:creationId xmlns:p14="http://schemas.microsoft.com/office/powerpoint/2010/main" val="792131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6"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4"/>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solidFill>
                  <a:schemeClr val="tx1"/>
                </a:solidFill>
              </a:defRPr>
            </a:lvl1pPr>
          </a:lstStyle>
          <a:p>
            <a:fld id="{E0689DF4-4FE6-446A-BFDF-E4B3A3A05BDC}" type="slidenum">
              <a:rPr lang="en-US" altLang="zh-CN" smtClean="0"/>
              <a:pPr/>
              <a:t>‹#›</a:t>
            </a:fld>
            <a:endParaRPr lang="en-US" altLang="zh-CN"/>
          </a:p>
        </p:txBody>
      </p:sp>
    </p:spTree>
    <p:extLst>
      <p:ext uri="{BB962C8B-B14F-4D97-AF65-F5344CB8AC3E}">
        <p14:creationId xmlns:p14="http://schemas.microsoft.com/office/powerpoint/2010/main" val="1954421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633" y="612775"/>
            <a:ext cx="957013" cy="457200"/>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b="1">
                <a:solidFill>
                  <a:schemeClr val="tx1"/>
                </a:solidFill>
              </a:defRPr>
            </a:lvl1pPr>
          </a:lstStyle>
          <a:p>
            <a:fld id="{5B7E32BA-68D5-4BD4-82D3-C0B00ED1048C}" type="slidenum">
              <a:rPr lang="en-US" altLang="zh-CN" smtClean="0"/>
              <a:pPr/>
              <a:t>‹#›</a:t>
            </a:fld>
            <a:endParaRPr lang="en-US" altLang="zh-CN"/>
          </a:p>
        </p:txBody>
      </p:sp>
    </p:spTree>
    <p:extLst>
      <p:ext uri="{BB962C8B-B14F-4D97-AF65-F5344CB8AC3E}">
        <p14:creationId xmlns:p14="http://schemas.microsoft.com/office/powerpoint/2010/main" val="3261889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1052736"/>
            <a:ext cx="8229838" cy="1066800"/>
          </a:xfrm>
        </p:spPr>
        <p:txBody>
          <a:bodyPr/>
          <a:lstStyle/>
          <a:p>
            <a:r>
              <a:rPr lang="zh-CN" altLang="en-US" dirty="0"/>
              <a:t>单击此处编辑母版标题样式</a:t>
            </a:r>
            <a:endParaRPr lang="en-US" dirty="0"/>
          </a:p>
        </p:txBody>
      </p:sp>
      <p:sp>
        <p:nvSpPr>
          <p:cNvPr id="3" name="内容占位符 2"/>
          <p:cNvSpPr>
            <a:spLocks noGrp="1"/>
          </p:cNvSpPr>
          <p:nvPr>
            <p:ph idx="1"/>
          </p:nvPr>
        </p:nvSpPr>
        <p:spPr>
          <a:xfrm>
            <a:off x="457081" y="2276872"/>
            <a:ext cx="8229838" cy="4296966"/>
          </a:xfrm>
        </p:spPr>
        <p:txBody>
          <a:bodyPr/>
          <a:lstStyle>
            <a:lvl1pPr>
              <a:defRPr sz="2800"/>
            </a:lvl1pPr>
            <a:lvl2pPr>
              <a:defRPr sz="2400"/>
            </a:lvl2pPr>
            <a:lvl3pPr>
              <a:defRPr sz="1600"/>
            </a:lvl3pPr>
            <a:lvl4pPr>
              <a:defRPr sz="14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灯片编号占位符 1">
            <a:extLst>
              <a:ext uri="{FF2B5EF4-FFF2-40B4-BE49-F238E27FC236}">
                <a16:creationId xmlns:a16="http://schemas.microsoft.com/office/drawing/2014/main" id="{AEB9DC7D-2E97-42E1-A0AE-7EDB51B51D3A}"/>
              </a:ext>
            </a:extLst>
          </p:cNvPr>
          <p:cNvSpPr>
            <a:spLocks noGrp="1"/>
          </p:cNvSpPr>
          <p:nvPr>
            <p:ph type="sldNum" sz="quarter" idx="4"/>
          </p:nvPr>
        </p:nvSpPr>
        <p:spPr>
          <a:xfrm>
            <a:off x="6922873" y="23979"/>
            <a:ext cx="2058054" cy="365125"/>
          </a:xfrm>
          <a:prstGeom prst="rect">
            <a:avLst/>
          </a:prstGeom>
        </p:spPr>
        <p:txBody>
          <a:bodyPr vert="horz" lIns="91440" tIns="45720" rIns="91440" bIns="45720" rtlCol="0" anchor="ctr"/>
          <a:lstStyle>
            <a:lvl1pPr algn="r">
              <a:defRPr sz="1800">
                <a:solidFill>
                  <a:schemeClr val="tx1"/>
                </a:solidFill>
              </a:defRPr>
            </a:lvl1pPr>
          </a:lstStyle>
          <a:p>
            <a:fld id="{C42A670E-4250-4C14-8323-982480E0B347}" type="slidenum">
              <a:rPr lang="zh-CN" altLang="en-US" smtClean="0"/>
              <a:pPr/>
              <a:t>‹#›</a:t>
            </a:fld>
            <a:endParaRPr lang="zh-CN" altLang="en-US"/>
          </a:p>
        </p:txBody>
      </p:sp>
    </p:spTree>
    <p:extLst>
      <p:ext uri="{BB962C8B-B14F-4D97-AF65-F5344CB8AC3E}">
        <p14:creationId xmlns:p14="http://schemas.microsoft.com/office/powerpoint/2010/main" val="3609134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solidFill>
                  <a:schemeClr val="tx1"/>
                </a:solidFill>
              </a:defRPr>
            </a:lvl1pPr>
          </a:lstStyle>
          <a:p>
            <a:fld id="{8F0EF290-CA46-4455-AC91-1A7C284B5050}" type="slidenum">
              <a:rPr lang="en-US" altLang="zh-CN" smtClean="0"/>
              <a:pPr/>
              <a:t>‹#›</a:t>
            </a:fld>
            <a:endParaRPr lang="en-US" altLang="zh-CN"/>
          </a:p>
        </p:txBody>
      </p:sp>
    </p:spTree>
    <p:extLst>
      <p:ext uri="{BB962C8B-B14F-4D97-AF65-F5344CB8AC3E}">
        <p14:creationId xmlns:p14="http://schemas.microsoft.com/office/powerpoint/2010/main" val="3242354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020FEFAB-924E-463A-B583-086758B417E8}" type="slidenum">
              <a:rPr lang="en-US" altLang="zh-CN"/>
              <a:pPr/>
              <a:t>‹#›</a:t>
            </a:fld>
            <a:endParaRPr lang="en-US" altLang="zh-CN"/>
          </a:p>
        </p:txBody>
      </p:sp>
    </p:spTree>
    <p:extLst>
      <p:ext uri="{BB962C8B-B14F-4D97-AF65-F5344CB8AC3E}">
        <p14:creationId xmlns:p14="http://schemas.microsoft.com/office/powerpoint/2010/main" val="1300060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5"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3B4E9A-089E-4EAB-A73A-7D2CE0345253}" type="slidenum">
              <a:rPr lang="en-US" altLang="zh-CN"/>
              <a:pPr/>
              <a:t>‹#›</a:t>
            </a:fld>
            <a:endParaRPr lang="en-US" altLang="zh-CN"/>
          </a:p>
        </p:txBody>
      </p:sp>
    </p:spTree>
    <p:extLst>
      <p:ext uri="{BB962C8B-B14F-4D97-AF65-F5344CB8AC3E}">
        <p14:creationId xmlns:p14="http://schemas.microsoft.com/office/powerpoint/2010/main" val="3483568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DDD4884B-9927-4987-80B6-0765AB36579A}" type="slidenum">
              <a:rPr lang="en-US" altLang="zh-CN"/>
              <a:pPr/>
              <a:t>‹#›</a:t>
            </a:fld>
            <a:endParaRPr lang="en-US" altLang="zh-CN"/>
          </a:p>
        </p:txBody>
      </p:sp>
    </p:spTree>
    <p:extLst>
      <p:ext uri="{BB962C8B-B14F-4D97-AF65-F5344CB8AC3E}">
        <p14:creationId xmlns:p14="http://schemas.microsoft.com/office/powerpoint/2010/main" val="8428827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EB99F07F-5AA1-4D4B-844C-F4D10350815C}" type="slidenum">
              <a:rPr lang="en-US" altLang="zh-CN"/>
              <a:pPr/>
              <a:t>‹#›</a:t>
            </a:fld>
            <a:endParaRPr lang="en-US" altLang="zh-CN"/>
          </a:p>
        </p:txBody>
      </p:sp>
    </p:spTree>
    <p:extLst>
      <p:ext uri="{BB962C8B-B14F-4D97-AF65-F5344CB8AC3E}">
        <p14:creationId xmlns:p14="http://schemas.microsoft.com/office/powerpoint/2010/main" val="3863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4419" y="44624"/>
            <a:ext cx="6922500" cy="864096"/>
          </a:xfrm>
        </p:spPr>
        <p:txBody>
          <a:bodyPr/>
          <a:lstStyle>
            <a:lvl1pPr>
              <a:defRPr sz="360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764419" y="1196752"/>
            <a:ext cx="6922500" cy="5377086"/>
          </a:xfrm>
        </p:spPr>
        <p:txBody>
          <a:bodyPr/>
          <a:lstStyle>
            <a:lvl1pPr marL="109537" indent="0">
              <a:spcBef>
                <a:spcPts val="0"/>
              </a:spcBef>
              <a:buNone/>
              <a:defRPr sz="2400"/>
            </a:lvl1pPr>
            <a:lvl2pPr marL="411162" indent="0">
              <a:spcBef>
                <a:spcPts val="0"/>
              </a:spcBef>
              <a:buNone/>
              <a:defRPr sz="2000"/>
            </a:lvl2pPr>
            <a:lvl3pPr marL="703263" indent="0">
              <a:spcBef>
                <a:spcPts val="0"/>
              </a:spcBef>
              <a:buNone/>
              <a:defRPr sz="1400"/>
            </a:lvl3pPr>
            <a:lvl4pPr marL="979488" indent="0">
              <a:spcBef>
                <a:spcPts val="0"/>
              </a:spcBef>
              <a:buNone/>
              <a:defRPr sz="1200"/>
            </a:lvl4pPr>
            <a:lvl5pPr marL="1206500" indent="0">
              <a:spcBef>
                <a:spcPts val="0"/>
              </a:spcBef>
              <a:buNone/>
              <a:defRPr sz="11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42917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2"/>
            <a:ext cx="7772400" cy="1362075"/>
          </a:xfrm>
        </p:spPr>
        <p:txBody>
          <a:bodyPr anchor="b">
            <a:noAutofit/>
          </a:bodyPr>
          <a:lstStyle>
            <a:lvl1pPr algn="l">
              <a:buNone/>
              <a:defRPr sz="4400" b="0"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722314"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1">
            <a:extLst>
              <a:ext uri="{FF2B5EF4-FFF2-40B4-BE49-F238E27FC236}">
                <a16:creationId xmlns:a16="http://schemas.microsoft.com/office/drawing/2014/main" id="{DE4C8DBC-6471-4E83-BE6E-311922CE3AB5}"/>
              </a:ext>
            </a:extLst>
          </p:cNvPr>
          <p:cNvSpPr>
            <a:spLocks noGrp="1"/>
          </p:cNvSpPr>
          <p:nvPr>
            <p:ph type="sldNum" sz="quarter" idx="4"/>
          </p:nvPr>
        </p:nvSpPr>
        <p:spPr>
          <a:xfrm>
            <a:off x="6922873" y="23979"/>
            <a:ext cx="2058054" cy="365125"/>
          </a:xfrm>
          <a:prstGeom prst="rect">
            <a:avLst/>
          </a:prstGeom>
        </p:spPr>
        <p:txBody>
          <a:bodyPr vert="horz" lIns="91440" tIns="45720" rIns="91440" bIns="45720" rtlCol="0" anchor="ctr"/>
          <a:lstStyle>
            <a:lvl1pPr algn="r">
              <a:defRPr sz="1800">
                <a:solidFill>
                  <a:schemeClr val="bg1"/>
                </a:solidFill>
              </a:defRPr>
            </a:lvl1pPr>
          </a:lstStyle>
          <a:p>
            <a:fld id="{C42A670E-4250-4C14-8323-982480E0B347}" type="slidenum">
              <a:rPr lang="zh-CN" altLang="en-US" smtClean="0"/>
              <a:pPr/>
              <a:t>‹#›</a:t>
            </a:fld>
            <a:endParaRPr lang="zh-CN" altLang="en-US"/>
          </a:p>
        </p:txBody>
      </p:sp>
    </p:spTree>
    <p:extLst>
      <p:ext uri="{BB962C8B-B14F-4D97-AF65-F5344CB8AC3E}">
        <p14:creationId xmlns:p14="http://schemas.microsoft.com/office/powerpoint/2010/main" val="1222699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8"/>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F800F21B-5F9E-4DB6-92EB-09A53204F80C}" type="slidenum">
              <a:rPr lang="en-US" altLang="zh-CN"/>
              <a:pPr/>
              <a:t>‹#›</a:t>
            </a:fld>
            <a:endParaRPr lang="en-US" altLang="zh-CN" dirty="0"/>
          </a:p>
        </p:txBody>
      </p:sp>
    </p:spTree>
    <p:extLst>
      <p:ext uri="{BB962C8B-B14F-4D97-AF65-F5344CB8AC3E}">
        <p14:creationId xmlns:p14="http://schemas.microsoft.com/office/powerpoint/2010/main" val="303176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6"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5" y="1928804"/>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E0689DF4-4FE6-446A-BFDF-E4B3A3A05BDC}" type="slidenum">
              <a:rPr lang="en-US" altLang="zh-CN"/>
              <a:pPr/>
              <a:t>‹#›</a:t>
            </a:fld>
            <a:endParaRPr lang="en-US" altLang="zh-CN"/>
          </a:p>
        </p:txBody>
      </p:sp>
    </p:spTree>
    <p:extLst>
      <p:ext uri="{BB962C8B-B14F-4D97-AF65-F5344CB8AC3E}">
        <p14:creationId xmlns:p14="http://schemas.microsoft.com/office/powerpoint/2010/main" val="22613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633" y="612775"/>
            <a:ext cx="957013" cy="457200"/>
          </a:xfrm>
          <a:prstGeom prst="rect">
            <a:avLst/>
          </a:prstGeom>
        </p:spPr>
        <p:txBody>
          <a:bodyPr/>
          <a:lstStyle>
            <a:lvl1pPr>
              <a:defRPr/>
            </a:lvl1pPr>
          </a:lstStyle>
          <a:p>
            <a:pPr>
              <a:defRPr/>
            </a:pPr>
            <a:endParaRPr lang="en-US" altLang="zh-CN"/>
          </a:p>
        </p:txBody>
      </p:sp>
      <p:sp>
        <p:nvSpPr>
          <p:cNvPr id="4" name="页脚占位符 3"/>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5B7E32BA-68D5-4BD4-82D3-C0B00ED1048C}" type="slidenum">
              <a:rPr lang="en-US" altLang="zh-CN"/>
              <a:pPr/>
              <a:t>‹#›</a:t>
            </a:fld>
            <a:endParaRPr lang="en-US" altLang="zh-CN"/>
          </a:p>
        </p:txBody>
      </p:sp>
    </p:spTree>
    <p:extLst>
      <p:ext uri="{BB962C8B-B14F-4D97-AF65-F5344CB8AC3E}">
        <p14:creationId xmlns:p14="http://schemas.microsoft.com/office/powerpoint/2010/main" val="279021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0EF290-CA46-4455-AC91-1A7C284B5050}" type="slidenum">
              <a:rPr lang="en-US" altLang="zh-CN"/>
              <a:pPr/>
              <a:t>‹#›</a:t>
            </a:fld>
            <a:endParaRPr lang="en-US" altLang="zh-CN"/>
          </a:p>
        </p:txBody>
      </p:sp>
    </p:spTree>
    <p:extLst>
      <p:ext uri="{BB962C8B-B14F-4D97-AF65-F5344CB8AC3E}">
        <p14:creationId xmlns:p14="http://schemas.microsoft.com/office/powerpoint/2010/main" val="314245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014" y="612775"/>
            <a:ext cx="958203"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622" y="612775"/>
            <a:ext cx="1326011"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3893" y="1588"/>
            <a:ext cx="761802"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020FEFAB-924E-463A-B583-086758B417E8}" type="slidenum">
              <a:rPr lang="en-US" altLang="zh-CN"/>
              <a:pPr/>
              <a:t>‹#›</a:t>
            </a:fld>
            <a:endParaRPr lang="en-US" altLang="zh-CN"/>
          </a:p>
        </p:txBody>
      </p:sp>
    </p:spTree>
    <p:extLst>
      <p:ext uri="{BB962C8B-B14F-4D97-AF65-F5344CB8AC3E}">
        <p14:creationId xmlns:p14="http://schemas.microsoft.com/office/powerpoint/2010/main" val="861036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chemeClr val="accent1">
                <a:lumMod val="45000"/>
                <a:lumOff val="55000"/>
              </a:schemeClr>
            </a:gs>
            <a:gs pos="91000">
              <a:schemeClr val="accent1">
                <a:lumMod val="5000"/>
                <a:lumOff val="95000"/>
              </a:schemeClr>
            </a:gs>
            <a:gs pos="96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081" y="576263"/>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文本占位符 12"/>
          <p:cNvSpPr>
            <a:spLocks noGrp="1"/>
          </p:cNvSpPr>
          <p:nvPr>
            <p:ph type="body" idx="1"/>
          </p:nvPr>
        </p:nvSpPr>
        <p:spPr bwMode="auto">
          <a:xfrm>
            <a:off x="457081" y="1785938"/>
            <a:ext cx="822983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a:extLst>
              <a:ext uri="{FF2B5EF4-FFF2-40B4-BE49-F238E27FC236}">
                <a16:creationId xmlns:a16="http://schemas.microsoft.com/office/drawing/2014/main" id="{73F54325-B8E5-4EBF-9F1E-1F72FDEA11B4}"/>
              </a:ext>
            </a:extLst>
          </p:cNvPr>
          <p:cNvSpPr>
            <a:spLocks noGrp="1"/>
          </p:cNvSpPr>
          <p:nvPr>
            <p:ph type="sldNum" sz="quarter" idx="4"/>
          </p:nvPr>
        </p:nvSpPr>
        <p:spPr>
          <a:xfrm>
            <a:off x="6922873" y="23979"/>
            <a:ext cx="2058054" cy="365125"/>
          </a:xfrm>
          <a:prstGeom prst="rect">
            <a:avLst/>
          </a:prstGeom>
        </p:spPr>
        <p:txBody>
          <a:bodyPr vert="horz" lIns="91440" tIns="45720" rIns="91440" bIns="45720" rtlCol="0" anchor="ctr"/>
          <a:lstStyle>
            <a:lvl1pPr algn="r">
              <a:defRPr sz="1800">
                <a:solidFill>
                  <a:schemeClr val="tx1"/>
                </a:solidFill>
              </a:defRPr>
            </a:lvl1pPr>
          </a:lstStyle>
          <a:p>
            <a:fld id="{C42A670E-4250-4C14-8323-982480E0B34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61" r:id="rId1"/>
    <p:sldLayoutId id="2147484362" r:id="rId2"/>
    <p:sldLayoutId id="214748437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 id="2147484371" r:id="rId12"/>
  </p:sldLayoutIdLst>
  <p:hf hdr="0" ftr="0" dt="0"/>
  <p:txStyles>
    <p:titleStyle>
      <a:lvl1pPr algn="l" rtl="0" eaLnBrk="0" fontAlgn="base" hangingPunct="0">
        <a:spcBef>
          <a:spcPct val="0"/>
        </a:spcBef>
        <a:spcAft>
          <a:spcPct val="0"/>
        </a:spcAft>
        <a:defRPr sz="4000" kern="1200">
          <a:solidFill>
            <a:srgbClr val="003399"/>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4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4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8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chemeClr val="accent1">
                <a:lumMod val="45000"/>
                <a:lumOff val="55000"/>
              </a:schemeClr>
            </a:gs>
            <a:gs pos="91000">
              <a:schemeClr val="accent1">
                <a:lumMod val="5000"/>
                <a:lumOff val="95000"/>
              </a:schemeClr>
            </a:gs>
            <a:gs pos="96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7081" y="576263"/>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457081" y="1785938"/>
            <a:ext cx="822983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a:extLst>
              <a:ext uri="{FF2B5EF4-FFF2-40B4-BE49-F238E27FC236}">
                <a16:creationId xmlns:a16="http://schemas.microsoft.com/office/drawing/2014/main" id="{9F261FA9-F75E-4FB9-8AAD-5C4010452CB3}"/>
              </a:ext>
            </a:extLst>
          </p:cNvPr>
          <p:cNvSpPr>
            <a:spLocks noGrp="1"/>
          </p:cNvSpPr>
          <p:nvPr>
            <p:ph type="sldNum" sz="quarter" idx="4"/>
          </p:nvPr>
        </p:nvSpPr>
        <p:spPr>
          <a:xfrm>
            <a:off x="6922873" y="49693"/>
            <a:ext cx="2058054" cy="365125"/>
          </a:xfrm>
          <a:prstGeom prst="rect">
            <a:avLst/>
          </a:prstGeom>
        </p:spPr>
        <p:txBody>
          <a:bodyPr vert="horz" lIns="91440" tIns="45720" rIns="91440" bIns="45720" rtlCol="0" anchor="ctr"/>
          <a:lstStyle>
            <a:lvl1pPr algn="r">
              <a:defRPr sz="1800">
                <a:solidFill>
                  <a:schemeClr val="tx1"/>
                </a:solidFill>
              </a:defRPr>
            </a:lvl1pPr>
          </a:lstStyle>
          <a:p>
            <a:fld id="{EC069982-7ACB-446A-A05B-FEB31546ECF4}" type="slidenum">
              <a:rPr lang="zh-CN" altLang="en-US" smtClean="0"/>
              <a:pPr/>
              <a:t>‹#›</a:t>
            </a:fld>
            <a:endParaRPr lang="zh-CN" altLang="en-US" dirty="0"/>
          </a:p>
        </p:txBody>
      </p:sp>
    </p:spTree>
    <p:extLst>
      <p:ext uri="{BB962C8B-B14F-4D97-AF65-F5344CB8AC3E}">
        <p14:creationId xmlns:p14="http://schemas.microsoft.com/office/powerpoint/2010/main" val="117064720"/>
      </p:ext>
    </p:extLst>
  </p:cSld>
  <p:clrMap bg1="lt1" tx1="dk1" bg2="lt2" tx2="dk2" accent1="accent1" accent2="accent2" accent3="accent3" accent4="accent4" accent5="accent5" accent6="accent6" hlink="hlink" folHlink="folHlink"/>
  <p:sldLayoutIdLst>
    <p:sldLayoutId id="2147484374" r:id="rId1"/>
    <p:sldLayoutId id="2147484375" r:id="rId2"/>
    <p:sldLayoutId id="2147484376" r:id="rId3"/>
    <p:sldLayoutId id="2147484377" r:id="rId4"/>
    <p:sldLayoutId id="2147484378" r:id="rId5"/>
    <p:sldLayoutId id="2147484379" r:id="rId6"/>
    <p:sldLayoutId id="2147484380" r:id="rId7"/>
    <p:sldLayoutId id="2147484381" r:id="rId8"/>
    <p:sldLayoutId id="2147484382" r:id="rId9"/>
    <p:sldLayoutId id="2147484383" r:id="rId10"/>
    <p:sldLayoutId id="2147484384" r:id="rId11"/>
    <p:sldLayoutId id="2147484385" r:id="rId12"/>
  </p:sldLayoutIdLst>
  <p:hf hdr="0" ftr="0" dt="0"/>
  <p:txStyles>
    <p:title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4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4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8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p:txBody>
          <a:bodyPr/>
          <a:lstStyle/>
          <a:p>
            <a:r>
              <a:rPr lang="zh-CN" altLang="zh-CN" dirty="0"/>
              <a:t>第</a:t>
            </a:r>
            <a:r>
              <a:rPr lang="zh-CN" altLang="en-US" dirty="0"/>
              <a:t> </a:t>
            </a:r>
            <a:r>
              <a:rPr lang="en-US" altLang="zh-CN" dirty="0"/>
              <a:t>8 </a:t>
            </a:r>
            <a:r>
              <a:rPr lang="zh-CN" altLang="zh-CN" dirty="0"/>
              <a:t>章</a:t>
            </a:r>
            <a:r>
              <a:rPr lang="en-US" altLang="zh-CN" dirty="0"/>
              <a:t> </a:t>
            </a:r>
            <a:r>
              <a:rPr lang="zh-CN" altLang="en-US" dirty="0"/>
              <a:t>多态性</a:t>
            </a:r>
          </a:p>
        </p:txBody>
      </p:sp>
      <p:sp>
        <p:nvSpPr>
          <p:cNvPr id="10245" name="Rectangle 3"/>
          <p:cNvSpPr>
            <a:spLocks noGrp="1" noChangeArrowheads="1"/>
          </p:cNvSpPr>
          <p:nvPr>
            <p:ph type="subTitle" idx="1"/>
          </p:nvPr>
        </p:nvSpPr>
        <p:spPr/>
        <p:txBody>
          <a:bodyPr/>
          <a:lstStyle/>
          <a:p>
            <a:r>
              <a:rPr lang="zh-CN" altLang="en-US" dirty="0"/>
              <a:t>杨燕妮</a:t>
            </a:r>
          </a:p>
        </p:txBody>
      </p:sp>
      <p:sp>
        <p:nvSpPr>
          <p:cNvPr id="6" name="Rectangle 3"/>
          <p:cNvSpPr txBox="1">
            <a:spLocks noChangeArrowheads="1"/>
          </p:cNvSpPr>
          <p:nvPr/>
        </p:nvSpPr>
        <p:spPr bwMode="auto">
          <a:xfrm>
            <a:off x="4716266" y="6014785"/>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2C741EE-EF08-4F74-B22C-FD177335AAC8}"/>
              </a:ext>
            </a:extLst>
          </p:cNvPr>
          <p:cNvSpPr>
            <a:spLocks noGrp="1"/>
          </p:cNvSpPr>
          <p:nvPr>
            <p:ph type="title"/>
          </p:nvPr>
        </p:nvSpPr>
        <p:spPr>
          <a:xfrm>
            <a:off x="323528" y="188640"/>
            <a:ext cx="8229838" cy="1066800"/>
          </a:xfrm>
        </p:spPr>
        <p:txBody>
          <a:bodyPr/>
          <a:lstStyle/>
          <a:p>
            <a:r>
              <a:rPr lang="zh-CN" altLang="en-US" dirty="0"/>
              <a:t>双目运算符重载规则</a:t>
            </a:r>
          </a:p>
        </p:txBody>
      </p:sp>
      <p:sp>
        <p:nvSpPr>
          <p:cNvPr id="17411" name="内容占位符 2"/>
          <p:cNvSpPr>
            <a:spLocks noGrp="1"/>
          </p:cNvSpPr>
          <p:nvPr>
            <p:ph idx="1"/>
          </p:nvPr>
        </p:nvSpPr>
        <p:spPr>
          <a:xfrm>
            <a:off x="230594" y="1340768"/>
            <a:ext cx="8229838" cy="4296966"/>
          </a:xfrm>
        </p:spPr>
        <p:txBody>
          <a:bodyPr/>
          <a:lstStyle/>
          <a:p>
            <a:pPr algn="just"/>
            <a:r>
              <a:rPr lang="zh-CN" altLang="en-US" sz="2400" dirty="0"/>
              <a:t>对于双目运算符</a:t>
            </a:r>
            <a:r>
              <a:rPr lang="en-US" altLang="zh-CN" sz="2400" dirty="0"/>
              <a:t>B</a:t>
            </a:r>
            <a:r>
              <a:rPr lang="zh-CN" altLang="en-US" sz="2400" dirty="0"/>
              <a:t>，如果要重载</a:t>
            </a:r>
            <a:r>
              <a:rPr lang="en-US" altLang="zh-CN" sz="2400" dirty="0"/>
              <a:t>B</a:t>
            </a:r>
            <a:r>
              <a:rPr lang="zh-CN" altLang="en-US" sz="2400" dirty="0"/>
              <a:t>为类成员函数，使之能够实现表达式</a:t>
            </a:r>
            <a:r>
              <a:rPr lang="en-US" altLang="zh-CN" sz="2400" dirty="0"/>
              <a:t>oprd1 B oprd2</a:t>
            </a:r>
            <a:r>
              <a:rPr lang="zh-CN" altLang="en-US" sz="2400" dirty="0"/>
              <a:t>，其中</a:t>
            </a:r>
            <a:r>
              <a:rPr lang="en-US" altLang="en-US" sz="2400" dirty="0"/>
              <a:t> </a:t>
            </a:r>
            <a:r>
              <a:rPr lang="en-US" altLang="zh-CN" sz="2400" dirty="0"/>
              <a:t>oprd1</a:t>
            </a:r>
            <a:r>
              <a:rPr lang="zh-CN" altLang="en-US" sz="2400" dirty="0"/>
              <a:t>为</a:t>
            </a:r>
            <a:r>
              <a:rPr lang="en-US" altLang="zh-CN" sz="2400" dirty="0"/>
              <a:t>A</a:t>
            </a:r>
            <a:r>
              <a:rPr lang="zh-CN" altLang="en-US" sz="2400" dirty="0"/>
              <a:t>类对象，则</a:t>
            </a:r>
            <a:r>
              <a:rPr lang="en-US" altLang="zh-CN" sz="2400" dirty="0"/>
              <a:t>B</a:t>
            </a:r>
            <a:r>
              <a:rPr lang="zh-CN" altLang="en-US" sz="2400" dirty="0"/>
              <a:t>应被重载为</a:t>
            </a:r>
            <a:r>
              <a:rPr lang="en-US" altLang="zh-CN" sz="2400" dirty="0"/>
              <a:t>A</a:t>
            </a:r>
            <a:r>
              <a:rPr lang="zh-CN" altLang="en-US" sz="2400" dirty="0"/>
              <a:t>类的成员函数，形参类型应该是</a:t>
            </a:r>
            <a:r>
              <a:rPr lang="en-US" altLang="zh-CN" sz="2400" dirty="0"/>
              <a:t>oprd2</a:t>
            </a:r>
            <a:r>
              <a:rPr lang="zh-CN" altLang="en-US" sz="2400" dirty="0"/>
              <a:t>所属的类型。</a:t>
            </a:r>
            <a:endParaRPr lang="en-US" altLang="zh-CN" sz="2400" dirty="0"/>
          </a:p>
          <a:p>
            <a:pPr algn="just"/>
            <a:r>
              <a:rPr lang="zh-CN" altLang="en-US" sz="2400" dirty="0"/>
              <a:t>经重载之后，表达式</a:t>
            </a:r>
            <a:r>
              <a:rPr lang="en-US" altLang="zh-CN" sz="2400" dirty="0"/>
              <a:t>oprd1 B oprd2</a:t>
            </a:r>
            <a:r>
              <a:rPr lang="zh-CN" altLang="en-US" sz="2400" dirty="0"/>
              <a:t>相当于</a:t>
            </a:r>
            <a:br>
              <a:rPr lang="en-US" altLang="zh-CN" sz="2400" dirty="0"/>
            </a:br>
            <a:r>
              <a:rPr lang="zh-CN" altLang="en-US" sz="2400" dirty="0"/>
              <a:t>函数调用</a:t>
            </a:r>
            <a:r>
              <a:rPr lang="en-US" altLang="zh-CN" sz="2400" dirty="0"/>
              <a:t>oprd1.operator B(oprd2)</a:t>
            </a:r>
          </a:p>
        </p:txBody>
      </p:sp>
      <p:sp>
        <p:nvSpPr>
          <p:cNvPr id="2" name="灯片编号占位符 1">
            <a:extLst>
              <a:ext uri="{FF2B5EF4-FFF2-40B4-BE49-F238E27FC236}">
                <a16:creationId xmlns:a16="http://schemas.microsoft.com/office/drawing/2014/main" id="{AE169800-F495-4C0B-B6CE-6086618BD55C}"/>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10</a:t>
            </a:fld>
            <a:endParaRPr lang="en-US" altLang="zh-CN">
              <a:solidFill>
                <a:prstClr val="white"/>
              </a:solidFill>
            </a:endParaRPr>
          </a:p>
        </p:txBody>
      </p:sp>
    </p:spTree>
    <p:extLst>
      <p:ext uri="{BB962C8B-B14F-4D97-AF65-F5344CB8AC3E}">
        <p14:creationId xmlns:p14="http://schemas.microsoft.com/office/powerpoint/2010/main" val="121038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2004B49-FFB8-4105-AD96-E1BE5852A337}"/>
              </a:ext>
            </a:extLst>
          </p:cNvPr>
          <p:cNvSpPr>
            <a:spLocks noGrp="1"/>
          </p:cNvSpPr>
          <p:nvPr>
            <p:ph type="title"/>
          </p:nvPr>
        </p:nvSpPr>
        <p:spPr>
          <a:xfrm>
            <a:off x="457081" y="332656"/>
            <a:ext cx="8229838" cy="1066800"/>
          </a:xfrm>
        </p:spPr>
        <p:txBody>
          <a:bodyPr/>
          <a:lstStyle/>
          <a:p>
            <a:r>
              <a:rPr lang="zh-CN" altLang="en-US" sz="3600" dirty="0"/>
              <a:t>重载为类成员的运算符函数定义形式</a:t>
            </a:r>
          </a:p>
        </p:txBody>
      </p:sp>
      <p:sp>
        <p:nvSpPr>
          <p:cNvPr id="3" name="内容占位符 2"/>
          <p:cNvSpPr>
            <a:spLocks noGrp="1"/>
          </p:cNvSpPr>
          <p:nvPr>
            <p:ph idx="1"/>
          </p:nvPr>
        </p:nvSpPr>
        <p:spPr>
          <a:xfrm>
            <a:off x="457081" y="1556792"/>
            <a:ext cx="8229838" cy="4296966"/>
          </a:xfrm>
        </p:spPr>
        <p:txBody>
          <a:bodyPr/>
          <a:lstStyle/>
          <a:p>
            <a:pPr marL="109537" indent="0">
              <a:buNone/>
            </a:pPr>
            <a:r>
              <a:rPr lang="zh-CN" altLang="en-US" sz="2400" dirty="0"/>
              <a:t>函数类型  </a:t>
            </a:r>
            <a:r>
              <a:rPr lang="en-US" altLang="zh-CN" sz="2400" dirty="0"/>
              <a:t>operator </a:t>
            </a:r>
            <a:r>
              <a:rPr lang="zh-CN" altLang="en-US" sz="2400" dirty="0"/>
              <a:t>运算符（形参）</a:t>
            </a:r>
          </a:p>
          <a:p>
            <a:pPr marL="109537" indent="0">
              <a:buNone/>
            </a:pPr>
            <a:r>
              <a:rPr lang="en-US" altLang="zh-CN" sz="2400" dirty="0"/>
              <a:t>{</a:t>
            </a:r>
          </a:p>
          <a:p>
            <a:pPr marL="109537" indent="0">
              <a:buNone/>
            </a:pPr>
            <a:r>
              <a:rPr lang="en-US" altLang="zh-CN" sz="2400" dirty="0"/>
              <a:t>       ......</a:t>
            </a:r>
          </a:p>
          <a:p>
            <a:pPr marL="109537" indent="0">
              <a:buNone/>
            </a:pPr>
            <a:r>
              <a:rPr lang="en-US" altLang="zh-CN" sz="2400" dirty="0"/>
              <a:t>}</a:t>
            </a:r>
          </a:p>
          <a:p>
            <a:pPr marL="109537" indent="0">
              <a:buNone/>
            </a:pPr>
            <a:r>
              <a:rPr lang="zh-CN" altLang="en-US" sz="2400" dirty="0"/>
              <a:t>形参参数个数</a:t>
            </a:r>
            <a:r>
              <a:rPr lang="en-US" altLang="zh-CN" sz="2400" dirty="0"/>
              <a:t>=</a:t>
            </a:r>
            <a:r>
              <a:rPr lang="zh-CN" altLang="en-US" sz="2400" dirty="0"/>
              <a:t>原操作数个数</a:t>
            </a:r>
            <a:r>
              <a:rPr lang="en-US" altLang="zh-CN" sz="2400" dirty="0"/>
              <a:t>-1	</a:t>
            </a:r>
            <a:endParaRPr lang="en-US" altLang="zh-CN" sz="2400" dirty="0">
              <a:solidFill>
                <a:schemeClr val="accent3"/>
              </a:solidFill>
            </a:endParaRPr>
          </a:p>
        </p:txBody>
      </p:sp>
      <p:sp>
        <p:nvSpPr>
          <p:cNvPr id="2" name="灯片编号占位符 1">
            <a:extLst>
              <a:ext uri="{FF2B5EF4-FFF2-40B4-BE49-F238E27FC236}">
                <a16:creationId xmlns:a16="http://schemas.microsoft.com/office/drawing/2014/main" id="{AAFE7A7F-D9C8-4DDF-AB4F-C75E40701756}"/>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11</a:t>
            </a:fld>
            <a:endParaRPr lang="en-US" altLang="zh-CN">
              <a:solidFill>
                <a:prstClr val="white"/>
              </a:solidFill>
            </a:endParaRPr>
          </a:p>
        </p:txBody>
      </p:sp>
    </p:spTree>
    <p:extLst>
      <p:ext uri="{BB962C8B-B14F-4D97-AF65-F5344CB8AC3E}">
        <p14:creationId xmlns:p14="http://schemas.microsoft.com/office/powerpoint/2010/main" val="387299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51520" y="209004"/>
            <a:ext cx="10167938" cy="836613"/>
          </a:xfrm>
        </p:spPr>
        <p:txBody>
          <a:bodyPr/>
          <a:lstStyle/>
          <a:p>
            <a:pPr eaLnBrk="1" hangingPunct="1"/>
            <a:r>
              <a:rPr lang="zh-CN" altLang="en-US" sz="3600" dirty="0"/>
              <a:t>例</a:t>
            </a:r>
            <a:r>
              <a:rPr lang="en-US" altLang="zh-CN" sz="3600" dirty="0"/>
              <a:t>8-1 </a:t>
            </a:r>
            <a:r>
              <a:rPr lang="zh-CN" altLang="en-US" sz="3600" dirty="0"/>
              <a:t>复数类加减法运算重载为成员函数</a:t>
            </a:r>
            <a:endParaRPr lang="zh-CN" altLang="en-US" sz="3600" dirty="0">
              <a:solidFill>
                <a:srgbClr val="003399"/>
              </a:solidFill>
            </a:endParaRPr>
          </a:p>
        </p:txBody>
      </p:sp>
      <p:sp>
        <p:nvSpPr>
          <p:cNvPr id="3" name="内容占位符 2"/>
          <p:cNvSpPr>
            <a:spLocks noGrp="1"/>
          </p:cNvSpPr>
          <p:nvPr>
            <p:ph idx="1"/>
          </p:nvPr>
        </p:nvSpPr>
        <p:spPr>
          <a:xfrm>
            <a:off x="274293" y="1248857"/>
            <a:ext cx="7143750" cy="3311525"/>
          </a:xfrm>
        </p:spPr>
        <p:txBody>
          <a:bodyPr>
            <a:normAutofit/>
          </a:bodyPr>
          <a:lstStyle/>
          <a:p>
            <a:pPr marL="0" indent="0" eaLnBrk="1" fontAlgn="auto" hangingPunct="1">
              <a:lnSpc>
                <a:spcPct val="120000"/>
              </a:lnSpc>
              <a:spcAft>
                <a:spcPts val="0"/>
              </a:spcAft>
              <a:buClr>
                <a:schemeClr val="accent3"/>
              </a:buClr>
              <a:defRPr/>
            </a:pPr>
            <a:r>
              <a:rPr lang="zh-CN" altLang="en-US" sz="2600" dirty="0"/>
              <a:t>  要求</a:t>
            </a:r>
            <a:r>
              <a:rPr lang="en-US" altLang="zh-CN" sz="2600" dirty="0"/>
              <a:t>:</a:t>
            </a:r>
            <a:r>
              <a:rPr lang="zh-CN" altLang="en-US" sz="2600" dirty="0"/>
              <a:t> </a:t>
            </a:r>
            <a:endParaRPr lang="en-US" altLang="zh-CN" sz="2600" dirty="0"/>
          </a:p>
          <a:p>
            <a:pPr marL="658368" lvl="1" indent="-246888" eaLnBrk="1" fontAlgn="auto" hangingPunct="1">
              <a:lnSpc>
                <a:spcPct val="120000"/>
              </a:lnSpc>
              <a:spcAft>
                <a:spcPts val="0"/>
              </a:spcAft>
              <a:buFont typeface="Georgia"/>
              <a:buChar char="▫"/>
              <a:defRPr/>
            </a:pPr>
            <a:r>
              <a:rPr lang="zh-CN" altLang="en-US" dirty="0"/>
              <a:t>将</a:t>
            </a:r>
            <a:r>
              <a:rPr lang="en-US" altLang="zh-CN" dirty="0"/>
              <a:t>+</a:t>
            </a:r>
            <a:r>
              <a:rPr lang="zh-CN" altLang="en-US" dirty="0"/>
              <a:t>、</a:t>
            </a:r>
            <a:r>
              <a:rPr lang="en-US" altLang="zh-CN" dirty="0"/>
              <a:t>-</a:t>
            </a:r>
            <a:r>
              <a:rPr lang="zh-CN" altLang="en-US" dirty="0"/>
              <a:t>运算重载为复数类的成员函数。</a:t>
            </a:r>
          </a:p>
          <a:p>
            <a:pPr marL="0" indent="0" eaLnBrk="1" fontAlgn="auto" hangingPunct="1">
              <a:lnSpc>
                <a:spcPct val="120000"/>
              </a:lnSpc>
              <a:spcAft>
                <a:spcPts val="0"/>
              </a:spcAft>
              <a:buClr>
                <a:schemeClr val="accent3"/>
              </a:buClr>
              <a:defRPr/>
            </a:pPr>
            <a:r>
              <a:rPr lang="zh-CN" altLang="en-US" sz="2600" dirty="0"/>
              <a:t>  规则</a:t>
            </a:r>
            <a:r>
              <a:rPr lang="en-US" altLang="zh-CN" sz="2600" dirty="0"/>
              <a:t>:</a:t>
            </a:r>
          </a:p>
          <a:p>
            <a:pPr marL="658368" lvl="1" indent="-246888" eaLnBrk="1" fontAlgn="auto" hangingPunct="1">
              <a:lnSpc>
                <a:spcPct val="120000"/>
              </a:lnSpc>
              <a:spcAft>
                <a:spcPts val="0"/>
              </a:spcAft>
              <a:buFont typeface="Georgia"/>
              <a:buChar char="▫"/>
              <a:defRPr/>
            </a:pPr>
            <a:r>
              <a:rPr lang="zh-CN" altLang="en-US" dirty="0"/>
              <a:t>实部和虚部分别相加减。</a:t>
            </a:r>
          </a:p>
          <a:p>
            <a:pPr marL="0" indent="0" eaLnBrk="1" fontAlgn="auto" hangingPunct="1">
              <a:lnSpc>
                <a:spcPct val="120000"/>
              </a:lnSpc>
              <a:spcAft>
                <a:spcPts val="0"/>
              </a:spcAft>
              <a:buClr>
                <a:schemeClr val="accent3"/>
              </a:buClr>
              <a:defRPr/>
            </a:pPr>
            <a:r>
              <a:rPr lang="zh-CN" altLang="en-US" sz="2600" dirty="0"/>
              <a:t>  操作数</a:t>
            </a:r>
            <a:r>
              <a:rPr lang="en-US" altLang="zh-CN" sz="2600" dirty="0"/>
              <a:t>:</a:t>
            </a:r>
          </a:p>
          <a:p>
            <a:pPr marL="658368" lvl="1" indent="-246888" eaLnBrk="1" fontAlgn="auto" hangingPunct="1">
              <a:lnSpc>
                <a:spcPct val="120000"/>
              </a:lnSpc>
              <a:spcAft>
                <a:spcPts val="0"/>
              </a:spcAft>
              <a:buFont typeface="Georgia"/>
              <a:buChar char="▫"/>
              <a:defRPr/>
            </a:pPr>
            <a:r>
              <a:rPr lang="zh-CN" altLang="en-US" dirty="0">
                <a:latin typeface="Times New Roman" pitchFamily="18" charset="0"/>
              </a:rPr>
              <a:t>两个操作数都是复数类的对象。</a:t>
            </a:r>
          </a:p>
          <a:p>
            <a:pPr marL="365760" indent="-256032" eaLnBrk="1" fontAlgn="auto" hangingPunct="1">
              <a:spcAft>
                <a:spcPts val="0"/>
              </a:spcAft>
              <a:buClr>
                <a:schemeClr val="accent3"/>
              </a:buClr>
              <a:buFont typeface="Georgia"/>
              <a:buChar char="•"/>
              <a:defRPr/>
            </a:pPr>
            <a:endParaRPr lang="zh-CN" altLang="en-US" sz="2400" dirty="0"/>
          </a:p>
        </p:txBody>
      </p:sp>
      <p:sp>
        <p:nvSpPr>
          <p:cNvPr id="2" name="灯片编号占位符 1">
            <a:extLst>
              <a:ext uri="{FF2B5EF4-FFF2-40B4-BE49-F238E27FC236}">
                <a16:creationId xmlns:a16="http://schemas.microsoft.com/office/drawing/2014/main" id="{D1A042A3-4147-4814-B90E-FD3BEF7EE743}"/>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12</a:t>
            </a:fld>
            <a:endParaRPr lang="en-US" altLang="zh-CN">
              <a:solidFill>
                <a:prstClr val="white"/>
              </a:solidFill>
            </a:endParaRPr>
          </a:p>
        </p:txBody>
      </p:sp>
    </p:spTree>
    <p:extLst>
      <p:ext uri="{BB962C8B-B14F-4D97-AF65-F5344CB8AC3E}">
        <p14:creationId xmlns:p14="http://schemas.microsoft.com/office/powerpoint/2010/main" val="355754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629829" y="-75878"/>
            <a:ext cx="6517960" cy="864096"/>
          </a:xfrm>
        </p:spPr>
        <p:txBody>
          <a:bodyPr/>
          <a:lstStyle/>
          <a:p>
            <a:r>
              <a:rPr lang="zh-CN" altLang="en-US" sz="2800" dirty="0">
                <a:solidFill>
                  <a:srgbClr val="003399"/>
                </a:solidFill>
              </a:rPr>
              <a:t>例</a:t>
            </a:r>
            <a:r>
              <a:rPr lang="en-US" altLang="zh-CN" sz="2800" dirty="0">
                <a:solidFill>
                  <a:srgbClr val="003399"/>
                </a:solidFill>
              </a:rPr>
              <a:t>8-1</a:t>
            </a:r>
            <a:r>
              <a:rPr lang="zh-CN" altLang="en-US" sz="2800" dirty="0">
                <a:solidFill>
                  <a:srgbClr val="003399"/>
                </a:solidFill>
              </a:rPr>
              <a:t>复数类加减法运算重载为成员函数</a:t>
            </a:r>
          </a:p>
        </p:txBody>
      </p:sp>
      <p:sp>
        <p:nvSpPr>
          <p:cNvPr id="3" name="内容占位符 2"/>
          <p:cNvSpPr>
            <a:spLocks noGrp="1"/>
          </p:cNvSpPr>
          <p:nvPr>
            <p:ph idx="1"/>
          </p:nvPr>
        </p:nvSpPr>
        <p:spPr>
          <a:xfrm>
            <a:off x="142272" y="548680"/>
            <a:ext cx="9036496" cy="5521102"/>
          </a:xfrm>
        </p:spPr>
        <p:txBody>
          <a:bodyPr/>
          <a:lstStyle/>
          <a:p>
            <a:r>
              <a:rPr lang="en-US" altLang="zh-CN" sz="2000" dirty="0"/>
              <a:t>#include &lt;iostream&gt;</a:t>
            </a:r>
          </a:p>
          <a:p>
            <a:r>
              <a:rPr lang="en-US" altLang="zh-CN" sz="2000" dirty="0"/>
              <a:t>using namespace std;</a:t>
            </a:r>
          </a:p>
          <a:p>
            <a:r>
              <a:rPr lang="en-US" altLang="zh-CN" sz="2000" dirty="0"/>
              <a:t>class Complex {</a:t>
            </a:r>
            <a:endParaRPr lang="zh-CN" altLang="en-US" sz="2000" dirty="0"/>
          </a:p>
          <a:p>
            <a:r>
              <a:rPr lang="en-US" altLang="zh-CN" sz="2000" dirty="0"/>
              <a:t>public:</a:t>
            </a:r>
            <a:endParaRPr lang="zh-CN" altLang="en-US" sz="2000" dirty="0"/>
          </a:p>
          <a:p>
            <a:r>
              <a:rPr lang="zh-CN" altLang="en-US" sz="2000" dirty="0"/>
              <a:t>	</a:t>
            </a:r>
            <a:r>
              <a:rPr lang="en-US" altLang="zh-CN" sz="2000" dirty="0"/>
              <a:t>Complex(double r = 0.0, double </a:t>
            </a:r>
            <a:r>
              <a:rPr lang="en-US" altLang="zh-CN" sz="2000" dirty="0" err="1"/>
              <a:t>i</a:t>
            </a:r>
            <a:r>
              <a:rPr lang="en-US" altLang="zh-CN" sz="2000" dirty="0"/>
              <a:t> = 0.0) : real(r), </a:t>
            </a:r>
            <a:r>
              <a:rPr lang="en-US" altLang="zh-CN" sz="2000" dirty="0" err="1"/>
              <a:t>imag</a:t>
            </a:r>
            <a:r>
              <a:rPr lang="en-US" altLang="zh-CN" sz="2000" dirty="0"/>
              <a:t>(</a:t>
            </a:r>
            <a:r>
              <a:rPr lang="en-US" altLang="zh-CN" sz="2000" dirty="0" err="1"/>
              <a:t>i</a:t>
            </a:r>
            <a:r>
              <a:rPr lang="en-US" altLang="zh-CN" sz="2000" dirty="0"/>
              <a:t>) { }</a:t>
            </a:r>
            <a:endParaRPr lang="zh-CN" altLang="en-US" sz="2000" dirty="0"/>
          </a:p>
          <a:p>
            <a:r>
              <a:rPr lang="zh-CN" altLang="en-US" sz="2000" dirty="0"/>
              <a:t>	</a:t>
            </a:r>
            <a:r>
              <a:rPr lang="en-US" altLang="zh-CN" sz="2000" dirty="0"/>
              <a:t>//</a:t>
            </a:r>
            <a:r>
              <a:rPr lang="zh-CN" altLang="en-US" sz="2000" dirty="0"/>
              <a:t>运算符</a:t>
            </a:r>
            <a:r>
              <a:rPr lang="en-US" altLang="zh-CN" sz="2000" dirty="0"/>
              <a:t>+</a:t>
            </a:r>
            <a:r>
              <a:rPr lang="zh-CN" altLang="en-US" sz="2000" dirty="0"/>
              <a:t>重载成员函数</a:t>
            </a:r>
            <a:endParaRPr lang="en-US" altLang="zh-CN" sz="2000" dirty="0"/>
          </a:p>
          <a:p>
            <a:r>
              <a:rPr lang="en-US" altLang="zh-CN" sz="2000" dirty="0"/>
              <a:t>         Complex </a:t>
            </a:r>
            <a:r>
              <a:rPr lang="en-US" altLang="zh-CN" sz="2000" dirty="0">
                <a:solidFill>
                  <a:schemeClr val="accent3"/>
                </a:solidFill>
              </a:rPr>
              <a:t>operator + </a:t>
            </a:r>
            <a:r>
              <a:rPr lang="en-US" altLang="zh-CN" sz="2000" dirty="0"/>
              <a:t>(const Complex &amp;c2) const;</a:t>
            </a:r>
            <a:endParaRPr lang="zh-CN" altLang="en-US" sz="2000" dirty="0"/>
          </a:p>
          <a:p>
            <a:r>
              <a:rPr lang="zh-CN" altLang="en-US" sz="2000" dirty="0"/>
              <a:t>	</a:t>
            </a:r>
            <a:r>
              <a:rPr lang="en-US" altLang="zh-CN" sz="2000" dirty="0"/>
              <a:t>//</a:t>
            </a:r>
            <a:r>
              <a:rPr lang="zh-CN" altLang="en-US" sz="2000" dirty="0"/>
              <a:t>运算符</a:t>
            </a:r>
            <a:r>
              <a:rPr lang="en-US" altLang="zh-CN" sz="2000" dirty="0"/>
              <a:t>-</a:t>
            </a:r>
            <a:r>
              <a:rPr lang="zh-CN" altLang="en-US" sz="2000" dirty="0"/>
              <a:t>重载成员函数</a:t>
            </a:r>
            <a:endParaRPr lang="en-US" altLang="zh-CN" sz="2000" dirty="0"/>
          </a:p>
          <a:p>
            <a:r>
              <a:rPr lang="en-US" altLang="zh-CN" sz="2000" dirty="0"/>
              <a:t>         Complex </a:t>
            </a:r>
            <a:r>
              <a:rPr lang="en-US" altLang="zh-CN" sz="2000" dirty="0">
                <a:solidFill>
                  <a:schemeClr val="accent3"/>
                </a:solidFill>
              </a:rPr>
              <a:t>operator -</a:t>
            </a:r>
            <a:r>
              <a:rPr lang="en-US" altLang="zh-CN" sz="2000" dirty="0"/>
              <a:t> (const Complex &amp;c2) const;</a:t>
            </a:r>
            <a:endParaRPr lang="zh-CN" altLang="en-US" sz="2000" dirty="0"/>
          </a:p>
          <a:p>
            <a:r>
              <a:rPr lang="zh-CN" altLang="en-US" sz="2000" dirty="0"/>
              <a:t>	</a:t>
            </a:r>
            <a:r>
              <a:rPr lang="en-US" altLang="zh-CN" sz="2000" dirty="0"/>
              <a:t>void display() const;	//</a:t>
            </a:r>
            <a:r>
              <a:rPr lang="zh-CN" altLang="en-US" sz="2000" dirty="0"/>
              <a:t>输出复数</a:t>
            </a:r>
          </a:p>
          <a:p>
            <a:r>
              <a:rPr lang="en-US" altLang="zh-CN" sz="2000" dirty="0"/>
              <a:t>private:</a:t>
            </a:r>
            <a:endParaRPr lang="zh-CN" altLang="en-US" sz="2000" dirty="0"/>
          </a:p>
          <a:p>
            <a:r>
              <a:rPr lang="zh-CN" altLang="en-US" sz="2000" dirty="0"/>
              <a:t>	</a:t>
            </a:r>
            <a:r>
              <a:rPr lang="en-US" altLang="zh-CN" sz="2000" dirty="0"/>
              <a:t>double real;	//</a:t>
            </a:r>
            <a:r>
              <a:rPr lang="zh-CN" altLang="en-US" sz="2000" dirty="0"/>
              <a:t>复数实部</a:t>
            </a:r>
          </a:p>
          <a:p>
            <a:r>
              <a:rPr lang="zh-CN" altLang="en-US" sz="2000" dirty="0"/>
              <a:t>	</a:t>
            </a:r>
            <a:r>
              <a:rPr lang="en-US" altLang="zh-CN" sz="2000" dirty="0"/>
              <a:t>double </a:t>
            </a:r>
            <a:r>
              <a:rPr lang="en-US" altLang="zh-CN" sz="2000" dirty="0" err="1"/>
              <a:t>imag</a:t>
            </a:r>
            <a:r>
              <a:rPr lang="en-US" altLang="zh-CN" sz="2000" dirty="0"/>
              <a:t>;	//</a:t>
            </a:r>
            <a:r>
              <a:rPr lang="zh-CN" altLang="en-US" sz="2000" dirty="0"/>
              <a:t>复数虚部</a:t>
            </a:r>
          </a:p>
          <a:p>
            <a:r>
              <a:rPr lang="en-US" altLang="zh-CN" sz="2000" dirty="0"/>
              <a:t>};</a:t>
            </a:r>
          </a:p>
        </p:txBody>
      </p:sp>
    </p:spTree>
    <p:extLst>
      <p:ext uri="{BB962C8B-B14F-4D97-AF65-F5344CB8AC3E}">
        <p14:creationId xmlns:p14="http://schemas.microsoft.com/office/powerpoint/2010/main" val="359260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2627784" y="-27384"/>
            <a:ext cx="6544669" cy="864096"/>
          </a:xfrm>
        </p:spPr>
        <p:txBody>
          <a:bodyPr/>
          <a:lstStyle/>
          <a:p>
            <a:r>
              <a:rPr lang="zh-CN" altLang="en-US" sz="2800" dirty="0">
                <a:solidFill>
                  <a:srgbClr val="003399"/>
                </a:solidFill>
              </a:rPr>
              <a:t>例</a:t>
            </a:r>
            <a:r>
              <a:rPr lang="en-US" altLang="zh-CN" sz="2800" dirty="0">
                <a:solidFill>
                  <a:srgbClr val="003399"/>
                </a:solidFill>
              </a:rPr>
              <a:t>8-1</a:t>
            </a:r>
            <a:r>
              <a:rPr lang="zh-CN" altLang="en-US" sz="2800" dirty="0">
                <a:solidFill>
                  <a:srgbClr val="003399"/>
                </a:solidFill>
              </a:rPr>
              <a:t>复数类加减法运算重载为成员函数</a:t>
            </a:r>
          </a:p>
        </p:txBody>
      </p:sp>
      <p:sp>
        <p:nvSpPr>
          <p:cNvPr id="3" name="内容占位符 2"/>
          <p:cNvSpPr>
            <a:spLocks noGrp="1"/>
          </p:cNvSpPr>
          <p:nvPr>
            <p:ph idx="1"/>
          </p:nvPr>
        </p:nvSpPr>
        <p:spPr>
          <a:xfrm>
            <a:off x="107504" y="764704"/>
            <a:ext cx="7643311" cy="5521102"/>
          </a:xfrm>
        </p:spPr>
        <p:txBody>
          <a:bodyPr/>
          <a:lstStyle/>
          <a:p>
            <a:r>
              <a:rPr lang="en-US" altLang="zh-CN" sz="2000" dirty="0"/>
              <a:t>Complex Complex::</a:t>
            </a:r>
            <a:r>
              <a:rPr lang="en-US" altLang="zh-CN" sz="2000" dirty="0">
                <a:solidFill>
                  <a:schemeClr val="accent3"/>
                </a:solidFill>
              </a:rPr>
              <a:t>operator+(</a:t>
            </a:r>
            <a:r>
              <a:rPr lang="en-US" altLang="zh-CN" sz="2000" dirty="0"/>
              <a:t>const Complex &amp;c2) const{</a:t>
            </a:r>
            <a:endParaRPr lang="zh-CN" altLang="en-US" sz="2000" dirty="0"/>
          </a:p>
          <a:p>
            <a:r>
              <a:rPr lang="en-US" altLang="zh-CN" sz="2000" dirty="0"/>
              <a:t>  //</a:t>
            </a:r>
            <a:r>
              <a:rPr lang="zh-CN" altLang="en-US" sz="2000" dirty="0"/>
              <a:t>创建一个临时无名对象作为返回值	</a:t>
            </a:r>
            <a:endParaRPr lang="en-US" altLang="zh-CN" sz="2000" dirty="0"/>
          </a:p>
          <a:p>
            <a:r>
              <a:rPr lang="en-US" altLang="zh-CN" sz="2000" dirty="0"/>
              <a:t>          return Complex(real+c2.real, imag+c2.imag); </a:t>
            </a:r>
            <a:endParaRPr lang="zh-CN" altLang="en-US" sz="2000" dirty="0"/>
          </a:p>
          <a:p>
            <a:r>
              <a:rPr lang="en-US" altLang="zh-CN" sz="2000" dirty="0"/>
              <a:t>}</a:t>
            </a:r>
          </a:p>
          <a:p>
            <a:endParaRPr lang="en-US" altLang="zh-CN" sz="2000" dirty="0"/>
          </a:p>
          <a:p>
            <a:r>
              <a:rPr lang="en-US" altLang="zh-CN" sz="2000" dirty="0"/>
              <a:t>Complex Complex::</a:t>
            </a:r>
            <a:r>
              <a:rPr lang="en-US" altLang="zh-CN" sz="2000" dirty="0">
                <a:solidFill>
                  <a:schemeClr val="accent3"/>
                </a:solidFill>
              </a:rPr>
              <a:t>operator-</a:t>
            </a:r>
            <a:r>
              <a:rPr lang="en-US" altLang="zh-CN" sz="2000" dirty="0"/>
              <a:t>(const Complex &amp;c2) const{</a:t>
            </a:r>
            <a:endParaRPr lang="zh-CN" altLang="en-US" sz="2000" dirty="0"/>
          </a:p>
          <a:p>
            <a:r>
              <a:rPr lang="en-US" altLang="zh-CN" sz="2000" dirty="0"/>
              <a:t> //</a:t>
            </a:r>
            <a:r>
              <a:rPr lang="zh-CN" altLang="en-US" sz="2000" dirty="0"/>
              <a:t>创建一个临时无名对象作为返回值</a:t>
            </a:r>
            <a:endParaRPr lang="en-US" altLang="zh-CN" sz="2000" dirty="0"/>
          </a:p>
          <a:p>
            <a:r>
              <a:rPr lang="zh-CN" altLang="en-US" sz="2000" dirty="0"/>
              <a:t>	</a:t>
            </a:r>
            <a:r>
              <a:rPr lang="en-US" altLang="zh-CN" sz="2000" dirty="0"/>
              <a:t>return Complex(real-c2.real, imag-c2.imag); </a:t>
            </a:r>
            <a:endParaRPr lang="zh-CN" altLang="en-US" sz="2000" dirty="0"/>
          </a:p>
          <a:p>
            <a:r>
              <a:rPr lang="en-US" altLang="zh-CN" sz="2000" dirty="0"/>
              <a:t>}</a:t>
            </a:r>
          </a:p>
          <a:p>
            <a:endParaRPr lang="en-US" altLang="zh-CN" sz="2000" dirty="0"/>
          </a:p>
          <a:p>
            <a:r>
              <a:rPr lang="en-US" altLang="zh-CN" sz="2000" dirty="0"/>
              <a:t>void Complex::display() const {</a:t>
            </a:r>
          </a:p>
          <a:p>
            <a:r>
              <a:rPr lang="en-US" altLang="zh-CN" sz="2000" dirty="0"/>
              <a:t>	</a:t>
            </a:r>
            <a:r>
              <a:rPr lang="en-US" altLang="zh-CN" sz="2000" dirty="0" err="1"/>
              <a:t>cout</a:t>
            </a:r>
            <a:r>
              <a:rPr lang="en-US" altLang="zh-CN" sz="2000" dirty="0"/>
              <a:t>&lt;&lt;"("&lt;&lt;real&lt;&lt;", "&lt;&lt;</a:t>
            </a:r>
            <a:r>
              <a:rPr lang="en-US" altLang="zh-CN" sz="2000" dirty="0" err="1"/>
              <a:t>imag</a:t>
            </a:r>
            <a:r>
              <a:rPr lang="en-US" altLang="zh-CN" sz="2000" dirty="0"/>
              <a:t>&lt;&lt;")"&lt;&lt;</a:t>
            </a:r>
            <a:r>
              <a:rPr lang="en-US" altLang="zh-CN" sz="2000" dirty="0" err="1"/>
              <a:t>endl</a:t>
            </a:r>
            <a:r>
              <a:rPr lang="en-US" altLang="zh-CN" sz="2000" dirty="0"/>
              <a:t>;</a:t>
            </a:r>
          </a:p>
          <a:p>
            <a:r>
              <a:rPr lang="en-US" altLang="zh-CN" sz="2000" dirty="0"/>
              <a:t>}</a:t>
            </a:r>
          </a:p>
        </p:txBody>
      </p:sp>
      <p:sp>
        <p:nvSpPr>
          <p:cNvPr id="2" name="对话气泡: 圆角矩形 1">
            <a:extLst>
              <a:ext uri="{FF2B5EF4-FFF2-40B4-BE49-F238E27FC236}">
                <a16:creationId xmlns:a16="http://schemas.microsoft.com/office/drawing/2014/main" id="{11E9ACF8-96CA-E2D5-2C23-9C0E90334C87}"/>
              </a:ext>
            </a:extLst>
          </p:cNvPr>
          <p:cNvSpPr/>
          <p:nvPr/>
        </p:nvSpPr>
        <p:spPr>
          <a:xfrm>
            <a:off x="6782858" y="1340768"/>
            <a:ext cx="2109622" cy="864096"/>
          </a:xfrm>
          <a:prstGeom prst="wedgeRoundRectCallout">
            <a:avLst>
              <a:gd name="adj1" fmla="val -68345"/>
              <a:gd name="adj2" fmla="val 43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创建临时无名对象作为返回值</a:t>
            </a:r>
          </a:p>
        </p:txBody>
      </p:sp>
    </p:spTree>
    <p:extLst>
      <p:ext uri="{BB962C8B-B14F-4D97-AF65-F5344CB8AC3E}">
        <p14:creationId xmlns:p14="http://schemas.microsoft.com/office/powerpoint/2010/main" val="3638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2627784" y="-147886"/>
            <a:ext cx="6922500" cy="864096"/>
          </a:xfrm>
        </p:spPr>
        <p:txBody>
          <a:bodyPr/>
          <a:lstStyle/>
          <a:p>
            <a:r>
              <a:rPr lang="zh-CN" altLang="en-US" sz="2800" dirty="0">
                <a:solidFill>
                  <a:srgbClr val="003399"/>
                </a:solidFill>
              </a:rPr>
              <a:t>例</a:t>
            </a:r>
            <a:r>
              <a:rPr lang="en-US" altLang="zh-CN" sz="2800" dirty="0">
                <a:solidFill>
                  <a:srgbClr val="003399"/>
                </a:solidFill>
              </a:rPr>
              <a:t>8-1</a:t>
            </a:r>
            <a:r>
              <a:rPr lang="zh-CN" altLang="en-US" sz="2800" dirty="0">
                <a:solidFill>
                  <a:srgbClr val="003399"/>
                </a:solidFill>
              </a:rPr>
              <a:t>复数类加减法运算重载为成员函数</a:t>
            </a:r>
          </a:p>
        </p:txBody>
      </p:sp>
      <p:sp>
        <p:nvSpPr>
          <p:cNvPr id="3" name="内容占位符 2"/>
          <p:cNvSpPr>
            <a:spLocks noGrp="1"/>
          </p:cNvSpPr>
          <p:nvPr>
            <p:ph idx="1"/>
          </p:nvPr>
        </p:nvSpPr>
        <p:spPr>
          <a:xfrm>
            <a:off x="197623" y="836712"/>
            <a:ext cx="6922500" cy="5521102"/>
          </a:xfrm>
        </p:spPr>
        <p:txBody>
          <a:bodyPr/>
          <a:lstStyle/>
          <a:p>
            <a:r>
              <a:rPr lang="en-US" altLang="zh-CN" sz="2000" dirty="0"/>
              <a:t>int main() {</a:t>
            </a:r>
            <a:endParaRPr lang="zh-CN" altLang="en-US" sz="2000" dirty="0"/>
          </a:p>
          <a:p>
            <a:r>
              <a:rPr lang="zh-CN" altLang="en-US" sz="2000" dirty="0"/>
              <a:t>	</a:t>
            </a:r>
            <a:r>
              <a:rPr lang="en-US" altLang="zh-CN" sz="2000" dirty="0"/>
              <a:t>Complex c1(5, 4), c2(2, 10), c3;</a:t>
            </a:r>
            <a:endParaRPr lang="zh-CN" altLang="en-US" sz="2000" dirty="0"/>
          </a:p>
          <a:p>
            <a:r>
              <a:rPr lang="zh-CN" altLang="en-US" sz="2000" dirty="0"/>
              <a:t>	</a:t>
            </a:r>
            <a:r>
              <a:rPr lang="en-US" altLang="zh-CN" sz="2000" dirty="0" err="1"/>
              <a:t>cout</a:t>
            </a:r>
            <a:r>
              <a:rPr lang="en-US" altLang="zh-CN" sz="2000" dirty="0"/>
              <a:t> &lt;&lt; "c1 = "; c1.display();</a:t>
            </a:r>
          </a:p>
          <a:p>
            <a:r>
              <a:rPr lang="en-US" altLang="zh-CN" sz="2000" dirty="0"/>
              <a:t>	</a:t>
            </a:r>
            <a:r>
              <a:rPr lang="en-US" altLang="zh-CN" sz="2000" dirty="0" err="1"/>
              <a:t>cout</a:t>
            </a:r>
            <a:r>
              <a:rPr lang="en-US" altLang="zh-CN" sz="2000" dirty="0"/>
              <a:t> &lt;&lt; "c2 = "; c2.display();</a:t>
            </a:r>
          </a:p>
          <a:p>
            <a:r>
              <a:rPr lang="en-US" altLang="zh-CN" sz="2000" dirty="0"/>
              <a:t>	c3 = c1 - c2;	//</a:t>
            </a:r>
            <a:r>
              <a:rPr lang="zh-CN" altLang="en-US" sz="2000" dirty="0"/>
              <a:t>使用重载运算符完成复数减法</a:t>
            </a:r>
          </a:p>
          <a:p>
            <a:r>
              <a:rPr lang="zh-CN" altLang="en-US" sz="2000" dirty="0"/>
              <a:t>	</a:t>
            </a:r>
            <a:r>
              <a:rPr lang="en-US" altLang="zh-CN" sz="2000" dirty="0" err="1"/>
              <a:t>cout</a:t>
            </a:r>
            <a:r>
              <a:rPr lang="en-US" altLang="zh-CN" sz="2000" dirty="0"/>
              <a:t> &lt;&lt; "c3 = c1 - c2 = "; c3.display();</a:t>
            </a:r>
          </a:p>
          <a:p>
            <a:r>
              <a:rPr lang="en-US" altLang="zh-CN" sz="2000" dirty="0"/>
              <a:t>	c3 = c1 + c2;	//</a:t>
            </a:r>
            <a:r>
              <a:rPr lang="zh-CN" altLang="en-US" sz="2000" dirty="0"/>
              <a:t>使用重载运算符完成复数加法</a:t>
            </a:r>
          </a:p>
          <a:p>
            <a:r>
              <a:rPr lang="zh-CN" altLang="en-US" sz="2000" dirty="0"/>
              <a:t>	</a:t>
            </a:r>
            <a:r>
              <a:rPr lang="en-US" altLang="zh-CN" sz="2000" dirty="0" err="1"/>
              <a:t>cout</a:t>
            </a:r>
            <a:r>
              <a:rPr lang="en-US" altLang="zh-CN" sz="2000" dirty="0"/>
              <a:t> &lt;&lt; "c3 = c1 + c2 = "; c3.display();</a:t>
            </a:r>
          </a:p>
          <a:p>
            <a:r>
              <a:rPr lang="en-US" altLang="zh-CN" sz="2000" dirty="0"/>
              <a:t>	return 0;</a:t>
            </a:r>
          </a:p>
          <a:p>
            <a:r>
              <a:rPr lang="en-US" altLang="zh-CN" sz="2000" dirty="0"/>
              <a:t>}</a:t>
            </a:r>
          </a:p>
        </p:txBody>
      </p:sp>
      <p:sp>
        <p:nvSpPr>
          <p:cNvPr id="6" name="内容占位符 2"/>
          <p:cNvSpPr txBox="1">
            <a:spLocks/>
          </p:cNvSpPr>
          <p:nvPr/>
        </p:nvSpPr>
        <p:spPr bwMode="auto">
          <a:xfrm>
            <a:off x="4139952" y="3597457"/>
            <a:ext cx="3456384" cy="1775759"/>
          </a:xfrm>
          <a:prstGeom prst="rect">
            <a:avLst/>
          </a:prstGeom>
          <a:solidFill>
            <a:srgbClr val="FFFF00"/>
          </a:solidFill>
          <a:ln w="9525">
            <a:noFill/>
            <a:miter lim="800000"/>
            <a:headEnd/>
            <a:tailEnd/>
          </a:ln>
        </p:spPr>
        <p:txBody>
          <a:bodyPr>
            <a:normAutofit/>
          </a:bodyPr>
          <a:lstStyle/>
          <a:p>
            <a:pPr marL="365760" indent="-256032" algn="just" fontAlgn="auto">
              <a:spcBef>
                <a:spcPts val="300"/>
              </a:spcBef>
              <a:spcAft>
                <a:spcPts val="0"/>
              </a:spcAft>
              <a:buClr>
                <a:srgbClr val="A04DA3"/>
              </a:buClr>
              <a:defRPr/>
            </a:pPr>
            <a:r>
              <a:rPr kumimoji="0" lang="zh-CN" altLang="en-US" sz="2000" dirty="0">
                <a:solidFill>
                  <a:prstClr val="black"/>
                </a:solidFill>
                <a:latin typeface="Consolas" pitchFamily="49" charset="0"/>
                <a:ea typeface="微软雅黑" pitchFamily="34" charset="-122"/>
              </a:rPr>
              <a:t>输出的结果为：</a:t>
            </a:r>
          </a:p>
          <a:p>
            <a:pPr marL="365760" indent="-256032" algn="just" fontAlgn="auto">
              <a:spcBef>
                <a:spcPts val="300"/>
              </a:spcBef>
              <a:spcAft>
                <a:spcPts val="0"/>
              </a:spcAft>
              <a:buClr>
                <a:srgbClr val="A04DA3"/>
              </a:buClr>
              <a:defRPr/>
            </a:pPr>
            <a:r>
              <a:rPr kumimoji="0" lang="en-US" altLang="zh-CN" sz="2000" dirty="0">
                <a:solidFill>
                  <a:prstClr val="black"/>
                </a:solidFill>
                <a:latin typeface="Consolas" pitchFamily="49" charset="0"/>
                <a:ea typeface="微软雅黑" pitchFamily="34" charset="-122"/>
              </a:rPr>
              <a:t>c1 = (5, 4)</a:t>
            </a:r>
          </a:p>
          <a:p>
            <a:pPr marL="365760" indent="-256032" algn="just" fontAlgn="auto">
              <a:spcBef>
                <a:spcPts val="300"/>
              </a:spcBef>
              <a:spcAft>
                <a:spcPts val="0"/>
              </a:spcAft>
              <a:buClr>
                <a:srgbClr val="A04DA3"/>
              </a:buClr>
              <a:defRPr/>
            </a:pPr>
            <a:r>
              <a:rPr kumimoji="0" lang="en-US" altLang="zh-CN" sz="2000" dirty="0">
                <a:solidFill>
                  <a:prstClr val="black"/>
                </a:solidFill>
                <a:latin typeface="Consolas" pitchFamily="49" charset="0"/>
                <a:ea typeface="微软雅黑" pitchFamily="34" charset="-122"/>
              </a:rPr>
              <a:t>c2 = (2, 10)</a:t>
            </a:r>
          </a:p>
          <a:p>
            <a:pPr marL="365760" indent="-256032" algn="just" fontAlgn="auto">
              <a:spcBef>
                <a:spcPts val="300"/>
              </a:spcBef>
              <a:spcAft>
                <a:spcPts val="0"/>
              </a:spcAft>
              <a:buClr>
                <a:srgbClr val="A04DA3"/>
              </a:buClr>
              <a:defRPr/>
            </a:pPr>
            <a:r>
              <a:rPr kumimoji="0" lang="en-US" altLang="zh-CN" sz="2000" dirty="0">
                <a:solidFill>
                  <a:prstClr val="black"/>
                </a:solidFill>
                <a:latin typeface="Consolas" pitchFamily="49" charset="0"/>
                <a:ea typeface="微软雅黑" pitchFamily="34" charset="-122"/>
              </a:rPr>
              <a:t>c3 = c1 - c2 = (3, -6)</a:t>
            </a:r>
          </a:p>
          <a:p>
            <a:pPr marL="365760" indent="-256032" algn="just" fontAlgn="auto">
              <a:spcBef>
                <a:spcPts val="300"/>
              </a:spcBef>
              <a:spcAft>
                <a:spcPts val="0"/>
              </a:spcAft>
              <a:buClr>
                <a:srgbClr val="A04DA3"/>
              </a:buClr>
              <a:defRPr/>
            </a:pPr>
            <a:r>
              <a:rPr kumimoji="0" lang="en-US" altLang="zh-CN" sz="2000" dirty="0">
                <a:solidFill>
                  <a:prstClr val="black"/>
                </a:solidFill>
                <a:latin typeface="Consolas" pitchFamily="49" charset="0"/>
                <a:ea typeface="微软雅黑" pitchFamily="34" charset="-122"/>
              </a:rPr>
              <a:t>c3 = c1 + c2 = (7, 14)</a:t>
            </a:r>
          </a:p>
        </p:txBody>
      </p:sp>
    </p:spTree>
    <p:extLst>
      <p:ext uri="{BB962C8B-B14F-4D97-AF65-F5344CB8AC3E}">
        <p14:creationId xmlns:p14="http://schemas.microsoft.com/office/powerpoint/2010/main" val="268936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514C726-1798-484F-9B18-D5FAFAD1540E}"/>
              </a:ext>
            </a:extLst>
          </p:cNvPr>
          <p:cNvSpPr>
            <a:spLocks noGrp="1"/>
          </p:cNvSpPr>
          <p:nvPr>
            <p:ph type="title"/>
          </p:nvPr>
        </p:nvSpPr>
        <p:spPr>
          <a:xfrm>
            <a:off x="323528" y="56381"/>
            <a:ext cx="8229838" cy="1066800"/>
          </a:xfrm>
        </p:spPr>
        <p:txBody>
          <a:bodyPr/>
          <a:lstStyle/>
          <a:p>
            <a:r>
              <a:rPr lang="zh-CN" altLang="en-US" sz="3800" dirty="0"/>
              <a:t>前置单目运算符重载规则</a:t>
            </a:r>
          </a:p>
        </p:txBody>
      </p:sp>
      <p:sp>
        <p:nvSpPr>
          <p:cNvPr id="22531" name="内容占位符 2"/>
          <p:cNvSpPr>
            <a:spLocks noGrp="1"/>
          </p:cNvSpPr>
          <p:nvPr>
            <p:ph idx="1"/>
          </p:nvPr>
        </p:nvSpPr>
        <p:spPr>
          <a:xfrm>
            <a:off x="323528" y="1280517"/>
            <a:ext cx="8496944" cy="4296966"/>
          </a:xfrm>
        </p:spPr>
        <p:txBody>
          <a:bodyPr/>
          <a:lstStyle/>
          <a:p>
            <a:pPr algn="just"/>
            <a:r>
              <a:rPr lang="zh-CN" altLang="en-US" sz="2500" dirty="0"/>
              <a:t>对于前置单目运算符</a:t>
            </a:r>
            <a:r>
              <a:rPr lang="en-US" altLang="zh-CN" sz="2500" dirty="0"/>
              <a:t>U</a:t>
            </a:r>
            <a:r>
              <a:rPr lang="zh-CN" altLang="en-US" sz="2500" dirty="0"/>
              <a:t>，如果要重载</a:t>
            </a:r>
            <a:r>
              <a:rPr lang="en-US" altLang="zh-CN" sz="2500" dirty="0"/>
              <a:t>U</a:t>
            </a:r>
            <a:r>
              <a:rPr lang="zh-CN" altLang="en-US" sz="2500" dirty="0"/>
              <a:t>为类成员函数，使之能够实现表达式</a:t>
            </a:r>
            <a:r>
              <a:rPr lang="en-US" altLang="zh-CN" sz="2500" dirty="0"/>
              <a:t>U </a:t>
            </a:r>
            <a:r>
              <a:rPr lang="en-US" altLang="zh-CN" sz="2500" dirty="0" err="1"/>
              <a:t>oprd</a:t>
            </a:r>
            <a:r>
              <a:rPr lang="zh-CN" altLang="en-US" sz="2500" dirty="0"/>
              <a:t>，其中</a:t>
            </a:r>
            <a:r>
              <a:rPr lang="en-US" altLang="zh-CN" sz="2500" dirty="0" err="1"/>
              <a:t>oprd</a:t>
            </a:r>
            <a:r>
              <a:rPr lang="zh-CN" altLang="en-US" sz="2500" dirty="0"/>
              <a:t>为</a:t>
            </a:r>
            <a:r>
              <a:rPr lang="en-US" altLang="zh-CN" sz="2500" dirty="0"/>
              <a:t>A</a:t>
            </a:r>
            <a:r>
              <a:rPr lang="zh-CN" altLang="en-US" sz="2500" dirty="0"/>
              <a:t>类对象，则 </a:t>
            </a:r>
            <a:r>
              <a:rPr lang="en-US" altLang="zh-CN" sz="2500" dirty="0"/>
              <a:t>U </a:t>
            </a:r>
            <a:r>
              <a:rPr lang="zh-CN" altLang="en-US" sz="2500" dirty="0"/>
              <a:t>应被重载为</a:t>
            </a:r>
            <a:r>
              <a:rPr lang="en-US" altLang="zh-CN" sz="2500" dirty="0"/>
              <a:t>A</a:t>
            </a:r>
            <a:r>
              <a:rPr lang="zh-CN" altLang="en-US" sz="2500" dirty="0"/>
              <a:t>类的成员函数，无形参。</a:t>
            </a:r>
          </a:p>
          <a:p>
            <a:pPr algn="just"/>
            <a:r>
              <a:rPr lang="zh-CN" altLang="en-US" sz="2500" dirty="0"/>
              <a:t>经重载后，表达式</a:t>
            </a:r>
            <a:r>
              <a:rPr lang="en-US" altLang="en-US" sz="2500" dirty="0"/>
              <a:t> </a:t>
            </a:r>
            <a:r>
              <a:rPr lang="en-US" altLang="zh-CN" sz="2500" dirty="0"/>
              <a:t>U </a:t>
            </a:r>
            <a:r>
              <a:rPr lang="en-US" altLang="zh-CN" sz="2500" dirty="0" err="1"/>
              <a:t>oprd</a:t>
            </a:r>
            <a:r>
              <a:rPr lang="en-US" altLang="zh-CN" sz="2500" dirty="0"/>
              <a:t> </a:t>
            </a:r>
            <a:r>
              <a:rPr lang="zh-CN" altLang="en-US" sz="2500" dirty="0"/>
              <a:t>相当于 </a:t>
            </a:r>
            <a:r>
              <a:rPr lang="en-US" altLang="zh-CN" sz="2500" dirty="0" err="1"/>
              <a:t>oprd.operator</a:t>
            </a:r>
            <a:r>
              <a:rPr lang="en-US" altLang="zh-CN" sz="2500" dirty="0"/>
              <a:t> U()</a:t>
            </a:r>
          </a:p>
        </p:txBody>
      </p:sp>
      <p:sp>
        <p:nvSpPr>
          <p:cNvPr id="2" name="灯片编号占位符 1">
            <a:extLst>
              <a:ext uri="{FF2B5EF4-FFF2-40B4-BE49-F238E27FC236}">
                <a16:creationId xmlns:a16="http://schemas.microsoft.com/office/drawing/2014/main" id="{07D9DE14-3213-4E6C-988F-C051FAC71A75}"/>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16</a:t>
            </a:fld>
            <a:endParaRPr lang="en-US" altLang="zh-CN">
              <a:solidFill>
                <a:prstClr val="white"/>
              </a:solidFill>
            </a:endParaRPr>
          </a:p>
        </p:txBody>
      </p:sp>
    </p:spTree>
    <p:extLst>
      <p:ext uri="{BB962C8B-B14F-4D97-AF65-F5344CB8AC3E}">
        <p14:creationId xmlns:p14="http://schemas.microsoft.com/office/powerpoint/2010/main" val="222516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380" y="208445"/>
            <a:ext cx="8229838" cy="1066800"/>
          </a:xfrm>
        </p:spPr>
        <p:txBody>
          <a:bodyPr/>
          <a:lstStyle/>
          <a:p>
            <a:r>
              <a:rPr lang="zh-CN" altLang="en-US" dirty="0"/>
              <a:t>思考：</a:t>
            </a:r>
          </a:p>
        </p:txBody>
      </p:sp>
      <p:sp>
        <p:nvSpPr>
          <p:cNvPr id="3" name="内容占位符 2"/>
          <p:cNvSpPr>
            <a:spLocks noGrp="1"/>
          </p:cNvSpPr>
          <p:nvPr>
            <p:ph idx="1"/>
          </p:nvPr>
        </p:nvSpPr>
        <p:spPr>
          <a:xfrm>
            <a:off x="412169" y="1482102"/>
            <a:ext cx="8229838" cy="4296966"/>
          </a:xfrm>
        </p:spPr>
        <p:txBody>
          <a:bodyPr/>
          <a:lstStyle/>
          <a:p>
            <a:r>
              <a:rPr lang="zh-CN" altLang="en-US" sz="2400" dirty="0"/>
              <a:t>单目运算符前置语后置</a:t>
            </a:r>
            <a:r>
              <a:rPr lang="en-US" altLang="zh-CN" sz="2400" dirty="0"/>
              <a:t>++</a:t>
            </a:r>
            <a:r>
              <a:rPr lang="zh-CN" altLang="en-US" sz="2400" dirty="0"/>
              <a:t>、</a:t>
            </a:r>
            <a:r>
              <a:rPr lang="en-US" altLang="zh-CN" sz="2400" dirty="0"/>
              <a:t>--</a:t>
            </a:r>
            <a:r>
              <a:rPr lang="zh-CN" altLang="en-US" sz="2400" dirty="0"/>
              <a:t>如何区分呢？</a:t>
            </a:r>
          </a:p>
        </p:txBody>
      </p:sp>
      <p:sp>
        <p:nvSpPr>
          <p:cNvPr id="4" name="灯片编号占位符 3">
            <a:extLst>
              <a:ext uri="{FF2B5EF4-FFF2-40B4-BE49-F238E27FC236}">
                <a16:creationId xmlns:a16="http://schemas.microsoft.com/office/drawing/2014/main" id="{ED00BD29-CDB5-44D2-9131-16F264BED5AA}"/>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17</a:t>
            </a:fld>
            <a:endParaRPr lang="en-US" altLang="zh-CN">
              <a:solidFill>
                <a:prstClr val="white"/>
              </a:solidFill>
            </a:endParaRPr>
          </a:p>
        </p:txBody>
      </p:sp>
    </p:spTree>
    <p:extLst>
      <p:ext uri="{BB962C8B-B14F-4D97-AF65-F5344CB8AC3E}">
        <p14:creationId xmlns:p14="http://schemas.microsoft.com/office/powerpoint/2010/main" val="3465061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E16CB7C-62B6-4A44-B68F-1E1FE8E44795}"/>
              </a:ext>
            </a:extLst>
          </p:cNvPr>
          <p:cNvSpPr>
            <a:spLocks noGrp="1"/>
          </p:cNvSpPr>
          <p:nvPr>
            <p:ph type="title"/>
          </p:nvPr>
        </p:nvSpPr>
        <p:spPr>
          <a:xfrm>
            <a:off x="323528" y="44624"/>
            <a:ext cx="8229838" cy="1066800"/>
          </a:xfrm>
        </p:spPr>
        <p:txBody>
          <a:bodyPr/>
          <a:lstStyle/>
          <a:p>
            <a:r>
              <a:rPr lang="zh-CN" altLang="en-US" sz="3800" dirty="0"/>
              <a:t>后置单目运算符 </a:t>
            </a:r>
            <a:r>
              <a:rPr lang="en-US" altLang="en-US" sz="3800" dirty="0">
                <a:ea typeface="宋体" panose="02010600030101010101" pitchFamily="2" charset="-122"/>
              </a:rPr>
              <a:t>++</a:t>
            </a:r>
            <a:r>
              <a:rPr lang="zh-CN" altLang="en-US" sz="3800" dirty="0"/>
              <a:t>和</a:t>
            </a:r>
            <a:r>
              <a:rPr lang="en-US" altLang="zh-CN" sz="3800" dirty="0"/>
              <a:t>--</a:t>
            </a:r>
            <a:r>
              <a:rPr lang="zh-CN" altLang="en-US" sz="3800" dirty="0"/>
              <a:t>重载规则</a:t>
            </a:r>
          </a:p>
        </p:txBody>
      </p:sp>
      <p:sp>
        <p:nvSpPr>
          <p:cNvPr id="23555" name="内容占位符 2"/>
          <p:cNvSpPr>
            <a:spLocks noGrp="1"/>
          </p:cNvSpPr>
          <p:nvPr>
            <p:ph idx="1"/>
          </p:nvPr>
        </p:nvSpPr>
        <p:spPr>
          <a:xfrm>
            <a:off x="323527" y="1268760"/>
            <a:ext cx="8612167" cy="4296966"/>
          </a:xfrm>
        </p:spPr>
        <p:txBody>
          <a:bodyPr/>
          <a:lstStyle/>
          <a:p>
            <a:pPr algn="just"/>
            <a:r>
              <a:rPr lang="zh-CN" altLang="en-US" sz="2500" dirty="0"/>
              <a:t>对于后置运算符“</a:t>
            </a:r>
            <a:r>
              <a:rPr lang="en-US" altLang="zh-CN" sz="2500" dirty="0"/>
              <a:t>++</a:t>
            </a:r>
            <a:r>
              <a:rPr lang="zh-CN" altLang="en-US" sz="2500" dirty="0"/>
              <a:t>”和“</a:t>
            </a:r>
            <a:r>
              <a:rPr lang="en-US" altLang="zh-CN" sz="2500" dirty="0"/>
              <a:t>--</a:t>
            </a:r>
            <a:r>
              <a:rPr lang="zh-CN" altLang="en-US" sz="2500" dirty="0"/>
              <a:t>”，如果要重载</a:t>
            </a:r>
            <a:r>
              <a:rPr lang="en-US" altLang="en-US" sz="2500" dirty="0"/>
              <a:t>++</a:t>
            </a:r>
            <a:r>
              <a:rPr lang="zh-CN" altLang="en-US" sz="2500" dirty="0"/>
              <a:t>或</a:t>
            </a:r>
            <a:r>
              <a:rPr lang="en-US" altLang="zh-CN" sz="2500" dirty="0"/>
              <a:t>--</a:t>
            </a:r>
            <a:r>
              <a:rPr lang="zh-CN" altLang="en-US" sz="2500" dirty="0"/>
              <a:t>为类成员函数，使之能够实现表达式</a:t>
            </a:r>
            <a:r>
              <a:rPr lang="en-US" altLang="zh-CN" sz="2500" dirty="0" err="1"/>
              <a:t>oprd</a:t>
            </a:r>
            <a:r>
              <a:rPr lang="en-US" altLang="zh-CN" sz="2500" dirty="0"/>
              <a:t>++</a:t>
            </a:r>
            <a:r>
              <a:rPr lang="zh-CN" altLang="en-US" sz="2500" dirty="0"/>
              <a:t>或</a:t>
            </a:r>
            <a:r>
              <a:rPr lang="en-US" altLang="zh-CN" sz="2500" dirty="0" err="1"/>
              <a:t>oprd</a:t>
            </a:r>
            <a:r>
              <a:rPr lang="en-US" altLang="zh-CN" sz="2500" dirty="0"/>
              <a:t>--</a:t>
            </a:r>
            <a:r>
              <a:rPr lang="zh-CN" altLang="en-US" sz="2500" dirty="0"/>
              <a:t>，其中</a:t>
            </a:r>
            <a:r>
              <a:rPr lang="en-US" altLang="zh-CN" sz="2500" dirty="0" err="1"/>
              <a:t>oprd</a:t>
            </a:r>
            <a:r>
              <a:rPr lang="zh-CN" altLang="en-US" sz="2500" dirty="0"/>
              <a:t>为</a:t>
            </a:r>
            <a:r>
              <a:rPr lang="en-US" altLang="zh-CN" sz="2500" dirty="0"/>
              <a:t>A</a:t>
            </a:r>
            <a:r>
              <a:rPr lang="zh-CN" altLang="en-US" sz="2500" dirty="0"/>
              <a:t>类对象，则</a:t>
            </a:r>
            <a:r>
              <a:rPr lang="en-US" altLang="en-US" sz="2500" dirty="0"/>
              <a:t>++</a:t>
            </a:r>
            <a:r>
              <a:rPr lang="zh-CN" altLang="en-US" sz="2500" dirty="0"/>
              <a:t>或</a:t>
            </a:r>
            <a:r>
              <a:rPr lang="en-US" altLang="zh-CN" sz="2500" dirty="0"/>
              <a:t>--</a:t>
            </a:r>
            <a:r>
              <a:rPr lang="zh-CN" altLang="en-US" sz="2500" dirty="0"/>
              <a:t>应被重载为</a:t>
            </a:r>
            <a:r>
              <a:rPr lang="en-US" altLang="zh-CN" sz="2500" dirty="0"/>
              <a:t>A</a:t>
            </a:r>
            <a:r>
              <a:rPr lang="zh-CN" altLang="en-US" sz="2500" dirty="0"/>
              <a:t>类的成员函数，且具有一个</a:t>
            </a:r>
            <a:r>
              <a:rPr lang="en-US" altLang="zh-CN" sz="2500" dirty="0">
                <a:solidFill>
                  <a:schemeClr val="accent3"/>
                </a:solidFill>
              </a:rPr>
              <a:t>int</a:t>
            </a:r>
            <a:r>
              <a:rPr lang="zh-CN" altLang="en-US" sz="2500" dirty="0">
                <a:solidFill>
                  <a:schemeClr val="accent3"/>
                </a:solidFill>
              </a:rPr>
              <a:t>类型</a:t>
            </a:r>
            <a:r>
              <a:rPr lang="zh-CN" altLang="zh-CN" sz="2500" dirty="0">
                <a:solidFill>
                  <a:schemeClr val="accent3"/>
                </a:solidFill>
              </a:rPr>
              <a:t>形参</a:t>
            </a:r>
            <a:r>
              <a:rPr lang="zh-CN" altLang="en-US" sz="2500" dirty="0"/>
              <a:t>。</a:t>
            </a:r>
            <a:endParaRPr lang="en-US" altLang="zh-CN" sz="2500" dirty="0"/>
          </a:p>
          <a:p>
            <a:pPr algn="just"/>
            <a:r>
              <a:rPr lang="zh-CN" altLang="en-US" sz="2500" dirty="0"/>
              <a:t>经重载后，表达式</a:t>
            </a:r>
            <a:r>
              <a:rPr lang="en-US" altLang="zh-CN" sz="2500" dirty="0" err="1"/>
              <a:t>oprd</a:t>
            </a:r>
            <a:r>
              <a:rPr lang="en-US" altLang="zh-CN" sz="2500" dirty="0"/>
              <a:t>++</a:t>
            </a:r>
            <a:r>
              <a:rPr lang="zh-CN" altLang="en-US" sz="2500" dirty="0"/>
              <a:t>相当于</a:t>
            </a:r>
            <a:r>
              <a:rPr lang="en-US" altLang="zh-CN" sz="2500" dirty="0" err="1"/>
              <a:t>oprd.operator</a:t>
            </a:r>
            <a:r>
              <a:rPr lang="en-US" altLang="zh-CN" sz="2500" dirty="0"/>
              <a:t>++(0)</a:t>
            </a:r>
            <a:r>
              <a:rPr lang="zh-CN" altLang="en-US" sz="2500" dirty="0"/>
              <a:t>。</a:t>
            </a:r>
            <a:endParaRPr lang="en-US" altLang="zh-CN" sz="2500" dirty="0"/>
          </a:p>
          <a:p>
            <a:pPr algn="just"/>
            <a:r>
              <a:rPr lang="zh-CN" altLang="en-US" sz="2500" dirty="0"/>
              <a:t>这里</a:t>
            </a:r>
            <a:r>
              <a:rPr lang="en-US" altLang="zh-CN" sz="2500" dirty="0"/>
              <a:t>int</a:t>
            </a:r>
            <a:r>
              <a:rPr lang="zh-CN" altLang="en-US" sz="2500" dirty="0"/>
              <a:t>类型参数在运算中不起任何作用，只是用于区分后置</a:t>
            </a:r>
            <a:r>
              <a:rPr lang="en-US" altLang="zh-CN" sz="2500" dirty="0"/>
              <a:t>++</a:t>
            </a:r>
            <a:r>
              <a:rPr lang="zh-CN" altLang="en-US" sz="2500" dirty="0"/>
              <a:t>、</a:t>
            </a:r>
            <a:r>
              <a:rPr lang="en-US" altLang="zh-CN" sz="2500" dirty="0"/>
              <a:t>--</a:t>
            </a:r>
            <a:r>
              <a:rPr lang="zh-CN" altLang="en-US" sz="2500" dirty="0"/>
              <a:t>与前置</a:t>
            </a:r>
            <a:r>
              <a:rPr lang="en-US" altLang="zh-CN" sz="2500" dirty="0"/>
              <a:t>++</a:t>
            </a:r>
            <a:r>
              <a:rPr lang="zh-CN" altLang="en-US" sz="2500" dirty="0"/>
              <a:t>、</a:t>
            </a:r>
            <a:r>
              <a:rPr lang="en-US" altLang="zh-CN" sz="2500" dirty="0"/>
              <a:t>--</a:t>
            </a:r>
          </a:p>
        </p:txBody>
      </p:sp>
      <p:sp>
        <p:nvSpPr>
          <p:cNvPr id="2" name="灯片编号占位符 1">
            <a:extLst>
              <a:ext uri="{FF2B5EF4-FFF2-40B4-BE49-F238E27FC236}">
                <a16:creationId xmlns:a16="http://schemas.microsoft.com/office/drawing/2014/main" id="{0E441EFD-42E9-4E76-A963-55297510FD2B}"/>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18</a:t>
            </a:fld>
            <a:endParaRPr lang="en-US" altLang="zh-CN" dirty="0">
              <a:solidFill>
                <a:prstClr val="white"/>
              </a:solidFill>
            </a:endParaRPr>
          </a:p>
        </p:txBody>
      </p:sp>
    </p:spTree>
    <p:extLst>
      <p:ext uri="{BB962C8B-B14F-4D97-AF65-F5344CB8AC3E}">
        <p14:creationId xmlns:p14="http://schemas.microsoft.com/office/powerpoint/2010/main" val="1884968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560388" y="476672"/>
            <a:ext cx="7612012" cy="588962"/>
          </a:xfrm>
        </p:spPr>
        <p:txBody>
          <a:bodyPr/>
          <a:lstStyle/>
          <a:p>
            <a:pPr eaLnBrk="1" hangingPunct="1"/>
            <a:r>
              <a:rPr lang="zh-CN" altLang="en-US" sz="3600" dirty="0">
                <a:solidFill>
                  <a:srgbClr val="003399"/>
                </a:solidFill>
              </a:rPr>
              <a:t>例</a:t>
            </a:r>
            <a:r>
              <a:rPr lang="en-US" altLang="zh-CN" sz="3600" dirty="0">
                <a:solidFill>
                  <a:srgbClr val="003399"/>
                </a:solidFill>
              </a:rPr>
              <a:t>8-2 </a:t>
            </a:r>
            <a:r>
              <a:rPr lang="zh-CN" altLang="en-US" sz="3600" dirty="0">
                <a:solidFill>
                  <a:srgbClr val="003399"/>
                </a:solidFill>
                <a:latin typeface="Times New Roman" panose="02020603050405020304" pitchFamily="18" charset="0"/>
              </a:rPr>
              <a:t>重载前置</a:t>
            </a:r>
            <a:r>
              <a:rPr lang="en-US" altLang="zh-CN" sz="3600" dirty="0">
                <a:solidFill>
                  <a:srgbClr val="003399"/>
                </a:solidFill>
                <a:latin typeface="Times New Roman" panose="02020603050405020304" pitchFamily="18" charset="0"/>
              </a:rPr>
              <a:t>++</a:t>
            </a:r>
            <a:r>
              <a:rPr lang="zh-CN" altLang="en-US" sz="3600" dirty="0">
                <a:solidFill>
                  <a:srgbClr val="003399"/>
                </a:solidFill>
                <a:latin typeface="Times New Roman" panose="02020603050405020304" pitchFamily="18" charset="0"/>
              </a:rPr>
              <a:t>和后置</a:t>
            </a:r>
            <a:r>
              <a:rPr lang="en-US" altLang="zh-CN" sz="3600" dirty="0">
                <a:solidFill>
                  <a:srgbClr val="003399"/>
                </a:solidFill>
                <a:latin typeface="Times New Roman" panose="02020603050405020304" pitchFamily="18" charset="0"/>
              </a:rPr>
              <a:t>++</a:t>
            </a:r>
            <a:r>
              <a:rPr lang="zh-CN" altLang="en-US" sz="3600" dirty="0">
                <a:solidFill>
                  <a:srgbClr val="003399"/>
                </a:solidFill>
                <a:latin typeface="Times New Roman" panose="02020603050405020304" pitchFamily="18" charset="0"/>
              </a:rPr>
              <a:t>为时钟类成员函数</a:t>
            </a:r>
            <a:endParaRPr lang="zh-CN" altLang="en-US" sz="3600" dirty="0">
              <a:solidFill>
                <a:srgbClr val="003399"/>
              </a:solidFill>
            </a:endParaRPr>
          </a:p>
        </p:txBody>
      </p:sp>
      <p:sp>
        <p:nvSpPr>
          <p:cNvPr id="24579" name="内容占位符 2"/>
          <p:cNvSpPr>
            <a:spLocks noGrp="1"/>
          </p:cNvSpPr>
          <p:nvPr>
            <p:ph idx="1"/>
          </p:nvPr>
        </p:nvSpPr>
        <p:spPr>
          <a:xfrm>
            <a:off x="539552" y="1412776"/>
            <a:ext cx="7143750" cy="3224212"/>
          </a:xfrm>
        </p:spPr>
        <p:txBody>
          <a:bodyPr/>
          <a:lstStyle/>
          <a:p>
            <a:pPr eaLnBrk="1" hangingPunct="1">
              <a:lnSpc>
                <a:spcPct val="200000"/>
              </a:lnSpc>
            </a:pPr>
            <a:r>
              <a:rPr lang="zh-CN" altLang="en-US" sz="2400" dirty="0">
                <a:latin typeface="Times New Roman" panose="02020603050405020304" pitchFamily="18" charset="0"/>
              </a:rPr>
              <a:t>前置单目运算符，重载函数没有形参</a:t>
            </a:r>
            <a:endParaRPr lang="en-US" altLang="zh-CN" sz="2400" dirty="0">
              <a:latin typeface="Times New Roman" panose="02020603050405020304" pitchFamily="18" charset="0"/>
            </a:endParaRPr>
          </a:p>
          <a:p>
            <a:pPr eaLnBrk="1" hangingPunct="1">
              <a:lnSpc>
                <a:spcPct val="200000"/>
              </a:lnSpc>
            </a:pPr>
            <a:r>
              <a:rPr lang="zh-CN" altLang="en-US" sz="2400" dirty="0">
                <a:latin typeface="Times New Roman" panose="02020603050405020304" pitchFamily="18" charset="0"/>
              </a:rPr>
              <a:t>后置</a:t>
            </a:r>
            <a:r>
              <a:rPr lang="en-US" altLang="zh-CN" sz="2400" dirty="0">
                <a:latin typeface="Times New Roman" panose="02020603050405020304" pitchFamily="18" charset="0"/>
              </a:rPr>
              <a:t>++</a:t>
            </a:r>
            <a:r>
              <a:rPr lang="zh-CN" altLang="en-US" sz="2400" dirty="0">
                <a:latin typeface="Times New Roman" panose="02020603050405020304" pitchFamily="18" charset="0"/>
              </a:rPr>
              <a:t>运算符，重载函数需要有一个</a:t>
            </a:r>
            <a:r>
              <a:rPr lang="en-US" altLang="zh-CN" sz="2400" dirty="0">
                <a:latin typeface="Times New Roman" panose="02020603050405020304" pitchFamily="18" charset="0"/>
              </a:rPr>
              <a:t>int</a:t>
            </a:r>
            <a:r>
              <a:rPr lang="zh-CN" altLang="en-US" sz="2400" dirty="0">
                <a:latin typeface="Times New Roman" panose="02020603050405020304" pitchFamily="18" charset="0"/>
              </a:rPr>
              <a:t>形参</a:t>
            </a:r>
          </a:p>
          <a:p>
            <a:pPr eaLnBrk="1" hangingPunct="1">
              <a:lnSpc>
                <a:spcPct val="200000"/>
              </a:lnSpc>
            </a:pPr>
            <a:r>
              <a:rPr lang="zh-CN" altLang="en-US" sz="2400" dirty="0">
                <a:latin typeface="Times New Roman" panose="02020603050405020304" pitchFamily="18" charset="0"/>
              </a:rPr>
              <a:t>操作数是时钟类的对象。</a:t>
            </a:r>
          </a:p>
          <a:p>
            <a:pPr eaLnBrk="1" hangingPunct="1">
              <a:lnSpc>
                <a:spcPct val="200000"/>
              </a:lnSpc>
            </a:pPr>
            <a:r>
              <a:rPr lang="zh-CN" altLang="en-US" sz="2400" dirty="0">
                <a:latin typeface="Times New Roman" panose="02020603050405020304" pitchFamily="18" charset="0"/>
              </a:rPr>
              <a:t>实现时间增加</a:t>
            </a:r>
            <a:r>
              <a:rPr lang="en-US" altLang="zh-CN" sz="2400" dirty="0">
                <a:latin typeface="Times New Roman" panose="02020603050405020304" pitchFamily="18" charset="0"/>
              </a:rPr>
              <a:t>1</a:t>
            </a:r>
            <a:r>
              <a:rPr lang="zh-CN" altLang="en-US" sz="2400" dirty="0">
                <a:latin typeface="Times New Roman" panose="02020603050405020304" pitchFamily="18" charset="0"/>
              </a:rPr>
              <a:t>秒钟。</a:t>
            </a:r>
            <a:endParaRPr lang="zh-CN" altLang="en-US" sz="2400" dirty="0"/>
          </a:p>
        </p:txBody>
      </p:sp>
      <p:sp>
        <p:nvSpPr>
          <p:cNvPr id="2" name="灯片编号占位符 1">
            <a:extLst>
              <a:ext uri="{FF2B5EF4-FFF2-40B4-BE49-F238E27FC236}">
                <a16:creationId xmlns:a16="http://schemas.microsoft.com/office/drawing/2014/main" id="{DEFB9C79-6B36-4B24-A526-60E68F168E20}"/>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19</a:t>
            </a:fld>
            <a:endParaRPr lang="en-US" altLang="zh-CN">
              <a:solidFill>
                <a:prstClr val="white"/>
              </a:solidFill>
            </a:endParaRPr>
          </a:p>
        </p:txBody>
      </p:sp>
    </p:spTree>
    <p:extLst>
      <p:ext uri="{BB962C8B-B14F-4D97-AF65-F5344CB8AC3E}">
        <p14:creationId xmlns:p14="http://schemas.microsoft.com/office/powerpoint/2010/main" val="232066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323528" y="23979"/>
            <a:ext cx="8229838" cy="1066800"/>
          </a:xfrm>
        </p:spPr>
        <p:txBody>
          <a:bodyPr/>
          <a:lstStyle/>
          <a:p>
            <a:r>
              <a:rPr lang="zh-CN" altLang="en-US" dirty="0"/>
              <a:t>导学</a:t>
            </a:r>
          </a:p>
        </p:txBody>
      </p:sp>
      <p:sp>
        <p:nvSpPr>
          <p:cNvPr id="4" name="灯片编号占位符 3">
            <a:extLst>
              <a:ext uri="{FF2B5EF4-FFF2-40B4-BE49-F238E27FC236}">
                <a16:creationId xmlns:a16="http://schemas.microsoft.com/office/drawing/2014/main" id="{8A63EE13-C6AD-4B00-84DA-D3FB8A7535D3}"/>
              </a:ext>
            </a:extLst>
          </p:cNvPr>
          <p:cNvSpPr>
            <a:spLocks noGrp="1"/>
          </p:cNvSpPr>
          <p:nvPr>
            <p:ph type="sldNum" sz="quarter" idx="4"/>
          </p:nvPr>
        </p:nvSpPr>
        <p:spPr/>
        <p:txBody>
          <a:bodyPr/>
          <a:lstStyle/>
          <a:p>
            <a:fld id="{C42A670E-4250-4C14-8323-982480E0B347}" type="slidenum">
              <a:rPr lang="zh-CN" altLang="en-US" smtClean="0"/>
              <a:pPr/>
              <a:t>2</a:t>
            </a:fld>
            <a:endParaRPr lang="zh-CN" altLang="en-US"/>
          </a:p>
        </p:txBody>
      </p:sp>
      <p:sp>
        <p:nvSpPr>
          <p:cNvPr id="2" name="矩形: 圆角 1">
            <a:extLst>
              <a:ext uri="{FF2B5EF4-FFF2-40B4-BE49-F238E27FC236}">
                <a16:creationId xmlns:a16="http://schemas.microsoft.com/office/drawing/2014/main" id="{870E5A13-2C64-B023-8BC0-62F85F291D8A}"/>
              </a:ext>
            </a:extLst>
          </p:cNvPr>
          <p:cNvSpPr/>
          <p:nvPr/>
        </p:nvSpPr>
        <p:spPr>
          <a:xfrm>
            <a:off x="818991" y="1386508"/>
            <a:ext cx="208823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重载多态</a:t>
            </a:r>
          </a:p>
        </p:txBody>
      </p:sp>
      <p:sp>
        <p:nvSpPr>
          <p:cNvPr id="3" name="矩形: 圆角 2">
            <a:extLst>
              <a:ext uri="{FF2B5EF4-FFF2-40B4-BE49-F238E27FC236}">
                <a16:creationId xmlns:a16="http://schemas.microsoft.com/office/drawing/2014/main" id="{29B2387A-76D3-36B6-E770-C7D8CAF80734}"/>
              </a:ext>
            </a:extLst>
          </p:cNvPr>
          <p:cNvSpPr/>
          <p:nvPr/>
        </p:nvSpPr>
        <p:spPr>
          <a:xfrm>
            <a:off x="963007" y="2186293"/>
            <a:ext cx="180020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运算符重载</a:t>
            </a:r>
          </a:p>
        </p:txBody>
      </p:sp>
      <p:sp>
        <p:nvSpPr>
          <p:cNvPr id="6" name="文本框 5">
            <a:extLst>
              <a:ext uri="{FF2B5EF4-FFF2-40B4-BE49-F238E27FC236}">
                <a16:creationId xmlns:a16="http://schemas.microsoft.com/office/drawing/2014/main" id="{8AF9952F-CD2D-2C15-48AB-E3CE12B7C8C1}"/>
              </a:ext>
            </a:extLst>
          </p:cNvPr>
          <p:cNvSpPr txBox="1"/>
          <p:nvPr/>
        </p:nvSpPr>
        <p:spPr>
          <a:xfrm>
            <a:off x="1187624" y="2852936"/>
            <a:ext cx="2376264" cy="400110"/>
          </a:xfrm>
          <a:prstGeom prst="rect">
            <a:avLst/>
          </a:prstGeom>
          <a:noFill/>
        </p:spPr>
        <p:txBody>
          <a:bodyPr wrap="square" rtlCol="0">
            <a:spAutoFit/>
          </a:bodyPr>
          <a:lstStyle/>
          <a:p>
            <a:r>
              <a:rPr lang="zh-CN" altLang="en-US" sz="2000" dirty="0"/>
              <a:t>重载为成员函数</a:t>
            </a:r>
          </a:p>
        </p:txBody>
      </p:sp>
      <p:sp>
        <p:nvSpPr>
          <p:cNvPr id="7" name="文本框 6">
            <a:extLst>
              <a:ext uri="{FF2B5EF4-FFF2-40B4-BE49-F238E27FC236}">
                <a16:creationId xmlns:a16="http://schemas.microsoft.com/office/drawing/2014/main" id="{89CA4C56-C6B5-D362-D249-4B53E38D60EE}"/>
              </a:ext>
            </a:extLst>
          </p:cNvPr>
          <p:cNvSpPr txBox="1"/>
          <p:nvPr/>
        </p:nvSpPr>
        <p:spPr>
          <a:xfrm>
            <a:off x="1187624" y="3532946"/>
            <a:ext cx="2376264" cy="400110"/>
          </a:xfrm>
          <a:prstGeom prst="rect">
            <a:avLst/>
          </a:prstGeom>
          <a:noFill/>
        </p:spPr>
        <p:txBody>
          <a:bodyPr wrap="square" rtlCol="0">
            <a:spAutoFit/>
          </a:bodyPr>
          <a:lstStyle/>
          <a:p>
            <a:r>
              <a:rPr lang="zh-CN" altLang="en-US" sz="2000" dirty="0"/>
              <a:t>重载为非成员函数</a:t>
            </a:r>
          </a:p>
        </p:txBody>
      </p:sp>
      <p:sp>
        <p:nvSpPr>
          <p:cNvPr id="8" name="左大括号 7">
            <a:extLst>
              <a:ext uri="{FF2B5EF4-FFF2-40B4-BE49-F238E27FC236}">
                <a16:creationId xmlns:a16="http://schemas.microsoft.com/office/drawing/2014/main" id="{80A02C32-0300-F051-49F2-F6A1368749BF}"/>
              </a:ext>
            </a:extLst>
          </p:cNvPr>
          <p:cNvSpPr/>
          <p:nvPr/>
        </p:nvSpPr>
        <p:spPr>
          <a:xfrm>
            <a:off x="827584" y="3068960"/>
            <a:ext cx="368633" cy="720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6F6AFF01-5178-0751-F7AD-4756770BE9FD}"/>
              </a:ext>
            </a:extLst>
          </p:cNvPr>
          <p:cNvSpPr/>
          <p:nvPr/>
        </p:nvSpPr>
        <p:spPr>
          <a:xfrm>
            <a:off x="5436096" y="1386508"/>
            <a:ext cx="208823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包含多态</a:t>
            </a:r>
          </a:p>
        </p:txBody>
      </p:sp>
      <p:sp>
        <p:nvSpPr>
          <p:cNvPr id="10" name="矩形: 圆角 9">
            <a:extLst>
              <a:ext uri="{FF2B5EF4-FFF2-40B4-BE49-F238E27FC236}">
                <a16:creationId xmlns:a16="http://schemas.microsoft.com/office/drawing/2014/main" id="{2CC0B700-D635-E3E7-BF5B-CDBC3D6D5812}"/>
              </a:ext>
            </a:extLst>
          </p:cNvPr>
          <p:cNvSpPr/>
          <p:nvPr/>
        </p:nvSpPr>
        <p:spPr>
          <a:xfrm>
            <a:off x="5580112" y="2186293"/>
            <a:ext cx="180020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虚函数</a:t>
            </a:r>
          </a:p>
        </p:txBody>
      </p:sp>
      <p:sp>
        <p:nvSpPr>
          <p:cNvPr id="11" name="矩形: 圆角 10">
            <a:extLst>
              <a:ext uri="{FF2B5EF4-FFF2-40B4-BE49-F238E27FC236}">
                <a16:creationId xmlns:a16="http://schemas.microsoft.com/office/drawing/2014/main" id="{1ACBF682-B771-A84E-E920-5CA25BD8829E}"/>
              </a:ext>
            </a:extLst>
          </p:cNvPr>
          <p:cNvSpPr/>
          <p:nvPr/>
        </p:nvSpPr>
        <p:spPr>
          <a:xfrm>
            <a:off x="5580112" y="3110772"/>
            <a:ext cx="180020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抽象类</a:t>
            </a:r>
          </a:p>
        </p:txBody>
      </p:sp>
      <p:sp>
        <p:nvSpPr>
          <p:cNvPr id="12" name="矩形: 圆角 11">
            <a:extLst>
              <a:ext uri="{FF2B5EF4-FFF2-40B4-BE49-F238E27FC236}">
                <a16:creationId xmlns:a16="http://schemas.microsoft.com/office/drawing/2014/main" id="{D87D8A89-E5D8-8AEC-DF83-A6EF8A314BF6}"/>
              </a:ext>
            </a:extLst>
          </p:cNvPr>
          <p:cNvSpPr/>
          <p:nvPr/>
        </p:nvSpPr>
        <p:spPr>
          <a:xfrm>
            <a:off x="5580112" y="4000436"/>
            <a:ext cx="1800200" cy="50405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纯虚函数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547664" y="0"/>
            <a:ext cx="7776133" cy="864096"/>
          </a:xfrm>
        </p:spPr>
        <p:txBody>
          <a:bodyPr/>
          <a:lstStyle/>
          <a:p>
            <a:r>
              <a:rPr lang="zh-CN" altLang="en-US" sz="2800" dirty="0">
                <a:solidFill>
                  <a:srgbClr val="003399"/>
                </a:solidFill>
              </a:rPr>
              <a:t>例</a:t>
            </a:r>
            <a:r>
              <a:rPr lang="en-US" altLang="zh-CN" sz="2800" dirty="0">
                <a:solidFill>
                  <a:srgbClr val="003399"/>
                </a:solidFill>
              </a:rPr>
              <a:t>8-2</a:t>
            </a:r>
            <a:r>
              <a:rPr lang="zh-CN" altLang="en-US" sz="2800" dirty="0">
                <a:solidFill>
                  <a:srgbClr val="003399"/>
                </a:solidFill>
              </a:rPr>
              <a:t>重载前置</a:t>
            </a:r>
            <a:r>
              <a:rPr lang="en-US" altLang="zh-CN" sz="2800" dirty="0">
                <a:solidFill>
                  <a:srgbClr val="003399"/>
                </a:solidFill>
              </a:rPr>
              <a:t>++</a:t>
            </a:r>
            <a:r>
              <a:rPr lang="zh-CN" altLang="en-US" sz="2800" dirty="0">
                <a:solidFill>
                  <a:srgbClr val="003399"/>
                </a:solidFill>
              </a:rPr>
              <a:t>和后置</a:t>
            </a:r>
            <a:r>
              <a:rPr lang="en-US" altLang="zh-CN" sz="2800" dirty="0">
                <a:solidFill>
                  <a:srgbClr val="003399"/>
                </a:solidFill>
              </a:rPr>
              <a:t>++</a:t>
            </a:r>
            <a:r>
              <a:rPr lang="zh-CN" altLang="en-US" sz="2800" dirty="0">
                <a:solidFill>
                  <a:srgbClr val="003399"/>
                </a:solidFill>
              </a:rPr>
              <a:t>为时钟类成员函数</a:t>
            </a:r>
          </a:p>
        </p:txBody>
      </p:sp>
      <p:sp>
        <p:nvSpPr>
          <p:cNvPr id="3" name="内容占位符 2"/>
          <p:cNvSpPr>
            <a:spLocks noGrp="1"/>
          </p:cNvSpPr>
          <p:nvPr>
            <p:ph idx="1"/>
          </p:nvPr>
        </p:nvSpPr>
        <p:spPr>
          <a:xfrm>
            <a:off x="323528" y="864096"/>
            <a:ext cx="8075359" cy="5521102"/>
          </a:xfrm>
        </p:spPr>
        <p:txBody>
          <a:bodyPr/>
          <a:lstStyle/>
          <a:p>
            <a:r>
              <a:rPr lang="en-US" altLang="zh-CN" sz="2000" dirty="0"/>
              <a:t>#include &lt;iostream&gt;</a:t>
            </a:r>
          </a:p>
          <a:p>
            <a:r>
              <a:rPr lang="en-US" altLang="zh-CN" sz="2000" dirty="0"/>
              <a:t>using namespace std;</a:t>
            </a:r>
          </a:p>
          <a:p>
            <a:r>
              <a:rPr lang="en-US" altLang="zh-CN" sz="2000" dirty="0"/>
              <a:t>class Clock	{//</a:t>
            </a:r>
            <a:r>
              <a:rPr lang="zh-CN" altLang="en-US" sz="2000" dirty="0"/>
              <a:t>时钟类定义</a:t>
            </a:r>
          </a:p>
          <a:p>
            <a:r>
              <a:rPr lang="en-US" altLang="zh-CN" sz="2000" dirty="0"/>
              <a:t>public:	</a:t>
            </a:r>
            <a:endParaRPr lang="zh-CN" altLang="en-US" sz="2000" dirty="0"/>
          </a:p>
          <a:p>
            <a:r>
              <a:rPr lang="zh-CN" altLang="en-US" sz="2000" dirty="0"/>
              <a:t>	</a:t>
            </a:r>
            <a:r>
              <a:rPr lang="en-US" altLang="zh-CN" sz="2000" dirty="0"/>
              <a:t>Clock(int hour = 0, int minute = 0, int second = 0);</a:t>
            </a:r>
          </a:p>
          <a:p>
            <a:r>
              <a:rPr lang="en-US" altLang="zh-CN" sz="2000" dirty="0"/>
              <a:t>	void </a:t>
            </a:r>
            <a:r>
              <a:rPr lang="en-US" altLang="zh-CN" sz="2000" dirty="0" err="1"/>
              <a:t>showTime</a:t>
            </a:r>
            <a:r>
              <a:rPr lang="en-US" altLang="zh-CN" sz="2000" dirty="0"/>
              <a:t>() const;</a:t>
            </a:r>
          </a:p>
          <a:p>
            <a:r>
              <a:rPr lang="en-US" altLang="zh-CN" sz="2000" dirty="0"/>
              <a:t>           //</a:t>
            </a:r>
            <a:r>
              <a:rPr lang="zh-CN" altLang="en-US" sz="2000" dirty="0"/>
              <a:t>前置单目运算符重载</a:t>
            </a:r>
            <a:endParaRPr lang="en-US" altLang="zh-CN" sz="2000" dirty="0"/>
          </a:p>
          <a:p>
            <a:r>
              <a:rPr lang="en-US" altLang="zh-CN" sz="2000" dirty="0"/>
              <a:t>	Clock&amp; operator ++ ();</a:t>
            </a:r>
          </a:p>
          <a:p>
            <a:r>
              <a:rPr lang="en-US" altLang="zh-CN" sz="2000" dirty="0"/>
              <a:t>          //</a:t>
            </a:r>
            <a:r>
              <a:rPr lang="zh-CN" altLang="en-US" sz="2000" dirty="0"/>
              <a:t>后置单目运算符重载</a:t>
            </a:r>
          </a:p>
          <a:p>
            <a:r>
              <a:rPr lang="zh-CN" altLang="en-US" sz="2000" dirty="0"/>
              <a:t>	</a:t>
            </a:r>
            <a:r>
              <a:rPr lang="en-US" altLang="zh-CN" sz="2000" dirty="0"/>
              <a:t>Clock operator ++ (int);	</a:t>
            </a:r>
            <a:endParaRPr lang="zh-CN" altLang="en-US" sz="2000" dirty="0"/>
          </a:p>
          <a:p>
            <a:r>
              <a:rPr lang="en-US" altLang="zh-CN" sz="2000" dirty="0"/>
              <a:t>private:</a:t>
            </a:r>
            <a:endParaRPr lang="zh-CN" altLang="en-US" sz="2000" dirty="0"/>
          </a:p>
          <a:p>
            <a:r>
              <a:rPr lang="zh-CN" altLang="en-US" sz="2000" dirty="0"/>
              <a:t>	</a:t>
            </a:r>
            <a:r>
              <a:rPr lang="en-US" altLang="zh-CN" sz="2000" dirty="0"/>
              <a:t>int hour, minute, second;</a:t>
            </a:r>
          </a:p>
          <a:p>
            <a:r>
              <a:rPr lang="en-US" altLang="zh-CN" sz="2000" dirty="0"/>
              <a:t>};</a:t>
            </a:r>
          </a:p>
          <a:p>
            <a:r>
              <a:rPr lang="en-US" altLang="zh-CN" sz="2000" dirty="0"/>
              <a:t> </a:t>
            </a:r>
          </a:p>
        </p:txBody>
      </p:sp>
    </p:spTree>
    <p:extLst>
      <p:ext uri="{BB962C8B-B14F-4D97-AF65-F5344CB8AC3E}">
        <p14:creationId xmlns:p14="http://schemas.microsoft.com/office/powerpoint/2010/main" val="2719507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465193" y="-27384"/>
            <a:ext cx="7715319" cy="864096"/>
          </a:xfrm>
        </p:spPr>
        <p:txBody>
          <a:bodyPr/>
          <a:lstStyle/>
          <a:p>
            <a:r>
              <a:rPr lang="zh-CN" altLang="en-US" sz="2800" dirty="0">
                <a:solidFill>
                  <a:srgbClr val="003399"/>
                </a:solidFill>
              </a:rPr>
              <a:t>例</a:t>
            </a:r>
            <a:r>
              <a:rPr lang="en-US" altLang="zh-CN" sz="2800" dirty="0">
                <a:solidFill>
                  <a:srgbClr val="003399"/>
                </a:solidFill>
              </a:rPr>
              <a:t>8-2</a:t>
            </a:r>
            <a:r>
              <a:rPr lang="zh-CN" altLang="en-US" sz="2800" dirty="0">
                <a:solidFill>
                  <a:srgbClr val="003399"/>
                </a:solidFill>
              </a:rPr>
              <a:t>重载前置</a:t>
            </a:r>
            <a:r>
              <a:rPr lang="en-US" altLang="zh-CN" sz="2800" dirty="0">
                <a:solidFill>
                  <a:srgbClr val="003399"/>
                </a:solidFill>
              </a:rPr>
              <a:t>++</a:t>
            </a:r>
            <a:r>
              <a:rPr lang="zh-CN" altLang="en-US" sz="2800" dirty="0">
                <a:solidFill>
                  <a:srgbClr val="003399"/>
                </a:solidFill>
              </a:rPr>
              <a:t>和后置</a:t>
            </a:r>
            <a:r>
              <a:rPr lang="en-US" altLang="zh-CN" sz="2800" dirty="0">
                <a:solidFill>
                  <a:srgbClr val="003399"/>
                </a:solidFill>
              </a:rPr>
              <a:t>++</a:t>
            </a:r>
            <a:r>
              <a:rPr lang="zh-CN" altLang="en-US" sz="2800" dirty="0">
                <a:solidFill>
                  <a:srgbClr val="003399"/>
                </a:solidFill>
              </a:rPr>
              <a:t>为时钟类成员函数</a:t>
            </a:r>
          </a:p>
        </p:txBody>
      </p:sp>
      <p:sp>
        <p:nvSpPr>
          <p:cNvPr id="3" name="内容占位符 2"/>
          <p:cNvSpPr>
            <a:spLocks noGrp="1"/>
          </p:cNvSpPr>
          <p:nvPr>
            <p:ph idx="1"/>
          </p:nvPr>
        </p:nvSpPr>
        <p:spPr>
          <a:xfrm>
            <a:off x="179512" y="668449"/>
            <a:ext cx="8856984" cy="5521102"/>
          </a:xfrm>
        </p:spPr>
        <p:txBody>
          <a:bodyPr/>
          <a:lstStyle/>
          <a:p>
            <a:r>
              <a:rPr lang="en-US" altLang="zh-CN" sz="2000" dirty="0"/>
              <a:t>Clock::Clock(int hour, int minute, int second) {	</a:t>
            </a:r>
          </a:p>
          <a:p>
            <a:r>
              <a:rPr lang="en-US" altLang="zh-CN" sz="2000" dirty="0"/>
              <a:t>	if (0 &lt;= hour &amp;&amp; hour &lt; 24 &amp;&amp; 0 &lt;= minute &amp;&amp; minute &lt; 60</a:t>
            </a:r>
          </a:p>
          <a:p>
            <a:r>
              <a:rPr lang="en-US" altLang="zh-CN" sz="2000" dirty="0"/>
              <a:t>		&amp;&amp; 0 &lt;= second &amp;&amp; second &lt; 60) {</a:t>
            </a:r>
          </a:p>
          <a:p>
            <a:r>
              <a:rPr lang="en-US" altLang="zh-CN" sz="2000" dirty="0"/>
              <a:t>		this-&gt;hour = hour;</a:t>
            </a:r>
          </a:p>
          <a:p>
            <a:r>
              <a:rPr lang="en-US" altLang="zh-CN" sz="2000" dirty="0"/>
              <a:t>		this-&gt;minute = minute;</a:t>
            </a:r>
          </a:p>
          <a:p>
            <a:r>
              <a:rPr lang="en-US" altLang="zh-CN" sz="2000" dirty="0"/>
              <a:t>		this-&gt;second = second;</a:t>
            </a:r>
          </a:p>
          <a:p>
            <a:r>
              <a:rPr lang="en-US" altLang="zh-CN" sz="2000" dirty="0"/>
              <a:t>	} else</a:t>
            </a:r>
          </a:p>
          <a:p>
            <a:r>
              <a:rPr lang="en-US" altLang="zh-CN" sz="2000" dirty="0"/>
              <a:t>		</a:t>
            </a:r>
            <a:r>
              <a:rPr lang="en-US" altLang="zh-CN" sz="2000" dirty="0" err="1"/>
              <a:t>cout</a:t>
            </a:r>
            <a:r>
              <a:rPr lang="en-US" altLang="zh-CN" sz="2000" dirty="0"/>
              <a:t> &lt;&lt; "Time error!" &lt;&lt; </a:t>
            </a:r>
            <a:r>
              <a:rPr lang="en-US" altLang="zh-CN" sz="2000" dirty="0" err="1"/>
              <a:t>endl</a:t>
            </a:r>
            <a:r>
              <a:rPr lang="en-US" altLang="zh-CN" sz="2000" dirty="0"/>
              <a:t>;</a:t>
            </a:r>
          </a:p>
          <a:p>
            <a:r>
              <a:rPr lang="en-US" altLang="zh-CN" sz="2000" dirty="0"/>
              <a:t>}</a:t>
            </a:r>
          </a:p>
          <a:p>
            <a:r>
              <a:rPr lang="en-US" altLang="zh-CN" sz="2000" dirty="0"/>
              <a:t>void Clock::</a:t>
            </a:r>
            <a:r>
              <a:rPr lang="en-US" altLang="zh-CN" sz="2000" dirty="0" err="1"/>
              <a:t>showTime</a:t>
            </a:r>
            <a:r>
              <a:rPr lang="en-US" altLang="zh-CN" sz="2000" dirty="0"/>
              <a:t>() const {	//</a:t>
            </a:r>
            <a:r>
              <a:rPr lang="zh-CN" altLang="en-US" sz="2000" dirty="0"/>
              <a:t>显示时间</a:t>
            </a:r>
          </a:p>
          <a:p>
            <a:r>
              <a:rPr lang="zh-CN" altLang="en-US" sz="2000" dirty="0"/>
              <a:t>	</a:t>
            </a:r>
            <a:r>
              <a:rPr lang="en-US" altLang="zh-CN" sz="2000" dirty="0" err="1"/>
              <a:t>cout</a:t>
            </a:r>
            <a:r>
              <a:rPr lang="en-US" altLang="zh-CN" sz="2000" dirty="0"/>
              <a:t> &lt;&lt; hour &lt;&lt; ":" &lt;&lt; minute &lt;&lt; ":" &lt;&lt; second &lt;&lt; </a:t>
            </a:r>
            <a:r>
              <a:rPr lang="en-US" altLang="zh-CN" sz="2000" dirty="0" err="1"/>
              <a:t>endl</a:t>
            </a:r>
            <a:r>
              <a:rPr lang="en-US" altLang="zh-CN" sz="2000" dirty="0"/>
              <a:t>;</a:t>
            </a:r>
          </a:p>
          <a:p>
            <a:r>
              <a:rPr lang="en-US" altLang="zh-CN" sz="2000" dirty="0"/>
              <a:t>}</a:t>
            </a:r>
          </a:p>
          <a:p>
            <a:endParaRPr lang="en-US" altLang="zh-CN" sz="2000" dirty="0"/>
          </a:p>
        </p:txBody>
      </p:sp>
    </p:spTree>
    <p:extLst>
      <p:ext uri="{BB962C8B-B14F-4D97-AF65-F5344CB8AC3E}">
        <p14:creationId xmlns:p14="http://schemas.microsoft.com/office/powerpoint/2010/main" val="13602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1609209" y="-99392"/>
            <a:ext cx="7715319" cy="864096"/>
          </a:xfrm>
        </p:spPr>
        <p:txBody>
          <a:bodyPr/>
          <a:lstStyle/>
          <a:p>
            <a:r>
              <a:rPr lang="zh-CN" altLang="en-US" sz="2800" dirty="0">
                <a:solidFill>
                  <a:srgbClr val="003399"/>
                </a:solidFill>
              </a:rPr>
              <a:t>例</a:t>
            </a:r>
            <a:r>
              <a:rPr lang="en-US" altLang="zh-CN" sz="2800" dirty="0">
                <a:solidFill>
                  <a:srgbClr val="003399"/>
                </a:solidFill>
              </a:rPr>
              <a:t>8-2</a:t>
            </a:r>
            <a:r>
              <a:rPr lang="zh-CN" altLang="en-US" sz="2800" dirty="0">
                <a:solidFill>
                  <a:srgbClr val="003399"/>
                </a:solidFill>
              </a:rPr>
              <a:t>重载前置</a:t>
            </a:r>
            <a:r>
              <a:rPr lang="en-US" altLang="zh-CN" sz="2800" dirty="0">
                <a:solidFill>
                  <a:srgbClr val="003399"/>
                </a:solidFill>
              </a:rPr>
              <a:t>++</a:t>
            </a:r>
            <a:r>
              <a:rPr lang="zh-CN" altLang="en-US" sz="2800" dirty="0">
                <a:solidFill>
                  <a:srgbClr val="003399"/>
                </a:solidFill>
              </a:rPr>
              <a:t>和后置</a:t>
            </a:r>
            <a:r>
              <a:rPr lang="en-US" altLang="zh-CN" sz="2800" dirty="0">
                <a:solidFill>
                  <a:srgbClr val="003399"/>
                </a:solidFill>
              </a:rPr>
              <a:t>++</a:t>
            </a:r>
            <a:r>
              <a:rPr lang="zh-CN" altLang="en-US" sz="2800" dirty="0">
                <a:solidFill>
                  <a:srgbClr val="003399"/>
                </a:solidFill>
              </a:rPr>
              <a:t>为时钟类成员函数</a:t>
            </a:r>
          </a:p>
        </p:txBody>
      </p:sp>
      <p:sp>
        <p:nvSpPr>
          <p:cNvPr id="3" name="内容占位符 2"/>
          <p:cNvSpPr>
            <a:spLocks noGrp="1"/>
          </p:cNvSpPr>
          <p:nvPr>
            <p:ph idx="1"/>
          </p:nvPr>
        </p:nvSpPr>
        <p:spPr>
          <a:xfrm>
            <a:off x="323528" y="620688"/>
            <a:ext cx="8640960" cy="5593110"/>
          </a:xfrm>
        </p:spPr>
        <p:txBody>
          <a:bodyPr/>
          <a:lstStyle/>
          <a:p>
            <a:r>
              <a:rPr lang="en-US" altLang="zh-CN" sz="2000" dirty="0"/>
              <a:t>Clock </a:t>
            </a:r>
            <a:r>
              <a:rPr lang="en-US" altLang="zh-CN" sz="2000" dirty="0">
                <a:solidFill>
                  <a:schemeClr val="accent3"/>
                </a:solidFill>
              </a:rPr>
              <a:t>&amp;</a:t>
            </a:r>
            <a:r>
              <a:rPr lang="en-US" altLang="zh-CN" sz="2000" dirty="0"/>
              <a:t> Clock::operator ++ () {	</a:t>
            </a:r>
            <a:endParaRPr lang="zh-CN" altLang="en-US" sz="2000" dirty="0"/>
          </a:p>
          <a:p>
            <a:r>
              <a:rPr lang="zh-CN" altLang="en-US" sz="2000" dirty="0"/>
              <a:t>	</a:t>
            </a:r>
            <a:r>
              <a:rPr lang="en-US" altLang="zh-CN" sz="2000" dirty="0"/>
              <a:t>second++;</a:t>
            </a:r>
          </a:p>
          <a:p>
            <a:r>
              <a:rPr lang="en-US" altLang="zh-CN" sz="2000" dirty="0"/>
              <a:t>	if (second &gt;= 60) {</a:t>
            </a:r>
          </a:p>
          <a:p>
            <a:r>
              <a:rPr lang="en-US" altLang="zh-CN" sz="2000" dirty="0"/>
              <a:t>		second -= 60;  minute++;</a:t>
            </a:r>
          </a:p>
          <a:p>
            <a:r>
              <a:rPr lang="en-US" altLang="zh-CN" sz="2000" dirty="0"/>
              <a:t>		if (minute &gt;= 60) {</a:t>
            </a:r>
          </a:p>
          <a:p>
            <a:r>
              <a:rPr lang="en-US" altLang="zh-CN" sz="2000" dirty="0"/>
              <a:t>		  minute -= 60; hour = (hour + 1) % 24;</a:t>
            </a:r>
          </a:p>
          <a:p>
            <a:r>
              <a:rPr lang="en-US" altLang="zh-CN" sz="2000" dirty="0"/>
              <a:t>		}</a:t>
            </a:r>
          </a:p>
          <a:p>
            <a:r>
              <a:rPr lang="en-US" altLang="zh-CN" sz="2000" dirty="0"/>
              <a:t>	}</a:t>
            </a:r>
          </a:p>
          <a:p>
            <a:r>
              <a:rPr lang="en-US" altLang="zh-CN" sz="2000" dirty="0"/>
              <a:t>	return *this;    //</a:t>
            </a:r>
            <a:r>
              <a:rPr lang="zh-CN" altLang="en-US" sz="2000" dirty="0"/>
              <a:t>返回值是本类对象的引用</a:t>
            </a:r>
            <a:endParaRPr lang="en-US" altLang="zh-CN" sz="2000" dirty="0"/>
          </a:p>
          <a:p>
            <a:r>
              <a:rPr lang="en-US" altLang="zh-CN" sz="2000" dirty="0"/>
              <a:t>}</a:t>
            </a:r>
          </a:p>
          <a:p>
            <a:r>
              <a:rPr lang="en-US" altLang="zh-CN" sz="2000" dirty="0"/>
              <a:t> </a:t>
            </a:r>
          </a:p>
          <a:p>
            <a:r>
              <a:rPr lang="en-US" altLang="zh-CN" sz="2000" dirty="0"/>
              <a:t>Clock Clock::operator ++ (int) {//</a:t>
            </a:r>
            <a:r>
              <a:rPr lang="zh-CN" altLang="en-US" sz="2000" dirty="0"/>
              <a:t>注意形参表中的整型参数</a:t>
            </a:r>
          </a:p>
          <a:p>
            <a:r>
              <a:rPr lang="zh-CN" altLang="en-US" sz="2000" dirty="0"/>
              <a:t>	</a:t>
            </a:r>
            <a:r>
              <a:rPr lang="en-US" altLang="zh-CN" sz="2000" dirty="0"/>
              <a:t>Clock old = *this;</a:t>
            </a:r>
          </a:p>
          <a:p>
            <a:r>
              <a:rPr lang="en-US" altLang="zh-CN" sz="2000" dirty="0"/>
              <a:t>	++(*this);	//</a:t>
            </a:r>
            <a:r>
              <a:rPr lang="zh-CN" altLang="en-US" sz="2000" dirty="0"/>
              <a:t>调用前置“</a:t>
            </a:r>
            <a:r>
              <a:rPr lang="en-US" altLang="zh-CN" sz="2000" dirty="0"/>
              <a:t>++”</a:t>
            </a:r>
            <a:r>
              <a:rPr lang="zh-CN" altLang="en-US" sz="2000" dirty="0"/>
              <a:t>运算符</a:t>
            </a:r>
          </a:p>
          <a:p>
            <a:r>
              <a:rPr lang="zh-CN" altLang="en-US" sz="2000" dirty="0"/>
              <a:t>	</a:t>
            </a:r>
            <a:r>
              <a:rPr lang="en-US" altLang="zh-CN" sz="2000" dirty="0">
                <a:solidFill>
                  <a:srgbClr val="7030A0"/>
                </a:solidFill>
              </a:rPr>
              <a:t>return old;      //</a:t>
            </a:r>
            <a:r>
              <a:rPr lang="zh-CN" altLang="en-US" sz="2000" dirty="0">
                <a:solidFill>
                  <a:srgbClr val="7030A0"/>
                </a:solidFill>
              </a:rPr>
              <a:t>返回的是没有</a:t>
            </a:r>
            <a:r>
              <a:rPr lang="en-US" altLang="zh-CN" sz="2000" dirty="0">
                <a:solidFill>
                  <a:srgbClr val="7030A0"/>
                </a:solidFill>
              </a:rPr>
              <a:t>+1</a:t>
            </a:r>
            <a:r>
              <a:rPr lang="zh-CN" altLang="en-US" sz="2000" dirty="0">
                <a:solidFill>
                  <a:srgbClr val="7030A0"/>
                </a:solidFill>
              </a:rPr>
              <a:t>的副本，但是</a:t>
            </a:r>
            <a:r>
              <a:rPr lang="en-US" altLang="zh-CN" sz="2000" dirty="0">
                <a:solidFill>
                  <a:srgbClr val="7030A0"/>
                </a:solidFill>
              </a:rPr>
              <a:t>this</a:t>
            </a:r>
            <a:r>
              <a:rPr lang="zh-CN" altLang="en-US" sz="2000" dirty="0">
                <a:solidFill>
                  <a:srgbClr val="7030A0"/>
                </a:solidFill>
              </a:rPr>
              <a:t>已经</a:t>
            </a:r>
            <a:r>
              <a:rPr lang="en-US" altLang="zh-CN" sz="2000" dirty="0">
                <a:solidFill>
                  <a:srgbClr val="7030A0"/>
                </a:solidFill>
              </a:rPr>
              <a:t>+1</a:t>
            </a:r>
            <a:r>
              <a:rPr lang="zh-CN" altLang="en-US" sz="2000" dirty="0">
                <a:solidFill>
                  <a:srgbClr val="7030A0"/>
                </a:solidFill>
              </a:rPr>
              <a:t>了</a:t>
            </a:r>
            <a:endParaRPr lang="en-US" altLang="zh-CN" sz="2000" dirty="0">
              <a:solidFill>
                <a:srgbClr val="7030A0"/>
              </a:solidFill>
            </a:endParaRPr>
          </a:p>
          <a:p>
            <a:r>
              <a:rPr lang="en-US" altLang="zh-CN" sz="2000" dirty="0"/>
              <a:t>}</a:t>
            </a:r>
          </a:p>
        </p:txBody>
      </p:sp>
    </p:spTree>
    <p:extLst>
      <p:ext uri="{BB962C8B-B14F-4D97-AF65-F5344CB8AC3E}">
        <p14:creationId xmlns:p14="http://schemas.microsoft.com/office/powerpoint/2010/main" val="2017498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1584177" y="-27384"/>
            <a:ext cx="7596335" cy="864096"/>
          </a:xfrm>
        </p:spPr>
        <p:txBody>
          <a:bodyPr/>
          <a:lstStyle/>
          <a:p>
            <a:r>
              <a:rPr lang="zh-CN" altLang="en-US" sz="2800" dirty="0">
                <a:solidFill>
                  <a:srgbClr val="003399"/>
                </a:solidFill>
              </a:rPr>
              <a:t>例</a:t>
            </a:r>
            <a:r>
              <a:rPr lang="en-US" altLang="zh-CN" sz="2800" dirty="0">
                <a:solidFill>
                  <a:srgbClr val="003399"/>
                </a:solidFill>
              </a:rPr>
              <a:t>8-2</a:t>
            </a:r>
            <a:r>
              <a:rPr lang="zh-CN" altLang="en-US" sz="2800" dirty="0">
                <a:solidFill>
                  <a:srgbClr val="003399"/>
                </a:solidFill>
              </a:rPr>
              <a:t>重载前置</a:t>
            </a:r>
            <a:r>
              <a:rPr lang="en-US" altLang="zh-CN" sz="2800" dirty="0">
                <a:solidFill>
                  <a:srgbClr val="003399"/>
                </a:solidFill>
              </a:rPr>
              <a:t>++</a:t>
            </a:r>
            <a:r>
              <a:rPr lang="zh-CN" altLang="en-US" sz="2800" dirty="0">
                <a:solidFill>
                  <a:srgbClr val="003399"/>
                </a:solidFill>
              </a:rPr>
              <a:t>和后置</a:t>
            </a:r>
            <a:r>
              <a:rPr lang="en-US" altLang="zh-CN" sz="2800" dirty="0">
                <a:solidFill>
                  <a:srgbClr val="003399"/>
                </a:solidFill>
              </a:rPr>
              <a:t>++</a:t>
            </a:r>
            <a:r>
              <a:rPr lang="zh-CN" altLang="en-US" sz="2800" dirty="0">
                <a:solidFill>
                  <a:srgbClr val="003399"/>
                </a:solidFill>
              </a:rPr>
              <a:t>为时钟类成员函数</a:t>
            </a:r>
          </a:p>
        </p:txBody>
      </p:sp>
      <p:sp>
        <p:nvSpPr>
          <p:cNvPr id="28675" name="内容占位符 2"/>
          <p:cNvSpPr>
            <a:spLocks noGrp="1"/>
          </p:cNvSpPr>
          <p:nvPr>
            <p:ph idx="1"/>
          </p:nvPr>
        </p:nvSpPr>
        <p:spPr>
          <a:xfrm>
            <a:off x="251520" y="812465"/>
            <a:ext cx="9232404" cy="5233070"/>
          </a:xfrm>
        </p:spPr>
        <p:txBody>
          <a:bodyPr/>
          <a:lstStyle/>
          <a:p>
            <a:r>
              <a:rPr lang="en-US" altLang="zh-CN" sz="2000" dirty="0"/>
              <a:t>int main() {</a:t>
            </a:r>
          </a:p>
          <a:p>
            <a:r>
              <a:rPr lang="en-US" altLang="zh-CN" sz="2000" dirty="0"/>
              <a:t>	Clock </a:t>
            </a:r>
            <a:r>
              <a:rPr lang="en-US" altLang="zh-CN" sz="2000" dirty="0" err="1"/>
              <a:t>myClock</a:t>
            </a:r>
            <a:r>
              <a:rPr lang="en-US" altLang="zh-CN" sz="2000" dirty="0"/>
              <a:t>(23, 59, 59);</a:t>
            </a:r>
          </a:p>
          <a:p>
            <a:r>
              <a:rPr lang="en-US" altLang="zh-CN" sz="2000" dirty="0"/>
              <a:t>	</a:t>
            </a:r>
            <a:r>
              <a:rPr lang="en-US" altLang="zh-CN" sz="2000" dirty="0" err="1"/>
              <a:t>cout</a:t>
            </a:r>
            <a:r>
              <a:rPr lang="en-US" altLang="zh-CN" sz="2000" dirty="0"/>
              <a:t> &lt;&lt; "First time output: ";</a:t>
            </a:r>
          </a:p>
          <a:p>
            <a:r>
              <a:rPr lang="en-US" altLang="zh-CN" sz="2000" dirty="0"/>
              <a:t>	</a:t>
            </a:r>
            <a:r>
              <a:rPr lang="en-US" altLang="zh-CN" sz="2000" dirty="0" err="1"/>
              <a:t>myClock.showTime</a:t>
            </a:r>
            <a:r>
              <a:rPr lang="en-US" altLang="zh-CN" sz="2000" dirty="0"/>
              <a:t>();</a:t>
            </a:r>
          </a:p>
          <a:p>
            <a:r>
              <a:rPr lang="en-US" altLang="zh-CN" sz="2000" dirty="0"/>
              <a:t>	</a:t>
            </a:r>
            <a:r>
              <a:rPr lang="en-US" altLang="zh-CN" sz="2000" dirty="0" err="1"/>
              <a:t>cout</a:t>
            </a:r>
            <a:r>
              <a:rPr lang="en-US" altLang="zh-CN" sz="2000" dirty="0"/>
              <a:t> &lt;&lt; "Show </a:t>
            </a:r>
            <a:r>
              <a:rPr lang="en-US" altLang="zh-CN" sz="2000" dirty="0" err="1"/>
              <a:t>myClock</a:t>
            </a:r>
            <a:r>
              <a:rPr lang="en-US" altLang="zh-CN" sz="2000" dirty="0"/>
              <a:t>++:    ";</a:t>
            </a:r>
          </a:p>
          <a:p>
            <a:r>
              <a:rPr lang="en-US" altLang="zh-CN" sz="2000" dirty="0"/>
              <a:t>	(</a:t>
            </a:r>
            <a:r>
              <a:rPr lang="en-US" altLang="zh-CN" sz="2000" dirty="0" err="1"/>
              <a:t>myClock</a:t>
            </a:r>
            <a:r>
              <a:rPr lang="en-US" altLang="zh-CN" sz="2000" dirty="0"/>
              <a:t>++).</a:t>
            </a:r>
            <a:r>
              <a:rPr lang="en-US" altLang="zh-CN" sz="2000" dirty="0" err="1"/>
              <a:t>showTime</a:t>
            </a:r>
            <a:r>
              <a:rPr lang="en-US" altLang="zh-CN" sz="2000" dirty="0"/>
              <a:t>();</a:t>
            </a:r>
          </a:p>
          <a:p>
            <a:r>
              <a:rPr lang="en-US" altLang="zh-CN" sz="2000" dirty="0"/>
              <a:t>	</a:t>
            </a:r>
            <a:r>
              <a:rPr lang="en-US" altLang="zh-CN" sz="2000" dirty="0" err="1"/>
              <a:t>cout</a:t>
            </a:r>
            <a:r>
              <a:rPr lang="en-US" altLang="zh-CN" sz="2000" dirty="0"/>
              <a:t> &lt;&lt; "Show ++</a:t>
            </a:r>
            <a:r>
              <a:rPr lang="en-US" altLang="zh-CN" sz="2000" dirty="0" err="1"/>
              <a:t>myClock</a:t>
            </a:r>
            <a:r>
              <a:rPr lang="en-US" altLang="zh-CN" sz="2000" dirty="0"/>
              <a:t>:    ";</a:t>
            </a:r>
          </a:p>
          <a:p>
            <a:r>
              <a:rPr lang="en-US" altLang="zh-CN" sz="2000" dirty="0"/>
              <a:t>	(++</a:t>
            </a:r>
            <a:r>
              <a:rPr lang="en-US" altLang="zh-CN" sz="2000" dirty="0" err="1"/>
              <a:t>myClock</a:t>
            </a:r>
            <a:r>
              <a:rPr lang="en-US" altLang="zh-CN" sz="2000" dirty="0"/>
              <a:t>).</a:t>
            </a:r>
            <a:r>
              <a:rPr lang="en-US" altLang="zh-CN" sz="2000" dirty="0" err="1"/>
              <a:t>showTime</a:t>
            </a:r>
            <a:r>
              <a:rPr lang="en-US" altLang="zh-CN" sz="2000" dirty="0"/>
              <a:t>();</a:t>
            </a:r>
          </a:p>
          <a:p>
            <a:r>
              <a:rPr lang="en-US" altLang="zh-CN" sz="2000" dirty="0"/>
              <a:t>	return 0;</a:t>
            </a:r>
          </a:p>
          <a:p>
            <a:r>
              <a:rPr lang="en-US" altLang="zh-CN" sz="2000" dirty="0"/>
              <a:t>}</a:t>
            </a:r>
          </a:p>
        </p:txBody>
      </p:sp>
      <p:sp>
        <p:nvSpPr>
          <p:cNvPr id="28678" name="TextBox 5"/>
          <p:cNvSpPr txBox="1">
            <a:spLocks noChangeArrowheads="1"/>
          </p:cNvSpPr>
          <p:nvPr/>
        </p:nvSpPr>
        <p:spPr bwMode="auto">
          <a:xfrm>
            <a:off x="4067944" y="3573016"/>
            <a:ext cx="4518025" cy="13843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defRPr/>
            </a:pPr>
            <a:r>
              <a:rPr lang="zh-CN" altLang="en-US" dirty="0">
                <a:solidFill>
                  <a:prstClr val="black"/>
                </a:solidFill>
                <a:latin typeface="微软雅黑" panose="020B0503020204020204" pitchFamily="34" charset="-122"/>
                <a:ea typeface="微软雅黑" panose="020B0503020204020204" pitchFamily="34" charset="-122"/>
              </a:rPr>
              <a:t>运行结果：</a:t>
            </a:r>
            <a:endParaRPr lang="en-US" altLang="zh-CN" dirty="0">
              <a:solidFill>
                <a:prstClr val="black"/>
              </a:solidFill>
              <a:latin typeface="微软雅黑" panose="020B0503020204020204" pitchFamily="34" charset="-122"/>
              <a:ea typeface="微软雅黑" panose="020B0503020204020204" pitchFamily="34" charset="-122"/>
            </a:endParaRPr>
          </a:p>
          <a:p>
            <a:pPr eaLnBrk="1" hangingPunct="1">
              <a:defRPr/>
            </a:pPr>
            <a:r>
              <a:rPr lang="en-US" altLang="zh-CN" sz="2000" dirty="0">
                <a:solidFill>
                  <a:prstClr val="black"/>
                </a:solidFill>
                <a:latin typeface="微软雅黑" panose="020B0503020204020204" pitchFamily="34" charset="-122"/>
                <a:ea typeface="微软雅黑" panose="020B0503020204020204" pitchFamily="34" charset="-122"/>
              </a:rPr>
              <a:t>First time output: 23:59:59</a:t>
            </a:r>
            <a:endParaRPr lang="zh-CN" altLang="en-US" sz="2000" dirty="0">
              <a:solidFill>
                <a:prstClr val="black"/>
              </a:solidFill>
              <a:latin typeface="微软雅黑" panose="020B0503020204020204" pitchFamily="34" charset="-122"/>
              <a:ea typeface="微软雅黑" panose="020B0503020204020204" pitchFamily="34" charset="-122"/>
            </a:endParaRPr>
          </a:p>
          <a:p>
            <a:pPr eaLnBrk="1" hangingPunct="1">
              <a:defRPr/>
            </a:pPr>
            <a:r>
              <a:rPr lang="en-US" altLang="zh-CN" sz="2000" dirty="0">
                <a:solidFill>
                  <a:prstClr val="black"/>
                </a:solidFill>
                <a:latin typeface="微软雅黑" panose="020B0503020204020204" pitchFamily="34" charset="-122"/>
                <a:ea typeface="微软雅黑" panose="020B0503020204020204" pitchFamily="34" charset="-122"/>
              </a:rPr>
              <a:t>Show </a:t>
            </a:r>
            <a:r>
              <a:rPr lang="en-US" altLang="zh-CN" sz="2000" dirty="0" err="1">
                <a:solidFill>
                  <a:prstClr val="black"/>
                </a:solidFill>
                <a:latin typeface="微软雅黑" panose="020B0503020204020204" pitchFamily="34" charset="-122"/>
                <a:ea typeface="微软雅黑" panose="020B0503020204020204" pitchFamily="34" charset="-122"/>
              </a:rPr>
              <a:t>myClock</a:t>
            </a:r>
            <a:r>
              <a:rPr lang="en-US" altLang="zh-CN" sz="2000" dirty="0">
                <a:solidFill>
                  <a:prstClr val="black"/>
                </a:solidFill>
                <a:latin typeface="微软雅黑" panose="020B0503020204020204" pitchFamily="34" charset="-122"/>
                <a:ea typeface="微软雅黑" panose="020B0503020204020204" pitchFamily="34" charset="-122"/>
              </a:rPr>
              <a:t>++:    23:59:59</a:t>
            </a:r>
            <a:endParaRPr lang="zh-CN" altLang="en-US" sz="2000" dirty="0">
              <a:solidFill>
                <a:prstClr val="black"/>
              </a:solidFill>
              <a:latin typeface="微软雅黑" panose="020B0503020204020204" pitchFamily="34" charset="-122"/>
              <a:ea typeface="微软雅黑" panose="020B0503020204020204" pitchFamily="34" charset="-122"/>
            </a:endParaRPr>
          </a:p>
          <a:p>
            <a:pPr eaLnBrk="1" hangingPunct="1">
              <a:defRPr/>
            </a:pPr>
            <a:r>
              <a:rPr lang="en-US" altLang="zh-CN" sz="2000" dirty="0">
                <a:solidFill>
                  <a:prstClr val="black"/>
                </a:solidFill>
                <a:latin typeface="微软雅黑" panose="020B0503020204020204" pitchFamily="34" charset="-122"/>
                <a:ea typeface="微软雅黑" panose="020B0503020204020204" pitchFamily="34" charset="-122"/>
              </a:rPr>
              <a:t>Show ++</a:t>
            </a:r>
            <a:r>
              <a:rPr lang="en-US" altLang="zh-CN" sz="2000" dirty="0" err="1">
                <a:solidFill>
                  <a:prstClr val="black"/>
                </a:solidFill>
                <a:latin typeface="微软雅黑" panose="020B0503020204020204" pitchFamily="34" charset="-122"/>
                <a:ea typeface="微软雅黑" panose="020B0503020204020204" pitchFamily="34" charset="-122"/>
              </a:rPr>
              <a:t>myClock</a:t>
            </a:r>
            <a:r>
              <a:rPr lang="en-US" altLang="zh-CN" sz="2000" dirty="0">
                <a:solidFill>
                  <a:prstClr val="black"/>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 0:0:1</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61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运算符重载为非成员函数</a:t>
            </a:r>
          </a:p>
        </p:txBody>
      </p:sp>
      <p:sp>
        <p:nvSpPr>
          <p:cNvPr id="3" name="文本占位符 2"/>
          <p:cNvSpPr>
            <a:spLocks noGrp="1"/>
          </p:cNvSpPr>
          <p:nvPr>
            <p:ph type="body" idx="1"/>
          </p:nvPr>
        </p:nvSpPr>
        <p:spPr/>
        <p:txBody>
          <a:bodyPr/>
          <a:lstStyle/>
          <a:p>
            <a:r>
              <a:rPr lang="zh-CN" altLang="en-US" dirty="0"/>
              <a:t>有些运算符不能重载为成员函数，例如二元运算符的左操作数不是对象，或者是不能由我们重载运算符的对象</a:t>
            </a:r>
          </a:p>
        </p:txBody>
      </p:sp>
      <p:sp>
        <p:nvSpPr>
          <p:cNvPr id="4" name="灯片编号占位符 3">
            <a:extLst>
              <a:ext uri="{FF2B5EF4-FFF2-40B4-BE49-F238E27FC236}">
                <a16:creationId xmlns:a16="http://schemas.microsoft.com/office/drawing/2014/main" id="{3C9A080A-C946-4D18-A3D3-29B6DB14CB02}"/>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24</a:t>
            </a:fld>
            <a:endParaRPr lang="en-US" altLang="zh-CN">
              <a:solidFill>
                <a:prstClr val="white"/>
              </a:solidFill>
            </a:endParaRPr>
          </a:p>
        </p:txBody>
      </p:sp>
    </p:spTree>
    <p:extLst>
      <p:ext uri="{BB962C8B-B14F-4D97-AF65-F5344CB8AC3E}">
        <p14:creationId xmlns:p14="http://schemas.microsoft.com/office/powerpoint/2010/main" val="322548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08305" y="200774"/>
            <a:ext cx="7072163" cy="588962"/>
          </a:xfrm>
        </p:spPr>
        <p:txBody>
          <a:bodyPr/>
          <a:lstStyle/>
          <a:p>
            <a:pPr eaLnBrk="1" hangingPunct="1"/>
            <a:r>
              <a:rPr lang="zh-CN" altLang="en-US" sz="3800" dirty="0">
                <a:solidFill>
                  <a:srgbClr val="003399"/>
                </a:solidFill>
              </a:rPr>
              <a:t>运算符重载为非成员函数的规则</a:t>
            </a:r>
          </a:p>
        </p:txBody>
      </p:sp>
      <p:sp>
        <p:nvSpPr>
          <p:cNvPr id="30723" name="内容占位符 2"/>
          <p:cNvSpPr>
            <a:spLocks noGrp="1"/>
          </p:cNvSpPr>
          <p:nvPr>
            <p:ph idx="1"/>
          </p:nvPr>
        </p:nvSpPr>
        <p:spPr>
          <a:xfrm>
            <a:off x="142901" y="1052736"/>
            <a:ext cx="8792794" cy="3724275"/>
          </a:xfrm>
        </p:spPr>
        <p:txBody>
          <a:bodyPr/>
          <a:lstStyle/>
          <a:p>
            <a:pPr eaLnBrk="1" hangingPunct="1">
              <a:defRPr/>
            </a:pPr>
            <a:r>
              <a:rPr lang="zh-CN" altLang="en-US" sz="2400" dirty="0"/>
              <a:t>函数的形参代表依自左至右次序排列的各操作数。</a:t>
            </a:r>
          </a:p>
          <a:p>
            <a:pPr eaLnBrk="1" hangingPunct="1">
              <a:defRPr/>
            </a:pPr>
            <a:r>
              <a:rPr lang="zh-CN" altLang="en-US" sz="2400" dirty="0"/>
              <a:t>重载为非成员函数时  </a:t>
            </a:r>
            <a:endParaRPr lang="en-US" altLang="zh-CN" sz="2400" dirty="0"/>
          </a:p>
          <a:p>
            <a:pPr lvl="1" eaLnBrk="1" hangingPunct="1">
              <a:defRPr/>
            </a:pPr>
            <a:r>
              <a:rPr lang="zh-CN" altLang="en-US" dirty="0">
                <a:solidFill>
                  <a:schemeClr val="tx2"/>
                </a:solidFill>
              </a:rPr>
              <a:t>参数个数</a:t>
            </a:r>
            <a:r>
              <a:rPr lang="en-US" altLang="zh-CN" dirty="0">
                <a:solidFill>
                  <a:schemeClr val="tx2"/>
                </a:solidFill>
              </a:rPr>
              <a:t>=</a:t>
            </a:r>
            <a:r>
              <a:rPr lang="zh-CN" altLang="en-US" dirty="0">
                <a:solidFill>
                  <a:schemeClr val="tx2"/>
                </a:solidFill>
              </a:rPr>
              <a:t>原操作数个数</a:t>
            </a:r>
            <a:r>
              <a:rPr lang="zh-CN" altLang="en-US" dirty="0">
                <a:latin typeface="+mn-ea"/>
              </a:rPr>
              <a:t>（后置</a:t>
            </a:r>
            <a:r>
              <a:rPr lang="en-US" altLang="zh-CN" dirty="0">
                <a:latin typeface="+mn-ea"/>
              </a:rPr>
              <a:t>++</a:t>
            </a:r>
            <a:r>
              <a:rPr lang="zh-CN" altLang="en-US" dirty="0">
                <a:latin typeface="+mn-ea"/>
              </a:rPr>
              <a:t>、</a:t>
            </a:r>
            <a:r>
              <a:rPr lang="en-US" altLang="zh-CN" dirty="0">
                <a:latin typeface="+mn-ea"/>
              </a:rPr>
              <a:t>--</a:t>
            </a:r>
            <a:r>
              <a:rPr lang="zh-CN" altLang="en-US" dirty="0">
                <a:latin typeface="+mn-ea"/>
              </a:rPr>
              <a:t>除外）</a:t>
            </a:r>
            <a:endParaRPr lang="en-US" altLang="zh-CN" dirty="0">
              <a:latin typeface="+mn-ea"/>
            </a:endParaRPr>
          </a:p>
          <a:p>
            <a:pPr lvl="1" eaLnBrk="1" hangingPunct="1">
              <a:defRPr/>
            </a:pPr>
            <a:r>
              <a:rPr lang="zh-CN" altLang="en-US" dirty="0"/>
              <a:t>至少应该有一个自定义类型的参数。</a:t>
            </a:r>
          </a:p>
          <a:p>
            <a:pPr eaLnBrk="1" hangingPunct="1">
              <a:defRPr/>
            </a:pPr>
            <a:r>
              <a:rPr lang="zh-CN" altLang="en-US" sz="2400" dirty="0"/>
              <a:t>后置单目运算符 </a:t>
            </a:r>
            <a:r>
              <a:rPr lang="en-US" altLang="en-US" sz="2400" dirty="0">
                <a:ea typeface="宋体" pitchFamily="2" charset="-122"/>
              </a:rPr>
              <a:t>++</a:t>
            </a:r>
            <a:r>
              <a:rPr lang="zh-CN" altLang="en-US" sz="2400" dirty="0"/>
              <a:t>和</a:t>
            </a:r>
            <a:r>
              <a:rPr lang="en-US" altLang="zh-CN" sz="2400" dirty="0"/>
              <a:t>--</a:t>
            </a:r>
            <a:r>
              <a:rPr lang="zh-CN" altLang="en-US" sz="2400" dirty="0"/>
              <a:t>的重载函数，形参列表中要增加一个</a:t>
            </a:r>
            <a:r>
              <a:rPr lang="en-US" altLang="zh-CN" sz="2400" dirty="0"/>
              <a:t>int</a:t>
            </a:r>
            <a:r>
              <a:rPr lang="zh-CN" altLang="en-US" sz="2400" dirty="0"/>
              <a:t>，但不必写形参名。</a:t>
            </a:r>
            <a:endParaRPr lang="en-US" altLang="zh-CN" sz="2400" dirty="0"/>
          </a:p>
          <a:p>
            <a:pPr eaLnBrk="1" hangingPunct="1">
              <a:defRPr/>
            </a:pPr>
            <a:r>
              <a:rPr lang="zh-CN" altLang="en-US" sz="2400" dirty="0"/>
              <a:t>如果在运算符的重载函数中需要操作某类对象的私有成员，可以将此函数声明为该类的友元。</a:t>
            </a:r>
            <a:endParaRPr lang="en-US" altLang="zh-CN" sz="2400" dirty="0"/>
          </a:p>
        </p:txBody>
      </p:sp>
      <p:sp>
        <p:nvSpPr>
          <p:cNvPr id="2" name="灯片编号占位符 1">
            <a:extLst>
              <a:ext uri="{FF2B5EF4-FFF2-40B4-BE49-F238E27FC236}">
                <a16:creationId xmlns:a16="http://schemas.microsoft.com/office/drawing/2014/main" id="{60614C6E-A100-4A00-B45A-13D2F7FF72FA}"/>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25</a:t>
            </a:fld>
            <a:endParaRPr lang="en-US" altLang="zh-CN">
              <a:solidFill>
                <a:prstClr val="white"/>
              </a:solidFill>
            </a:endParaRPr>
          </a:p>
        </p:txBody>
      </p:sp>
    </p:spTree>
    <p:extLst>
      <p:ext uri="{BB962C8B-B14F-4D97-AF65-F5344CB8AC3E}">
        <p14:creationId xmlns:p14="http://schemas.microsoft.com/office/powerpoint/2010/main" val="1176875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48753" y="188640"/>
            <a:ext cx="7288187" cy="588962"/>
          </a:xfrm>
        </p:spPr>
        <p:txBody>
          <a:bodyPr/>
          <a:lstStyle/>
          <a:p>
            <a:pPr eaLnBrk="1" hangingPunct="1"/>
            <a:r>
              <a:rPr lang="zh-CN" altLang="en-US" sz="3800" dirty="0">
                <a:solidFill>
                  <a:srgbClr val="003399"/>
                </a:solidFill>
              </a:rPr>
              <a:t>运算符重载为非成员函数的规则</a:t>
            </a:r>
          </a:p>
        </p:txBody>
      </p:sp>
      <p:sp>
        <p:nvSpPr>
          <p:cNvPr id="30723" name="内容占位符 2"/>
          <p:cNvSpPr>
            <a:spLocks noGrp="1"/>
          </p:cNvSpPr>
          <p:nvPr>
            <p:ph idx="1"/>
          </p:nvPr>
        </p:nvSpPr>
        <p:spPr>
          <a:xfrm>
            <a:off x="148753" y="980802"/>
            <a:ext cx="8239671" cy="4440238"/>
          </a:xfrm>
        </p:spPr>
        <p:txBody>
          <a:bodyPr/>
          <a:lstStyle/>
          <a:p>
            <a:pPr eaLnBrk="1" hangingPunct="1">
              <a:spcBef>
                <a:spcPts val="1200"/>
              </a:spcBef>
            </a:pPr>
            <a:r>
              <a:rPr lang="zh-CN" altLang="en-US" sz="2400" dirty="0"/>
              <a:t>双目运算符 </a:t>
            </a:r>
            <a:r>
              <a:rPr lang="en-US" altLang="zh-CN" sz="2400" dirty="0"/>
              <a:t>B</a:t>
            </a:r>
            <a:r>
              <a:rPr lang="zh-CN" altLang="en-US" sz="2400" dirty="0"/>
              <a:t>重载后，</a:t>
            </a:r>
            <a:br>
              <a:rPr lang="zh-CN" altLang="en-US" sz="2400" dirty="0"/>
            </a:br>
            <a:r>
              <a:rPr lang="zh-CN" altLang="en-US" sz="2000" dirty="0"/>
              <a:t>表达式</a:t>
            </a:r>
            <a:r>
              <a:rPr lang="en-US" altLang="zh-CN" sz="2000" dirty="0"/>
              <a:t>oprd1 B oprd2 </a:t>
            </a:r>
            <a:br>
              <a:rPr lang="en-US" altLang="zh-CN" sz="2000" dirty="0"/>
            </a:br>
            <a:r>
              <a:rPr lang="zh-CN" altLang="en-US" sz="2000" dirty="0"/>
              <a:t>等同于</a:t>
            </a:r>
            <a:r>
              <a:rPr lang="en-US" altLang="zh-CN" sz="2000" dirty="0"/>
              <a:t>operator B(oprd1,oprd2 )</a:t>
            </a:r>
            <a:endParaRPr lang="en-US" altLang="zh-CN" sz="2400" dirty="0"/>
          </a:p>
          <a:p>
            <a:pPr eaLnBrk="1" hangingPunct="1">
              <a:spcBef>
                <a:spcPts val="1200"/>
              </a:spcBef>
            </a:pPr>
            <a:r>
              <a:rPr lang="zh-CN" altLang="en-US" sz="2400" dirty="0"/>
              <a:t>前置单目运算符 </a:t>
            </a:r>
            <a:r>
              <a:rPr lang="en-US" altLang="zh-CN" sz="2400" dirty="0"/>
              <a:t>B</a:t>
            </a:r>
            <a:r>
              <a:rPr lang="zh-CN" altLang="en-US" sz="2400" dirty="0"/>
              <a:t>重载后，</a:t>
            </a:r>
            <a:br>
              <a:rPr lang="zh-CN" altLang="en-US" sz="2400" dirty="0"/>
            </a:br>
            <a:r>
              <a:rPr lang="zh-CN" altLang="zh-CN" sz="2000" dirty="0"/>
              <a:t>表达式 </a:t>
            </a:r>
            <a:r>
              <a:rPr lang="en-US" altLang="zh-CN" sz="2000" dirty="0">
                <a:solidFill>
                  <a:srgbClr val="C00000"/>
                </a:solidFill>
              </a:rPr>
              <a:t>B </a:t>
            </a:r>
            <a:r>
              <a:rPr lang="en-US" altLang="zh-CN" sz="2000" dirty="0" err="1">
                <a:solidFill>
                  <a:srgbClr val="C00000"/>
                </a:solidFill>
              </a:rPr>
              <a:t>oprd</a:t>
            </a:r>
            <a:r>
              <a:rPr lang="en-US" altLang="zh-CN" sz="2000" dirty="0">
                <a:solidFill>
                  <a:srgbClr val="C00000"/>
                </a:solidFill>
              </a:rPr>
              <a:t> </a:t>
            </a:r>
            <a:br>
              <a:rPr lang="en-US" altLang="zh-CN" sz="2000" dirty="0"/>
            </a:br>
            <a:r>
              <a:rPr lang="zh-CN" altLang="zh-CN" sz="2000" dirty="0"/>
              <a:t>等同于</a:t>
            </a:r>
            <a:r>
              <a:rPr lang="en-US" altLang="zh-CN" sz="2000" dirty="0">
                <a:solidFill>
                  <a:srgbClr val="C00000"/>
                </a:solidFill>
              </a:rPr>
              <a:t>operator B(</a:t>
            </a:r>
            <a:r>
              <a:rPr lang="en-US" altLang="zh-CN" sz="2000" dirty="0" err="1">
                <a:solidFill>
                  <a:srgbClr val="C00000"/>
                </a:solidFill>
              </a:rPr>
              <a:t>oprd</a:t>
            </a:r>
            <a:r>
              <a:rPr lang="en-US" altLang="zh-CN" sz="2000" dirty="0">
                <a:solidFill>
                  <a:srgbClr val="C00000"/>
                </a:solidFill>
              </a:rPr>
              <a:t>)</a:t>
            </a:r>
            <a:endParaRPr lang="en-US" altLang="zh-CN" sz="2400" dirty="0"/>
          </a:p>
          <a:p>
            <a:pPr eaLnBrk="1" hangingPunct="1">
              <a:spcBef>
                <a:spcPts val="1200"/>
              </a:spcBef>
            </a:pPr>
            <a:r>
              <a:rPr lang="zh-CN" altLang="en-US" sz="2400" dirty="0"/>
              <a:t>后置单目运算符 </a:t>
            </a:r>
            <a:r>
              <a:rPr lang="en-US" altLang="en-US" sz="2400" dirty="0">
                <a:ea typeface="宋体" panose="02010600030101010101" pitchFamily="2" charset="-122"/>
              </a:rPr>
              <a:t>++</a:t>
            </a:r>
            <a:r>
              <a:rPr lang="zh-CN" altLang="en-US" sz="2400" dirty="0"/>
              <a:t>和</a:t>
            </a:r>
            <a:r>
              <a:rPr lang="en-US" altLang="zh-CN" sz="2400" dirty="0"/>
              <a:t>--</a:t>
            </a:r>
            <a:r>
              <a:rPr lang="zh-CN" altLang="en-US" sz="2400" dirty="0"/>
              <a:t>重载后，</a:t>
            </a:r>
            <a:br>
              <a:rPr lang="zh-CN" altLang="en-US" sz="2400" dirty="0"/>
            </a:br>
            <a:r>
              <a:rPr lang="zh-CN" altLang="zh-CN" sz="2000" dirty="0"/>
              <a:t>表达式 </a:t>
            </a:r>
            <a:r>
              <a:rPr lang="en-US" altLang="zh-CN" sz="2000" dirty="0" err="1">
                <a:solidFill>
                  <a:srgbClr val="C00000"/>
                </a:solidFill>
              </a:rPr>
              <a:t>oprd</a:t>
            </a:r>
            <a:r>
              <a:rPr lang="en-US" altLang="zh-CN" sz="2000" dirty="0">
                <a:solidFill>
                  <a:srgbClr val="C00000"/>
                </a:solidFill>
              </a:rPr>
              <a:t> B </a:t>
            </a:r>
            <a:br>
              <a:rPr lang="en-US" altLang="zh-CN" sz="2000" dirty="0"/>
            </a:br>
            <a:r>
              <a:rPr lang="zh-CN" altLang="zh-CN" sz="2000" dirty="0"/>
              <a:t>等同于</a:t>
            </a:r>
            <a:r>
              <a:rPr lang="en-US" altLang="zh-CN" sz="2000" dirty="0">
                <a:solidFill>
                  <a:srgbClr val="C00000"/>
                </a:solidFill>
              </a:rPr>
              <a:t>operator B(</a:t>
            </a:r>
            <a:r>
              <a:rPr lang="en-US" altLang="zh-CN" sz="2000" dirty="0" err="1">
                <a:solidFill>
                  <a:srgbClr val="C00000"/>
                </a:solidFill>
              </a:rPr>
              <a:t>oprd</a:t>
            </a:r>
            <a:r>
              <a:rPr lang="en-US" altLang="zh-CN" sz="2000" dirty="0">
                <a:solidFill>
                  <a:srgbClr val="C00000"/>
                </a:solidFill>
              </a:rPr>
              <a:t>, 0)</a:t>
            </a:r>
          </a:p>
        </p:txBody>
      </p:sp>
      <p:sp>
        <p:nvSpPr>
          <p:cNvPr id="2" name="灯片编号占位符 1">
            <a:extLst>
              <a:ext uri="{FF2B5EF4-FFF2-40B4-BE49-F238E27FC236}">
                <a16:creationId xmlns:a16="http://schemas.microsoft.com/office/drawing/2014/main" id="{7D32FEC2-3FB3-43D4-A320-12E953C15633}"/>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26</a:t>
            </a:fld>
            <a:endParaRPr lang="en-US" altLang="zh-CN">
              <a:solidFill>
                <a:prstClr val="white"/>
              </a:solidFill>
            </a:endParaRPr>
          </a:p>
        </p:txBody>
      </p:sp>
    </p:spTree>
    <p:extLst>
      <p:ext uri="{BB962C8B-B14F-4D97-AF65-F5344CB8AC3E}">
        <p14:creationId xmlns:p14="http://schemas.microsoft.com/office/powerpoint/2010/main" val="42481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081" y="168145"/>
            <a:ext cx="8424936" cy="1066800"/>
          </a:xfrm>
        </p:spPr>
        <p:txBody>
          <a:bodyPr/>
          <a:lstStyle/>
          <a:p>
            <a:r>
              <a:rPr lang="zh-CN" altLang="en-US" sz="3200" dirty="0"/>
              <a:t>例</a:t>
            </a:r>
            <a:r>
              <a:rPr lang="en-US" altLang="zh-CN" sz="3200" dirty="0"/>
              <a:t>8-3</a:t>
            </a:r>
            <a:r>
              <a:rPr lang="zh-CN" altLang="en-US" sz="3200" dirty="0"/>
              <a:t> 重载</a:t>
            </a:r>
            <a:r>
              <a:rPr lang="en-US" altLang="zh-CN" sz="3200" dirty="0"/>
              <a:t>Complex</a:t>
            </a:r>
            <a:r>
              <a:rPr lang="zh-CN" altLang="en-US" sz="3200" dirty="0"/>
              <a:t>的加减法和“</a:t>
            </a:r>
            <a:r>
              <a:rPr lang="en-US" altLang="zh-CN" sz="3200" dirty="0"/>
              <a:t>&lt;&lt;</a:t>
            </a:r>
            <a:r>
              <a:rPr lang="zh-CN" altLang="en-US" sz="3200" dirty="0"/>
              <a:t>”运算符为非成员函数</a:t>
            </a:r>
          </a:p>
        </p:txBody>
      </p:sp>
      <p:sp>
        <p:nvSpPr>
          <p:cNvPr id="3" name="内容占位符 2"/>
          <p:cNvSpPr>
            <a:spLocks noGrp="1"/>
          </p:cNvSpPr>
          <p:nvPr>
            <p:ph idx="1"/>
          </p:nvPr>
        </p:nvSpPr>
        <p:spPr>
          <a:xfrm>
            <a:off x="457081" y="1280517"/>
            <a:ext cx="8229838" cy="4296966"/>
          </a:xfrm>
        </p:spPr>
        <p:txBody>
          <a:bodyPr/>
          <a:lstStyle/>
          <a:p>
            <a:r>
              <a:rPr lang="zh-CN" altLang="en-US" sz="2400" dirty="0"/>
              <a:t>将</a:t>
            </a:r>
            <a:r>
              <a:rPr lang="en-US" altLang="zh-CN" sz="2400" dirty="0"/>
              <a:t>+</a:t>
            </a:r>
            <a:r>
              <a:rPr lang="zh-CN" altLang="en-US" sz="2400" dirty="0"/>
              <a:t>、</a:t>
            </a:r>
            <a:r>
              <a:rPr lang="en-US" altLang="zh-CN" sz="2400" dirty="0"/>
              <a:t>-</a:t>
            </a:r>
            <a:r>
              <a:rPr lang="zh-CN" altLang="en-US" sz="2400" dirty="0"/>
              <a:t>（双目）重载为非成员函数，并将其声明为复数类的</a:t>
            </a:r>
            <a:r>
              <a:rPr lang="zh-CN" altLang="en-US" sz="2400" b="1" dirty="0">
                <a:solidFill>
                  <a:schemeClr val="accent3"/>
                </a:solidFill>
              </a:rPr>
              <a:t>友元</a:t>
            </a:r>
            <a:r>
              <a:rPr lang="zh-CN" altLang="en-US" sz="2400" dirty="0"/>
              <a:t>，两个操作数都是复数类的常引用。</a:t>
            </a:r>
            <a:endParaRPr lang="en-US" altLang="zh-CN" sz="2400" dirty="0"/>
          </a:p>
          <a:p>
            <a:r>
              <a:rPr lang="zh-CN" altLang="en-US" sz="2400" dirty="0"/>
              <a:t>将</a:t>
            </a:r>
            <a:r>
              <a:rPr lang="en-US" altLang="zh-CN" sz="2400" dirty="0"/>
              <a:t>&lt;&lt;</a:t>
            </a:r>
            <a:r>
              <a:rPr lang="zh-CN" altLang="en-US" sz="2400" dirty="0"/>
              <a:t>（双目）重载为非成员函数，并将其声明为复数类的友元，它的左操作数是</a:t>
            </a:r>
            <a:r>
              <a:rPr lang="en-US" altLang="zh-CN" sz="2400" dirty="0"/>
              <a:t>std::</a:t>
            </a:r>
            <a:r>
              <a:rPr lang="en-US" altLang="zh-CN" sz="2400" dirty="0" err="1"/>
              <a:t>ostream</a:t>
            </a:r>
            <a:r>
              <a:rPr lang="zh-CN" altLang="en-US" sz="2400" dirty="0"/>
              <a:t>引用，右操作数为复数类的常引用，返回</a:t>
            </a:r>
            <a:r>
              <a:rPr lang="en-US" altLang="zh-CN" sz="2400" dirty="0"/>
              <a:t>std::</a:t>
            </a:r>
            <a:r>
              <a:rPr lang="en-US" altLang="zh-CN" sz="2400" dirty="0" err="1"/>
              <a:t>ostream</a:t>
            </a:r>
            <a:r>
              <a:rPr lang="zh-CN" altLang="en-US" sz="2400" dirty="0"/>
              <a:t>引用，用以支持下面形式的输出：</a:t>
            </a:r>
            <a:br>
              <a:rPr lang="en-US" altLang="zh-CN" sz="2400" dirty="0"/>
            </a:br>
            <a:r>
              <a:rPr lang="en-US" altLang="zh-CN" sz="2400" dirty="0" err="1"/>
              <a:t>cout</a:t>
            </a:r>
            <a:r>
              <a:rPr lang="en-US" altLang="zh-CN" sz="2400" dirty="0"/>
              <a:t> &lt;&lt; a &lt;&lt; b;</a:t>
            </a:r>
            <a:br>
              <a:rPr lang="en-US" altLang="zh-CN" sz="2400" dirty="0"/>
            </a:br>
            <a:r>
              <a:rPr lang="zh-CN" altLang="en-US" sz="2400" dirty="0"/>
              <a:t>该输出调用的是：</a:t>
            </a:r>
            <a:br>
              <a:rPr lang="en-US" altLang="zh-CN" sz="2400" dirty="0"/>
            </a:br>
            <a:r>
              <a:rPr lang="en-US" altLang="zh-CN" sz="2400" dirty="0"/>
              <a:t>operator &lt;&lt; (operator &lt;&lt; (</a:t>
            </a:r>
            <a:r>
              <a:rPr lang="en-US" altLang="zh-CN" sz="2400" dirty="0" err="1"/>
              <a:t>cout</a:t>
            </a:r>
            <a:r>
              <a:rPr lang="en-US" altLang="zh-CN" sz="2400" dirty="0"/>
              <a:t>, a), b);</a:t>
            </a:r>
            <a:endParaRPr lang="zh-CN" altLang="en-US" sz="2400" dirty="0"/>
          </a:p>
        </p:txBody>
      </p:sp>
      <p:sp>
        <p:nvSpPr>
          <p:cNvPr id="2" name="灯片编号占位符 1">
            <a:extLst>
              <a:ext uri="{FF2B5EF4-FFF2-40B4-BE49-F238E27FC236}">
                <a16:creationId xmlns:a16="http://schemas.microsoft.com/office/drawing/2014/main" id="{494B2CBF-B370-40B4-9E6A-5888A992D638}"/>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27</a:t>
            </a:fld>
            <a:endParaRPr lang="en-US" altLang="zh-CN">
              <a:solidFill>
                <a:prstClr val="white"/>
              </a:solidFill>
            </a:endParaRPr>
          </a:p>
        </p:txBody>
      </p:sp>
    </p:spTree>
    <p:extLst>
      <p:ext uri="{BB962C8B-B14F-4D97-AF65-F5344CB8AC3E}">
        <p14:creationId xmlns:p14="http://schemas.microsoft.com/office/powerpoint/2010/main" val="341605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17121" y="-27384"/>
            <a:ext cx="8291383" cy="864096"/>
          </a:xfrm>
        </p:spPr>
        <p:txBody>
          <a:bodyPr/>
          <a:lstStyle/>
          <a:p>
            <a:r>
              <a:rPr lang="zh-CN" altLang="en-US" sz="2600" dirty="0">
                <a:solidFill>
                  <a:srgbClr val="003399"/>
                </a:solidFill>
              </a:rPr>
              <a:t>例</a:t>
            </a:r>
            <a:r>
              <a:rPr lang="en-US" altLang="zh-CN" sz="2600" dirty="0">
                <a:solidFill>
                  <a:srgbClr val="003399"/>
                </a:solidFill>
              </a:rPr>
              <a:t>8-3 </a:t>
            </a:r>
            <a:r>
              <a:rPr lang="zh-CN" altLang="en-US" sz="2600" dirty="0">
                <a:solidFill>
                  <a:srgbClr val="003399"/>
                </a:solidFill>
              </a:rPr>
              <a:t>重载复数的加减法和“</a:t>
            </a:r>
            <a:r>
              <a:rPr lang="en-US" altLang="zh-CN" sz="2600" dirty="0">
                <a:solidFill>
                  <a:srgbClr val="003399"/>
                </a:solidFill>
              </a:rPr>
              <a:t>&lt;&lt;”</a:t>
            </a:r>
            <a:r>
              <a:rPr lang="zh-CN" altLang="en-US" sz="2600" dirty="0">
                <a:solidFill>
                  <a:srgbClr val="003399"/>
                </a:solidFill>
              </a:rPr>
              <a:t>运算符为非成员函数</a:t>
            </a:r>
          </a:p>
        </p:txBody>
      </p:sp>
      <p:sp>
        <p:nvSpPr>
          <p:cNvPr id="3" name="内容占位符 2"/>
          <p:cNvSpPr>
            <a:spLocks noGrp="1"/>
          </p:cNvSpPr>
          <p:nvPr>
            <p:ph idx="1"/>
          </p:nvPr>
        </p:nvSpPr>
        <p:spPr>
          <a:xfrm>
            <a:off x="107504" y="668449"/>
            <a:ext cx="9324528" cy="5521102"/>
          </a:xfrm>
        </p:spPr>
        <p:txBody>
          <a:bodyPr/>
          <a:lstStyle/>
          <a:p>
            <a:r>
              <a:rPr lang="en-US" altLang="zh-CN" sz="2000" dirty="0"/>
              <a:t>//8_3.cpp</a:t>
            </a:r>
          </a:p>
          <a:p>
            <a:r>
              <a:rPr lang="en-US" altLang="zh-CN" sz="2000" dirty="0"/>
              <a:t>#include &lt;iostream&gt;</a:t>
            </a:r>
          </a:p>
          <a:p>
            <a:r>
              <a:rPr lang="en-US" altLang="zh-CN" sz="2000" dirty="0"/>
              <a:t>using namespace std;</a:t>
            </a:r>
          </a:p>
          <a:p>
            <a:r>
              <a:rPr lang="en-US" altLang="zh-CN" sz="1000" dirty="0"/>
              <a:t> </a:t>
            </a:r>
          </a:p>
          <a:p>
            <a:r>
              <a:rPr lang="en-US" altLang="zh-CN" sz="2000" dirty="0"/>
              <a:t>class Complex {</a:t>
            </a:r>
            <a:endParaRPr lang="zh-CN" altLang="en-US" sz="2000" dirty="0"/>
          </a:p>
          <a:p>
            <a:r>
              <a:rPr lang="en-US" altLang="zh-CN" sz="2000" dirty="0"/>
              <a:t>public:</a:t>
            </a:r>
            <a:endParaRPr lang="zh-CN" altLang="en-US" sz="2000" dirty="0"/>
          </a:p>
          <a:p>
            <a:r>
              <a:rPr lang="zh-CN" altLang="en-US" sz="2000" dirty="0"/>
              <a:t>      </a:t>
            </a:r>
            <a:r>
              <a:rPr lang="en-US" altLang="zh-CN" sz="2000" dirty="0"/>
              <a:t>Complex(double r = 0.0, double </a:t>
            </a:r>
            <a:r>
              <a:rPr lang="en-US" altLang="zh-CN" sz="2000" dirty="0" err="1"/>
              <a:t>i</a:t>
            </a:r>
            <a:r>
              <a:rPr lang="en-US" altLang="zh-CN" sz="2000" dirty="0"/>
              <a:t> = 0.0) : real(r), </a:t>
            </a:r>
            <a:r>
              <a:rPr lang="en-US" altLang="zh-CN" sz="2000" dirty="0" err="1"/>
              <a:t>imag</a:t>
            </a:r>
            <a:r>
              <a:rPr lang="en-US" altLang="zh-CN" sz="2000" dirty="0"/>
              <a:t>(</a:t>
            </a:r>
            <a:r>
              <a:rPr lang="en-US" altLang="zh-CN" sz="2000" dirty="0" err="1"/>
              <a:t>i</a:t>
            </a:r>
            <a:r>
              <a:rPr lang="en-US" altLang="zh-CN" sz="2000" dirty="0"/>
              <a:t>) { }	</a:t>
            </a:r>
            <a:endParaRPr lang="zh-CN" altLang="en-US" sz="2000" dirty="0"/>
          </a:p>
          <a:p>
            <a:r>
              <a:rPr lang="zh-CN" altLang="en-US" sz="2000" dirty="0"/>
              <a:t>      </a:t>
            </a:r>
            <a:r>
              <a:rPr lang="en-US" altLang="zh-CN" sz="2000" dirty="0"/>
              <a:t>friend Complex operator+(const Complex &amp;c1, const Complex &amp;c2);</a:t>
            </a:r>
            <a:endParaRPr lang="zh-CN" altLang="en-US" sz="2000" dirty="0"/>
          </a:p>
          <a:p>
            <a:r>
              <a:rPr lang="zh-CN" altLang="en-US" sz="2000" dirty="0"/>
              <a:t>      </a:t>
            </a:r>
            <a:r>
              <a:rPr lang="en-US" altLang="zh-CN" sz="2000" dirty="0"/>
              <a:t>friend Complex operator-(const Complex &amp;c1, const Complex &amp;c2);</a:t>
            </a:r>
            <a:endParaRPr lang="zh-CN" altLang="en-US" sz="2000" dirty="0"/>
          </a:p>
          <a:p>
            <a:r>
              <a:rPr lang="zh-CN" altLang="en-US" sz="2000" dirty="0"/>
              <a:t>      </a:t>
            </a:r>
            <a:r>
              <a:rPr lang="en-US" altLang="zh-CN" sz="2000" dirty="0"/>
              <a:t>friend </a:t>
            </a:r>
            <a:r>
              <a:rPr lang="en-US" altLang="zh-CN" sz="2000" dirty="0" err="1"/>
              <a:t>ostream</a:t>
            </a:r>
            <a:r>
              <a:rPr lang="en-US" altLang="zh-CN" sz="2000" dirty="0"/>
              <a:t> &amp; operator&lt;&lt;(</a:t>
            </a:r>
            <a:r>
              <a:rPr lang="en-US" altLang="zh-CN" sz="2000" dirty="0" err="1"/>
              <a:t>ostream</a:t>
            </a:r>
            <a:r>
              <a:rPr lang="en-US" altLang="zh-CN" sz="2000" dirty="0"/>
              <a:t> &amp;out, const Complex &amp;c);</a:t>
            </a:r>
            <a:endParaRPr lang="zh-CN" altLang="en-US" sz="2000" dirty="0"/>
          </a:p>
          <a:p>
            <a:r>
              <a:rPr lang="en-US" altLang="zh-CN" sz="2000" dirty="0"/>
              <a:t>private:	</a:t>
            </a:r>
            <a:endParaRPr lang="zh-CN" altLang="en-US" sz="2000" dirty="0"/>
          </a:p>
          <a:p>
            <a:r>
              <a:rPr lang="zh-CN" altLang="en-US" sz="2000" dirty="0"/>
              <a:t>      </a:t>
            </a:r>
            <a:r>
              <a:rPr lang="en-US" altLang="zh-CN" sz="2000" dirty="0"/>
              <a:t>double real;  //</a:t>
            </a:r>
            <a:r>
              <a:rPr lang="zh-CN" altLang="en-US" sz="2000" dirty="0"/>
              <a:t>复数实部</a:t>
            </a:r>
          </a:p>
          <a:p>
            <a:r>
              <a:rPr lang="zh-CN" altLang="en-US" sz="2000" dirty="0"/>
              <a:t>      </a:t>
            </a:r>
            <a:r>
              <a:rPr lang="en-US" altLang="zh-CN" sz="2000" dirty="0"/>
              <a:t>double </a:t>
            </a:r>
            <a:r>
              <a:rPr lang="en-US" altLang="zh-CN" sz="2000" dirty="0" err="1"/>
              <a:t>imag</a:t>
            </a:r>
            <a:r>
              <a:rPr lang="en-US" altLang="zh-CN" sz="2000" dirty="0"/>
              <a:t>;  //</a:t>
            </a:r>
            <a:r>
              <a:rPr lang="zh-CN" altLang="en-US" sz="2000" dirty="0"/>
              <a:t>复数虚部</a:t>
            </a:r>
          </a:p>
          <a:p>
            <a:r>
              <a:rPr lang="en-US" altLang="zh-CN" sz="2000" dirty="0"/>
              <a:t>};</a:t>
            </a:r>
          </a:p>
        </p:txBody>
      </p:sp>
    </p:spTree>
    <p:extLst>
      <p:ext uri="{BB962C8B-B14F-4D97-AF65-F5344CB8AC3E}">
        <p14:creationId xmlns:p14="http://schemas.microsoft.com/office/powerpoint/2010/main" val="4075481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755576" y="-27384"/>
            <a:ext cx="8388424" cy="8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2600" dirty="0">
                <a:solidFill>
                  <a:srgbClr val="003399"/>
                </a:solidFill>
              </a:rPr>
              <a:t>例</a:t>
            </a:r>
            <a:r>
              <a:rPr lang="en-US" altLang="zh-CN" sz="2600" dirty="0">
                <a:solidFill>
                  <a:srgbClr val="003399"/>
                </a:solidFill>
              </a:rPr>
              <a:t>8-3 </a:t>
            </a:r>
            <a:r>
              <a:rPr lang="zh-CN" altLang="en-US" sz="2600" dirty="0">
                <a:solidFill>
                  <a:srgbClr val="003399"/>
                </a:solidFill>
              </a:rPr>
              <a:t>重载复数的加减法和“</a:t>
            </a:r>
            <a:r>
              <a:rPr lang="en-US" altLang="zh-CN" sz="2600" dirty="0">
                <a:solidFill>
                  <a:srgbClr val="003399"/>
                </a:solidFill>
              </a:rPr>
              <a:t>&lt;&lt;”</a:t>
            </a:r>
            <a:r>
              <a:rPr lang="zh-CN" altLang="en-US" sz="2600" dirty="0">
                <a:solidFill>
                  <a:srgbClr val="003399"/>
                </a:solidFill>
              </a:rPr>
              <a:t>运算符为非成员函数</a:t>
            </a:r>
          </a:p>
        </p:txBody>
      </p:sp>
      <p:sp>
        <p:nvSpPr>
          <p:cNvPr id="3" name="内容占位符 2"/>
          <p:cNvSpPr>
            <a:spLocks noGrp="1"/>
          </p:cNvSpPr>
          <p:nvPr>
            <p:ph idx="1"/>
          </p:nvPr>
        </p:nvSpPr>
        <p:spPr>
          <a:xfrm>
            <a:off x="383541" y="836712"/>
            <a:ext cx="7992888" cy="3744416"/>
          </a:xfrm>
        </p:spPr>
        <p:txBody>
          <a:bodyPr/>
          <a:lstStyle/>
          <a:p>
            <a:r>
              <a:rPr lang="en-US" altLang="zh-CN" sz="2000" dirty="0"/>
              <a:t>Complex operator+(const Complex &amp;c1, const Complex &amp;c2){</a:t>
            </a:r>
            <a:endParaRPr lang="zh-CN" altLang="en-US" sz="2000" dirty="0"/>
          </a:p>
          <a:p>
            <a:r>
              <a:rPr lang="zh-CN" altLang="en-US" sz="2000" dirty="0"/>
              <a:t>	</a:t>
            </a:r>
            <a:r>
              <a:rPr lang="en-US" altLang="zh-CN" sz="2000" dirty="0"/>
              <a:t>return Complex(c1.real+c2.real, c1.imag+c2.imag); </a:t>
            </a:r>
          </a:p>
          <a:p>
            <a:r>
              <a:rPr lang="en-US" altLang="zh-CN" sz="2000" dirty="0"/>
              <a:t>}</a:t>
            </a:r>
          </a:p>
          <a:p>
            <a:r>
              <a:rPr lang="en-US" altLang="zh-CN" sz="2000" dirty="0"/>
              <a:t>Complex operator-(const Complex &amp;c1, const Complex &amp;c2){</a:t>
            </a:r>
            <a:endParaRPr lang="zh-CN" altLang="en-US" sz="2000" dirty="0"/>
          </a:p>
          <a:p>
            <a:r>
              <a:rPr lang="zh-CN" altLang="en-US" sz="2000" dirty="0"/>
              <a:t>	</a:t>
            </a:r>
            <a:r>
              <a:rPr lang="en-US" altLang="zh-CN" sz="2000" dirty="0"/>
              <a:t>return Complex(c1.real-c2.real, c1.imag-c2.imag); </a:t>
            </a:r>
          </a:p>
          <a:p>
            <a:r>
              <a:rPr lang="en-US" altLang="zh-CN" sz="2000" dirty="0"/>
              <a:t>}</a:t>
            </a:r>
          </a:p>
          <a:p>
            <a:r>
              <a:rPr lang="en-US" altLang="zh-CN" sz="2000" dirty="0"/>
              <a:t> </a:t>
            </a:r>
          </a:p>
          <a:p>
            <a:r>
              <a:rPr lang="en-US" altLang="zh-CN" sz="2000" dirty="0" err="1"/>
              <a:t>ostream</a:t>
            </a:r>
            <a:r>
              <a:rPr lang="en-US" altLang="zh-CN" sz="2000" dirty="0"/>
              <a:t> &amp; operator&lt;&lt;(</a:t>
            </a:r>
            <a:r>
              <a:rPr lang="en-US" altLang="zh-CN" sz="2000" dirty="0" err="1"/>
              <a:t>ostream</a:t>
            </a:r>
            <a:r>
              <a:rPr lang="en-US" altLang="zh-CN" sz="2000" dirty="0"/>
              <a:t> &amp;out, const Complex &amp;c){</a:t>
            </a:r>
            <a:endParaRPr lang="zh-CN" altLang="en-US" sz="2000" dirty="0"/>
          </a:p>
          <a:p>
            <a:r>
              <a:rPr lang="zh-CN" altLang="en-US" sz="2000" dirty="0"/>
              <a:t>	</a:t>
            </a:r>
            <a:r>
              <a:rPr lang="en-US" altLang="zh-CN" sz="2000" dirty="0"/>
              <a:t>out &lt;&lt; "(" &lt;&lt; </a:t>
            </a:r>
            <a:r>
              <a:rPr lang="en-US" altLang="zh-CN" sz="2000" dirty="0" err="1"/>
              <a:t>c.real</a:t>
            </a:r>
            <a:r>
              <a:rPr lang="en-US" altLang="zh-CN" sz="2000" dirty="0"/>
              <a:t> &lt;&lt; ", " &lt;&lt; </a:t>
            </a:r>
            <a:r>
              <a:rPr lang="en-US" altLang="zh-CN" sz="2000" dirty="0" err="1"/>
              <a:t>c.imag</a:t>
            </a:r>
            <a:r>
              <a:rPr lang="en-US" altLang="zh-CN" sz="2000" dirty="0"/>
              <a:t> &lt;&lt; ")";</a:t>
            </a:r>
          </a:p>
          <a:p>
            <a:r>
              <a:rPr lang="en-US" altLang="zh-CN" sz="2000" dirty="0"/>
              <a:t>	return out;</a:t>
            </a:r>
          </a:p>
          <a:p>
            <a:r>
              <a:rPr lang="en-US" altLang="zh-CN" sz="2000" dirty="0"/>
              <a:t>}</a:t>
            </a:r>
          </a:p>
          <a:p>
            <a:endParaRPr lang="en-US" altLang="zh-CN" sz="2000" dirty="0"/>
          </a:p>
          <a:p>
            <a:endParaRPr lang="zh-CN" altLang="en-US" sz="2000" dirty="0"/>
          </a:p>
        </p:txBody>
      </p:sp>
    </p:spTree>
    <p:extLst>
      <p:ext uri="{BB962C8B-B14F-4D97-AF65-F5344CB8AC3E}">
        <p14:creationId xmlns:p14="http://schemas.microsoft.com/office/powerpoint/2010/main" val="425793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395536" y="44624"/>
            <a:ext cx="8229838" cy="1066800"/>
          </a:xfrm>
        </p:spPr>
        <p:txBody>
          <a:bodyPr/>
          <a:lstStyle/>
          <a:p>
            <a:r>
              <a:rPr lang="zh-CN" altLang="en-US" dirty="0"/>
              <a:t>多态的类型</a:t>
            </a:r>
          </a:p>
        </p:txBody>
      </p:sp>
      <p:sp>
        <p:nvSpPr>
          <p:cNvPr id="4100" name="Rectangle 5"/>
          <p:cNvSpPr>
            <a:spLocks noGrp="1" noChangeArrowheads="1"/>
          </p:cNvSpPr>
          <p:nvPr>
            <p:ph idx="1"/>
          </p:nvPr>
        </p:nvSpPr>
        <p:spPr>
          <a:xfrm>
            <a:off x="158586" y="1132069"/>
            <a:ext cx="8229838" cy="4296966"/>
          </a:xfrm>
        </p:spPr>
        <p:txBody>
          <a:bodyPr/>
          <a:lstStyle/>
          <a:p>
            <a:pPr>
              <a:lnSpc>
                <a:spcPct val="150000"/>
              </a:lnSpc>
            </a:pPr>
            <a:r>
              <a:rPr lang="zh-CN" altLang="en-US" sz="2500" dirty="0">
                <a:solidFill>
                  <a:schemeClr val="accent3"/>
                </a:solidFill>
              </a:rPr>
              <a:t>重载多态</a:t>
            </a:r>
            <a:r>
              <a:rPr lang="zh-CN" altLang="en-US" sz="2500" dirty="0"/>
              <a:t>：如成员函数重载</a:t>
            </a:r>
            <a:endParaRPr lang="en-US" altLang="zh-CN" sz="2500" dirty="0"/>
          </a:p>
          <a:p>
            <a:pPr>
              <a:lnSpc>
                <a:spcPct val="150000"/>
              </a:lnSpc>
            </a:pPr>
            <a:r>
              <a:rPr lang="zh-CN" altLang="en-US" sz="2500" dirty="0"/>
              <a:t>强制多态：浮点数与整型数相加</a:t>
            </a:r>
            <a:endParaRPr lang="en-US" altLang="zh-CN" sz="2500" dirty="0"/>
          </a:p>
          <a:p>
            <a:pPr>
              <a:lnSpc>
                <a:spcPct val="150000"/>
              </a:lnSpc>
            </a:pPr>
            <a:r>
              <a:rPr lang="zh-CN" altLang="en-US" sz="2500" dirty="0">
                <a:solidFill>
                  <a:schemeClr val="accent3"/>
                </a:solidFill>
              </a:rPr>
              <a:t>包含多态</a:t>
            </a:r>
            <a:r>
              <a:rPr lang="zh-CN" altLang="en-US" sz="2500" dirty="0"/>
              <a:t>：不同类中的同名成员函数（虚函数）</a:t>
            </a:r>
            <a:endParaRPr lang="en-US" altLang="zh-CN" sz="2500" dirty="0"/>
          </a:p>
          <a:p>
            <a:pPr>
              <a:lnSpc>
                <a:spcPct val="150000"/>
              </a:lnSpc>
            </a:pPr>
            <a:r>
              <a:rPr lang="zh-CN" altLang="en-US" sz="2500" dirty="0"/>
              <a:t>参数多态：与类模板相关联，使用时赋予类型</a:t>
            </a:r>
            <a:endParaRPr lang="en-US" altLang="zh-CN" sz="2500" dirty="0"/>
          </a:p>
        </p:txBody>
      </p:sp>
      <p:sp>
        <p:nvSpPr>
          <p:cNvPr id="4" name="灯片编号占位符 3">
            <a:extLst>
              <a:ext uri="{FF2B5EF4-FFF2-40B4-BE49-F238E27FC236}">
                <a16:creationId xmlns:a16="http://schemas.microsoft.com/office/drawing/2014/main" id="{8A63EE13-C6AD-4B00-84DA-D3FB8A7535D3}"/>
              </a:ext>
            </a:extLst>
          </p:cNvPr>
          <p:cNvSpPr>
            <a:spLocks noGrp="1"/>
          </p:cNvSpPr>
          <p:nvPr>
            <p:ph type="sldNum" sz="quarter" idx="4"/>
          </p:nvPr>
        </p:nvSpPr>
        <p:spPr/>
        <p:txBody>
          <a:bodyPr/>
          <a:lstStyle/>
          <a:p>
            <a:fld id="{C42A670E-4250-4C14-8323-982480E0B347}" type="slidenum">
              <a:rPr lang="zh-CN" altLang="en-US" smtClean="0"/>
              <a:pPr/>
              <a:t>3</a:t>
            </a:fld>
            <a:endParaRPr lang="zh-CN" altLang="en-US"/>
          </a:p>
        </p:txBody>
      </p:sp>
      <p:sp>
        <p:nvSpPr>
          <p:cNvPr id="2" name="右大括号 1">
            <a:extLst>
              <a:ext uri="{FF2B5EF4-FFF2-40B4-BE49-F238E27FC236}">
                <a16:creationId xmlns:a16="http://schemas.microsoft.com/office/drawing/2014/main" id="{17AD81AD-C36F-0009-6703-EBCDF7B8CA33}"/>
              </a:ext>
            </a:extLst>
          </p:cNvPr>
          <p:cNvSpPr/>
          <p:nvPr/>
        </p:nvSpPr>
        <p:spPr>
          <a:xfrm>
            <a:off x="6084168" y="1340768"/>
            <a:ext cx="216024"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3D9C251-07B4-0E46-3E94-EED82F913BA1}"/>
              </a:ext>
            </a:extLst>
          </p:cNvPr>
          <p:cNvSpPr txBox="1"/>
          <p:nvPr/>
        </p:nvSpPr>
        <p:spPr>
          <a:xfrm>
            <a:off x="6444208" y="1556792"/>
            <a:ext cx="1872208" cy="461665"/>
          </a:xfrm>
          <a:prstGeom prst="rect">
            <a:avLst/>
          </a:prstGeom>
          <a:noFill/>
        </p:spPr>
        <p:txBody>
          <a:bodyPr wrap="square" rtlCol="0">
            <a:spAutoFit/>
          </a:bodyPr>
          <a:lstStyle/>
          <a:p>
            <a:r>
              <a:rPr lang="zh-CN" altLang="en-US" dirty="0"/>
              <a:t>专用多态</a:t>
            </a:r>
          </a:p>
        </p:txBody>
      </p:sp>
      <p:sp>
        <p:nvSpPr>
          <p:cNvPr id="5" name="右大括号 4">
            <a:extLst>
              <a:ext uri="{FF2B5EF4-FFF2-40B4-BE49-F238E27FC236}">
                <a16:creationId xmlns:a16="http://schemas.microsoft.com/office/drawing/2014/main" id="{8FE3DC04-4ABB-53E5-7638-2380070F8137}"/>
              </a:ext>
            </a:extLst>
          </p:cNvPr>
          <p:cNvSpPr/>
          <p:nvPr/>
        </p:nvSpPr>
        <p:spPr>
          <a:xfrm>
            <a:off x="7452320" y="2564904"/>
            <a:ext cx="216024"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E55A76E-F6D0-BEC9-D6EF-01355B685C73}"/>
              </a:ext>
            </a:extLst>
          </p:cNvPr>
          <p:cNvSpPr txBox="1"/>
          <p:nvPr/>
        </p:nvSpPr>
        <p:spPr>
          <a:xfrm>
            <a:off x="7689270" y="2802123"/>
            <a:ext cx="1872208" cy="461665"/>
          </a:xfrm>
          <a:prstGeom prst="rect">
            <a:avLst/>
          </a:prstGeom>
          <a:noFill/>
        </p:spPr>
        <p:txBody>
          <a:bodyPr wrap="square" rtlCol="0">
            <a:spAutoFit/>
          </a:bodyPr>
          <a:lstStyle/>
          <a:p>
            <a:r>
              <a:rPr lang="zh-CN" altLang="en-US" dirty="0"/>
              <a:t>通用多态</a:t>
            </a:r>
          </a:p>
        </p:txBody>
      </p:sp>
    </p:spTree>
    <p:extLst>
      <p:ext uri="{BB962C8B-B14F-4D97-AF65-F5344CB8AC3E}">
        <p14:creationId xmlns:p14="http://schemas.microsoft.com/office/powerpoint/2010/main" val="4092513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27584" y="-99392"/>
            <a:ext cx="8316416" cy="8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sz="2600" dirty="0">
                <a:solidFill>
                  <a:srgbClr val="003399"/>
                </a:solidFill>
              </a:rPr>
              <a:t>例</a:t>
            </a:r>
            <a:r>
              <a:rPr lang="en-US" altLang="zh-CN" sz="2600" dirty="0">
                <a:solidFill>
                  <a:srgbClr val="003399"/>
                </a:solidFill>
              </a:rPr>
              <a:t>8-3 </a:t>
            </a:r>
            <a:r>
              <a:rPr lang="zh-CN" altLang="en-US" sz="2600" dirty="0">
                <a:solidFill>
                  <a:srgbClr val="003399"/>
                </a:solidFill>
              </a:rPr>
              <a:t>重载复数的加减法和“</a:t>
            </a:r>
            <a:r>
              <a:rPr lang="en-US" altLang="zh-CN" sz="2600" dirty="0">
                <a:solidFill>
                  <a:srgbClr val="003399"/>
                </a:solidFill>
              </a:rPr>
              <a:t>&lt;&lt;”</a:t>
            </a:r>
            <a:r>
              <a:rPr lang="zh-CN" altLang="en-US" sz="2600" dirty="0">
                <a:solidFill>
                  <a:srgbClr val="003399"/>
                </a:solidFill>
              </a:rPr>
              <a:t>运算符为非成员函数</a:t>
            </a:r>
          </a:p>
        </p:txBody>
      </p:sp>
      <p:sp>
        <p:nvSpPr>
          <p:cNvPr id="3" name="内容占位符 2"/>
          <p:cNvSpPr>
            <a:spLocks noGrp="1"/>
          </p:cNvSpPr>
          <p:nvPr>
            <p:ph idx="1"/>
          </p:nvPr>
        </p:nvSpPr>
        <p:spPr>
          <a:xfrm>
            <a:off x="395536" y="759024"/>
            <a:ext cx="7200800" cy="5161062"/>
          </a:xfrm>
        </p:spPr>
        <p:txBody>
          <a:bodyPr/>
          <a:lstStyle/>
          <a:p>
            <a:r>
              <a:rPr lang="en-US" altLang="zh-CN" sz="2000" dirty="0"/>
              <a:t>int main() {	</a:t>
            </a:r>
            <a:endParaRPr lang="zh-CN" altLang="en-US" sz="2000" dirty="0"/>
          </a:p>
          <a:p>
            <a:r>
              <a:rPr lang="zh-CN" altLang="en-US" sz="2000" dirty="0"/>
              <a:t>	</a:t>
            </a:r>
            <a:r>
              <a:rPr lang="en-US" altLang="zh-CN" sz="2000" dirty="0"/>
              <a:t>Complex c1(5, 4), c2(2, 10), c3;	</a:t>
            </a:r>
            <a:endParaRPr lang="zh-CN" altLang="en-US" sz="2000" dirty="0"/>
          </a:p>
          <a:p>
            <a:r>
              <a:rPr lang="zh-CN" altLang="en-US" sz="2000" dirty="0"/>
              <a:t>	</a:t>
            </a:r>
            <a:r>
              <a:rPr lang="en-US" altLang="zh-CN" sz="2000" dirty="0" err="1"/>
              <a:t>cout</a:t>
            </a:r>
            <a:r>
              <a:rPr lang="en-US" altLang="zh-CN" sz="2000" dirty="0"/>
              <a:t> &lt;&lt; "c1 = " &lt;&lt; c1 &lt;&lt; </a:t>
            </a:r>
            <a:r>
              <a:rPr lang="en-US" altLang="zh-CN" sz="2000" dirty="0" err="1"/>
              <a:t>endl</a:t>
            </a:r>
            <a:r>
              <a:rPr lang="en-US" altLang="zh-CN" sz="2000" dirty="0"/>
              <a:t>;</a:t>
            </a:r>
          </a:p>
          <a:p>
            <a:r>
              <a:rPr lang="en-US" altLang="zh-CN" sz="2000" dirty="0"/>
              <a:t>	</a:t>
            </a:r>
            <a:r>
              <a:rPr lang="en-US" altLang="zh-CN" sz="2000" dirty="0" err="1"/>
              <a:t>cout</a:t>
            </a:r>
            <a:r>
              <a:rPr lang="en-US" altLang="zh-CN" sz="2000" dirty="0"/>
              <a:t> &lt;&lt; "c2 = " &lt;&lt; c2 &lt;&lt; </a:t>
            </a:r>
            <a:r>
              <a:rPr lang="en-US" altLang="zh-CN" sz="2000" dirty="0" err="1"/>
              <a:t>endl</a:t>
            </a:r>
            <a:r>
              <a:rPr lang="en-US" altLang="zh-CN" sz="2000" dirty="0"/>
              <a:t>;</a:t>
            </a:r>
          </a:p>
          <a:p>
            <a:r>
              <a:rPr lang="en-US" altLang="zh-CN" sz="2000" dirty="0"/>
              <a:t>	c3 = c1 - c2;	//</a:t>
            </a:r>
            <a:r>
              <a:rPr lang="zh-CN" altLang="en-US" sz="2000" dirty="0"/>
              <a:t>使用重载运算符完成复数减法</a:t>
            </a:r>
          </a:p>
          <a:p>
            <a:r>
              <a:rPr lang="zh-CN" altLang="en-US" sz="2000" dirty="0"/>
              <a:t>	</a:t>
            </a:r>
            <a:r>
              <a:rPr lang="en-US" altLang="zh-CN" sz="2000" dirty="0" err="1"/>
              <a:t>cout</a:t>
            </a:r>
            <a:r>
              <a:rPr lang="en-US" altLang="zh-CN" sz="2000" dirty="0"/>
              <a:t> &lt;&lt; "c3 = c1 - c2 = " &lt;&lt; c3 &lt;&lt; </a:t>
            </a:r>
            <a:r>
              <a:rPr lang="en-US" altLang="zh-CN" sz="2000" dirty="0" err="1"/>
              <a:t>endl</a:t>
            </a:r>
            <a:r>
              <a:rPr lang="en-US" altLang="zh-CN" sz="2000" dirty="0"/>
              <a:t>;</a:t>
            </a:r>
          </a:p>
          <a:p>
            <a:r>
              <a:rPr lang="en-US" altLang="zh-CN" sz="2000" dirty="0"/>
              <a:t>	c3 = c1 + c2;	//</a:t>
            </a:r>
            <a:r>
              <a:rPr lang="zh-CN" altLang="en-US" sz="2000" dirty="0"/>
              <a:t>使用重载运算符完成复数加法</a:t>
            </a:r>
          </a:p>
          <a:p>
            <a:r>
              <a:rPr lang="zh-CN" altLang="en-US" sz="2000" dirty="0"/>
              <a:t>	</a:t>
            </a:r>
            <a:r>
              <a:rPr lang="en-US" altLang="zh-CN" sz="2000" dirty="0" err="1"/>
              <a:t>cout</a:t>
            </a:r>
            <a:r>
              <a:rPr lang="en-US" altLang="zh-CN" sz="2000" dirty="0"/>
              <a:t> &lt;&lt; "c3 = c1 + c2 = " &lt;&lt; c3 &lt;&lt; </a:t>
            </a:r>
            <a:r>
              <a:rPr lang="en-US" altLang="zh-CN" sz="2000" dirty="0" err="1"/>
              <a:t>endl</a:t>
            </a:r>
            <a:r>
              <a:rPr lang="en-US" altLang="zh-CN" sz="2000" dirty="0"/>
              <a:t>;</a:t>
            </a:r>
          </a:p>
          <a:p>
            <a:r>
              <a:rPr lang="en-US" altLang="zh-CN" sz="2000" dirty="0"/>
              <a:t>	return 0;</a:t>
            </a:r>
          </a:p>
          <a:p>
            <a:r>
              <a:rPr lang="en-US" altLang="zh-CN" sz="2000" dirty="0"/>
              <a:t>}</a:t>
            </a:r>
          </a:p>
        </p:txBody>
      </p:sp>
    </p:spTree>
    <p:extLst>
      <p:ext uri="{BB962C8B-B14F-4D97-AF65-F5344CB8AC3E}">
        <p14:creationId xmlns:p14="http://schemas.microsoft.com/office/powerpoint/2010/main" val="1488683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C0475-B891-A73E-15B8-533BD39F982F}"/>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41BAA9FF-93E0-8232-55FB-C26E02834D5D}"/>
              </a:ext>
            </a:extLst>
          </p:cNvPr>
          <p:cNvSpPr>
            <a:spLocks noGrp="1"/>
          </p:cNvSpPr>
          <p:nvPr>
            <p:ph idx="1"/>
          </p:nvPr>
        </p:nvSpPr>
        <p:spPr>
          <a:xfrm>
            <a:off x="683568" y="1052736"/>
            <a:ext cx="8003351" cy="5089054"/>
          </a:xfrm>
        </p:spPr>
        <p:txBody>
          <a:bodyPr/>
          <a:lstStyle/>
          <a:p>
            <a:pPr algn="l"/>
            <a:r>
              <a:rPr lang="zh-CN" altLang="en-US" b="0" i="0" dirty="0">
                <a:solidFill>
                  <a:srgbClr val="333333"/>
                </a:solidFill>
                <a:effectLst/>
                <a:latin typeface="-apple-system"/>
              </a:rPr>
              <a:t>若需要为</a:t>
            </a:r>
            <a:r>
              <a:rPr lang="en-US" altLang="zh-CN" b="0" i="0" dirty="0">
                <a:solidFill>
                  <a:srgbClr val="333333"/>
                </a:solidFill>
                <a:effectLst/>
                <a:latin typeface="-apple-system"/>
              </a:rPr>
              <a:t>xv</a:t>
            </a:r>
            <a:r>
              <a:rPr lang="zh-CN" altLang="en-US" b="0" i="0" dirty="0">
                <a:solidFill>
                  <a:srgbClr val="333333"/>
                </a:solidFill>
                <a:effectLst/>
                <a:latin typeface="-apple-system"/>
              </a:rPr>
              <a:t>类重载乘法运算符</a:t>
            </a:r>
            <a:r>
              <a:rPr lang="en-US" altLang="zh-CN" b="0" i="0" dirty="0">
                <a:solidFill>
                  <a:srgbClr val="333333"/>
                </a:solidFill>
                <a:effectLst/>
                <a:latin typeface="-apple-system"/>
              </a:rPr>
              <a:t>,</a:t>
            </a:r>
            <a:r>
              <a:rPr lang="zh-CN" altLang="en-US" b="0" i="0" dirty="0">
                <a:solidFill>
                  <a:srgbClr val="333333"/>
                </a:solidFill>
                <a:effectLst/>
                <a:latin typeface="-apple-system"/>
              </a:rPr>
              <a:t>运算结果为</a:t>
            </a:r>
            <a:r>
              <a:rPr lang="en-US" altLang="zh-CN" b="0" i="0" dirty="0">
                <a:solidFill>
                  <a:srgbClr val="333333"/>
                </a:solidFill>
                <a:effectLst/>
                <a:latin typeface="-apple-system"/>
              </a:rPr>
              <a:t>xv</a:t>
            </a:r>
            <a:r>
              <a:rPr lang="zh-CN" altLang="en-US" b="0" i="0" dirty="0">
                <a:solidFill>
                  <a:srgbClr val="333333"/>
                </a:solidFill>
                <a:effectLst/>
                <a:latin typeface="-apple-system"/>
              </a:rPr>
              <a:t>类型</a:t>
            </a:r>
            <a:r>
              <a:rPr lang="en-US" altLang="zh-CN" b="0" i="0" dirty="0">
                <a:solidFill>
                  <a:srgbClr val="333333"/>
                </a:solidFill>
                <a:effectLst/>
                <a:latin typeface="-apple-system"/>
              </a:rPr>
              <a:t>,</a:t>
            </a:r>
            <a:r>
              <a:rPr lang="zh-CN" altLang="en-US" b="0" i="0" dirty="0">
                <a:solidFill>
                  <a:srgbClr val="333333"/>
                </a:solidFill>
                <a:effectLst/>
                <a:latin typeface="-apple-system"/>
              </a:rPr>
              <a:t>在将其声明为类的成员函数时</a:t>
            </a:r>
            <a:r>
              <a:rPr lang="en-US" altLang="zh-CN" b="0" i="0" dirty="0">
                <a:solidFill>
                  <a:srgbClr val="333333"/>
                </a:solidFill>
                <a:effectLst/>
                <a:latin typeface="-apple-system"/>
              </a:rPr>
              <a:t>,</a:t>
            </a:r>
            <a:r>
              <a:rPr lang="zh-CN" altLang="en-US" b="0" i="0" dirty="0">
                <a:solidFill>
                  <a:srgbClr val="333333"/>
                </a:solidFill>
                <a:effectLst/>
                <a:latin typeface="-apple-system"/>
              </a:rPr>
              <a:t>下列原型声明正确的是</a:t>
            </a:r>
          </a:p>
          <a:p>
            <a:pPr algn="l"/>
            <a:r>
              <a:rPr lang="en-US" altLang="zh-CN" b="0" i="0" dirty="0">
                <a:solidFill>
                  <a:srgbClr val="1769FE"/>
                </a:solidFill>
                <a:effectLst/>
                <a:latin typeface="-apple-system"/>
              </a:rPr>
              <a:t>A </a:t>
            </a:r>
            <a:r>
              <a:rPr lang="en-US" altLang="zh-CN" b="0" i="0" dirty="0">
                <a:solidFill>
                  <a:srgbClr val="333333"/>
                </a:solidFill>
                <a:effectLst/>
                <a:latin typeface="-apple-system"/>
              </a:rPr>
              <a:t>xv operator*(</a:t>
            </a:r>
            <a:r>
              <a:rPr lang="en-US" altLang="zh-CN" b="0" i="0" dirty="0" err="1">
                <a:solidFill>
                  <a:srgbClr val="333333"/>
                </a:solidFill>
                <a:effectLst/>
                <a:latin typeface="-apple-system"/>
              </a:rPr>
              <a:t>xv,xv</a:t>
            </a:r>
            <a:r>
              <a:rPr lang="en-US" altLang="zh-CN" b="0" i="0" dirty="0">
                <a:solidFill>
                  <a:srgbClr val="333333"/>
                </a:solidFill>
                <a:effectLst/>
                <a:latin typeface="-apple-system"/>
              </a:rPr>
              <a:t>);</a:t>
            </a:r>
          </a:p>
          <a:p>
            <a:pPr algn="l"/>
            <a:r>
              <a:rPr lang="en-US" altLang="zh-CN" b="0" i="0" dirty="0">
                <a:solidFill>
                  <a:srgbClr val="1769FE"/>
                </a:solidFill>
                <a:effectLst/>
                <a:latin typeface="-apple-system"/>
              </a:rPr>
              <a:t>B </a:t>
            </a:r>
            <a:r>
              <a:rPr lang="en-US" altLang="zh-CN" b="0" i="0" dirty="0">
                <a:solidFill>
                  <a:srgbClr val="333333"/>
                </a:solidFill>
                <a:effectLst/>
                <a:latin typeface="-apple-system"/>
              </a:rPr>
              <a:t>xv*(xv);</a:t>
            </a:r>
          </a:p>
          <a:p>
            <a:pPr algn="l"/>
            <a:r>
              <a:rPr lang="en-US" altLang="zh-CN" b="0" i="0" dirty="0">
                <a:solidFill>
                  <a:srgbClr val="1769FE"/>
                </a:solidFill>
                <a:effectLst/>
                <a:latin typeface="-apple-system"/>
              </a:rPr>
              <a:t>C </a:t>
            </a:r>
            <a:r>
              <a:rPr lang="en-US" altLang="zh-CN" b="0" i="0" dirty="0">
                <a:solidFill>
                  <a:srgbClr val="333333"/>
                </a:solidFill>
                <a:effectLst/>
                <a:latin typeface="-apple-system"/>
              </a:rPr>
              <a:t>operator*(xv);</a:t>
            </a:r>
          </a:p>
          <a:p>
            <a:pPr algn="l"/>
            <a:r>
              <a:rPr lang="en-US" altLang="zh-CN" dirty="0">
                <a:solidFill>
                  <a:srgbClr val="1769FE"/>
                </a:solidFill>
                <a:latin typeface="-apple-system"/>
              </a:rPr>
              <a:t>D </a:t>
            </a:r>
            <a:r>
              <a:rPr lang="en-US" altLang="zh-CN" b="0" i="0" dirty="0">
                <a:solidFill>
                  <a:srgbClr val="333333"/>
                </a:solidFill>
                <a:effectLst/>
                <a:latin typeface="-apple-system"/>
              </a:rPr>
              <a:t>xv operator*(xv);</a:t>
            </a:r>
          </a:p>
          <a:p>
            <a:endParaRPr lang="zh-CN" altLang="en-US" dirty="0"/>
          </a:p>
        </p:txBody>
      </p:sp>
    </p:spTree>
    <p:extLst>
      <p:ext uri="{BB962C8B-B14F-4D97-AF65-F5344CB8AC3E}">
        <p14:creationId xmlns:p14="http://schemas.microsoft.com/office/powerpoint/2010/main" val="71677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C0475-B891-A73E-15B8-533BD39F982F}"/>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41BAA9FF-93E0-8232-55FB-C26E02834D5D}"/>
              </a:ext>
            </a:extLst>
          </p:cNvPr>
          <p:cNvSpPr>
            <a:spLocks noGrp="1"/>
          </p:cNvSpPr>
          <p:nvPr>
            <p:ph idx="1"/>
          </p:nvPr>
        </p:nvSpPr>
        <p:spPr>
          <a:xfrm>
            <a:off x="570324" y="1052736"/>
            <a:ext cx="8003351" cy="5089054"/>
          </a:xfrm>
        </p:spPr>
        <p:txBody>
          <a:bodyPr/>
          <a:lstStyle/>
          <a:p>
            <a:pPr algn="l"/>
            <a:r>
              <a:rPr lang="zh-CN" altLang="en-US" b="0" i="0" dirty="0">
                <a:solidFill>
                  <a:srgbClr val="333333"/>
                </a:solidFill>
                <a:effectLst/>
                <a:latin typeface="-apple-system"/>
              </a:rPr>
              <a:t>已知表达式</a:t>
            </a:r>
            <a:r>
              <a:rPr lang="en-US" altLang="zh-CN" b="0" i="0" dirty="0">
                <a:solidFill>
                  <a:srgbClr val="333333"/>
                </a:solidFill>
                <a:effectLst/>
                <a:latin typeface="-apple-system"/>
              </a:rPr>
              <a:t>++a</a:t>
            </a:r>
            <a:r>
              <a:rPr lang="zh-CN" altLang="en-US" b="0" i="0" dirty="0">
                <a:solidFill>
                  <a:srgbClr val="333333"/>
                </a:solidFill>
                <a:effectLst/>
                <a:latin typeface="-apple-system"/>
              </a:rPr>
              <a:t>中的”</a:t>
            </a:r>
            <a:r>
              <a:rPr lang="en-US" altLang="zh-CN" b="0" i="0" dirty="0">
                <a:solidFill>
                  <a:srgbClr val="333333"/>
                </a:solidFill>
                <a:effectLst/>
                <a:latin typeface="-apple-system"/>
              </a:rPr>
              <a:t>++”</a:t>
            </a:r>
            <a:r>
              <a:rPr lang="zh-CN" altLang="en-US" b="0" i="0" dirty="0">
                <a:solidFill>
                  <a:srgbClr val="333333"/>
                </a:solidFill>
                <a:effectLst/>
                <a:latin typeface="-apple-system"/>
              </a:rPr>
              <a:t>是作为成员函数重载的运算符</a:t>
            </a:r>
            <a:r>
              <a:rPr lang="en-US" altLang="zh-CN" b="0" i="0" dirty="0">
                <a:solidFill>
                  <a:srgbClr val="333333"/>
                </a:solidFill>
                <a:effectLst/>
                <a:latin typeface="-apple-system"/>
              </a:rPr>
              <a:t>,</a:t>
            </a:r>
            <a:r>
              <a:rPr lang="zh-CN" altLang="en-US" b="0" i="0" dirty="0">
                <a:solidFill>
                  <a:srgbClr val="333333"/>
                </a:solidFill>
                <a:effectLst/>
                <a:latin typeface="-apple-system"/>
              </a:rPr>
              <a:t>则与</a:t>
            </a:r>
            <a:r>
              <a:rPr lang="en-US" altLang="zh-CN" b="0" i="0" dirty="0">
                <a:solidFill>
                  <a:srgbClr val="333333"/>
                </a:solidFill>
                <a:effectLst/>
                <a:latin typeface="-apple-system"/>
              </a:rPr>
              <a:t>++a</a:t>
            </a:r>
            <a:r>
              <a:rPr lang="zh-CN" altLang="en-US" b="0" i="0" dirty="0">
                <a:solidFill>
                  <a:srgbClr val="333333"/>
                </a:solidFill>
                <a:effectLst/>
                <a:latin typeface="-apple-system"/>
              </a:rPr>
              <a:t>等效的运算 符函数调用形式为</a:t>
            </a:r>
          </a:p>
          <a:p>
            <a:pPr algn="l"/>
            <a:r>
              <a:rPr lang="en-US" altLang="zh-CN" b="0" i="0" dirty="0">
                <a:solidFill>
                  <a:srgbClr val="1769FE"/>
                </a:solidFill>
                <a:effectLst/>
                <a:latin typeface="-apple-system"/>
              </a:rPr>
              <a:t>A </a:t>
            </a:r>
            <a:r>
              <a:rPr lang="en-US" altLang="zh-CN" b="0" i="0" dirty="0" err="1">
                <a:solidFill>
                  <a:srgbClr val="333333"/>
                </a:solidFill>
                <a:effectLst/>
                <a:latin typeface="-apple-system"/>
              </a:rPr>
              <a:t>a.operator</a:t>
            </a:r>
            <a:r>
              <a:rPr lang="en-US" altLang="zh-CN" b="0" i="0" dirty="0">
                <a:solidFill>
                  <a:srgbClr val="333333"/>
                </a:solidFill>
                <a:effectLst/>
                <a:latin typeface="-apple-system"/>
              </a:rPr>
              <a:t>++(1)</a:t>
            </a:r>
          </a:p>
          <a:p>
            <a:pPr algn="l"/>
            <a:r>
              <a:rPr lang="en-US" altLang="zh-CN" b="0" i="0" dirty="0">
                <a:solidFill>
                  <a:srgbClr val="1769FE"/>
                </a:solidFill>
                <a:effectLst/>
                <a:latin typeface="-apple-system"/>
              </a:rPr>
              <a:t>B </a:t>
            </a:r>
            <a:r>
              <a:rPr lang="en-US" altLang="zh-CN" b="0" i="0" dirty="0">
                <a:solidFill>
                  <a:srgbClr val="333333"/>
                </a:solidFill>
                <a:effectLst/>
                <a:latin typeface="-apple-system"/>
              </a:rPr>
              <a:t>operator++(a)</a:t>
            </a:r>
          </a:p>
          <a:p>
            <a:pPr algn="l"/>
            <a:r>
              <a:rPr lang="en-US" altLang="zh-CN" b="0" i="0" dirty="0">
                <a:solidFill>
                  <a:srgbClr val="1769FE"/>
                </a:solidFill>
                <a:effectLst/>
                <a:latin typeface="-apple-system"/>
              </a:rPr>
              <a:t>C </a:t>
            </a:r>
            <a:r>
              <a:rPr lang="en-US" altLang="zh-CN" b="0" i="0" dirty="0">
                <a:solidFill>
                  <a:srgbClr val="333333"/>
                </a:solidFill>
                <a:effectLst/>
                <a:latin typeface="-apple-system"/>
              </a:rPr>
              <a:t>operator++ (a,1)</a:t>
            </a:r>
          </a:p>
          <a:p>
            <a:pPr algn="l"/>
            <a:r>
              <a:rPr lang="en-US" altLang="zh-CN" dirty="0">
                <a:solidFill>
                  <a:srgbClr val="1769FE"/>
                </a:solidFill>
                <a:latin typeface="-apple-system"/>
              </a:rPr>
              <a:t>D </a:t>
            </a:r>
            <a:r>
              <a:rPr lang="en-US" altLang="zh-CN" b="0" i="0" dirty="0" err="1">
                <a:solidFill>
                  <a:srgbClr val="333333"/>
                </a:solidFill>
                <a:effectLst/>
                <a:latin typeface="-apple-system"/>
              </a:rPr>
              <a:t>a.operator</a:t>
            </a:r>
            <a:r>
              <a:rPr lang="en-US" altLang="zh-CN" b="0" i="0" dirty="0">
                <a:solidFill>
                  <a:srgbClr val="333333"/>
                </a:solidFill>
                <a:effectLst/>
                <a:latin typeface="-apple-system"/>
              </a:rPr>
              <a:t>++()</a:t>
            </a:r>
          </a:p>
        </p:txBody>
      </p:sp>
    </p:spTree>
    <p:extLst>
      <p:ext uri="{BB962C8B-B14F-4D97-AF65-F5344CB8AC3E}">
        <p14:creationId xmlns:p14="http://schemas.microsoft.com/office/powerpoint/2010/main" val="3375378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C0475-B891-A73E-15B8-533BD39F982F}"/>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41BAA9FF-93E0-8232-55FB-C26E02834D5D}"/>
              </a:ext>
            </a:extLst>
          </p:cNvPr>
          <p:cNvSpPr>
            <a:spLocks noGrp="1"/>
          </p:cNvSpPr>
          <p:nvPr>
            <p:ph idx="1"/>
          </p:nvPr>
        </p:nvSpPr>
        <p:spPr>
          <a:xfrm>
            <a:off x="570324" y="1052736"/>
            <a:ext cx="8003351" cy="5089054"/>
          </a:xfrm>
        </p:spPr>
        <p:txBody>
          <a:bodyPr/>
          <a:lstStyle/>
          <a:p>
            <a:pPr algn="l"/>
            <a:r>
              <a:rPr lang="zh-CN" altLang="en-US" b="0" i="0" dirty="0">
                <a:solidFill>
                  <a:srgbClr val="333333"/>
                </a:solidFill>
                <a:effectLst/>
                <a:latin typeface="-apple-system"/>
              </a:rPr>
              <a:t>将运算符“</a:t>
            </a:r>
            <a:r>
              <a:rPr lang="en-US" altLang="zh-CN" b="0" i="0" dirty="0">
                <a:solidFill>
                  <a:srgbClr val="333333"/>
                </a:solidFill>
                <a:effectLst/>
                <a:latin typeface="-apple-system"/>
              </a:rPr>
              <a:t>+”</a:t>
            </a:r>
            <a:r>
              <a:rPr lang="zh-CN" altLang="en-US" b="0" i="0" dirty="0">
                <a:solidFill>
                  <a:srgbClr val="333333"/>
                </a:solidFill>
                <a:effectLst/>
                <a:latin typeface="-apple-system"/>
              </a:rPr>
              <a:t>重载为非成员函数</a:t>
            </a:r>
            <a:r>
              <a:rPr lang="en-US" altLang="zh-CN" b="0" i="0" dirty="0">
                <a:solidFill>
                  <a:srgbClr val="333333"/>
                </a:solidFill>
                <a:effectLst/>
                <a:latin typeface="-apple-system"/>
              </a:rPr>
              <a:t>,</a:t>
            </a:r>
            <a:r>
              <a:rPr lang="zh-CN" altLang="en-US" b="0" i="0" dirty="0">
                <a:solidFill>
                  <a:srgbClr val="333333"/>
                </a:solidFill>
                <a:effectLst/>
                <a:latin typeface="-apple-system"/>
              </a:rPr>
              <a:t>下列原型声明中</a:t>
            </a:r>
            <a:r>
              <a:rPr lang="en-US" altLang="zh-CN" b="0" i="0" dirty="0">
                <a:solidFill>
                  <a:srgbClr val="333333"/>
                </a:solidFill>
                <a:effectLst/>
                <a:latin typeface="-apple-system"/>
              </a:rPr>
              <a:t>,</a:t>
            </a:r>
            <a:r>
              <a:rPr lang="zh-CN" altLang="en-US" b="0" i="0" dirty="0">
                <a:solidFill>
                  <a:srgbClr val="333333"/>
                </a:solidFill>
                <a:effectLst/>
                <a:latin typeface="-apple-system"/>
              </a:rPr>
              <a:t>错误的是</a:t>
            </a:r>
          </a:p>
          <a:p>
            <a:pPr algn="l"/>
            <a:r>
              <a:rPr lang="en-US" altLang="zh-CN" b="0" i="0" dirty="0">
                <a:solidFill>
                  <a:srgbClr val="1769FE"/>
                </a:solidFill>
                <a:effectLst/>
                <a:latin typeface="-apple-system"/>
              </a:rPr>
              <a:t>A </a:t>
            </a:r>
            <a:r>
              <a:rPr lang="en-US" altLang="zh-CN" b="0" i="0" dirty="0" err="1">
                <a:solidFill>
                  <a:srgbClr val="333333"/>
                </a:solidFill>
                <a:effectLst/>
                <a:latin typeface="-apple-system"/>
              </a:rPr>
              <a:t>MyClock</a:t>
            </a:r>
            <a:r>
              <a:rPr lang="en-US" altLang="zh-CN" b="0" i="0" dirty="0">
                <a:solidFill>
                  <a:srgbClr val="333333"/>
                </a:solidFill>
                <a:effectLst/>
                <a:latin typeface="-apple-system"/>
              </a:rPr>
              <a:t> operator+(</a:t>
            </a:r>
            <a:r>
              <a:rPr lang="en-US" altLang="zh-CN" b="0" i="0" dirty="0" err="1">
                <a:solidFill>
                  <a:srgbClr val="333333"/>
                </a:solidFill>
                <a:effectLst/>
                <a:latin typeface="-apple-system"/>
              </a:rPr>
              <a:t>MyClock</a:t>
            </a:r>
            <a:r>
              <a:rPr lang="en-US" altLang="zh-CN" b="0" i="0" dirty="0">
                <a:solidFill>
                  <a:srgbClr val="333333"/>
                </a:solidFill>
                <a:effectLst/>
                <a:latin typeface="-apple-system"/>
              </a:rPr>
              <a:t>, long);</a:t>
            </a:r>
          </a:p>
          <a:p>
            <a:pPr algn="l"/>
            <a:r>
              <a:rPr lang="en-US" altLang="zh-CN" b="0" i="0" dirty="0">
                <a:solidFill>
                  <a:srgbClr val="1769FE"/>
                </a:solidFill>
                <a:effectLst/>
                <a:latin typeface="-apple-system"/>
              </a:rPr>
              <a:t>B </a:t>
            </a:r>
            <a:r>
              <a:rPr lang="en-US" altLang="zh-CN" b="0" i="0" dirty="0" err="1">
                <a:solidFill>
                  <a:srgbClr val="333333"/>
                </a:solidFill>
                <a:effectLst/>
                <a:latin typeface="-apple-system"/>
              </a:rPr>
              <a:t>MyCIock</a:t>
            </a:r>
            <a:r>
              <a:rPr lang="en-US" altLang="zh-CN" b="0" i="0" dirty="0">
                <a:solidFill>
                  <a:srgbClr val="333333"/>
                </a:solidFill>
                <a:effectLst/>
                <a:latin typeface="-apple-system"/>
              </a:rPr>
              <a:t> operator+(</a:t>
            </a:r>
            <a:r>
              <a:rPr lang="en-US" altLang="zh-CN" b="0" i="0" dirty="0" err="1">
                <a:solidFill>
                  <a:srgbClr val="333333"/>
                </a:solidFill>
                <a:effectLst/>
                <a:latin typeface="-apple-system"/>
              </a:rPr>
              <a:t>MyClock</a:t>
            </a:r>
            <a:r>
              <a:rPr lang="en-US" altLang="zh-CN" b="0" i="0" dirty="0">
                <a:solidFill>
                  <a:srgbClr val="333333"/>
                </a:solidFill>
                <a:effectLst/>
                <a:latin typeface="-apple-system"/>
              </a:rPr>
              <a:t>, </a:t>
            </a:r>
            <a:r>
              <a:rPr lang="en-US" altLang="zh-CN" b="0" i="0" dirty="0" err="1">
                <a:solidFill>
                  <a:srgbClr val="333333"/>
                </a:solidFill>
                <a:effectLst/>
                <a:latin typeface="-apple-system"/>
              </a:rPr>
              <a:t>MyCIock</a:t>
            </a:r>
            <a:r>
              <a:rPr lang="en-US" altLang="zh-CN" b="0" i="0" dirty="0">
                <a:solidFill>
                  <a:srgbClr val="333333"/>
                </a:solidFill>
                <a:effectLst/>
                <a:latin typeface="-apple-system"/>
              </a:rPr>
              <a:t>);</a:t>
            </a:r>
          </a:p>
          <a:p>
            <a:pPr algn="l"/>
            <a:r>
              <a:rPr lang="en-US" altLang="zh-CN" dirty="0">
                <a:solidFill>
                  <a:srgbClr val="1769FE"/>
                </a:solidFill>
                <a:latin typeface="-apple-system"/>
              </a:rPr>
              <a:t>C </a:t>
            </a:r>
            <a:r>
              <a:rPr lang="en-US" altLang="zh-CN" b="0" i="0" dirty="0" err="1">
                <a:solidFill>
                  <a:srgbClr val="333333"/>
                </a:solidFill>
                <a:effectLst/>
                <a:latin typeface="-apple-system"/>
              </a:rPr>
              <a:t>MyClock</a:t>
            </a:r>
            <a:r>
              <a:rPr lang="en-US" altLang="zh-CN" b="0" i="0" dirty="0">
                <a:solidFill>
                  <a:srgbClr val="333333"/>
                </a:solidFill>
                <a:effectLst/>
                <a:latin typeface="-apple-system"/>
              </a:rPr>
              <a:t> operator+(long, long);</a:t>
            </a:r>
          </a:p>
          <a:p>
            <a:pPr algn="l"/>
            <a:r>
              <a:rPr lang="en-US" altLang="zh-CN" b="0" i="0" dirty="0">
                <a:solidFill>
                  <a:srgbClr val="1769FE"/>
                </a:solidFill>
                <a:effectLst/>
                <a:latin typeface="-apple-system"/>
              </a:rPr>
              <a:t>D </a:t>
            </a:r>
            <a:r>
              <a:rPr lang="en-US" altLang="zh-CN" b="0" i="0" dirty="0" err="1">
                <a:solidFill>
                  <a:srgbClr val="333333"/>
                </a:solidFill>
                <a:effectLst/>
                <a:latin typeface="-apple-system"/>
              </a:rPr>
              <a:t>MyCIock</a:t>
            </a:r>
            <a:r>
              <a:rPr lang="en-US" altLang="zh-CN" b="0" i="0" dirty="0">
                <a:solidFill>
                  <a:srgbClr val="333333"/>
                </a:solidFill>
                <a:effectLst/>
                <a:latin typeface="-apple-system"/>
              </a:rPr>
              <a:t> operator+(</a:t>
            </a:r>
            <a:r>
              <a:rPr lang="en-US" altLang="zh-CN" b="0" i="0" dirty="0" err="1">
                <a:solidFill>
                  <a:srgbClr val="333333"/>
                </a:solidFill>
                <a:effectLst/>
                <a:latin typeface="-apple-system"/>
              </a:rPr>
              <a:t>long,MyClock</a:t>
            </a:r>
            <a:r>
              <a:rPr lang="en-US" altLang="zh-CN" b="0" i="0" dirty="0">
                <a:solidFill>
                  <a:srgbClr val="333333"/>
                </a:solidFill>
                <a:effectLst/>
                <a:latin typeface="-apple-system"/>
              </a:rPr>
              <a:t>);</a:t>
            </a:r>
          </a:p>
        </p:txBody>
      </p:sp>
    </p:spTree>
    <p:extLst>
      <p:ext uri="{BB962C8B-B14F-4D97-AF65-F5344CB8AC3E}">
        <p14:creationId xmlns:p14="http://schemas.microsoft.com/office/powerpoint/2010/main" val="2948290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虚函数</a:t>
            </a:r>
          </a:p>
        </p:txBody>
      </p:sp>
      <p:sp>
        <p:nvSpPr>
          <p:cNvPr id="35843" name="内容占位符 2"/>
          <p:cNvSpPr>
            <a:spLocks noGrp="1"/>
          </p:cNvSpPr>
          <p:nvPr>
            <p:ph type="body" idx="1"/>
          </p:nvPr>
        </p:nvSpPr>
        <p:spPr>
          <a:xfrm>
            <a:off x="697503" y="3500263"/>
            <a:ext cx="5386665" cy="1080865"/>
          </a:xfrm>
        </p:spPr>
        <p:txBody>
          <a:bodyPr/>
          <a:lstStyle/>
          <a:p>
            <a:pPr>
              <a:spcBef>
                <a:spcPts val="1200"/>
              </a:spcBef>
            </a:pPr>
            <a:r>
              <a:rPr lang="zh-CN" altLang="en-US" sz="2400" dirty="0"/>
              <a:t>动态绑定</a:t>
            </a:r>
            <a:endParaRPr lang="en-US" altLang="zh-CN" sz="2400" dirty="0"/>
          </a:p>
        </p:txBody>
      </p:sp>
      <p:sp>
        <p:nvSpPr>
          <p:cNvPr id="2" name="灯片编号占位符 1">
            <a:extLst>
              <a:ext uri="{FF2B5EF4-FFF2-40B4-BE49-F238E27FC236}">
                <a16:creationId xmlns:a16="http://schemas.microsoft.com/office/drawing/2014/main" id="{A172105E-1509-43F5-A276-40E69C4F3A6D}"/>
              </a:ext>
            </a:extLst>
          </p:cNvPr>
          <p:cNvSpPr>
            <a:spLocks noGrp="1"/>
          </p:cNvSpPr>
          <p:nvPr>
            <p:ph type="sldNum" sz="quarter" idx="4"/>
          </p:nvPr>
        </p:nvSpPr>
        <p:spPr/>
        <p:txBody>
          <a:bodyPr/>
          <a:lstStyle/>
          <a:p>
            <a:fld id="{C42A670E-4250-4C14-8323-982480E0B347}"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标题 1"/>
          <p:cNvSpPr>
            <a:spLocks noGrp="1"/>
          </p:cNvSpPr>
          <p:nvPr>
            <p:ph type="title"/>
          </p:nvPr>
        </p:nvSpPr>
        <p:spPr>
          <a:xfrm>
            <a:off x="4824499" y="33247"/>
            <a:ext cx="4319237" cy="863896"/>
          </a:xfrm>
        </p:spPr>
        <p:txBody>
          <a:bodyPr/>
          <a:lstStyle/>
          <a:p>
            <a:r>
              <a:rPr lang="zh-CN" altLang="en-US" sz="2999" dirty="0">
                <a:solidFill>
                  <a:schemeClr val="accent3"/>
                </a:solidFill>
              </a:rPr>
              <a:t>例</a:t>
            </a:r>
            <a:r>
              <a:rPr lang="en-US" altLang="zh-CN" sz="2999" dirty="0">
                <a:solidFill>
                  <a:schemeClr val="accent3"/>
                </a:solidFill>
              </a:rPr>
              <a:t>7-3 </a:t>
            </a:r>
            <a:r>
              <a:rPr lang="zh-CN" altLang="en-US" sz="2999" dirty="0">
                <a:solidFill>
                  <a:schemeClr val="accent3"/>
                </a:solidFill>
              </a:rPr>
              <a:t>类型转换规则举例</a:t>
            </a:r>
          </a:p>
        </p:txBody>
      </p:sp>
      <p:sp>
        <p:nvSpPr>
          <p:cNvPr id="34820" name="内容占位符 2"/>
          <p:cNvSpPr>
            <a:spLocks noGrp="1"/>
          </p:cNvSpPr>
          <p:nvPr>
            <p:ph idx="1"/>
          </p:nvPr>
        </p:nvSpPr>
        <p:spPr>
          <a:xfrm>
            <a:off x="209365" y="189390"/>
            <a:ext cx="9230267" cy="5304643"/>
          </a:xfrm>
        </p:spPr>
        <p:txBody>
          <a:bodyPr/>
          <a:lstStyle/>
          <a:p>
            <a:r>
              <a:rPr lang="en-US" altLang="zh-CN" sz="2000" dirty="0"/>
              <a:t>#include &lt;iostream&gt;</a:t>
            </a:r>
          </a:p>
          <a:p>
            <a:r>
              <a:rPr lang="en-US" altLang="zh-CN" sz="2000" dirty="0"/>
              <a:t>using namespace std;</a:t>
            </a:r>
          </a:p>
          <a:p>
            <a:r>
              <a:rPr lang="en-US" altLang="zh-CN" sz="2000" dirty="0"/>
              <a:t>class Base1 { //</a:t>
            </a:r>
            <a:r>
              <a:rPr lang="zh-CN" altLang="en-US" sz="2000" dirty="0"/>
              <a:t>基类</a:t>
            </a:r>
            <a:r>
              <a:rPr lang="en-US" altLang="zh-CN" sz="2000" dirty="0"/>
              <a:t>Base1</a:t>
            </a:r>
            <a:r>
              <a:rPr lang="zh-CN" altLang="en-US" sz="2000" dirty="0"/>
              <a:t>定义</a:t>
            </a:r>
          </a:p>
          <a:p>
            <a:r>
              <a:rPr lang="en-US" altLang="zh-CN" sz="2000" dirty="0"/>
              <a:t>public:</a:t>
            </a:r>
          </a:p>
          <a:p>
            <a:r>
              <a:rPr lang="en-US" altLang="zh-CN" sz="2000" dirty="0"/>
              <a:t>	void display() const {</a:t>
            </a:r>
            <a:r>
              <a:rPr lang="en-US" altLang="zh-CN" sz="2000" dirty="0" err="1"/>
              <a:t>cout</a:t>
            </a:r>
            <a:r>
              <a:rPr lang="en-US" altLang="zh-CN" sz="2000" dirty="0"/>
              <a:t> &lt;&lt; "Base1::display()" &lt;&lt; </a:t>
            </a:r>
            <a:r>
              <a:rPr lang="en-US" altLang="zh-CN" sz="2000" dirty="0" err="1"/>
              <a:t>endl</a:t>
            </a:r>
            <a:r>
              <a:rPr lang="en-US" altLang="zh-CN" sz="2000" dirty="0"/>
              <a:t>; }</a:t>
            </a:r>
          </a:p>
          <a:p>
            <a:r>
              <a:rPr lang="en-US" altLang="zh-CN" sz="2000" dirty="0"/>
              <a:t>};</a:t>
            </a:r>
          </a:p>
          <a:p>
            <a:endParaRPr lang="en-US" altLang="zh-CN" sz="2000" dirty="0"/>
          </a:p>
          <a:p>
            <a:r>
              <a:rPr lang="en-US" altLang="zh-CN" sz="2000" dirty="0"/>
              <a:t>class Base2: public Base1 { //</a:t>
            </a:r>
            <a:r>
              <a:rPr lang="zh-CN" altLang="en-US" sz="2000" dirty="0"/>
              <a:t>公有派生类</a:t>
            </a:r>
            <a:r>
              <a:rPr lang="en-US" altLang="zh-CN" sz="2000" dirty="0"/>
              <a:t>Base2</a:t>
            </a:r>
            <a:r>
              <a:rPr lang="zh-CN" altLang="en-US" sz="2000" dirty="0"/>
              <a:t>定义</a:t>
            </a:r>
          </a:p>
          <a:p>
            <a:r>
              <a:rPr lang="en-US" altLang="zh-CN" sz="2000" dirty="0"/>
              <a:t>public:</a:t>
            </a:r>
          </a:p>
          <a:p>
            <a:r>
              <a:rPr lang="en-US" altLang="zh-CN" sz="2000" dirty="0"/>
              <a:t>	void display() const {</a:t>
            </a:r>
            <a:r>
              <a:rPr lang="en-US" altLang="zh-CN" sz="2000" dirty="0" err="1"/>
              <a:t>cout</a:t>
            </a:r>
            <a:r>
              <a:rPr lang="en-US" altLang="zh-CN" sz="2000" dirty="0"/>
              <a:t> &lt;&lt; "Base2::display()" &lt;&lt; </a:t>
            </a:r>
            <a:r>
              <a:rPr lang="en-US" altLang="zh-CN" sz="2000" dirty="0" err="1"/>
              <a:t>endl</a:t>
            </a:r>
            <a:r>
              <a:rPr lang="en-US" altLang="zh-CN" sz="2000" dirty="0"/>
              <a:t>; }</a:t>
            </a:r>
          </a:p>
          <a:p>
            <a:r>
              <a:rPr lang="en-US" altLang="zh-CN" sz="2000" dirty="0"/>
              <a:t>};</a:t>
            </a:r>
          </a:p>
          <a:p>
            <a:endParaRPr lang="en-US" altLang="zh-CN" sz="2000" dirty="0"/>
          </a:p>
          <a:p>
            <a:r>
              <a:rPr lang="en-US" altLang="zh-CN" sz="2000" dirty="0"/>
              <a:t>class Derived: public Base2 { //</a:t>
            </a:r>
            <a:r>
              <a:rPr lang="zh-CN" altLang="en-US" sz="2000" dirty="0"/>
              <a:t>公有派生类</a:t>
            </a:r>
            <a:r>
              <a:rPr lang="en-US" altLang="zh-CN" sz="2000" dirty="0"/>
              <a:t>Derived</a:t>
            </a:r>
            <a:r>
              <a:rPr lang="zh-CN" altLang="en-US" sz="2000" dirty="0"/>
              <a:t>定义</a:t>
            </a:r>
          </a:p>
          <a:p>
            <a:r>
              <a:rPr lang="en-US" altLang="zh-CN" sz="2000" dirty="0"/>
              <a:t>public:</a:t>
            </a:r>
          </a:p>
          <a:p>
            <a:r>
              <a:rPr lang="en-US" altLang="zh-CN" sz="2000" dirty="0"/>
              <a:t>	void display() const {	</a:t>
            </a:r>
            <a:r>
              <a:rPr lang="en-US" altLang="zh-CN" sz="2000" dirty="0" err="1"/>
              <a:t>cout</a:t>
            </a:r>
            <a:r>
              <a:rPr lang="en-US" altLang="zh-CN" sz="2000" dirty="0"/>
              <a:t> &lt;&lt; "Derived::display()" &lt;&lt; </a:t>
            </a:r>
            <a:r>
              <a:rPr lang="en-US" altLang="zh-CN" sz="2000" dirty="0" err="1"/>
              <a:t>endl</a:t>
            </a:r>
            <a:r>
              <a:rPr lang="en-US" altLang="zh-CN" sz="2000" dirty="0"/>
              <a:t>; }</a:t>
            </a:r>
          </a:p>
          <a:p>
            <a:r>
              <a:rPr lang="en-US" altLang="zh-CN" sz="2000" dirty="0"/>
              <a:t>};</a:t>
            </a:r>
          </a:p>
          <a:p>
            <a:endParaRPr lang="en-US" altLang="zh-CN" sz="2000" dirty="0"/>
          </a:p>
        </p:txBody>
      </p:sp>
    </p:spTree>
    <p:extLst>
      <p:ext uri="{BB962C8B-B14F-4D97-AF65-F5344CB8AC3E}">
        <p14:creationId xmlns:p14="http://schemas.microsoft.com/office/powerpoint/2010/main" val="390583842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标题 1"/>
          <p:cNvSpPr>
            <a:spLocks noGrp="1"/>
          </p:cNvSpPr>
          <p:nvPr>
            <p:ph type="title"/>
          </p:nvPr>
        </p:nvSpPr>
        <p:spPr>
          <a:xfrm>
            <a:off x="6547754" y="183341"/>
            <a:ext cx="2519454" cy="863896"/>
          </a:xfrm>
        </p:spPr>
        <p:txBody>
          <a:bodyPr/>
          <a:lstStyle/>
          <a:p>
            <a:r>
              <a:rPr lang="zh-CN" altLang="en-US" dirty="0">
                <a:solidFill>
                  <a:schemeClr val="accent3"/>
                </a:solidFill>
                <a:latin typeface="+mj-ea"/>
              </a:rPr>
              <a:t>例</a:t>
            </a:r>
            <a:r>
              <a:rPr lang="en-US" altLang="zh-CN" dirty="0">
                <a:solidFill>
                  <a:schemeClr val="accent3"/>
                </a:solidFill>
                <a:latin typeface="+mj-ea"/>
              </a:rPr>
              <a:t>7-3 </a:t>
            </a:r>
            <a:r>
              <a:rPr lang="zh-CN" altLang="en-US" dirty="0">
                <a:solidFill>
                  <a:schemeClr val="accent3"/>
                </a:solidFill>
                <a:latin typeface="+mj-ea"/>
              </a:rPr>
              <a:t>遗留问题</a:t>
            </a:r>
          </a:p>
        </p:txBody>
      </p:sp>
      <p:sp>
        <p:nvSpPr>
          <p:cNvPr id="35844" name="内容占位符 2"/>
          <p:cNvSpPr>
            <a:spLocks noGrp="1"/>
          </p:cNvSpPr>
          <p:nvPr>
            <p:ph idx="1"/>
          </p:nvPr>
        </p:nvSpPr>
        <p:spPr>
          <a:xfrm>
            <a:off x="4458" y="141777"/>
            <a:ext cx="9230267" cy="5520617"/>
          </a:xfrm>
        </p:spPr>
        <p:txBody>
          <a:bodyPr/>
          <a:lstStyle/>
          <a:p>
            <a:r>
              <a:rPr lang="en-US" altLang="zh-CN" sz="2000" dirty="0"/>
              <a:t>void fun(Base1 *</a:t>
            </a:r>
            <a:r>
              <a:rPr lang="en-US" altLang="zh-CN" sz="2000" dirty="0" err="1"/>
              <a:t>ptr</a:t>
            </a:r>
            <a:r>
              <a:rPr lang="en-US" altLang="zh-CN" sz="2000" dirty="0"/>
              <a:t>) {     //</a:t>
            </a:r>
            <a:r>
              <a:rPr lang="zh-CN" altLang="en-US" sz="2000" dirty="0"/>
              <a:t>参数为指向基类对象的指针</a:t>
            </a:r>
          </a:p>
          <a:p>
            <a:r>
              <a:rPr lang="zh-CN" altLang="en-US" sz="2000" dirty="0"/>
              <a:t>	</a:t>
            </a:r>
            <a:r>
              <a:rPr lang="en-US" altLang="zh-CN" sz="2000" dirty="0" err="1"/>
              <a:t>ptr</a:t>
            </a:r>
            <a:r>
              <a:rPr lang="en-US" altLang="zh-CN" sz="2000" dirty="0"/>
              <a:t>-&gt;display();	    //"</a:t>
            </a:r>
            <a:r>
              <a:rPr lang="zh-CN" altLang="en-US" sz="2000" dirty="0"/>
              <a:t>对象指针</a:t>
            </a:r>
            <a:r>
              <a:rPr lang="en-US" altLang="zh-CN" sz="2000" dirty="0"/>
              <a:t>-&gt;</a:t>
            </a:r>
            <a:r>
              <a:rPr lang="zh-CN" altLang="en-US" sz="2000" dirty="0"/>
              <a:t>成员名</a:t>
            </a:r>
            <a:r>
              <a:rPr lang="en-US" altLang="zh-CN" sz="2000" dirty="0"/>
              <a:t>"</a:t>
            </a:r>
          </a:p>
          <a:p>
            <a:pPr>
              <a:tabLst>
                <a:tab pos="8697913" algn="l"/>
              </a:tabLst>
            </a:pPr>
            <a:r>
              <a:rPr lang="en-US" altLang="zh-CN" sz="2000" dirty="0"/>
              <a:t>}</a:t>
            </a:r>
          </a:p>
          <a:p>
            <a:r>
              <a:rPr lang="en-US" altLang="zh-CN" sz="2000" dirty="0"/>
              <a:t>int main() {	//</a:t>
            </a:r>
            <a:r>
              <a:rPr lang="zh-CN" altLang="en-US" sz="2000" dirty="0"/>
              <a:t>主函数</a:t>
            </a:r>
          </a:p>
          <a:p>
            <a:r>
              <a:rPr lang="zh-CN" altLang="en-US" sz="2000" dirty="0"/>
              <a:t>	</a:t>
            </a:r>
            <a:r>
              <a:rPr lang="en-US" altLang="zh-CN" sz="2000" dirty="0"/>
              <a:t>Base1 </a:t>
            </a:r>
            <a:r>
              <a:rPr lang="en-US" altLang="zh-CN" sz="2000" dirty="0" err="1"/>
              <a:t>base1</a:t>
            </a:r>
            <a:r>
              <a:rPr lang="en-US" altLang="zh-CN" sz="2000" dirty="0"/>
              <a:t>;	//</a:t>
            </a:r>
            <a:r>
              <a:rPr lang="zh-CN" altLang="en-US" sz="2000" dirty="0"/>
              <a:t>声明</a:t>
            </a:r>
            <a:r>
              <a:rPr lang="en-US" altLang="zh-CN" sz="2000" dirty="0"/>
              <a:t>Base1</a:t>
            </a:r>
            <a:r>
              <a:rPr lang="zh-CN" altLang="en-US" sz="2000" dirty="0"/>
              <a:t>类对象</a:t>
            </a:r>
          </a:p>
          <a:p>
            <a:r>
              <a:rPr lang="zh-CN" altLang="en-US" sz="2000" dirty="0"/>
              <a:t>	</a:t>
            </a:r>
            <a:r>
              <a:rPr lang="en-US" altLang="zh-CN" sz="2000" dirty="0"/>
              <a:t>Base2 </a:t>
            </a:r>
            <a:r>
              <a:rPr lang="en-US" altLang="zh-CN" sz="2000" dirty="0" err="1"/>
              <a:t>base2</a:t>
            </a:r>
            <a:r>
              <a:rPr lang="en-US" altLang="zh-CN" sz="2000" dirty="0"/>
              <a:t>;	//</a:t>
            </a:r>
            <a:r>
              <a:rPr lang="zh-CN" altLang="en-US" sz="2000" dirty="0"/>
              <a:t>声明</a:t>
            </a:r>
            <a:r>
              <a:rPr lang="en-US" altLang="zh-CN" sz="2000" dirty="0"/>
              <a:t>Base2</a:t>
            </a:r>
            <a:r>
              <a:rPr lang="zh-CN" altLang="en-US" sz="2000" dirty="0"/>
              <a:t>类对象</a:t>
            </a:r>
          </a:p>
          <a:p>
            <a:r>
              <a:rPr lang="zh-CN" altLang="en-US" sz="2000" dirty="0"/>
              <a:t>	</a:t>
            </a:r>
            <a:r>
              <a:rPr lang="en-US" altLang="zh-CN" sz="2000" dirty="0"/>
              <a:t>Derived </a:t>
            </a:r>
            <a:r>
              <a:rPr lang="en-US" altLang="zh-CN" sz="2000" dirty="0" err="1"/>
              <a:t>derived</a:t>
            </a:r>
            <a:r>
              <a:rPr lang="en-US" altLang="zh-CN" sz="2000" dirty="0"/>
              <a:t>;	//</a:t>
            </a:r>
            <a:r>
              <a:rPr lang="zh-CN" altLang="en-US" sz="2000" dirty="0"/>
              <a:t>声明</a:t>
            </a:r>
            <a:r>
              <a:rPr lang="en-US" altLang="zh-CN" sz="2000" dirty="0"/>
              <a:t>Derived</a:t>
            </a:r>
            <a:r>
              <a:rPr lang="zh-CN" altLang="en-US" sz="2000" dirty="0"/>
              <a:t>类对象</a:t>
            </a:r>
          </a:p>
          <a:p>
            <a:endParaRPr lang="zh-CN" altLang="en-US" sz="2000" dirty="0"/>
          </a:p>
          <a:p>
            <a:r>
              <a:rPr lang="zh-CN" altLang="en-US" sz="2000" dirty="0"/>
              <a:t>	</a:t>
            </a:r>
            <a:r>
              <a:rPr lang="en-US" altLang="zh-CN" sz="2000" dirty="0"/>
              <a:t>fun(&amp;base1);	//</a:t>
            </a:r>
            <a:r>
              <a:rPr lang="zh-CN" altLang="en-US" sz="2000" dirty="0"/>
              <a:t>用</a:t>
            </a:r>
            <a:r>
              <a:rPr lang="en-US" altLang="zh-CN" sz="2000" dirty="0"/>
              <a:t>Base1</a:t>
            </a:r>
            <a:r>
              <a:rPr lang="zh-CN" altLang="en-US" sz="2000" dirty="0"/>
              <a:t>对象的指针调用</a:t>
            </a:r>
            <a:r>
              <a:rPr lang="en-US" altLang="zh-CN" sz="2000" dirty="0"/>
              <a:t>fun</a:t>
            </a:r>
            <a:r>
              <a:rPr lang="zh-CN" altLang="en-US" sz="2000" dirty="0"/>
              <a:t>函数</a:t>
            </a:r>
            <a:endParaRPr lang="en-US" altLang="zh-CN" sz="2000" dirty="0"/>
          </a:p>
          <a:p>
            <a:r>
              <a:rPr lang="en-US" altLang="zh-CN" sz="2000" dirty="0"/>
              <a:t>	fun(&amp;base2);	//</a:t>
            </a:r>
            <a:r>
              <a:rPr lang="zh-CN" altLang="en-US" sz="2000" dirty="0"/>
              <a:t>用</a:t>
            </a:r>
            <a:r>
              <a:rPr lang="en-US" altLang="zh-CN" sz="2000" dirty="0"/>
              <a:t>Base2</a:t>
            </a:r>
            <a:r>
              <a:rPr lang="zh-CN" altLang="en-US" sz="2000" dirty="0"/>
              <a:t>对象的指针调用</a:t>
            </a:r>
            <a:r>
              <a:rPr lang="en-US" altLang="zh-CN" sz="2000" dirty="0"/>
              <a:t>fun</a:t>
            </a:r>
            <a:r>
              <a:rPr lang="zh-CN" altLang="en-US" sz="2000" dirty="0"/>
              <a:t>函数</a:t>
            </a:r>
            <a:endParaRPr lang="en-US" altLang="zh-CN" sz="2000" dirty="0"/>
          </a:p>
          <a:p>
            <a:r>
              <a:rPr lang="en-US" altLang="zh-CN" sz="2000" dirty="0"/>
              <a:t>	fun(&amp;derived);     //</a:t>
            </a:r>
            <a:r>
              <a:rPr lang="zh-CN" altLang="en-US" sz="2000" dirty="0"/>
              <a:t>用</a:t>
            </a:r>
            <a:r>
              <a:rPr lang="en-US" altLang="zh-CN" sz="2000" dirty="0"/>
              <a:t>Derived</a:t>
            </a:r>
            <a:r>
              <a:rPr lang="zh-CN" altLang="en-US" sz="2000" dirty="0"/>
              <a:t>对象的指针调用</a:t>
            </a:r>
            <a:r>
              <a:rPr lang="en-US" altLang="zh-CN" sz="2000" dirty="0"/>
              <a:t>fun</a:t>
            </a:r>
            <a:r>
              <a:rPr lang="zh-CN" altLang="en-US" sz="2000" dirty="0"/>
              <a:t>函数</a:t>
            </a:r>
            <a:endParaRPr lang="en-US" altLang="zh-CN" sz="2000" dirty="0"/>
          </a:p>
          <a:p>
            <a:endParaRPr lang="en-US" altLang="zh-CN" sz="2000" dirty="0"/>
          </a:p>
          <a:p>
            <a:r>
              <a:rPr lang="en-US" altLang="zh-CN" sz="2000" dirty="0"/>
              <a:t>	return 0;</a:t>
            </a:r>
          </a:p>
          <a:p>
            <a:r>
              <a:rPr lang="en-US" altLang="zh-CN" sz="2000" dirty="0"/>
              <a:t>}</a:t>
            </a:r>
          </a:p>
          <a:p>
            <a:endParaRPr lang="en-US" altLang="zh-CN" sz="2000" dirty="0"/>
          </a:p>
        </p:txBody>
      </p:sp>
      <p:sp>
        <p:nvSpPr>
          <p:cNvPr id="38918" name="Text Box 4"/>
          <p:cNvSpPr txBox="1">
            <a:spLocks noChangeArrowheads="1"/>
          </p:cNvSpPr>
          <p:nvPr/>
        </p:nvSpPr>
        <p:spPr bwMode="auto">
          <a:xfrm>
            <a:off x="6547754" y="1413242"/>
            <a:ext cx="2591788" cy="1353825"/>
          </a:xfrm>
          <a:prstGeom prst="rect">
            <a:avLst/>
          </a:prstGeom>
          <a:solidFill>
            <a:srgbClr val="FFFF00"/>
          </a:solidFill>
          <a:ln>
            <a:noFill/>
          </a:ln>
        </p:spPr>
        <p:txBody>
          <a:bodyPr lIns="121825" tIns="60912" rIns="121825" bIns="60912">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sz="2000" dirty="0">
                <a:latin typeface="+mj-ea"/>
                <a:ea typeface="+mj-ea"/>
              </a:rPr>
              <a:t>运行结果：</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a:p>
            <a:pPr eaLnBrk="1" hangingPunct="1">
              <a:defRPr/>
            </a:pPr>
            <a:r>
              <a:rPr lang="en-US" altLang="zh-CN" sz="2000" dirty="0">
                <a:latin typeface="Consolas" pitchFamily="49" charset="0"/>
              </a:rPr>
              <a:t>Base1::display()</a:t>
            </a:r>
          </a:p>
        </p:txBody>
      </p:sp>
      <p:sp>
        <p:nvSpPr>
          <p:cNvPr id="2" name="矩形: 圆角 1">
            <a:extLst>
              <a:ext uri="{FF2B5EF4-FFF2-40B4-BE49-F238E27FC236}">
                <a16:creationId xmlns:a16="http://schemas.microsoft.com/office/drawing/2014/main" id="{2A1D8389-2E30-F7F2-F116-180489079C57}"/>
              </a:ext>
            </a:extLst>
          </p:cNvPr>
          <p:cNvSpPr/>
          <p:nvPr/>
        </p:nvSpPr>
        <p:spPr>
          <a:xfrm>
            <a:off x="2843808" y="4653136"/>
            <a:ext cx="2952328" cy="5916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静态绑定</a:t>
            </a:r>
          </a:p>
        </p:txBody>
      </p:sp>
    </p:spTree>
    <p:extLst>
      <p:ext uri="{BB962C8B-B14F-4D97-AF65-F5344CB8AC3E}">
        <p14:creationId xmlns:p14="http://schemas.microsoft.com/office/powerpoint/2010/main" val="27903638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23528" y="18118"/>
            <a:ext cx="8435399" cy="1066800"/>
          </a:xfrm>
        </p:spPr>
        <p:txBody>
          <a:bodyPr/>
          <a:lstStyle/>
          <a:p>
            <a:r>
              <a:rPr lang="en-US" altLang="zh-CN" sz="3200" dirty="0"/>
              <a:t>7.7 </a:t>
            </a:r>
            <a:r>
              <a:rPr lang="zh-CN" altLang="en-US" sz="3200" dirty="0"/>
              <a:t>个人银行账户管理的简单程序 </a:t>
            </a:r>
            <a:r>
              <a:rPr lang="en-US" altLang="zh-CN" sz="3200" dirty="0"/>
              <a:t>– </a:t>
            </a:r>
            <a:r>
              <a:rPr lang="zh-CN" altLang="en-US" sz="3200" dirty="0"/>
              <a:t>遗留问题</a:t>
            </a:r>
          </a:p>
        </p:txBody>
      </p:sp>
      <p:sp>
        <p:nvSpPr>
          <p:cNvPr id="35843" name="内容占位符 2"/>
          <p:cNvSpPr>
            <a:spLocks noGrp="1"/>
          </p:cNvSpPr>
          <p:nvPr>
            <p:ph idx="1"/>
          </p:nvPr>
        </p:nvSpPr>
        <p:spPr>
          <a:xfrm>
            <a:off x="323528" y="980728"/>
            <a:ext cx="8229838" cy="4296966"/>
          </a:xfrm>
        </p:spPr>
        <p:txBody>
          <a:bodyPr/>
          <a:lstStyle/>
          <a:p>
            <a:pPr marL="45720" indent="0">
              <a:spcBef>
                <a:spcPts val="0"/>
              </a:spcBef>
              <a:buNone/>
            </a:pPr>
            <a:r>
              <a:rPr lang="en-US" altLang="zh-CN" sz="2000" dirty="0"/>
              <a:t>#include“account.h”</a:t>
            </a:r>
          </a:p>
          <a:p>
            <a:pPr marL="45720" indent="0">
              <a:spcBef>
                <a:spcPts val="0"/>
              </a:spcBef>
              <a:buNone/>
            </a:pPr>
            <a:r>
              <a:rPr lang="en-US" altLang="zh-CN" sz="2000" dirty="0"/>
              <a:t>#include&lt;iostream&gt;</a:t>
            </a:r>
          </a:p>
          <a:p>
            <a:pPr marL="45720" indent="0">
              <a:spcBef>
                <a:spcPts val="0"/>
              </a:spcBef>
              <a:buNone/>
            </a:pPr>
            <a:r>
              <a:rPr lang="en-US" altLang="zh-CN" sz="2000" dirty="0"/>
              <a:t>using namespace std;</a:t>
            </a:r>
          </a:p>
          <a:p>
            <a:pPr marL="45720" indent="0">
              <a:spcBef>
                <a:spcPts val="0"/>
              </a:spcBef>
              <a:buNone/>
            </a:pPr>
            <a:r>
              <a:rPr lang="en-US" altLang="zh-CN" sz="2000" dirty="0"/>
              <a:t>int main() {</a:t>
            </a:r>
          </a:p>
          <a:p>
            <a:pPr marL="45720" indent="0">
              <a:spcBef>
                <a:spcPts val="0"/>
              </a:spcBef>
              <a:buNone/>
            </a:pPr>
            <a:r>
              <a:rPr lang="en-US" altLang="zh-CN" sz="2000" dirty="0"/>
              <a:t>	Date date(2008,11,1);</a:t>
            </a:r>
          </a:p>
          <a:p>
            <a:pPr marL="45720" indent="0">
              <a:spcBef>
                <a:spcPts val="0"/>
              </a:spcBef>
              <a:buNone/>
            </a:pPr>
            <a:r>
              <a:rPr lang="en-US" altLang="zh-CN" sz="2000" dirty="0"/>
              <a:t>	</a:t>
            </a:r>
            <a:r>
              <a:rPr lang="en-US" altLang="zh-CN" sz="2000" dirty="0" err="1"/>
              <a:t>SavingsAccount</a:t>
            </a:r>
            <a:r>
              <a:rPr lang="en-US" altLang="zh-CN" sz="2000" dirty="0"/>
              <a:t> sa1(date, “S3755217”, 0.015);</a:t>
            </a:r>
          </a:p>
          <a:p>
            <a:pPr marL="45720" indent="0">
              <a:spcBef>
                <a:spcPts val="0"/>
              </a:spcBef>
              <a:buNone/>
            </a:pPr>
            <a:r>
              <a:rPr lang="en-US" altLang="zh-CN" sz="2000" dirty="0"/>
              <a:t>	</a:t>
            </a:r>
            <a:r>
              <a:rPr lang="en-US" altLang="zh-CN" sz="2000" dirty="0" err="1"/>
              <a:t>SavingsAccount</a:t>
            </a:r>
            <a:r>
              <a:rPr lang="en-US" altLang="zh-CN" sz="2000" dirty="0"/>
              <a:t> sa2(date, “02342342”, 0.015);</a:t>
            </a:r>
          </a:p>
          <a:p>
            <a:pPr marL="45720" indent="0">
              <a:spcBef>
                <a:spcPts val="0"/>
              </a:spcBef>
              <a:buNone/>
            </a:pPr>
            <a:r>
              <a:rPr lang="en-US" altLang="zh-CN" sz="2000" dirty="0"/>
              <a:t>	</a:t>
            </a:r>
            <a:r>
              <a:rPr lang="en-US" altLang="zh-CN" sz="2000" dirty="0" err="1"/>
              <a:t>CreditAccount</a:t>
            </a:r>
            <a:r>
              <a:rPr lang="en-US" altLang="zh-CN" sz="2000" dirty="0"/>
              <a:t> ca(date, “C5392394”, 10000, 0.0005, 50);</a:t>
            </a:r>
          </a:p>
          <a:p>
            <a:pPr marL="45720" indent="0">
              <a:spcBef>
                <a:spcPts val="0"/>
              </a:spcBef>
              <a:buNone/>
            </a:pPr>
            <a:r>
              <a:rPr lang="en-US" altLang="zh-CN" sz="2000" dirty="0"/>
              <a:t>	Account *accounts[] = {sa1, sa2, ca};</a:t>
            </a:r>
          </a:p>
          <a:p>
            <a:pPr marL="45720" indent="0">
              <a:spcBef>
                <a:spcPts val="0"/>
              </a:spcBef>
              <a:buNone/>
            </a:pPr>
            <a:r>
              <a:rPr lang="en-US" altLang="zh-CN" sz="2000" dirty="0"/>
              <a:t>	const int n = </a:t>
            </a:r>
            <a:r>
              <a:rPr lang="en-US" altLang="zh-CN" sz="2000" dirty="0" err="1"/>
              <a:t>sizeof</a:t>
            </a:r>
            <a:r>
              <a:rPr lang="en-US" altLang="zh-CN" sz="2000" dirty="0"/>
              <a:t>(accounts) / </a:t>
            </a:r>
            <a:r>
              <a:rPr lang="en-US" altLang="zh-CN" sz="2000" dirty="0" err="1"/>
              <a:t>sizeof</a:t>
            </a:r>
            <a:r>
              <a:rPr lang="en-US" altLang="zh-CN" sz="2000" dirty="0"/>
              <a:t>(Accounts*);</a:t>
            </a:r>
          </a:p>
          <a:p>
            <a:pPr marL="45720" indent="0">
              <a:spcBef>
                <a:spcPts val="0"/>
              </a:spcBef>
              <a:buNone/>
            </a:pPr>
            <a:r>
              <a:rPr lang="en-US" altLang="zh-CN" sz="2000" dirty="0"/>
              <a:t>	for (int </a:t>
            </a:r>
            <a:r>
              <a:rPr lang="en-US" altLang="zh-CN" sz="2000" dirty="0" err="1"/>
              <a:t>i</a:t>
            </a:r>
            <a:r>
              <a:rPr lang="en-US" altLang="zh-CN" sz="2000" dirty="0"/>
              <a:t>=0; </a:t>
            </a:r>
            <a:r>
              <a:rPr lang="en-US" altLang="zh-CN" sz="2000" dirty="0" err="1"/>
              <a:t>i</a:t>
            </a:r>
            <a:r>
              <a:rPr lang="en-US" altLang="zh-CN" sz="2000" dirty="0"/>
              <a:t>&lt;n; </a:t>
            </a:r>
            <a:r>
              <a:rPr lang="en-US" altLang="zh-CN" sz="2000" dirty="0" err="1"/>
              <a:t>i</a:t>
            </a:r>
            <a:r>
              <a:rPr lang="en-US" altLang="zh-CN" sz="2000" dirty="0"/>
              <a:t>++) {</a:t>
            </a:r>
          </a:p>
          <a:p>
            <a:pPr marL="45720" indent="0">
              <a:spcBef>
                <a:spcPts val="0"/>
              </a:spcBef>
              <a:buNone/>
            </a:pPr>
            <a:r>
              <a:rPr lang="en-US" altLang="zh-CN" sz="2000" dirty="0"/>
              <a:t>		</a:t>
            </a:r>
            <a:r>
              <a:rPr lang="en-US" altLang="zh-CN" sz="2000" dirty="0">
                <a:solidFill>
                  <a:schemeClr val="accent3"/>
                </a:solidFill>
              </a:rPr>
              <a:t>accounts[</a:t>
            </a:r>
            <a:r>
              <a:rPr lang="en-US" altLang="zh-CN" sz="2000" dirty="0" err="1">
                <a:solidFill>
                  <a:schemeClr val="accent3"/>
                </a:solidFill>
              </a:rPr>
              <a:t>i</a:t>
            </a:r>
            <a:r>
              <a:rPr lang="en-US" altLang="zh-CN" sz="2000" dirty="0">
                <a:solidFill>
                  <a:schemeClr val="accent3"/>
                </a:solidFill>
              </a:rPr>
              <a:t>] -&gt; show();</a:t>
            </a:r>
          </a:p>
          <a:p>
            <a:pPr marL="45720" indent="0">
              <a:spcBef>
                <a:spcPts val="0"/>
              </a:spcBef>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45720" indent="0">
              <a:spcBef>
                <a:spcPts val="0"/>
              </a:spcBef>
              <a:buNone/>
            </a:pPr>
            <a:r>
              <a:rPr lang="en-US" altLang="zh-CN" sz="2000" dirty="0"/>
              <a:t>	}</a:t>
            </a:r>
          </a:p>
          <a:p>
            <a:pPr marL="45720" indent="0">
              <a:spcBef>
                <a:spcPts val="0"/>
              </a:spcBef>
              <a:buNone/>
            </a:pPr>
            <a:r>
              <a:rPr lang="en-US" altLang="zh-CN" sz="2000" dirty="0"/>
              <a:t>}</a:t>
            </a:r>
          </a:p>
        </p:txBody>
      </p:sp>
      <p:sp>
        <p:nvSpPr>
          <p:cNvPr id="2" name="灯片编号占位符 1">
            <a:extLst>
              <a:ext uri="{FF2B5EF4-FFF2-40B4-BE49-F238E27FC236}">
                <a16:creationId xmlns:a16="http://schemas.microsoft.com/office/drawing/2014/main" id="{09F75CE3-204F-4C6B-B501-8B8F489B17A6}"/>
              </a:ext>
            </a:extLst>
          </p:cNvPr>
          <p:cNvSpPr>
            <a:spLocks noGrp="1"/>
          </p:cNvSpPr>
          <p:nvPr>
            <p:ph type="sldNum" sz="quarter" idx="4"/>
          </p:nvPr>
        </p:nvSpPr>
        <p:spPr/>
        <p:txBody>
          <a:bodyPr/>
          <a:lstStyle/>
          <a:p>
            <a:fld id="{C42A670E-4250-4C14-8323-982480E0B347}" type="slidenum">
              <a:rPr lang="zh-CN" altLang="en-US" smtClean="0"/>
              <a:pPr/>
              <a:t>37</a:t>
            </a:fld>
            <a:endParaRPr lang="zh-CN" altLang="en-US"/>
          </a:p>
        </p:txBody>
      </p:sp>
      <p:sp>
        <p:nvSpPr>
          <p:cNvPr id="3" name="对话气泡: 圆角矩形 2">
            <a:extLst>
              <a:ext uri="{FF2B5EF4-FFF2-40B4-BE49-F238E27FC236}">
                <a16:creationId xmlns:a16="http://schemas.microsoft.com/office/drawing/2014/main" id="{1055F74E-8D24-8903-D3D6-992BDB91B452}"/>
              </a:ext>
            </a:extLst>
          </p:cNvPr>
          <p:cNvSpPr/>
          <p:nvPr/>
        </p:nvSpPr>
        <p:spPr>
          <a:xfrm>
            <a:off x="5652120" y="4365104"/>
            <a:ext cx="2304256" cy="912590"/>
          </a:xfrm>
          <a:prstGeom prst="wedgeRoundRectCallout">
            <a:avLst>
              <a:gd name="adj1" fmla="val -68182"/>
              <a:gd name="adj2" fmla="val -126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总是调用</a:t>
            </a:r>
            <a:r>
              <a:rPr lang="en-US" altLang="zh-CN" sz="1800" dirty="0">
                <a:latin typeface="微软雅黑" panose="020B0503020204020204" pitchFamily="34" charset="-122"/>
                <a:ea typeface="微软雅黑" panose="020B0503020204020204" pitchFamily="34" charset="-122"/>
              </a:rPr>
              <a:t>Account</a:t>
            </a:r>
            <a:r>
              <a:rPr lang="zh-CN" altLang="en-US" sz="1800" dirty="0">
                <a:latin typeface="微软雅黑" panose="020B0503020204020204" pitchFamily="34" charset="-122"/>
                <a:ea typeface="微软雅黑" panose="020B0503020204020204" pitchFamily="34" charset="-122"/>
              </a:rPr>
              <a:t>类中的</a:t>
            </a:r>
            <a:r>
              <a:rPr lang="en-US" altLang="zh-CN" sz="1800" dirty="0">
                <a:latin typeface="微软雅黑" panose="020B0503020204020204" pitchFamily="34" charset="-122"/>
                <a:ea typeface="微软雅黑" panose="020B0503020204020204" pitchFamily="34" charset="-122"/>
              </a:rPr>
              <a:t>show</a:t>
            </a:r>
            <a:r>
              <a:rPr lang="zh-CN" altLang="en-US" sz="1800" dirty="0">
                <a:latin typeface="微软雅黑" panose="020B0503020204020204" pitchFamily="34" charset="-122"/>
                <a:ea typeface="微软雅黑" panose="020B0503020204020204" pitchFamily="34" charset="-122"/>
              </a:rPr>
              <a:t>函数</a:t>
            </a:r>
          </a:p>
        </p:txBody>
      </p:sp>
      <p:sp>
        <p:nvSpPr>
          <p:cNvPr id="4" name="矩形: 圆角 3">
            <a:extLst>
              <a:ext uri="{FF2B5EF4-FFF2-40B4-BE49-F238E27FC236}">
                <a16:creationId xmlns:a16="http://schemas.microsoft.com/office/drawing/2014/main" id="{917711C1-6171-A57F-3C0B-071019C7EE60}"/>
              </a:ext>
            </a:extLst>
          </p:cNvPr>
          <p:cNvSpPr/>
          <p:nvPr/>
        </p:nvSpPr>
        <p:spPr>
          <a:xfrm>
            <a:off x="2699792" y="5285648"/>
            <a:ext cx="2952328" cy="5916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t>静态绑定</a:t>
            </a:r>
          </a:p>
        </p:txBody>
      </p:sp>
    </p:spTree>
    <p:extLst>
      <p:ext uri="{BB962C8B-B14F-4D97-AF65-F5344CB8AC3E}">
        <p14:creationId xmlns:p14="http://schemas.microsoft.com/office/powerpoint/2010/main" val="1811406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395536" y="116632"/>
            <a:ext cx="8229838" cy="1066800"/>
          </a:xfrm>
        </p:spPr>
        <p:txBody>
          <a:bodyPr/>
          <a:lstStyle/>
          <a:p>
            <a:r>
              <a:rPr lang="zh-CN" altLang="en-US"/>
              <a:t>初识虚函数</a:t>
            </a:r>
          </a:p>
        </p:txBody>
      </p:sp>
      <p:sp>
        <p:nvSpPr>
          <p:cNvPr id="35843" name="内容占位符 2"/>
          <p:cNvSpPr>
            <a:spLocks noGrp="1"/>
          </p:cNvSpPr>
          <p:nvPr>
            <p:ph idx="1"/>
          </p:nvPr>
        </p:nvSpPr>
        <p:spPr>
          <a:xfrm>
            <a:off x="395536" y="1340768"/>
            <a:ext cx="8229838" cy="4296966"/>
          </a:xfrm>
        </p:spPr>
        <p:txBody>
          <a:bodyPr/>
          <a:lstStyle/>
          <a:p>
            <a:pPr marL="388620" indent="-342900">
              <a:spcBef>
                <a:spcPts val="1200"/>
              </a:spcBef>
              <a:buFont typeface="Arial" panose="020B0604020202020204" pitchFamily="34" charset="0"/>
              <a:buChar char="•"/>
            </a:pPr>
            <a:r>
              <a:rPr lang="zh-CN" altLang="en-US" sz="2400" dirty="0"/>
              <a:t>用</a:t>
            </a:r>
            <a:r>
              <a:rPr lang="en-US" altLang="zh-CN" sz="2400" dirty="0"/>
              <a:t>virtual</a:t>
            </a:r>
            <a:r>
              <a:rPr lang="zh-CN" altLang="en-US" sz="2400" dirty="0"/>
              <a:t>关键字说明的函数</a:t>
            </a:r>
            <a:endParaRPr lang="en-US" altLang="zh-CN" sz="2400" dirty="0"/>
          </a:p>
          <a:p>
            <a:pPr marL="388620" indent="-342900">
              <a:spcBef>
                <a:spcPts val="1200"/>
              </a:spcBef>
              <a:buFont typeface="Arial" panose="020B0604020202020204" pitchFamily="34" charset="0"/>
              <a:buChar char="•"/>
            </a:pPr>
            <a:r>
              <a:rPr lang="zh-CN" altLang="en-US" sz="2400" dirty="0"/>
              <a:t>虚函数是实现运行时多态性基础</a:t>
            </a:r>
            <a:endParaRPr lang="en-US" altLang="zh-CN" sz="2400" dirty="0"/>
          </a:p>
          <a:p>
            <a:pPr marL="388620" indent="-342900">
              <a:spcBef>
                <a:spcPts val="1200"/>
              </a:spcBef>
              <a:buFont typeface="Arial" panose="020B0604020202020204" pitchFamily="34" charset="0"/>
              <a:buChar char="•"/>
            </a:pPr>
            <a:r>
              <a:rPr lang="en-US" altLang="zh-CN" sz="2400" dirty="0"/>
              <a:t>C++</a:t>
            </a:r>
            <a:r>
              <a:rPr lang="zh-CN" altLang="en-US" sz="2400" dirty="0"/>
              <a:t>中的虚函数是</a:t>
            </a:r>
            <a:r>
              <a:rPr lang="zh-CN" altLang="en-US" sz="2400" dirty="0">
                <a:solidFill>
                  <a:srgbClr val="7030A0"/>
                </a:solidFill>
              </a:rPr>
              <a:t>动态绑定</a:t>
            </a:r>
            <a:r>
              <a:rPr lang="zh-CN" altLang="en-US" sz="2400" dirty="0"/>
              <a:t>的函数</a:t>
            </a:r>
            <a:endParaRPr lang="en-US" altLang="zh-CN" sz="2400" dirty="0"/>
          </a:p>
          <a:p>
            <a:pPr marL="388620" indent="-342900">
              <a:spcBef>
                <a:spcPts val="1200"/>
              </a:spcBef>
              <a:buFont typeface="Arial" panose="020B0604020202020204" pitchFamily="34" charset="0"/>
              <a:buChar char="•"/>
            </a:pPr>
            <a:r>
              <a:rPr lang="zh-CN" altLang="en-US" sz="2400" dirty="0"/>
              <a:t>虚函数必须是非静态的成员函数，虚函数经过派生之后，就可以实现运行过程中的多态。</a:t>
            </a:r>
          </a:p>
        </p:txBody>
      </p:sp>
      <p:sp>
        <p:nvSpPr>
          <p:cNvPr id="2" name="灯片编号占位符 1">
            <a:extLst>
              <a:ext uri="{FF2B5EF4-FFF2-40B4-BE49-F238E27FC236}">
                <a16:creationId xmlns:a16="http://schemas.microsoft.com/office/drawing/2014/main" id="{09F75CE3-204F-4C6B-B501-8B8F489B17A6}"/>
              </a:ext>
            </a:extLst>
          </p:cNvPr>
          <p:cNvSpPr>
            <a:spLocks noGrp="1"/>
          </p:cNvSpPr>
          <p:nvPr>
            <p:ph type="sldNum" sz="quarter" idx="4"/>
          </p:nvPr>
        </p:nvSpPr>
        <p:spPr/>
        <p:txBody>
          <a:bodyPr/>
          <a:lstStyle/>
          <a:p>
            <a:fld id="{C42A670E-4250-4C14-8323-982480E0B347}" type="slidenum">
              <a:rPr lang="zh-CN" altLang="en-US" smtClean="0"/>
              <a:pPr/>
              <a:t>38</a:t>
            </a:fld>
            <a:endParaRPr lang="zh-CN" altLang="en-US"/>
          </a:p>
        </p:txBody>
      </p:sp>
    </p:spTree>
    <p:extLst>
      <p:ext uri="{BB962C8B-B14F-4D97-AF65-F5344CB8AC3E}">
        <p14:creationId xmlns:p14="http://schemas.microsoft.com/office/powerpoint/2010/main" val="199056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838" cy="1066800"/>
          </a:xfrm>
        </p:spPr>
        <p:txBody>
          <a:bodyPr/>
          <a:lstStyle/>
          <a:p>
            <a:r>
              <a:rPr lang="zh-CN" altLang="en-US" dirty="0"/>
              <a:t>运行时多态要满足</a:t>
            </a:r>
            <a:r>
              <a:rPr lang="en-US" altLang="zh-CN" dirty="0"/>
              <a:t>3</a:t>
            </a:r>
            <a:r>
              <a:rPr lang="zh-CN" altLang="en-US" dirty="0"/>
              <a:t>个条件</a:t>
            </a:r>
          </a:p>
        </p:txBody>
      </p:sp>
      <p:sp>
        <p:nvSpPr>
          <p:cNvPr id="3" name="内容占位符 2"/>
          <p:cNvSpPr>
            <a:spLocks noGrp="1"/>
          </p:cNvSpPr>
          <p:nvPr>
            <p:ph idx="1"/>
          </p:nvPr>
        </p:nvSpPr>
        <p:spPr>
          <a:xfrm>
            <a:off x="323528" y="1556792"/>
            <a:ext cx="8585391" cy="4296966"/>
          </a:xfrm>
        </p:spPr>
        <p:txBody>
          <a:bodyPr/>
          <a:lstStyle/>
          <a:p>
            <a:r>
              <a:rPr lang="zh-CN" altLang="en-US" sz="2600" dirty="0"/>
              <a:t>满足赋值兼容规则</a:t>
            </a:r>
            <a:endParaRPr lang="en-US" altLang="zh-CN" sz="2600" dirty="0"/>
          </a:p>
          <a:p>
            <a:r>
              <a:rPr lang="zh-CN" altLang="en-US" sz="2600" dirty="0"/>
              <a:t>声明虚函数</a:t>
            </a:r>
            <a:endParaRPr lang="en-US" altLang="zh-CN" sz="2600" dirty="0"/>
          </a:p>
          <a:p>
            <a:r>
              <a:rPr lang="zh-CN" altLang="en-US" sz="2600" dirty="0"/>
              <a:t>由成员函数来调用或者是通过指针、引用来访问虚函数</a:t>
            </a:r>
          </a:p>
        </p:txBody>
      </p:sp>
      <p:sp>
        <p:nvSpPr>
          <p:cNvPr id="4" name="灯片编号占位符 3">
            <a:extLst>
              <a:ext uri="{FF2B5EF4-FFF2-40B4-BE49-F238E27FC236}">
                <a16:creationId xmlns:a16="http://schemas.microsoft.com/office/drawing/2014/main" id="{E64576DB-8970-4FD0-8C2D-F228B7EC2F96}"/>
              </a:ext>
            </a:extLst>
          </p:cNvPr>
          <p:cNvSpPr>
            <a:spLocks noGrp="1"/>
          </p:cNvSpPr>
          <p:nvPr>
            <p:ph type="sldNum" sz="quarter" idx="4"/>
          </p:nvPr>
        </p:nvSpPr>
        <p:spPr/>
        <p:txBody>
          <a:bodyPr/>
          <a:lstStyle/>
          <a:p>
            <a:fld id="{C42A670E-4250-4C14-8323-982480E0B347}" type="slidenum">
              <a:rPr lang="zh-CN" altLang="en-US" smtClean="0"/>
              <a:pPr/>
              <a:t>39</a:t>
            </a:fld>
            <a:endParaRPr lang="zh-CN" altLang="en-US"/>
          </a:p>
        </p:txBody>
      </p:sp>
    </p:spTree>
    <p:extLst>
      <p:ext uri="{BB962C8B-B14F-4D97-AF65-F5344CB8AC3E}">
        <p14:creationId xmlns:p14="http://schemas.microsoft.com/office/powerpoint/2010/main" val="204824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395536" y="44624"/>
            <a:ext cx="8229838" cy="1066800"/>
          </a:xfrm>
        </p:spPr>
        <p:txBody>
          <a:bodyPr/>
          <a:lstStyle/>
          <a:p>
            <a:r>
              <a:rPr lang="zh-CN" altLang="en-US" dirty="0"/>
              <a:t>多态的实现</a:t>
            </a:r>
          </a:p>
        </p:txBody>
      </p:sp>
      <p:sp>
        <p:nvSpPr>
          <p:cNvPr id="4100" name="Rectangle 5"/>
          <p:cNvSpPr>
            <a:spLocks noGrp="1" noChangeArrowheads="1"/>
          </p:cNvSpPr>
          <p:nvPr>
            <p:ph idx="1"/>
          </p:nvPr>
        </p:nvSpPr>
        <p:spPr>
          <a:xfrm>
            <a:off x="35496" y="1132069"/>
            <a:ext cx="9237950" cy="4296966"/>
          </a:xfrm>
        </p:spPr>
        <p:txBody>
          <a:bodyPr/>
          <a:lstStyle/>
          <a:p>
            <a:pPr>
              <a:lnSpc>
                <a:spcPct val="150000"/>
              </a:lnSpc>
            </a:pPr>
            <a:r>
              <a:rPr lang="zh-CN" altLang="en-US" sz="2400" dirty="0"/>
              <a:t>编译时的多态：在编译的过程中确定同名操作的具体操作对象。</a:t>
            </a:r>
            <a:endParaRPr lang="en-US" altLang="zh-CN" sz="2400" dirty="0"/>
          </a:p>
          <a:p>
            <a:pPr>
              <a:lnSpc>
                <a:spcPct val="150000"/>
              </a:lnSpc>
            </a:pPr>
            <a:r>
              <a:rPr lang="zh-CN" altLang="en-US" sz="2400" dirty="0"/>
              <a:t>运行时的多态：在程序运行时动态确定操作所针对的具体对象。</a:t>
            </a:r>
            <a:endParaRPr lang="en-US" altLang="zh-CN" sz="2400" dirty="0"/>
          </a:p>
          <a:p>
            <a:pPr>
              <a:lnSpc>
                <a:spcPct val="150000"/>
              </a:lnSpc>
            </a:pPr>
            <a:r>
              <a:rPr lang="zh-CN" altLang="en-US" sz="2400" dirty="0"/>
              <a:t>绑定：确定操作的具体对象的过程，指计算机程序自身彼此关联的过程。</a:t>
            </a:r>
            <a:endParaRPr lang="en-US" altLang="zh-CN" sz="2400" dirty="0"/>
          </a:p>
          <a:p>
            <a:pPr lvl="1">
              <a:lnSpc>
                <a:spcPct val="150000"/>
              </a:lnSpc>
            </a:pPr>
            <a:r>
              <a:rPr lang="zh-CN" altLang="en-US" sz="2000" dirty="0"/>
              <a:t>静态绑定：在编译连接阶段完成的情况</a:t>
            </a:r>
            <a:endParaRPr lang="en-US" altLang="zh-CN" sz="2000" dirty="0"/>
          </a:p>
          <a:p>
            <a:pPr lvl="1">
              <a:lnSpc>
                <a:spcPct val="150000"/>
              </a:lnSpc>
            </a:pPr>
            <a:r>
              <a:rPr lang="zh-CN" altLang="en-US" sz="2000" dirty="0"/>
              <a:t>动态绑定：在程序运行阶段完成的情况</a:t>
            </a:r>
            <a:endParaRPr lang="en-US" altLang="zh-CN" sz="2000" dirty="0"/>
          </a:p>
        </p:txBody>
      </p:sp>
      <p:sp>
        <p:nvSpPr>
          <p:cNvPr id="4" name="灯片编号占位符 3">
            <a:extLst>
              <a:ext uri="{FF2B5EF4-FFF2-40B4-BE49-F238E27FC236}">
                <a16:creationId xmlns:a16="http://schemas.microsoft.com/office/drawing/2014/main" id="{8A63EE13-C6AD-4B00-84DA-D3FB8A7535D3}"/>
              </a:ext>
            </a:extLst>
          </p:cNvPr>
          <p:cNvSpPr>
            <a:spLocks noGrp="1"/>
          </p:cNvSpPr>
          <p:nvPr>
            <p:ph type="sldNum" sz="quarter" idx="4"/>
          </p:nvPr>
        </p:nvSpPr>
        <p:spPr/>
        <p:txBody>
          <a:bodyPr/>
          <a:lstStyle/>
          <a:p>
            <a:fld id="{C42A670E-4250-4C14-8323-982480E0B347}" type="slidenum">
              <a:rPr lang="zh-CN" altLang="en-US" smtClean="0"/>
              <a:pPr/>
              <a:t>4</a:t>
            </a:fld>
            <a:endParaRPr lang="zh-CN" altLang="en-US"/>
          </a:p>
        </p:txBody>
      </p:sp>
    </p:spTree>
    <p:extLst>
      <p:ext uri="{BB962C8B-B14F-4D97-AF65-F5344CB8AC3E}">
        <p14:creationId xmlns:p14="http://schemas.microsoft.com/office/powerpoint/2010/main" val="1797472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838" cy="1066800"/>
          </a:xfrm>
        </p:spPr>
        <p:txBody>
          <a:bodyPr/>
          <a:lstStyle/>
          <a:p>
            <a:r>
              <a:rPr lang="zh-CN" altLang="en-US" dirty="0"/>
              <a:t>哪些成员函数可以是虚函数</a:t>
            </a:r>
          </a:p>
        </p:txBody>
      </p:sp>
      <p:sp>
        <p:nvSpPr>
          <p:cNvPr id="3" name="内容占位符 2"/>
          <p:cNvSpPr>
            <a:spLocks noGrp="1"/>
          </p:cNvSpPr>
          <p:nvPr>
            <p:ph idx="1"/>
          </p:nvPr>
        </p:nvSpPr>
        <p:spPr>
          <a:xfrm>
            <a:off x="395536" y="1556792"/>
            <a:ext cx="8229838" cy="4296966"/>
          </a:xfrm>
        </p:spPr>
        <p:txBody>
          <a:bodyPr/>
          <a:lstStyle/>
          <a:p>
            <a:r>
              <a:rPr lang="zh-CN" altLang="en-US"/>
              <a:t>一般非静态成员函数可以是虚函数</a:t>
            </a:r>
            <a:endParaRPr lang="en-US" altLang="zh-CN"/>
          </a:p>
          <a:p>
            <a:r>
              <a:rPr lang="zh-CN" altLang="en-US"/>
              <a:t>构造函数不能是虚函数</a:t>
            </a:r>
            <a:endParaRPr lang="en-US" altLang="zh-CN"/>
          </a:p>
          <a:p>
            <a:r>
              <a:rPr lang="zh-CN" altLang="en-US"/>
              <a:t>析构函数可以是虚函数</a:t>
            </a:r>
          </a:p>
        </p:txBody>
      </p:sp>
      <p:sp>
        <p:nvSpPr>
          <p:cNvPr id="4" name="灯片编号占位符 3">
            <a:extLst>
              <a:ext uri="{FF2B5EF4-FFF2-40B4-BE49-F238E27FC236}">
                <a16:creationId xmlns:a16="http://schemas.microsoft.com/office/drawing/2014/main" id="{E64576DB-8970-4FD0-8C2D-F228B7EC2F96}"/>
              </a:ext>
            </a:extLst>
          </p:cNvPr>
          <p:cNvSpPr>
            <a:spLocks noGrp="1"/>
          </p:cNvSpPr>
          <p:nvPr>
            <p:ph type="sldNum" sz="quarter" idx="4"/>
          </p:nvPr>
        </p:nvSpPr>
        <p:spPr/>
        <p:txBody>
          <a:bodyPr/>
          <a:lstStyle/>
          <a:p>
            <a:fld id="{C42A670E-4250-4C14-8323-982480E0B347}" type="slidenum">
              <a:rPr lang="zh-CN" altLang="en-US" smtClean="0"/>
              <a:pPr/>
              <a:t>40</a:t>
            </a:fld>
            <a:endParaRPr lang="zh-CN" altLang="en-US"/>
          </a:p>
        </p:txBody>
      </p:sp>
    </p:spTree>
    <p:extLst>
      <p:ext uri="{BB962C8B-B14F-4D97-AF65-F5344CB8AC3E}">
        <p14:creationId xmlns:p14="http://schemas.microsoft.com/office/powerpoint/2010/main" val="3854879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79512" y="206541"/>
            <a:ext cx="5775325" cy="590550"/>
          </a:xfrm>
        </p:spPr>
        <p:txBody>
          <a:bodyPr/>
          <a:lstStyle/>
          <a:p>
            <a:pPr eaLnBrk="1" hangingPunct="1"/>
            <a:r>
              <a:rPr lang="zh-CN" altLang="en-US" dirty="0">
                <a:solidFill>
                  <a:srgbClr val="003399"/>
                </a:solidFill>
              </a:rPr>
              <a:t>一般虚函数成员</a:t>
            </a:r>
          </a:p>
        </p:txBody>
      </p:sp>
      <p:sp>
        <p:nvSpPr>
          <p:cNvPr id="36867" name="内容占位符 2"/>
          <p:cNvSpPr>
            <a:spLocks noGrp="1"/>
          </p:cNvSpPr>
          <p:nvPr>
            <p:ph idx="1"/>
          </p:nvPr>
        </p:nvSpPr>
        <p:spPr>
          <a:xfrm>
            <a:off x="179512" y="1052736"/>
            <a:ext cx="8964488" cy="4176713"/>
          </a:xfrm>
        </p:spPr>
        <p:txBody>
          <a:bodyPr/>
          <a:lstStyle/>
          <a:p>
            <a:pPr eaLnBrk="1" hangingPunct="1">
              <a:spcBef>
                <a:spcPts val="1200"/>
              </a:spcBef>
            </a:pPr>
            <a:r>
              <a:rPr lang="zh-CN" altLang="en-US" sz="2400" dirty="0"/>
              <a:t>虚函数的声明</a:t>
            </a:r>
            <a:endParaRPr lang="en-US" altLang="zh-CN" sz="2400" dirty="0"/>
          </a:p>
          <a:p>
            <a:pPr lvl="1" eaLnBrk="1" hangingPunct="1">
              <a:spcBef>
                <a:spcPts val="1200"/>
              </a:spcBef>
              <a:buNone/>
            </a:pPr>
            <a:r>
              <a:rPr lang="en-US" altLang="zh-CN" sz="2000" dirty="0">
                <a:ea typeface="宋体" panose="02010600030101010101" pitchFamily="2" charset="-122"/>
              </a:rPr>
              <a:t>	</a:t>
            </a:r>
            <a:r>
              <a:rPr lang="en-US" altLang="zh-CN" sz="2200" dirty="0"/>
              <a:t>virtual </a:t>
            </a:r>
            <a:r>
              <a:rPr lang="zh-CN" altLang="en-US" sz="2200" dirty="0"/>
              <a:t>函数类型 函数名（形参表）</a:t>
            </a:r>
            <a:r>
              <a:rPr lang="en-US" altLang="zh-CN" sz="2200" dirty="0"/>
              <a:t>;</a:t>
            </a:r>
            <a:endParaRPr lang="zh-CN" altLang="en-US" sz="2200" dirty="0"/>
          </a:p>
          <a:p>
            <a:pPr eaLnBrk="1" hangingPunct="1">
              <a:spcBef>
                <a:spcPts val="1200"/>
              </a:spcBef>
            </a:pPr>
            <a:r>
              <a:rPr lang="zh-CN" altLang="en-US" sz="2400" dirty="0"/>
              <a:t>虚函数声明</a:t>
            </a:r>
            <a:r>
              <a:rPr lang="zh-CN" altLang="en-US" sz="2400" dirty="0">
                <a:solidFill>
                  <a:schemeClr val="accent3"/>
                </a:solidFill>
              </a:rPr>
              <a:t>只能出现在类定义中的函数原型声明</a:t>
            </a:r>
            <a:r>
              <a:rPr lang="zh-CN" altLang="en-US" sz="2400" dirty="0"/>
              <a:t>中，而不能在成员函数实现的时候。</a:t>
            </a:r>
          </a:p>
          <a:p>
            <a:pPr eaLnBrk="1" hangingPunct="1">
              <a:spcBef>
                <a:spcPts val="1200"/>
              </a:spcBef>
            </a:pPr>
            <a:r>
              <a:rPr lang="zh-CN" altLang="en-US" sz="2400" dirty="0"/>
              <a:t>在派生类中可以对基类中的成员函数进行覆盖。</a:t>
            </a:r>
            <a:endParaRPr lang="en-US" altLang="zh-CN" sz="2400" dirty="0"/>
          </a:p>
          <a:p>
            <a:pPr eaLnBrk="1" hangingPunct="1">
              <a:spcBef>
                <a:spcPts val="1200"/>
              </a:spcBef>
            </a:pPr>
            <a:r>
              <a:rPr lang="zh-CN" altLang="en-US" sz="2400" dirty="0"/>
              <a:t>虚函数一般不声明为内联函数，因为对虚函数的调用需要动态绑定，而对内联函数的处理是静态的。</a:t>
            </a:r>
            <a:endParaRPr lang="en-US" altLang="zh-CN" sz="2400" dirty="0"/>
          </a:p>
        </p:txBody>
      </p:sp>
      <p:sp>
        <p:nvSpPr>
          <p:cNvPr id="2" name="灯片编号占位符 1">
            <a:extLst>
              <a:ext uri="{FF2B5EF4-FFF2-40B4-BE49-F238E27FC236}">
                <a16:creationId xmlns:a16="http://schemas.microsoft.com/office/drawing/2014/main" id="{A14FE8C6-A8F6-42F0-BBC8-FAEC7ACC26FD}"/>
              </a:ext>
            </a:extLst>
          </p:cNvPr>
          <p:cNvSpPr>
            <a:spLocks noGrp="1"/>
          </p:cNvSpPr>
          <p:nvPr>
            <p:ph type="sldNum" sz="quarter" idx="4"/>
          </p:nvPr>
        </p:nvSpPr>
        <p:spPr/>
        <p:txBody>
          <a:bodyPr/>
          <a:lstStyle/>
          <a:p>
            <a:fld id="{C42A670E-4250-4C14-8323-982480E0B347}" type="slidenum">
              <a:rPr lang="zh-CN" altLang="en-US" smtClean="0"/>
              <a:pPr/>
              <a:t>41</a:t>
            </a:fld>
            <a:endParaRPr lang="zh-CN" altLang="en-US"/>
          </a:p>
        </p:txBody>
      </p:sp>
    </p:spTree>
    <p:extLst>
      <p:ext uri="{BB962C8B-B14F-4D97-AF65-F5344CB8AC3E}">
        <p14:creationId xmlns:p14="http://schemas.microsoft.com/office/powerpoint/2010/main" val="250836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76EB8A5-5717-4803-8746-70F260392102}"/>
              </a:ext>
            </a:extLst>
          </p:cNvPr>
          <p:cNvSpPr>
            <a:spLocks noGrp="1"/>
          </p:cNvSpPr>
          <p:nvPr>
            <p:ph type="title"/>
          </p:nvPr>
        </p:nvSpPr>
        <p:spPr/>
        <p:txBody>
          <a:bodyPr/>
          <a:lstStyle/>
          <a:p>
            <a:r>
              <a:rPr lang="zh-CN" altLang="en-US" dirty="0"/>
              <a:t>例</a:t>
            </a:r>
            <a:r>
              <a:rPr lang="en-US" altLang="zh-CN" dirty="0"/>
              <a:t>8-4</a:t>
            </a:r>
            <a:r>
              <a:rPr lang="zh-CN" altLang="en-US" dirty="0"/>
              <a:t>通过虚函数实现运行时多态</a:t>
            </a:r>
          </a:p>
        </p:txBody>
      </p:sp>
      <p:sp>
        <p:nvSpPr>
          <p:cNvPr id="3" name="内容占位符 2"/>
          <p:cNvSpPr>
            <a:spLocks noGrp="1"/>
          </p:cNvSpPr>
          <p:nvPr>
            <p:ph idx="1"/>
          </p:nvPr>
        </p:nvSpPr>
        <p:spPr/>
        <p:txBody>
          <a:bodyPr/>
          <a:lstStyle/>
          <a:p>
            <a:pPr marL="109537" indent="0">
              <a:buNone/>
            </a:pPr>
            <a:r>
              <a:rPr lang="zh-CN" altLang="en-US" dirty="0"/>
              <a:t>现在我们来改进一下第</a:t>
            </a:r>
            <a:r>
              <a:rPr lang="en-US" altLang="zh-CN" dirty="0"/>
              <a:t>7</a:t>
            </a:r>
            <a:r>
              <a:rPr lang="zh-CN" altLang="en-US" dirty="0"/>
              <a:t>章的程序</a:t>
            </a:r>
            <a:endParaRPr lang="en-US" altLang="zh-CN" dirty="0"/>
          </a:p>
          <a:p>
            <a:pPr marL="109537" indent="0">
              <a:buNone/>
            </a:pPr>
            <a:endParaRPr lang="en-US" altLang="zh-CN" dirty="0"/>
          </a:p>
          <a:p>
            <a:endParaRPr lang="en-US" altLang="zh-CN" dirty="0"/>
          </a:p>
        </p:txBody>
      </p:sp>
      <p:sp>
        <p:nvSpPr>
          <p:cNvPr id="2" name="灯片编号占位符 1">
            <a:extLst>
              <a:ext uri="{FF2B5EF4-FFF2-40B4-BE49-F238E27FC236}">
                <a16:creationId xmlns:a16="http://schemas.microsoft.com/office/drawing/2014/main" id="{20BEBCF7-8308-48D8-90AD-8DD909C17D27}"/>
              </a:ext>
            </a:extLst>
          </p:cNvPr>
          <p:cNvSpPr>
            <a:spLocks noGrp="1"/>
          </p:cNvSpPr>
          <p:nvPr>
            <p:ph type="sldNum" sz="quarter" idx="4"/>
          </p:nvPr>
        </p:nvSpPr>
        <p:spPr/>
        <p:txBody>
          <a:bodyPr/>
          <a:lstStyle/>
          <a:p>
            <a:fld id="{C42A670E-4250-4C14-8323-982480E0B347}" type="slidenum">
              <a:rPr lang="zh-CN" altLang="en-US" smtClean="0"/>
              <a:pPr/>
              <a:t>42</a:t>
            </a:fld>
            <a:endParaRPr lang="zh-CN" altLang="en-US"/>
          </a:p>
        </p:txBody>
      </p:sp>
    </p:spTree>
    <p:extLst>
      <p:ext uri="{BB962C8B-B14F-4D97-AF65-F5344CB8AC3E}">
        <p14:creationId xmlns:p14="http://schemas.microsoft.com/office/powerpoint/2010/main" val="3023122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3995936" y="5439"/>
            <a:ext cx="5327861" cy="864096"/>
          </a:xfrm>
        </p:spPr>
        <p:txBody>
          <a:bodyPr/>
          <a:lstStyle/>
          <a:p>
            <a:r>
              <a:rPr lang="zh-CN" altLang="en-US" sz="2600" dirty="0">
                <a:solidFill>
                  <a:srgbClr val="003399"/>
                </a:solidFill>
              </a:rPr>
              <a:t>例</a:t>
            </a:r>
            <a:r>
              <a:rPr lang="en-US" altLang="zh-CN" sz="2600" dirty="0">
                <a:solidFill>
                  <a:srgbClr val="003399"/>
                </a:solidFill>
              </a:rPr>
              <a:t>8-4</a:t>
            </a:r>
            <a:r>
              <a:rPr lang="zh-CN" altLang="en-US" sz="2600" dirty="0">
                <a:solidFill>
                  <a:srgbClr val="003399"/>
                </a:solidFill>
              </a:rPr>
              <a:t>通过虚函数实现运行时多态</a:t>
            </a:r>
          </a:p>
        </p:txBody>
      </p:sp>
      <p:sp>
        <p:nvSpPr>
          <p:cNvPr id="3" name="内容占位符 2"/>
          <p:cNvSpPr>
            <a:spLocks noGrp="1"/>
          </p:cNvSpPr>
          <p:nvPr>
            <p:ph idx="1"/>
          </p:nvPr>
        </p:nvSpPr>
        <p:spPr>
          <a:xfrm>
            <a:off x="323528" y="740457"/>
            <a:ext cx="6922500" cy="5377086"/>
          </a:xfrm>
        </p:spPr>
        <p:txBody>
          <a:bodyPr/>
          <a:lstStyle/>
          <a:p>
            <a:r>
              <a:rPr lang="en-US" altLang="zh-CN" sz="2000" dirty="0"/>
              <a:t>#include &lt;iostream&gt;</a:t>
            </a:r>
          </a:p>
          <a:p>
            <a:r>
              <a:rPr lang="en-US" altLang="zh-CN" sz="2000" dirty="0"/>
              <a:t>using namespace std;</a:t>
            </a:r>
          </a:p>
          <a:p>
            <a:endParaRPr lang="en-US" altLang="zh-CN" sz="2000" dirty="0"/>
          </a:p>
          <a:p>
            <a:r>
              <a:rPr lang="en-US" altLang="zh-CN" sz="2000" dirty="0"/>
              <a:t>class Base1 {</a:t>
            </a:r>
            <a:endParaRPr lang="zh-CN" altLang="en-US" sz="2000" dirty="0"/>
          </a:p>
          <a:p>
            <a:r>
              <a:rPr lang="en-US" altLang="zh-CN" sz="2000" dirty="0"/>
              <a:t>public:</a:t>
            </a:r>
          </a:p>
          <a:p>
            <a:r>
              <a:rPr lang="en-US" altLang="zh-CN" sz="2000" dirty="0"/>
              <a:t>	</a:t>
            </a:r>
            <a:r>
              <a:rPr lang="en-US" altLang="zh-CN" sz="2000" dirty="0">
                <a:solidFill>
                  <a:schemeClr val="accent3"/>
                </a:solidFill>
              </a:rPr>
              <a:t>virtual </a:t>
            </a:r>
            <a:r>
              <a:rPr lang="en-US" altLang="zh-CN" sz="2000" dirty="0"/>
              <a:t>void display() const;  //</a:t>
            </a:r>
            <a:r>
              <a:rPr lang="zh-CN" altLang="en-US" sz="2000" dirty="0"/>
              <a:t>虚函数</a:t>
            </a:r>
          </a:p>
          <a:p>
            <a:r>
              <a:rPr lang="en-US" altLang="zh-CN" sz="2000" dirty="0"/>
              <a:t>};</a:t>
            </a:r>
          </a:p>
          <a:p>
            <a:r>
              <a:rPr lang="en-US" altLang="zh-CN" sz="2000" dirty="0"/>
              <a:t>void Base1::display() const {</a:t>
            </a:r>
          </a:p>
          <a:p>
            <a:r>
              <a:rPr lang="en-US" altLang="zh-CN" sz="2000" dirty="0"/>
              <a:t>	</a:t>
            </a:r>
            <a:r>
              <a:rPr lang="en-US" altLang="zh-CN" sz="2000" dirty="0" err="1"/>
              <a:t>cout</a:t>
            </a:r>
            <a:r>
              <a:rPr lang="en-US" altLang="zh-CN" sz="2000" dirty="0"/>
              <a:t> &lt;&lt; "Base1::display()" &lt;&lt; </a:t>
            </a:r>
            <a:r>
              <a:rPr lang="en-US" altLang="zh-CN" sz="2000" dirty="0" err="1"/>
              <a:t>endl</a:t>
            </a:r>
            <a:r>
              <a:rPr lang="en-US" altLang="zh-CN" sz="2000" dirty="0"/>
              <a:t>;</a:t>
            </a:r>
          </a:p>
          <a:p>
            <a:r>
              <a:rPr lang="en-US" altLang="zh-CN" sz="2000" dirty="0"/>
              <a:t>}</a:t>
            </a:r>
          </a:p>
          <a:p>
            <a:endParaRPr lang="en-US" altLang="zh-CN" sz="2000" dirty="0"/>
          </a:p>
        </p:txBody>
      </p:sp>
    </p:spTree>
    <p:extLst>
      <p:ext uri="{BB962C8B-B14F-4D97-AF65-F5344CB8AC3E}">
        <p14:creationId xmlns:p14="http://schemas.microsoft.com/office/powerpoint/2010/main" val="1214636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4067944" y="-20782"/>
            <a:ext cx="6922500" cy="864096"/>
          </a:xfrm>
        </p:spPr>
        <p:txBody>
          <a:bodyPr/>
          <a:lstStyle/>
          <a:p>
            <a:r>
              <a:rPr lang="zh-CN" altLang="en-US" sz="2600" dirty="0">
                <a:solidFill>
                  <a:srgbClr val="003399"/>
                </a:solidFill>
              </a:rPr>
              <a:t>例</a:t>
            </a:r>
            <a:r>
              <a:rPr lang="en-US" altLang="zh-CN" sz="2600" dirty="0">
                <a:solidFill>
                  <a:srgbClr val="003399"/>
                </a:solidFill>
              </a:rPr>
              <a:t>8-4</a:t>
            </a:r>
            <a:r>
              <a:rPr lang="zh-CN" altLang="en-US" sz="2600" dirty="0">
                <a:solidFill>
                  <a:srgbClr val="003399"/>
                </a:solidFill>
              </a:rPr>
              <a:t>通过虚函数实现运行时多态</a:t>
            </a:r>
          </a:p>
        </p:txBody>
      </p:sp>
      <p:sp>
        <p:nvSpPr>
          <p:cNvPr id="3" name="内容占位符 2"/>
          <p:cNvSpPr>
            <a:spLocks noGrp="1"/>
          </p:cNvSpPr>
          <p:nvPr>
            <p:ph idx="1"/>
          </p:nvPr>
        </p:nvSpPr>
        <p:spPr>
          <a:xfrm>
            <a:off x="107504" y="432048"/>
            <a:ext cx="9232404" cy="5521102"/>
          </a:xfrm>
        </p:spPr>
        <p:txBody>
          <a:bodyPr/>
          <a:lstStyle/>
          <a:p>
            <a:r>
              <a:rPr lang="en-US" altLang="zh-CN" sz="2000" dirty="0"/>
              <a:t>class Base2: public Base1 { </a:t>
            </a:r>
            <a:endParaRPr lang="zh-CN" altLang="en-US" sz="2000" dirty="0"/>
          </a:p>
          <a:p>
            <a:r>
              <a:rPr lang="en-US" altLang="zh-CN" sz="2000" dirty="0"/>
              <a:t>public:</a:t>
            </a:r>
          </a:p>
          <a:p>
            <a:r>
              <a:rPr lang="en-US" altLang="zh-CN" sz="2000" dirty="0"/>
              <a:t>	 </a:t>
            </a:r>
            <a:r>
              <a:rPr lang="en-US" altLang="zh-CN" sz="2000" dirty="0">
                <a:solidFill>
                  <a:schemeClr val="accent3"/>
                </a:solidFill>
              </a:rPr>
              <a:t>virtual</a:t>
            </a:r>
            <a:r>
              <a:rPr lang="en-US" altLang="zh-CN" sz="2000" dirty="0"/>
              <a:t> void display() const;</a:t>
            </a:r>
            <a:endParaRPr lang="zh-CN" altLang="en-US" sz="2000" dirty="0"/>
          </a:p>
          <a:p>
            <a:r>
              <a:rPr lang="en-US" altLang="zh-CN" sz="2000" dirty="0"/>
              <a:t>};</a:t>
            </a:r>
          </a:p>
          <a:p>
            <a:r>
              <a:rPr lang="en-US" altLang="zh-CN" sz="2000" dirty="0"/>
              <a:t>void Base2::display() const {</a:t>
            </a:r>
          </a:p>
          <a:p>
            <a:r>
              <a:rPr lang="en-US" altLang="zh-CN" sz="2000" dirty="0"/>
              <a:t>	</a:t>
            </a:r>
            <a:r>
              <a:rPr lang="en-US" altLang="zh-CN" sz="2000" dirty="0" err="1"/>
              <a:t>cout</a:t>
            </a:r>
            <a:r>
              <a:rPr lang="en-US" altLang="zh-CN" sz="2000" dirty="0"/>
              <a:t> &lt;&lt; "Base2::display()" &lt;&lt; </a:t>
            </a:r>
            <a:r>
              <a:rPr lang="en-US" altLang="zh-CN" sz="2000" dirty="0" err="1"/>
              <a:t>endl</a:t>
            </a:r>
            <a:r>
              <a:rPr lang="en-US" altLang="zh-CN" sz="2000" dirty="0"/>
              <a:t>;</a:t>
            </a:r>
          </a:p>
          <a:p>
            <a:r>
              <a:rPr lang="en-US" altLang="zh-CN" sz="2000" dirty="0"/>
              <a:t>}</a:t>
            </a:r>
          </a:p>
          <a:p>
            <a:endParaRPr lang="en-US" altLang="zh-CN" sz="2000" dirty="0"/>
          </a:p>
          <a:p>
            <a:r>
              <a:rPr lang="en-US" altLang="zh-CN" sz="2000" dirty="0"/>
              <a:t>class Derived: public Base2 {</a:t>
            </a:r>
            <a:endParaRPr lang="zh-CN" altLang="en-US" sz="2000" dirty="0"/>
          </a:p>
          <a:p>
            <a:r>
              <a:rPr lang="en-US" altLang="zh-CN" sz="2000" dirty="0"/>
              <a:t>public:</a:t>
            </a:r>
          </a:p>
          <a:p>
            <a:r>
              <a:rPr lang="en-US" altLang="zh-CN" sz="2000" dirty="0"/>
              <a:t>	 </a:t>
            </a:r>
            <a:r>
              <a:rPr lang="en-US" altLang="zh-CN" sz="2000" dirty="0">
                <a:solidFill>
                  <a:schemeClr val="accent3"/>
                </a:solidFill>
              </a:rPr>
              <a:t>virtual</a:t>
            </a:r>
            <a:r>
              <a:rPr lang="en-US" altLang="zh-CN" sz="2000" dirty="0"/>
              <a:t> void display() const; </a:t>
            </a:r>
            <a:endParaRPr lang="zh-CN" altLang="en-US" sz="2000" dirty="0"/>
          </a:p>
          <a:p>
            <a:r>
              <a:rPr lang="en-US" altLang="zh-CN" sz="2000" dirty="0"/>
              <a:t>};</a:t>
            </a:r>
          </a:p>
          <a:p>
            <a:r>
              <a:rPr lang="en-US" altLang="zh-CN" sz="2000" dirty="0"/>
              <a:t>void Derived::display() const {</a:t>
            </a:r>
          </a:p>
          <a:p>
            <a:r>
              <a:rPr lang="en-US" altLang="zh-CN" sz="2000" dirty="0"/>
              <a:t>	</a:t>
            </a:r>
            <a:r>
              <a:rPr lang="en-US" altLang="zh-CN" sz="2000" dirty="0" err="1"/>
              <a:t>cout</a:t>
            </a:r>
            <a:r>
              <a:rPr lang="en-US" altLang="zh-CN" sz="2000" dirty="0"/>
              <a:t> &lt;&lt; "Derived::display()" &lt;&lt; </a:t>
            </a:r>
            <a:r>
              <a:rPr lang="en-US" altLang="zh-CN" sz="2000" dirty="0" err="1"/>
              <a:t>endl</a:t>
            </a:r>
            <a:r>
              <a:rPr lang="en-US" altLang="zh-CN" sz="2000" dirty="0"/>
              <a:t>;</a:t>
            </a:r>
          </a:p>
          <a:p>
            <a:r>
              <a:rPr lang="en-US" altLang="zh-CN" sz="2000" dirty="0"/>
              <a:t>}</a:t>
            </a:r>
          </a:p>
          <a:p>
            <a:r>
              <a:rPr lang="en-US" altLang="zh-CN" sz="2000" dirty="0"/>
              <a:t> </a:t>
            </a:r>
          </a:p>
          <a:p>
            <a:endParaRPr lang="en-US" altLang="zh-CN" sz="2000" dirty="0"/>
          </a:p>
        </p:txBody>
      </p:sp>
    </p:spTree>
    <p:extLst>
      <p:ext uri="{BB962C8B-B14F-4D97-AF65-F5344CB8AC3E}">
        <p14:creationId xmlns:p14="http://schemas.microsoft.com/office/powerpoint/2010/main" val="2340847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3995936" y="-27384"/>
            <a:ext cx="5328592" cy="864096"/>
          </a:xfrm>
        </p:spPr>
        <p:txBody>
          <a:bodyPr/>
          <a:lstStyle/>
          <a:p>
            <a:r>
              <a:rPr lang="zh-CN" altLang="en-US" sz="2600" dirty="0">
                <a:solidFill>
                  <a:srgbClr val="003399"/>
                </a:solidFill>
              </a:rPr>
              <a:t>例</a:t>
            </a:r>
            <a:r>
              <a:rPr lang="en-US" altLang="zh-CN" sz="2600" dirty="0">
                <a:solidFill>
                  <a:srgbClr val="003399"/>
                </a:solidFill>
              </a:rPr>
              <a:t>8-4</a:t>
            </a:r>
            <a:r>
              <a:rPr lang="zh-CN" altLang="en-US" sz="2600" dirty="0">
                <a:solidFill>
                  <a:srgbClr val="003399"/>
                </a:solidFill>
              </a:rPr>
              <a:t>通过虚函数实现运行时多态</a:t>
            </a:r>
          </a:p>
        </p:txBody>
      </p:sp>
      <p:sp>
        <p:nvSpPr>
          <p:cNvPr id="3" name="内容占位符 2"/>
          <p:cNvSpPr>
            <a:spLocks noGrp="1"/>
          </p:cNvSpPr>
          <p:nvPr>
            <p:ph idx="1"/>
          </p:nvPr>
        </p:nvSpPr>
        <p:spPr>
          <a:xfrm>
            <a:off x="242868" y="404664"/>
            <a:ext cx="6922500" cy="5377086"/>
          </a:xfrm>
        </p:spPr>
        <p:txBody>
          <a:bodyPr/>
          <a:lstStyle/>
          <a:p>
            <a:r>
              <a:rPr lang="en-US" altLang="zh-CN" sz="2000" dirty="0"/>
              <a:t>void fun(Base1 *</a:t>
            </a:r>
            <a:r>
              <a:rPr lang="en-US" altLang="zh-CN" sz="2000" dirty="0" err="1"/>
              <a:t>ptr</a:t>
            </a:r>
            <a:r>
              <a:rPr lang="en-US" altLang="zh-CN" sz="2000" dirty="0"/>
              <a:t>) { </a:t>
            </a:r>
            <a:endParaRPr lang="zh-CN" altLang="en-US" sz="2000" dirty="0"/>
          </a:p>
          <a:p>
            <a:r>
              <a:rPr lang="zh-CN" altLang="en-US" sz="2000" dirty="0"/>
              <a:t>	</a:t>
            </a:r>
            <a:r>
              <a:rPr lang="en-US" altLang="zh-CN" sz="2000" dirty="0" err="1"/>
              <a:t>ptr</a:t>
            </a:r>
            <a:r>
              <a:rPr lang="en-US" altLang="zh-CN" sz="2000" dirty="0"/>
              <a:t>-&gt;display();	</a:t>
            </a:r>
          </a:p>
          <a:p>
            <a:r>
              <a:rPr lang="en-US" altLang="zh-CN" sz="2000" dirty="0"/>
              <a:t>}</a:t>
            </a:r>
          </a:p>
          <a:p>
            <a:r>
              <a:rPr lang="en-US" altLang="zh-CN" sz="2000" dirty="0"/>
              <a:t> </a:t>
            </a:r>
          </a:p>
          <a:p>
            <a:r>
              <a:rPr lang="en-US" altLang="zh-CN" sz="2000" dirty="0"/>
              <a:t>int main() {	</a:t>
            </a:r>
            <a:endParaRPr lang="zh-CN" altLang="en-US" sz="2000" dirty="0"/>
          </a:p>
          <a:p>
            <a:r>
              <a:rPr lang="zh-CN" altLang="en-US" sz="2000" dirty="0"/>
              <a:t>	</a:t>
            </a:r>
            <a:r>
              <a:rPr lang="en-US" altLang="zh-CN" sz="2000" dirty="0"/>
              <a:t>Base1 </a:t>
            </a:r>
            <a:r>
              <a:rPr lang="en-US" altLang="zh-CN" sz="2000" dirty="0" err="1"/>
              <a:t>base1</a:t>
            </a:r>
            <a:r>
              <a:rPr lang="en-US" altLang="zh-CN" sz="2000" dirty="0"/>
              <a:t>;</a:t>
            </a:r>
            <a:endParaRPr lang="zh-CN" altLang="en-US" sz="2000" dirty="0"/>
          </a:p>
          <a:p>
            <a:r>
              <a:rPr lang="zh-CN" altLang="en-US" sz="2000" dirty="0"/>
              <a:t>	</a:t>
            </a:r>
            <a:r>
              <a:rPr lang="en-US" altLang="zh-CN" sz="2000" dirty="0"/>
              <a:t>Base2 </a:t>
            </a:r>
            <a:r>
              <a:rPr lang="en-US" altLang="zh-CN" sz="2000" dirty="0" err="1"/>
              <a:t>base2</a:t>
            </a:r>
            <a:r>
              <a:rPr lang="en-US" altLang="zh-CN" sz="2000" dirty="0"/>
              <a:t>;</a:t>
            </a:r>
            <a:endParaRPr lang="zh-CN" altLang="en-US" sz="2000" dirty="0"/>
          </a:p>
          <a:p>
            <a:r>
              <a:rPr lang="zh-CN" altLang="en-US" sz="2000" dirty="0"/>
              <a:t>	</a:t>
            </a:r>
            <a:r>
              <a:rPr lang="en-US" altLang="zh-CN" sz="2000" dirty="0"/>
              <a:t>Derived </a:t>
            </a:r>
            <a:r>
              <a:rPr lang="en-US" altLang="zh-CN" sz="2000" dirty="0" err="1"/>
              <a:t>derived</a:t>
            </a:r>
            <a:r>
              <a:rPr lang="en-US" altLang="zh-CN" sz="2000" dirty="0"/>
              <a:t>;	</a:t>
            </a:r>
            <a:endParaRPr lang="zh-CN" altLang="en-US" sz="2000" dirty="0"/>
          </a:p>
          <a:p>
            <a:r>
              <a:rPr lang="zh-CN" altLang="en-US" sz="2000" dirty="0"/>
              <a:t>	</a:t>
            </a:r>
            <a:r>
              <a:rPr lang="en-US" altLang="zh-CN" sz="2000" dirty="0"/>
              <a:t>fun(&amp;base1);</a:t>
            </a:r>
            <a:endParaRPr lang="zh-CN" altLang="en-US" sz="2000" dirty="0"/>
          </a:p>
          <a:p>
            <a:r>
              <a:rPr lang="zh-CN" altLang="en-US" sz="2000" dirty="0"/>
              <a:t>	</a:t>
            </a:r>
            <a:r>
              <a:rPr lang="en-US" altLang="zh-CN" sz="2000" dirty="0"/>
              <a:t>fun(&amp;base2);</a:t>
            </a:r>
            <a:endParaRPr lang="zh-CN" altLang="en-US" sz="2000" dirty="0"/>
          </a:p>
          <a:p>
            <a:r>
              <a:rPr lang="zh-CN" altLang="en-US" sz="2000" dirty="0"/>
              <a:t>	</a:t>
            </a:r>
            <a:r>
              <a:rPr lang="en-US" altLang="zh-CN" sz="2000" dirty="0"/>
              <a:t>fun(&amp;derived);</a:t>
            </a:r>
            <a:endParaRPr lang="zh-CN" altLang="en-US" sz="2000" dirty="0"/>
          </a:p>
          <a:p>
            <a:r>
              <a:rPr lang="zh-CN" altLang="en-US" sz="2000" dirty="0"/>
              <a:t>	</a:t>
            </a:r>
            <a:r>
              <a:rPr lang="en-US" altLang="zh-CN" sz="2000" dirty="0"/>
              <a:t>return 0;</a:t>
            </a:r>
          </a:p>
          <a:p>
            <a:r>
              <a:rPr lang="en-US" altLang="zh-CN" sz="2000" dirty="0"/>
              <a:t>}</a:t>
            </a:r>
          </a:p>
        </p:txBody>
      </p:sp>
      <p:sp>
        <p:nvSpPr>
          <p:cNvPr id="39942" name="TextBox 6"/>
          <p:cNvSpPr txBox="1">
            <a:spLocks noChangeArrowheads="1"/>
          </p:cNvSpPr>
          <p:nvPr/>
        </p:nvSpPr>
        <p:spPr bwMode="auto">
          <a:xfrm>
            <a:off x="5724128" y="1769768"/>
            <a:ext cx="2667000" cy="1323439"/>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dirty="0">
                <a:latin typeface="微软雅黑" panose="020B0503020204020204" pitchFamily="34" charset="-122"/>
                <a:ea typeface="微软雅黑" panose="020B0503020204020204" pitchFamily="34" charset="-122"/>
              </a:rPr>
              <a:t>运行结果：</a:t>
            </a:r>
            <a:endParaRPr lang="en-US" altLang="zh-CN"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Base1::display()</a:t>
            </a:r>
            <a:endParaRPr lang="zh-CN" altLang="en-US"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Base2::display()</a:t>
            </a:r>
            <a:endParaRPr lang="zh-CN" altLang="en-US" sz="2000" dirty="0">
              <a:latin typeface="微软雅黑" panose="020B0503020204020204" pitchFamily="34" charset="-122"/>
              <a:ea typeface="微软雅黑" panose="020B0503020204020204" pitchFamily="34" charset="-122"/>
            </a:endParaRPr>
          </a:p>
          <a:p>
            <a:pPr eaLnBrk="1" hangingPunct="1"/>
            <a:r>
              <a:rPr lang="en-US" altLang="zh-CN" sz="2000" dirty="0">
                <a:latin typeface="微软雅黑" panose="020B0503020204020204" pitchFamily="34" charset="-122"/>
                <a:ea typeface="微软雅黑" panose="020B0503020204020204" pitchFamily="34" charset="-122"/>
              </a:rPr>
              <a:t>Derived::display()</a:t>
            </a:r>
            <a:endParaRPr lang="zh-CN" altLang="en-US" sz="2000" dirty="0">
              <a:latin typeface="微软雅黑" panose="020B0503020204020204" pitchFamily="34" charset="-122"/>
              <a:ea typeface="微软雅黑" panose="020B0503020204020204" pitchFamily="34" charset="-122"/>
            </a:endParaRPr>
          </a:p>
        </p:txBody>
      </p:sp>
      <p:sp>
        <p:nvSpPr>
          <p:cNvPr id="2" name="对话气泡: 圆角矩形 1">
            <a:extLst>
              <a:ext uri="{FF2B5EF4-FFF2-40B4-BE49-F238E27FC236}">
                <a16:creationId xmlns:a16="http://schemas.microsoft.com/office/drawing/2014/main" id="{A9F293B0-807C-0132-EF63-044438866FC5}"/>
              </a:ext>
            </a:extLst>
          </p:cNvPr>
          <p:cNvSpPr/>
          <p:nvPr/>
        </p:nvSpPr>
        <p:spPr>
          <a:xfrm>
            <a:off x="4139952" y="3689737"/>
            <a:ext cx="2808312" cy="1323439"/>
          </a:xfrm>
          <a:prstGeom prst="wedgeRoundRectCallout">
            <a:avLst>
              <a:gd name="adj1" fmla="val -35676"/>
              <a:gd name="adj2" fmla="val 694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把</a:t>
            </a:r>
            <a:r>
              <a:rPr lang="en-US" altLang="zh-CN" sz="2000" dirty="0">
                <a:latin typeface="微软雅黑" panose="020B0503020204020204" pitchFamily="34" charset="-122"/>
                <a:ea typeface="微软雅黑" panose="020B0503020204020204" pitchFamily="34" charset="-122"/>
              </a:rPr>
              <a:t>Base2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Derived</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display</a:t>
            </a:r>
            <a:r>
              <a:rPr lang="zh-CN" altLang="en-US" sz="2000" dirty="0">
                <a:latin typeface="微软雅黑" panose="020B0503020204020204" pitchFamily="34" charset="-122"/>
                <a:ea typeface="微软雅黑" panose="020B0503020204020204" pitchFamily="34" charset="-122"/>
              </a:rPr>
              <a:t>函数前的</a:t>
            </a:r>
            <a:r>
              <a:rPr lang="en-US" altLang="zh-CN" sz="2000" dirty="0">
                <a:latin typeface="微软雅黑" panose="020B0503020204020204" pitchFamily="34" charset="-122"/>
                <a:ea typeface="微软雅黑" panose="020B0503020204020204" pitchFamily="34" charset="-122"/>
              </a:rPr>
              <a:t>virtual </a:t>
            </a:r>
            <a:r>
              <a:rPr lang="zh-CN" altLang="en-US" sz="2000" dirty="0">
                <a:latin typeface="微软雅黑" panose="020B0503020204020204" pitchFamily="34" charset="-122"/>
                <a:ea typeface="微软雅黑" panose="020B0503020204020204" pitchFamily="34" charset="-122"/>
              </a:rPr>
              <a:t>去掉可以么？</a:t>
            </a:r>
          </a:p>
        </p:txBody>
      </p:sp>
    </p:spTree>
    <p:extLst>
      <p:ext uri="{BB962C8B-B14F-4D97-AF65-F5344CB8AC3E}">
        <p14:creationId xmlns:p14="http://schemas.microsoft.com/office/powerpoint/2010/main" val="330374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 y="45566"/>
            <a:ext cx="8604448" cy="719138"/>
          </a:xfrm>
        </p:spPr>
        <p:txBody>
          <a:bodyPr/>
          <a:lstStyle/>
          <a:p>
            <a:r>
              <a:rPr lang="en-US" altLang="zh-CN" dirty="0"/>
              <a:t>virtual </a:t>
            </a:r>
            <a:r>
              <a:rPr lang="zh-CN" altLang="en-US" dirty="0"/>
              <a:t>关键字</a:t>
            </a:r>
          </a:p>
        </p:txBody>
      </p:sp>
      <p:sp>
        <p:nvSpPr>
          <p:cNvPr id="40963" name="内容占位符 2"/>
          <p:cNvSpPr>
            <a:spLocks noGrp="1"/>
          </p:cNvSpPr>
          <p:nvPr>
            <p:ph idx="1"/>
          </p:nvPr>
        </p:nvSpPr>
        <p:spPr>
          <a:xfrm>
            <a:off x="55569" y="836712"/>
            <a:ext cx="8980927" cy="4945063"/>
          </a:xfrm>
        </p:spPr>
        <p:txBody>
          <a:bodyPr/>
          <a:lstStyle/>
          <a:p>
            <a:r>
              <a:rPr lang="zh-CN" altLang="en-US" sz="2200" dirty="0"/>
              <a:t>派生类可以不显式地用</a:t>
            </a:r>
            <a:r>
              <a:rPr lang="en-US" altLang="zh-CN" sz="2200" dirty="0"/>
              <a:t>virtual</a:t>
            </a:r>
            <a:r>
              <a:rPr lang="zh-CN" altLang="en-US" sz="2200" dirty="0"/>
              <a:t>声明虚函数，这时系统就会用以下规则来判断派生类的一个函数成员是不是虚函数：</a:t>
            </a:r>
          </a:p>
          <a:p>
            <a:pPr lvl="1"/>
            <a:r>
              <a:rPr lang="zh-CN" altLang="en-US" sz="2000" dirty="0"/>
              <a:t>该函数是否与基类的被覆盖的虚函数有相同的名称；</a:t>
            </a:r>
            <a:endParaRPr lang="en-US" altLang="zh-CN" sz="2000" dirty="0"/>
          </a:p>
          <a:p>
            <a:pPr lvl="1"/>
            <a:r>
              <a:rPr lang="zh-CN" altLang="en-US" sz="2000" dirty="0"/>
              <a:t>该函数是否与基类的被覆盖的虚函数有相同的参数个数及对应参数类型；</a:t>
            </a:r>
          </a:p>
          <a:p>
            <a:pPr lvl="1"/>
            <a:r>
              <a:rPr lang="zh-CN" altLang="en-US" sz="2000" dirty="0"/>
              <a:t>该函数的返回值类型是否与基类被覆盖的虚函数返回值类型相同，或者满足赋值兼容规则的指针、引用型的返回值；</a:t>
            </a:r>
          </a:p>
          <a:p>
            <a:r>
              <a:rPr lang="zh-CN" altLang="en-US" sz="2200" dirty="0"/>
              <a:t>如果派生类的函数满足上述条件，就会自动确定为虚函数。这时，派生类的虚函数便覆盖了基类的虚函数。</a:t>
            </a:r>
            <a:endParaRPr lang="en-US" altLang="zh-CN" sz="2200" dirty="0"/>
          </a:p>
          <a:p>
            <a:r>
              <a:rPr lang="zh-CN" altLang="en-US" sz="2200" dirty="0"/>
              <a:t>派生类中的虚函数还会隐藏基类中同名函数的所有其它重载形式。</a:t>
            </a:r>
          </a:p>
          <a:p>
            <a:r>
              <a:rPr lang="zh-CN" altLang="en-US" sz="2200" dirty="0"/>
              <a:t>一般习惯于在派生类的函数中也使用</a:t>
            </a:r>
            <a:r>
              <a:rPr lang="en-US" altLang="zh-CN" sz="2200" dirty="0"/>
              <a:t>virtual</a:t>
            </a:r>
            <a:r>
              <a:rPr lang="zh-CN" altLang="en-US" sz="2200" dirty="0"/>
              <a:t>关键字，以增加程序的可读性。</a:t>
            </a:r>
          </a:p>
        </p:txBody>
      </p:sp>
      <p:sp>
        <p:nvSpPr>
          <p:cNvPr id="2" name="灯片编号占位符 1">
            <a:extLst>
              <a:ext uri="{FF2B5EF4-FFF2-40B4-BE49-F238E27FC236}">
                <a16:creationId xmlns:a16="http://schemas.microsoft.com/office/drawing/2014/main" id="{E7B6C41D-A7F7-42CE-B1A6-7D85474E5F1D}"/>
              </a:ext>
            </a:extLst>
          </p:cNvPr>
          <p:cNvSpPr>
            <a:spLocks noGrp="1"/>
          </p:cNvSpPr>
          <p:nvPr>
            <p:ph type="sldNum" sz="quarter" idx="4"/>
          </p:nvPr>
        </p:nvSpPr>
        <p:spPr/>
        <p:txBody>
          <a:bodyPr/>
          <a:lstStyle/>
          <a:p>
            <a:fld id="{C42A670E-4250-4C14-8323-982480E0B347}" type="slidenum">
              <a:rPr lang="zh-CN" altLang="en-US" smtClean="0"/>
              <a:pPr/>
              <a:t>46</a:t>
            </a:fld>
            <a:endParaRPr lang="zh-CN" altLang="en-US"/>
          </a:p>
        </p:txBody>
      </p:sp>
    </p:spTree>
    <p:extLst>
      <p:ext uri="{BB962C8B-B14F-4D97-AF65-F5344CB8AC3E}">
        <p14:creationId xmlns:p14="http://schemas.microsoft.com/office/powerpoint/2010/main" val="3603968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 y="45566"/>
            <a:ext cx="8604448" cy="719138"/>
          </a:xfrm>
        </p:spPr>
        <p:txBody>
          <a:bodyPr/>
          <a:lstStyle/>
          <a:p>
            <a:r>
              <a:rPr lang="zh-CN" altLang="en-US" dirty="0"/>
              <a:t>注意</a:t>
            </a:r>
          </a:p>
        </p:txBody>
      </p:sp>
      <p:sp>
        <p:nvSpPr>
          <p:cNvPr id="40963" name="内容占位符 2"/>
          <p:cNvSpPr>
            <a:spLocks noGrp="1"/>
          </p:cNvSpPr>
          <p:nvPr>
            <p:ph idx="1"/>
          </p:nvPr>
        </p:nvSpPr>
        <p:spPr>
          <a:xfrm>
            <a:off x="55569" y="836712"/>
            <a:ext cx="8980927" cy="4945063"/>
          </a:xfrm>
        </p:spPr>
        <p:txBody>
          <a:bodyPr/>
          <a:lstStyle/>
          <a:p>
            <a:pPr>
              <a:spcBef>
                <a:spcPts val="600"/>
              </a:spcBef>
            </a:pPr>
            <a:r>
              <a:rPr lang="zh-CN" altLang="en-US" sz="2200" dirty="0"/>
              <a:t>只有虚函数是动态绑定的，如果派生类需要修改基类的行为（也就是重写与基类函数同名的函数），就应该在基类中将相应的函数声明为虚函数。</a:t>
            </a:r>
            <a:endParaRPr lang="en-US" altLang="zh-CN" sz="2200" dirty="0"/>
          </a:p>
          <a:p>
            <a:pPr>
              <a:spcBef>
                <a:spcPts val="600"/>
              </a:spcBef>
            </a:pPr>
            <a:r>
              <a:rPr lang="zh-CN" altLang="en-US" sz="2200" dirty="0"/>
              <a:t>基类中声明的非虚函数，通常代表那些不希望被派生类改编的功能，也是不能实现多态的。</a:t>
            </a:r>
            <a:endParaRPr lang="en-US" altLang="zh-CN" sz="2200" dirty="0"/>
          </a:p>
          <a:p>
            <a:pPr>
              <a:spcBef>
                <a:spcPts val="600"/>
              </a:spcBef>
            </a:pPr>
            <a:r>
              <a:rPr lang="zh-CN" altLang="en-US" sz="2200" dirty="0">
                <a:solidFill>
                  <a:schemeClr val="accent3"/>
                </a:solidFill>
              </a:rPr>
              <a:t>一般不要重写继承而来的非虚函数</a:t>
            </a:r>
            <a:r>
              <a:rPr lang="zh-CN" altLang="en-US" sz="2200" dirty="0"/>
              <a:t>，会导致基类指针和派生类的指针或对象调用同名函数时，产生不同的结果，从而引起混乱。</a:t>
            </a:r>
          </a:p>
        </p:txBody>
      </p:sp>
      <p:sp>
        <p:nvSpPr>
          <p:cNvPr id="2" name="灯片编号占位符 1">
            <a:extLst>
              <a:ext uri="{FF2B5EF4-FFF2-40B4-BE49-F238E27FC236}">
                <a16:creationId xmlns:a16="http://schemas.microsoft.com/office/drawing/2014/main" id="{E7B6C41D-A7F7-42CE-B1A6-7D85474E5F1D}"/>
              </a:ext>
            </a:extLst>
          </p:cNvPr>
          <p:cNvSpPr>
            <a:spLocks noGrp="1"/>
          </p:cNvSpPr>
          <p:nvPr>
            <p:ph type="sldNum" sz="quarter" idx="4"/>
          </p:nvPr>
        </p:nvSpPr>
        <p:spPr/>
        <p:txBody>
          <a:bodyPr/>
          <a:lstStyle/>
          <a:p>
            <a:fld id="{C42A670E-4250-4C14-8323-982480E0B347}" type="slidenum">
              <a:rPr lang="zh-CN" altLang="en-US" smtClean="0"/>
              <a:pPr/>
              <a:t>47</a:t>
            </a:fld>
            <a:endParaRPr lang="zh-CN" altLang="en-US"/>
          </a:p>
        </p:txBody>
      </p:sp>
    </p:spTree>
    <p:extLst>
      <p:ext uri="{BB962C8B-B14F-4D97-AF65-F5344CB8AC3E}">
        <p14:creationId xmlns:p14="http://schemas.microsoft.com/office/powerpoint/2010/main" val="3303981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 y="45566"/>
            <a:ext cx="8604448" cy="719138"/>
          </a:xfrm>
        </p:spPr>
        <p:txBody>
          <a:bodyPr/>
          <a:lstStyle/>
          <a:p>
            <a:r>
              <a:rPr lang="en-US" altLang="zh-CN" dirty="0"/>
              <a:t>override</a:t>
            </a:r>
            <a:endParaRPr lang="zh-CN" altLang="en-US" dirty="0"/>
          </a:p>
        </p:txBody>
      </p:sp>
      <p:sp>
        <p:nvSpPr>
          <p:cNvPr id="40963" name="内容占位符 2"/>
          <p:cNvSpPr>
            <a:spLocks noGrp="1"/>
          </p:cNvSpPr>
          <p:nvPr>
            <p:ph idx="1"/>
          </p:nvPr>
        </p:nvSpPr>
        <p:spPr>
          <a:xfrm>
            <a:off x="55569" y="836712"/>
            <a:ext cx="8980927" cy="4945063"/>
          </a:xfrm>
        </p:spPr>
        <p:txBody>
          <a:bodyPr/>
          <a:lstStyle/>
          <a:p>
            <a:pPr>
              <a:spcBef>
                <a:spcPts val="600"/>
              </a:spcBef>
            </a:pPr>
            <a:r>
              <a:rPr lang="zh-CN" altLang="en-US" sz="2200" dirty="0"/>
              <a:t>派生类中如果定义了一个函数与基类中虚函数的名字相同但形参列表不同（这就不大行了！）</a:t>
            </a:r>
            <a:endParaRPr lang="en-US" altLang="zh-CN" sz="2200" dirty="0"/>
          </a:p>
          <a:p>
            <a:pPr>
              <a:spcBef>
                <a:spcPts val="600"/>
              </a:spcBef>
            </a:pPr>
            <a:r>
              <a:rPr lang="zh-CN" altLang="en-US" sz="2200" dirty="0"/>
              <a:t>一不留神，就会因为弄错参数列表而没有达到预期目标。</a:t>
            </a:r>
            <a:endParaRPr lang="en-US" altLang="zh-CN" sz="2200" dirty="0"/>
          </a:p>
          <a:p>
            <a:pPr>
              <a:spcBef>
                <a:spcPts val="600"/>
              </a:spcBef>
            </a:pPr>
            <a:r>
              <a:rPr lang="en-US" altLang="zh-CN" sz="2200" dirty="0"/>
              <a:t>C++11</a:t>
            </a:r>
            <a:r>
              <a:rPr lang="zh-CN" altLang="en-US" sz="2200" dirty="0"/>
              <a:t>标准中使用</a:t>
            </a:r>
            <a:r>
              <a:rPr lang="en-US" altLang="zh-CN" sz="2200" dirty="0"/>
              <a:t>override</a:t>
            </a:r>
            <a:r>
              <a:rPr lang="zh-CN" altLang="en-US" sz="2200" dirty="0"/>
              <a:t>关键字来说明派生类中的虚函数，好处是通过标记是的编译器发现一些错误。</a:t>
            </a:r>
            <a:endParaRPr lang="en-US" altLang="zh-CN" sz="2200" dirty="0"/>
          </a:p>
          <a:p>
            <a:pPr>
              <a:spcBef>
                <a:spcPts val="600"/>
              </a:spcBef>
            </a:pPr>
            <a:endParaRPr lang="en-US" altLang="zh-CN" sz="2200" dirty="0"/>
          </a:p>
        </p:txBody>
      </p:sp>
      <p:sp>
        <p:nvSpPr>
          <p:cNvPr id="2" name="灯片编号占位符 1">
            <a:extLst>
              <a:ext uri="{FF2B5EF4-FFF2-40B4-BE49-F238E27FC236}">
                <a16:creationId xmlns:a16="http://schemas.microsoft.com/office/drawing/2014/main" id="{E7B6C41D-A7F7-42CE-B1A6-7D85474E5F1D}"/>
              </a:ext>
            </a:extLst>
          </p:cNvPr>
          <p:cNvSpPr>
            <a:spLocks noGrp="1"/>
          </p:cNvSpPr>
          <p:nvPr>
            <p:ph type="sldNum" sz="quarter" idx="4"/>
          </p:nvPr>
        </p:nvSpPr>
        <p:spPr/>
        <p:txBody>
          <a:bodyPr/>
          <a:lstStyle/>
          <a:p>
            <a:fld id="{C42A670E-4250-4C14-8323-982480E0B347}" type="slidenum">
              <a:rPr lang="zh-CN" altLang="en-US" smtClean="0"/>
              <a:pPr/>
              <a:t>48</a:t>
            </a:fld>
            <a:endParaRPr lang="zh-CN" altLang="en-US"/>
          </a:p>
        </p:txBody>
      </p:sp>
      <p:sp>
        <p:nvSpPr>
          <p:cNvPr id="3" name="文本框 2">
            <a:extLst>
              <a:ext uri="{FF2B5EF4-FFF2-40B4-BE49-F238E27FC236}">
                <a16:creationId xmlns:a16="http://schemas.microsoft.com/office/drawing/2014/main" id="{C5A0CE7E-A791-DD66-A900-B42BBAF2E571}"/>
              </a:ext>
            </a:extLst>
          </p:cNvPr>
          <p:cNvSpPr txBox="1"/>
          <p:nvPr/>
        </p:nvSpPr>
        <p:spPr>
          <a:xfrm>
            <a:off x="251520" y="2924944"/>
            <a:ext cx="4032448" cy="1938992"/>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class Base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virtual void f1(int) const;</a:t>
            </a:r>
          </a:p>
          <a:p>
            <a:r>
              <a:rPr lang="en-US" altLang="zh-CN" sz="2000" dirty="0">
                <a:latin typeface="微软雅黑" panose="020B0503020204020204" pitchFamily="34" charset="-122"/>
                <a:ea typeface="微软雅黑" panose="020B0503020204020204" pitchFamily="34" charset="-122"/>
              </a:rPr>
              <a:t>      virtual void f2();</a:t>
            </a:r>
          </a:p>
          <a:p>
            <a:r>
              <a:rPr lang="en-US" altLang="zh-CN" sz="2000" dirty="0">
                <a:latin typeface="微软雅黑" panose="020B0503020204020204" pitchFamily="34" charset="-122"/>
                <a:ea typeface="微软雅黑" panose="020B0503020204020204" pitchFamily="34" charset="-122"/>
              </a:rPr>
              <a:t>      void f3();</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241A697-1570-92E3-05FA-2F7DD74F7FCA}"/>
              </a:ext>
            </a:extLst>
          </p:cNvPr>
          <p:cNvSpPr txBox="1"/>
          <p:nvPr/>
        </p:nvSpPr>
        <p:spPr>
          <a:xfrm>
            <a:off x="4067943" y="2852936"/>
            <a:ext cx="4912983" cy="2246769"/>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class Derived: public Base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virtual void f1(int) const override;</a:t>
            </a:r>
          </a:p>
          <a:p>
            <a:r>
              <a:rPr lang="en-US" altLang="zh-CN" sz="2000" dirty="0">
                <a:latin typeface="微软雅黑" panose="020B0503020204020204" pitchFamily="34" charset="-122"/>
                <a:ea typeface="微软雅黑" panose="020B0503020204020204" pitchFamily="34" charset="-122"/>
              </a:rPr>
              <a:t>      virtual void f2(int) override;</a:t>
            </a:r>
          </a:p>
          <a:p>
            <a:r>
              <a:rPr lang="en-US" altLang="zh-CN" sz="2000" dirty="0">
                <a:latin typeface="微软雅黑" panose="020B0503020204020204" pitchFamily="34" charset="-122"/>
                <a:ea typeface="微软雅黑" panose="020B0503020204020204" pitchFamily="34" charset="-122"/>
              </a:rPr>
              <a:t>      void f3() override;</a:t>
            </a:r>
          </a:p>
          <a:p>
            <a:r>
              <a:rPr lang="en-US" altLang="zh-CN" sz="2000" dirty="0">
                <a:latin typeface="微软雅黑" panose="020B0503020204020204" pitchFamily="34" charset="-122"/>
                <a:ea typeface="微软雅黑" panose="020B0503020204020204" pitchFamily="34" charset="-122"/>
              </a:rPr>
              <a:t>      void f4() override;</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370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 y="45566"/>
            <a:ext cx="8604448" cy="719138"/>
          </a:xfrm>
        </p:spPr>
        <p:txBody>
          <a:bodyPr/>
          <a:lstStyle/>
          <a:p>
            <a:r>
              <a:rPr lang="en-US" altLang="zh-CN" dirty="0"/>
              <a:t>final</a:t>
            </a:r>
            <a:endParaRPr lang="zh-CN" altLang="en-US" dirty="0"/>
          </a:p>
        </p:txBody>
      </p:sp>
      <p:sp>
        <p:nvSpPr>
          <p:cNvPr id="40963" name="内容占位符 2"/>
          <p:cNvSpPr>
            <a:spLocks noGrp="1"/>
          </p:cNvSpPr>
          <p:nvPr>
            <p:ph idx="1"/>
          </p:nvPr>
        </p:nvSpPr>
        <p:spPr>
          <a:xfrm>
            <a:off x="55569" y="836712"/>
            <a:ext cx="8980927" cy="4945063"/>
          </a:xfrm>
        </p:spPr>
        <p:txBody>
          <a:bodyPr/>
          <a:lstStyle/>
          <a:p>
            <a:pPr>
              <a:spcBef>
                <a:spcPts val="600"/>
              </a:spcBef>
            </a:pPr>
            <a:r>
              <a:rPr lang="zh-CN" altLang="en-US" sz="2200" dirty="0"/>
              <a:t>相应也可以把某个函数指定为</a:t>
            </a:r>
            <a:r>
              <a:rPr lang="en-US" altLang="zh-CN" sz="2200" dirty="0"/>
              <a:t>final</a:t>
            </a:r>
            <a:r>
              <a:rPr lang="zh-CN" altLang="en-US" sz="2200" dirty="0"/>
              <a:t>，意味着该函数不能被覆盖，任何试图覆盖该函数的操作都将引发错误。</a:t>
            </a:r>
            <a:endParaRPr lang="en-US" altLang="zh-CN" sz="2200" dirty="0"/>
          </a:p>
        </p:txBody>
      </p:sp>
      <p:sp>
        <p:nvSpPr>
          <p:cNvPr id="2" name="灯片编号占位符 1">
            <a:extLst>
              <a:ext uri="{FF2B5EF4-FFF2-40B4-BE49-F238E27FC236}">
                <a16:creationId xmlns:a16="http://schemas.microsoft.com/office/drawing/2014/main" id="{E7B6C41D-A7F7-42CE-B1A6-7D85474E5F1D}"/>
              </a:ext>
            </a:extLst>
          </p:cNvPr>
          <p:cNvSpPr>
            <a:spLocks noGrp="1"/>
          </p:cNvSpPr>
          <p:nvPr>
            <p:ph type="sldNum" sz="quarter" idx="4"/>
          </p:nvPr>
        </p:nvSpPr>
        <p:spPr/>
        <p:txBody>
          <a:bodyPr/>
          <a:lstStyle/>
          <a:p>
            <a:fld id="{C42A670E-4250-4C14-8323-982480E0B347}" type="slidenum">
              <a:rPr lang="zh-CN" altLang="en-US" smtClean="0"/>
              <a:pPr/>
              <a:t>49</a:t>
            </a:fld>
            <a:endParaRPr lang="zh-CN" altLang="en-US"/>
          </a:p>
        </p:txBody>
      </p:sp>
      <p:sp>
        <p:nvSpPr>
          <p:cNvPr id="3" name="文本框 2">
            <a:extLst>
              <a:ext uri="{FF2B5EF4-FFF2-40B4-BE49-F238E27FC236}">
                <a16:creationId xmlns:a16="http://schemas.microsoft.com/office/drawing/2014/main" id="{C5A0CE7E-A791-DD66-A900-B42BBAF2E571}"/>
              </a:ext>
            </a:extLst>
          </p:cNvPr>
          <p:cNvSpPr txBox="1"/>
          <p:nvPr/>
        </p:nvSpPr>
        <p:spPr>
          <a:xfrm>
            <a:off x="171293" y="2060848"/>
            <a:ext cx="4032448"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class Derived2: public Base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void f1(int) const final;</a:t>
            </a:r>
          </a:p>
          <a:p>
            <a:r>
              <a:rPr lang="en-US" altLang="zh-CN" sz="2000" dirty="0">
                <a:latin typeface="微软雅黑" panose="020B0503020204020204" pitchFamily="34" charset="-122"/>
                <a:ea typeface="微软雅黑" panose="020B0503020204020204" pitchFamily="34" charset="-122"/>
              </a:rPr>
              <a:t>};</a:t>
            </a:r>
          </a:p>
          <a:p>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241A697-1570-92E3-05FA-2F7DD74F7FCA}"/>
              </a:ext>
            </a:extLst>
          </p:cNvPr>
          <p:cNvSpPr txBox="1"/>
          <p:nvPr/>
        </p:nvSpPr>
        <p:spPr>
          <a:xfrm>
            <a:off x="4427984" y="2052448"/>
            <a:ext cx="4912983"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class Derived3: public Derived2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void f1(int) const;</a:t>
            </a:r>
          </a:p>
          <a:p>
            <a:r>
              <a:rPr lang="en-US" altLang="zh-CN" sz="2000" dirty="0">
                <a:latin typeface="微软雅黑" panose="020B0503020204020204" pitchFamily="34" charset="-122"/>
                <a:ea typeface="微软雅黑" panose="020B0503020204020204" pitchFamily="34" charset="-122"/>
              </a:rPr>
              <a:t>      void f2();</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392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运算符重载概述</a:t>
            </a:r>
          </a:p>
        </p:txBody>
      </p:sp>
      <p:sp>
        <p:nvSpPr>
          <p:cNvPr id="8" name="文本占位符 7">
            <a:extLst>
              <a:ext uri="{FF2B5EF4-FFF2-40B4-BE49-F238E27FC236}">
                <a16:creationId xmlns:a16="http://schemas.microsoft.com/office/drawing/2014/main" id="{1ACC7C8B-4A76-43B1-9E97-2FD96CD72F0A}"/>
              </a:ext>
            </a:extLst>
          </p:cNvPr>
          <p:cNvSpPr>
            <a:spLocks noGrp="1"/>
          </p:cNvSpPr>
          <p:nvPr>
            <p:ph type="body" idx="1"/>
          </p:nvPr>
        </p:nvSpPr>
        <p:spPr/>
        <p:txBody>
          <a:bodyPr/>
          <a:lstStyle/>
          <a:p>
            <a:r>
              <a:rPr lang="zh-CN" altLang="en-US" dirty="0"/>
              <a:t>重载多态</a:t>
            </a:r>
          </a:p>
        </p:txBody>
      </p:sp>
      <p:sp>
        <p:nvSpPr>
          <p:cNvPr id="9" name="灯片编号占位符 8">
            <a:extLst>
              <a:ext uri="{FF2B5EF4-FFF2-40B4-BE49-F238E27FC236}">
                <a16:creationId xmlns:a16="http://schemas.microsoft.com/office/drawing/2014/main" id="{333AD110-9C38-407D-AF4B-F1084E0ADCB2}"/>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5</a:t>
            </a:fld>
            <a:endParaRPr lang="en-US" altLang="zh-CN">
              <a:solidFill>
                <a:prstClr val="white"/>
              </a:solidFill>
            </a:endParaRPr>
          </a:p>
        </p:txBody>
      </p:sp>
    </p:spTree>
    <p:extLst>
      <p:ext uri="{BB962C8B-B14F-4D97-AF65-F5344CB8AC3E}">
        <p14:creationId xmlns:p14="http://schemas.microsoft.com/office/powerpoint/2010/main" val="1565205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251520" y="206541"/>
            <a:ext cx="6845300" cy="590550"/>
          </a:xfrm>
        </p:spPr>
        <p:txBody>
          <a:bodyPr/>
          <a:lstStyle/>
          <a:p>
            <a:pPr eaLnBrk="1" hangingPunct="1"/>
            <a:r>
              <a:rPr lang="zh-CN" altLang="en-US" dirty="0">
                <a:solidFill>
                  <a:srgbClr val="003399"/>
                </a:solidFill>
              </a:rPr>
              <a:t>虚表与动态绑定</a:t>
            </a:r>
          </a:p>
        </p:txBody>
      </p:sp>
      <p:sp>
        <p:nvSpPr>
          <p:cNvPr id="41987" name="内容占位符 2"/>
          <p:cNvSpPr>
            <a:spLocks noGrp="1"/>
          </p:cNvSpPr>
          <p:nvPr>
            <p:ph idx="1"/>
          </p:nvPr>
        </p:nvSpPr>
        <p:spPr>
          <a:xfrm>
            <a:off x="107505" y="1052736"/>
            <a:ext cx="8496944" cy="4008438"/>
          </a:xfrm>
        </p:spPr>
        <p:txBody>
          <a:bodyPr/>
          <a:lstStyle/>
          <a:p>
            <a:pPr marL="365760" indent="-256032" eaLnBrk="1" fontAlgn="auto" hangingPunct="1">
              <a:spcAft>
                <a:spcPts val="0"/>
              </a:spcAft>
              <a:buClr>
                <a:schemeClr val="accent3"/>
              </a:buClr>
              <a:buFont typeface="Georgia"/>
              <a:buChar char="•"/>
              <a:defRPr/>
            </a:pPr>
            <a:r>
              <a:rPr lang="zh-CN" altLang="en-US" sz="2400" dirty="0"/>
              <a:t>虚表</a:t>
            </a:r>
            <a:endParaRPr lang="en-US" altLang="zh-CN" sz="2400" dirty="0"/>
          </a:p>
          <a:p>
            <a:pPr marL="658368" lvl="1" indent="-246888" eaLnBrk="1" fontAlgn="auto" hangingPunct="1">
              <a:spcAft>
                <a:spcPts val="0"/>
              </a:spcAft>
              <a:buFont typeface="Georgia"/>
              <a:buChar char="▫"/>
              <a:defRPr/>
            </a:pPr>
            <a:r>
              <a:rPr lang="zh-CN" altLang="en-US" sz="2000" dirty="0"/>
              <a:t>每个多态类有一个虚表（</a:t>
            </a:r>
            <a:r>
              <a:rPr lang="en-US" altLang="zh-CN" sz="2000" dirty="0"/>
              <a:t>virtual table</a:t>
            </a:r>
            <a:r>
              <a:rPr lang="zh-CN" altLang="en-US" sz="2000" dirty="0"/>
              <a:t>）</a:t>
            </a:r>
            <a:endParaRPr lang="en-US" altLang="zh-CN" sz="2000" dirty="0"/>
          </a:p>
          <a:p>
            <a:pPr marL="658368" lvl="1" indent="-246888" eaLnBrk="1" fontAlgn="auto" hangingPunct="1">
              <a:spcAft>
                <a:spcPts val="0"/>
              </a:spcAft>
              <a:buFont typeface="Georgia"/>
              <a:buChar char="▫"/>
              <a:defRPr/>
            </a:pPr>
            <a:r>
              <a:rPr lang="zh-CN" altLang="en-US" sz="2000" dirty="0"/>
              <a:t>虚表中有当前类的各个虚函数的入口地址</a:t>
            </a:r>
            <a:endParaRPr lang="en-US" altLang="zh-CN" sz="2000" dirty="0"/>
          </a:p>
          <a:p>
            <a:pPr marL="658368" lvl="1" indent="-246888" eaLnBrk="1" fontAlgn="auto" hangingPunct="1">
              <a:spcAft>
                <a:spcPts val="0"/>
              </a:spcAft>
              <a:buFont typeface="Georgia"/>
              <a:buChar char="▫"/>
              <a:defRPr/>
            </a:pPr>
            <a:r>
              <a:rPr lang="zh-CN" altLang="en-US" sz="2000" dirty="0"/>
              <a:t>每个对象有一个指向当前类的虚表的指针（虚指针</a:t>
            </a:r>
            <a:r>
              <a:rPr lang="en-US" altLang="zh-CN" sz="2000" dirty="0" err="1"/>
              <a:t>vptr</a:t>
            </a:r>
            <a:r>
              <a:rPr lang="zh-CN" altLang="en-US" sz="2000" dirty="0"/>
              <a:t>）</a:t>
            </a:r>
            <a:endParaRPr lang="en-US" altLang="zh-CN" sz="2000" dirty="0"/>
          </a:p>
          <a:p>
            <a:pPr marL="365760" indent="-256032" eaLnBrk="1" fontAlgn="auto" hangingPunct="1">
              <a:spcAft>
                <a:spcPts val="0"/>
              </a:spcAft>
              <a:buClr>
                <a:schemeClr val="accent3"/>
              </a:buClr>
              <a:buFont typeface="Georgia"/>
              <a:buChar char="•"/>
              <a:defRPr/>
            </a:pPr>
            <a:r>
              <a:rPr lang="zh-CN" altLang="en-US" sz="2400" dirty="0"/>
              <a:t>动态绑定的实现</a:t>
            </a:r>
            <a:endParaRPr lang="en-US" altLang="zh-CN" sz="2400" dirty="0"/>
          </a:p>
          <a:p>
            <a:pPr marL="658368" lvl="1" indent="-246888" eaLnBrk="1" fontAlgn="auto" hangingPunct="1">
              <a:spcAft>
                <a:spcPts val="0"/>
              </a:spcAft>
              <a:buFont typeface="Georgia"/>
              <a:buChar char="▫"/>
              <a:defRPr/>
            </a:pPr>
            <a:r>
              <a:rPr lang="zh-CN" altLang="en-US" sz="2000" dirty="0"/>
              <a:t>构造函数中为对象的虚指针赋值</a:t>
            </a:r>
            <a:endParaRPr lang="en-US" altLang="zh-CN" sz="2000" dirty="0"/>
          </a:p>
          <a:p>
            <a:pPr marL="658368" lvl="1" indent="-246888" eaLnBrk="1" fontAlgn="auto" hangingPunct="1">
              <a:spcAft>
                <a:spcPts val="0"/>
              </a:spcAft>
              <a:buFont typeface="Georgia"/>
              <a:buChar char="▫"/>
              <a:defRPr/>
            </a:pPr>
            <a:r>
              <a:rPr lang="zh-CN" altLang="en-US" sz="2000" dirty="0"/>
              <a:t>通过多态类型的指针或引用调用成员函数时，通过虚指针找到虚表，进而找到所调用的虚函数的入口地址</a:t>
            </a:r>
            <a:endParaRPr lang="en-US" altLang="zh-CN" sz="2000" dirty="0"/>
          </a:p>
          <a:p>
            <a:pPr marL="658368" lvl="1" indent="-246888" eaLnBrk="1" fontAlgn="auto" hangingPunct="1">
              <a:spcAft>
                <a:spcPts val="0"/>
              </a:spcAft>
              <a:buFont typeface="Georgia"/>
              <a:buChar char="▫"/>
              <a:defRPr/>
            </a:pPr>
            <a:r>
              <a:rPr lang="zh-CN" altLang="en-US" sz="2000" dirty="0"/>
              <a:t>通过该入口地址调用虚函数</a:t>
            </a:r>
            <a:endParaRPr lang="en-US" altLang="zh-CN" sz="2000" dirty="0"/>
          </a:p>
        </p:txBody>
      </p:sp>
      <p:sp>
        <p:nvSpPr>
          <p:cNvPr id="2" name="灯片编号占位符 1">
            <a:extLst>
              <a:ext uri="{FF2B5EF4-FFF2-40B4-BE49-F238E27FC236}">
                <a16:creationId xmlns:a16="http://schemas.microsoft.com/office/drawing/2014/main" id="{2D1A6AB8-EE1A-4C66-A2D0-B79492C762A7}"/>
              </a:ext>
            </a:extLst>
          </p:cNvPr>
          <p:cNvSpPr>
            <a:spLocks noGrp="1"/>
          </p:cNvSpPr>
          <p:nvPr>
            <p:ph type="sldNum" sz="quarter" idx="4"/>
          </p:nvPr>
        </p:nvSpPr>
        <p:spPr/>
        <p:txBody>
          <a:bodyPr/>
          <a:lstStyle/>
          <a:p>
            <a:fld id="{C42A670E-4250-4C14-8323-982480E0B347}" type="slidenum">
              <a:rPr lang="zh-CN" altLang="en-US" smtClean="0"/>
              <a:pPr/>
              <a:t>50</a:t>
            </a:fld>
            <a:endParaRPr lang="zh-CN" altLang="en-US"/>
          </a:p>
        </p:txBody>
      </p:sp>
    </p:spTree>
    <p:extLst>
      <p:ext uri="{BB962C8B-B14F-4D97-AF65-F5344CB8AC3E}">
        <p14:creationId xmlns:p14="http://schemas.microsoft.com/office/powerpoint/2010/main" val="2354531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txBox="1">
            <a:spLocks/>
          </p:cNvSpPr>
          <p:nvPr/>
        </p:nvSpPr>
        <p:spPr bwMode="auto">
          <a:xfrm>
            <a:off x="2123728" y="72108"/>
            <a:ext cx="8424936"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r>
              <a:rPr kumimoji="0" lang="zh-CN" altLang="en-US" sz="4400" dirty="0">
                <a:solidFill>
                  <a:schemeClr val="tx1"/>
                </a:solidFill>
              </a:rPr>
              <a:t>虚表示意图</a:t>
            </a:r>
          </a:p>
        </p:txBody>
      </p:sp>
      <p:sp>
        <p:nvSpPr>
          <p:cNvPr id="46086" name="Rectangle 29"/>
          <p:cNvSpPr>
            <a:spLocks noChangeArrowheads="1"/>
          </p:cNvSpPr>
          <p:nvPr/>
        </p:nvSpPr>
        <p:spPr bwMode="auto">
          <a:xfrm>
            <a:off x="5253200" y="1540886"/>
            <a:ext cx="1731860" cy="3413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600">
                <a:latin typeface="微软雅黑" panose="020B0503020204020204" pitchFamily="34" charset="-122"/>
                <a:ea typeface="微软雅黑" panose="020B0503020204020204" pitchFamily="34" charset="-122"/>
              </a:rPr>
              <a:t>指向</a:t>
            </a:r>
            <a:r>
              <a:rPr lang="en-US" altLang="zh-CN" sz="1600">
                <a:latin typeface="微软雅黑" panose="020B0503020204020204" pitchFamily="34" charset="-122"/>
                <a:ea typeface="微软雅黑" panose="020B0503020204020204" pitchFamily="34" charset="-122"/>
              </a:rPr>
              <a:t>f()</a:t>
            </a:r>
            <a:r>
              <a:rPr lang="zh-CN" altLang="en-US" sz="1600">
                <a:latin typeface="微软雅黑" panose="020B0503020204020204" pitchFamily="34" charset="-122"/>
                <a:ea typeface="微软雅黑" panose="020B0503020204020204" pitchFamily="34" charset="-122"/>
              </a:rPr>
              <a:t>的指针</a:t>
            </a:r>
            <a:endParaRPr lang="zh-CN" altLang="zh-CN" sz="1600">
              <a:latin typeface="微软雅黑" panose="020B0503020204020204" pitchFamily="34" charset="-122"/>
              <a:ea typeface="微软雅黑" panose="020B0503020204020204" pitchFamily="34" charset="-122"/>
            </a:endParaRPr>
          </a:p>
        </p:txBody>
      </p:sp>
      <p:sp>
        <p:nvSpPr>
          <p:cNvPr id="46087" name="Rectangle 30"/>
          <p:cNvSpPr>
            <a:spLocks noChangeArrowheads="1"/>
          </p:cNvSpPr>
          <p:nvPr/>
        </p:nvSpPr>
        <p:spPr bwMode="auto">
          <a:xfrm>
            <a:off x="5253200" y="1882256"/>
            <a:ext cx="1731860" cy="3405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600">
                <a:latin typeface="微软雅黑" panose="020B0503020204020204" pitchFamily="34" charset="-122"/>
                <a:ea typeface="微软雅黑" panose="020B0503020204020204" pitchFamily="34" charset="-122"/>
              </a:rPr>
              <a:t>指向</a:t>
            </a:r>
            <a:r>
              <a:rPr lang="en-US" altLang="zh-CN" sz="1600">
                <a:latin typeface="微软雅黑" panose="020B0503020204020204" pitchFamily="34" charset="-122"/>
                <a:ea typeface="微软雅黑" panose="020B0503020204020204" pitchFamily="34" charset="-122"/>
              </a:rPr>
              <a:t>g()</a:t>
            </a:r>
            <a:r>
              <a:rPr lang="zh-CN" altLang="en-US" sz="1600">
                <a:latin typeface="微软雅黑" panose="020B0503020204020204" pitchFamily="34" charset="-122"/>
                <a:ea typeface="微软雅黑" panose="020B0503020204020204" pitchFamily="34" charset="-122"/>
              </a:rPr>
              <a:t>的指针</a:t>
            </a:r>
            <a:endParaRPr lang="zh-CN" altLang="zh-CN" sz="1600">
              <a:latin typeface="微软雅黑" panose="020B0503020204020204" pitchFamily="34" charset="-122"/>
              <a:ea typeface="微软雅黑" panose="020B0503020204020204" pitchFamily="34" charset="-122"/>
            </a:endParaRPr>
          </a:p>
        </p:txBody>
      </p:sp>
      <p:sp>
        <p:nvSpPr>
          <p:cNvPr id="46088" name="Text Box 31"/>
          <p:cNvSpPr txBox="1">
            <a:spLocks noChangeArrowheads="1"/>
          </p:cNvSpPr>
          <p:nvPr/>
        </p:nvSpPr>
        <p:spPr bwMode="auto">
          <a:xfrm>
            <a:off x="5284765" y="2184854"/>
            <a:ext cx="1515035" cy="32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Base</a:t>
            </a:r>
            <a:r>
              <a:rPr lang="zh-CN" altLang="en-US" sz="1600">
                <a:latin typeface="微软雅黑" panose="020B0503020204020204" pitchFamily="34" charset="-122"/>
                <a:ea typeface="微软雅黑" panose="020B0503020204020204" pitchFamily="34" charset="-122"/>
              </a:rPr>
              <a:t>的虚表</a:t>
            </a:r>
            <a:endParaRPr lang="zh-CN" altLang="zh-CN" sz="1600">
              <a:latin typeface="微软雅黑" panose="020B0503020204020204" pitchFamily="34" charset="-122"/>
              <a:ea typeface="微软雅黑" panose="020B0503020204020204" pitchFamily="34" charset="-122"/>
            </a:endParaRPr>
          </a:p>
        </p:txBody>
      </p:sp>
      <p:sp>
        <p:nvSpPr>
          <p:cNvPr id="46089" name="Rectangle 32"/>
          <p:cNvSpPr>
            <a:spLocks noChangeArrowheads="1"/>
          </p:cNvSpPr>
          <p:nvPr/>
        </p:nvSpPr>
        <p:spPr bwMode="auto">
          <a:xfrm>
            <a:off x="5253200" y="3033643"/>
            <a:ext cx="1731860" cy="3405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600">
                <a:latin typeface="微软雅黑" panose="020B0503020204020204" pitchFamily="34" charset="-122"/>
                <a:ea typeface="微软雅黑" panose="020B0503020204020204" pitchFamily="34" charset="-122"/>
              </a:rPr>
              <a:t>指向</a:t>
            </a:r>
            <a:r>
              <a:rPr lang="en-US" altLang="zh-CN" sz="1600">
                <a:latin typeface="微软雅黑" panose="020B0503020204020204" pitchFamily="34" charset="-122"/>
                <a:ea typeface="微软雅黑" panose="020B0503020204020204" pitchFamily="34" charset="-122"/>
              </a:rPr>
              <a:t>f()</a:t>
            </a:r>
            <a:r>
              <a:rPr lang="zh-CN" altLang="en-US" sz="1600">
                <a:latin typeface="微软雅黑" panose="020B0503020204020204" pitchFamily="34" charset="-122"/>
                <a:ea typeface="微软雅黑" panose="020B0503020204020204" pitchFamily="34" charset="-122"/>
              </a:rPr>
              <a:t>的指针</a:t>
            </a:r>
            <a:endParaRPr lang="zh-CN" altLang="zh-CN" sz="1600">
              <a:latin typeface="微软雅黑" panose="020B0503020204020204" pitchFamily="34" charset="-122"/>
              <a:ea typeface="微软雅黑" panose="020B0503020204020204" pitchFamily="34" charset="-122"/>
            </a:endParaRPr>
          </a:p>
        </p:txBody>
      </p:sp>
      <p:sp>
        <p:nvSpPr>
          <p:cNvPr id="46090" name="Rectangle 33"/>
          <p:cNvSpPr>
            <a:spLocks noChangeArrowheads="1"/>
          </p:cNvSpPr>
          <p:nvPr/>
        </p:nvSpPr>
        <p:spPr bwMode="auto">
          <a:xfrm>
            <a:off x="5253200" y="3374169"/>
            <a:ext cx="1731860" cy="3413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600">
                <a:latin typeface="微软雅黑" panose="020B0503020204020204" pitchFamily="34" charset="-122"/>
                <a:ea typeface="微软雅黑" panose="020B0503020204020204" pitchFamily="34" charset="-122"/>
              </a:rPr>
              <a:t>指向</a:t>
            </a:r>
            <a:r>
              <a:rPr lang="en-US" altLang="zh-CN" sz="1600">
                <a:latin typeface="微软雅黑" panose="020B0503020204020204" pitchFamily="34" charset="-122"/>
                <a:ea typeface="微软雅黑" panose="020B0503020204020204" pitchFamily="34" charset="-122"/>
              </a:rPr>
              <a:t>g()</a:t>
            </a:r>
            <a:r>
              <a:rPr lang="zh-CN" altLang="en-US" sz="1600">
                <a:latin typeface="微软雅黑" panose="020B0503020204020204" pitchFamily="34" charset="-122"/>
                <a:ea typeface="微软雅黑" panose="020B0503020204020204" pitchFamily="34" charset="-122"/>
              </a:rPr>
              <a:t>的指针</a:t>
            </a:r>
            <a:endParaRPr lang="zh-CN" altLang="zh-CN" sz="1600">
              <a:latin typeface="微软雅黑" panose="020B0503020204020204" pitchFamily="34" charset="-122"/>
              <a:ea typeface="微软雅黑" panose="020B0503020204020204" pitchFamily="34" charset="-122"/>
            </a:endParaRPr>
          </a:p>
        </p:txBody>
      </p:sp>
      <p:sp>
        <p:nvSpPr>
          <p:cNvPr id="46091" name="Rectangle 34"/>
          <p:cNvSpPr>
            <a:spLocks noChangeArrowheads="1"/>
          </p:cNvSpPr>
          <p:nvPr/>
        </p:nvSpPr>
        <p:spPr bwMode="auto">
          <a:xfrm>
            <a:off x="5253200" y="3718068"/>
            <a:ext cx="1731860" cy="3413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zh-CN" altLang="en-US" sz="1600">
                <a:latin typeface="微软雅黑" panose="020B0503020204020204" pitchFamily="34" charset="-122"/>
                <a:ea typeface="微软雅黑" panose="020B0503020204020204" pitchFamily="34" charset="-122"/>
              </a:rPr>
              <a:t>指向</a:t>
            </a:r>
            <a:r>
              <a:rPr lang="en-US" altLang="zh-CN" sz="1600">
                <a:latin typeface="微软雅黑" panose="020B0503020204020204" pitchFamily="34" charset="-122"/>
                <a:ea typeface="微软雅黑" panose="020B0503020204020204" pitchFamily="34" charset="-122"/>
              </a:rPr>
              <a:t>h()</a:t>
            </a:r>
            <a:r>
              <a:rPr lang="zh-CN" altLang="en-US" sz="1600">
                <a:latin typeface="微软雅黑" panose="020B0503020204020204" pitchFamily="34" charset="-122"/>
                <a:ea typeface="微软雅黑" panose="020B0503020204020204" pitchFamily="34" charset="-122"/>
              </a:rPr>
              <a:t>的指针</a:t>
            </a:r>
            <a:endParaRPr lang="zh-CN" altLang="zh-CN" sz="1600">
              <a:latin typeface="微软雅黑" panose="020B0503020204020204" pitchFamily="34" charset="-122"/>
              <a:ea typeface="微软雅黑" panose="020B0503020204020204" pitchFamily="34" charset="-122"/>
            </a:endParaRPr>
          </a:p>
        </p:txBody>
      </p:sp>
      <p:sp>
        <p:nvSpPr>
          <p:cNvPr id="46092" name="Text Box 35"/>
          <p:cNvSpPr txBox="1">
            <a:spLocks noChangeArrowheads="1"/>
          </p:cNvSpPr>
          <p:nvPr/>
        </p:nvSpPr>
        <p:spPr bwMode="auto">
          <a:xfrm>
            <a:off x="5190075" y="4059439"/>
            <a:ext cx="1720196" cy="328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Derived</a:t>
            </a:r>
            <a:r>
              <a:rPr lang="zh-CN" altLang="en-US" sz="1600">
                <a:latin typeface="微软雅黑" panose="020B0503020204020204" pitchFamily="34" charset="-122"/>
                <a:ea typeface="微软雅黑" panose="020B0503020204020204" pitchFamily="34" charset="-122"/>
              </a:rPr>
              <a:t>的虚表</a:t>
            </a:r>
            <a:endParaRPr lang="zh-CN" altLang="zh-CN" sz="1600">
              <a:latin typeface="微软雅黑" panose="020B0503020204020204" pitchFamily="34" charset="-122"/>
              <a:ea typeface="微软雅黑" panose="020B0503020204020204" pitchFamily="34" charset="-122"/>
            </a:endParaRPr>
          </a:p>
        </p:txBody>
      </p:sp>
      <p:sp>
        <p:nvSpPr>
          <p:cNvPr id="46093" name="Text Box 36"/>
          <p:cNvSpPr txBox="1">
            <a:spLocks noChangeArrowheads="1"/>
          </p:cNvSpPr>
          <p:nvPr/>
        </p:nvSpPr>
        <p:spPr bwMode="auto">
          <a:xfrm>
            <a:off x="7351883" y="908720"/>
            <a:ext cx="1656184" cy="8808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a:latin typeface="微软雅黑" panose="020B0503020204020204" pitchFamily="34" charset="-122"/>
                <a:ea typeface="微软雅黑" panose="020B0503020204020204" pitchFamily="34" charset="-122"/>
              </a:rPr>
              <a:t>(Base::f</a:t>
            </a:r>
            <a:r>
              <a:rPr lang="zh-CN" altLang="en-US" sz="1600">
                <a:latin typeface="微软雅黑" panose="020B0503020204020204" pitchFamily="34" charset="-122"/>
                <a:ea typeface="微软雅黑" panose="020B0503020204020204" pitchFamily="34" charset="-122"/>
              </a:rPr>
              <a:t>的代码</a:t>
            </a:r>
            <a:r>
              <a:rPr lang="en-US" altLang="zh-CN" sz="1600">
                <a:latin typeface="微软雅黑" panose="020B0503020204020204" pitchFamily="34" charset="-122"/>
                <a:ea typeface="微软雅黑" panose="020B0503020204020204" pitchFamily="34" charset="-122"/>
              </a:rPr>
              <a:t>)</a:t>
            </a:r>
          </a:p>
          <a:p>
            <a:pPr algn="just" eaLnBrk="1" hangingPunct="1"/>
            <a:endParaRPr lang="en-US" altLang="zh-CN" sz="1600">
              <a:latin typeface="微软雅黑" panose="020B0503020204020204" pitchFamily="34" charset="-122"/>
              <a:ea typeface="微软雅黑" panose="020B0503020204020204" pitchFamily="34" charset="-122"/>
            </a:endParaRPr>
          </a:p>
          <a:p>
            <a:pPr algn="just" eaLnBrk="1" hangingPunct="1"/>
            <a:r>
              <a:rPr lang="en-US" altLang="zh-CN" sz="1600">
                <a:latin typeface="微软雅黑" panose="020B0503020204020204" pitchFamily="34" charset="-122"/>
                <a:ea typeface="微软雅黑" panose="020B0503020204020204" pitchFamily="34" charset="-122"/>
              </a:rPr>
              <a:t>……</a:t>
            </a:r>
          </a:p>
          <a:p>
            <a:pPr eaLnBrk="1" hangingPunct="1"/>
            <a:endParaRPr lang="zh-CN" altLang="zh-CN" sz="1400">
              <a:latin typeface="微软雅黑" panose="020B0503020204020204" pitchFamily="34" charset="-122"/>
              <a:ea typeface="微软雅黑" panose="020B0503020204020204" pitchFamily="34" charset="-122"/>
            </a:endParaRPr>
          </a:p>
        </p:txBody>
      </p:sp>
      <p:sp>
        <p:nvSpPr>
          <p:cNvPr id="46094" name="Text Box 37"/>
          <p:cNvSpPr txBox="1">
            <a:spLocks noChangeArrowheads="1"/>
          </p:cNvSpPr>
          <p:nvPr/>
        </p:nvSpPr>
        <p:spPr bwMode="auto">
          <a:xfrm>
            <a:off x="7351883" y="1932830"/>
            <a:ext cx="1656184" cy="8808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dirty="0">
                <a:latin typeface="微软雅黑" panose="020B0503020204020204" pitchFamily="34" charset="-122"/>
                <a:ea typeface="微软雅黑" panose="020B0503020204020204" pitchFamily="34" charset="-122"/>
              </a:rPr>
              <a:t>(Base::g</a:t>
            </a:r>
            <a:r>
              <a:rPr lang="zh-CN" altLang="en-US" sz="1600" dirty="0">
                <a:latin typeface="微软雅黑" panose="020B0503020204020204" pitchFamily="34" charset="-122"/>
                <a:ea typeface="微软雅黑" panose="020B0503020204020204" pitchFamily="34" charset="-122"/>
              </a:rPr>
              <a:t>的代码</a:t>
            </a:r>
            <a:r>
              <a:rPr lang="en-US" altLang="zh-CN" sz="1600" dirty="0">
                <a:latin typeface="微软雅黑" panose="020B0503020204020204" pitchFamily="34" charset="-122"/>
                <a:ea typeface="微软雅黑" panose="020B0503020204020204" pitchFamily="34" charset="-122"/>
              </a:rPr>
              <a:t>)</a:t>
            </a:r>
          </a:p>
          <a:p>
            <a:pPr algn="just" eaLnBrk="1" hangingPunct="1"/>
            <a:endParaRPr lang="en-US" altLang="zh-CN" sz="1600" dirty="0">
              <a:latin typeface="微软雅黑" panose="020B0503020204020204" pitchFamily="34" charset="-122"/>
              <a:ea typeface="微软雅黑" panose="020B0503020204020204" pitchFamily="34" charset="-122"/>
            </a:endParaRPr>
          </a:p>
          <a:p>
            <a:pPr algn="just" eaLnBrk="1" hangingPunct="1"/>
            <a:r>
              <a:rPr lang="en-US" altLang="zh-CN" sz="1600" dirty="0">
                <a:latin typeface="微软雅黑" panose="020B0503020204020204" pitchFamily="34" charset="-122"/>
                <a:ea typeface="微软雅黑" panose="020B0503020204020204" pitchFamily="34" charset="-122"/>
              </a:rPr>
              <a:t>……</a:t>
            </a:r>
          </a:p>
          <a:p>
            <a:pPr eaLnBrk="1" hangingPunct="1"/>
            <a:endParaRPr lang="zh-CN" altLang="zh-CN" sz="1400" dirty="0">
              <a:latin typeface="微软雅黑" panose="020B0503020204020204" pitchFamily="34" charset="-122"/>
              <a:ea typeface="微软雅黑" panose="020B0503020204020204" pitchFamily="34" charset="-122"/>
            </a:endParaRPr>
          </a:p>
        </p:txBody>
      </p:sp>
      <p:sp>
        <p:nvSpPr>
          <p:cNvPr id="46095" name="Text Box 38"/>
          <p:cNvSpPr txBox="1">
            <a:spLocks noChangeArrowheads="1"/>
          </p:cNvSpPr>
          <p:nvPr/>
        </p:nvSpPr>
        <p:spPr bwMode="auto">
          <a:xfrm>
            <a:off x="7351883" y="2969583"/>
            <a:ext cx="1656184" cy="10191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a:latin typeface="微软雅黑" panose="020B0503020204020204" pitchFamily="34" charset="-122"/>
                <a:ea typeface="微软雅黑" panose="020B0503020204020204" pitchFamily="34" charset="-122"/>
              </a:rPr>
              <a:t>(Derived::f</a:t>
            </a:r>
            <a:r>
              <a:rPr lang="zh-CN" altLang="en-US" sz="1600">
                <a:latin typeface="微软雅黑" panose="020B0503020204020204" pitchFamily="34" charset="-122"/>
                <a:ea typeface="微软雅黑" panose="020B0503020204020204" pitchFamily="34" charset="-122"/>
              </a:rPr>
              <a:t>的代码</a:t>
            </a:r>
            <a:r>
              <a:rPr lang="en-US" altLang="zh-CN" sz="1600">
                <a:latin typeface="微软雅黑" panose="020B0503020204020204" pitchFamily="34" charset="-122"/>
                <a:ea typeface="微软雅黑" panose="020B0503020204020204" pitchFamily="34" charset="-122"/>
              </a:rPr>
              <a:t>)</a:t>
            </a:r>
          </a:p>
          <a:p>
            <a:pPr algn="just" eaLnBrk="1" hangingPunct="1"/>
            <a:endParaRPr lang="en-US" altLang="zh-CN" sz="1600">
              <a:latin typeface="微软雅黑" panose="020B0503020204020204" pitchFamily="34" charset="-122"/>
              <a:ea typeface="微软雅黑" panose="020B0503020204020204" pitchFamily="34" charset="-122"/>
            </a:endParaRPr>
          </a:p>
          <a:p>
            <a:pPr algn="just" eaLnBrk="1" hangingPunct="1"/>
            <a:r>
              <a:rPr lang="en-US" altLang="zh-CN" sz="1600">
                <a:latin typeface="微软雅黑" panose="020B0503020204020204" pitchFamily="34" charset="-122"/>
                <a:ea typeface="微软雅黑" panose="020B0503020204020204" pitchFamily="34" charset="-122"/>
              </a:rPr>
              <a:t>……</a:t>
            </a:r>
          </a:p>
          <a:p>
            <a:pPr eaLnBrk="1" hangingPunct="1"/>
            <a:endParaRPr lang="zh-CN" altLang="zh-CN" sz="1400">
              <a:latin typeface="微软雅黑" panose="020B0503020204020204" pitchFamily="34" charset="-122"/>
              <a:ea typeface="微软雅黑" panose="020B0503020204020204" pitchFamily="34" charset="-122"/>
            </a:endParaRPr>
          </a:p>
        </p:txBody>
      </p:sp>
      <p:sp>
        <p:nvSpPr>
          <p:cNvPr id="46096" name="Text Box 39"/>
          <p:cNvSpPr txBox="1">
            <a:spLocks noChangeArrowheads="1"/>
          </p:cNvSpPr>
          <p:nvPr/>
        </p:nvSpPr>
        <p:spPr bwMode="auto">
          <a:xfrm>
            <a:off x="7351883" y="4018979"/>
            <a:ext cx="1656184" cy="9616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a:latin typeface="微软雅黑" panose="020B0503020204020204" pitchFamily="34" charset="-122"/>
                <a:ea typeface="微软雅黑" panose="020B0503020204020204" pitchFamily="34" charset="-122"/>
              </a:rPr>
              <a:t>(Derived::h</a:t>
            </a:r>
            <a:r>
              <a:rPr lang="zh-CN" altLang="en-US" sz="1600">
                <a:latin typeface="微软雅黑" panose="020B0503020204020204" pitchFamily="34" charset="-122"/>
                <a:ea typeface="微软雅黑" panose="020B0503020204020204" pitchFamily="34" charset="-122"/>
              </a:rPr>
              <a:t>的代码</a:t>
            </a:r>
            <a:r>
              <a:rPr lang="en-US" altLang="zh-CN" sz="1600">
                <a:latin typeface="微软雅黑" panose="020B0503020204020204" pitchFamily="34" charset="-122"/>
                <a:ea typeface="微软雅黑" panose="020B0503020204020204" pitchFamily="34" charset="-122"/>
              </a:rPr>
              <a:t>)</a:t>
            </a:r>
          </a:p>
          <a:p>
            <a:pPr algn="just" eaLnBrk="1" hangingPunct="1"/>
            <a:endParaRPr lang="en-US" altLang="zh-CN" sz="1600">
              <a:latin typeface="微软雅黑" panose="020B0503020204020204" pitchFamily="34" charset="-122"/>
              <a:ea typeface="微软雅黑" panose="020B0503020204020204" pitchFamily="34" charset="-122"/>
            </a:endParaRPr>
          </a:p>
          <a:p>
            <a:pPr algn="just" eaLnBrk="1" hangingPunct="1"/>
            <a:r>
              <a:rPr lang="en-US" altLang="zh-CN" sz="1600">
                <a:latin typeface="微软雅黑" panose="020B0503020204020204" pitchFamily="34" charset="-122"/>
                <a:ea typeface="微软雅黑" panose="020B0503020204020204" pitchFamily="34" charset="-122"/>
              </a:rPr>
              <a:t>……</a:t>
            </a:r>
          </a:p>
          <a:p>
            <a:pPr eaLnBrk="1" hangingPunct="1"/>
            <a:endParaRPr lang="zh-CN" altLang="zh-CN" sz="1400">
              <a:latin typeface="微软雅黑" panose="020B0503020204020204" pitchFamily="34" charset="-122"/>
              <a:ea typeface="微软雅黑" panose="020B0503020204020204" pitchFamily="34" charset="-122"/>
            </a:endParaRPr>
          </a:p>
        </p:txBody>
      </p:sp>
      <p:cxnSp>
        <p:nvCxnSpPr>
          <p:cNvPr id="21" name="AutoShape 40"/>
          <p:cNvCxnSpPr>
            <a:cxnSpLocks noChangeShapeType="1"/>
          </p:cNvCxnSpPr>
          <p:nvPr/>
        </p:nvCxnSpPr>
        <p:spPr bwMode="auto">
          <a:xfrm flipV="1">
            <a:off x="6722860" y="1196751"/>
            <a:ext cx="629023" cy="523181"/>
          </a:xfrm>
          <a:prstGeom prst="straightConnector1">
            <a:avLst/>
          </a:prstGeom>
          <a:noFill/>
          <a:ln w="9525">
            <a:solidFill>
              <a:schemeClr val="tx1">
                <a:lumMod val="50000"/>
              </a:schemeClr>
            </a:solidFill>
            <a:round/>
            <a:headEnd/>
            <a:tailEnd type="triangle" w="med" len="med"/>
          </a:ln>
        </p:spPr>
      </p:cxnSp>
      <p:cxnSp>
        <p:nvCxnSpPr>
          <p:cNvPr id="22" name="AutoShape 41"/>
          <p:cNvCxnSpPr>
            <a:cxnSpLocks noChangeShapeType="1"/>
          </p:cNvCxnSpPr>
          <p:nvPr/>
        </p:nvCxnSpPr>
        <p:spPr bwMode="auto">
          <a:xfrm>
            <a:off x="6722860" y="2043782"/>
            <a:ext cx="629023" cy="135045"/>
          </a:xfrm>
          <a:prstGeom prst="straightConnector1">
            <a:avLst/>
          </a:prstGeom>
          <a:noFill/>
          <a:ln w="9525">
            <a:solidFill>
              <a:schemeClr val="tx1">
                <a:lumMod val="50000"/>
              </a:schemeClr>
            </a:solidFill>
            <a:round/>
            <a:headEnd/>
            <a:tailEnd type="triangle" w="med" len="med"/>
          </a:ln>
        </p:spPr>
      </p:cxnSp>
      <p:cxnSp>
        <p:nvCxnSpPr>
          <p:cNvPr id="23" name="AutoShape 42"/>
          <p:cNvCxnSpPr>
            <a:cxnSpLocks noChangeShapeType="1"/>
          </p:cNvCxnSpPr>
          <p:nvPr/>
        </p:nvCxnSpPr>
        <p:spPr bwMode="auto">
          <a:xfrm>
            <a:off x="6722860" y="3177257"/>
            <a:ext cx="629023" cy="166692"/>
          </a:xfrm>
          <a:prstGeom prst="straightConnector1">
            <a:avLst/>
          </a:prstGeom>
          <a:noFill/>
          <a:ln w="9525">
            <a:solidFill>
              <a:schemeClr val="tx1">
                <a:lumMod val="50000"/>
              </a:schemeClr>
            </a:solidFill>
            <a:round/>
            <a:headEnd/>
            <a:tailEnd type="triangle" w="med" len="med"/>
          </a:ln>
        </p:spPr>
      </p:cxnSp>
      <p:cxnSp>
        <p:nvCxnSpPr>
          <p:cNvPr id="24" name="AutoShape 43"/>
          <p:cNvCxnSpPr>
            <a:cxnSpLocks noChangeShapeType="1"/>
          </p:cNvCxnSpPr>
          <p:nvPr/>
        </p:nvCxnSpPr>
        <p:spPr bwMode="auto">
          <a:xfrm flipV="1">
            <a:off x="6722860" y="2502677"/>
            <a:ext cx="629023" cy="1079393"/>
          </a:xfrm>
          <a:prstGeom prst="straightConnector1">
            <a:avLst/>
          </a:prstGeom>
          <a:noFill/>
          <a:ln w="9525">
            <a:solidFill>
              <a:schemeClr val="tx1">
                <a:lumMod val="50000"/>
              </a:schemeClr>
            </a:solidFill>
            <a:round/>
            <a:headEnd/>
            <a:tailEnd type="triangle" w="med" len="med"/>
          </a:ln>
        </p:spPr>
      </p:cxnSp>
      <p:cxnSp>
        <p:nvCxnSpPr>
          <p:cNvPr id="25" name="AutoShape 44"/>
          <p:cNvCxnSpPr>
            <a:cxnSpLocks noChangeShapeType="1"/>
            <a:endCxn id="46096" idx="1"/>
          </p:cNvCxnSpPr>
          <p:nvPr/>
        </p:nvCxnSpPr>
        <p:spPr bwMode="auto">
          <a:xfrm>
            <a:off x="6711079" y="3869407"/>
            <a:ext cx="640804" cy="630411"/>
          </a:xfrm>
          <a:prstGeom prst="straightConnector1">
            <a:avLst/>
          </a:prstGeom>
          <a:noFill/>
          <a:ln w="9525">
            <a:solidFill>
              <a:schemeClr val="tx1">
                <a:lumMod val="50000"/>
              </a:schemeClr>
            </a:solidFill>
            <a:round/>
            <a:headEnd/>
            <a:tailEnd type="triangle" w="med" len="med"/>
          </a:ln>
        </p:spPr>
      </p:cxnSp>
      <p:sp>
        <p:nvSpPr>
          <p:cNvPr id="46102" name="Rectangle 45"/>
          <p:cNvSpPr>
            <a:spLocks noChangeArrowheads="1"/>
          </p:cNvSpPr>
          <p:nvPr/>
        </p:nvSpPr>
        <p:spPr bwMode="auto">
          <a:xfrm>
            <a:off x="3828135" y="1945473"/>
            <a:ext cx="1034764" cy="3405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i</a:t>
            </a:r>
            <a:endParaRPr lang="zh-CN" altLang="zh-CN" sz="1600">
              <a:latin typeface="微软雅黑" panose="020B0503020204020204" pitchFamily="34" charset="-122"/>
              <a:ea typeface="微软雅黑" panose="020B0503020204020204" pitchFamily="34" charset="-122"/>
            </a:endParaRPr>
          </a:p>
        </p:txBody>
      </p:sp>
      <p:sp>
        <p:nvSpPr>
          <p:cNvPr id="46103" name="Rectangle 46"/>
          <p:cNvSpPr>
            <a:spLocks noChangeArrowheads="1"/>
          </p:cNvSpPr>
          <p:nvPr/>
        </p:nvSpPr>
        <p:spPr bwMode="auto">
          <a:xfrm>
            <a:off x="3828135" y="1604103"/>
            <a:ext cx="1034764" cy="3405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vptr</a:t>
            </a:r>
            <a:endParaRPr lang="zh-CN" altLang="zh-CN" sz="1600">
              <a:latin typeface="微软雅黑" panose="020B0503020204020204" pitchFamily="34" charset="-122"/>
              <a:ea typeface="微软雅黑" panose="020B0503020204020204" pitchFamily="34" charset="-122"/>
            </a:endParaRPr>
          </a:p>
        </p:txBody>
      </p:sp>
      <p:sp>
        <p:nvSpPr>
          <p:cNvPr id="46104" name="Rectangle 47"/>
          <p:cNvSpPr>
            <a:spLocks noChangeArrowheads="1"/>
          </p:cNvSpPr>
          <p:nvPr/>
        </p:nvSpPr>
        <p:spPr bwMode="auto">
          <a:xfrm>
            <a:off x="3828135" y="3461830"/>
            <a:ext cx="1034763" cy="3405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i</a:t>
            </a:r>
            <a:endParaRPr lang="zh-CN" altLang="zh-CN" sz="1600">
              <a:latin typeface="微软雅黑" panose="020B0503020204020204" pitchFamily="34" charset="-122"/>
              <a:ea typeface="微软雅黑" panose="020B0503020204020204" pitchFamily="34" charset="-122"/>
            </a:endParaRPr>
          </a:p>
        </p:txBody>
      </p:sp>
      <p:sp>
        <p:nvSpPr>
          <p:cNvPr id="46105" name="Rectangle 48"/>
          <p:cNvSpPr>
            <a:spLocks noChangeArrowheads="1"/>
          </p:cNvSpPr>
          <p:nvPr/>
        </p:nvSpPr>
        <p:spPr bwMode="auto">
          <a:xfrm>
            <a:off x="3828135" y="3118774"/>
            <a:ext cx="1034763" cy="3430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vptr</a:t>
            </a:r>
            <a:endParaRPr lang="zh-CN" altLang="zh-CN" sz="1600">
              <a:latin typeface="微软雅黑" panose="020B0503020204020204" pitchFamily="34" charset="-122"/>
              <a:ea typeface="微软雅黑" panose="020B0503020204020204" pitchFamily="34" charset="-122"/>
            </a:endParaRPr>
          </a:p>
        </p:txBody>
      </p:sp>
      <p:sp>
        <p:nvSpPr>
          <p:cNvPr id="46106" name="Rectangle 49"/>
          <p:cNvSpPr>
            <a:spLocks noChangeArrowheads="1"/>
          </p:cNvSpPr>
          <p:nvPr/>
        </p:nvSpPr>
        <p:spPr bwMode="auto">
          <a:xfrm>
            <a:off x="3828135" y="3802357"/>
            <a:ext cx="1034763" cy="34137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latin typeface="微软雅黑" panose="020B0503020204020204" pitchFamily="34" charset="-122"/>
                <a:ea typeface="微软雅黑" panose="020B0503020204020204" pitchFamily="34" charset="-122"/>
              </a:rPr>
              <a:t>j</a:t>
            </a:r>
            <a:endParaRPr lang="zh-CN" altLang="zh-CN" sz="1600">
              <a:latin typeface="微软雅黑" panose="020B0503020204020204" pitchFamily="34" charset="-122"/>
              <a:ea typeface="微软雅黑" panose="020B0503020204020204" pitchFamily="34" charset="-122"/>
            </a:endParaRPr>
          </a:p>
        </p:txBody>
      </p:sp>
      <p:sp>
        <p:nvSpPr>
          <p:cNvPr id="46107" name="Text Box 50"/>
          <p:cNvSpPr txBox="1">
            <a:spLocks noChangeArrowheads="1"/>
          </p:cNvSpPr>
          <p:nvPr/>
        </p:nvSpPr>
        <p:spPr bwMode="auto">
          <a:xfrm>
            <a:off x="3745369" y="2273559"/>
            <a:ext cx="1515035" cy="3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dirty="0">
                <a:latin typeface="微软雅黑" panose="020B0503020204020204" pitchFamily="34" charset="-122"/>
                <a:ea typeface="微软雅黑" panose="020B0503020204020204" pitchFamily="34" charset="-122"/>
              </a:rPr>
              <a:t>Base</a:t>
            </a:r>
            <a:r>
              <a:rPr lang="zh-CN" altLang="en-US" sz="1600" dirty="0">
                <a:latin typeface="微软雅黑" panose="020B0503020204020204" pitchFamily="34" charset="-122"/>
                <a:ea typeface="微软雅黑" panose="020B0503020204020204" pitchFamily="34" charset="-122"/>
              </a:rPr>
              <a:t>类型对象</a:t>
            </a:r>
            <a:endParaRPr lang="zh-CN" altLang="zh-CN" sz="1600" dirty="0">
              <a:latin typeface="微软雅黑" panose="020B0503020204020204" pitchFamily="34" charset="-122"/>
              <a:ea typeface="微软雅黑" panose="020B0503020204020204" pitchFamily="34" charset="-122"/>
            </a:endParaRPr>
          </a:p>
        </p:txBody>
      </p:sp>
      <p:cxnSp>
        <p:nvCxnSpPr>
          <p:cNvPr id="32" name="AutoShape 51"/>
          <p:cNvCxnSpPr>
            <a:cxnSpLocks noChangeShapeType="1"/>
            <a:stCxn id="46103" idx="3"/>
          </p:cNvCxnSpPr>
          <p:nvPr/>
        </p:nvCxnSpPr>
        <p:spPr bwMode="auto">
          <a:xfrm flipV="1">
            <a:off x="4862899" y="1604045"/>
            <a:ext cx="380676" cy="170321"/>
          </a:xfrm>
          <a:prstGeom prst="straightConnector1">
            <a:avLst/>
          </a:prstGeom>
          <a:noFill/>
          <a:ln w="9525">
            <a:solidFill>
              <a:schemeClr val="tx1">
                <a:lumMod val="50000"/>
              </a:schemeClr>
            </a:solidFill>
            <a:round/>
            <a:headEnd/>
            <a:tailEnd type="triangle" w="med" len="med"/>
          </a:ln>
        </p:spPr>
      </p:cxnSp>
      <p:cxnSp>
        <p:nvCxnSpPr>
          <p:cNvPr id="33" name="AutoShape 52"/>
          <p:cNvCxnSpPr>
            <a:cxnSpLocks noChangeShapeType="1"/>
            <a:stCxn id="46105" idx="3"/>
          </p:cNvCxnSpPr>
          <p:nvPr/>
        </p:nvCxnSpPr>
        <p:spPr bwMode="auto">
          <a:xfrm flipV="1">
            <a:off x="4862898" y="3101057"/>
            <a:ext cx="397506" cy="189245"/>
          </a:xfrm>
          <a:prstGeom prst="straightConnector1">
            <a:avLst/>
          </a:prstGeom>
          <a:noFill/>
          <a:ln w="9525">
            <a:solidFill>
              <a:schemeClr val="tx1">
                <a:lumMod val="50000"/>
              </a:schemeClr>
            </a:solidFill>
            <a:round/>
            <a:headEnd/>
            <a:tailEnd type="triangle" w="med" len="med"/>
          </a:ln>
        </p:spPr>
      </p:cxnSp>
      <p:sp>
        <p:nvSpPr>
          <p:cNvPr id="46110" name="Text Box 50"/>
          <p:cNvSpPr txBox="1">
            <a:spLocks noChangeArrowheads="1"/>
          </p:cNvSpPr>
          <p:nvPr/>
        </p:nvSpPr>
        <p:spPr bwMode="auto">
          <a:xfrm>
            <a:off x="3828135" y="4162743"/>
            <a:ext cx="1034763" cy="34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r>
              <a:rPr lang="en-US" altLang="zh-CN" sz="1600" dirty="0">
                <a:latin typeface="微软雅黑" panose="020B0503020204020204" pitchFamily="34" charset="-122"/>
                <a:ea typeface="微软雅黑" panose="020B0503020204020204" pitchFamily="34" charset="-122"/>
              </a:rPr>
              <a:t>Derived</a:t>
            </a:r>
            <a:r>
              <a:rPr lang="zh-CN" altLang="en-US" sz="1600" dirty="0">
                <a:latin typeface="微软雅黑" panose="020B0503020204020204" pitchFamily="34" charset="-122"/>
                <a:ea typeface="微软雅黑" panose="020B0503020204020204" pitchFamily="34" charset="-122"/>
              </a:rPr>
              <a:t>类型对象</a:t>
            </a:r>
            <a:endParaRPr lang="zh-CN" altLang="zh-CN" sz="16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179512" y="1069732"/>
            <a:ext cx="2718756" cy="2031325"/>
          </a:xfrm>
          <a:prstGeom prst="rect">
            <a:avLst/>
          </a:prstGeom>
          <a:noFill/>
        </p:spPr>
        <p:txBody>
          <a:bodyPr wrap="square">
            <a:spAutoFit/>
          </a:bodyPr>
          <a:lstStyle/>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class Base {</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public:</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	virtual void f();</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	virtual void g();</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private:</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	int </a:t>
            </a:r>
            <a:r>
              <a:rPr lang="en-US" sz="1800" dirty="0" err="1">
                <a:solidFill>
                  <a:srgbClr val="C00000"/>
                </a:solidFill>
                <a:latin typeface="微软雅黑" panose="020B0503020204020204" pitchFamily="34" charset="-122"/>
                <a:ea typeface="微软雅黑" panose="020B0503020204020204" pitchFamily="34" charset="-122"/>
                <a:cs typeface="Courier New" pitchFamily="49" charset="0"/>
              </a:rPr>
              <a:t>i</a:t>
            </a: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a:p>
            <a:pPr latinLnBrk="1">
              <a:tabLst>
                <a:tab pos="268288" algn="l"/>
              </a:tabLst>
              <a:defRPr/>
            </a:pPr>
            <a:r>
              <a:rPr lang="en-US" sz="1800" dirty="0">
                <a:solidFill>
                  <a:srgbClr val="C00000"/>
                </a:solidFill>
                <a:latin typeface="微软雅黑" panose="020B0503020204020204" pitchFamily="34" charset="-122"/>
                <a:ea typeface="微软雅黑" panose="020B0503020204020204" pitchFamily="34" charset="-122"/>
                <a:cs typeface="Courier New" pitchFamily="49" charset="0"/>
              </a:rPr>
              <a:t>};</a:t>
            </a:r>
            <a:endParaRPr lang="zh-CN" altLang="en-US" sz="1800" dirty="0">
              <a:solidFill>
                <a:srgbClr val="C00000"/>
              </a:solidFill>
              <a:latin typeface="微软雅黑" panose="020B0503020204020204" pitchFamily="34" charset="-122"/>
              <a:ea typeface="微软雅黑" panose="020B0503020204020204" pitchFamily="34" charset="-122"/>
              <a:cs typeface="Courier New" pitchFamily="49" charset="0"/>
            </a:endParaRPr>
          </a:p>
        </p:txBody>
      </p:sp>
      <p:sp>
        <p:nvSpPr>
          <p:cNvPr id="46084" name="TextBox 60"/>
          <p:cNvSpPr txBox="1">
            <a:spLocks noChangeArrowheads="1"/>
          </p:cNvSpPr>
          <p:nvPr/>
        </p:nvSpPr>
        <p:spPr bwMode="auto">
          <a:xfrm>
            <a:off x="114633" y="3260603"/>
            <a:ext cx="3761164"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268288"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268288" algn="l"/>
              </a:tabLst>
              <a:defRPr kumimoji="1" sz="2400">
                <a:solidFill>
                  <a:schemeClr val="tx1"/>
                </a:solidFill>
                <a:latin typeface="Times New Roman" panose="02020603050405020304" pitchFamily="18" charset="0"/>
                <a:ea typeface="隶书" panose="02010509060101010101" pitchFamily="49" charset="-122"/>
              </a:defRPr>
            </a:lvl9pPr>
          </a:lstStyle>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class Derived: public Base {</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public:</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virtual void f(); //</a:t>
            </a:r>
            <a:r>
              <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覆盖</a:t>
            </a:r>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Base::f</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virtual void h(); //</a:t>
            </a:r>
            <a:r>
              <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新增的虚函数</a:t>
            </a: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private:</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int j;</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eaLnBrk="1" latinLnBrk="1" hangingPunct="1"/>
            <a:r>
              <a:rPr lang="en-US" altLang="zh-CN"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800"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2" name="灯片编号占位符 1">
            <a:extLst>
              <a:ext uri="{FF2B5EF4-FFF2-40B4-BE49-F238E27FC236}">
                <a16:creationId xmlns:a16="http://schemas.microsoft.com/office/drawing/2014/main" id="{1C125210-288E-4D4B-AF3F-CE474AA7D3B7}"/>
              </a:ext>
            </a:extLst>
          </p:cNvPr>
          <p:cNvSpPr>
            <a:spLocks noGrp="1"/>
          </p:cNvSpPr>
          <p:nvPr>
            <p:ph type="sldNum" sz="quarter" idx="4"/>
          </p:nvPr>
        </p:nvSpPr>
        <p:spPr/>
        <p:txBody>
          <a:bodyPr/>
          <a:lstStyle/>
          <a:p>
            <a:fld id="{C42A670E-4250-4C14-8323-982480E0B347}" type="slidenum">
              <a:rPr lang="zh-CN" altLang="en-US" smtClean="0"/>
              <a:pPr/>
              <a:t>51</a:t>
            </a:fld>
            <a:endParaRPr lang="zh-CN" altLang="en-US"/>
          </a:p>
        </p:txBody>
      </p:sp>
    </p:spTree>
    <p:extLst>
      <p:ext uri="{BB962C8B-B14F-4D97-AF65-F5344CB8AC3E}">
        <p14:creationId xmlns:p14="http://schemas.microsoft.com/office/powerpoint/2010/main" val="1093173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375483" y="206541"/>
            <a:ext cx="4479925" cy="588962"/>
          </a:xfrm>
        </p:spPr>
        <p:txBody>
          <a:bodyPr/>
          <a:lstStyle/>
          <a:p>
            <a:pPr eaLnBrk="1" hangingPunct="1"/>
            <a:r>
              <a:rPr lang="zh-CN" altLang="en-US" dirty="0">
                <a:solidFill>
                  <a:srgbClr val="003399"/>
                </a:solidFill>
              </a:rPr>
              <a:t>虚析构函数</a:t>
            </a:r>
          </a:p>
        </p:txBody>
      </p:sp>
      <p:sp>
        <p:nvSpPr>
          <p:cNvPr id="41987" name="内容占位符 2"/>
          <p:cNvSpPr>
            <a:spLocks noGrp="1"/>
          </p:cNvSpPr>
          <p:nvPr>
            <p:ph idx="1"/>
          </p:nvPr>
        </p:nvSpPr>
        <p:spPr>
          <a:xfrm>
            <a:off x="251521" y="1052737"/>
            <a:ext cx="7344816" cy="720079"/>
          </a:xfrm>
        </p:spPr>
        <p:txBody>
          <a:bodyPr/>
          <a:lstStyle/>
          <a:p>
            <a:pPr eaLnBrk="1" hangingPunct="1">
              <a:lnSpc>
                <a:spcPct val="150000"/>
              </a:lnSpc>
              <a:buFont typeface="Georgia" panose="02040502050405020303" pitchFamily="18" charset="0"/>
              <a:buNone/>
            </a:pPr>
            <a:r>
              <a:rPr lang="en-US" altLang="zh-CN" sz="2400" dirty="0"/>
              <a:t>virtual ~</a:t>
            </a:r>
            <a:r>
              <a:rPr lang="zh-CN" altLang="en-US" sz="2400" dirty="0"/>
              <a:t>类名</a:t>
            </a:r>
            <a:r>
              <a:rPr lang="en-US" altLang="zh-CN" sz="2400" dirty="0"/>
              <a:t>()</a:t>
            </a:r>
            <a:r>
              <a:rPr lang="zh-CN" altLang="en-US" sz="2400" dirty="0"/>
              <a:t>；</a:t>
            </a:r>
            <a:endParaRPr lang="en-US" altLang="zh-CN" sz="2400" dirty="0"/>
          </a:p>
          <a:p>
            <a:pPr eaLnBrk="1" hangingPunct="1">
              <a:lnSpc>
                <a:spcPct val="150000"/>
              </a:lnSpc>
              <a:buFont typeface="Georgia" panose="02040502050405020303" pitchFamily="18" charset="0"/>
              <a:buNone/>
            </a:pPr>
            <a:endParaRPr lang="en-US" altLang="zh-CN" sz="2400" dirty="0"/>
          </a:p>
          <a:p>
            <a:pPr eaLnBrk="1" hangingPunct="1">
              <a:lnSpc>
                <a:spcPct val="150000"/>
              </a:lnSpc>
              <a:buFont typeface="Georgia" panose="02040502050405020303" pitchFamily="18" charset="0"/>
              <a:buNone/>
            </a:pPr>
            <a:endParaRPr lang="en-US" altLang="zh-CN" sz="2400" dirty="0"/>
          </a:p>
        </p:txBody>
      </p:sp>
      <p:sp>
        <p:nvSpPr>
          <p:cNvPr id="2" name="灯片编号占位符 1">
            <a:extLst>
              <a:ext uri="{FF2B5EF4-FFF2-40B4-BE49-F238E27FC236}">
                <a16:creationId xmlns:a16="http://schemas.microsoft.com/office/drawing/2014/main" id="{68BF1DE8-F862-4D5A-9E52-30C8929D0134}"/>
              </a:ext>
            </a:extLst>
          </p:cNvPr>
          <p:cNvSpPr>
            <a:spLocks noGrp="1"/>
          </p:cNvSpPr>
          <p:nvPr>
            <p:ph type="sldNum" sz="quarter" idx="4"/>
          </p:nvPr>
        </p:nvSpPr>
        <p:spPr/>
        <p:txBody>
          <a:bodyPr/>
          <a:lstStyle/>
          <a:p>
            <a:fld id="{C42A670E-4250-4C14-8323-982480E0B347}" type="slidenum">
              <a:rPr lang="zh-CN" altLang="en-US" smtClean="0"/>
              <a:pPr/>
              <a:t>52</a:t>
            </a:fld>
            <a:endParaRPr lang="zh-CN" altLang="en-US"/>
          </a:p>
        </p:txBody>
      </p:sp>
      <p:sp>
        <p:nvSpPr>
          <p:cNvPr id="3" name="内容占位符 2">
            <a:extLst>
              <a:ext uri="{FF2B5EF4-FFF2-40B4-BE49-F238E27FC236}">
                <a16:creationId xmlns:a16="http://schemas.microsoft.com/office/drawing/2014/main" id="{C95BF2D2-C884-3C46-06E1-76EC90D592ED}"/>
              </a:ext>
            </a:extLst>
          </p:cNvPr>
          <p:cNvSpPr txBox="1">
            <a:spLocks/>
          </p:cNvSpPr>
          <p:nvPr/>
        </p:nvSpPr>
        <p:spPr bwMode="auto">
          <a:xfrm>
            <a:off x="29328" y="1810858"/>
            <a:ext cx="8729407"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4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16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14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1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0" indent="-256032" eaLnBrk="1" fontAlgn="auto" hangingPunct="1">
              <a:spcAft>
                <a:spcPts val="0"/>
              </a:spcAft>
              <a:buClr>
                <a:schemeClr val="accent3"/>
              </a:buClr>
              <a:buFont typeface="Georgia"/>
              <a:buChar char="•"/>
              <a:defRPr/>
            </a:pPr>
            <a:r>
              <a:rPr kumimoji="0" lang="zh-CN" altLang="en-US" sz="2400" dirty="0"/>
              <a:t>如果一个类的析构函数是虚函数，由它派生而来的所有子类的析构函数也是虚函数。</a:t>
            </a:r>
            <a:endParaRPr kumimoji="0" lang="en-US" altLang="zh-CN" sz="2400" dirty="0"/>
          </a:p>
          <a:p>
            <a:pPr marL="365760" indent="-256032" eaLnBrk="1" fontAlgn="auto" hangingPunct="1">
              <a:spcAft>
                <a:spcPts val="0"/>
              </a:spcAft>
              <a:buClr>
                <a:schemeClr val="accent3"/>
              </a:buClr>
              <a:buFont typeface="Georgia"/>
              <a:buChar char="•"/>
              <a:defRPr/>
            </a:pPr>
            <a:r>
              <a:rPr kumimoji="0" lang="zh-CN" altLang="en-US" sz="2400" dirty="0"/>
              <a:t>如果有可能通过基类指针调用对象的析构函数（通过</a:t>
            </a:r>
            <a:r>
              <a:rPr kumimoji="0" lang="en-US" altLang="zh-CN" sz="2400" dirty="0"/>
              <a:t>delete</a:t>
            </a:r>
            <a:r>
              <a:rPr kumimoji="0" lang="zh-CN" altLang="en-US" sz="2400" dirty="0"/>
              <a:t>），就需要让基类的析构函数成为虚函数。</a:t>
            </a:r>
            <a:endParaRPr kumimoji="0" lang="en-US" altLang="zh-CN" sz="2400" dirty="0"/>
          </a:p>
        </p:txBody>
      </p:sp>
    </p:spTree>
    <p:extLst>
      <p:ext uri="{BB962C8B-B14F-4D97-AF65-F5344CB8AC3E}">
        <p14:creationId xmlns:p14="http://schemas.microsoft.com/office/powerpoint/2010/main" val="3431990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a:spLocks/>
          </p:cNvSpPr>
          <p:nvPr/>
        </p:nvSpPr>
        <p:spPr bwMode="auto">
          <a:xfrm>
            <a:off x="2012210" y="-27384"/>
            <a:ext cx="4317554"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r>
              <a:rPr lang="zh-CN" altLang="en-US" sz="3000" dirty="0">
                <a:solidFill>
                  <a:schemeClr val="tx1"/>
                </a:solidFill>
              </a:rPr>
              <a:t>例</a:t>
            </a:r>
            <a:r>
              <a:rPr lang="en-US" altLang="zh-CN" sz="3000" dirty="0">
                <a:solidFill>
                  <a:schemeClr val="tx1"/>
                </a:solidFill>
              </a:rPr>
              <a:t>8-5 </a:t>
            </a:r>
            <a:r>
              <a:rPr lang="zh-CN" altLang="en-US" sz="3000" dirty="0">
                <a:solidFill>
                  <a:schemeClr val="tx1"/>
                </a:solidFill>
              </a:rPr>
              <a:t>虚析构函数举例</a:t>
            </a:r>
          </a:p>
        </p:txBody>
      </p:sp>
      <p:sp>
        <p:nvSpPr>
          <p:cNvPr id="3" name="内容占位符 2"/>
          <p:cNvSpPr>
            <a:spLocks noGrp="1"/>
          </p:cNvSpPr>
          <p:nvPr>
            <p:ph idx="1"/>
          </p:nvPr>
        </p:nvSpPr>
        <p:spPr>
          <a:xfrm>
            <a:off x="-149743" y="692696"/>
            <a:ext cx="4320730" cy="5160963"/>
          </a:xfrm>
        </p:spPr>
        <p:txBody>
          <a:bodyPr>
            <a:noAutofit/>
          </a:bodyPr>
          <a:lstStyle/>
          <a:p>
            <a:pPr marL="365760" indent="-256032" eaLnBrk="1" fontAlgn="auto" hangingPunct="1">
              <a:spcBef>
                <a:spcPts val="0"/>
              </a:spcBef>
              <a:spcAft>
                <a:spcPts val="0"/>
              </a:spcAft>
              <a:buClr>
                <a:schemeClr val="accent3"/>
              </a:buClr>
              <a:buNone/>
              <a:defRPr/>
            </a:pPr>
            <a:r>
              <a:rPr lang="en-US" altLang="zh-CN" sz="1800" dirty="0"/>
              <a:t>#include &lt;</a:t>
            </a:r>
            <a:r>
              <a:rPr lang="en-US" altLang="zh-CN" sz="1800" dirty="0" err="1"/>
              <a:t>iostream</a:t>
            </a:r>
            <a:r>
              <a:rPr lang="en-US" altLang="zh-CN" sz="1800" dirty="0"/>
              <a:t>&gt;</a:t>
            </a:r>
          </a:p>
          <a:p>
            <a:pPr marL="365760" indent="-256032" eaLnBrk="1" fontAlgn="auto" hangingPunct="1">
              <a:spcBef>
                <a:spcPts val="0"/>
              </a:spcBef>
              <a:spcAft>
                <a:spcPts val="0"/>
              </a:spcAft>
              <a:buClr>
                <a:schemeClr val="accent3"/>
              </a:buClr>
              <a:buNone/>
              <a:defRPr/>
            </a:pPr>
            <a:r>
              <a:rPr lang="en-US" altLang="zh-CN" sz="1800" dirty="0"/>
              <a:t>using namespace </a:t>
            </a:r>
            <a:r>
              <a:rPr lang="en-US" altLang="zh-CN" sz="1800" dirty="0" err="1"/>
              <a:t>std</a:t>
            </a:r>
            <a:r>
              <a:rPr lang="en-US" altLang="zh-CN" sz="1800" dirty="0"/>
              <a:t>; </a:t>
            </a:r>
          </a:p>
          <a:p>
            <a:pPr marL="365760" indent="-256032" eaLnBrk="1" fontAlgn="auto" hangingPunct="1">
              <a:spcBef>
                <a:spcPts val="0"/>
              </a:spcBef>
              <a:spcAft>
                <a:spcPts val="0"/>
              </a:spcAft>
              <a:buClr>
                <a:schemeClr val="accent3"/>
              </a:buClr>
              <a:buNone/>
              <a:defRPr/>
            </a:pPr>
            <a:r>
              <a:rPr lang="en-US" altLang="zh-CN" sz="1800" dirty="0"/>
              <a:t>class Base {</a:t>
            </a:r>
          </a:p>
          <a:p>
            <a:pPr marL="365760" indent="-256032" eaLnBrk="1" fontAlgn="auto" hangingPunct="1">
              <a:spcBef>
                <a:spcPts val="0"/>
              </a:spcBef>
              <a:spcAft>
                <a:spcPts val="0"/>
              </a:spcAft>
              <a:buClr>
                <a:schemeClr val="accent3"/>
              </a:buClr>
              <a:buNone/>
              <a:defRPr/>
            </a:pPr>
            <a:r>
              <a:rPr lang="en-US" altLang="zh-CN" sz="1800" dirty="0"/>
              <a:t>public:</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a:solidFill>
                  <a:srgbClr val="FF0000"/>
                </a:solidFill>
              </a:rPr>
              <a:t>~Base(); //</a:t>
            </a:r>
            <a:r>
              <a:rPr lang="zh-CN" altLang="en-US" sz="1800" dirty="0">
                <a:solidFill>
                  <a:srgbClr val="FF0000"/>
                </a:solidFill>
              </a:rPr>
              <a:t>不是虚函数</a:t>
            </a:r>
            <a:endParaRPr lang="en-US" altLang="zh-CN" sz="1800" dirty="0">
              <a:solidFill>
                <a:srgbClr val="FF0000"/>
              </a:solidFill>
            </a:endParaRPr>
          </a:p>
          <a:p>
            <a:pPr marL="365760" indent="-256032" eaLnBrk="1" fontAlgn="auto" hangingPunct="1">
              <a:spcBef>
                <a:spcPts val="0"/>
              </a:spcBef>
              <a:spcAft>
                <a:spcPts val="0"/>
              </a:spcAft>
              <a:buClr>
                <a:schemeClr val="accent3"/>
              </a:buClr>
              <a:buNone/>
              <a:defRPr/>
            </a:pPr>
            <a:r>
              <a:rPr lang="en-US" altLang="zh-CN" sz="1800" dirty="0"/>
              <a:t>};</a:t>
            </a:r>
          </a:p>
          <a:p>
            <a:pPr marL="365760" indent="-256032" eaLnBrk="1" fontAlgn="auto" hangingPunct="1">
              <a:spcBef>
                <a:spcPts val="0"/>
              </a:spcBef>
              <a:spcAft>
                <a:spcPts val="0"/>
              </a:spcAft>
              <a:buClr>
                <a:schemeClr val="accent3"/>
              </a:buClr>
              <a:buNone/>
              <a:defRPr/>
            </a:pPr>
            <a:r>
              <a:rPr lang="en-US" altLang="zh-CN" sz="1800" dirty="0"/>
              <a:t>Base::~Base() {</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err="1"/>
              <a:t>cout</a:t>
            </a:r>
            <a:r>
              <a:rPr lang="en-US" altLang="zh-CN" sz="1800" dirty="0"/>
              <a:t>&lt;&lt; "Base destructor" &lt;&lt; </a:t>
            </a:r>
            <a:r>
              <a:rPr lang="en-US" altLang="zh-CN" sz="1800" dirty="0" err="1"/>
              <a:t>endl</a:t>
            </a:r>
            <a:r>
              <a:rPr lang="en-US" altLang="zh-CN" sz="1800" dirty="0"/>
              <a:t>;</a:t>
            </a:r>
          </a:p>
          <a:p>
            <a:pPr marL="365760" indent="-256032" eaLnBrk="1" fontAlgn="auto" hangingPunct="1">
              <a:spcBef>
                <a:spcPts val="0"/>
              </a:spcBef>
              <a:spcAft>
                <a:spcPts val="0"/>
              </a:spcAft>
              <a:buClr>
                <a:schemeClr val="accent3"/>
              </a:buClr>
              <a:buNone/>
              <a:defRPr/>
            </a:pPr>
            <a:r>
              <a:rPr lang="en-US" altLang="zh-CN" sz="1800" dirty="0"/>
              <a:t> }</a:t>
            </a:r>
          </a:p>
          <a:p>
            <a:pPr marL="365760" indent="-256032" eaLnBrk="1" fontAlgn="auto" hangingPunct="1">
              <a:spcBef>
                <a:spcPts val="0"/>
              </a:spcBef>
              <a:spcAft>
                <a:spcPts val="0"/>
              </a:spcAft>
              <a:buClr>
                <a:schemeClr val="accent3"/>
              </a:buClr>
              <a:buNone/>
              <a:defRPr/>
            </a:pPr>
            <a:endParaRPr lang="en-US" altLang="zh-CN" sz="1800" dirty="0"/>
          </a:p>
          <a:p>
            <a:pPr marL="365760" indent="-256032" eaLnBrk="1" fontAlgn="auto" hangingPunct="1">
              <a:spcBef>
                <a:spcPts val="0"/>
              </a:spcBef>
              <a:spcAft>
                <a:spcPts val="0"/>
              </a:spcAft>
              <a:buClr>
                <a:schemeClr val="accent3"/>
              </a:buClr>
              <a:buNone/>
              <a:defRPr/>
            </a:pPr>
            <a:r>
              <a:rPr lang="en-US" altLang="zh-CN" sz="1800" dirty="0"/>
              <a:t>class Derived: public Base{</a:t>
            </a:r>
          </a:p>
          <a:p>
            <a:pPr marL="365760" indent="-256032" eaLnBrk="1" fontAlgn="auto" hangingPunct="1">
              <a:spcBef>
                <a:spcPts val="0"/>
              </a:spcBef>
              <a:spcAft>
                <a:spcPts val="0"/>
              </a:spcAft>
              <a:buClr>
                <a:schemeClr val="accent3"/>
              </a:buClr>
              <a:buNone/>
              <a:defRPr/>
            </a:pPr>
            <a:r>
              <a:rPr lang="en-US" altLang="zh-CN" sz="1800" dirty="0"/>
              <a:t>public:</a:t>
            </a:r>
          </a:p>
          <a:p>
            <a:pPr marL="365760" indent="-256032" eaLnBrk="1" fontAlgn="auto" hangingPunct="1">
              <a:spcBef>
                <a:spcPts val="0"/>
              </a:spcBef>
              <a:spcAft>
                <a:spcPts val="0"/>
              </a:spcAft>
              <a:buClr>
                <a:schemeClr val="accent3"/>
              </a:buClr>
              <a:buNone/>
              <a:defRPr/>
            </a:pPr>
            <a:r>
              <a:rPr lang="en-US" altLang="zh-CN" sz="1800" dirty="0"/>
              <a:t>	Derived();</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a:solidFill>
                  <a:srgbClr val="0070C0"/>
                </a:solidFill>
              </a:rPr>
              <a:t>~Derived(); //</a:t>
            </a:r>
            <a:r>
              <a:rPr lang="zh-CN" altLang="en-US" sz="1800" dirty="0">
                <a:solidFill>
                  <a:srgbClr val="0070C0"/>
                </a:solidFill>
              </a:rPr>
              <a:t>不是虚函数</a:t>
            </a:r>
            <a:endParaRPr lang="en-US" altLang="zh-CN" sz="1800" dirty="0">
              <a:solidFill>
                <a:srgbClr val="0070C0"/>
              </a:solidFill>
            </a:endParaRPr>
          </a:p>
          <a:p>
            <a:pPr latinLnBrk="1">
              <a:spcBef>
                <a:spcPts val="0"/>
              </a:spcBef>
              <a:buNone/>
              <a:defRPr/>
            </a:pPr>
            <a:r>
              <a:rPr lang="en-US" altLang="zh-CN" sz="1800" dirty="0"/>
              <a:t>private:</a:t>
            </a:r>
            <a:endParaRPr lang="zh-CN" altLang="en-US" sz="1800" dirty="0"/>
          </a:p>
          <a:p>
            <a:pPr latinLnBrk="1">
              <a:spcBef>
                <a:spcPts val="0"/>
              </a:spcBef>
              <a:buNone/>
              <a:defRPr/>
            </a:pPr>
            <a:r>
              <a:rPr lang="en-US" altLang="zh-CN" sz="1800" dirty="0"/>
              <a:t>	int *p;</a:t>
            </a:r>
            <a:endParaRPr lang="zh-CN" altLang="en-US" sz="1800" dirty="0"/>
          </a:p>
          <a:p>
            <a:pPr latinLnBrk="1">
              <a:spcBef>
                <a:spcPts val="0"/>
              </a:spcBef>
              <a:buNone/>
              <a:defRPr/>
            </a:pPr>
            <a:r>
              <a:rPr lang="en-US" altLang="zh-CN" sz="1800" dirty="0"/>
              <a:t>};</a:t>
            </a:r>
            <a:endParaRPr lang="zh-CN" altLang="en-US" sz="1800" dirty="0"/>
          </a:p>
        </p:txBody>
      </p:sp>
      <p:sp>
        <p:nvSpPr>
          <p:cNvPr id="43014" name="内容占位符 2"/>
          <p:cNvSpPr txBox="1">
            <a:spLocks/>
          </p:cNvSpPr>
          <p:nvPr/>
        </p:nvSpPr>
        <p:spPr bwMode="auto">
          <a:xfrm>
            <a:off x="4231144" y="692696"/>
            <a:ext cx="5165392"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latinLnBrk="1" hangingPunct="1"/>
            <a:r>
              <a:rPr lang="en-US" altLang="zh-CN" sz="1800" dirty="0">
                <a:latin typeface="微软雅黑" panose="020B0503020204020204" pitchFamily="34" charset="-122"/>
                <a:ea typeface="微软雅黑" panose="020B0503020204020204" pitchFamily="34" charset="-122"/>
              </a:rPr>
              <a:t>Derived::Derived()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r>
              <a:rPr lang="en-US" altLang="zh-CN" sz="1800" dirty="0">
                <a:solidFill>
                  <a:schemeClr val="accent3"/>
                </a:solidFill>
                <a:latin typeface="微软雅黑" panose="020B0503020204020204" pitchFamily="34" charset="-122"/>
                <a:ea typeface="微软雅黑" panose="020B0503020204020204" pitchFamily="34" charset="-122"/>
              </a:rPr>
              <a:t>p = new int(0);</a:t>
            </a:r>
            <a:endParaRPr lang="zh-CN" altLang="en-US" sz="1800" dirty="0">
              <a:solidFill>
                <a:schemeClr val="accent3"/>
              </a:solidFill>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Derived::~Derived() {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cout</a:t>
            </a:r>
            <a:r>
              <a:rPr lang="en-US" altLang="zh-CN" sz="1800" dirty="0">
                <a:latin typeface="微软雅黑" panose="020B0503020204020204" pitchFamily="34" charset="-122"/>
                <a:ea typeface="微软雅黑" panose="020B0503020204020204" pitchFamily="34" charset="-122"/>
              </a:rPr>
              <a:t> &lt;&lt;  "Derived destructor" &lt;&lt; </a:t>
            </a:r>
            <a:r>
              <a:rPr lang="en-US" altLang="zh-CN" sz="1800" dirty="0" err="1">
                <a:latin typeface="微软雅黑" panose="020B0503020204020204" pitchFamily="34" charset="-122"/>
                <a:ea typeface="微软雅黑" panose="020B0503020204020204" pitchFamily="34" charset="-122"/>
              </a:rPr>
              <a:t>endl</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r>
              <a:rPr lang="en-US" altLang="zh-CN" sz="1800" dirty="0">
                <a:solidFill>
                  <a:schemeClr val="accent3"/>
                </a:solidFill>
                <a:latin typeface="微软雅黑" panose="020B0503020204020204" pitchFamily="34" charset="-122"/>
                <a:ea typeface="微软雅黑" panose="020B0503020204020204" pitchFamily="34" charset="-122"/>
              </a:rPr>
              <a:t>delete p;</a:t>
            </a:r>
            <a:endParaRPr lang="zh-CN" altLang="en-US" sz="1800" dirty="0">
              <a:solidFill>
                <a:schemeClr val="accent3"/>
              </a:solidFill>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void fun(Base* b)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delete b; //</a:t>
            </a:r>
            <a:r>
              <a:rPr lang="zh-CN" altLang="en-US" sz="1800" dirty="0">
                <a:latin typeface="微软雅黑" panose="020B0503020204020204" pitchFamily="34" charset="-122"/>
                <a:ea typeface="微软雅黑" panose="020B0503020204020204" pitchFamily="34" charset="-122"/>
              </a:rPr>
              <a:t>静态绑定，只调用</a:t>
            </a:r>
            <a:r>
              <a:rPr lang="en-US" altLang="zh-CN" sz="1800" dirty="0">
                <a:solidFill>
                  <a:srgbClr val="FF0000"/>
                </a:solidFill>
                <a:latin typeface="微软雅黑" panose="020B0503020204020204" pitchFamily="34" charset="-122"/>
                <a:ea typeface="微软雅黑" panose="020B0503020204020204" pitchFamily="34" charset="-122"/>
              </a:rPr>
              <a:t>~Base()</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int main()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Base *b = new Derived();</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fun(b);</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return 0;</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cxnSp>
        <p:nvCxnSpPr>
          <p:cNvPr id="8" name="直接连接符 7"/>
          <p:cNvCxnSpPr/>
          <p:nvPr/>
        </p:nvCxnSpPr>
        <p:spPr>
          <a:xfrm rot="5400000">
            <a:off x="1691414" y="3391656"/>
            <a:ext cx="4930775"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13840" y="4725144"/>
            <a:ext cx="2108269" cy="707886"/>
          </a:xfrm>
          <a:prstGeom prst="rect">
            <a:avLst/>
          </a:prstGeom>
          <a:solidFill>
            <a:srgbClr val="FFFF00"/>
          </a:solidFill>
        </p:spPr>
        <p:txBody>
          <a:bodyPr wrap="none">
            <a:spAutoFit/>
          </a:bodyPr>
          <a:lstStyle/>
          <a:p>
            <a:pPr>
              <a:defRPr/>
            </a:pPr>
            <a:r>
              <a:rPr lang="zh-CN" altLang="en-US" sz="2000">
                <a:latin typeface="+mn-ea"/>
                <a:ea typeface="+mn-ea"/>
              </a:rPr>
              <a:t>运行结果：</a:t>
            </a:r>
            <a:endParaRPr lang="en-US" altLang="zh-CN" sz="2000">
              <a:latin typeface="+mn-ea"/>
              <a:ea typeface="+mn-ea"/>
            </a:endParaRPr>
          </a:p>
          <a:p>
            <a:pPr>
              <a:defRPr/>
            </a:pPr>
            <a:r>
              <a:rPr lang="en-US" altLang="zh-CN" sz="2000">
                <a:latin typeface="+mn-ea"/>
                <a:ea typeface="+mn-ea"/>
              </a:rPr>
              <a:t>Base destructor</a:t>
            </a:r>
            <a:endParaRPr lang="zh-CN" altLang="en-US" sz="2000">
              <a:latin typeface="+mn-ea"/>
              <a:ea typeface="+mn-ea"/>
            </a:endParaRPr>
          </a:p>
        </p:txBody>
      </p:sp>
      <p:sp>
        <p:nvSpPr>
          <p:cNvPr id="2" name="对话气泡: 圆角矩形 1">
            <a:extLst>
              <a:ext uri="{FF2B5EF4-FFF2-40B4-BE49-F238E27FC236}">
                <a16:creationId xmlns:a16="http://schemas.microsoft.com/office/drawing/2014/main" id="{2AA219AE-A9B9-477B-7EF0-820E7BDE24CF}"/>
              </a:ext>
            </a:extLst>
          </p:cNvPr>
          <p:cNvSpPr/>
          <p:nvPr/>
        </p:nvSpPr>
        <p:spPr>
          <a:xfrm>
            <a:off x="2008859" y="5014723"/>
            <a:ext cx="1865856" cy="836613"/>
          </a:xfrm>
          <a:prstGeom prst="wedgeRoundRectCallout">
            <a:avLst>
              <a:gd name="adj1" fmla="val 79491"/>
              <a:gd name="adj2" fmla="val -663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有什么后果？</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txBox="1">
            <a:spLocks/>
          </p:cNvSpPr>
          <p:nvPr/>
        </p:nvSpPr>
        <p:spPr bwMode="auto">
          <a:xfrm>
            <a:off x="2414935" y="7490"/>
            <a:ext cx="431413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r>
              <a:rPr lang="zh-CN" altLang="en-US" sz="3000" dirty="0">
                <a:solidFill>
                  <a:schemeClr val="tx1"/>
                </a:solidFill>
              </a:rPr>
              <a:t>例</a:t>
            </a:r>
            <a:r>
              <a:rPr lang="en-US" altLang="zh-CN" sz="3000" dirty="0">
                <a:solidFill>
                  <a:schemeClr val="tx1"/>
                </a:solidFill>
              </a:rPr>
              <a:t>8-5 </a:t>
            </a:r>
            <a:r>
              <a:rPr lang="zh-CN" altLang="en-US" sz="3000" dirty="0">
                <a:solidFill>
                  <a:schemeClr val="tx1"/>
                </a:solidFill>
              </a:rPr>
              <a:t>虚析构函数举例</a:t>
            </a:r>
          </a:p>
        </p:txBody>
      </p:sp>
      <p:sp>
        <p:nvSpPr>
          <p:cNvPr id="6" name="内容占位符 2"/>
          <p:cNvSpPr>
            <a:spLocks noGrp="1"/>
          </p:cNvSpPr>
          <p:nvPr>
            <p:ph idx="1"/>
          </p:nvPr>
        </p:nvSpPr>
        <p:spPr>
          <a:xfrm>
            <a:off x="-36909" y="836712"/>
            <a:ext cx="4464893" cy="5184775"/>
          </a:xfrm>
        </p:spPr>
        <p:txBody>
          <a:bodyPr>
            <a:noAutofit/>
          </a:bodyPr>
          <a:lstStyle/>
          <a:p>
            <a:pPr marL="365760" indent="-256032" eaLnBrk="1" fontAlgn="auto" hangingPunct="1">
              <a:spcBef>
                <a:spcPts val="0"/>
              </a:spcBef>
              <a:spcAft>
                <a:spcPts val="0"/>
              </a:spcAft>
              <a:buClr>
                <a:schemeClr val="accent3"/>
              </a:buClr>
              <a:buNone/>
              <a:defRPr/>
            </a:pPr>
            <a:r>
              <a:rPr lang="en-US" altLang="zh-CN" sz="1800" dirty="0"/>
              <a:t>#include &lt;</a:t>
            </a:r>
            <a:r>
              <a:rPr lang="en-US" altLang="zh-CN" sz="1800" dirty="0" err="1"/>
              <a:t>iostream</a:t>
            </a:r>
            <a:r>
              <a:rPr lang="en-US" altLang="zh-CN" sz="1800" dirty="0"/>
              <a:t>&gt;</a:t>
            </a:r>
          </a:p>
          <a:p>
            <a:pPr marL="365760" indent="-256032" eaLnBrk="1" fontAlgn="auto" hangingPunct="1">
              <a:spcBef>
                <a:spcPts val="0"/>
              </a:spcBef>
              <a:spcAft>
                <a:spcPts val="0"/>
              </a:spcAft>
              <a:buClr>
                <a:schemeClr val="accent3"/>
              </a:buClr>
              <a:buNone/>
              <a:defRPr/>
            </a:pPr>
            <a:r>
              <a:rPr lang="en-US" altLang="zh-CN" sz="1800" dirty="0"/>
              <a:t>using namespace </a:t>
            </a:r>
            <a:r>
              <a:rPr lang="en-US" altLang="zh-CN" sz="1800" dirty="0" err="1"/>
              <a:t>std</a:t>
            </a:r>
            <a:r>
              <a:rPr lang="en-US" altLang="zh-CN" sz="1800" dirty="0"/>
              <a:t>;</a:t>
            </a:r>
          </a:p>
          <a:p>
            <a:pPr marL="365760" indent="-256032" eaLnBrk="1" fontAlgn="auto" hangingPunct="1">
              <a:spcBef>
                <a:spcPts val="0"/>
              </a:spcBef>
              <a:spcAft>
                <a:spcPts val="0"/>
              </a:spcAft>
              <a:buClr>
                <a:schemeClr val="accent3"/>
              </a:buClr>
              <a:buNone/>
              <a:defRPr/>
            </a:pPr>
            <a:r>
              <a:rPr lang="en-US" altLang="zh-CN" sz="1800" dirty="0"/>
              <a:t>class Base {</a:t>
            </a:r>
          </a:p>
          <a:p>
            <a:pPr marL="365760" indent="-256032" eaLnBrk="1" fontAlgn="auto" hangingPunct="1">
              <a:spcBef>
                <a:spcPts val="0"/>
              </a:spcBef>
              <a:spcAft>
                <a:spcPts val="0"/>
              </a:spcAft>
              <a:buClr>
                <a:schemeClr val="accent3"/>
              </a:buClr>
              <a:buNone/>
              <a:defRPr/>
            </a:pPr>
            <a:r>
              <a:rPr lang="en-US" altLang="zh-CN" sz="1800" dirty="0"/>
              <a:t>public:</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a:solidFill>
                  <a:srgbClr val="C00000"/>
                </a:solidFill>
              </a:rPr>
              <a:t>virtual </a:t>
            </a:r>
            <a:r>
              <a:rPr lang="en-US" altLang="zh-CN" sz="1800" dirty="0"/>
              <a:t>~Base();</a:t>
            </a:r>
          </a:p>
          <a:p>
            <a:pPr marL="365760" indent="-256032" eaLnBrk="1" fontAlgn="auto" hangingPunct="1">
              <a:spcBef>
                <a:spcPts val="0"/>
              </a:spcBef>
              <a:spcAft>
                <a:spcPts val="0"/>
              </a:spcAft>
              <a:buClr>
                <a:schemeClr val="accent3"/>
              </a:buClr>
              <a:buNone/>
              <a:defRPr/>
            </a:pPr>
            <a:r>
              <a:rPr lang="en-US" altLang="zh-CN" sz="1800" dirty="0"/>
              <a:t>};</a:t>
            </a:r>
          </a:p>
          <a:p>
            <a:pPr marL="365760" indent="-256032" eaLnBrk="1" fontAlgn="auto" hangingPunct="1">
              <a:spcBef>
                <a:spcPts val="0"/>
              </a:spcBef>
              <a:spcAft>
                <a:spcPts val="0"/>
              </a:spcAft>
              <a:buClr>
                <a:schemeClr val="accent3"/>
              </a:buClr>
              <a:buNone/>
              <a:defRPr/>
            </a:pPr>
            <a:r>
              <a:rPr lang="en-US" altLang="zh-CN" sz="1800" dirty="0"/>
              <a:t>Base::~Base() {</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err="1"/>
              <a:t>cout</a:t>
            </a:r>
            <a:r>
              <a:rPr lang="en-US" altLang="zh-CN" sz="1800" dirty="0"/>
              <a:t>&lt;&lt; "Base destructor" &lt;&lt; </a:t>
            </a:r>
            <a:r>
              <a:rPr lang="en-US" altLang="zh-CN" sz="1800" dirty="0" err="1"/>
              <a:t>endl</a:t>
            </a:r>
            <a:r>
              <a:rPr lang="en-US" altLang="zh-CN" sz="1800" dirty="0"/>
              <a:t>;</a:t>
            </a:r>
          </a:p>
          <a:p>
            <a:pPr marL="365760" indent="-256032" eaLnBrk="1" fontAlgn="auto" hangingPunct="1">
              <a:spcBef>
                <a:spcPts val="0"/>
              </a:spcBef>
              <a:spcAft>
                <a:spcPts val="0"/>
              </a:spcAft>
              <a:buClr>
                <a:schemeClr val="accent3"/>
              </a:buClr>
              <a:buNone/>
              <a:defRPr/>
            </a:pPr>
            <a:r>
              <a:rPr lang="en-US" altLang="zh-CN" sz="1800" dirty="0"/>
              <a:t> }</a:t>
            </a:r>
          </a:p>
          <a:p>
            <a:pPr marL="365760" indent="-256032" eaLnBrk="1" fontAlgn="auto" hangingPunct="1">
              <a:spcBef>
                <a:spcPts val="0"/>
              </a:spcBef>
              <a:spcAft>
                <a:spcPts val="0"/>
              </a:spcAft>
              <a:buClr>
                <a:schemeClr val="accent3"/>
              </a:buClr>
              <a:buNone/>
              <a:defRPr/>
            </a:pPr>
            <a:r>
              <a:rPr lang="en-US" altLang="zh-CN" sz="1800" dirty="0"/>
              <a:t>class Derived: public Base{</a:t>
            </a:r>
          </a:p>
          <a:p>
            <a:pPr marL="365760" indent="-256032" eaLnBrk="1" fontAlgn="auto" hangingPunct="1">
              <a:spcBef>
                <a:spcPts val="0"/>
              </a:spcBef>
              <a:spcAft>
                <a:spcPts val="0"/>
              </a:spcAft>
              <a:buClr>
                <a:schemeClr val="accent3"/>
              </a:buClr>
              <a:buNone/>
              <a:defRPr/>
            </a:pPr>
            <a:r>
              <a:rPr lang="en-US" altLang="zh-CN" sz="1800" dirty="0"/>
              <a:t>public:</a:t>
            </a:r>
          </a:p>
          <a:p>
            <a:pPr marL="365760" indent="-256032" eaLnBrk="1" fontAlgn="auto" hangingPunct="1">
              <a:spcBef>
                <a:spcPts val="0"/>
              </a:spcBef>
              <a:spcAft>
                <a:spcPts val="0"/>
              </a:spcAft>
              <a:buClr>
                <a:schemeClr val="accent3"/>
              </a:buClr>
              <a:buNone/>
              <a:defRPr/>
            </a:pPr>
            <a:r>
              <a:rPr lang="en-US" altLang="zh-CN" sz="1800" dirty="0"/>
              <a:t>	Derived();</a:t>
            </a:r>
          </a:p>
          <a:p>
            <a:pPr marL="365760" indent="-256032" eaLnBrk="1" fontAlgn="auto" hangingPunct="1">
              <a:spcBef>
                <a:spcPts val="0"/>
              </a:spcBef>
              <a:spcAft>
                <a:spcPts val="0"/>
              </a:spcAft>
              <a:buClr>
                <a:schemeClr val="accent3"/>
              </a:buClr>
              <a:buNone/>
              <a:defRPr/>
            </a:pPr>
            <a:r>
              <a:rPr lang="en-US" altLang="zh-CN" sz="1800" dirty="0"/>
              <a:t>	</a:t>
            </a:r>
            <a:r>
              <a:rPr lang="en-US" altLang="zh-CN" sz="1800" dirty="0">
                <a:solidFill>
                  <a:srgbClr val="C00000"/>
                </a:solidFill>
              </a:rPr>
              <a:t>virtual </a:t>
            </a:r>
            <a:r>
              <a:rPr lang="en-US" altLang="zh-CN" sz="1800" dirty="0"/>
              <a:t>~Derived();</a:t>
            </a:r>
          </a:p>
          <a:p>
            <a:pPr latinLnBrk="1">
              <a:buFont typeface="Georgia" panose="02040502050405020303" pitchFamily="18" charset="0"/>
              <a:buNone/>
              <a:defRPr/>
            </a:pPr>
            <a:r>
              <a:rPr lang="en-US" altLang="zh-CN" sz="1800" dirty="0"/>
              <a:t>private:</a:t>
            </a:r>
            <a:endParaRPr lang="zh-CN" altLang="en-US" sz="1800" dirty="0"/>
          </a:p>
          <a:p>
            <a:pPr latinLnBrk="1">
              <a:buFont typeface="Georgia" panose="02040502050405020303" pitchFamily="18" charset="0"/>
              <a:buNone/>
              <a:defRPr/>
            </a:pPr>
            <a:r>
              <a:rPr lang="en-US" altLang="zh-CN" sz="1800" dirty="0"/>
              <a:t>	int *p;</a:t>
            </a:r>
            <a:endParaRPr lang="zh-CN" altLang="en-US" sz="1800" dirty="0"/>
          </a:p>
          <a:p>
            <a:pPr latinLnBrk="1">
              <a:buFont typeface="Georgia" panose="02040502050405020303" pitchFamily="18" charset="0"/>
              <a:buNone/>
              <a:defRPr/>
            </a:pPr>
            <a:r>
              <a:rPr lang="en-US" altLang="zh-CN" sz="1800" dirty="0"/>
              <a:t>};</a:t>
            </a:r>
            <a:endParaRPr lang="zh-CN" altLang="en-US" sz="1800" dirty="0"/>
          </a:p>
        </p:txBody>
      </p:sp>
      <p:sp>
        <p:nvSpPr>
          <p:cNvPr id="44038" name="内容占位符 2"/>
          <p:cNvSpPr txBox="1">
            <a:spLocks/>
          </p:cNvSpPr>
          <p:nvPr/>
        </p:nvSpPr>
        <p:spPr bwMode="auto">
          <a:xfrm>
            <a:off x="4499993" y="836712"/>
            <a:ext cx="4536504" cy="508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latinLnBrk="1" hangingPunct="1"/>
            <a:r>
              <a:rPr lang="en-US" altLang="zh-CN" sz="1800" dirty="0">
                <a:latin typeface="微软雅黑" panose="020B0503020204020204" pitchFamily="34" charset="-122"/>
                <a:ea typeface="微软雅黑" panose="020B0503020204020204" pitchFamily="34" charset="-122"/>
              </a:rPr>
              <a:t>Derived::Derived()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p = new int(0);</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Derived::~Derived() {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cout</a:t>
            </a:r>
            <a:r>
              <a:rPr lang="en-US" altLang="zh-CN" sz="1800" dirty="0">
                <a:latin typeface="微软雅黑" panose="020B0503020204020204" pitchFamily="34" charset="-122"/>
                <a:ea typeface="微软雅黑" panose="020B0503020204020204" pitchFamily="34" charset="-122"/>
              </a:rPr>
              <a:t> &lt;&lt;  "Derived destructor"&lt;&lt;</a:t>
            </a:r>
            <a:r>
              <a:rPr lang="en-US" altLang="zh-CN" sz="1800" dirty="0" err="1">
                <a:latin typeface="微软雅黑" panose="020B0503020204020204" pitchFamily="34" charset="-122"/>
                <a:ea typeface="微软雅黑" panose="020B0503020204020204" pitchFamily="34" charset="-122"/>
              </a:rPr>
              <a:t>endl</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delete p;</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void fun(Base* b)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delete b;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int main() {</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Base *b = new Derived();</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fun(b);</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	return 0;</a:t>
            </a:r>
            <a:endParaRPr lang="zh-CN" altLang="en-US" sz="1800" dirty="0">
              <a:latin typeface="微软雅黑" panose="020B0503020204020204" pitchFamily="34" charset="-122"/>
              <a:ea typeface="微软雅黑" panose="020B0503020204020204" pitchFamily="34" charset="-122"/>
            </a:endParaRPr>
          </a:p>
          <a:p>
            <a:pPr eaLnBrk="1" latinLnBrk="1" hangingPunct="1"/>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8" name="TextBox 7"/>
          <p:cNvSpPr txBox="1"/>
          <p:nvPr/>
        </p:nvSpPr>
        <p:spPr>
          <a:xfrm>
            <a:off x="1691680" y="4797152"/>
            <a:ext cx="2492990" cy="1015663"/>
          </a:xfrm>
          <a:prstGeom prst="rect">
            <a:avLst/>
          </a:prstGeom>
          <a:solidFill>
            <a:srgbClr val="FFFF00"/>
          </a:solidFill>
        </p:spPr>
        <p:txBody>
          <a:bodyPr wrap="none">
            <a:spAutoFit/>
          </a:bodyPr>
          <a:lstStyle/>
          <a:p>
            <a:pPr>
              <a:defRPr/>
            </a:pPr>
            <a:r>
              <a:rPr lang="zh-CN" altLang="en-US" sz="2000">
                <a:latin typeface="+mn-ea"/>
                <a:ea typeface="+mn-ea"/>
              </a:rPr>
              <a:t>运行结果</a:t>
            </a:r>
            <a:r>
              <a:rPr lang="zh-CN" altLang="en-US" sz="2000" dirty="0">
                <a:latin typeface="+mn-ea"/>
                <a:ea typeface="+mn-ea"/>
              </a:rPr>
              <a:t>：</a:t>
            </a:r>
            <a:endParaRPr lang="en-US" altLang="zh-CN" sz="2000" dirty="0">
              <a:latin typeface="+mn-ea"/>
              <a:ea typeface="+mn-ea"/>
            </a:endParaRPr>
          </a:p>
          <a:p>
            <a:pPr>
              <a:defRPr/>
            </a:pPr>
            <a:r>
              <a:rPr lang="en-US" altLang="zh-CN" sz="2000" dirty="0">
                <a:latin typeface="+mn-ea"/>
                <a:ea typeface="+mn-ea"/>
              </a:rPr>
              <a:t>Derived destructor</a:t>
            </a:r>
          </a:p>
          <a:p>
            <a:pPr>
              <a:defRPr/>
            </a:pPr>
            <a:r>
              <a:rPr lang="en-US" altLang="zh-CN" sz="2000" dirty="0">
                <a:latin typeface="+mn-ea"/>
                <a:ea typeface="+mn-ea"/>
              </a:rPr>
              <a:t>Base destructor</a:t>
            </a:r>
          </a:p>
        </p:txBody>
      </p:sp>
      <p:cxnSp>
        <p:nvCxnSpPr>
          <p:cNvPr id="9" name="直接连接符 8"/>
          <p:cNvCxnSpPr/>
          <p:nvPr/>
        </p:nvCxnSpPr>
        <p:spPr>
          <a:xfrm rot="5400000">
            <a:off x="1892176" y="3400699"/>
            <a:ext cx="4930775" cy="3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454F3-39D1-6534-F112-B68FB88D7204}"/>
              </a:ext>
            </a:extLst>
          </p:cNvPr>
          <p:cNvSpPr>
            <a:spLocks noGrp="1"/>
          </p:cNvSpPr>
          <p:nvPr>
            <p:ph type="title"/>
          </p:nvPr>
        </p:nvSpPr>
        <p:spPr>
          <a:xfrm>
            <a:off x="457081" y="116632"/>
            <a:ext cx="8229838"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4794E61B-426F-2196-F22A-0F6318EAA9F9}"/>
              </a:ext>
            </a:extLst>
          </p:cNvPr>
          <p:cNvSpPr>
            <a:spLocks noGrp="1"/>
          </p:cNvSpPr>
          <p:nvPr>
            <p:ph idx="1"/>
          </p:nvPr>
        </p:nvSpPr>
        <p:spPr>
          <a:xfrm>
            <a:off x="457081" y="1340768"/>
            <a:ext cx="8229838" cy="4296966"/>
          </a:xfrm>
        </p:spPr>
        <p:txBody>
          <a:bodyPr/>
          <a:lstStyle/>
          <a:p>
            <a:pPr marL="109537" indent="0">
              <a:buNone/>
            </a:pPr>
            <a:r>
              <a:rPr lang="en-US" altLang="zh-CN" sz="1800" dirty="0"/>
              <a:t>class A {</a:t>
            </a:r>
          </a:p>
          <a:p>
            <a:pPr marL="109537" indent="0">
              <a:buNone/>
            </a:pPr>
            <a:r>
              <a:rPr lang="en-US" altLang="zh-CN" sz="1800" dirty="0"/>
              <a:t>public:</a:t>
            </a:r>
          </a:p>
          <a:p>
            <a:pPr marL="109537" indent="0">
              <a:buNone/>
            </a:pPr>
            <a:r>
              <a:rPr lang="en-US" altLang="zh-CN" sz="1800" dirty="0"/>
              <a:t>      virtual void fun();</a:t>
            </a:r>
          </a:p>
          <a:p>
            <a:pPr marL="109537" indent="0">
              <a:buNone/>
            </a:pPr>
            <a:r>
              <a:rPr lang="en-US" altLang="zh-CN" sz="1800" dirty="0"/>
              <a:t>};</a:t>
            </a:r>
          </a:p>
          <a:p>
            <a:pPr marL="109537" indent="0">
              <a:buNone/>
            </a:pPr>
            <a:r>
              <a:rPr lang="en-US" altLang="zh-CN" sz="1800" dirty="0" err="1"/>
              <a:t>sizeof</a:t>
            </a:r>
            <a:r>
              <a:rPr lang="zh-CN" altLang="en-US" sz="1800" dirty="0"/>
              <a:t>是</a:t>
            </a:r>
            <a:r>
              <a:rPr lang="en-US" altLang="zh-CN" sz="1800" dirty="0"/>
              <a:t>C++</a:t>
            </a:r>
            <a:r>
              <a:rPr lang="zh-CN" altLang="en-US" sz="1800" dirty="0"/>
              <a:t>中的一个操作符，作用是返回一个对象或者类型所占的内存字节数，则在</a:t>
            </a:r>
            <a:r>
              <a:rPr lang="en-US" altLang="zh-CN" sz="1800" dirty="0"/>
              <a:t>64</a:t>
            </a:r>
            <a:r>
              <a:rPr lang="zh-CN" altLang="en-US" sz="1800" dirty="0"/>
              <a:t>位机器上，</a:t>
            </a:r>
            <a:r>
              <a:rPr lang="en-US" altLang="zh-CN" sz="1800" dirty="0" err="1"/>
              <a:t>sizeof</a:t>
            </a:r>
            <a:r>
              <a:rPr lang="en-US" altLang="zh-CN" sz="1800" dirty="0"/>
              <a:t>(A)</a:t>
            </a:r>
            <a:r>
              <a:rPr lang="zh-CN" altLang="en-US" sz="1800" dirty="0"/>
              <a:t>为：</a:t>
            </a:r>
          </a:p>
          <a:p>
            <a:pPr marL="109537" indent="0">
              <a:buNone/>
            </a:pPr>
            <a:endParaRPr lang="zh-CN" altLang="en-US" sz="1800" dirty="0"/>
          </a:p>
          <a:p>
            <a:pPr marL="109537" indent="0">
              <a:buNone/>
            </a:pPr>
            <a:r>
              <a:rPr lang="en-US" altLang="zh-CN" sz="1800" dirty="0"/>
              <a:t>A 0</a:t>
            </a:r>
          </a:p>
          <a:p>
            <a:pPr marL="109537" indent="0">
              <a:buNone/>
            </a:pPr>
            <a:r>
              <a:rPr lang="en-US" altLang="zh-CN" sz="1800" dirty="0"/>
              <a:t>B 4</a:t>
            </a:r>
          </a:p>
          <a:p>
            <a:pPr marL="109537" indent="0">
              <a:buNone/>
            </a:pPr>
            <a:r>
              <a:rPr lang="en-US" altLang="zh-CN" sz="1800" dirty="0"/>
              <a:t>C 8</a:t>
            </a:r>
            <a:endParaRPr lang="zh-CN" altLang="en-US" sz="1800" dirty="0"/>
          </a:p>
        </p:txBody>
      </p:sp>
      <p:sp>
        <p:nvSpPr>
          <p:cNvPr id="4" name="灯片编号占位符 3">
            <a:extLst>
              <a:ext uri="{FF2B5EF4-FFF2-40B4-BE49-F238E27FC236}">
                <a16:creationId xmlns:a16="http://schemas.microsoft.com/office/drawing/2014/main" id="{8BEED69A-E697-E63D-42C9-206C0D9C581A}"/>
              </a:ext>
            </a:extLst>
          </p:cNvPr>
          <p:cNvSpPr>
            <a:spLocks noGrp="1"/>
          </p:cNvSpPr>
          <p:nvPr>
            <p:ph type="sldNum" sz="quarter" idx="4"/>
          </p:nvPr>
        </p:nvSpPr>
        <p:spPr/>
        <p:txBody>
          <a:bodyPr/>
          <a:lstStyle/>
          <a:p>
            <a:fld id="{C42A670E-4250-4C14-8323-982480E0B347}" type="slidenum">
              <a:rPr lang="zh-CN" altLang="en-US" smtClean="0"/>
              <a:pPr/>
              <a:t>55</a:t>
            </a:fld>
            <a:endParaRPr lang="zh-CN" altLang="en-US"/>
          </a:p>
        </p:txBody>
      </p:sp>
    </p:spTree>
    <p:extLst>
      <p:ext uri="{BB962C8B-B14F-4D97-AF65-F5344CB8AC3E}">
        <p14:creationId xmlns:p14="http://schemas.microsoft.com/office/powerpoint/2010/main" val="2403302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抽象类</a:t>
            </a:r>
          </a:p>
        </p:txBody>
      </p:sp>
      <p:sp>
        <p:nvSpPr>
          <p:cNvPr id="3" name="文本占位符 2"/>
          <p:cNvSpPr>
            <a:spLocks noGrp="1"/>
          </p:cNvSpPr>
          <p:nvPr>
            <p:ph type="body" idx="1"/>
          </p:nvPr>
        </p:nvSpPr>
        <p:spPr/>
        <p:txBody>
          <a:bodyPr/>
          <a:lstStyle/>
          <a:p>
            <a:r>
              <a:rPr lang="zh-CN" altLang="en-US" dirty="0"/>
              <a:t>一种特殊的类，为一个类族提供统一的操作界面。</a:t>
            </a:r>
            <a:endParaRPr lang="en-US" altLang="zh-CN" dirty="0"/>
          </a:p>
          <a:p>
            <a:r>
              <a:rPr lang="zh-CN" altLang="en-US" dirty="0"/>
              <a:t>抽象类是带有纯虚函数的类。</a:t>
            </a:r>
          </a:p>
        </p:txBody>
      </p:sp>
      <p:sp>
        <p:nvSpPr>
          <p:cNvPr id="4" name="灯片编号占位符 3">
            <a:extLst>
              <a:ext uri="{FF2B5EF4-FFF2-40B4-BE49-F238E27FC236}">
                <a16:creationId xmlns:a16="http://schemas.microsoft.com/office/drawing/2014/main" id="{C0739A1C-9BDA-4E74-9EA6-016B5AADFA8D}"/>
              </a:ext>
            </a:extLst>
          </p:cNvPr>
          <p:cNvSpPr>
            <a:spLocks noGrp="1"/>
          </p:cNvSpPr>
          <p:nvPr>
            <p:ph type="sldNum" sz="quarter" idx="4"/>
          </p:nvPr>
        </p:nvSpPr>
        <p:spPr/>
        <p:txBody>
          <a:bodyPr/>
          <a:lstStyle/>
          <a:p>
            <a:fld id="{C42A670E-4250-4C14-8323-982480E0B347}" type="slidenum">
              <a:rPr lang="zh-CN" altLang="en-US" smtClean="0"/>
              <a:pPr/>
              <a:t>56</a:t>
            </a:fld>
            <a:endParaRPr lang="zh-CN" altLang="en-US"/>
          </a:p>
        </p:txBody>
      </p:sp>
    </p:spTree>
    <p:extLst>
      <p:ext uri="{BB962C8B-B14F-4D97-AF65-F5344CB8AC3E}">
        <p14:creationId xmlns:p14="http://schemas.microsoft.com/office/powerpoint/2010/main" val="20835797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7384"/>
            <a:ext cx="8229838" cy="1066800"/>
          </a:xfrm>
        </p:spPr>
        <p:txBody>
          <a:bodyPr/>
          <a:lstStyle/>
          <a:p>
            <a:r>
              <a:rPr lang="zh-CN" altLang="en-US" dirty="0"/>
              <a:t>抽象类的作用</a:t>
            </a:r>
          </a:p>
        </p:txBody>
      </p:sp>
      <p:sp>
        <p:nvSpPr>
          <p:cNvPr id="48131" name="内容占位符 2"/>
          <p:cNvSpPr>
            <a:spLocks noGrp="1"/>
          </p:cNvSpPr>
          <p:nvPr>
            <p:ph idx="1"/>
          </p:nvPr>
        </p:nvSpPr>
        <p:spPr>
          <a:xfrm>
            <a:off x="323528" y="1124744"/>
            <a:ext cx="8229838" cy="4296966"/>
          </a:xfrm>
        </p:spPr>
        <p:txBody>
          <a:bodyPr/>
          <a:lstStyle/>
          <a:p>
            <a:pPr eaLnBrk="1" hangingPunct="1">
              <a:lnSpc>
                <a:spcPct val="110000"/>
              </a:lnSpc>
            </a:pPr>
            <a:r>
              <a:rPr lang="zh-CN" altLang="en-US" sz="2400" dirty="0"/>
              <a:t>抽象类为抽象和设计的目的而声明；</a:t>
            </a:r>
          </a:p>
          <a:p>
            <a:pPr eaLnBrk="1" hangingPunct="1">
              <a:lnSpc>
                <a:spcPct val="110000"/>
              </a:lnSpc>
            </a:pPr>
            <a:r>
              <a:rPr lang="zh-CN" altLang="en-US" sz="2400" dirty="0"/>
              <a:t>将有关的数据和行为组织在一个继承层次结构中，保证派生类具有要求的行为；</a:t>
            </a:r>
          </a:p>
          <a:p>
            <a:pPr eaLnBrk="1" hangingPunct="1">
              <a:lnSpc>
                <a:spcPct val="110000"/>
              </a:lnSpc>
            </a:pPr>
            <a:r>
              <a:rPr lang="zh-CN" altLang="en-US" sz="2400" dirty="0"/>
              <a:t>对于暂时无法实现的函数，可以声明为纯虚函数，留给派生类去实现；</a:t>
            </a:r>
          </a:p>
          <a:p>
            <a:pPr eaLnBrk="1" hangingPunct="1">
              <a:lnSpc>
                <a:spcPct val="110000"/>
              </a:lnSpc>
            </a:pPr>
            <a:r>
              <a:rPr lang="zh-CN" altLang="en-US" sz="2400" dirty="0"/>
              <a:t>注意</a:t>
            </a:r>
          </a:p>
          <a:p>
            <a:pPr lvl="1" eaLnBrk="1" hangingPunct="1">
              <a:lnSpc>
                <a:spcPct val="110000"/>
              </a:lnSpc>
            </a:pPr>
            <a:r>
              <a:rPr lang="zh-CN" altLang="en-US" sz="2200" dirty="0"/>
              <a:t>抽象类只能作为基类来使用；</a:t>
            </a:r>
          </a:p>
          <a:p>
            <a:pPr lvl="1" eaLnBrk="1" hangingPunct="1">
              <a:lnSpc>
                <a:spcPct val="110000"/>
              </a:lnSpc>
            </a:pPr>
            <a:r>
              <a:rPr lang="zh-CN" altLang="en-US" sz="2200" dirty="0"/>
              <a:t>不能定义抽象类的对象。</a:t>
            </a:r>
            <a:endParaRPr lang="en-US" altLang="zh-CN" sz="2200" dirty="0"/>
          </a:p>
        </p:txBody>
      </p:sp>
      <p:sp>
        <p:nvSpPr>
          <p:cNvPr id="3" name="灯片编号占位符 2">
            <a:extLst>
              <a:ext uri="{FF2B5EF4-FFF2-40B4-BE49-F238E27FC236}">
                <a16:creationId xmlns:a16="http://schemas.microsoft.com/office/drawing/2014/main" id="{8B77BDE4-22CE-4DFA-A3C1-7DDBE081CAD8}"/>
              </a:ext>
            </a:extLst>
          </p:cNvPr>
          <p:cNvSpPr>
            <a:spLocks noGrp="1"/>
          </p:cNvSpPr>
          <p:nvPr>
            <p:ph type="sldNum" sz="quarter" idx="4"/>
          </p:nvPr>
        </p:nvSpPr>
        <p:spPr/>
        <p:txBody>
          <a:bodyPr/>
          <a:lstStyle/>
          <a:p>
            <a:fld id="{C42A670E-4250-4C14-8323-982480E0B347}" type="slidenum">
              <a:rPr lang="zh-CN" altLang="en-US" smtClean="0"/>
              <a:pPr/>
              <a:t>57</a:t>
            </a:fld>
            <a:endParaRPr lang="zh-CN" altLang="en-US"/>
          </a:p>
        </p:txBody>
      </p:sp>
    </p:spTree>
    <p:extLst>
      <p:ext uri="{BB962C8B-B14F-4D97-AF65-F5344CB8AC3E}">
        <p14:creationId xmlns:p14="http://schemas.microsoft.com/office/powerpoint/2010/main" val="30302312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1520" y="238054"/>
            <a:ext cx="3616325" cy="588962"/>
          </a:xfrm>
        </p:spPr>
        <p:txBody>
          <a:bodyPr/>
          <a:lstStyle/>
          <a:p>
            <a:pPr eaLnBrk="1" hangingPunct="1"/>
            <a:r>
              <a:rPr lang="zh-CN" altLang="en-US">
                <a:solidFill>
                  <a:srgbClr val="003399"/>
                </a:solidFill>
              </a:rPr>
              <a:t>纯虚函数</a:t>
            </a:r>
          </a:p>
        </p:txBody>
      </p:sp>
      <p:sp>
        <p:nvSpPr>
          <p:cNvPr id="44035" name="内容占位符 2"/>
          <p:cNvSpPr>
            <a:spLocks noGrp="1"/>
          </p:cNvSpPr>
          <p:nvPr>
            <p:ph idx="1"/>
          </p:nvPr>
        </p:nvSpPr>
        <p:spPr>
          <a:xfrm>
            <a:off x="0" y="980728"/>
            <a:ext cx="8980927" cy="4319587"/>
          </a:xfrm>
        </p:spPr>
        <p:txBody>
          <a:bodyPr/>
          <a:lstStyle/>
          <a:p>
            <a:pPr marL="365760" indent="-256032" eaLnBrk="1" fontAlgn="auto" hangingPunct="1">
              <a:spcAft>
                <a:spcPts val="0"/>
              </a:spcAft>
              <a:buClr>
                <a:schemeClr val="accent3"/>
              </a:buClr>
              <a:buFont typeface="Georgia"/>
              <a:buChar char="•"/>
              <a:defRPr/>
            </a:pPr>
            <a:r>
              <a:rPr lang="en-US" altLang="zh-CN" sz="2400" dirty="0">
                <a:latin typeface="Consolas" pitchFamily="49" charset="0"/>
              </a:rPr>
              <a:t>7.7</a:t>
            </a:r>
            <a:r>
              <a:rPr lang="zh-CN" altLang="en-US" sz="2400" dirty="0">
                <a:latin typeface="Consolas" pitchFamily="49" charset="0"/>
              </a:rPr>
              <a:t>的个人银行账户管理程序中遗留的一个问题：</a:t>
            </a:r>
            <a:endParaRPr lang="en-US" altLang="zh-CN" sz="2400" dirty="0">
              <a:latin typeface="Consolas" pitchFamily="49" charset="0"/>
            </a:endParaRPr>
          </a:p>
          <a:p>
            <a:pPr marL="657860" lvl="1" indent="-256032" eaLnBrk="1" fontAlgn="auto" hangingPunct="1">
              <a:spcAft>
                <a:spcPts val="0"/>
              </a:spcAft>
              <a:buClr>
                <a:schemeClr val="accent3"/>
              </a:buClr>
              <a:buFont typeface="Georgia"/>
              <a:buChar char="•"/>
              <a:defRPr/>
            </a:pPr>
            <a:r>
              <a:rPr lang="zh-CN" altLang="en-US" sz="2200" dirty="0">
                <a:latin typeface="Consolas" pitchFamily="49" charset="0"/>
              </a:rPr>
              <a:t>如何将不同派生类中的</a:t>
            </a:r>
            <a:r>
              <a:rPr lang="en-US" altLang="zh-CN" sz="2200" dirty="0">
                <a:latin typeface="Consolas" pitchFamily="49" charset="0"/>
              </a:rPr>
              <a:t>deposit,</a:t>
            </a:r>
            <a:r>
              <a:rPr lang="zh-CN" altLang="en-US" sz="2200" dirty="0">
                <a:latin typeface="Consolas" pitchFamily="49" charset="0"/>
              </a:rPr>
              <a:t> </a:t>
            </a:r>
            <a:r>
              <a:rPr lang="en-US" altLang="zh-CN" sz="2200" dirty="0">
                <a:latin typeface="Consolas" pitchFamily="49" charset="0"/>
              </a:rPr>
              <a:t>withdraw, settle</a:t>
            </a:r>
            <a:r>
              <a:rPr lang="zh-CN" altLang="en-US" sz="2200" dirty="0">
                <a:latin typeface="Consolas" pitchFamily="49" charset="0"/>
              </a:rPr>
              <a:t>这些用来执行相同类型操作的函数之间建立关系。</a:t>
            </a:r>
            <a:endParaRPr lang="en-US" altLang="zh-CN" sz="2200" dirty="0">
              <a:latin typeface="Consolas" pitchFamily="49" charset="0"/>
            </a:endParaRPr>
          </a:p>
          <a:p>
            <a:pPr marL="657860" lvl="1" indent="-256032" eaLnBrk="1" fontAlgn="auto" hangingPunct="1">
              <a:spcAft>
                <a:spcPts val="0"/>
              </a:spcAft>
              <a:buClr>
                <a:schemeClr val="accent3"/>
              </a:buClr>
              <a:buFont typeface="Georgia"/>
              <a:buChar char="•"/>
              <a:defRPr/>
            </a:pPr>
            <a:r>
              <a:rPr lang="zh-CN" altLang="en-US" sz="2200" dirty="0">
                <a:latin typeface="Consolas" pitchFamily="49" charset="0"/>
              </a:rPr>
              <a:t>可以在基类</a:t>
            </a:r>
            <a:r>
              <a:rPr lang="en-US" altLang="zh-CN" sz="2200" dirty="0">
                <a:latin typeface="Consolas" pitchFamily="49" charset="0"/>
              </a:rPr>
              <a:t>Account</a:t>
            </a:r>
            <a:r>
              <a:rPr lang="zh-CN" altLang="en-US" sz="2200" dirty="0">
                <a:latin typeface="Consolas" pitchFamily="49" charset="0"/>
              </a:rPr>
              <a:t>中也声明几个具有相同原型的函数，将它们作为虚函数，通过基类的指针调用这些函数时，派生类的相应函数将被实际调用。</a:t>
            </a:r>
            <a:endParaRPr lang="en-US" altLang="zh-CN" sz="2200" dirty="0">
              <a:latin typeface="Consolas" pitchFamily="49" charset="0"/>
            </a:endParaRPr>
          </a:p>
          <a:p>
            <a:pPr marL="657860" lvl="1" indent="-256032" eaLnBrk="1" fontAlgn="auto" hangingPunct="1">
              <a:spcAft>
                <a:spcPts val="0"/>
              </a:spcAft>
              <a:buClr>
                <a:schemeClr val="accent3"/>
              </a:buClr>
              <a:buFont typeface="Georgia"/>
              <a:buChar char="•"/>
              <a:defRPr/>
            </a:pPr>
            <a:r>
              <a:rPr lang="zh-CN" altLang="en-US" sz="2200" dirty="0">
                <a:latin typeface="Consolas" pitchFamily="49" charset="0"/>
              </a:rPr>
              <a:t>不过，基类并不知道如何处理</a:t>
            </a:r>
            <a:r>
              <a:rPr lang="en-US" altLang="zh-CN" sz="2200" dirty="0">
                <a:latin typeface="Consolas" pitchFamily="49" charset="0"/>
              </a:rPr>
              <a:t>deposit, withdraw, settle</a:t>
            </a:r>
            <a:r>
              <a:rPr lang="zh-CN" altLang="en-US" sz="2200" dirty="0">
                <a:latin typeface="Consolas" pitchFamily="49" charset="0"/>
              </a:rPr>
              <a:t>这些操作，无法给出有意义的实现。</a:t>
            </a:r>
            <a:endParaRPr lang="en-US" altLang="zh-CN" sz="2200" dirty="0">
              <a:latin typeface="Consolas" pitchFamily="49" charset="0"/>
            </a:endParaRPr>
          </a:p>
          <a:p>
            <a:pPr marL="657860" lvl="1" indent="-256032" eaLnBrk="1" fontAlgn="auto" hangingPunct="1">
              <a:spcAft>
                <a:spcPts val="0"/>
              </a:spcAft>
              <a:buClr>
                <a:schemeClr val="accent3"/>
              </a:buClr>
              <a:buFont typeface="Georgia"/>
              <a:buChar char="•"/>
              <a:defRPr/>
            </a:pPr>
            <a:r>
              <a:rPr lang="zh-CN" altLang="en-US" sz="2200" dirty="0">
                <a:latin typeface="Consolas" pitchFamily="49" charset="0"/>
              </a:rPr>
              <a:t>对于这种基类中无法实现的函数，能否在基类中只说明函数原型用来规定整个类族的统一接口形式，而在派生类中再给出函数的具体实现呢？</a:t>
            </a:r>
            <a:endParaRPr lang="en-US" altLang="zh-CN" sz="2200" dirty="0">
              <a:latin typeface="Consolas" pitchFamily="49" charset="0"/>
            </a:endParaRPr>
          </a:p>
        </p:txBody>
      </p:sp>
      <p:sp>
        <p:nvSpPr>
          <p:cNvPr id="2" name="灯片编号占位符 1">
            <a:extLst>
              <a:ext uri="{FF2B5EF4-FFF2-40B4-BE49-F238E27FC236}">
                <a16:creationId xmlns:a16="http://schemas.microsoft.com/office/drawing/2014/main" id="{01748407-45B5-415B-BC1B-325A1B5A8B2E}"/>
              </a:ext>
            </a:extLst>
          </p:cNvPr>
          <p:cNvSpPr>
            <a:spLocks noGrp="1"/>
          </p:cNvSpPr>
          <p:nvPr>
            <p:ph type="sldNum" sz="quarter" idx="4"/>
          </p:nvPr>
        </p:nvSpPr>
        <p:spPr/>
        <p:txBody>
          <a:bodyPr/>
          <a:lstStyle/>
          <a:p>
            <a:fld id="{C42A670E-4250-4C14-8323-982480E0B347}" type="slidenum">
              <a:rPr lang="zh-CN" altLang="en-US" smtClean="0"/>
              <a:pPr/>
              <a:t>58</a:t>
            </a:fld>
            <a:endParaRPr lang="zh-CN" altLang="en-US"/>
          </a:p>
        </p:txBody>
      </p:sp>
    </p:spTree>
    <p:extLst>
      <p:ext uri="{BB962C8B-B14F-4D97-AF65-F5344CB8AC3E}">
        <p14:creationId xmlns:p14="http://schemas.microsoft.com/office/powerpoint/2010/main" val="2641598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51520" y="238054"/>
            <a:ext cx="3616325" cy="588962"/>
          </a:xfrm>
        </p:spPr>
        <p:txBody>
          <a:bodyPr/>
          <a:lstStyle/>
          <a:p>
            <a:pPr eaLnBrk="1" hangingPunct="1"/>
            <a:r>
              <a:rPr lang="zh-CN" altLang="en-US">
                <a:solidFill>
                  <a:srgbClr val="003399"/>
                </a:solidFill>
              </a:rPr>
              <a:t>纯虚函数</a:t>
            </a:r>
          </a:p>
        </p:txBody>
      </p:sp>
      <p:sp>
        <p:nvSpPr>
          <p:cNvPr id="44035" name="内容占位符 2"/>
          <p:cNvSpPr>
            <a:spLocks noGrp="1"/>
          </p:cNvSpPr>
          <p:nvPr>
            <p:ph idx="1"/>
          </p:nvPr>
        </p:nvSpPr>
        <p:spPr>
          <a:xfrm>
            <a:off x="-17600" y="1196752"/>
            <a:ext cx="8980927" cy="4319587"/>
          </a:xfrm>
        </p:spPr>
        <p:txBody>
          <a:bodyPr/>
          <a:lstStyle/>
          <a:p>
            <a:pPr marL="365760" indent="-256032" eaLnBrk="1" fontAlgn="auto" hangingPunct="1">
              <a:spcAft>
                <a:spcPts val="0"/>
              </a:spcAft>
              <a:buClr>
                <a:schemeClr val="accent3"/>
              </a:buClr>
              <a:buFont typeface="Georgia"/>
              <a:buChar char="•"/>
              <a:defRPr/>
            </a:pPr>
            <a:r>
              <a:rPr lang="zh-CN" altLang="en-US" sz="2400" dirty="0">
                <a:latin typeface="Consolas" pitchFamily="49" charset="0"/>
              </a:rPr>
              <a:t>纯虚函数是一个在基类中声明的虚函数。</a:t>
            </a:r>
            <a:endParaRPr lang="en-US" altLang="zh-CN" sz="2400"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sz="2400" dirty="0">
                <a:latin typeface="Consolas" pitchFamily="49" charset="0"/>
              </a:rPr>
              <a:t>它在该基类中没有定义具体的操作内容，要求各派生类根据实际需要定义自己的版本，纯虚函数的声明格式为：</a:t>
            </a:r>
          </a:p>
          <a:p>
            <a:pPr marL="658368" lvl="1" indent="-246888" eaLnBrk="1" fontAlgn="auto" hangingPunct="1">
              <a:spcAft>
                <a:spcPts val="0"/>
              </a:spcAft>
              <a:buNone/>
              <a:defRPr/>
            </a:pPr>
            <a:r>
              <a:rPr lang="en-US" altLang="zh-CN" dirty="0">
                <a:latin typeface="Consolas" pitchFamily="49" charset="0"/>
              </a:rPr>
              <a:t>virtual </a:t>
            </a:r>
            <a:r>
              <a:rPr lang="zh-CN" altLang="en-US" dirty="0">
                <a:latin typeface="Consolas" pitchFamily="49" charset="0"/>
              </a:rPr>
              <a:t>函数类型 函数名</a:t>
            </a:r>
            <a:r>
              <a:rPr lang="en-US" altLang="zh-CN" dirty="0">
                <a:latin typeface="Consolas" pitchFamily="49" charset="0"/>
              </a:rPr>
              <a:t>(</a:t>
            </a:r>
            <a:r>
              <a:rPr lang="zh-CN" altLang="en-US" dirty="0">
                <a:latin typeface="Consolas" pitchFamily="49" charset="0"/>
              </a:rPr>
              <a:t>参数表</a:t>
            </a:r>
            <a:r>
              <a:rPr lang="en-US" altLang="zh-CN" dirty="0">
                <a:latin typeface="Consolas" pitchFamily="49" charset="0"/>
              </a:rPr>
              <a:t>) = 0;</a:t>
            </a:r>
          </a:p>
          <a:p>
            <a:pPr marL="462280" indent="-342900" eaLnBrk="1" fontAlgn="auto" hangingPunct="1">
              <a:spcAft>
                <a:spcPts val="0"/>
              </a:spcAft>
              <a:buFont typeface="Arial" panose="020B0604020202020204" pitchFamily="34" charset="0"/>
              <a:buChar char="•"/>
              <a:defRPr/>
            </a:pPr>
            <a:endParaRPr lang="en-US" altLang="zh-CN" dirty="0">
              <a:solidFill>
                <a:schemeClr val="tx1"/>
              </a:solidFill>
              <a:latin typeface="Consolas" pitchFamily="49" charset="0"/>
            </a:endParaRPr>
          </a:p>
          <a:p>
            <a:pPr marL="462280" indent="-342900" eaLnBrk="1" fontAlgn="auto" hangingPunct="1">
              <a:spcAft>
                <a:spcPts val="0"/>
              </a:spcAft>
              <a:buFont typeface="Arial" panose="020B0604020202020204" pitchFamily="34" charset="0"/>
              <a:buChar char="•"/>
              <a:defRPr/>
            </a:pPr>
            <a:r>
              <a:rPr lang="zh-CN" altLang="en-US" sz="2400" dirty="0">
                <a:latin typeface="Consolas" pitchFamily="49" charset="0"/>
              </a:rPr>
              <a:t>声明为纯虚函数后，基类中就可以不在给出函数的实现部分。</a:t>
            </a:r>
            <a:endParaRPr lang="en-US" altLang="zh-CN" sz="2400" dirty="0">
              <a:solidFill>
                <a:schemeClr val="tx1"/>
              </a:solidFill>
              <a:latin typeface="Consolas" pitchFamily="49" charset="0"/>
            </a:endParaRPr>
          </a:p>
          <a:p>
            <a:pPr marL="658368" lvl="1" indent="-246888" eaLnBrk="1" fontAlgn="auto" hangingPunct="1">
              <a:spcAft>
                <a:spcPts val="0"/>
              </a:spcAft>
              <a:buNone/>
              <a:defRPr/>
            </a:pPr>
            <a:endParaRPr lang="en-US" altLang="zh-CN" dirty="0">
              <a:latin typeface="Consolas" pitchFamily="49" charset="0"/>
            </a:endParaRPr>
          </a:p>
        </p:txBody>
      </p:sp>
      <p:sp>
        <p:nvSpPr>
          <p:cNvPr id="2" name="灯片编号占位符 1">
            <a:extLst>
              <a:ext uri="{FF2B5EF4-FFF2-40B4-BE49-F238E27FC236}">
                <a16:creationId xmlns:a16="http://schemas.microsoft.com/office/drawing/2014/main" id="{01748407-45B5-415B-BC1B-325A1B5A8B2E}"/>
              </a:ext>
            </a:extLst>
          </p:cNvPr>
          <p:cNvSpPr>
            <a:spLocks noGrp="1"/>
          </p:cNvSpPr>
          <p:nvPr>
            <p:ph type="sldNum" sz="quarter" idx="4"/>
          </p:nvPr>
        </p:nvSpPr>
        <p:spPr/>
        <p:txBody>
          <a:bodyPr/>
          <a:lstStyle/>
          <a:p>
            <a:fld id="{C42A670E-4250-4C14-8323-982480E0B347}" type="slidenum">
              <a:rPr lang="zh-CN" altLang="en-US" smtClean="0"/>
              <a:pPr/>
              <a:t>59</a:t>
            </a:fld>
            <a:endParaRPr lang="zh-CN" altLang="en-US"/>
          </a:p>
        </p:txBody>
      </p:sp>
    </p:spTree>
    <p:extLst>
      <p:ext uri="{BB962C8B-B14F-4D97-AF65-F5344CB8AC3E}">
        <p14:creationId xmlns:p14="http://schemas.microsoft.com/office/powerpoint/2010/main" val="228675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27384"/>
            <a:ext cx="8229838" cy="1066800"/>
          </a:xfrm>
        </p:spPr>
        <p:txBody>
          <a:bodyPr/>
          <a:lstStyle/>
          <a:p>
            <a:r>
              <a:rPr lang="zh-CN" altLang="en-US" dirty="0"/>
              <a:t>思考</a:t>
            </a:r>
          </a:p>
        </p:txBody>
      </p:sp>
      <p:sp>
        <p:nvSpPr>
          <p:cNvPr id="3" name="内容占位符 2"/>
          <p:cNvSpPr>
            <a:spLocks noGrp="1"/>
          </p:cNvSpPr>
          <p:nvPr>
            <p:ph idx="1"/>
          </p:nvPr>
        </p:nvSpPr>
        <p:spPr>
          <a:xfrm>
            <a:off x="457081" y="1052736"/>
            <a:ext cx="8229838" cy="4296966"/>
          </a:xfrm>
        </p:spPr>
        <p:txBody>
          <a:bodyPr/>
          <a:lstStyle/>
          <a:p>
            <a:pPr>
              <a:lnSpc>
                <a:spcPct val="120000"/>
              </a:lnSpc>
            </a:pPr>
            <a:r>
              <a:rPr lang="zh-CN" altLang="en-US" dirty="0"/>
              <a:t>有如下复数类定义：</a:t>
            </a:r>
            <a:endParaRPr lang="en-US" altLang="zh-CN" dirty="0"/>
          </a:p>
          <a:p>
            <a:pPr marL="365760" indent="-256032" eaLnBrk="1" fontAlgn="auto" hangingPunct="1">
              <a:lnSpc>
                <a:spcPct val="120000"/>
              </a:lnSpc>
              <a:spcBef>
                <a:spcPts val="0"/>
              </a:spcBef>
              <a:spcAft>
                <a:spcPts val="0"/>
              </a:spcAft>
              <a:buClr>
                <a:schemeClr val="accent3"/>
              </a:buClr>
              <a:buNone/>
              <a:defRPr/>
            </a:pPr>
            <a:r>
              <a:rPr lang="en-US" altLang="zh-CN" sz="2000" dirty="0"/>
              <a:t>class Complex {</a:t>
            </a:r>
            <a:endParaRPr lang="zh-CN" altLang="en-US" sz="2000" dirty="0"/>
          </a:p>
          <a:p>
            <a:pPr marL="365760" indent="-256032" eaLnBrk="1" fontAlgn="auto" hangingPunct="1">
              <a:lnSpc>
                <a:spcPct val="120000"/>
              </a:lnSpc>
              <a:spcBef>
                <a:spcPts val="0"/>
              </a:spcBef>
              <a:spcAft>
                <a:spcPts val="0"/>
              </a:spcAft>
              <a:buClr>
                <a:schemeClr val="accent3"/>
              </a:buClr>
              <a:buNone/>
              <a:defRPr/>
            </a:pPr>
            <a:r>
              <a:rPr lang="en-US" altLang="zh-CN" sz="2000" dirty="0"/>
              <a:t>public:</a:t>
            </a:r>
            <a:endParaRPr lang="zh-CN" altLang="en-US" sz="2000" dirty="0"/>
          </a:p>
          <a:p>
            <a:pPr marL="365760" indent="-256032" eaLnBrk="1" fontAlgn="auto" hangingPunct="1">
              <a:lnSpc>
                <a:spcPct val="120000"/>
              </a:lnSpc>
              <a:spcBef>
                <a:spcPts val="0"/>
              </a:spcBef>
              <a:spcAft>
                <a:spcPts val="0"/>
              </a:spcAft>
              <a:buClr>
                <a:schemeClr val="accent3"/>
              </a:buClr>
              <a:buNone/>
              <a:defRPr/>
            </a:pPr>
            <a:r>
              <a:rPr lang="zh-CN" altLang="en-US" sz="2000" dirty="0"/>
              <a:t>	</a:t>
            </a:r>
            <a:r>
              <a:rPr lang="en-US" altLang="zh-CN" sz="2000" dirty="0"/>
              <a:t>Complex(double r = 0.0, double </a:t>
            </a:r>
            <a:r>
              <a:rPr lang="en-US" altLang="zh-CN" sz="2000" dirty="0" err="1"/>
              <a:t>i</a:t>
            </a:r>
            <a:r>
              <a:rPr lang="en-US" altLang="zh-CN" sz="2000" dirty="0"/>
              <a:t> = 0.0) : real(r), </a:t>
            </a:r>
            <a:r>
              <a:rPr lang="en-US" altLang="zh-CN" sz="2000" dirty="0" err="1"/>
              <a:t>imag</a:t>
            </a:r>
            <a:r>
              <a:rPr lang="en-US" altLang="zh-CN" sz="2000" dirty="0"/>
              <a:t>(</a:t>
            </a:r>
            <a:r>
              <a:rPr lang="en-US" altLang="zh-CN" sz="2000" dirty="0" err="1"/>
              <a:t>i</a:t>
            </a:r>
            <a:r>
              <a:rPr lang="en-US" altLang="zh-CN" sz="2000" dirty="0"/>
              <a:t>) { }</a:t>
            </a:r>
            <a:endParaRPr lang="zh-CN" altLang="en-US" sz="2000" dirty="0"/>
          </a:p>
          <a:p>
            <a:pPr marL="365760" indent="-256032" eaLnBrk="1" fontAlgn="auto" hangingPunct="1">
              <a:lnSpc>
                <a:spcPct val="120000"/>
              </a:lnSpc>
              <a:spcBef>
                <a:spcPts val="0"/>
              </a:spcBef>
              <a:spcAft>
                <a:spcPts val="0"/>
              </a:spcAft>
              <a:buClr>
                <a:schemeClr val="accent3"/>
              </a:buClr>
              <a:buNone/>
              <a:defRPr/>
            </a:pPr>
            <a:r>
              <a:rPr lang="zh-CN" altLang="en-US" sz="2000" dirty="0"/>
              <a:t>	</a:t>
            </a:r>
            <a:r>
              <a:rPr lang="en-US" altLang="zh-CN" sz="2000" dirty="0"/>
              <a:t>void display() const;	//</a:t>
            </a:r>
            <a:r>
              <a:rPr lang="zh-CN" altLang="en-US" sz="2000" dirty="0"/>
              <a:t>输出复数</a:t>
            </a:r>
          </a:p>
          <a:p>
            <a:pPr marL="365760" indent="-256032" eaLnBrk="1" fontAlgn="auto" hangingPunct="1">
              <a:lnSpc>
                <a:spcPct val="120000"/>
              </a:lnSpc>
              <a:spcBef>
                <a:spcPts val="0"/>
              </a:spcBef>
              <a:spcAft>
                <a:spcPts val="0"/>
              </a:spcAft>
              <a:buClr>
                <a:schemeClr val="accent3"/>
              </a:buClr>
              <a:buNone/>
              <a:defRPr/>
            </a:pPr>
            <a:r>
              <a:rPr lang="en-US" altLang="zh-CN" sz="2000" dirty="0"/>
              <a:t>private:</a:t>
            </a:r>
            <a:endParaRPr lang="zh-CN" altLang="en-US" sz="2000" dirty="0"/>
          </a:p>
          <a:p>
            <a:pPr marL="365760" indent="-256032" eaLnBrk="1" fontAlgn="auto" hangingPunct="1">
              <a:lnSpc>
                <a:spcPct val="120000"/>
              </a:lnSpc>
              <a:spcBef>
                <a:spcPts val="0"/>
              </a:spcBef>
              <a:spcAft>
                <a:spcPts val="0"/>
              </a:spcAft>
              <a:buClr>
                <a:schemeClr val="accent3"/>
              </a:buClr>
              <a:buNone/>
              <a:defRPr/>
            </a:pPr>
            <a:r>
              <a:rPr lang="zh-CN" altLang="en-US" sz="2000" dirty="0"/>
              <a:t>	</a:t>
            </a:r>
            <a:r>
              <a:rPr lang="en-US" altLang="zh-CN" sz="2000" dirty="0"/>
              <a:t>double real;   	//</a:t>
            </a:r>
            <a:r>
              <a:rPr lang="zh-CN" altLang="en-US" sz="2000" dirty="0"/>
              <a:t>复数实部</a:t>
            </a:r>
          </a:p>
          <a:p>
            <a:pPr marL="365760" indent="-256032" eaLnBrk="1" fontAlgn="auto" hangingPunct="1">
              <a:lnSpc>
                <a:spcPct val="120000"/>
              </a:lnSpc>
              <a:spcBef>
                <a:spcPts val="0"/>
              </a:spcBef>
              <a:spcAft>
                <a:spcPts val="0"/>
              </a:spcAft>
              <a:buClr>
                <a:schemeClr val="accent3"/>
              </a:buClr>
              <a:buNone/>
              <a:defRPr/>
            </a:pPr>
            <a:r>
              <a:rPr lang="zh-CN" altLang="en-US" sz="2000" dirty="0"/>
              <a:t>	</a:t>
            </a:r>
            <a:r>
              <a:rPr lang="en-US" altLang="zh-CN" sz="2000" dirty="0"/>
              <a:t>double </a:t>
            </a:r>
            <a:r>
              <a:rPr lang="en-US" altLang="zh-CN" sz="2000" dirty="0" err="1"/>
              <a:t>imag</a:t>
            </a:r>
            <a:r>
              <a:rPr lang="en-US" altLang="zh-CN" sz="2000" dirty="0"/>
              <a:t>;	//</a:t>
            </a:r>
            <a:r>
              <a:rPr lang="zh-CN" altLang="en-US" sz="2000" dirty="0"/>
              <a:t>复数虚部</a:t>
            </a:r>
          </a:p>
          <a:p>
            <a:pPr marL="365760" indent="-256032" eaLnBrk="1" fontAlgn="auto" hangingPunct="1">
              <a:lnSpc>
                <a:spcPct val="120000"/>
              </a:lnSpc>
              <a:spcBef>
                <a:spcPts val="0"/>
              </a:spcBef>
              <a:spcAft>
                <a:spcPts val="0"/>
              </a:spcAft>
              <a:buClr>
                <a:schemeClr val="accent3"/>
              </a:buClr>
              <a:buNone/>
              <a:defRPr/>
            </a:pPr>
            <a:r>
              <a:rPr lang="en-US" altLang="zh-CN" sz="2000" dirty="0"/>
              <a:t>};</a:t>
            </a:r>
          </a:p>
          <a:p>
            <a:pPr>
              <a:lnSpc>
                <a:spcPct val="120000"/>
              </a:lnSpc>
            </a:pPr>
            <a:r>
              <a:rPr lang="zh-CN" altLang="en-US" dirty="0"/>
              <a:t>能对复数类对象使用</a:t>
            </a:r>
            <a:r>
              <a:rPr lang="en-US" altLang="zh-CN" dirty="0"/>
              <a:t>+</a:t>
            </a:r>
            <a:r>
              <a:rPr lang="zh-CN" altLang="en-US" dirty="0"/>
              <a:t>、</a:t>
            </a:r>
            <a:r>
              <a:rPr lang="en-US" altLang="zh-CN" dirty="0"/>
              <a:t>-</a:t>
            </a:r>
            <a:r>
              <a:rPr lang="zh-CN" altLang="en-US" dirty="0"/>
              <a:t>运算符吗？</a:t>
            </a:r>
          </a:p>
        </p:txBody>
      </p:sp>
      <p:sp>
        <p:nvSpPr>
          <p:cNvPr id="4" name="灯片编号占位符 3">
            <a:extLst>
              <a:ext uri="{FF2B5EF4-FFF2-40B4-BE49-F238E27FC236}">
                <a16:creationId xmlns:a16="http://schemas.microsoft.com/office/drawing/2014/main" id="{9D71C0EE-1C62-4A45-9D2D-AE0BB21FF742}"/>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6</a:t>
            </a:fld>
            <a:endParaRPr lang="en-US" altLang="zh-CN">
              <a:solidFill>
                <a:prstClr val="white"/>
              </a:solidFill>
            </a:endParaRPr>
          </a:p>
        </p:txBody>
      </p:sp>
    </p:spTree>
    <p:extLst>
      <p:ext uri="{BB962C8B-B14F-4D97-AF65-F5344CB8AC3E}">
        <p14:creationId xmlns:p14="http://schemas.microsoft.com/office/powerpoint/2010/main" val="3307349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235645" y="117127"/>
            <a:ext cx="3616325" cy="588962"/>
          </a:xfrm>
        </p:spPr>
        <p:txBody>
          <a:bodyPr/>
          <a:lstStyle/>
          <a:p>
            <a:pPr eaLnBrk="1" hangingPunct="1"/>
            <a:r>
              <a:rPr lang="zh-CN" altLang="en-US">
                <a:solidFill>
                  <a:srgbClr val="003399"/>
                </a:solidFill>
              </a:rPr>
              <a:t>抽象类</a:t>
            </a:r>
          </a:p>
        </p:txBody>
      </p:sp>
      <p:sp>
        <p:nvSpPr>
          <p:cNvPr id="44035" name="内容占位符 2"/>
          <p:cNvSpPr>
            <a:spLocks noGrp="1"/>
          </p:cNvSpPr>
          <p:nvPr>
            <p:ph idx="1"/>
          </p:nvPr>
        </p:nvSpPr>
        <p:spPr>
          <a:xfrm>
            <a:off x="251520" y="980728"/>
            <a:ext cx="8568952" cy="4319587"/>
          </a:xfrm>
        </p:spPr>
        <p:txBody>
          <a:bodyPr/>
          <a:lstStyle/>
          <a:p>
            <a:pPr marL="365760" indent="-256032" eaLnBrk="1" fontAlgn="auto" hangingPunct="1">
              <a:spcBef>
                <a:spcPts val="1200"/>
              </a:spcBef>
              <a:spcAft>
                <a:spcPts val="0"/>
              </a:spcAft>
              <a:buClr>
                <a:schemeClr val="accent3"/>
              </a:buClr>
              <a:buFont typeface="Arial" pitchFamily="34" charset="0"/>
              <a:buChar char="•"/>
              <a:defRPr/>
            </a:pPr>
            <a:r>
              <a:rPr lang="zh-CN" altLang="zh-CN" sz="2400" dirty="0">
                <a:latin typeface="Consolas" pitchFamily="49" charset="0"/>
              </a:rPr>
              <a:t>带有纯虚函数的类称为抽象类:</a:t>
            </a:r>
          </a:p>
          <a:p>
            <a:pPr marL="657860" lvl="1" indent="-256032" eaLnBrk="1" fontAlgn="auto" hangingPunct="1">
              <a:spcAft>
                <a:spcPts val="0"/>
              </a:spcAft>
              <a:buClr>
                <a:schemeClr val="accent3"/>
              </a:buClr>
              <a:buNone/>
              <a:defRPr/>
            </a:pPr>
            <a:r>
              <a:rPr lang="en-US" altLang="zh-CN" dirty="0">
                <a:latin typeface="Consolas" pitchFamily="49" charset="0"/>
              </a:rPr>
              <a:t>class  </a:t>
            </a:r>
            <a:r>
              <a:rPr lang="zh-CN" altLang="zh-CN" dirty="0">
                <a:latin typeface="Consolas" pitchFamily="49" charset="0"/>
              </a:rPr>
              <a:t>类名</a:t>
            </a:r>
          </a:p>
          <a:p>
            <a:pPr marL="657860" lvl="1" indent="-256032" eaLnBrk="1" fontAlgn="auto" hangingPunct="1">
              <a:spcAft>
                <a:spcPts val="0"/>
              </a:spcAft>
              <a:buClr>
                <a:schemeClr val="accent3"/>
              </a:buClr>
              <a:buNone/>
              <a:defRPr/>
            </a:pPr>
            <a:r>
              <a:rPr lang="en-US" altLang="zh-CN" dirty="0">
                <a:latin typeface="Consolas" pitchFamily="49" charset="0"/>
              </a:rPr>
              <a:t>{</a:t>
            </a:r>
          </a:p>
          <a:p>
            <a:pPr marL="657860" lvl="1" indent="-256032" eaLnBrk="1" fontAlgn="auto" hangingPunct="1">
              <a:spcAft>
                <a:spcPts val="0"/>
              </a:spcAft>
              <a:buClr>
                <a:schemeClr val="accent3"/>
              </a:buClr>
              <a:buNone/>
              <a:defRPr/>
            </a:pPr>
            <a:r>
              <a:rPr lang="en-US" altLang="en-US" dirty="0">
                <a:latin typeface="Consolas" pitchFamily="49" charset="0"/>
              </a:rPr>
              <a:t>     </a:t>
            </a:r>
            <a:r>
              <a:rPr lang="en-US" altLang="zh-CN" dirty="0">
                <a:solidFill>
                  <a:schemeClr val="tx2"/>
                </a:solidFill>
                <a:latin typeface="Consolas" pitchFamily="49" charset="0"/>
              </a:rPr>
              <a:t>virtual</a:t>
            </a:r>
            <a:r>
              <a:rPr lang="en-US" altLang="zh-CN" dirty="0">
                <a:latin typeface="Consolas" pitchFamily="49" charset="0"/>
              </a:rPr>
              <a:t> </a:t>
            </a:r>
            <a:r>
              <a:rPr lang="zh-CN" altLang="en-US" dirty="0">
                <a:latin typeface="Consolas" pitchFamily="49" charset="0"/>
              </a:rPr>
              <a:t>类型 函数名</a:t>
            </a:r>
            <a:r>
              <a:rPr lang="en-US" altLang="zh-CN" dirty="0">
                <a:latin typeface="Consolas" pitchFamily="49" charset="0"/>
              </a:rPr>
              <a:t>(</a:t>
            </a:r>
            <a:r>
              <a:rPr lang="zh-CN" altLang="en-US" dirty="0">
                <a:latin typeface="Consolas" pitchFamily="49" charset="0"/>
              </a:rPr>
              <a:t>参数表</a:t>
            </a:r>
            <a:r>
              <a:rPr lang="en-US" altLang="zh-CN" dirty="0">
                <a:latin typeface="Consolas" pitchFamily="49" charset="0"/>
              </a:rPr>
              <a:t>)</a:t>
            </a:r>
            <a:r>
              <a:rPr lang="en-US" altLang="zh-CN" dirty="0">
                <a:solidFill>
                  <a:schemeClr val="tx2"/>
                </a:solidFill>
                <a:latin typeface="Consolas" pitchFamily="49" charset="0"/>
              </a:rPr>
              <a:t>=0</a:t>
            </a:r>
            <a:r>
              <a:rPr lang="en-US" altLang="zh-CN" dirty="0">
                <a:latin typeface="Consolas" pitchFamily="49" charset="0"/>
              </a:rPr>
              <a:t>;</a:t>
            </a:r>
            <a:endParaRPr lang="zh-CN" altLang="en-US" b="1" dirty="0">
              <a:latin typeface="Consolas" pitchFamily="49" charset="0"/>
            </a:endParaRPr>
          </a:p>
          <a:p>
            <a:pPr marL="657860" lvl="1" indent="-256032" eaLnBrk="1" fontAlgn="auto" hangingPunct="1">
              <a:spcAft>
                <a:spcPts val="0"/>
              </a:spcAft>
              <a:buClr>
                <a:schemeClr val="accent3"/>
              </a:buClr>
              <a:buNone/>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其他成员</a:t>
            </a:r>
            <a:r>
              <a:rPr lang="en-US" altLang="zh-CN" dirty="0">
                <a:latin typeface="Consolas" pitchFamily="49" charset="0"/>
              </a:rPr>
              <a:t>……</a:t>
            </a:r>
          </a:p>
          <a:p>
            <a:pPr marL="657860" lvl="1" indent="-256032" eaLnBrk="1" fontAlgn="auto" hangingPunct="1">
              <a:spcAft>
                <a:spcPts val="0"/>
              </a:spcAft>
              <a:buClr>
                <a:schemeClr val="accent3"/>
              </a:buClr>
              <a:buNone/>
              <a:defRPr/>
            </a:pPr>
            <a:r>
              <a:rPr lang="en-US" altLang="zh-CN" dirty="0">
                <a:latin typeface="Consolas" pitchFamily="49" charset="0"/>
              </a:rPr>
              <a:t>}</a:t>
            </a:r>
          </a:p>
          <a:p>
            <a:pPr marL="657860" lvl="1" indent="-256032" eaLnBrk="1" fontAlgn="auto" hangingPunct="1">
              <a:spcAft>
                <a:spcPts val="0"/>
              </a:spcAft>
              <a:buClr>
                <a:schemeClr val="accent3"/>
              </a:buClr>
              <a:buNone/>
              <a:defRPr/>
            </a:pPr>
            <a:endParaRPr lang="en-US" altLang="zh-CN" dirty="0">
              <a:latin typeface="Consolas" pitchFamily="49" charset="0"/>
            </a:endParaRPr>
          </a:p>
          <a:p>
            <a:pPr marL="566928" indent="-457200" eaLnBrk="1" fontAlgn="auto" hangingPunct="1">
              <a:spcAft>
                <a:spcPts val="0"/>
              </a:spcAft>
              <a:buClr>
                <a:schemeClr val="accent3"/>
              </a:buClr>
              <a:buFont typeface="Arial" panose="020B0604020202020204" pitchFamily="34" charset="0"/>
              <a:buChar char="•"/>
              <a:defRPr/>
            </a:pPr>
            <a:r>
              <a:rPr lang="zh-CN" altLang="en-US" sz="2400" dirty="0">
                <a:latin typeface="Consolas" pitchFamily="49" charset="0"/>
              </a:rPr>
              <a:t>抽象类声明了一族派生类的共同接口，而接口的完整实现，要由派生类自己定义</a:t>
            </a:r>
          </a:p>
        </p:txBody>
      </p:sp>
      <p:sp>
        <p:nvSpPr>
          <p:cNvPr id="2" name="灯片编号占位符 1">
            <a:extLst>
              <a:ext uri="{FF2B5EF4-FFF2-40B4-BE49-F238E27FC236}">
                <a16:creationId xmlns:a16="http://schemas.microsoft.com/office/drawing/2014/main" id="{DED3783F-474F-4DB8-AFE8-85F2B1E40F7F}"/>
              </a:ext>
            </a:extLst>
          </p:cNvPr>
          <p:cNvSpPr>
            <a:spLocks noGrp="1"/>
          </p:cNvSpPr>
          <p:nvPr>
            <p:ph type="sldNum" sz="quarter" idx="4"/>
          </p:nvPr>
        </p:nvSpPr>
        <p:spPr/>
        <p:txBody>
          <a:bodyPr/>
          <a:lstStyle/>
          <a:p>
            <a:fld id="{C42A670E-4250-4C14-8323-982480E0B347}" type="slidenum">
              <a:rPr lang="zh-CN" altLang="en-US" smtClean="0"/>
              <a:pPr/>
              <a:t>60</a:t>
            </a:fld>
            <a:endParaRPr lang="zh-CN" altLang="en-US"/>
          </a:p>
        </p:txBody>
      </p:sp>
    </p:spTree>
    <p:extLst>
      <p:ext uri="{BB962C8B-B14F-4D97-AF65-F5344CB8AC3E}">
        <p14:creationId xmlns:p14="http://schemas.microsoft.com/office/powerpoint/2010/main" val="3331661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a:spLocks/>
          </p:cNvSpPr>
          <p:nvPr/>
        </p:nvSpPr>
        <p:spPr bwMode="auto">
          <a:xfrm>
            <a:off x="1403648" y="72108"/>
            <a:ext cx="9145016"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endParaRPr kumimoji="0" lang="zh-CN" altLang="en-US" sz="4400" dirty="0">
              <a:solidFill>
                <a:schemeClr val="tx1"/>
              </a:solidFill>
            </a:endParaRPr>
          </a:p>
        </p:txBody>
      </p:sp>
      <p:sp>
        <p:nvSpPr>
          <p:cNvPr id="8" name="标题 7">
            <a:extLst>
              <a:ext uri="{FF2B5EF4-FFF2-40B4-BE49-F238E27FC236}">
                <a16:creationId xmlns:a16="http://schemas.microsoft.com/office/drawing/2014/main" id="{CE30ACF8-3B74-41F7-9AC8-B1EE099FE900}"/>
              </a:ext>
            </a:extLst>
          </p:cNvPr>
          <p:cNvSpPr>
            <a:spLocks noGrp="1"/>
          </p:cNvSpPr>
          <p:nvPr>
            <p:ph type="title"/>
          </p:nvPr>
        </p:nvSpPr>
        <p:spPr>
          <a:xfrm>
            <a:off x="5364088" y="-16070"/>
            <a:ext cx="6922500" cy="864096"/>
          </a:xfrm>
        </p:spPr>
        <p:txBody>
          <a:bodyPr/>
          <a:lstStyle/>
          <a:p>
            <a:r>
              <a:rPr lang="zh-CN" altLang="en-US" sz="3000" dirty="0"/>
              <a:t>例</a:t>
            </a:r>
            <a:r>
              <a:rPr lang="en-US" altLang="zh-CN" sz="3000" dirty="0"/>
              <a:t>8-6 </a:t>
            </a:r>
            <a:r>
              <a:rPr lang="zh-CN" altLang="en-US" sz="3000" dirty="0"/>
              <a:t>抽象类举例</a:t>
            </a:r>
          </a:p>
        </p:txBody>
      </p:sp>
      <p:sp>
        <p:nvSpPr>
          <p:cNvPr id="3" name="内容占位符 2"/>
          <p:cNvSpPr>
            <a:spLocks noGrp="1"/>
          </p:cNvSpPr>
          <p:nvPr>
            <p:ph idx="1"/>
          </p:nvPr>
        </p:nvSpPr>
        <p:spPr>
          <a:xfrm>
            <a:off x="179512" y="188640"/>
            <a:ext cx="8435399" cy="5377086"/>
          </a:xfrm>
        </p:spPr>
        <p:txBody>
          <a:bodyPr/>
          <a:lstStyle/>
          <a:p>
            <a:r>
              <a:rPr lang="en-US" altLang="zh-CN" sz="2000" dirty="0"/>
              <a:t>//8_6.cpp</a:t>
            </a:r>
          </a:p>
          <a:p>
            <a:r>
              <a:rPr lang="en-US" altLang="zh-CN" sz="2000" dirty="0"/>
              <a:t>#include &lt;iostream&gt;</a:t>
            </a:r>
          </a:p>
          <a:p>
            <a:r>
              <a:rPr lang="en-US" altLang="zh-CN" sz="2000" dirty="0"/>
              <a:t>using namespace std;</a:t>
            </a:r>
          </a:p>
          <a:p>
            <a:r>
              <a:rPr lang="en-US" altLang="zh-CN" sz="2000" dirty="0"/>
              <a:t> </a:t>
            </a:r>
          </a:p>
          <a:p>
            <a:r>
              <a:rPr lang="en-US" altLang="zh-CN" sz="2000" dirty="0"/>
              <a:t>class Base1 { </a:t>
            </a:r>
            <a:endParaRPr lang="zh-CN" altLang="en-US" sz="2000" dirty="0"/>
          </a:p>
          <a:p>
            <a:r>
              <a:rPr lang="en-US" altLang="zh-CN" sz="2000" dirty="0"/>
              <a:t>public:</a:t>
            </a:r>
          </a:p>
          <a:p>
            <a:r>
              <a:rPr lang="en-US" altLang="zh-CN" sz="2000" dirty="0"/>
              <a:t>	virtual void display() const = 0;	//</a:t>
            </a:r>
            <a:r>
              <a:rPr lang="zh-CN" altLang="en-US" sz="2000" dirty="0"/>
              <a:t>纯虚函数</a:t>
            </a:r>
          </a:p>
          <a:p>
            <a:r>
              <a:rPr lang="en-US" altLang="zh-CN" sz="2000" dirty="0"/>
              <a:t>};</a:t>
            </a:r>
          </a:p>
          <a:p>
            <a:r>
              <a:rPr lang="en-US" altLang="zh-CN" sz="2000" dirty="0"/>
              <a:t> </a:t>
            </a:r>
          </a:p>
          <a:p>
            <a:r>
              <a:rPr lang="en-US" altLang="zh-CN" sz="2000" dirty="0"/>
              <a:t>class Base2: public Base1 { </a:t>
            </a:r>
            <a:endParaRPr lang="zh-CN" altLang="en-US" sz="2000" dirty="0"/>
          </a:p>
          <a:p>
            <a:r>
              <a:rPr lang="en-US" altLang="zh-CN" sz="2000" dirty="0"/>
              <a:t>public:</a:t>
            </a:r>
          </a:p>
          <a:p>
            <a:r>
              <a:rPr lang="en-US" altLang="zh-CN" sz="2000" dirty="0"/>
              <a:t>	virtual void display() const; //</a:t>
            </a:r>
            <a:r>
              <a:rPr lang="zh-CN" altLang="en-US" sz="2000" dirty="0"/>
              <a:t>覆盖基类的虚函数</a:t>
            </a:r>
          </a:p>
          <a:p>
            <a:r>
              <a:rPr lang="en-US" altLang="zh-CN" sz="2000" dirty="0"/>
              <a:t>};</a:t>
            </a:r>
          </a:p>
          <a:p>
            <a:r>
              <a:rPr lang="en-US" altLang="zh-CN" sz="2000" dirty="0"/>
              <a:t>void Base2::display() const {</a:t>
            </a:r>
          </a:p>
          <a:p>
            <a:r>
              <a:rPr lang="en-US" altLang="zh-CN" sz="2000" dirty="0"/>
              <a:t>	</a:t>
            </a:r>
            <a:r>
              <a:rPr lang="en-US" altLang="zh-CN" sz="2000" dirty="0" err="1"/>
              <a:t>cout</a:t>
            </a:r>
            <a:r>
              <a:rPr lang="en-US" altLang="zh-CN" sz="2000" dirty="0"/>
              <a:t> &lt;&lt; "Base2::display()" &lt;&lt; </a:t>
            </a:r>
            <a:r>
              <a:rPr lang="en-US" altLang="zh-CN" sz="2000" dirty="0" err="1"/>
              <a:t>endl</a:t>
            </a:r>
            <a:r>
              <a:rPr lang="en-US" altLang="zh-CN" sz="2000" dirty="0"/>
              <a:t>;</a:t>
            </a:r>
          </a:p>
          <a:p>
            <a:r>
              <a:rPr lang="en-US" altLang="zh-CN" sz="2000"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bwMode="auto">
          <a:xfrm>
            <a:off x="1403648" y="72108"/>
            <a:ext cx="9145016"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endParaRPr kumimoji="0" lang="zh-CN" altLang="en-US" sz="4400" dirty="0">
              <a:solidFill>
                <a:schemeClr val="bg1"/>
              </a:solidFill>
            </a:endParaRPr>
          </a:p>
        </p:txBody>
      </p:sp>
      <p:sp>
        <p:nvSpPr>
          <p:cNvPr id="4" name="标题 3">
            <a:extLst>
              <a:ext uri="{FF2B5EF4-FFF2-40B4-BE49-F238E27FC236}">
                <a16:creationId xmlns:a16="http://schemas.microsoft.com/office/drawing/2014/main" id="{9006D317-A3E0-47FF-A370-189510345596}"/>
              </a:ext>
            </a:extLst>
          </p:cNvPr>
          <p:cNvSpPr>
            <a:spLocks noGrp="1"/>
          </p:cNvSpPr>
          <p:nvPr>
            <p:ph type="title"/>
          </p:nvPr>
        </p:nvSpPr>
        <p:spPr>
          <a:xfrm>
            <a:off x="5364088" y="-25316"/>
            <a:ext cx="4175733" cy="864096"/>
          </a:xfrm>
        </p:spPr>
        <p:txBody>
          <a:bodyPr/>
          <a:lstStyle/>
          <a:p>
            <a:r>
              <a:rPr lang="zh-CN" altLang="en-US" sz="3000" dirty="0"/>
              <a:t>例</a:t>
            </a:r>
            <a:r>
              <a:rPr lang="en-US" altLang="zh-CN" sz="3000" dirty="0"/>
              <a:t>8-6 </a:t>
            </a:r>
            <a:r>
              <a:rPr lang="zh-CN" altLang="en-US" sz="3000" dirty="0"/>
              <a:t>抽象类举例</a:t>
            </a:r>
          </a:p>
        </p:txBody>
      </p:sp>
      <p:sp>
        <p:nvSpPr>
          <p:cNvPr id="50179" name="内容占位符 2"/>
          <p:cNvSpPr>
            <a:spLocks noGrp="1"/>
          </p:cNvSpPr>
          <p:nvPr>
            <p:ph idx="1"/>
          </p:nvPr>
        </p:nvSpPr>
        <p:spPr>
          <a:xfrm>
            <a:off x="107504" y="269661"/>
            <a:ext cx="9232404" cy="5521102"/>
          </a:xfrm>
        </p:spPr>
        <p:txBody>
          <a:bodyPr/>
          <a:lstStyle/>
          <a:p>
            <a:r>
              <a:rPr lang="en-US" altLang="zh-CN" sz="2000" dirty="0"/>
              <a:t>class Derived: public Base2 { </a:t>
            </a:r>
            <a:endParaRPr lang="zh-CN" altLang="en-US" sz="2000" dirty="0"/>
          </a:p>
          <a:p>
            <a:r>
              <a:rPr lang="en-US" altLang="zh-CN" sz="2000" dirty="0"/>
              <a:t>public:</a:t>
            </a:r>
          </a:p>
          <a:p>
            <a:r>
              <a:rPr lang="en-US" altLang="zh-CN" sz="2000" dirty="0"/>
              <a:t>	 virtual void display() const; //</a:t>
            </a:r>
            <a:r>
              <a:rPr lang="zh-CN" altLang="en-US" sz="2000" dirty="0"/>
              <a:t>覆盖基类的虚函数</a:t>
            </a:r>
          </a:p>
          <a:p>
            <a:r>
              <a:rPr lang="en-US" altLang="zh-CN" sz="2000" dirty="0"/>
              <a:t>};</a:t>
            </a:r>
          </a:p>
          <a:p>
            <a:r>
              <a:rPr lang="en-US" altLang="zh-CN" sz="2000" dirty="0"/>
              <a:t>void Derived::display() const {</a:t>
            </a:r>
          </a:p>
          <a:p>
            <a:r>
              <a:rPr lang="en-US" altLang="zh-CN" sz="2000" dirty="0"/>
              <a:t>	</a:t>
            </a:r>
            <a:r>
              <a:rPr lang="en-US" altLang="zh-CN" sz="2000" dirty="0" err="1"/>
              <a:t>cout</a:t>
            </a:r>
            <a:r>
              <a:rPr lang="en-US" altLang="zh-CN" sz="2000" dirty="0"/>
              <a:t> &lt;&lt; "Derived::display()" &lt;&lt; </a:t>
            </a:r>
            <a:r>
              <a:rPr lang="en-US" altLang="zh-CN" sz="2000" dirty="0" err="1"/>
              <a:t>endl</a:t>
            </a:r>
            <a:r>
              <a:rPr lang="en-US" altLang="zh-CN" sz="2000" dirty="0"/>
              <a:t>;</a:t>
            </a:r>
          </a:p>
          <a:p>
            <a:r>
              <a:rPr lang="en-US" altLang="zh-CN" sz="2000" dirty="0"/>
              <a:t>} </a:t>
            </a:r>
          </a:p>
          <a:p>
            <a:r>
              <a:rPr lang="en-US" altLang="zh-CN" sz="2000" dirty="0"/>
              <a:t>void fun(Base1 *</a:t>
            </a:r>
            <a:r>
              <a:rPr lang="en-US" altLang="zh-CN" sz="2000" dirty="0" err="1"/>
              <a:t>ptr</a:t>
            </a:r>
            <a:r>
              <a:rPr lang="en-US" altLang="zh-CN" sz="2000" dirty="0"/>
              <a:t>) { </a:t>
            </a:r>
            <a:endParaRPr lang="zh-CN" altLang="en-US" sz="2000" dirty="0"/>
          </a:p>
          <a:p>
            <a:r>
              <a:rPr lang="zh-CN" altLang="en-US" sz="2000" dirty="0"/>
              <a:t>	</a:t>
            </a:r>
            <a:r>
              <a:rPr lang="en-US" altLang="zh-CN" sz="2000" dirty="0" err="1"/>
              <a:t>ptr</a:t>
            </a:r>
            <a:r>
              <a:rPr lang="en-US" altLang="zh-CN" sz="2000" dirty="0"/>
              <a:t>-&gt;display();	</a:t>
            </a:r>
          </a:p>
          <a:p>
            <a:r>
              <a:rPr lang="en-US" altLang="zh-CN" sz="2000" dirty="0"/>
              <a:t>}</a:t>
            </a:r>
          </a:p>
          <a:p>
            <a:r>
              <a:rPr lang="en-US" altLang="zh-CN" sz="2000" dirty="0"/>
              <a:t>int main() {	</a:t>
            </a:r>
            <a:endParaRPr lang="zh-CN" altLang="en-US" sz="2000" dirty="0"/>
          </a:p>
          <a:p>
            <a:r>
              <a:rPr lang="zh-CN" altLang="en-US" sz="2000" dirty="0"/>
              <a:t>	</a:t>
            </a:r>
            <a:r>
              <a:rPr lang="en-US" altLang="zh-CN" sz="2000" dirty="0"/>
              <a:t>Base2 </a:t>
            </a:r>
            <a:r>
              <a:rPr lang="en-US" altLang="zh-CN" sz="2000" dirty="0" err="1"/>
              <a:t>base2</a:t>
            </a:r>
            <a:r>
              <a:rPr lang="en-US" altLang="zh-CN" sz="2000" dirty="0"/>
              <a:t>;	</a:t>
            </a:r>
            <a:endParaRPr lang="zh-CN" altLang="en-US" sz="2000" dirty="0"/>
          </a:p>
          <a:p>
            <a:r>
              <a:rPr lang="zh-CN" altLang="en-US" sz="2000" dirty="0"/>
              <a:t>	</a:t>
            </a:r>
            <a:r>
              <a:rPr lang="en-US" altLang="zh-CN" sz="2000" dirty="0"/>
              <a:t>Derived </a:t>
            </a:r>
            <a:r>
              <a:rPr lang="en-US" altLang="zh-CN" sz="2000" dirty="0" err="1"/>
              <a:t>derived</a:t>
            </a:r>
            <a:r>
              <a:rPr lang="en-US" altLang="zh-CN" sz="2000" dirty="0"/>
              <a:t>;	</a:t>
            </a:r>
            <a:endParaRPr lang="zh-CN" altLang="en-US" sz="2000" dirty="0"/>
          </a:p>
          <a:p>
            <a:r>
              <a:rPr lang="zh-CN" altLang="en-US" sz="2000" dirty="0"/>
              <a:t>	</a:t>
            </a:r>
            <a:r>
              <a:rPr lang="en-US" altLang="zh-CN" sz="2000" dirty="0"/>
              <a:t>fun(&amp;base2);	</a:t>
            </a:r>
            <a:endParaRPr lang="zh-CN" altLang="en-US" sz="2000" dirty="0"/>
          </a:p>
          <a:p>
            <a:r>
              <a:rPr lang="zh-CN" altLang="en-US" sz="2000" dirty="0"/>
              <a:t>	</a:t>
            </a:r>
            <a:r>
              <a:rPr lang="en-US" altLang="zh-CN" sz="2000" dirty="0"/>
              <a:t>fun(&amp;derived);	</a:t>
            </a:r>
            <a:endParaRPr lang="zh-CN" altLang="en-US" sz="2000" dirty="0"/>
          </a:p>
          <a:p>
            <a:r>
              <a:rPr lang="zh-CN" altLang="en-US" sz="2000" dirty="0"/>
              <a:t>	</a:t>
            </a:r>
            <a:r>
              <a:rPr lang="en-US" altLang="zh-CN" sz="2000" dirty="0"/>
              <a:t>return 0;</a:t>
            </a:r>
          </a:p>
          <a:p>
            <a:r>
              <a:rPr lang="en-US" altLang="zh-CN" sz="2000" dirty="0"/>
              <a:t>}</a:t>
            </a:r>
          </a:p>
          <a:p>
            <a:endParaRPr lang="en-US" altLang="zh-CN" sz="2000" dirty="0"/>
          </a:p>
          <a:p>
            <a:r>
              <a:rPr lang="en-US" altLang="zh-CN" sz="2000" dirty="0"/>
              <a:t> </a:t>
            </a:r>
          </a:p>
        </p:txBody>
      </p:sp>
      <p:sp>
        <p:nvSpPr>
          <p:cNvPr id="50182" name="Text Box 4"/>
          <p:cNvSpPr txBox="1">
            <a:spLocks noChangeArrowheads="1"/>
          </p:cNvSpPr>
          <p:nvPr/>
        </p:nvSpPr>
        <p:spPr bwMode="auto">
          <a:xfrm>
            <a:off x="5976156" y="3429000"/>
            <a:ext cx="2665412" cy="1138238"/>
          </a:xfrm>
          <a:prstGeom prst="rect">
            <a:avLst/>
          </a:prstGeom>
          <a:solidFill>
            <a:srgbClr val="FFFF66"/>
          </a:solidFill>
          <a:ln w="12700" cap="sq">
            <a:solidFill>
              <a:schemeClr val="tx1"/>
            </a:solidFill>
            <a:miter lim="800000"/>
            <a:headEnd type="none" w="sm" len="sm"/>
            <a:tailEnd type="none" w="sm" len="sm"/>
          </a:ln>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just" eaLnBrk="1" hangingPunct="1">
              <a:spcBef>
                <a:spcPct val="20000"/>
              </a:spcBef>
              <a:buClr>
                <a:schemeClr val="accent2"/>
              </a:buClr>
              <a:buSzPct val="80000"/>
              <a:buFont typeface="Wingdings" panose="05000000000000000000" pitchFamily="2" charset="2"/>
              <a:buNone/>
            </a:pPr>
            <a:r>
              <a:rPr lang="zh-CN" altLang="en-US" sz="2000">
                <a:latin typeface="微软雅黑" panose="020B0503020204020204" pitchFamily="34" charset="-122"/>
                <a:ea typeface="微软雅黑" panose="020B0503020204020204" pitchFamily="34" charset="-122"/>
              </a:rPr>
              <a:t>运行结果：</a:t>
            </a:r>
          </a:p>
          <a:p>
            <a:pPr algn="just" eaLnBrk="1" hangingPunct="1">
              <a:spcBef>
                <a:spcPct val="20000"/>
              </a:spcBef>
              <a:buClr>
                <a:schemeClr val="accent2"/>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Base2::display()</a:t>
            </a:r>
          </a:p>
          <a:p>
            <a:pPr algn="just" eaLnBrk="1" hangingPunct="1">
              <a:spcBef>
                <a:spcPct val="20000"/>
              </a:spcBef>
              <a:buClr>
                <a:schemeClr val="accent2"/>
              </a:buClr>
              <a:buSzPct val="8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Derived::display()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454F3-39D1-6534-F112-B68FB88D7204}"/>
              </a:ext>
            </a:extLst>
          </p:cNvPr>
          <p:cNvSpPr>
            <a:spLocks noGrp="1"/>
          </p:cNvSpPr>
          <p:nvPr>
            <p:ph type="title"/>
          </p:nvPr>
        </p:nvSpPr>
        <p:spPr>
          <a:xfrm>
            <a:off x="457081" y="-86072"/>
            <a:ext cx="8229838"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4794E61B-426F-2196-F22A-0F6318EAA9F9}"/>
              </a:ext>
            </a:extLst>
          </p:cNvPr>
          <p:cNvSpPr>
            <a:spLocks noGrp="1"/>
          </p:cNvSpPr>
          <p:nvPr>
            <p:ph idx="1"/>
          </p:nvPr>
        </p:nvSpPr>
        <p:spPr>
          <a:xfrm>
            <a:off x="457081" y="980728"/>
            <a:ext cx="8229838" cy="4296966"/>
          </a:xfrm>
        </p:spPr>
        <p:txBody>
          <a:bodyPr/>
          <a:lstStyle/>
          <a:p>
            <a:pPr marL="109537" indent="0">
              <a:buNone/>
            </a:pPr>
            <a:r>
              <a:rPr lang="en-US" altLang="zh-CN" sz="1800" dirty="0"/>
              <a:t>class Animal {</a:t>
            </a:r>
          </a:p>
          <a:p>
            <a:pPr marL="109537" indent="0">
              <a:buNone/>
            </a:pPr>
            <a:r>
              <a:rPr lang="en-US" altLang="zh-CN" sz="1800" dirty="0"/>
              <a:t>public:</a:t>
            </a:r>
          </a:p>
          <a:p>
            <a:pPr marL="109537" indent="0">
              <a:buNone/>
            </a:pPr>
            <a:r>
              <a:rPr lang="en-US" altLang="zh-CN" sz="1800" dirty="0"/>
              <a:t>      virtual void Name()=0;</a:t>
            </a:r>
          </a:p>
          <a:p>
            <a:pPr marL="109537" indent="0">
              <a:buNone/>
            </a:pPr>
            <a:r>
              <a:rPr lang="en-US" altLang="zh-CN" sz="1800" dirty="0"/>
              <a:t>};</a:t>
            </a:r>
          </a:p>
          <a:p>
            <a:pPr marL="109537" indent="0">
              <a:buNone/>
            </a:pPr>
            <a:r>
              <a:rPr lang="en-US" altLang="zh-CN" sz="1800" dirty="0"/>
              <a:t>class Koala : public Animal {</a:t>
            </a:r>
          </a:p>
          <a:p>
            <a:pPr marL="109537" indent="0">
              <a:buNone/>
            </a:pPr>
            <a:r>
              <a:rPr lang="en-US" altLang="zh-CN" sz="1800" dirty="0"/>
              <a:t>public:</a:t>
            </a:r>
          </a:p>
          <a:p>
            <a:pPr marL="109537" indent="0">
              <a:buNone/>
            </a:pPr>
            <a:r>
              <a:rPr lang="en-US" altLang="zh-CN" sz="1800" dirty="0"/>
              <a:t>      void Name(){</a:t>
            </a:r>
            <a:r>
              <a:rPr lang="zh-CN" altLang="en-US" sz="1800" dirty="0"/>
              <a:t>／*函数体略*／</a:t>
            </a:r>
            <a:r>
              <a:rPr lang="en-US" altLang="zh-CN" sz="1800" dirty="0"/>
              <a:t>}</a:t>
            </a:r>
          </a:p>
          <a:p>
            <a:pPr marL="109537" indent="0">
              <a:buNone/>
            </a:pPr>
            <a:r>
              <a:rPr lang="en-US" altLang="zh-CN" sz="1800" dirty="0"/>
              <a:t>};</a:t>
            </a:r>
          </a:p>
          <a:p>
            <a:pPr marL="109537" indent="0">
              <a:buNone/>
            </a:pPr>
            <a:r>
              <a:rPr lang="zh-CN" altLang="en-US" sz="1800" dirty="0"/>
              <a:t>关于上述类定义</a:t>
            </a:r>
            <a:r>
              <a:rPr lang="en-US" altLang="zh-CN" sz="1800" dirty="0"/>
              <a:t>,</a:t>
            </a:r>
            <a:r>
              <a:rPr lang="zh-CN" altLang="en-US" sz="1800" dirty="0"/>
              <a:t>下列描述中错误的是</a:t>
            </a:r>
          </a:p>
          <a:p>
            <a:pPr marL="109537" indent="0">
              <a:buNone/>
            </a:pPr>
            <a:r>
              <a:rPr lang="en-US" altLang="zh-CN" sz="1800" dirty="0"/>
              <a:t>A </a:t>
            </a:r>
            <a:r>
              <a:rPr lang="zh-CN" altLang="en-US" sz="1800" dirty="0"/>
              <a:t>类</a:t>
            </a:r>
            <a:r>
              <a:rPr lang="en-US" altLang="zh-CN" sz="1800" dirty="0"/>
              <a:t>Koala</a:t>
            </a:r>
            <a:r>
              <a:rPr lang="zh-CN" altLang="en-US" sz="1800" dirty="0"/>
              <a:t>是类</a:t>
            </a:r>
            <a:r>
              <a:rPr lang="en-US" altLang="zh-CN" sz="1800" dirty="0"/>
              <a:t>Animal</a:t>
            </a:r>
            <a:r>
              <a:rPr lang="zh-CN" altLang="en-US" sz="1800" dirty="0"/>
              <a:t>的派生类</a:t>
            </a:r>
          </a:p>
          <a:p>
            <a:pPr marL="109537" indent="0">
              <a:buNone/>
            </a:pPr>
            <a:r>
              <a:rPr lang="en-US" altLang="zh-CN" sz="1800" dirty="0"/>
              <a:t>B </a:t>
            </a:r>
            <a:r>
              <a:rPr lang="zh-CN" altLang="en-US" sz="1800" dirty="0"/>
              <a:t>类</a:t>
            </a:r>
            <a:r>
              <a:rPr lang="en-US" altLang="zh-CN" sz="1800" dirty="0"/>
              <a:t>Koala</a:t>
            </a:r>
            <a:r>
              <a:rPr lang="zh-CN" altLang="en-US" sz="1800" dirty="0"/>
              <a:t>中的</a:t>
            </a:r>
            <a:r>
              <a:rPr lang="en-US" altLang="zh-CN" sz="1800" dirty="0"/>
              <a:t>Name</a:t>
            </a:r>
            <a:r>
              <a:rPr lang="zh-CN" altLang="en-US" sz="1800" dirty="0"/>
              <a:t>函数是一个虚函数</a:t>
            </a:r>
          </a:p>
          <a:p>
            <a:pPr marL="109537" indent="0">
              <a:buNone/>
            </a:pPr>
            <a:r>
              <a:rPr lang="en-US" altLang="zh-CN" sz="1800" dirty="0"/>
              <a:t>C </a:t>
            </a:r>
            <a:r>
              <a:rPr lang="zh-CN" altLang="en-US" sz="1800" dirty="0"/>
              <a:t>类</a:t>
            </a:r>
            <a:r>
              <a:rPr lang="en-US" altLang="zh-CN" sz="1800" dirty="0"/>
              <a:t>Animal</a:t>
            </a:r>
            <a:r>
              <a:rPr lang="zh-CN" altLang="en-US" sz="1800" dirty="0"/>
              <a:t>中的</a:t>
            </a:r>
            <a:r>
              <a:rPr lang="en-US" altLang="zh-CN" sz="1800" dirty="0"/>
              <a:t>Name</a:t>
            </a:r>
            <a:r>
              <a:rPr lang="zh-CN" altLang="en-US" sz="1800" dirty="0"/>
              <a:t>函数是一个纯虚函数</a:t>
            </a:r>
          </a:p>
          <a:p>
            <a:pPr marL="109537" indent="0">
              <a:buNone/>
            </a:pPr>
            <a:r>
              <a:rPr lang="en-US" altLang="zh-CN" sz="1800" dirty="0"/>
              <a:t>D </a:t>
            </a:r>
            <a:r>
              <a:rPr lang="zh-CN" altLang="en-US" sz="1800" dirty="0"/>
              <a:t>语句“</a:t>
            </a:r>
            <a:r>
              <a:rPr lang="en-US" altLang="zh-CN" sz="1800" dirty="0"/>
              <a:t>Animal a;”</a:t>
            </a:r>
            <a:r>
              <a:rPr lang="zh-CN" altLang="en-US" sz="1800" dirty="0"/>
              <a:t>能够建立类</a:t>
            </a:r>
            <a:r>
              <a:rPr lang="en-US" altLang="zh-CN" sz="1800" dirty="0"/>
              <a:t>Animal</a:t>
            </a:r>
            <a:r>
              <a:rPr lang="zh-CN" altLang="en-US" sz="1800" dirty="0"/>
              <a:t>的一个对象</a:t>
            </a:r>
            <a:r>
              <a:rPr lang="en-US" altLang="zh-CN" sz="1800" dirty="0"/>
              <a:t>a</a:t>
            </a:r>
            <a:endParaRPr lang="zh-CN" altLang="en-US" sz="1800" dirty="0"/>
          </a:p>
        </p:txBody>
      </p:sp>
      <p:sp>
        <p:nvSpPr>
          <p:cNvPr id="4" name="灯片编号占位符 3">
            <a:extLst>
              <a:ext uri="{FF2B5EF4-FFF2-40B4-BE49-F238E27FC236}">
                <a16:creationId xmlns:a16="http://schemas.microsoft.com/office/drawing/2014/main" id="{8BEED69A-E697-E63D-42C9-206C0D9C581A}"/>
              </a:ext>
            </a:extLst>
          </p:cNvPr>
          <p:cNvSpPr>
            <a:spLocks noGrp="1"/>
          </p:cNvSpPr>
          <p:nvPr>
            <p:ph type="sldNum" sz="quarter" idx="4"/>
          </p:nvPr>
        </p:nvSpPr>
        <p:spPr/>
        <p:txBody>
          <a:bodyPr/>
          <a:lstStyle/>
          <a:p>
            <a:fld id="{C42A670E-4250-4C14-8323-982480E0B347}" type="slidenum">
              <a:rPr lang="zh-CN" altLang="en-US" smtClean="0"/>
              <a:pPr/>
              <a:t>63</a:t>
            </a:fld>
            <a:endParaRPr lang="zh-CN" altLang="en-US"/>
          </a:p>
        </p:txBody>
      </p:sp>
    </p:spTree>
    <p:extLst>
      <p:ext uri="{BB962C8B-B14F-4D97-AF65-F5344CB8AC3E}">
        <p14:creationId xmlns:p14="http://schemas.microsoft.com/office/powerpoint/2010/main" val="3331976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454F3-39D1-6534-F112-B68FB88D7204}"/>
              </a:ext>
            </a:extLst>
          </p:cNvPr>
          <p:cNvSpPr>
            <a:spLocks noGrp="1"/>
          </p:cNvSpPr>
          <p:nvPr>
            <p:ph type="title"/>
          </p:nvPr>
        </p:nvSpPr>
        <p:spPr>
          <a:xfrm>
            <a:off x="457081" y="116632"/>
            <a:ext cx="8229838"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4794E61B-426F-2196-F22A-0F6318EAA9F9}"/>
              </a:ext>
            </a:extLst>
          </p:cNvPr>
          <p:cNvSpPr>
            <a:spLocks noGrp="1"/>
          </p:cNvSpPr>
          <p:nvPr>
            <p:ph idx="1"/>
          </p:nvPr>
        </p:nvSpPr>
        <p:spPr>
          <a:xfrm>
            <a:off x="457081" y="1340768"/>
            <a:ext cx="8229838" cy="4296966"/>
          </a:xfrm>
        </p:spPr>
        <p:txBody>
          <a:bodyPr/>
          <a:lstStyle/>
          <a:p>
            <a:pPr marL="109537" indent="0">
              <a:buNone/>
            </a:pPr>
            <a:r>
              <a:rPr lang="zh-CN" altLang="en-US" sz="1800" dirty="0"/>
              <a:t>关于抽象类，下列说法正确的是：</a:t>
            </a:r>
          </a:p>
          <a:p>
            <a:pPr marL="109537" indent="0">
              <a:buNone/>
            </a:pPr>
            <a:endParaRPr lang="zh-CN" altLang="en-US" sz="1800" dirty="0"/>
          </a:p>
          <a:p>
            <a:pPr marL="109537" indent="0">
              <a:buNone/>
            </a:pPr>
            <a:r>
              <a:rPr lang="en-US" altLang="zh-CN" sz="1800" dirty="0"/>
              <a:t>A </a:t>
            </a:r>
            <a:r>
              <a:rPr lang="zh-CN" altLang="en-US" sz="1800" dirty="0"/>
              <a:t>纯虚函数与虚函数的声明语法相同</a:t>
            </a:r>
          </a:p>
          <a:p>
            <a:pPr marL="109537" indent="0">
              <a:buNone/>
            </a:pPr>
            <a:endParaRPr lang="zh-CN" altLang="en-US" sz="1800" dirty="0"/>
          </a:p>
          <a:p>
            <a:pPr marL="109537" indent="0">
              <a:buNone/>
            </a:pPr>
            <a:r>
              <a:rPr lang="en-US" altLang="zh-CN" sz="1800" dirty="0"/>
              <a:t>B </a:t>
            </a:r>
            <a:r>
              <a:rPr lang="zh-CN" altLang="en-US" sz="1800" dirty="0"/>
              <a:t>可用</a:t>
            </a:r>
            <a:r>
              <a:rPr lang="en-US" altLang="zh-CN" sz="1800" dirty="0"/>
              <a:t>new</a:t>
            </a:r>
            <a:r>
              <a:rPr lang="zh-CN" altLang="en-US" sz="1800" dirty="0"/>
              <a:t>操作符来生成抽象类的对象</a:t>
            </a:r>
          </a:p>
          <a:p>
            <a:pPr marL="109537" indent="0">
              <a:buNone/>
            </a:pPr>
            <a:endParaRPr lang="zh-CN" altLang="en-US" sz="1800" dirty="0"/>
          </a:p>
          <a:p>
            <a:pPr marL="109537" indent="0">
              <a:buNone/>
            </a:pPr>
            <a:r>
              <a:rPr lang="en-US" altLang="zh-CN" sz="1800" dirty="0"/>
              <a:t>C </a:t>
            </a:r>
            <a:r>
              <a:rPr lang="zh-CN" altLang="en-US" sz="1800" dirty="0"/>
              <a:t>带有纯虚函数的类称为抽象类</a:t>
            </a:r>
          </a:p>
        </p:txBody>
      </p:sp>
      <p:sp>
        <p:nvSpPr>
          <p:cNvPr id="4" name="灯片编号占位符 3">
            <a:extLst>
              <a:ext uri="{FF2B5EF4-FFF2-40B4-BE49-F238E27FC236}">
                <a16:creationId xmlns:a16="http://schemas.microsoft.com/office/drawing/2014/main" id="{8BEED69A-E697-E63D-42C9-206C0D9C581A}"/>
              </a:ext>
            </a:extLst>
          </p:cNvPr>
          <p:cNvSpPr>
            <a:spLocks noGrp="1"/>
          </p:cNvSpPr>
          <p:nvPr>
            <p:ph type="sldNum" sz="quarter" idx="4"/>
          </p:nvPr>
        </p:nvSpPr>
        <p:spPr/>
        <p:txBody>
          <a:bodyPr/>
          <a:lstStyle/>
          <a:p>
            <a:fld id="{C42A670E-4250-4C14-8323-982480E0B347}" type="slidenum">
              <a:rPr lang="zh-CN" altLang="en-US" smtClean="0"/>
              <a:pPr/>
              <a:t>64</a:t>
            </a:fld>
            <a:endParaRPr lang="zh-CN" altLang="en-US"/>
          </a:p>
        </p:txBody>
      </p:sp>
    </p:spTree>
    <p:extLst>
      <p:ext uri="{BB962C8B-B14F-4D97-AF65-F5344CB8AC3E}">
        <p14:creationId xmlns:p14="http://schemas.microsoft.com/office/powerpoint/2010/main" val="896846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3CD0-46E8-7641-E72E-6540A87E07B3}"/>
              </a:ext>
            </a:extLst>
          </p:cNvPr>
          <p:cNvSpPr>
            <a:spLocks noGrp="1"/>
          </p:cNvSpPr>
          <p:nvPr>
            <p:ph type="title"/>
          </p:nvPr>
        </p:nvSpPr>
        <p:spPr>
          <a:xfrm>
            <a:off x="323528" y="-27384"/>
            <a:ext cx="8229838" cy="1066800"/>
          </a:xfrm>
        </p:spPr>
        <p:txBody>
          <a:bodyPr/>
          <a:lstStyle/>
          <a:p>
            <a:r>
              <a:rPr lang="zh-CN" altLang="en-US" dirty="0"/>
              <a:t>多态类型与非多态类型</a:t>
            </a:r>
          </a:p>
        </p:txBody>
      </p:sp>
      <p:sp>
        <p:nvSpPr>
          <p:cNvPr id="3" name="内容占位符 2">
            <a:extLst>
              <a:ext uri="{FF2B5EF4-FFF2-40B4-BE49-F238E27FC236}">
                <a16:creationId xmlns:a16="http://schemas.microsoft.com/office/drawing/2014/main" id="{73027F54-89B1-F536-FCAF-160FE81CD58F}"/>
              </a:ext>
            </a:extLst>
          </p:cNvPr>
          <p:cNvSpPr>
            <a:spLocks noGrp="1"/>
          </p:cNvSpPr>
          <p:nvPr>
            <p:ph idx="1"/>
          </p:nvPr>
        </p:nvSpPr>
        <p:spPr>
          <a:xfrm>
            <a:off x="323528" y="1196752"/>
            <a:ext cx="8229838" cy="4296966"/>
          </a:xfrm>
        </p:spPr>
        <p:txBody>
          <a:bodyPr/>
          <a:lstStyle/>
          <a:p>
            <a:r>
              <a:rPr lang="zh-CN" altLang="en-US" sz="2400" dirty="0"/>
              <a:t>多态类型指有虚函数的类类型。</a:t>
            </a:r>
            <a:endParaRPr lang="en-US" altLang="zh-CN" sz="2400" dirty="0"/>
          </a:p>
          <a:p>
            <a:r>
              <a:rPr lang="zh-CN" altLang="en-US" sz="2400" dirty="0"/>
              <a:t>非多态类型指所有的其他类型。</a:t>
            </a:r>
            <a:endParaRPr lang="en-US" altLang="zh-CN" sz="2400" dirty="0"/>
          </a:p>
          <a:p>
            <a:endParaRPr lang="en-US" altLang="zh-CN" sz="2400" dirty="0"/>
          </a:p>
          <a:p>
            <a:r>
              <a:rPr lang="zh-CN" altLang="en-US" sz="2400" dirty="0"/>
              <a:t>两种类型的原则和理念有所不同。</a:t>
            </a:r>
            <a:endParaRPr lang="en-US" altLang="zh-CN" sz="2400" dirty="0"/>
          </a:p>
        </p:txBody>
      </p:sp>
      <p:sp>
        <p:nvSpPr>
          <p:cNvPr id="4" name="灯片编号占位符 3">
            <a:extLst>
              <a:ext uri="{FF2B5EF4-FFF2-40B4-BE49-F238E27FC236}">
                <a16:creationId xmlns:a16="http://schemas.microsoft.com/office/drawing/2014/main" id="{853CEC48-31DA-8F55-C707-0E5EA488E3A5}"/>
              </a:ext>
            </a:extLst>
          </p:cNvPr>
          <p:cNvSpPr>
            <a:spLocks noGrp="1"/>
          </p:cNvSpPr>
          <p:nvPr>
            <p:ph type="sldNum" sz="quarter" idx="4"/>
          </p:nvPr>
        </p:nvSpPr>
        <p:spPr/>
        <p:txBody>
          <a:bodyPr/>
          <a:lstStyle/>
          <a:p>
            <a:fld id="{C42A670E-4250-4C14-8323-982480E0B347}" type="slidenum">
              <a:rPr lang="zh-CN" altLang="en-US" smtClean="0"/>
              <a:pPr/>
              <a:t>65</a:t>
            </a:fld>
            <a:endParaRPr lang="zh-CN" altLang="en-US"/>
          </a:p>
        </p:txBody>
      </p:sp>
    </p:spTree>
    <p:extLst>
      <p:ext uri="{BB962C8B-B14F-4D97-AF65-F5344CB8AC3E}">
        <p14:creationId xmlns:p14="http://schemas.microsoft.com/office/powerpoint/2010/main" val="18123862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3CD0-46E8-7641-E72E-6540A87E07B3}"/>
              </a:ext>
            </a:extLst>
          </p:cNvPr>
          <p:cNvSpPr>
            <a:spLocks noGrp="1"/>
          </p:cNvSpPr>
          <p:nvPr>
            <p:ph type="title"/>
          </p:nvPr>
        </p:nvSpPr>
        <p:spPr>
          <a:xfrm>
            <a:off x="323528" y="-27384"/>
            <a:ext cx="8229838" cy="1066800"/>
          </a:xfrm>
        </p:spPr>
        <p:txBody>
          <a:bodyPr/>
          <a:lstStyle/>
          <a:p>
            <a:r>
              <a:rPr lang="zh-CN" altLang="en-US" dirty="0"/>
              <a:t>多态类型与非多态类型</a:t>
            </a:r>
          </a:p>
        </p:txBody>
      </p:sp>
      <p:sp>
        <p:nvSpPr>
          <p:cNvPr id="3" name="内容占位符 2">
            <a:extLst>
              <a:ext uri="{FF2B5EF4-FFF2-40B4-BE49-F238E27FC236}">
                <a16:creationId xmlns:a16="http://schemas.microsoft.com/office/drawing/2014/main" id="{73027F54-89B1-F536-FCAF-160FE81CD58F}"/>
              </a:ext>
            </a:extLst>
          </p:cNvPr>
          <p:cNvSpPr>
            <a:spLocks noGrp="1"/>
          </p:cNvSpPr>
          <p:nvPr>
            <p:ph idx="1"/>
          </p:nvPr>
        </p:nvSpPr>
        <p:spPr>
          <a:xfrm>
            <a:off x="323528" y="967005"/>
            <a:ext cx="8229838" cy="4296966"/>
          </a:xfrm>
        </p:spPr>
        <p:txBody>
          <a:bodyPr/>
          <a:lstStyle/>
          <a:p>
            <a:r>
              <a:rPr lang="zh-CN" altLang="en-US" sz="2200" dirty="0"/>
              <a:t>基类的指针可以指向派生类的对象。如果该基类是多态类型，那么通过该指针调用基类的虚函数，实际执行的操作谁决定？</a:t>
            </a:r>
            <a:endParaRPr lang="en-US" altLang="zh-CN" sz="2200" dirty="0"/>
          </a:p>
          <a:p>
            <a:pPr lvl="1"/>
            <a:r>
              <a:rPr lang="zh-CN" altLang="en-US" sz="2000" dirty="0"/>
              <a:t>派生类</a:t>
            </a:r>
            <a:endParaRPr lang="en-US" altLang="zh-CN" sz="2000" dirty="0"/>
          </a:p>
          <a:p>
            <a:pPr lvl="1"/>
            <a:r>
              <a:rPr lang="zh-CN" altLang="en-US" sz="2000" dirty="0"/>
              <a:t>对基类虚函数的调用可以反映派生类的特殊性（只继承接口，不继承实现）</a:t>
            </a:r>
            <a:endParaRPr lang="en-US" altLang="zh-CN" sz="2000" dirty="0"/>
          </a:p>
          <a:p>
            <a:r>
              <a:rPr lang="zh-CN" altLang="en-US" sz="2200" dirty="0"/>
              <a:t>设计多态类型的一个重要原则：把多态类型的析构函数设定为虚函数。</a:t>
            </a:r>
            <a:endParaRPr lang="en-US" altLang="zh-CN" sz="2200" dirty="0"/>
          </a:p>
        </p:txBody>
      </p:sp>
      <p:sp>
        <p:nvSpPr>
          <p:cNvPr id="4" name="灯片编号占位符 3">
            <a:extLst>
              <a:ext uri="{FF2B5EF4-FFF2-40B4-BE49-F238E27FC236}">
                <a16:creationId xmlns:a16="http://schemas.microsoft.com/office/drawing/2014/main" id="{853CEC48-31DA-8F55-C707-0E5EA488E3A5}"/>
              </a:ext>
            </a:extLst>
          </p:cNvPr>
          <p:cNvSpPr>
            <a:spLocks noGrp="1"/>
          </p:cNvSpPr>
          <p:nvPr>
            <p:ph type="sldNum" sz="quarter" idx="4"/>
          </p:nvPr>
        </p:nvSpPr>
        <p:spPr/>
        <p:txBody>
          <a:bodyPr/>
          <a:lstStyle/>
          <a:p>
            <a:fld id="{C42A670E-4250-4C14-8323-982480E0B347}" type="slidenum">
              <a:rPr lang="zh-CN" altLang="en-US" smtClean="0"/>
              <a:pPr/>
              <a:t>66</a:t>
            </a:fld>
            <a:endParaRPr lang="zh-CN" altLang="en-US"/>
          </a:p>
        </p:txBody>
      </p:sp>
      <p:sp>
        <p:nvSpPr>
          <p:cNvPr id="5" name="文本框 4">
            <a:extLst>
              <a:ext uri="{FF2B5EF4-FFF2-40B4-BE49-F238E27FC236}">
                <a16:creationId xmlns:a16="http://schemas.microsoft.com/office/drawing/2014/main" id="{031317DE-3147-325E-67A1-E66F7C19552F}"/>
              </a:ext>
            </a:extLst>
          </p:cNvPr>
          <p:cNvSpPr txBox="1"/>
          <p:nvPr/>
        </p:nvSpPr>
        <p:spPr>
          <a:xfrm>
            <a:off x="1217252" y="3474839"/>
            <a:ext cx="3744416" cy="2031325"/>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Food *f;</a:t>
            </a:r>
          </a:p>
          <a:p>
            <a:r>
              <a:rPr lang="en-US" altLang="zh-CN" sz="1800" dirty="0">
                <a:latin typeface="微软雅黑" panose="020B0503020204020204" pitchFamily="34" charset="-122"/>
                <a:ea typeface="微软雅黑" panose="020B0503020204020204" pitchFamily="34" charset="-122"/>
              </a:rPr>
              <a:t>if (</a:t>
            </a:r>
            <a:r>
              <a:rPr lang="en-US" altLang="zh-CN" sz="1800" dirty="0" err="1">
                <a:latin typeface="微软雅黑" panose="020B0503020204020204" pitchFamily="34" charset="-122"/>
                <a:ea typeface="微软雅黑" panose="020B0503020204020204" pitchFamily="34" charset="-122"/>
              </a:rPr>
              <a:t>weatherIsHot</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       f = new </a:t>
            </a:r>
            <a:r>
              <a:rPr lang="en-US" altLang="zh-CN" sz="1800" dirty="0" err="1">
                <a:latin typeface="微软雅黑" panose="020B0503020204020204" pitchFamily="34" charset="-122"/>
                <a:ea typeface="微软雅黑" panose="020B0503020204020204" pitchFamily="34" charset="-122"/>
              </a:rPr>
              <a:t>Icecream</a:t>
            </a:r>
            <a:r>
              <a:rPr lang="en-US" altLang="zh-CN" sz="1800" dirty="0">
                <a:latin typeface="微软雅黑" panose="020B0503020204020204" pitchFamily="34" charset="-122"/>
                <a:ea typeface="微软雅黑" panose="020B0503020204020204" pitchFamily="34" charset="-122"/>
              </a:rPr>
              <a:t>();</a:t>
            </a:r>
          </a:p>
          <a:p>
            <a:r>
              <a:rPr lang="en-US" altLang="zh-CN" sz="1800" dirty="0">
                <a:latin typeface="微软雅黑" panose="020B0503020204020204" pitchFamily="34" charset="-122"/>
                <a:ea typeface="微软雅黑" panose="020B0503020204020204" pitchFamily="34" charset="-122"/>
              </a:rPr>
              <a:t>else</a:t>
            </a:r>
          </a:p>
          <a:p>
            <a:r>
              <a:rPr lang="en-US" altLang="zh-CN" sz="1800" dirty="0">
                <a:latin typeface="微软雅黑" panose="020B0503020204020204" pitchFamily="34" charset="-122"/>
                <a:ea typeface="微软雅黑" panose="020B0503020204020204" pitchFamily="34" charset="-122"/>
              </a:rPr>
              <a:t>       f = new Chocolate();</a:t>
            </a:r>
          </a:p>
          <a:p>
            <a:r>
              <a:rPr lang="en-US" altLang="zh-CN" sz="1800" dirty="0">
                <a:latin typeface="微软雅黑" panose="020B0503020204020204" pitchFamily="34" charset="-122"/>
                <a:ea typeface="微软雅黑" panose="020B0503020204020204" pitchFamily="34" charset="-122"/>
              </a:rPr>
              <a:t>eat(f);</a:t>
            </a:r>
          </a:p>
          <a:p>
            <a:r>
              <a:rPr lang="en-US" altLang="zh-CN" sz="1800" dirty="0">
                <a:latin typeface="微软雅黑" panose="020B0503020204020204" pitchFamily="34" charset="-122"/>
                <a:ea typeface="微软雅黑" panose="020B0503020204020204" pitchFamily="34" charset="-122"/>
              </a:rPr>
              <a:t>delete f;</a:t>
            </a:r>
            <a:endParaRPr lang="zh-CN" altLang="en-US"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6B3FE82-B8EF-1B7B-C217-9C1BE675432C}"/>
              </a:ext>
            </a:extLst>
          </p:cNvPr>
          <p:cNvSpPr txBox="1"/>
          <p:nvPr/>
        </p:nvSpPr>
        <p:spPr>
          <a:xfrm>
            <a:off x="4768859" y="3767227"/>
            <a:ext cx="3157889" cy="1323439"/>
          </a:xfrm>
          <a:prstGeom prst="rect">
            <a:avLst/>
          </a:prstGeom>
          <a:noFill/>
        </p:spPr>
        <p:txBody>
          <a:bodyPr wrap="square" rtlCol="0">
            <a:spAutoFit/>
          </a:bodyPr>
          <a:lstStyle/>
          <a:p>
            <a:r>
              <a:rPr lang="zh-CN" altLang="en-US" sz="2000" dirty="0">
                <a:solidFill>
                  <a:schemeClr val="accent3"/>
                </a:solidFill>
                <a:latin typeface="微软雅黑" panose="020B0503020204020204" pitchFamily="34" charset="-122"/>
                <a:ea typeface="微软雅黑" panose="020B0503020204020204" pitchFamily="34" charset="-122"/>
              </a:rPr>
              <a:t>必须将</a:t>
            </a:r>
            <a:r>
              <a:rPr lang="en-US" altLang="zh-CN" sz="2000" dirty="0">
                <a:solidFill>
                  <a:schemeClr val="accent3"/>
                </a:solidFill>
                <a:latin typeface="微软雅黑" panose="020B0503020204020204" pitchFamily="34" charset="-122"/>
                <a:ea typeface="微软雅黑" panose="020B0503020204020204" pitchFamily="34" charset="-122"/>
              </a:rPr>
              <a:t>Food</a:t>
            </a:r>
            <a:r>
              <a:rPr lang="zh-CN" altLang="en-US" sz="2000" dirty="0">
                <a:solidFill>
                  <a:schemeClr val="accent3"/>
                </a:solidFill>
                <a:latin typeface="微软雅黑" panose="020B0503020204020204" pitchFamily="34" charset="-122"/>
                <a:ea typeface="微软雅黑" panose="020B0503020204020204" pitchFamily="34" charset="-122"/>
              </a:rPr>
              <a:t>的析构函数声明为虚函数，避免通过指针删除一个对象时发生不确定行为。</a:t>
            </a:r>
          </a:p>
        </p:txBody>
      </p:sp>
    </p:spTree>
    <p:extLst>
      <p:ext uri="{BB962C8B-B14F-4D97-AF65-F5344CB8AC3E}">
        <p14:creationId xmlns:p14="http://schemas.microsoft.com/office/powerpoint/2010/main" val="22159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F3CD0-46E8-7641-E72E-6540A87E07B3}"/>
              </a:ext>
            </a:extLst>
          </p:cNvPr>
          <p:cNvSpPr>
            <a:spLocks noGrp="1"/>
          </p:cNvSpPr>
          <p:nvPr>
            <p:ph type="title"/>
          </p:nvPr>
        </p:nvSpPr>
        <p:spPr>
          <a:xfrm>
            <a:off x="323528" y="-27384"/>
            <a:ext cx="8229838" cy="1066800"/>
          </a:xfrm>
        </p:spPr>
        <p:txBody>
          <a:bodyPr/>
          <a:lstStyle/>
          <a:p>
            <a:r>
              <a:rPr lang="zh-CN" altLang="en-US" dirty="0"/>
              <a:t>多态类型与非多态类型</a:t>
            </a:r>
          </a:p>
        </p:txBody>
      </p:sp>
      <p:sp>
        <p:nvSpPr>
          <p:cNvPr id="3" name="内容占位符 2">
            <a:extLst>
              <a:ext uri="{FF2B5EF4-FFF2-40B4-BE49-F238E27FC236}">
                <a16:creationId xmlns:a16="http://schemas.microsoft.com/office/drawing/2014/main" id="{73027F54-89B1-F536-FCAF-160FE81CD58F}"/>
              </a:ext>
            </a:extLst>
          </p:cNvPr>
          <p:cNvSpPr>
            <a:spLocks noGrp="1"/>
          </p:cNvSpPr>
          <p:nvPr>
            <p:ph idx="1"/>
          </p:nvPr>
        </p:nvSpPr>
        <p:spPr>
          <a:xfrm>
            <a:off x="323528" y="967005"/>
            <a:ext cx="8229838" cy="4296966"/>
          </a:xfrm>
        </p:spPr>
        <p:txBody>
          <a:bodyPr/>
          <a:lstStyle/>
          <a:p>
            <a:r>
              <a:rPr lang="zh-CN" altLang="en-US" sz="2200" dirty="0"/>
              <a:t>对于非多态类型，如果将其作为基类，通过基类指针所做的操作，只能是基类本身的操作。</a:t>
            </a:r>
            <a:endParaRPr lang="en-US" altLang="zh-CN" sz="2200" dirty="0"/>
          </a:p>
          <a:p>
            <a:r>
              <a:rPr lang="zh-CN" altLang="en-US" sz="2200" dirty="0"/>
              <a:t>派生类不仅继承了基类的接口，也继承了基类的实现。</a:t>
            </a:r>
            <a:endParaRPr lang="en-US" altLang="zh-CN" sz="2200" dirty="0"/>
          </a:p>
          <a:p>
            <a:r>
              <a:rPr lang="zh-CN" altLang="en-US" sz="2200" dirty="0"/>
              <a:t>还有必要继承么？这样的效果还能通过什么方式实现？</a:t>
            </a:r>
            <a:endParaRPr lang="en-US" altLang="zh-CN" sz="2200" dirty="0"/>
          </a:p>
          <a:p>
            <a:r>
              <a:rPr lang="zh-CN" altLang="en-US" sz="2200" dirty="0"/>
              <a:t>此外，由于基类不具有虚析构函数，进行派生时，删除派生类的堆对象只能通过派生类的指针。</a:t>
            </a:r>
            <a:endParaRPr lang="en-US" altLang="zh-CN" sz="2200" dirty="0"/>
          </a:p>
          <a:p>
            <a:r>
              <a:rPr lang="zh-CN" altLang="en-US" sz="2200" dirty="0">
                <a:solidFill>
                  <a:schemeClr val="accent3"/>
                </a:solidFill>
              </a:rPr>
              <a:t>对非多态类的公有继承，应当慎重，而且一般没有太大必要。</a:t>
            </a:r>
            <a:endParaRPr lang="en-US" altLang="zh-CN" sz="2200" dirty="0">
              <a:solidFill>
                <a:schemeClr val="accent3"/>
              </a:solidFill>
            </a:endParaRPr>
          </a:p>
          <a:p>
            <a:endParaRPr lang="en-US" altLang="zh-CN" sz="2200" dirty="0"/>
          </a:p>
        </p:txBody>
      </p:sp>
      <p:sp>
        <p:nvSpPr>
          <p:cNvPr id="4" name="灯片编号占位符 3">
            <a:extLst>
              <a:ext uri="{FF2B5EF4-FFF2-40B4-BE49-F238E27FC236}">
                <a16:creationId xmlns:a16="http://schemas.microsoft.com/office/drawing/2014/main" id="{853CEC48-31DA-8F55-C707-0E5EA488E3A5}"/>
              </a:ext>
            </a:extLst>
          </p:cNvPr>
          <p:cNvSpPr>
            <a:spLocks noGrp="1"/>
          </p:cNvSpPr>
          <p:nvPr>
            <p:ph type="sldNum" sz="quarter" idx="4"/>
          </p:nvPr>
        </p:nvSpPr>
        <p:spPr/>
        <p:txBody>
          <a:bodyPr/>
          <a:lstStyle/>
          <a:p>
            <a:fld id="{C42A670E-4250-4C14-8323-982480E0B347}" type="slidenum">
              <a:rPr lang="zh-CN" altLang="en-US" smtClean="0"/>
              <a:pPr/>
              <a:t>67</a:t>
            </a:fld>
            <a:endParaRPr lang="zh-CN" altLang="en-US"/>
          </a:p>
        </p:txBody>
      </p:sp>
      <p:graphicFrame>
        <p:nvGraphicFramePr>
          <p:cNvPr id="7" name="图示 6">
            <a:extLst>
              <a:ext uri="{FF2B5EF4-FFF2-40B4-BE49-F238E27FC236}">
                <a16:creationId xmlns:a16="http://schemas.microsoft.com/office/drawing/2014/main" id="{A8B12EA8-7059-6B2A-C4F5-4776FA7AF3DB}"/>
              </a:ext>
            </a:extLst>
          </p:cNvPr>
          <p:cNvGraphicFramePr/>
          <p:nvPr>
            <p:extLst>
              <p:ext uri="{D42A27DB-BD31-4B8C-83A1-F6EECF244321}">
                <p14:modId xmlns:p14="http://schemas.microsoft.com/office/powerpoint/2010/main" val="169094599"/>
              </p:ext>
            </p:extLst>
          </p:nvPr>
        </p:nvGraphicFramePr>
        <p:xfrm>
          <a:off x="937375" y="2708920"/>
          <a:ext cx="7022149" cy="4311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929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E0887-F5C3-D58F-7A63-B639BE221680}"/>
              </a:ext>
            </a:extLst>
          </p:cNvPr>
          <p:cNvSpPr>
            <a:spLocks noGrp="1"/>
          </p:cNvSpPr>
          <p:nvPr>
            <p:ph type="title"/>
          </p:nvPr>
        </p:nvSpPr>
        <p:spPr>
          <a:xfrm>
            <a:off x="323528" y="0"/>
            <a:ext cx="8229838" cy="1066800"/>
          </a:xfrm>
        </p:spPr>
        <p:txBody>
          <a:bodyPr/>
          <a:lstStyle/>
          <a:p>
            <a:r>
              <a:rPr lang="zh-CN" altLang="en-US" dirty="0"/>
              <a:t>运行时类型识别</a:t>
            </a:r>
          </a:p>
        </p:txBody>
      </p:sp>
      <p:sp>
        <p:nvSpPr>
          <p:cNvPr id="3" name="内容占位符 2">
            <a:extLst>
              <a:ext uri="{FF2B5EF4-FFF2-40B4-BE49-F238E27FC236}">
                <a16:creationId xmlns:a16="http://schemas.microsoft.com/office/drawing/2014/main" id="{ED2212F1-66DA-B805-CEBA-31F75A27AD48}"/>
              </a:ext>
            </a:extLst>
          </p:cNvPr>
          <p:cNvSpPr>
            <a:spLocks noGrp="1"/>
          </p:cNvSpPr>
          <p:nvPr>
            <p:ph idx="1"/>
          </p:nvPr>
        </p:nvSpPr>
        <p:spPr>
          <a:xfrm>
            <a:off x="298329" y="1124387"/>
            <a:ext cx="8229838" cy="4296966"/>
          </a:xfrm>
        </p:spPr>
        <p:txBody>
          <a:bodyPr/>
          <a:lstStyle/>
          <a:p>
            <a:r>
              <a:rPr lang="zh-CN" altLang="en-US" sz="2400" dirty="0"/>
              <a:t>前导：基类向派生类的转换及其安全性问题</a:t>
            </a:r>
            <a:endParaRPr lang="en-US" altLang="zh-CN" sz="2400" dirty="0"/>
          </a:p>
          <a:p>
            <a:pPr lvl="1"/>
            <a:r>
              <a:rPr lang="zh-CN" altLang="en-US" sz="2000" dirty="0"/>
              <a:t>派生类指针可以隐含转换为基类指针</a:t>
            </a:r>
            <a:endParaRPr lang="en-US" altLang="zh-CN" sz="2000" dirty="0"/>
          </a:p>
          <a:p>
            <a:pPr lvl="1"/>
            <a:r>
              <a:rPr lang="en-US" altLang="zh-CN" sz="2000" dirty="0"/>
              <a:t>Base *pb = new Derived();</a:t>
            </a:r>
          </a:p>
          <a:p>
            <a:pPr lvl="1"/>
            <a:r>
              <a:rPr lang="zh-CN" altLang="en-US" sz="2000" dirty="0"/>
              <a:t>而基类指针要想转换为派生类指针，则一定要显式地进行</a:t>
            </a:r>
            <a:endParaRPr lang="en-US" altLang="zh-CN" sz="2000" dirty="0"/>
          </a:p>
          <a:p>
            <a:pPr lvl="1"/>
            <a:r>
              <a:rPr lang="en-US" altLang="zh-CN" sz="2000" dirty="0"/>
              <a:t>Derived *pd = </a:t>
            </a:r>
            <a:r>
              <a:rPr lang="en-US" altLang="zh-CN" sz="2000" dirty="0" err="1"/>
              <a:t>static_cast</a:t>
            </a:r>
            <a:r>
              <a:rPr lang="en-US" altLang="zh-CN" sz="2000" dirty="0"/>
              <a:t>&lt;Derived *&gt;(pb);</a:t>
            </a:r>
          </a:p>
          <a:p>
            <a:pPr lvl="1"/>
            <a:r>
              <a:rPr lang="zh-CN" altLang="en-US" sz="2000" dirty="0"/>
              <a:t>引用同理</a:t>
            </a:r>
            <a:endParaRPr lang="en-US" altLang="zh-CN" sz="2000" dirty="0"/>
          </a:p>
          <a:p>
            <a:pPr lvl="1"/>
            <a:endParaRPr lang="zh-CN" altLang="en-US" sz="2000" dirty="0"/>
          </a:p>
        </p:txBody>
      </p:sp>
      <p:sp>
        <p:nvSpPr>
          <p:cNvPr id="4" name="灯片编号占位符 3">
            <a:extLst>
              <a:ext uri="{FF2B5EF4-FFF2-40B4-BE49-F238E27FC236}">
                <a16:creationId xmlns:a16="http://schemas.microsoft.com/office/drawing/2014/main" id="{8384015D-175E-F686-640E-DF96288179A2}"/>
              </a:ext>
            </a:extLst>
          </p:cNvPr>
          <p:cNvSpPr>
            <a:spLocks noGrp="1"/>
          </p:cNvSpPr>
          <p:nvPr>
            <p:ph type="sldNum" sz="quarter" idx="4"/>
          </p:nvPr>
        </p:nvSpPr>
        <p:spPr/>
        <p:txBody>
          <a:bodyPr/>
          <a:lstStyle/>
          <a:p>
            <a:fld id="{C42A670E-4250-4C14-8323-982480E0B347}" type="slidenum">
              <a:rPr lang="zh-CN" altLang="en-US" smtClean="0"/>
              <a:pPr/>
              <a:t>68</a:t>
            </a:fld>
            <a:endParaRPr lang="zh-CN" altLang="en-US"/>
          </a:p>
        </p:txBody>
      </p:sp>
    </p:spTree>
    <p:extLst>
      <p:ext uri="{BB962C8B-B14F-4D97-AF65-F5344CB8AC3E}">
        <p14:creationId xmlns:p14="http://schemas.microsoft.com/office/powerpoint/2010/main" val="36710106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E0887-F5C3-D58F-7A63-B639BE221680}"/>
              </a:ext>
            </a:extLst>
          </p:cNvPr>
          <p:cNvSpPr>
            <a:spLocks noGrp="1"/>
          </p:cNvSpPr>
          <p:nvPr>
            <p:ph type="title"/>
          </p:nvPr>
        </p:nvSpPr>
        <p:spPr>
          <a:xfrm>
            <a:off x="323528" y="0"/>
            <a:ext cx="8229838" cy="1066800"/>
          </a:xfrm>
        </p:spPr>
        <p:txBody>
          <a:bodyPr/>
          <a:lstStyle/>
          <a:p>
            <a:r>
              <a:rPr lang="zh-CN" altLang="en-US" dirty="0"/>
              <a:t>运行时类型识别</a:t>
            </a:r>
          </a:p>
        </p:txBody>
      </p:sp>
      <p:sp>
        <p:nvSpPr>
          <p:cNvPr id="3" name="内容占位符 2">
            <a:extLst>
              <a:ext uri="{FF2B5EF4-FFF2-40B4-BE49-F238E27FC236}">
                <a16:creationId xmlns:a16="http://schemas.microsoft.com/office/drawing/2014/main" id="{ED2212F1-66DA-B805-CEBA-31F75A27AD48}"/>
              </a:ext>
            </a:extLst>
          </p:cNvPr>
          <p:cNvSpPr>
            <a:spLocks noGrp="1"/>
          </p:cNvSpPr>
          <p:nvPr>
            <p:ph idx="1"/>
          </p:nvPr>
        </p:nvSpPr>
        <p:spPr>
          <a:xfrm>
            <a:off x="298329" y="1124387"/>
            <a:ext cx="8229838" cy="4296966"/>
          </a:xfrm>
        </p:spPr>
        <p:txBody>
          <a:bodyPr/>
          <a:lstStyle/>
          <a:p>
            <a:r>
              <a:rPr lang="zh-CN" altLang="en-US" sz="2400" dirty="0"/>
              <a:t>前导：基类向派生类的转换及其安全性问题</a:t>
            </a:r>
            <a:endParaRPr lang="en-US" altLang="zh-CN" sz="2400" dirty="0"/>
          </a:p>
          <a:p>
            <a:pPr lvl="1"/>
            <a:r>
              <a:rPr lang="zh-CN" altLang="en-US" sz="2000" dirty="0"/>
              <a:t>需要注意的是（</a:t>
            </a:r>
            <a:r>
              <a:rPr lang="en-US" altLang="zh-CN" sz="2000" dirty="0"/>
              <a:t>1</a:t>
            </a:r>
            <a:r>
              <a:rPr lang="zh-CN" altLang="en-US" sz="2000" dirty="0"/>
              <a:t>）基类对象一般无法被显式转换为派生类对象。</a:t>
            </a:r>
            <a:endParaRPr lang="en-US" altLang="zh-CN" sz="2000" dirty="0"/>
          </a:p>
          <a:p>
            <a:pPr lvl="1"/>
            <a:r>
              <a:rPr lang="en-US" altLang="zh-CN" sz="2000" dirty="0"/>
              <a:t>Base b;</a:t>
            </a:r>
          </a:p>
          <a:p>
            <a:pPr lvl="1"/>
            <a:r>
              <a:rPr lang="en-US" altLang="zh-CN" sz="2000" dirty="0"/>
              <a:t>Derived d = </a:t>
            </a:r>
            <a:r>
              <a:rPr lang="en-US" altLang="zh-CN" sz="2000" dirty="0" err="1"/>
              <a:t>static_cast</a:t>
            </a:r>
            <a:r>
              <a:rPr lang="en-US" altLang="zh-CN" sz="2000" dirty="0"/>
              <a:t>&lt;Derived&gt;(b);</a:t>
            </a:r>
          </a:p>
          <a:p>
            <a:pPr lvl="1"/>
            <a:r>
              <a:rPr lang="zh-CN" altLang="en-US" sz="2000" dirty="0"/>
              <a:t>不合法！</a:t>
            </a:r>
            <a:endParaRPr lang="en-US" altLang="zh-CN" sz="2000" dirty="0"/>
          </a:p>
          <a:p>
            <a:pPr lvl="1"/>
            <a:r>
              <a:rPr lang="zh-CN" altLang="en-US" sz="2000" dirty="0"/>
              <a:t>指针和引用可以转换，是因为不涉及创建新的对象。创建对象就要调用构造函数，</a:t>
            </a:r>
            <a:r>
              <a:rPr lang="en-US" altLang="zh-CN" sz="2000" dirty="0"/>
              <a:t>Derived</a:t>
            </a:r>
            <a:r>
              <a:rPr lang="zh-CN" altLang="en-US" sz="2000" dirty="0"/>
              <a:t>中只要没有显式定义接收</a:t>
            </a:r>
            <a:r>
              <a:rPr lang="en-US" altLang="zh-CN" sz="2000" dirty="0"/>
              <a:t>Base</a:t>
            </a:r>
            <a:r>
              <a:rPr lang="zh-CN" altLang="en-US" sz="2000" dirty="0"/>
              <a:t>类型参数的构造函数，这种转换就没有办法执行。</a:t>
            </a:r>
          </a:p>
        </p:txBody>
      </p:sp>
      <p:sp>
        <p:nvSpPr>
          <p:cNvPr id="4" name="灯片编号占位符 3">
            <a:extLst>
              <a:ext uri="{FF2B5EF4-FFF2-40B4-BE49-F238E27FC236}">
                <a16:creationId xmlns:a16="http://schemas.microsoft.com/office/drawing/2014/main" id="{8384015D-175E-F686-640E-DF96288179A2}"/>
              </a:ext>
            </a:extLst>
          </p:cNvPr>
          <p:cNvSpPr>
            <a:spLocks noGrp="1"/>
          </p:cNvSpPr>
          <p:nvPr>
            <p:ph type="sldNum" sz="quarter" idx="4"/>
          </p:nvPr>
        </p:nvSpPr>
        <p:spPr/>
        <p:txBody>
          <a:bodyPr/>
          <a:lstStyle/>
          <a:p>
            <a:fld id="{C42A670E-4250-4C14-8323-982480E0B347}" type="slidenum">
              <a:rPr lang="zh-CN" altLang="en-US" smtClean="0"/>
              <a:pPr/>
              <a:t>69</a:t>
            </a:fld>
            <a:endParaRPr lang="zh-CN" altLang="en-US"/>
          </a:p>
        </p:txBody>
      </p:sp>
    </p:spTree>
    <p:extLst>
      <p:ext uri="{BB962C8B-B14F-4D97-AF65-F5344CB8AC3E}">
        <p14:creationId xmlns:p14="http://schemas.microsoft.com/office/powerpoint/2010/main" val="11585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081" y="-27384"/>
            <a:ext cx="8229838" cy="1066800"/>
          </a:xfrm>
        </p:spPr>
        <p:txBody>
          <a:bodyPr/>
          <a:lstStyle/>
          <a:p>
            <a:r>
              <a:rPr lang="zh-CN" altLang="en-US" sz="3600" dirty="0"/>
              <a:t>运算符重载的意义</a:t>
            </a:r>
          </a:p>
        </p:txBody>
      </p:sp>
      <p:sp>
        <p:nvSpPr>
          <p:cNvPr id="15363" name="内容占位符 2"/>
          <p:cNvSpPr>
            <a:spLocks noGrp="1"/>
          </p:cNvSpPr>
          <p:nvPr>
            <p:ph idx="1"/>
          </p:nvPr>
        </p:nvSpPr>
        <p:spPr>
          <a:xfrm>
            <a:off x="433726" y="908720"/>
            <a:ext cx="8229838" cy="4296966"/>
          </a:xfrm>
        </p:spPr>
        <p:txBody>
          <a:bodyPr/>
          <a:lstStyle/>
          <a:p>
            <a:pPr eaLnBrk="1" hangingPunct="1">
              <a:lnSpc>
                <a:spcPct val="130000"/>
              </a:lnSpc>
            </a:pPr>
            <a:r>
              <a:rPr lang="zh-CN" altLang="en-US" sz="2300" dirty="0"/>
              <a:t>运算符重载是对已有的运算符赋予多重含义，使同一个运算符作用于不同类型的数据时导致不同的行为。</a:t>
            </a:r>
            <a:endParaRPr lang="en-US" altLang="zh-CN" sz="2300" dirty="0"/>
          </a:p>
          <a:p>
            <a:pPr eaLnBrk="1" hangingPunct="1">
              <a:lnSpc>
                <a:spcPct val="130000"/>
              </a:lnSpc>
            </a:pPr>
            <a:r>
              <a:rPr lang="zh-CN" altLang="en-US" sz="2300" dirty="0"/>
              <a:t>针对自定义的类，可以对原有运算符进行重载。</a:t>
            </a:r>
            <a:endParaRPr lang="en-US" altLang="zh-CN" sz="2300" dirty="0"/>
          </a:p>
          <a:p>
            <a:pPr eaLnBrk="1" hangingPunct="1">
              <a:lnSpc>
                <a:spcPct val="130000"/>
              </a:lnSpc>
            </a:pPr>
            <a:r>
              <a:rPr lang="zh-CN" altLang="en-US" sz="2300" dirty="0"/>
              <a:t>运算符重在的实质是函数重载。把</a:t>
            </a:r>
            <a:r>
              <a:rPr lang="zh-CN" altLang="en-US" sz="2300" dirty="0">
                <a:solidFill>
                  <a:srgbClr val="7030A0"/>
                </a:solidFill>
              </a:rPr>
              <a:t>指定的运算表达式转化为对运算符函数的调用</a:t>
            </a:r>
            <a:r>
              <a:rPr lang="zh-CN" altLang="en-US" sz="2300" dirty="0"/>
              <a:t>，</a:t>
            </a:r>
            <a:r>
              <a:rPr lang="zh-CN" altLang="en-US" sz="2300" dirty="0">
                <a:solidFill>
                  <a:srgbClr val="7030A0"/>
                </a:solidFill>
              </a:rPr>
              <a:t>运算对象转化为运算符函数的实参</a:t>
            </a:r>
            <a:r>
              <a:rPr lang="zh-CN" altLang="en-US" sz="2300" dirty="0"/>
              <a:t>。</a:t>
            </a:r>
            <a:endParaRPr lang="en-US" altLang="zh-CN" sz="2300" dirty="0"/>
          </a:p>
          <a:p>
            <a:pPr eaLnBrk="1" hangingPunct="1">
              <a:lnSpc>
                <a:spcPct val="130000"/>
              </a:lnSpc>
            </a:pPr>
            <a:r>
              <a:rPr lang="zh-CN" altLang="en-US" sz="2300" dirty="0"/>
              <a:t>例如：</a:t>
            </a:r>
            <a:endParaRPr lang="en-US" altLang="zh-CN" sz="2300" dirty="0"/>
          </a:p>
          <a:p>
            <a:pPr lvl="1" eaLnBrk="1" hangingPunct="1">
              <a:lnSpc>
                <a:spcPct val="130000"/>
              </a:lnSpc>
            </a:pPr>
            <a:r>
              <a:rPr lang="zh-CN" altLang="en-US" sz="2000" dirty="0"/>
              <a:t>使复数类的对象可以用“</a:t>
            </a:r>
            <a:r>
              <a:rPr lang="en-US" altLang="zh-CN" sz="2000" dirty="0"/>
              <a:t>+</a:t>
            </a:r>
            <a:r>
              <a:rPr lang="zh-CN" altLang="en-US" sz="2000" dirty="0"/>
              <a:t>”运算符实现加法；</a:t>
            </a:r>
            <a:endParaRPr lang="en-US" altLang="zh-CN" sz="2000" dirty="0"/>
          </a:p>
          <a:p>
            <a:pPr lvl="1" eaLnBrk="1" hangingPunct="1">
              <a:lnSpc>
                <a:spcPct val="130000"/>
              </a:lnSpc>
            </a:pPr>
            <a:r>
              <a:rPr lang="zh-CN" altLang="en-US" sz="2000" dirty="0"/>
              <a:t>是时钟类对象可以用“</a:t>
            </a:r>
            <a:r>
              <a:rPr lang="en-US" altLang="zh-CN" sz="2000" dirty="0"/>
              <a:t>++</a:t>
            </a:r>
            <a:r>
              <a:rPr lang="zh-CN" altLang="en-US" sz="2000" dirty="0"/>
              <a:t>”运算符实现时间增加</a:t>
            </a:r>
            <a:r>
              <a:rPr lang="en-US" altLang="zh-CN" sz="2000" dirty="0"/>
              <a:t>1</a:t>
            </a:r>
            <a:r>
              <a:rPr lang="zh-CN" altLang="en-US" sz="2000" dirty="0"/>
              <a:t>秒。</a:t>
            </a:r>
            <a:endParaRPr lang="en-US" altLang="zh-CN" sz="2000" dirty="0"/>
          </a:p>
        </p:txBody>
      </p:sp>
      <p:sp>
        <p:nvSpPr>
          <p:cNvPr id="3" name="灯片编号占位符 2">
            <a:extLst>
              <a:ext uri="{FF2B5EF4-FFF2-40B4-BE49-F238E27FC236}">
                <a16:creationId xmlns:a16="http://schemas.microsoft.com/office/drawing/2014/main" id="{C84BD1D7-619F-47F5-9FC5-60D4E0E96A5C}"/>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7</a:t>
            </a:fld>
            <a:endParaRPr lang="en-US" altLang="zh-CN">
              <a:solidFill>
                <a:prstClr val="white"/>
              </a:solidFill>
            </a:endParaRPr>
          </a:p>
        </p:txBody>
      </p:sp>
    </p:spTree>
    <p:extLst>
      <p:ext uri="{BB962C8B-B14F-4D97-AF65-F5344CB8AC3E}">
        <p14:creationId xmlns:p14="http://schemas.microsoft.com/office/powerpoint/2010/main" val="27090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E0887-F5C3-D58F-7A63-B639BE221680}"/>
              </a:ext>
            </a:extLst>
          </p:cNvPr>
          <p:cNvSpPr>
            <a:spLocks noGrp="1"/>
          </p:cNvSpPr>
          <p:nvPr>
            <p:ph type="title"/>
          </p:nvPr>
        </p:nvSpPr>
        <p:spPr>
          <a:xfrm>
            <a:off x="323528" y="0"/>
            <a:ext cx="8229838" cy="1066800"/>
          </a:xfrm>
        </p:spPr>
        <p:txBody>
          <a:bodyPr/>
          <a:lstStyle/>
          <a:p>
            <a:r>
              <a:rPr lang="zh-CN" altLang="en-US" dirty="0"/>
              <a:t>运行时类型识别</a:t>
            </a:r>
          </a:p>
        </p:txBody>
      </p:sp>
      <p:sp>
        <p:nvSpPr>
          <p:cNvPr id="3" name="内容占位符 2">
            <a:extLst>
              <a:ext uri="{FF2B5EF4-FFF2-40B4-BE49-F238E27FC236}">
                <a16:creationId xmlns:a16="http://schemas.microsoft.com/office/drawing/2014/main" id="{ED2212F1-66DA-B805-CEBA-31F75A27AD48}"/>
              </a:ext>
            </a:extLst>
          </p:cNvPr>
          <p:cNvSpPr>
            <a:spLocks noGrp="1"/>
          </p:cNvSpPr>
          <p:nvPr>
            <p:ph idx="1"/>
          </p:nvPr>
        </p:nvSpPr>
        <p:spPr>
          <a:xfrm>
            <a:off x="298329" y="1124387"/>
            <a:ext cx="8229838" cy="4296966"/>
          </a:xfrm>
        </p:spPr>
        <p:txBody>
          <a:bodyPr/>
          <a:lstStyle/>
          <a:p>
            <a:r>
              <a:rPr lang="zh-CN" altLang="en-US" sz="2400" dirty="0"/>
              <a:t>前导：基类向派生类的转换及其安全性问题</a:t>
            </a:r>
            <a:endParaRPr lang="en-US" altLang="zh-CN" sz="2400" dirty="0"/>
          </a:p>
          <a:p>
            <a:pPr lvl="1"/>
            <a:r>
              <a:rPr lang="zh-CN" altLang="en-US" sz="2000" dirty="0"/>
              <a:t>需要注意的是（</a:t>
            </a:r>
            <a:r>
              <a:rPr lang="en-US" altLang="zh-CN" sz="2000" dirty="0"/>
              <a:t>2</a:t>
            </a:r>
            <a:r>
              <a:rPr lang="zh-CN" altLang="en-US" sz="2000" dirty="0"/>
              <a:t>）确保被转换的指针和引用所指向或引用的对象符合转换的目的类型</a:t>
            </a:r>
            <a:endParaRPr lang="en-US" altLang="zh-CN" sz="2000" dirty="0"/>
          </a:p>
          <a:p>
            <a:pPr lvl="1"/>
            <a:r>
              <a:rPr lang="en-US" altLang="zh-CN" sz="2000" dirty="0"/>
              <a:t>Derived *pd = </a:t>
            </a:r>
            <a:r>
              <a:rPr lang="en-US" altLang="zh-CN" sz="2000" dirty="0" err="1"/>
              <a:t>static_cast</a:t>
            </a:r>
            <a:r>
              <a:rPr lang="en-US" altLang="zh-CN" sz="2000" dirty="0"/>
              <a:t>&lt;Derived *&gt;(pb);</a:t>
            </a:r>
          </a:p>
          <a:p>
            <a:pPr lvl="1"/>
            <a:r>
              <a:rPr lang="zh-CN" altLang="en-US" sz="2000" dirty="0"/>
              <a:t>一定要保证</a:t>
            </a:r>
            <a:r>
              <a:rPr lang="en-US" altLang="zh-CN" sz="2000" dirty="0"/>
              <a:t>pb</a:t>
            </a:r>
            <a:r>
              <a:rPr lang="zh-CN" altLang="en-US" sz="2000" dirty="0"/>
              <a:t>所指向的对象具有</a:t>
            </a:r>
            <a:r>
              <a:rPr lang="en-US" altLang="zh-CN" sz="2000" dirty="0"/>
              <a:t>Derived</a:t>
            </a:r>
            <a:r>
              <a:rPr lang="zh-CN" altLang="en-US" sz="2000" dirty="0"/>
              <a:t>类型，或者</a:t>
            </a:r>
            <a:r>
              <a:rPr lang="en-US" altLang="zh-CN" sz="2000" dirty="0"/>
              <a:t>Derived</a:t>
            </a:r>
            <a:r>
              <a:rPr lang="zh-CN" altLang="en-US" sz="2000" dirty="0"/>
              <a:t>类型的派生类。</a:t>
            </a:r>
            <a:endParaRPr lang="en-US" altLang="zh-CN" sz="2000" dirty="0"/>
          </a:p>
          <a:p>
            <a:pPr lvl="1"/>
            <a:r>
              <a:rPr lang="zh-CN" altLang="en-US" sz="2000" dirty="0"/>
              <a:t>如果不满足这个条件，</a:t>
            </a:r>
            <a:r>
              <a:rPr lang="en-US" altLang="zh-CN" sz="2000" dirty="0"/>
              <a:t>pb</a:t>
            </a:r>
            <a:r>
              <a:rPr lang="zh-CN" altLang="en-US" sz="2000" dirty="0"/>
              <a:t>指针：</a:t>
            </a:r>
            <a:r>
              <a:rPr lang="en-US" altLang="zh-CN" sz="2000" dirty="0"/>
              <a:t>Base * pb = new Base();</a:t>
            </a:r>
          </a:p>
        </p:txBody>
      </p:sp>
      <p:sp>
        <p:nvSpPr>
          <p:cNvPr id="4" name="灯片编号占位符 3">
            <a:extLst>
              <a:ext uri="{FF2B5EF4-FFF2-40B4-BE49-F238E27FC236}">
                <a16:creationId xmlns:a16="http://schemas.microsoft.com/office/drawing/2014/main" id="{8384015D-175E-F686-640E-DF96288179A2}"/>
              </a:ext>
            </a:extLst>
          </p:cNvPr>
          <p:cNvSpPr>
            <a:spLocks noGrp="1"/>
          </p:cNvSpPr>
          <p:nvPr>
            <p:ph type="sldNum" sz="quarter" idx="4"/>
          </p:nvPr>
        </p:nvSpPr>
        <p:spPr/>
        <p:txBody>
          <a:bodyPr/>
          <a:lstStyle/>
          <a:p>
            <a:fld id="{C42A670E-4250-4C14-8323-982480E0B347}" type="slidenum">
              <a:rPr lang="zh-CN" altLang="en-US" smtClean="0"/>
              <a:pPr/>
              <a:t>70</a:t>
            </a:fld>
            <a:endParaRPr lang="zh-CN" altLang="en-US"/>
          </a:p>
        </p:txBody>
      </p:sp>
    </p:spTree>
    <p:extLst>
      <p:ext uri="{BB962C8B-B14F-4D97-AF65-F5344CB8AC3E}">
        <p14:creationId xmlns:p14="http://schemas.microsoft.com/office/powerpoint/2010/main" val="1036424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E0887-F5C3-D58F-7A63-B639BE221680}"/>
              </a:ext>
            </a:extLst>
          </p:cNvPr>
          <p:cNvSpPr>
            <a:spLocks noGrp="1"/>
          </p:cNvSpPr>
          <p:nvPr>
            <p:ph type="title"/>
          </p:nvPr>
        </p:nvSpPr>
        <p:spPr>
          <a:xfrm>
            <a:off x="323528" y="0"/>
            <a:ext cx="8229838" cy="1066800"/>
          </a:xfrm>
        </p:spPr>
        <p:txBody>
          <a:bodyPr/>
          <a:lstStyle/>
          <a:p>
            <a:r>
              <a:rPr lang="zh-CN" altLang="en-US" dirty="0"/>
              <a:t>运行时类型识别</a:t>
            </a:r>
          </a:p>
        </p:txBody>
      </p:sp>
      <p:sp>
        <p:nvSpPr>
          <p:cNvPr id="3" name="内容占位符 2">
            <a:extLst>
              <a:ext uri="{FF2B5EF4-FFF2-40B4-BE49-F238E27FC236}">
                <a16:creationId xmlns:a16="http://schemas.microsoft.com/office/drawing/2014/main" id="{ED2212F1-66DA-B805-CEBA-31F75A27AD48}"/>
              </a:ext>
            </a:extLst>
          </p:cNvPr>
          <p:cNvSpPr>
            <a:spLocks noGrp="1"/>
          </p:cNvSpPr>
          <p:nvPr>
            <p:ph idx="1"/>
          </p:nvPr>
        </p:nvSpPr>
        <p:spPr>
          <a:xfrm>
            <a:off x="298328" y="1124387"/>
            <a:ext cx="8378127" cy="4296966"/>
          </a:xfrm>
        </p:spPr>
        <p:txBody>
          <a:bodyPr/>
          <a:lstStyle/>
          <a:p>
            <a:r>
              <a:rPr lang="zh-CN" altLang="en-US" sz="2400" dirty="0"/>
              <a:t>如果对象类型与转换的目的类型不兼容，怎么办？（有时只用在运行时才能指导指针所指对象的实际类型是什么）</a:t>
            </a:r>
            <a:endParaRPr lang="en-US" altLang="zh-CN" sz="2400" dirty="0"/>
          </a:p>
          <a:p>
            <a:r>
              <a:rPr lang="en-US" altLang="zh-CN" sz="2400" dirty="0"/>
              <a:t>C++</a:t>
            </a:r>
            <a:r>
              <a:rPr lang="zh-CN" altLang="en-US" sz="2400" dirty="0"/>
              <a:t>提供了两种运行时类型识别的机制。</a:t>
            </a:r>
            <a:endParaRPr lang="en-US" altLang="zh-CN" sz="2400" dirty="0"/>
          </a:p>
          <a:p>
            <a:pPr lvl="1"/>
            <a:r>
              <a:rPr lang="zh-CN" altLang="en-US" sz="2000" dirty="0"/>
              <a:t>第一种：用</a:t>
            </a:r>
            <a:r>
              <a:rPr lang="en-US" altLang="zh-CN" sz="2000" dirty="0" err="1"/>
              <a:t>dynamic_cast</a:t>
            </a:r>
            <a:r>
              <a:rPr lang="zh-CN" altLang="en-US" sz="2000" dirty="0"/>
              <a:t>执行基类向派生类的转换</a:t>
            </a:r>
            <a:endParaRPr lang="en-US" altLang="zh-CN" sz="2000" dirty="0"/>
          </a:p>
          <a:p>
            <a:pPr lvl="1"/>
            <a:r>
              <a:rPr lang="zh-CN" altLang="en-US" sz="2000" dirty="0"/>
              <a:t>在转换前会检查指针（或引用）所指向对象的实际类型是否与转换的目的类型兼容</a:t>
            </a:r>
            <a:endParaRPr lang="en-US" altLang="zh-CN" sz="2000" dirty="0"/>
          </a:p>
          <a:p>
            <a:pPr lvl="1"/>
            <a:r>
              <a:rPr lang="zh-CN" altLang="en-US" sz="2000" dirty="0"/>
              <a:t>如果兼容才会发生，否则 </a:t>
            </a:r>
            <a:r>
              <a:rPr lang="en-US" altLang="zh-CN" sz="2000" dirty="0"/>
              <a:t>1</a:t>
            </a:r>
            <a:r>
              <a:rPr lang="zh-CN" altLang="en-US" sz="2000" dirty="0"/>
              <a:t>）指针类型转换：得到空指针；</a:t>
            </a:r>
            <a:r>
              <a:rPr lang="en-US" altLang="zh-CN" sz="2000" dirty="0"/>
              <a:t>2</a:t>
            </a:r>
            <a:r>
              <a:rPr lang="zh-CN" altLang="en-US" sz="2000" dirty="0"/>
              <a:t>）引用类型转换：抛出异常。</a:t>
            </a:r>
            <a:endParaRPr lang="en-US" altLang="zh-CN" sz="2000" dirty="0"/>
          </a:p>
        </p:txBody>
      </p:sp>
      <p:sp>
        <p:nvSpPr>
          <p:cNvPr id="4" name="灯片编号占位符 3">
            <a:extLst>
              <a:ext uri="{FF2B5EF4-FFF2-40B4-BE49-F238E27FC236}">
                <a16:creationId xmlns:a16="http://schemas.microsoft.com/office/drawing/2014/main" id="{8384015D-175E-F686-640E-DF96288179A2}"/>
              </a:ext>
            </a:extLst>
          </p:cNvPr>
          <p:cNvSpPr>
            <a:spLocks noGrp="1"/>
          </p:cNvSpPr>
          <p:nvPr>
            <p:ph type="sldNum" sz="quarter" idx="4"/>
          </p:nvPr>
        </p:nvSpPr>
        <p:spPr/>
        <p:txBody>
          <a:bodyPr/>
          <a:lstStyle/>
          <a:p>
            <a:fld id="{C42A670E-4250-4C14-8323-982480E0B347}" type="slidenum">
              <a:rPr lang="zh-CN" altLang="en-US" smtClean="0"/>
              <a:pPr/>
              <a:t>71</a:t>
            </a:fld>
            <a:endParaRPr lang="zh-CN" altLang="en-US"/>
          </a:p>
        </p:txBody>
      </p:sp>
    </p:spTree>
    <p:extLst>
      <p:ext uri="{BB962C8B-B14F-4D97-AF65-F5344CB8AC3E}">
        <p14:creationId xmlns:p14="http://schemas.microsoft.com/office/powerpoint/2010/main" val="4079950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55EB-6177-9AD7-19CF-9329E8604E3B}"/>
              </a:ext>
            </a:extLst>
          </p:cNvPr>
          <p:cNvSpPr>
            <a:spLocks noGrp="1"/>
          </p:cNvSpPr>
          <p:nvPr>
            <p:ph type="title"/>
          </p:nvPr>
        </p:nvSpPr>
        <p:spPr>
          <a:xfrm>
            <a:off x="3275856" y="-144296"/>
            <a:ext cx="8229838" cy="1066800"/>
          </a:xfrm>
        </p:spPr>
        <p:txBody>
          <a:bodyPr/>
          <a:lstStyle/>
          <a:p>
            <a:r>
              <a:rPr lang="zh-CN" altLang="en-US" sz="3000" dirty="0"/>
              <a:t>例</a:t>
            </a:r>
            <a:r>
              <a:rPr lang="en-US" altLang="zh-CN" sz="3000" dirty="0"/>
              <a:t>8-9</a:t>
            </a:r>
            <a:r>
              <a:rPr lang="zh-CN" altLang="en-US" sz="3000" dirty="0"/>
              <a:t> </a:t>
            </a:r>
            <a:r>
              <a:rPr lang="en-US" altLang="zh-CN" sz="3000" dirty="0" err="1"/>
              <a:t>dynamic_cast</a:t>
            </a:r>
            <a:r>
              <a:rPr lang="zh-CN" altLang="en-US" sz="3000" dirty="0"/>
              <a:t>用法示例</a:t>
            </a:r>
          </a:p>
        </p:txBody>
      </p:sp>
      <p:sp>
        <p:nvSpPr>
          <p:cNvPr id="3" name="内容占位符 2">
            <a:extLst>
              <a:ext uri="{FF2B5EF4-FFF2-40B4-BE49-F238E27FC236}">
                <a16:creationId xmlns:a16="http://schemas.microsoft.com/office/drawing/2014/main" id="{782C7A74-4B00-D7EA-4E06-EB1FEAE3FE28}"/>
              </a:ext>
            </a:extLst>
          </p:cNvPr>
          <p:cNvSpPr>
            <a:spLocks noGrp="1"/>
          </p:cNvSpPr>
          <p:nvPr>
            <p:ph idx="1"/>
          </p:nvPr>
        </p:nvSpPr>
        <p:spPr>
          <a:xfrm>
            <a:off x="0" y="206541"/>
            <a:ext cx="8229838" cy="4296966"/>
          </a:xfrm>
        </p:spPr>
        <p:txBody>
          <a:bodyPr/>
          <a:lstStyle/>
          <a:p>
            <a:pPr marL="109537" indent="0">
              <a:buNone/>
            </a:pPr>
            <a:r>
              <a:rPr lang="en-US" altLang="zh-CN" sz="2000" dirty="0"/>
              <a:t>#include&lt;iostream&gt;</a:t>
            </a:r>
          </a:p>
          <a:p>
            <a:pPr marL="109537" indent="0">
              <a:buNone/>
            </a:pPr>
            <a:r>
              <a:rPr lang="en-US" altLang="zh-CN" sz="2000" dirty="0"/>
              <a:t>using namespace std;</a:t>
            </a:r>
          </a:p>
          <a:p>
            <a:pPr marL="109537" indent="0">
              <a:buNone/>
            </a:pPr>
            <a:endParaRPr lang="en-US" altLang="zh-CN" sz="2000" dirty="0"/>
          </a:p>
          <a:p>
            <a:pPr marL="109537" indent="0">
              <a:buNone/>
            </a:pPr>
            <a:r>
              <a:rPr lang="en-US" altLang="zh-CN" sz="2000" dirty="0"/>
              <a:t>class Base {</a:t>
            </a:r>
          </a:p>
          <a:p>
            <a:pPr marL="109537" indent="0">
              <a:buNone/>
            </a:pPr>
            <a:r>
              <a:rPr lang="en-US" altLang="zh-CN" sz="2000" dirty="0"/>
              <a:t>public:</a:t>
            </a:r>
          </a:p>
          <a:p>
            <a:pPr marL="109537" indent="0">
              <a:buNone/>
            </a:pPr>
            <a:r>
              <a:rPr lang="en-US" altLang="zh-CN" sz="2000" dirty="0"/>
              <a:t>      virtual void </a:t>
            </a:r>
            <a:r>
              <a:rPr lang="en-US" altLang="zh-CN" sz="2000" dirty="0">
                <a:solidFill>
                  <a:schemeClr val="accent3"/>
                </a:solidFill>
              </a:rPr>
              <a:t>fun1() </a:t>
            </a:r>
            <a:r>
              <a:rPr lang="en-US" altLang="zh-CN" sz="2000" dirty="0"/>
              <a:t>{</a:t>
            </a:r>
            <a:r>
              <a:rPr lang="en-US" altLang="zh-CN" sz="2000" dirty="0" err="1"/>
              <a:t>cout</a:t>
            </a:r>
            <a:r>
              <a:rPr lang="en-US" altLang="zh-CN" sz="2000" dirty="0"/>
              <a:t> &lt;&lt; “Base::fun1()”&lt;&lt; </a:t>
            </a:r>
            <a:r>
              <a:rPr lang="en-US" altLang="zh-CN" sz="2000" dirty="0" err="1"/>
              <a:t>endl</a:t>
            </a:r>
            <a:r>
              <a:rPr lang="en-US" altLang="zh-CN" sz="2000" dirty="0"/>
              <a:t>;}</a:t>
            </a:r>
          </a:p>
          <a:p>
            <a:pPr marL="109537" indent="0">
              <a:buNone/>
            </a:pPr>
            <a:r>
              <a:rPr lang="en-US" altLang="zh-CN" sz="2000" dirty="0"/>
              <a:t>      virtual ~Base() {}</a:t>
            </a:r>
          </a:p>
          <a:p>
            <a:pPr marL="109537" indent="0">
              <a:buNone/>
            </a:pPr>
            <a:r>
              <a:rPr lang="en-US" altLang="zh-CN" sz="2000" dirty="0"/>
              <a:t>}</a:t>
            </a:r>
          </a:p>
          <a:p>
            <a:pPr marL="109537" indent="0">
              <a:buNone/>
            </a:pPr>
            <a:endParaRPr lang="en-US" altLang="zh-CN" sz="2000" dirty="0"/>
          </a:p>
          <a:p>
            <a:pPr marL="109537" indent="0">
              <a:buNone/>
            </a:pPr>
            <a:r>
              <a:rPr lang="en-US" altLang="zh-CN" sz="2000" dirty="0"/>
              <a:t>class Derived1: public Base {</a:t>
            </a:r>
          </a:p>
          <a:p>
            <a:pPr marL="109537" indent="0">
              <a:buNone/>
            </a:pPr>
            <a:r>
              <a:rPr lang="en-US" altLang="zh-CN" sz="2000" dirty="0"/>
              <a:t>public:</a:t>
            </a:r>
          </a:p>
          <a:p>
            <a:pPr marL="109537" indent="0">
              <a:buNone/>
            </a:pPr>
            <a:r>
              <a:rPr lang="en-US" altLang="zh-CN" sz="2000" dirty="0"/>
              <a:t>      virtual void </a:t>
            </a:r>
            <a:r>
              <a:rPr lang="en-US" altLang="zh-CN" sz="2000" dirty="0">
                <a:solidFill>
                  <a:schemeClr val="accent3"/>
                </a:solidFill>
              </a:rPr>
              <a:t>fun1()</a:t>
            </a:r>
            <a:r>
              <a:rPr lang="en-US" altLang="zh-CN" sz="2000" dirty="0"/>
              <a:t> { </a:t>
            </a:r>
            <a:r>
              <a:rPr lang="en-US" altLang="zh-CN" sz="2000" dirty="0" err="1"/>
              <a:t>cout</a:t>
            </a:r>
            <a:r>
              <a:rPr lang="en-US" altLang="zh-CN" sz="2000" dirty="0"/>
              <a:t> &lt;&lt; "Derived1::fun1()" &lt;&lt; </a:t>
            </a:r>
            <a:r>
              <a:rPr lang="en-US" altLang="zh-CN" sz="2000" dirty="0" err="1"/>
              <a:t>endl</a:t>
            </a:r>
            <a:r>
              <a:rPr lang="en-US" altLang="zh-CN" sz="2000" dirty="0"/>
              <a:t>; }</a:t>
            </a:r>
          </a:p>
          <a:p>
            <a:pPr marL="109537" indent="0">
              <a:buNone/>
            </a:pPr>
            <a:r>
              <a:rPr lang="en-US" altLang="zh-CN" sz="2000" dirty="0"/>
              <a:t>      virtual void </a:t>
            </a:r>
            <a:r>
              <a:rPr lang="en-US" altLang="zh-CN" sz="2000" dirty="0">
                <a:solidFill>
                  <a:schemeClr val="accent2"/>
                </a:solidFill>
              </a:rPr>
              <a:t>fun2() </a:t>
            </a:r>
            <a:r>
              <a:rPr lang="en-US" altLang="zh-CN" sz="2000" dirty="0"/>
              <a:t>{ </a:t>
            </a:r>
            <a:r>
              <a:rPr lang="en-US" altLang="zh-CN" sz="2000" dirty="0" err="1"/>
              <a:t>cout</a:t>
            </a:r>
            <a:r>
              <a:rPr lang="en-US" altLang="zh-CN" sz="2000" dirty="0"/>
              <a:t> &lt;&lt; "Derived1::fun2()" &lt;&lt; </a:t>
            </a:r>
            <a:r>
              <a:rPr lang="en-US" altLang="zh-CN" sz="2000" dirty="0" err="1"/>
              <a:t>endl</a:t>
            </a:r>
            <a:r>
              <a:rPr lang="en-US" altLang="zh-CN" sz="2000" dirty="0"/>
              <a:t>; }</a:t>
            </a:r>
          </a:p>
          <a:p>
            <a:pPr marL="109537" indent="0">
              <a:buNone/>
            </a:pP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221F0011-752E-F3A6-A809-1206E455998D}"/>
              </a:ext>
            </a:extLst>
          </p:cNvPr>
          <p:cNvSpPr>
            <a:spLocks noGrp="1"/>
          </p:cNvSpPr>
          <p:nvPr>
            <p:ph type="sldNum" sz="quarter" idx="4"/>
          </p:nvPr>
        </p:nvSpPr>
        <p:spPr/>
        <p:txBody>
          <a:bodyPr/>
          <a:lstStyle/>
          <a:p>
            <a:fld id="{C42A670E-4250-4C14-8323-982480E0B347}" type="slidenum">
              <a:rPr lang="zh-CN" altLang="en-US" smtClean="0"/>
              <a:pPr/>
              <a:t>72</a:t>
            </a:fld>
            <a:endParaRPr lang="zh-CN" altLang="en-US"/>
          </a:p>
        </p:txBody>
      </p:sp>
    </p:spTree>
    <p:extLst>
      <p:ext uri="{BB962C8B-B14F-4D97-AF65-F5344CB8AC3E}">
        <p14:creationId xmlns:p14="http://schemas.microsoft.com/office/powerpoint/2010/main" val="863189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55EB-6177-9AD7-19CF-9329E8604E3B}"/>
              </a:ext>
            </a:extLst>
          </p:cNvPr>
          <p:cNvSpPr>
            <a:spLocks noGrp="1"/>
          </p:cNvSpPr>
          <p:nvPr>
            <p:ph type="title"/>
          </p:nvPr>
        </p:nvSpPr>
        <p:spPr>
          <a:xfrm>
            <a:off x="3275856" y="-144296"/>
            <a:ext cx="8229838" cy="1066800"/>
          </a:xfrm>
        </p:spPr>
        <p:txBody>
          <a:bodyPr/>
          <a:lstStyle/>
          <a:p>
            <a:r>
              <a:rPr lang="zh-CN" altLang="en-US" sz="3000" dirty="0"/>
              <a:t>例</a:t>
            </a:r>
            <a:r>
              <a:rPr lang="en-US" altLang="zh-CN" sz="3000" dirty="0"/>
              <a:t>8-9</a:t>
            </a:r>
            <a:r>
              <a:rPr lang="zh-CN" altLang="en-US" sz="3000" dirty="0"/>
              <a:t> </a:t>
            </a:r>
            <a:r>
              <a:rPr lang="en-US" altLang="zh-CN" sz="3000" dirty="0" err="1"/>
              <a:t>dynamic_cast</a:t>
            </a:r>
            <a:r>
              <a:rPr lang="zh-CN" altLang="en-US" sz="3000" dirty="0"/>
              <a:t>用法示例</a:t>
            </a:r>
          </a:p>
        </p:txBody>
      </p:sp>
      <p:sp>
        <p:nvSpPr>
          <p:cNvPr id="3" name="内容占位符 2">
            <a:extLst>
              <a:ext uri="{FF2B5EF4-FFF2-40B4-BE49-F238E27FC236}">
                <a16:creationId xmlns:a16="http://schemas.microsoft.com/office/drawing/2014/main" id="{782C7A74-4B00-D7EA-4E06-EB1FEAE3FE28}"/>
              </a:ext>
            </a:extLst>
          </p:cNvPr>
          <p:cNvSpPr>
            <a:spLocks noGrp="1"/>
          </p:cNvSpPr>
          <p:nvPr>
            <p:ph idx="1"/>
          </p:nvPr>
        </p:nvSpPr>
        <p:spPr>
          <a:xfrm>
            <a:off x="0" y="764704"/>
            <a:ext cx="8229838" cy="4296966"/>
          </a:xfrm>
        </p:spPr>
        <p:txBody>
          <a:bodyPr/>
          <a:lstStyle/>
          <a:p>
            <a:pPr marL="109537" indent="0">
              <a:buNone/>
            </a:pPr>
            <a:r>
              <a:rPr lang="en-US" altLang="zh-CN" sz="2000" dirty="0"/>
              <a:t>class Derived2: public Derived1 {</a:t>
            </a:r>
          </a:p>
          <a:p>
            <a:pPr marL="109537" indent="0">
              <a:buNone/>
            </a:pPr>
            <a:r>
              <a:rPr lang="en-US" altLang="zh-CN" sz="2000" dirty="0"/>
              <a:t>public:</a:t>
            </a:r>
          </a:p>
          <a:p>
            <a:pPr marL="109537" indent="0">
              <a:buNone/>
            </a:pPr>
            <a:r>
              <a:rPr lang="en-US" altLang="zh-CN" sz="2000" dirty="0"/>
              <a:t>	virtual void </a:t>
            </a:r>
            <a:r>
              <a:rPr lang="en-US" altLang="zh-CN" sz="2000" dirty="0">
                <a:solidFill>
                  <a:schemeClr val="accent3"/>
                </a:solidFill>
              </a:rPr>
              <a:t>fun1() </a:t>
            </a:r>
            <a:r>
              <a:rPr lang="en-US" altLang="zh-CN" sz="2000" dirty="0"/>
              <a:t>{ </a:t>
            </a:r>
            <a:r>
              <a:rPr lang="en-US" altLang="zh-CN" sz="2000" dirty="0" err="1"/>
              <a:t>cout</a:t>
            </a:r>
            <a:r>
              <a:rPr lang="en-US" altLang="zh-CN" sz="2000" dirty="0"/>
              <a:t> &lt;&lt; "Derived2::fun1()" &lt;&lt; </a:t>
            </a:r>
            <a:r>
              <a:rPr lang="en-US" altLang="zh-CN" sz="2000" dirty="0" err="1"/>
              <a:t>endl</a:t>
            </a:r>
            <a:r>
              <a:rPr lang="en-US" altLang="zh-CN" sz="2000" dirty="0"/>
              <a:t>; }</a:t>
            </a:r>
          </a:p>
          <a:p>
            <a:pPr marL="109537" indent="0">
              <a:buNone/>
            </a:pPr>
            <a:r>
              <a:rPr lang="en-US" altLang="zh-CN" sz="2000" dirty="0"/>
              <a:t>	virtual void </a:t>
            </a:r>
            <a:r>
              <a:rPr lang="en-US" altLang="zh-CN" sz="2000" dirty="0">
                <a:solidFill>
                  <a:schemeClr val="accent2"/>
                </a:solidFill>
              </a:rPr>
              <a:t>fun2() </a:t>
            </a:r>
            <a:r>
              <a:rPr lang="en-US" altLang="zh-CN" sz="2000" dirty="0"/>
              <a:t>{ </a:t>
            </a:r>
            <a:r>
              <a:rPr lang="en-US" altLang="zh-CN" sz="2000" dirty="0" err="1"/>
              <a:t>cout</a:t>
            </a:r>
            <a:r>
              <a:rPr lang="en-US" altLang="zh-CN" sz="2000" dirty="0"/>
              <a:t> &lt;&lt; "Derived2::fun2()" &lt;&lt; </a:t>
            </a:r>
            <a:r>
              <a:rPr lang="en-US" altLang="zh-CN" sz="2000" dirty="0" err="1"/>
              <a:t>endl</a:t>
            </a:r>
            <a:r>
              <a:rPr lang="en-US" altLang="zh-CN" sz="2000" dirty="0"/>
              <a:t>; }</a:t>
            </a:r>
          </a:p>
          <a:p>
            <a:pPr marL="109537" indent="0">
              <a:buNone/>
            </a:pPr>
            <a:r>
              <a:rPr lang="en-US" altLang="zh-CN" sz="2000" dirty="0"/>
              <a:t>}; </a:t>
            </a:r>
          </a:p>
          <a:p>
            <a:pPr marL="109537" indent="0">
              <a:buNone/>
            </a:pPr>
            <a:endParaRPr lang="en-US" altLang="zh-CN" sz="2000" dirty="0"/>
          </a:p>
          <a:p>
            <a:pPr marL="109537" indent="0">
              <a:buNone/>
            </a:pPr>
            <a:r>
              <a:rPr lang="en-US" altLang="zh-CN" sz="2000" dirty="0"/>
              <a:t>void fun(Base *b) {</a:t>
            </a:r>
          </a:p>
          <a:p>
            <a:pPr marL="109537" indent="0">
              <a:buNone/>
            </a:pPr>
            <a:r>
              <a:rPr lang="en-US" altLang="zh-CN" sz="2000" dirty="0"/>
              <a:t>	b-&gt;fun1();</a:t>
            </a:r>
          </a:p>
          <a:p>
            <a:pPr marL="109537" indent="0">
              <a:buNone/>
            </a:pPr>
            <a:r>
              <a:rPr lang="en-US" altLang="zh-CN" sz="2000" dirty="0"/>
              <a:t>	//</a:t>
            </a:r>
            <a:r>
              <a:rPr lang="zh-CN" altLang="en-US" sz="2000" dirty="0"/>
              <a:t>尝试将</a:t>
            </a:r>
            <a:r>
              <a:rPr lang="en-US" altLang="zh-CN" sz="2000" dirty="0"/>
              <a:t>b</a:t>
            </a:r>
            <a:r>
              <a:rPr lang="zh-CN" altLang="en-US" sz="2000" dirty="0"/>
              <a:t>转换为</a:t>
            </a:r>
            <a:r>
              <a:rPr lang="en-US" altLang="zh-CN" sz="2000" dirty="0"/>
              <a:t>Derived1</a:t>
            </a:r>
            <a:r>
              <a:rPr lang="zh-CN" altLang="en-US" sz="2000" dirty="0"/>
              <a:t>指针</a:t>
            </a:r>
            <a:endParaRPr lang="en-US" altLang="zh-CN" sz="2000" dirty="0"/>
          </a:p>
          <a:p>
            <a:pPr marL="109537" indent="0">
              <a:buNone/>
            </a:pPr>
            <a:r>
              <a:rPr lang="en-US" altLang="zh-CN" sz="2000" dirty="0"/>
              <a:t>	Derived1 *d = </a:t>
            </a:r>
            <a:r>
              <a:rPr lang="en-US" altLang="zh-CN" sz="2000" dirty="0" err="1"/>
              <a:t>dynamic_cast</a:t>
            </a:r>
            <a:r>
              <a:rPr lang="en-US" altLang="zh-CN" sz="2000" dirty="0"/>
              <a:t>&lt;Derived1 *&gt;(b);</a:t>
            </a:r>
          </a:p>
          <a:p>
            <a:pPr marL="109537" indent="0">
              <a:buNone/>
            </a:pPr>
            <a:r>
              <a:rPr lang="en-US" altLang="zh-CN" sz="2000" dirty="0"/>
              <a:t>	if (d != 0) d-&gt;fun2();	//</a:t>
            </a:r>
            <a:r>
              <a:rPr lang="zh-CN" altLang="en-US" sz="2000" dirty="0"/>
              <a:t>判断转换是否成功</a:t>
            </a:r>
            <a:endParaRPr lang="en-US" altLang="zh-CN" sz="2000" dirty="0"/>
          </a:p>
          <a:p>
            <a:pPr marL="109537" indent="0">
              <a:buNone/>
            </a:pP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221F0011-752E-F3A6-A809-1206E455998D}"/>
              </a:ext>
            </a:extLst>
          </p:cNvPr>
          <p:cNvSpPr>
            <a:spLocks noGrp="1"/>
          </p:cNvSpPr>
          <p:nvPr>
            <p:ph type="sldNum" sz="quarter" idx="4"/>
          </p:nvPr>
        </p:nvSpPr>
        <p:spPr/>
        <p:txBody>
          <a:bodyPr/>
          <a:lstStyle/>
          <a:p>
            <a:fld id="{C42A670E-4250-4C14-8323-982480E0B347}" type="slidenum">
              <a:rPr lang="zh-CN" altLang="en-US" smtClean="0"/>
              <a:pPr/>
              <a:t>73</a:t>
            </a:fld>
            <a:endParaRPr lang="zh-CN" altLang="en-US"/>
          </a:p>
        </p:txBody>
      </p:sp>
    </p:spTree>
    <p:extLst>
      <p:ext uri="{BB962C8B-B14F-4D97-AF65-F5344CB8AC3E}">
        <p14:creationId xmlns:p14="http://schemas.microsoft.com/office/powerpoint/2010/main" val="2311896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55EB-6177-9AD7-19CF-9329E8604E3B}"/>
              </a:ext>
            </a:extLst>
          </p:cNvPr>
          <p:cNvSpPr>
            <a:spLocks noGrp="1"/>
          </p:cNvSpPr>
          <p:nvPr>
            <p:ph type="title"/>
          </p:nvPr>
        </p:nvSpPr>
        <p:spPr>
          <a:xfrm>
            <a:off x="3275856" y="-144296"/>
            <a:ext cx="8229838" cy="1066800"/>
          </a:xfrm>
        </p:spPr>
        <p:txBody>
          <a:bodyPr/>
          <a:lstStyle/>
          <a:p>
            <a:r>
              <a:rPr lang="zh-CN" altLang="en-US" sz="3000" dirty="0"/>
              <a:t>例</a:t>
            </a:r>
            <a:r>
              <a:rPr lang="en-US" altLang="zh-CN" sz="3000" dirty="0"/>
              <a:t>8-9</a:t>
            </a:r>
            <a:r>
              <a:rPr lang="zh-CN" altLang="en-US" sz="3000" dirty="0"/>
              <a:t> </a:t>
            </a:r>
            <a:r>
              <a:rPr lang="en-US" altLang="zh-CN" sz="3000" dirty="0" err="1"/>
              <a:t>dynamic_cast</a:t>
            </a:r>
            <a:r>
              <a:rPr lang="zh-CN" altLang="en-US" sz="3000" dirty="0"/>
              <a:t>用法示例</a:t>
            </a:r>
          </a:p>
        </p:txBody>
      </p:sp>
      <p:sp>
        <p:nvSpPr>
          <p:cNvPr id="3" name="内容占位符 2">
            <a:extLst>
              <a:ext uri="{FF2B5EF4-FFF2-40B4-BE49-F238E27FC236}">
                <a16:creationId xmlns:a16="http://schemas.microsoft.com/office/drawing/2014/main" id="{782C7A74-4B00-D7EA-4E06-EB1FEAE3FE28}"/>
              </a:ext>
            </a:extLst>
          </p:cNvPr>
          <p:cNvSpPr>
            <a:spLocks noGrp="1"/>
          </p:cNvSpPr>
          <p:nvPr>
            <p:ph idx="1"/>
          </p:nvPr>
        </p:nvSpPr>
        <p:spPr>
          <a:xfrm>
            <a:off x="0" y="764704"/>
            <a:ext cx="8229838" cy="4296966"/>
          </a:xfrm>
        </p:spPr>
        <p:txBody>
          <a:bodyPr/>
          <a:lstStyle/>
          <a:p>
            <a:pPr marL="109537" indent="0">
              <a:buNone/>
            </a:pPr>
            <a:r>
              <a:rPr lang="en-US" altLang="zh-CN" sz="2000" dirty="0"/>
              <a:t>int main() {</a:t>
            </a:r>
          </a:p>
          <a:p>
            <a:pPr marL="109537" indent="0">
              <a:buNone/>
            </a:pPr>
            <a:r>
              <a:rPr lang="en-US" altLang="zh-CN" sz="2000" dirty="0"/>
              <a:t>	Base b;</a:t>
            </a:r>
          </a:p>
          <a:p>
            <a:pPr marL="109537" indent="0">
              <a:buNone/>
            </a:pPr>
            <a:r>
              <a:rPr lang="en-US" altLang="zh-CN" sz="2000" dirty="0"/>
              <a:t>	fun(&amp;b);</a:t>
            </a:r>
          </a:p>
          <a:p>
            <a:pPr marL="109537" indent="0">
              <a:buNone/>
            </a:pPr>
            <a:r>
              <a:rPr lang="en-US" altLang="zh-CN" sz="2000" dirty="0"/>
              <a:t>	Derived1 d1;</a:t>
            </a:r>
          </a:p>
          <a:p>
            <a:pPr marL="109537" indent="0">
              <a:buNone/>
            </a:pPr>
            <a:r>
              <a:rPr lang="en-US" altLang="zh-CN" sz="2000" dirty="0"/>
              <a:t>	fun(&amp;d1);</a:t>
            </a:r>
          </a:p>
          <a:p>
            <a:pPr marL="109537" indent="0">
              <a:buNone/>
            </a:pPr>
            <a:r>
              <a:rPr lang="en-US" altLang="zh-CN" sz="2000" dirty="0"/>
              <a:t>	Derived2 d2;</a:t>
            </a:r>
          </a:p>
          <a:p>
            <a:pPr marL="109537" indent="0">
              <a:buNone/>
            </a:pPr>
            <a:r>
              <a:rPr lang="en-US" altLang="zh-CN" sz="2000" dirty="0"/>
              <a:t>	fun(&amp;d2);</a:t>
            </a:r>
          </a:p>
          <a:p>
            <a:pPr marL="109537" indent="0">
              <a:buNone/>
            </a:pPr>
            <a:r>
              <a:rPr lang="en-US" altLang="zh-CN" sz="2000" dirty="0"/>
              <a:t>	return 0;</a:t>
            </a:r>
          </a:p>
          <a:p>
            <a:pPr marL="109537" indent="0">
              <a:buNone/>
            </a:pPr>
            <a:r>
              <a:rPr lang="en-US" altLang="zh-CN" sz="2000" dirty="0"/>
              <a:t>}</a:t>
            </a:r>
            <a:endParaRPr lang="zh-CN" altLang="en-US" sz="2000" dirty="0"/>
          </a:p>
        </p:txBody>
      </p:sp>
      <p:sp>
        <p:nvSpPr>
          <p:cNvPr id="4" name="灯片编号占位符 3">
            <a:extLst>
              <a:ext uri="{FF2B5EF4-FFF2-40B4-BE49-F238E27FC236}">
                <a16:creationId xmlns:a16="http://schemas.microsoft.com/office/drawing/2014/main" id="{221F0011-752E-F3A6-A809-1206E455998D}"/>
              </a:ext>
            </a:extLst>
          </p:cNvPr>
          <p:cNvSpPr>
            <a:spLocks noGrp="1"/>
          </p:cNvSpPr>
          <p:nvPr>
            <p:ph type="sldNum" sz="quarter" idx="4"/>
          </p:nvPr>
        </p:nvSpPr>
        <p:spPr/>
        <p:txBody>
          <a:bodyPr/>
          <a:lstStyle/>
          <a:p>
            <a:fld id="{C42A670E-4250-4C14-8323-982480E0B347}" type="slidenum">
              <a:rPr lang="zh-CN" altLang="en-US" smtClean="0"/>
              <a:pPr/>
              <a:t>74</a:t>
            </a:fld>
            <a:endParaRPr lang="zh-CN" altLang="en-US"/>
          </a:p>
        </p:txBody>
      </p:sp>
    </p:spTree>
    <p:extLst>
      <p:ext uri="{BB962C8B-B14F-4D97-AF65-F5344CB8AC3E}">
        <p14:creationId xmlns:p14="http://schemas.microsoft.com/office/powerpoint/2010/main" val="338062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384"/>
            <a:ext cx="8229838" cy="1066800"/>
          </a:xfrm>
        </p:spPr>
        <p:txBody>
          <a:bodyPr/>
          <a:lstStyle/>
          <a:p>
            <a:r>
              <a:rPr lang="zh-CN" altLang="en-US" dirty="0"/>
              <a:t>运算符重载的规定</a:t>
            </a:r>
          </a:p>
        </p:txBody>
      </p:sp>
      <p:sp>
        <p:nvSpPr>
          <p:cNvPr id="15363" name="内容占位符 2"/>
          <p:cNvSpPr>
            <a:spLocks noGrp="1"/>
          </p:cNvSpPr>
          <p:nvPr>
            <p:ph idx="1"/>
          </p:nvPr>
        </p:nvSpPr>
        <p:spPr>
          <a:xfrm>
            <a:off x="395536" y="1196752"/>
            <a:ext cx="8229838" cy="4296966"/>
          </a:xfrm>
        </p:spPr>
        <p:txBody>
          <a:bodyPr/>
          <a:lstStyle/>
          <a:p>
            <a:pPr eaLnBrk="1" hangingPunct="1">
              <a:lnSpc>
                <a:spcPct val="130000"/>
              </a:lnSpc>
            </a:pPr>
            <a:r>
              <a:rPr lang="en-US" altLang="zh-CN" sz="2400" dirty="0"/>
              <a:t>C++</a:t>
            </a:r>
            <a:r>
              <a:rPr lang="zh-CN" altLang="en-US" sz="2400" dirty="0"/>
              <a:t> 几乎可以重载全部的运算符，而且只能够重载</a:t>
            </a:r>
            <a:r>
              <a:rPr lang="en-US" altLang="zh-CN" sz="2400" dirty="0"/>
              <a:t>C++</a:t>
            </a:r>
            <a:r>
              <a:rPr lang="zh-CN" altLang="en-US" sz="2400" dirty="0"/>
              <a:t>中已经有的。</a:t>
            </a:r>
            <a:endParaRPr lang="en-US" altLang="zh-CN" sz="2400" dirty="0"/>
          </a:p>
          <a:p>
            <a:pPr lvl="1" eaLnBrk="1" hangingPunct="1">
              <a:lnSpc>
                <a:spcPct val="130000"/>
              </a:lnSpc>
            </a:pPr>
            <a:r>
              <a:rPr lang="zh-CN" altLang="en-US" sz="2000" dirty="0"/>
              <a:t>不能重载的运算符：</a:t>
            </a:r>
            <a:r>
              <a:rPr lang="en-US" altLang="zh-CN" sz="2000" dirty="0">
                <a:ea typeface="宋体" panose="02010600030101010101" pitchFamily="2" charset="-122"/>
              </a:rPr>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r>
              <a:rPr lang="en-US" altLang="zh-CN" sz="2000" dirty="0"/>
              <a:t>?:</a:t>
            </a:r>
            <a:r>
              <a:rPr lang="zh-CN" altLang="en-US" sz="2000" dirty="0"/>
              <a:t>”</a:t>
            </a:r>
            <a:endParaRPr lang="en-US" altLang="zh-CN" dirty="0"/>
          </a:p>
          <a:p>
            <a:pPr eaLnBrk="1" hangingPunct="1">
              <a:lnSpc>
                <a:spcPct val="130000"/>
              </a:lnSpc>
            </a:pPr>
            <a:r>
              <a:rPr lang="zh-CN" altLang="en-US" sz="2400" dirty="0"/>
              <a:t>重载之后运算符的优先级和结合性都不会改变。</a:t>
            </a:r>
            <a:endParaRPr lang="en-US" altLang="zh-CN" sz="2400" dirty="0"/>
          </a:p>
          <a:p>
            <a:pPr eaLnBrk="1" hangingPunct="1">
              <a:lnSpc>
                <a:spcPct val="130000"/>
              </a:lnSpc>
            </a:pPr>
            <a:r>
              <a:rPr lang="zh-CN" altLang="en-US" sz="2400" dirty="0"/>
              <a:t>可以重载为类的非静态成员函数。</a:t>
            </a:r>
            <a:endParaRPr lang="en-US" altLang="zh-CN" sz="2400" dirty="0"/>
          </a:p>
          <a:p>
            <a:pPr eaLnBrk="1" hangingPunct="1">
              <a:lnSpc>
                <a:spcPct val="130000"/>
              </a:lnSpc>
            </a:pPr>
            <a:r>
              <a:rPr lang="zh-CN" altLang="en-US" sz="2400" dirty="0"/>
              <a:t>可以重载为非成员函数（必要时可以声明为友元）。</a:t>
            </a:r>
            <a:endParaRPr lang="en-US" altLang="zh-CN" sz="2400" dirty="0"/>
          </a:p>
        </p:txBody>
      </p:sp>
      <p:sp>
        <p:nvSpPr>
          <p:cNvPr id="3" name="灯片编号占位符 2">
            <a:extLst>
              <a:ext uri="{FF2B5EF4-FFF2-40B4-BE49-F238E27FC236}">
                <a16:creationId xmlns:a16="http://schemas.microsoft.com/office/drawing/2014/main" id="{63296DE8-859A-48B6-B038-64F0A0F71FB9}"/>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8</a:t>
            </a:fld>
            <a:endParaRPr lang="en-US" altLang="zh-CN">
              <a:solidFill>
                <a:prstClr val="white"/>
              </a:solidFill>
            </a:endParaRPr>
          </a:p>
        </p:txBody>
      </p:sp>
    </p:spTree>
    <p:extLst>
      <p:ext uri="{BB962C8B-B14F-4D97-AF65-F5344CB8AC3E}">
        <p14:creationId xmlns:p14="http://schemas.microsoft.com/office/powerpoint/2010/main" val="144608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运算符重载为成员函数</a:t>
            </a:r>
          </a:p>
        </p:txBody>
      </p:sp>
      <p:sp>
        <p:nvSpPr>
          <p:cNvPr id="6" name="文本占位符 5"/>
          <p:cNvSpPr>
            <a:spLocks noGrp="1"/>
          </p:cNvSpPr>
          <p:nvPr>
            <p:ph type="body" idx="1"/>
          </p:nvPr>
        </p:nvSpPr>
        <p:spPr/>
        <p:txBody>
          <a:bodyPr/>
          <a:lstStyle/>
          <a:p>
            <a:endParaRPr lang="zh-CN" altLang="en-US" dirty="0"/>
          </a:p>
        </p:txBody>
      </p:sp>
      <p:sp>
        <p:nvSpPr>
          <p:cNvPr id="2" name="灯片编号占位符 1">
            <a:extLst>
              <a:ext uri="{FF2B5EF4-FFF2-40B4-BE49-F238E27FC236}">
                <a16:creationId xmlns:a16="http://schemas.microsoft.com/office/drawing/2014/main" id="{230001F1-FD29-4C13-ADBD-F9295DF83D1F}"/>
              </a:ext>
            </a:extLst>
          </p:cNvPr>
          <p:cNvSpPr>
            <a:spLocks noGrp="1"/>
          </p:cNvSpPr>
          <p:nvPr>
            <p:ph type="sldNum" sz="quarter" idx="12"/>
          </p:nvPr>
        </p:nvSpPr>
        <p:spPr/>
        <p:txBody>
          <a:bodyPr/>
          <a:lstStyle/>
          <a:p>
            <a:pPr>
              <a:defRPr/>
            </a:pPr>
            <a:fld id="{F800F21B-5F9E-4DB6-92EB-09A53204F80C}" type="slidenum">
              <a:rPr lang="en-US" altLang="zh-CN">
                <a:solidFill>
                  <a:prstClr val="white"/>
                </a:solidFill>
              </a:rPr>
              <a:pPr>
                <a:defRPr/>
              </a:pPr>
              <a:t>9</a:t>
            </a:fld>
            <a:endParaRPr lang="en-US" altLang="zh-CN">
              <a:solidFill>
                <a:prstClr val="white"/>
              </a:solidFill>
            </a:endParaRPr>
          </a:p>
        </p:txBody>
      </p:sp>
    </p:spTree>
    <p:extLst>
      <p:ext uri="{BB962C8B-B14F-4D97-AF65-F5344CB8AC3E}">
        <p14:creationId xmlns:p14="http://schemas.microsoft.com/office/powerpoint/2010/main" val="1794417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1_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6417</TotalTime>
  <Words>6289</Words>
  <Application>Microsoft Office PowerPoint</Application>
  <PresentationFormat>全屏显示(4:3)</PresentationFormat>
  <Paragraphs>814</Paragraphs>
  <Slides>74</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74</vt:i4>
      </vt:variant>
    </vt:vector>
  </HeadingPairs>
  <TitlesOfParts>
    <vt:vector size="87" baseType="lpstr">
      <vt:lpstr>-apple-system</vt:lpstr>
      <vt:lpstr>方正姚体</vt:lpstr>
      <vt:lpstr>宋体</vt:lpstr>
      <vt:lpstr>Arial</vt:lpstr>
      <vt:lpstr>Consolas</vt:lpstr>
      <vt:lpstr>Georgia</vt:lpstr>
      <vt:lpstr>Times New Roman</vt:lpstr>
      <vt:lpstr>Trebuchet MS</vt:lpstr>
      <vt:lpstr>Wingdings</vt:lpstr>
      <vt:lpstr>Wingdings 2</vt:lpstr>
      <vt:lpstr>微软雅黑</vt:lpstr>
      <vt:lpstr>C++语言程序设计V4</vt:lpstr>
      <vt:lpstr>1_C++语言程序设计V4</vt:lpstr>
      <vt:lpstr>第 8 章 多态性</vt:lpstr>
      <vt:lpstr>导学</vt:lpstr>
      <vt:lpstr>多态的类型</vt:lpstr>
      <vt:lpstr>多态的实现</vt:lpstr>
      <vt:lpstr>运算符重载概述</vt:lpstr>
      <vt:lpstr>思考</vt:lpstr>
      <vt:lpstr>运算符重载的意义</vt:lpstr>
      <vt:lpstr>运算符重载的规定</vt:lpstr>
      <vt:lpstr>运算符重载为成员函数</vt:lpstr>
      <vt:lpstr>双目运算符重载规则</vt:lpstr>
      <vt:lpstr>重载为类成员的运算符函数定义形式</vt:lpstr>
      <vt:lpstr>例8-1 复数类加减法运算重载为成员函数</vt:lpstr>
      <vt:lpstr>例8-1复数类加减法运算重载为成员函数</vt:lpstr>
      <vt:lpstr>例8-1复数类加减法运算重载为成员函数</vt:lpstr>
      <vt:lpstr>例8-1复数类加减法运算重载为成员函数</vt:lpstr>
      <vt:lpstr>前置单目运算符重载规则</vt:lpstr>
      <vt:lpstr>思考：</vt:lpstr>
      <vt:lpstr>后置单目运算符 ++和--重载规则</vt:lpstr>
      <vt:lpstr>例8-2 重载前置++和后置++为时钟类成员函数</vt:lpstr>
      <vt:lpstr>例8-2重载前置++和后置++为时钟类成员函数</vt:lpstr>
      <vt:lpstr>例8-2重载前置++和后置++为时钟类成员函数</vt:lpstr>
      <vt:lpstr>例8-2重载前置++和后置++为时钟类成员函数</vt:lpstr>
      <vt:lpstr>例8-2重载前置++和后置++为时钟类成员函数</vt:lpstr>
      <vt:lpstr>运算符重载为非成员函数</vt:lpstr>
      <vt:lpstr>运算符重载为非成员函数的规则</vt:lpstr>
      <vt:lpstr>运算符重载为非成员函数的规则</vt:lpstr>
      <vt:lpstr>例8-3 重载Complex的加减法和“&lt;&lt;”运算符为非成员函数</vt:lpstr>
      <vt:lpstr>例8-3 重载复数的加减法和“&lt;&lt;”运算符为非成员函数</vt:lpstr>
      <vt:lpstr>例8-3 重载复数的加减法和“&lt;&lt;”运算符为非成员函数</vt:lpstr>
      <vt:lpstr>例8-3 重载复数的加减法和“&lt;&lt;”运算符为非成员函数</vt:lpstr>
      <vt:lpstr>课堂小测</vt:lpstr>
      <vt:lpstr>课堂小测</vt:lpstr>
      <vt:lpstr>课堂小测</vt:lpstr>
      <vt:lpstr>虚函数</vt:lpstr>
      <vt:lpstr>例7-3 类型转换规则举例</vt:lpstr>
      <vt:lpstr>例7-3 遗留问题</vt:lpstr>
      <vt:lpstr>7.7 个人银行账户管理的简单程序 – 遗留问题</vt:lpstr>
      <vt:lpstr>初识虚函数</vt:lpstr>
      <vt:lpstr>运行时多态要满足3个条件</vt:lpstr>
      <vt:lpstr>哪些成员函数可以是虚函数</vt:lpstr>
      <vt:lpstr>一般虚函数成员</vt:lpstr>
      <vt:lpstr>例8-4通过虚函数实现运行时多态</vt:lpstr>
      <vt:lpstr>例8-4通过虚函数实现运行时多态</vt:lpstr>
      <vt:lpstr>例8-4通过虚函数实现运行时多态</vt:lpstr>
      <vt:lpstr>例8-4通过虚函数实现运行时多态</vt:lpstr>
      <vt:lpstr>virtual 关键字</vt:lpstr>
      <vt:lpstr>注意</vt:lpstr>
      <vt:lpstr>override</vt:lpstr>
      <vt:lpstr>final</vt:lpstr>
      <vt:lpstr>虚表与动态绑定</vt:lpstr>
      <vt:lpstr>PowerPoint 演示文稿</vt:lpstr>
      <vt:lpstr>虚析构函数</vt:lpstr>
      <vt:lpstr>PowerPoint 演示文稿</vt:lpstr>
      <vt:lpstr>PowerPoint 演示文稿</vt:lpstr>
      <vt:lpstr>课堂小测</vt:lpstr>
      <vt:lpstr>抽象类</vt:lpstr>
      <vt:lpstr>抽象类的作用</vt:lpstr>
      <vt:lpstr>纯虚函数</vt:lpstr>
      <vt:lpstr>纯虚函数</vt:lpstr>
      <vt:lpstr>抽象类</vt:lpstr>
      <vt:lpstr>例8-6 抽象类举例</vt:lpstr>
      <vt:lpstr>例8-6 抽象类举例</vt:lpstr>
      <vt:lpstr>课堂小测</vt:lpstr>
      <vt:lpstr>课堂小测</vt:lpstr>
      <vt:lpstr>多态类型与非多态类型</vt:lpstr>
      <vt:lpstr>多态类型与非多态类型</vt:lpstr>
      <vt:lpstr>多态类型与非多态类型</vt:lpstr>
      <vt:lpstr>运行时类型识别</vt:lpstr>
      <vt:lpstr>运行时类型识别</vt:lpstr>
      <vt:lpstr>运行时类型识别</vt:lpstr>
      <vt:lpstr>运行时类型识别</vt:lpstr>
      <vt:lpstr>例8-9 dynamic_cast用法示例</vt:lpstr>
      <vt:lpstr>例8-9 dynamic_cast用法示例</vt:lpstr>
      <vt:lpstr>例8-9 dynamic_cast用法示例</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270</cp:revision>
  <dcterms:created xsi:type="dcterms:W3CDTF">2010-07-23T07:00:59Z</dcterms:created>
  <dcterms:modified xsi:type="dcterms:W3CDTF">2023-04-09T12:06:39Z</dcterms:modified>
</cp:coreProperties>
</file>