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42"/>
  </p:notesMasterIdLst>
  <p:handoutMasterIdLst>
    <p:handoutMasterId r:id="rId143"/>
  </p:handoutMasterIdLst>
  <p:sldIdLst>
    <p:sldId id="1104" r:id="rId2"/>
    <p:sldId id="1105" r:id="rId3"/>
    <p:sldId id="1274" r:id="rId4"/>
    <p:sldId id="1275" r:id="rId5"/>
    <p:sldId id="1276" r:id="rId6"/>
    <p:sldId id="1245" r:id="rId7"/>
    <p:sldId id="1244" r:id="rId8"/>
    <p:sldId id="1254" r:id="rId9"/>
    <p:sldId id="1196" r:id="rId10"/>
    <p:sldId id="1197" r:id="rId11"/>
    <p:sldId id="1247" r:id="rId12"/>
    <p:sldId id="1277" r:id="rId13"/>
    <p:sldId id="1246" r:id="rId14"/>
    <p:sldId id="1111" r:id="rId15"/>
    <p:sldId id="1112" r:id="rId16"/>
    <p:sldId id="1273" r:id="rId17"/>
    <p:sldId id="1113" r:id="rId18"/>
    <p:sldId id="1115" r:id="rId19"/>
    <p:sldId id="1116" r:id="rId20"/>
    <p:sldId id="1284" r:id="rId21"/>
    <p:sldId id="1285" r:id="rId22"/>
    <p:sldId id="1248" r:id="rId23"/>
    <p:sldId id="1279" r:id="rId24"/>
    <p:sldId id="1278" r:id="rId25"/>
    <p:sldId id="1119" r:id="rId26"/>
    <p:sldId id="1249" r:id="rId27"/>
    <p:sldId id="1120" r:id="rId28"/>
    <p:sldId id="1121" r:id="rId29"/>
    <p:sldId id="1230" r:id="rId30"/>
    <p:sldId id="1199" r:id="rId31"/>
    <p:sldId id="1200" r:id="rId32"/>
    <p:sldId id="1201" r:id="rId33"/>
    <p:sldId id="1256" r:id="rId34"/>
    <p:sldId id="1231" r:id="rId35"/>
    <p:sldId id="1232" r:id="rId36"/>
    <p:sldId id="1203" r:id="rId37"/>
    <p:sldId id="1132" r:id="rId38"/>
    <p:sldId id="1133" r:id="rId39"/>
    <p:sldId id="1233" r:id="rId40"/>
    <p:sldId id="1250" r:id="rId41"/>
    <p:sldId id="1134" r:id="rId42"/>
    <p:sldId id="1135" r:id="rId43"/>
    <p:sldId id="1136" r:id="rId44"/>
    <p:sldId id="1137" r:id="rId45"/>
    <p:sldId id="1138" r:id="rId46"/>
    <p:sldId id="1204" r:id="rId47"/>
    <p:sldId id="1205" r:id="rId48"/>
    <p:sldId id="1206" r:id="rId49"/>
    <p:sldId id="1139" r:id="rId50"/>
    <p:sldId id="1280" r:id="rId51"/>
    <p:sldId id="1140" r:id="rId52"/>
    <p:sldId id="1281" r:id="rId53"/>
    <p:sldId id="1235" r:id="rId54"/>
    <p:sldId id="1234" r:id="rId55"/>
    <p:sldId id="1257" r:id="rId56"/>
    <p:sldId id="1141" r:id="rId57"/>
    <p:sldId id="1236" r:id="rId58"/>
    <p:sldId id="1286" r:id="rId59"/>
    <p:sldId id="1287" r:id="rId60"/>
    <p:sldId id="1251" r:id="rId61"/>
    <p:sldId id="1142" r:id="rId62"/>
    <p:sldId id="1143" r:id="rId63"/>
    <p:sldId id="1144" r:id="rId64"/>
    <p:sldId id="1260" r:id="rId65"/>
    <p:sldId id="1258" r:id="rId66"/>
    <p:sldId id="1259" r:id="rId67"/>
    <p:sldId id="1146" r:id="rId68"/>
    <p:sldId id="1147" r:id="rId69"/>
    <p:sldId id="1208" r:id="rId70"/>
    <p:sldId id="1238" r:id="rId71"/>
    <p:sldId id="1261" r:id="rId72"/>
    <p:sldId id="1149" r:id="rId73"/>
    <p:sldId id="1150" r:id="rId74"/>
    <p:sldId id="1151" r:id="rId75"/>
    <p:sldId id="1152" r:id="rId76"/>
    <p:sldId id="1282" r:id="rId77"/>
    <p:sldId id="1153" r:id="rId78"/>
    <p:sldId id="1283" r:id="rId79"/>
    <p:sldId id="1154" r:id="rId80"/>
    <p:sldId id="1155" r:id="rId81"/>
    <p:sldId id="1262" r:id="rId82"/>
    <p:sldId id="1156" r:id="rId83"/>
    <p:sldId id="1265" r:id="rId84"/>
    <p:sldId id="1264" r:id="rId85"/>
    <p:sldId id="1263" r:id="rId86"/>
    <p:sldId id="1158" r:id="rId87"/>
    <p:sldId id="1159" r:id="rId88"/>
    <p:sldId id="1209" r:id="rId89"/>
    <p:sldId id="1210" r:id="rId90"/>
    <p:sldId id="1288" r:id="rId91"/>
    <p:sldId id="1239" r:id="rId92"/>
    <p:sldId id="1211" r:id="rId93"/>
    <p:sldId id="1252" r:id="rId94"/>
    <p:sldId id="1161" r:id="rId95"/>
    <p:sldId id="1162" r:id="rId96"/>
    <p:sldId id="1163" r:id="rId97"/>
    <p:sldId id="1301" r:id="rId98"/>
    <p:sldId id="1302" r:id="rId99"/>
    <p:sldId id="1303" r:id="rId100"/>
    <p:sldId id="1304" r:id="rId101"/>
    <p:sldId id="1167" r:id="rId102"/>
    <p:sldId id="1269" r:id="rId103"/>
    <p:sldId id="1267" r:id="rId104"/>
    <p:sldId id="1169" r:id="rId105"/>
    <p:sldId id="1310" r:id="rId106"/>
    <p:sldId id="1311" r:id="rId107"/>
    <p:sldId id="1312" r:id="rId108"/>
    <p:sldId id="1313" r:id="rId109"/>
    <p:sldId id="1314" r:id="rId110"/>
    <p:sldId id="1315" r:id="rId111"/>
    <p:sldId id="1316" r:id="rId112"/>
    <p:sldId id="1317" r:id="rId113"/>
    <p:sldId id="1170" r:id="rId114"/>
    <p:sldId id="1270" r:id="rId115"/>
    <p:sldId id="1172" r:id="rId116"/>
    <p:sldId id="1171" r:id="rId117"/>
    <p:sldId id="1308" r:id="rId118"/>
    <p:sldId id="1173" r:id="rId119"/>
    <p:sldId id="1174" r:id="rId120"/>
    <p:sldId id="1309" r:id="rId121"/>
    <p:sldId id="1253" r:id="rId122"/>
    <p:sldId id="1176" r:id="rId123"/>
    <p:sldId id="1177" r:id="rId124"/>
    <p:sldId id="1240" r:id="rId125"/>
    <p:sldId id="1178" r:id="rId126"/>
    <p:sldId id="1305" r:id="rId127"/>
    <p:sldId id="1306" r:id="rId128"/>
    <p:sldId id="1307" r:id="rId129"/>
    <p:sldId id="1289" r:id="rId130"/>
    <p:sldId id="1290" r:id="rId131"/>
    <p:sldId id="1291" r:id="rId132"/>
    <p:sldId id="1292" r:id="rId133"/>
    <p:sldId id="1293" r:id="rId134"/>
    <p:sldId id="1294" r:id="rId135"/>
    <p:sldId id="1296" r:id="rId136"/>
    <p:sldId id="1295" r:id="rId137"/>
    <p:sldId id="1297" r:id="rId138"/>
    <p:sldId id="1298" r:id="rId139"/>
    <p:sldId id="1299" r:id="rId140"/>
    <p:sldId id="1300" r:id="rId141"/>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9999FF"/>
    <a:srgbClr val="6699FF"/>
    <a:srgbClr val="3366FF"/>
    <a:srgbClr val="85FFFF"/>
    <a:srgbClr val="454673"/>
    <a:srgbClr val="00C8C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5244" autoAdjust="0"/>
  </p:normalViewPr>
  <p:slideViewPr>
    <p:cSldViewPr>
      <p:cViewPr varScale="1">
        <p:scale>
          <a:sx n="95" d="100"/>
          <a:sy n="95" d="100"/>
        </p:scale>
        <p:origin x="1022" y="7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14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B009DE98-06A2-4C33-8B99-138BA64FE7D5}"/>
    <pc:docChg chg="undo custSel addSld delSld modSld">
      <pc:chgData name="YANG, Yan ni [Alumni]" userId="7d707a65-5569-43f7-97aa-c489d0311d87" providerId="ADAL" clId="{B009DE98-06A2-4C33-8B99-138BA64FE7D5}" dt="2023-04-12T09:49:50.832" v="947" actId="1076"/>
      <pc:docMkLst>
        <pc:docMk/>
      </pc:docMkLst>
      <pc:sldChg chg="addSp modSp mod">
        <pc:chgData name="YANG, Yan ni [Alumni]" userId="7d707a65-5569-43f7-97aa-c489d0311d87" providerId="ADAL" clId="{B009DE98-06A2-4C33-8B99-138BA64FE7D5}" dt="2023-04-12T08:41:25.389" v="393" actId="20577"/>
        <pc:sldMkLst>
          <pc:docMk/>
          <pc:sldMk cId="0" sldId="1112"/>
        </pc:sldMkLst>
        <pc:spChg chg="add mod">
          <ac:chgData name="YANG, Yan ni [Alumni]" userId="7d707a65-5569-43f7-97aa-c489d0311d87" providerId="ADAL" clId="{B009DE98-06A2-4C33-8B99-138BA64FE7D5}" dt="2023-04-12T08:41:25.389" v="393" actId="20577"/>
          <ac:spMkLst>
            <pc:docMk/>
            <pc:sldMk cId="0" sldId="1112"/>
            <ac:spMk id="3" creationId="{883D53A6-B40A-01C9-9F34-B8832CFB5F74}"/>
          </ac:spMkLst>
        </pc:spChg>
        <pc:spChg chg="mod">
          <ac:chgData name="YANG, Yan ni [Alumni]" userId="7d707a65-5569-43f7-97aa-c489d0311d87" providerId="ADAL" clId="{B009DE98-06A2-4C33-8B99-138BA64FE7D5}" dt="2023-04-12T08:40:52.913" v="386" actId="20577"/>
          <ac:spMkLst>
            <pc:docMk/>
            <pc:sldMk cId="0" sldId="1112"/>
            <ac:spMk id="27651" creationId="{00000000-0000-0000-0000-000000000000}"/>
          </ac:spMkLst>
        </pc:spChg>
        <pc:spChg chg="mod">
          <ac:chgData name="YANG, Yan ni [Alumni]" userId="7d707a65-5569-43f7-97aa-c489d0311d87" providerId="ADAL" clId="{B009DE98-06A2-4C33-8B99-138BA64FE7D5}" dt="2023-04-12T08:40:47.438" v="382" actId="1076"/>
          <ac:spMkLst>
            <pc:docMk/>
            <pc:sldMk cId="0" sldId="1112"/>
            <ac:spMk id="27654" creationId="{00000000-0000-0000-0000-000000000000}"/>
          </ac:spMkLst>
        </pc:spChg>
      </pc:sldChg>
      <pc:sldChg chg="modSp mod">
        <pc:chgData name="YANG, Yan ni [Alumni]" userId="7d707a65-5569-43f7-97aa-c489d0311d87" providerId="ADAL" clId="{B009DE98-06A2-4C33-8B99-138BA64FE7D5}" dt="2023-04-12T08:28:53.296" v="142" actId="948"/>
        <pc:sldMkLst>
          <pc:docMk/>
          <pc:sldMk cId="0" sldId="1158"/>
        </pc:sldMkLst>
        <pc:spChg chg="mod">
          <ac:chgData name="YANG, Yan ni [Alumni]" userId="7d707a65-5569-43f7-97aa-c489d0311d87" providerId="ADAL" clId="{B009DE98-06A2-4C33-8B99-138BA64FE7D5}" dt="2023-04-12T08:27:49.031" v="140" actId="1035"/>
          <ac:spMkLst>
            <pc:docMk/>
            <pc:sldMk cId="0" sldId="1158"/>
            <ac:spMk id="118786" creationId="{00000000-0000-0000-0000-000000000000}"/>
          </ac:spMkLst>
        </pc:spChg>
        <pc:spChg chg="mod">
          <ac:chgData name="YANG, Yan ni [Alumni]" userId="7d707a65-5569-43f7-97aa-c489d0311d87" providerId="ADAL" clId="{B009DE98-06A2-4C33-8B99-138BA64FE7D5}" dt="2023-04-12T08:28:53.296" v="142" actId="948"/>
          <ac:spMkLst>
            <pc:docMk/>
            <pc:sldMk cId="0" sldId="1158"/>
            <ac:spMk id="118787" creationId="{00000000-0000-0000-0000-000000000000}"/>
          </ac:spMkLst>
        </pc:spChg>
      </pc:sldChg>
      <pc:sldChg chg="delSp modSp">
        <pc:chgData name="YANG, Yan ni [Alumni]" userId="7d707a65-5569-43f7-97aa-c489d0311d87" providerId="ADAL" clId="{B009DE98-06A2-4C33-8B99-138BA64FE7D5}" dt="2023-04-12T08:33:59.677" v="182" actId="1037"/>
        <pc:sldMkLst>
          <pc:docMk/>
          <pc:sldMk cId="0" sldId="1159"/>
        </pc:sldMkLst>
        <pc:spChg chg="del mod">
          <ac:chgData name="YANG, Yan ni [Alumni]" userId="7d707a65-5569-43f7-97aa-c489d0311d87" providerId="ADAL" clId="{B009DE98-06A2-4C33-8B99-138BA64FE7D5}" dt="2023-04-12T08:30:48.438" v="146" actId="478"/>
          <ac:spMkLst>
            <pc:docMk/>
            <pc:sldMk cId="0" sldId="1159"/>
            <ac:spMk id="11981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3"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4"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7"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3"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4"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7"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7" creationId="{00000000-0000-0000-0000-000000000000}"/>
          </ac:spMkLst>
        </pc:spChg>
        <pc:grpChg chg="mod">
          <ac:chgData name="YANG, Yan ni [Alumni]" userId="7d707a65-5569-43f7-97aa-c489d0311d87" providerId="ADAL" clId="{B009DE98-06A2-4C33-8B99-138BA64FE7D5}" dt="2023-04-12T08:33:53.090" v="168" actId="1035"/>
          <ac:grpSpMkLst>
            <pc:docMk/>
            <pc:sldMk cId="0" sldId="1159"/>
            <ac:grpSpMk id="119812" creationId="{00000000-0000-0000-0000-000000000000}"/>
          </ac:grpSpMkLst>
        </pc:grpChg>
        <pc:grpChg chg="mod">
          <ac:chgData name="YANG, Yan ni [Alumni]" userId="7d707a65-5569-43f7-97aa-c489d0311d87" providerId="ADAL" clId="{B009DE98-06A2-4C33-8B99-138BA64FE7D5}" dt="2023-04-12T08:33:59.677" v="182" actId="1037"/>
          <ac:grpSpMkLst>
            <pc:docMk/>
            <pc:sldMk cId="0" sldId="1159"/>
            <ac:grpSpMk id="119813" creationId="{00000000-0000-0000-0000-000000000000}"/>
          </ac:grpSpMkLst>
        </pc:grpChg>
        <pc:grpChg chg="mod">
          <ac:chgData name="YANG, Yan ni [Alumni]" userId="7d707a65-5569-43f7-97aa-c489d0311d87" providerId="ADAL" clId="{B009DE98-06A2-4C33-8B99-138BA64FE7D5}" dt="2023-04-12T08:30:42.969" v="145" actId="1035"/>
          <ac:grpSpMkLst>
            <pc:docMk/>
            <pc:sldMk cId="0" sldId="1159"/>
            <ac:grpSpMk id="119814" creationId="{00000000-0000-0000-0000-000000000000}"/>
          </ac:grpSpMkLst>
        </pc:grpChg>
        <pc:grpChg chg="mod">
          <ac:chgData name="YANG, Yan ni [Alumni]" userId="7d707a65-5569-43f7-97aa-c489d0311d87" providerId="ADAL" clId="{B009DE98-06A2-4C33-8B99-138BA64FE7D5}" dt="2023-04-12T08:30:42.969" v="145" actId="1035"/>
          <ac:grpSpMkLst>
            <pc:docMk/>
            <pc:sldMk cId="0" sldId="1159"/>
            <ac:grpSpMk id="119817" creationId="{00000000-0000-0000-0000-000000000000}"/>
          </ac:grpSpMkLst>
        </pc:grpChg>
        <pc:grpChg chg="mod">
          <ac:chgData name="YANG, Yan ni [Alumni]" userId="7d707a65-5569-43f7-97aa-c489d0311d87" providerId="ADAL" clId="{B009DE98-06A2-4C33-8B99-138BA64FE7D5}" dt="2023-04-12T08:33:59.677" v="182" actId="1037"/>
          <ac:grpSpMkLst>
            <pc:docMk/>
            <pc:sldMk cId="0" sldId="1159"/>
            <ac:grpSpMk id="119844" creationId="{00000000-0000-0000-0000-000000000000}"/>
          </ac:grpSpMkLst>
        </pc:grpChg>
        <pc:grpChg chg="mod">
          <ac:chgData name="YANG, Yan ni [Alumni]" userId="7d707a65-5569-43f7-97aa-c489d0311d87" providerId="ADAL" clId="{B009DE98-06A2-4C33-8B99-138BA64FE7D5}" dt="2023-04-12T08:33:53.090" v="168" actId="1035"/>
          <ac:grpSpMkLst>
            <pc:docMk/>
            <pc:sldMk cId="0" sldId="1159"/>
            <ac:grpSpMk id="119876" creationId="{00000000-0000-0000-0000-000000000000}"/>
          </ac:grpSpMkLst>
        </pc:grpChg>
      </pc:sldChg>
      <pc:sldChg chg="modSp">
        <pc:chgData name="YANG, Yan ni [Alumni]" userId="7d707a65-5569-43f7-97aa-c489d0311d87" providerId="ADAL" clId="{B009DE98-06A2-4C33-8B99-138BA64FE7D5}" dt="2023-04-12T09:00:27.404" v="443" actId="1076"/>
        <pc:sldMkLst>
          <pc:docMk/>
          <pc:sldMk cId="0" sldId="1161"/>
        </pc:sldMkLst>
        <pc:spChg chg="mod">
          <ac:chgData name="YANG, Yan ni [Alumni]" userId="7d707a65-5569-43f7-97aa-c489d0311d87" providerId="ADAL" clId="{B009DE98-06A2-4C33-8B99-138BA64FE7D5}" dt="2023-04-12T09:00:27.404" v="443" actId="1076"/>
          <ac:spMkLst>
            <pc:docMk/>
            <pc:sldMk cId="0" sldId="1161"/>
            <ac:spMk id="125955" creationId="{00000000-0000-0000-0000-000000000000}"/>
          </ac:spMkLst>
        </pc:spChg>
      </pc:sldChg>
      <pc:sldChg chg="modSp mod">
        <pc:chgData name="YANG, Yan ni [Alumni]" userId="7d707a65-5569-43f7-97aa-c489d0311d87" providerId="ADAL" clId="{B009DE98-06A2-4C33-8B99-138BA64FE7D5}" dt="2023-04-12T09:03:48.856" v="444" actId="20577"/>
        <pc:sldMkLst>
          <pc:docMk/>
          <pc:sldMk cId="0" sldId="1162"/>
        </pc:sldMkLst>
        <pc:spChg chg="mod">
          <ac:chgData name="YANG, Yan ni [Alumni]" userId="7d707a65-5569-43f7-97aa-c489d0311d87" providerId="ADAL" clId="{B009DE98-06A2-4C33-8B99-138BA64FE7D5}" dt="2023-04-12T09:03:48.856" v="444" actId="20577"/>
          <ac:spMkLst>
            <pc:docMk/>
            <pc:sldMk cId="0" sldId="1162"/>
            <ac:spMk id="126979" creationId="{00000000-0000-0000-0000-000000000000}"/>
          </ac:spMkLst>
        </pc:spChg>
      </pc:sldChg>
      <pc:sldChg chg="modSp mod">
        <pc:chgData name="YANG, Yan ni [Alumni]" userId="7d707a65-5569-43f7-97aa-c489d0311d87" providerId="ADAL" clId="{B009DE98-06A2-4C33-8B99-138BA64FE7D5}" dt="2023-04-12T09:15:14.067" v="571" actId="14100"/>
        <pc:sldMkLst>
          <pc:docMk/>
          <pc:sldMk cId="0" sldId="1166"/>
        </pc:sldMkLst>
        <pc:spChg chg="mod">
          <ac:chgData name="YANG, Yan ni [Alumni]" userId="7d707a65-5569-43f7-97aa-c489d0311d87" providerId="ADAL" clId="{B009DE98-06A2-4C33-8B99-138BA64FE7D5}" dt="2023-04-12T09:07:46.473" v="491" actId="1037"/>
          <ac:spMkLst>
            <pc:docMk/>
            <pc:sldMk cId="0" sldId="1166"/>
            <ac:spMk id="130051" creationId="{00000000-0000-0000-0000-000000000000}"/>
          </ac:spMkLst>
        </pc:spChg>
        <pc:spChg chg="mod">
          <ac:chgData name="YANG, Yan ni [Alumni]" userId="7d707a65-5569-43f7-97aa-c489d0311d87" providerId="ADAL" clId="{B009DE98-06A2-4C33-8B99-138BA64FE7D5}" dt="2023-04-12T09:15:14.067" v="571" actId="14100"/>
          <ac:spMkLst>
            <pc:docMk/>
            <pc:sldMk cId="0" sldId="1166"/>
            <ac:spMk id="130052" creationId="{00000000-0000-0000-0000-000000000000}"/>
          </ac:spMkLst>
        </pc:spChg>
      </pc:sldChg>
      <pc:sldChg chg="modSp mod">
        <pc:chgData name="YANG, Yan ni [Alumni]" userId="7d707a65-5569-43f7-97aa-c489d0311d87" providerId="ADAL" clId="{B009DE98-06A2-4C33-8B99-138BA64FE7D5}" dt="2023-04-12T09:22:20.274" v="782" actId="20577"/>
        <pc:sldMkLst>
          <pc:docMk/>
          <pc:sldMk cId="0" sldId="1169"/>
        </pc:sldMkLst>
        <pc:spChg chg="mod">
          <ac:chgData name="YANG, Yan ni [Alumni]" userId="7d707a65-5569-43f7-97aa-c489d0311d87" providerId="ADAL" clId="{B009DE98-06A2-4C33-8B99-138BA64FE7D5}" dt="2023-04-12T09:19:13.510" v="630" actId="1037"/>
          <ac:spMkLst>
            <pc:docMk/>
            <pc:sldMk cId="0" sldId="1169"/>
            <ac:spMk id="133123" creationId="{00000000-0000-0000-0000-000000000000}"/>
          </ac:spMkLst>
        </pc:spChg>
        <pc:spChg chg="mod">
          <ac:chgData name="YANG, Yan ni [Alumni]" userId="7d707a65-5569-43f7-97aa-c489d0311d87" providerId="ADAL" clId="{B009DE98-06A2-4C33-8B99-138BA64FE7D5}" dt="2023-04-12T09:22:20.274" v="782" actId="20577"/>
          <ac:spMkLst>
            <pc:docMk/>
            <pc:sldMk cId="0" sldId="1169"/>
            <ac:spMk id="133124" creationId="{00000000-0000-0000-0000-000000000000}"/>
          </ac:spMkLst>
        </pc:spChg>
      </pc:sldChg>
      <pc:sldChg chg="modSp">
        <pc:chgData name="YANG, Yan ni [Alumni]" userId="7d707a65-5569-43f7-97aa-c489d0311d87" providerId="ADAL" clId="{B009DE98-06A2-4C33-8B99-138BA64FE7D5}" dt="2023-04-12T09:25:58.401" v="827" actId="1036"/>
        <pc:sldMkLst>
          <pc:docMk/>
          <pc:sldMk cId="0" sldId="1171"/>
        </pc:sldMkLst>
        <pc:spChg chg="mod">
          <ac:chgData name="YANG, Yan ni [Alumni]" userId="7d707a65-5569-43f7-97aa-c489d0311d87" providerId="ADAL" clId="{B009DE98-06A2-4C33-8B99-138BA64FE7D5}" dt="2023-04-12T09:25:47.886" v="812" actId="207"/>
          <ac:spMkLst>
            <pc:docMk/>
            <pc:sldMk cId="0" sldId="1171"/>
            <ac:spMk id="137218" creationId="{00000000-0000-0000-0000-000000000000}"/>
          </ac:spMkLst>
        </pc:spChg>
        <pc:spChg chg="mod">
          <ac:chgData name="YANG, Yan ni [Alumni]" userId="7d707a65-5569-43f7-97aa-c489d0311d87" providerId="ADAL" clId="{B009DE98-06A2-4C33-8B99-138BA64FE7D5}" dt="2023-04-12T09:25:58.401" v="827" actId="1036"/>
          <ac:spMkLst>
            <pc:docMk/>
            <pc:sldMk cId="0" sldId="1171"/>
            <ac:spMk id="137219" creationId="{00000000-0000-0000-0000-000000000000}"/>
          </ac:spMkLst>
        </pc:spChg>
      </pc:sldChg>
      <pc:sldChg chg="modSp mod">
        <pc:chgData name="YANG, Yan ni [Alumni]" userId="7d707a65-5569-43f7-97aa-c489d0311d87" providerId="ADAL" clId="{B009DE98-06A2-4C33-8B99-138BA64FE7D5}" dt="2023-04-12T09:23:41.054" v="808" actId="1038"/>
        <pc:sldMkLst>
          <pc:docMk/>
          <pc:sldMk cId="0" sldId="1172"/>
        </pc:sldMkLst>
        <pc:spChg chg="mod">
          <ac:chgData name="YANG, Yan ni [Alumni]" userId="7d707a65-5569-43f7-97aa-c489d0311d87" providerId="ADAL" clId="{B009DE98-06A2-4C33-8B99-138BA64FE7D5}" dt="2023-04-12T09:23:41.054" v="808" actId="1038"/>
          <ac:spMkLst>
            <pc:docMk/>
            <pc:sldMk cId="0" sldId="1172"/>
            <ac:spMk id="6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6" creationId="{00000000-0000-0000-0000-000000000000}"/>
          </ac:spMkLst>
        </pc:spChg>
        <pc:spChg chg="mod">
          <ac:chgData name="YANG, Yan ni [Alumni]" userId="7d707a65-5569-43f7-97aa-c489d0311d87" providerId="ADAL" clId="{B009DE98-06A2-4C33-8B99-138BA64FE7D5}" dt="2023-04-12T09:23:18.530" v="790" actId="1076"/>
          <ac:spMkLst>
            <pc:docMk/>
            <pc:sldMk cId="0" sldId="1172"/>
            <ac:spMk id="136194" creationId="{00000000-0000-0000-0000-000000000000}"/>
          </ac:spMkLst>
        </pc:spChg>
        <pc:spChg chg="mod">
          <ac:chgData name="YANG, Yan ni [Alumni]" userId="7d707a65-5569-43f7-97aa-c489d0311d87" providerId="ADAL" clId="{B009DE98-06A2-4C33-8B99-138BA64FE7D5}" dt="2023-04-12T09:23:33.263" v="800" actId="1038"/>
          <ac:spMkLst>
            <pc:docMk/>
            <pc:sldMk cId="0" sldId="1172"/>
            <ac:spMk id="13619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4"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4"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30" creationId="{00000000-0000-0000-0000-000000000000}"/>
          </ac:spMkLst>
        </pc:spChg>
      </pc:sldChg>
      <pc:sldChg chg="modSp mod">
        <pc:chgData name="YANG, Yan ni [Alumni]" userId="7d707a65-5569-43f7-97aa-c489d0311d87" providerId="ADAL" clId="{B009DE98-06A2-4C33-8B99-138BA64FE7D5}" dt="2023-04-12T09:33:39.898" v="876" actId="1038"/>
        <pc:sldMkLst>
          <pc:docMk/>
          <pc:sldMk cId="0" sldId="1173"/>
        </pc:sldMkLst>
        <pc:spChg chg="mod">
          <ac:chgData name="YANG, Yan ni [Alumni]" userId="7d707a65-5569-43f7-97aa-c489d0311d87" providerId="ADAL" clId="{B009DE98-06A2-4C33-8B99-138BA64FE7D5}" dt="2023-04-12T09:29:29.807" v="836" actId="255"/>
          <ac:spMkLst>
            <pc:docMk/>
            <pc:sldMk cId="0" sldId="1173"/>
            <ac:spMk id="14" creationId="{F2953795-8F01-4E0A-9615-687D6722A830}"/>
          </ac:spMkLst>
        </pc:spChg>
        <pc:spChg chg="mod">
          <ac:chgData name="YANG, Yan ni [Alumni]" userId="7d707a65-5569-43f7-97aa-c489d0311d87" providerId="ADAL" clId="{B009DE98-06A2-4C33-8B99-138BA64FE7D5}" dt="2023-04-12T09:33:39.898" v="876" actId="1038"/>
          <ac:spMkLst>
            <pc:docMk/>
            <pc:sldMk cId="0" sldId="1173"/>
            <ac:spMk id="15" creationId="{CDDD5EB2-1533-400D-801E-C07DBF02D3DA}"/>
          </ac:spMkLst>
        </pc:spChg>
        <pc:spChg chg="mod">
          <ac:chgData name="YANG, Yan ni [Alumni]" userId="7d707a65-5569-43f7-97aa-c489d0311d87" providerId="ADAL" clId="{B009DE98-06A2-4C33-8B99-138BA64FE7D5}" dt="2023-04-12T09:30:40.050" v="842" actId="1037"/>
          <ac:spMkLst>
            <pc:docMk/>
            <pc:sldMk cId="0" sldId="1173"/>
            <ac:spMk id="16" creationId="{40FB20CD-EC84-41A9-A7DB-67E1DCC02716}"/>
          </ac:spMkLst>
        </pc:spChg>
      </pc:sldChg>
      <pc:sldChg chg="modSp mod">
        <pc:chgData name="YANG, Yan ni [Alumni]" userId="7d707a65-5569-43f7-97aa-c489d0311d87" providerId="ADAL" clId="{B009DE98-06A2-4C33-8B99-138BA64FE7D5}" dt="2023-04-12T09:39:56.309" v="901" actId="948"/>
        <pc:sldMkLst>
          <pc:docMk/>
          <pc:sldMk cId="0" sldId="1176"/>
        </pc:sldMkLst>
        <pc:spChg chg="mod">
          <ac:chgData name="YANG, Yan ni [Alumni]" userId="7d707a65-5569-43f7-97aa-c489d0311d87" providerId="ADAL" clId="{B009DE98-06A2-4C33-8B99-138BA64FE7D5}" dt="2023-04-12T09:39:47.157" v="900" actId="1035"/>
          <ac:spMkLst>
            <pc:docMk/>
            <pc:sldMk cId="0" sldId="1176"/>
            <ac:spMk id="141314" creationId="{00000000-0000-0000-0000-000000000000}"/>
          </ac:spMkLst>
        </pc:spChg>
        <pc:spChg chg="mod">
          <ac:chgData name="YANG, Yan ni [Alumni]" userId="7d707a65-5569-43f7-97aa-c489d0311d87" providerId="ADAL" clId="{B009DE98-06A2-4C33-8B99-138BA64FE7D5}" dt="2023-04-12T09:39:56.309" v="901" actId="948"/>
          <ac:spMkLst>
            <pc:docMk/>
            <pc:sldMk cId="0" sldId="1176"/>
            <ac:spMk id="141315" creationId="{00000000-0000-0000-0000-000000000000}"/>
          </ac:spMkLst>
        </pc:spChg>
      </pc:sldChg>
      <pc:sldChg chg="modSp mod">
        <pc:chgData name="YANG, Yan ni [Alumni]" userId="7d707a65-5569-43f7-97aa-c489d0311d87" providerId="ADAL" clId="{B009DE98-06A2-4C33-8B99-138BA64FE7D5}" dt="2023-04-12T09:41:01.796" v="919" actId="1035"/>
        <pc:sldMkLst>
          <pc:docMk/>
          <pc:sldMk cId="0" sldId="1177"/>
        </pc:sldMkLst>
        <pc:spChg chg="mod">
          <ac:chgData name="YANG, Yan ni [Alumni]" userId="7d707a65-5569-43f7-97aa-c489d0311d87" providerId="ADAL" clId="{B009DE98-06A2-4C33-8B99-138BA64FE7D5}" dt="2023-04-12T09:40:47.370" v="911" actId="14100"/>
          <ac:spMkLst>
            <pc:docMk/>
            <pc:sldMk cId="0" sldId="1177"/>
            <ac:spMk id="79"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91" creationId="{00000000-0000-0000-0000-000000000000}"/>
          </ac:spMkLst>
        </pc:spChg>
        <pc:spChg chg="mod">
          <ac:chgData name="YANG, Yan ni [Alumni]" userId="7d707a65-5569-43f7-97aa-c489d0311d87" providerId="ADAL" clId="{B009DE98-06A2-4C33-8B99-138BA64FE7D5}" dt="2023-04-12T09:40:57.990" v="916" actId="1035"/>
          <ac:spMkLst>
            <pc:docMk/>
            <pc:sldMk cId="0" sldId="1177"/>
            <ac:spMk id="93"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03"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07" creationId="{00000000-0000-0000-0000-000000000000}"/>
          </ac:spMkLst>
        </pc:spChg>
        <pc:spChg chg="mod">
          <ac:chgData name="YANG, Yan ni [Alumni]" userId="7d707a65-5569-43f7-97aa-c489d0311d87" providerId="ADAL" clId="{B009DE98-06A2-4C33-8B99-138BA64FE7D5}" dt="2023-04-12T09:40:33.732" v="908" actId="1035"/>
          <ac:spMkLst>
            <pc:docMk/>
            <pc:sldMk cId="0" sldId="1177"/>
            <ac:spMk id="142339"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6"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7"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8"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9"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0"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1"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2"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3"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4"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5"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7"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8"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9"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0"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1"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2"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4"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5"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6"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8"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9"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1"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2"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3"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4"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5"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6"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7"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8"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9"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90"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91"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92"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93" creationId="{00000000-0000-0000-0000-000000000000}"/>
          </ac:spMkLst>
        </pc:spChg>
        <pc:grpChg chg="mod">
          <ac:chgData name="YANG, Yan ni [Alumni]" userId="7d707a65-5569-43f7-97aa-c489d0311d87" providerId="ADAL" clId="{B009DE98-06A2-4C33-8B99-138BA64FE7D5}" dt="2023-04-12T09:40:47.370" v="911" actId="14100"/>
          <ac:grpSpMkLst>
            <pc:docMk/>
            <pc:sldMk cId="0" sldId="1177"/>
            <ac:grpSpMk id="142341" creationId="{00000000-0000-0000-0000-000000000000}"/>
          </ac:grpSpMkLst>
        </pc:grpChg>
        <pc:grpChg chg="mod">
          <ac:chgData name="YANG, Yan ni [Alumni]" userId="7d707a65-5569-43f7-97aa-c489d0311d87" providerId="ADAL" clId="{B009DE98-06A2-4C33-8B99-138BA64FE7D5}" dt="2023-04-12T09:40:38.023" v="910" actId="1035"/>
          <ac:grpSpMkLst>
            <pc:docMk/>
            <pc:sldMk cId="0" sldId="1177"/>
            <ac:grpSpMk id="142342" creationId="{00000000-0000-0000-0000-000000000000}"/>
          </ac:grpSpMkLst>
        </pc:grpChg>
        <pc:grpChg chg="mod">
          <ac:chgData name="YANG, Yan ni [Alumni]" userId="7d707a65-5569-43f7-97aa-c489d0311d87" providerId="ADAL" clId="{B009DE98-06A2-4C33-8B99-138BA64FE7D5}" dt="2023-04-12T09:40:47.370" v="911" actId="14100"/>
          <ac:grpSpMkLst>
            <pc:docMk/>
            <pc:sldMk cId="0" sldId="1177"/>
            <ac:grpSpMk id="142343" creationId="{00000000-0000-0000-0000-000000000000}"/>
          </ac:grpSpMkLst>
        </pc:grpChg>
        <pc:grpChg chg="mod">
          <ac:chgData name="YANG, Yan ni [Alumni]" userId="7d707a65-5569-43f7-97aa-c489d0311d87" providerId="ADAL" clId="{B009DE98-06A2-4C33-8B99-138BA64FE7D5}" dt="2023-04-12T09:40:47.370" v="911" actId="14100"/>
          <ac:grpSpMkLst>
            <pc:docMk/>
            <pc:sldMk cId="0" sldId="1177"/>
            <ac:grpSpMk id="142344" creationId="{00000000-0000-0000-0000-000000000000}"/>
          </ac:grpSpMkLst>
        </pc:grpChg>
        <pc:grpChg chg="mod">
          <ac:chgData name="YANG, Yan ni [Alumni]" userId="7d707a65-5569-43f7-97aa-c489d0311d87" providerId="ADAL" clId="{B009DE98-06A2-4C33-8B99-138BA64FE7D5}" dt="2023-04-12T09:40:50.879" v="913" actId="1035"/>
          <ac:grpSpMkLst>
            <pc:docMk/>
            <pc:sldMk cId="0" sldId="1177"/>
            <ac:grpSpMk id="142345"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6"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7"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9"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0"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1"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3"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5" creationId="{00000000-0000-0000-0000-000000000000}"/>
          </ac:grpSpMkLst>
        </pc:grpChg>
        <pc:grpChg chg="mod">
          <ac:chgData name="YANG, Yan ni [Alumni]" userId="7d707a65-5569-43f7-97aa-c489d0311d87" providerId="ADAL" clId="{B009DE98-06A2-4C33-8B99-138BA64FE7D5}" dt="2023-04-12T09:40:50.879" v="913" actId="1035"/>
          <ac:grpSpMkLst>
            <pc:docMk/>
            <pc:sldMk cId="0" sldId="1177"/>
            <ac:grpSpMk id="142373" creationId="{00000000-0000-0000-0000-000000000000}"/>
          </ac:grpSpMkLst>
        </pc:grpChg>
        <pc:grpChg chg="mod">
          <ac:chgData name="YANG, Yan ni [Alumni]" userId="7d707a65-5569-43f7-97aa-c489d0311d87" providerId="ADAL" clId="{B009DE98-06A2-4C33-8B99-138BA64FE7D5}" dt="2023-04-12T09:40:38.023" v="910" actId="1035"/>
          <ac:grpSpMkLst>
            <pc:docMk/>
            <pc:sldMk cId="0" sldId="1177"/>
            <ac:grpSpMk id="142380" creationId="{00000000-0000-0000-0000-000000000000}"/>
          </ac:grpSpMkLst>
        </pc:grpChg>
      </pc:sldChg>
      <pc:sldChg chg="modSp">
        <pc:chgData name="YANG, Yan ni [Alumni]" userId="7d707a65-5569-43f7-97aa-c489d0311d87" providerId="ADAL" clId="{B009DE98-06A2-4C33-8B99-138BA64FE7D5}" dt="2023-04-12T09:49:50.832" v="947" actId="1076"/>
        <pc:sldMkLst>
          <pc:docMk/>
          <pc:sldMk cId="0" sldId="1178"/>
        </pc:sldMkLst>
        <pc:spChg chg="mod">
          <ac:chgData name="YANG, Yan ni [Alumni]" userId="7d707a65-5569-43f7-97aa-c489d0311d87" providerId="ADAL" clId="{B009DE98-06A2-4C33-8B99-138BA64FE7D5}" dt="2023-04-12T09:49:50.832" v="947" actId="1076"/>
          <ac:spMkLst>
            <pc:docMk/>
            <pc:sldMk cId="0" sldId="1178"/>
            <ac:spMk id="144387" creationId="{00000000-0000-0000-0000-000000000000}"/>
          </ac:spMkLst>
        </pc:spChg>
        <pc:spChg chg="mod">
          <ac:chgData name="YANG, Yan ni [Alumni]" userId="7d707a65-5569-43f7-97aa-c489d0311d87" providerId="ADAL" clId="{B009DE98-06A2-4C33-8B99-138BA64FE7D5}" dt="2023-04-12T09:49:46.596" v="945" actId="1076"/>
          <ac:spMkLst>
            <pc:docMk/>
            <pc:sldMk cId="0" sldId="1178"/>
            <ac:spMk id="144388" creationId="{00000000-0000-0000-0000-000000000000}"/>
          </ac:spMkLst>
        </pc:spChg>
      </pc:sldChg>
      <pc:sldChg chg="modSp mod">
        <pc:chgData name="YANG, Yan ni [Alumni]" userId="7d707a65-5569-43f7-97aa-c489d0311d87" providerId="ADAL" clId="{B009DE98-06A2-4C33-8B99-138BA64FE7D5}" dt="2023-04-12T08:42:11.033" v="394" actId="21"/>
        <pc:sldMkLst>
          <pc:docMk/>
          <pc:sldMk cId="0" sldId="1209"/>
        </pc:sldMkLst>
        <pc:spChg chg="mod">
          <ac:chgData name="YANG, Yan ni [Alumni]" userId="7d707a65-5569-43f7-97aa-c489d0311d87" providerId="ADAL" clId="{B009DE98-06A2-4C33-8B99-138BA64FE7D5}" dt="2023-04-12T08:42:11.033" v="394" actId="21"/>
          <ac:spMkLst>
            <pc:docMk/>
            <pc:sldMk cId="0" sldId="1209"/>
            <ac:spMk id="120836" creationId="{00000000-0000-0000-0000-000000000000}"/>
          </ac:spMkLst>
        </pc:spChg>
      </pc:sldChg>
      <pc:sldChg chg="addSp delSp modSp mod">
        <pc:chgData name="YANG, Yan ni [Alumni]" userId="7d707a65-5569-43f7-97aa-c489d0311d87" providerId="ADAL" clId="{B009DE98-06A2-4C33-8B99-138BA64FE7D5}" dt="2023-04-12T08:44:29.457" v="424" actId="20577"/>
        <pc:sldMkLst>
          <pc:docMk/>
          <pc:sldMk cId="0" sldId="1210"/>
        </pc:sldMkLst>
        <pc:spChg chg="add del">
          <ac:chgData name="YANG, Yan ni [Alumni]" userId="7d707a65-5569-43f7-97aa-c489d0311d87" providerId="ADAL" clId="{B009DE98-06A2-4C33-8B99-138BA64FE7D5}" dt="2023-04-12T08:42:45.646" v="404" actId="22"/>
          <ac:spMkLst>
            <pc:docMk/>
            <pc:sldMk cId="0" sldId="1210"/>
            <ac:spMk id="3" creationId="{948EB191-3F98-EDC0-72E9-6F9967C08BF9}"/>
          </ac:spMkLst>
        </pc:spChg>
        <pc:spChg chg="mod">
          <ac:chgData name="YANG, Yan ni [Alumni]" userId="7d707a65-5569-43f7-97aa-c489d0311d87" providerId="ADAL" clId="{B009DE98-06A2-4C33-8B99-138BA64FE7D5}" dt="2023-04-12T08:44:29.457" v="424" actId="20577"/>
          <ac:spMkLst>
            <pc:docMk/>
            <pc:sldMk cId="0" sldId="1210"/>
            <ac:spMk id="121859" creationId="{00000000-0000-0000-0000-000000000000}"/>
          </ac:spMkLst>
        </pc:spChg>
      </pc:sldChg>
      <pc:sldChg chg="modSp">
        <pc:chgData name="YANG, Yan ni [Alumni]" userId="7d707a65-5569-43f7-97aa-c489d0311d87" providerId="ADAL" clId="{B009DE98-06A2-4C33-8B99-138BA64FE7D5}" dt="2023-04-12T08:59:46.382" v="442" actId="1076"/>
        <pc:sldMkLst>
          <pc:docMk/>
          <pc:sldMk cId="0" sldId="1211"/>
        </pc:sldMkLst>
        <pc:spChg chg="mod">
          <ac:chgData name="YANG, Yan ni [Alumni]" userId="7d707a65-5569-43f7-97aa-c489d0311d87" providerId="ADAL" clId="{B009DE98-06A2-4C33-8B99-138BA64FE7D5}" dt="2023-04-12T08:59:46.382" v="442" actId="1076"/>
          <ac:spMkLst>
            <pc:docMk/>
            <pc:sldMk cId="0" sldId="1211"/>
            <ac:spMk id="123907" creationId="{00000000-0000-0000-0000-000000000000}"/>
          </ac:spMkLst>
        </pc:spChg>
      </pc:sldChg>
      <pc:sldChg chg="modSp mod">
        <pc:chgData name="YANG, Yan ni [Alumni]" userId="7d707a65-5569-43f7-97aa-c489d0311d87" providerId="ADAL" clId="{B009DE98-06A2-4C33-8B99-138BA64FE7D5}" dt="2023-04-12T08:58:42.567" v="441" actId="207"/>
        <pc:sldMkLst>
          <pc:docMk/>
          <pc:sldMk cId="0" sldId="1239"/>
        </pc:sldMkLst>
        <pc:spChg chg="mod">
          <ac:chgData name="YANG, Yan ni [Alumni]" userId="7d707a65-5569-43f7-97aa-c489d0311d87" providerId="ADAL" clId="{B009DE98-06A2-4C33-8B99-138BA64FE7D5}" dt="2023-04-12T08:58:42.567" v="441" actId="207"/>
          <ac:spMkLst>
            <pc:docMk/>
            <pc:sldMk cId="0" sldId="1239"/>
            <ac:spMk id="122883" creationId="{00000000-0000-0000-0000-000000000000}"/>
          </ac:spMkLst>
        </pc:spChg>
      </pc:sldChg>
      <pc:sldChg chg="delSp modSp mod">
        <pc:chgData name="YANG, Yan ni [Alumni]" userId="7d707a65-5569-43f7-97aa-c489d0311d87" providerId="ADAL" clId="{B009DE98-06A2-4C33-8B99-138BA64FE7D5}" dt="2023-04-12T09:43:50.861" v="944" actId="1036"/>
        <pc:sldMkLst>
          <pc:docMk/>
          <pc:sldMk cId="0" sldId="1240"/>
        </pc:sldMkLst>
        <pc:spChg chg="mod">
          <ac:chgData name="YANG, Yan ni [Alumni]" userId="7d707a65-5569-43f7-97aa-c489d0311d87" providerId="ADAL" clId="{B009DE98-06A2-4C33-8B99-138BA64FE7D5}" dt="2023-04-12T09:43:05.760" v="936" actId="1035"/>
          <ac:spMkLst>
            <pc:docMk/>
            <pc:sldMk cId="0" sldId="1240"/>
            <ac:spMk id="2"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59"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79" creationId="{00000000-0000-0000-0000-000000000000}"/>
          </ac:spMkLst>
        </pc:spChg>
        <pc:spChg chg="mod topLvl">
          <ac:chgData name="YANG, Yan ni [Alumni]" userId="7d707a65-5569-43f7-97aa-c489d0311d87" providerId="ADAL" clId="{B009DE98-06A2-4C33-8B99-138BA64FE7D5}" dt="2023-04-12T09:43:47.829" v="943" actId="165"/>
          <ac:spMkLst>
            <pc:docMk/>
            <pc:sldMk cId="0" sldId="1240"/>
            <ac:spMk id="91"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9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0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07" creationId="{00000000-0000-0000-0000-000000000000}"/>
          </ac:spMkLst>
        </pc:spChg>
        <pc:spChg chg="mod">
          <ac:chgData name="YANG, Yan ni [Alumni]" userId="7d707a65-5569-43f7-97aa-c489d0311d87" providerId="ADAL" clId="{B009DE98-06A2-4C33-8B99-138BA64FE7D5}" dt="2023-04-12T09:42:17.192" v="926" actId="1076"/>
          <ac:spMkLst>
            <pc:docMk/>
            <pc:sldMk cId="0" sldId="1240"/>
            <ac:spMk id="14336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83"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4"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5"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6"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7"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8"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9"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90"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91" creationId="{00000000-0000-0000-0000-000000000000}"/>
          </ac:spMkLst>
        </pc:spChg>
        <pc:spChg chg="mod">
          <ac:chgData name="YANG, Yan ni [Alumni]" userId="7d707a65-5569-43f7-97aa-c489d0311d87" providerId="ADAL" clId="{B009DE98-06A2-4C33-8B99-138BA64FE7D5}" dt="2023-04-12T09:43:32.452" v="942" actId="1036"/>
          <ac:spMkLst>
            <pc:docMk/>
            <pc:sldMk cId="0" sldId="1240"/>
            <ac:spMk id="143392"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143393" creationId="{00000000-0000-0000-0000-000000000000}"/>
          </ac:spMkLst>
        </pc:spChg>
        <pc:spChg chg="mod topLvl">
          <ac:chgData name="YANG, Yan ni [Alumni]" userId="7d707a65-5569-43f7-97aa-c489d0311d87" providerId="ADAL" clId="{B009DE98-06A2-4C33-8B99-138BA64FE7D5}" dt="2023-04-12T09:43:50.861" v="944" actId="1036"/>
          <ac:spMkLst>
            <pc:docMk/>
            <pc:sldMk cId="0" sldId="1240"/>
            <ac:spMk id="143395"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143396" creationId="{00000000-0000-0000-0000-000000000000}"/>
          </ac:spMkLst>
        </pc:spChg>
        <pc:spChg chg="mod">
          <ac:chgData name="YANG, Yan ni [Alumni]" userId="7d707a65-5569-43f7-97aa-c489d0311d87" providerId="ADAL" clId="{B009DE98-06A2-4C33-8B99-138BA64FE7D5}" dt="2023-04-12T09:43:28.047" v="940" actId="1036"/>
          <ac:spMkLst>
            <pc:docMk/>
            <pc:sldMk cId="0" sldId="1240"/>
            <ac:spMk id="143397"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398"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399"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0"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2"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3"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4"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6"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7"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09"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0"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1"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2"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3"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4"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5"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6"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7"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8"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9"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20"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21" creationId="{00000000-0000-0000-0000-000000000000}"/>
          </ac:spMkLst>
        </pc:spChg>
        <pc:grpChg chg="mod">
          <ac:chgData name="YANG, Yan ni [Alumni]" userId="7d707a65-5569-43f7-97aa-c489d0311d87" providerId="ADAL" clId="{B009DE98-06A2-4C33-8B99-138BA64FE7D5}" dt="2023-04-12T09:42:27.280" v="927" actId="14100"/>
          <ac:grpSpMkLst>
            <pc:docMk/>
            <pc:sldMk cId="0" sldId="1240"/>
            <ac:grpSpMk id="143365" creationId="{00000000-0000-0000-0000-000000000000}"/>
          </ac:grpSpMkLst>
        </pc:grpChg>
        <pc:grpChg chg="mod">
          <ac:chgData name="YANG, Yan ni [Alumni]" userId="7d707a65-5569-43f7-97aa-c489d0311d87" providerId="ADAL" clId="{B009DE98-06A2-4C33-8B99-138BA64FE7D5}" dt="2023-04-12T09:42:13.507" v="924" actId="1036"/>
          <ac:grpSpMkLst>
            <pc:docMk/>
            <pc:sldMk cId="0" sldId="1240"/>
            <ac:grpSpMk id="143366" creationId="{00000000-0000-0000-0000-000000000000}"/>
          </ac:grpSpMkLst>
        </pc:grpChg>
        <pc:grpChg chg="mod">
          <ac:chgData name="YANG, Yan ni [Alumni]" userId="7d707a65-5569-43f7-97aa-c489d0311d87" providerId="ADAL" clId="{B009DE98-06A2-4C33-8B99-138BA64FE7D5}" dt="2023-04-12T09:42:27.280" v="927" actId="14100"/>
          <ac:grpSpMkLst>
            <pc:docMk/>
            <pc:sldMk cId="0" sldId="1240"/>
            <ac:grpSpMk id="143367" creationId="{00000000-0000-0000-0000-000000000000}"/>
          </ac:grpSpMkLst>
        </pc:grpChg>
        <pc:grpChg chg="mod">
          <ac:chgData name="YANG, Yan ni [Alumni]" userId="7d707a65-5569-43f7-97aa-c489d0311d87" providerId="ADAL" clId="{B009DE98-06A2-4C33-8B99-138BA64FE7D5}" dt="2023-04-12T09:42:27.280" v="927" actId="14100"/>
          <ac:grpSpMkLst>
            <pc:docMk/>
            <pc:sldMk cId="0" sldId="1240"/>
            <ac:grpSpMk id="143368" creationId="{00000000-0000-0000-0000-000000000000}"/>
          </ac:grpSpMkLst>
        </pc:grpChg>
        <pc:grpChg chg="mod">
          <ac:chgData name="YANG, Yan ni [Alumni]" userId="7d707a65-5569-43f7-97aa-c489d0311d87" providerId="ADAL" clId="{B009DE98-06A2-4C33-8B99-138BA64FE7D5}" dt="2023-04-12T09:42:30.544" v="928" actId="1035"/>
          <ac:grpSpMkLst>
            <pc:docMk/>
            <pc:sldMk cId="0" sldId="1240"/>
            <ac:grpSpMk id="143369" creationId="{00000000-0000-0000-0000-000000000000}"/>
          </ac:grpSpMkLst>
        </pc:grpChg>
        <pc:grpChg chg="mod">
          <ac:chgData name="YANG, Yan ni [Alumni]" userId="7d707a65-5569-43f7-97aa-c489d0311d87" providerId="ADAL" clId="{B009DE98-06A2-4C33-8B99-138BA64FE7D5}" dt="2023-04-12T09:43:19.053" v="939" actId="1036"/>
          <ac:grpSpMkLst>
            <pc:docMk/>
            <pc:sldMk cId="0" sldId="1240"/>
            <ac:grpSpMk id="143370" creationId="{00000000-0000-0000-0000-000000000000}"/>
          </ac:grpSpMkLst>
        </pc:grpChg>
        <pc:grpChg chg="del mod">
          <ac:chgData name="YANG, Yan ni [Alumni]" userId="7d707a65-5569-43f7-97aa-c489d0311d87" providerId="ADAL" clId="{B009DE98-06A2-4C33-8B99-138BA64FE7D5}" dt="2023-04-12T09:43:47.829" v="943" actId="165"/>
          <ac:grpSpMkLst>
            <pc:docMk/>
            <pc:sldMk cId="0" sldId="1240"/>
            <ac:grpSpMk id="143371" creationId="{00000000-0000-0000-0000-000000000000}"/>
          </ac:grpSpMkLst>
        </pc:grpChg>
        <pc:grpChg chg="mod">
          <ac:chgData name="YANG, Yan ni [Alumni]" userId="7d707a65-5569-43f7-97aa-c489d0311d87" providerId="ADAL" clId="{B009DE98-06A2-4C33-8B99-138BA64FE7D5}" dt="2023-04-12T09:43:19.053" v="939" actId="1036"/>
          <ac:grpSpMkLst>
            <pc:docMk/>
            <pc:sldMk cId="0" sldId="1240"/>
            <ac:grpSpMk id="143373" creationId="{00000000-0000-0000-0000-000000000000}"/>
          </ac:grpSpMkLst>
        </pc:grpChg>
        <pc:grpChg chg="mod">
          <ac:chgData name="YANG, Yan ni [Alumni]" userId="7d707a65-5569-43f7-97aa-c489d0311d87" providerId="ADAL" clId="{B009DE98-06A2-4C33-8B99-138BA64FE7D5}" dt="2023-04-12T09:42:51.816" v="933" actId="1035"/>
          <ac:grpSpMkLst>
            <pc:docMk/>
            <pc:sldMk cId="0" sldId="1240"/>
            <ac:grpSpMk id="143374"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5"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7"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9" creationId="{00000000-0000-0000-0000-000000000000}"/>
          </ac:grpSpMkLst>
        </pc:grpChg>
        <pc:grpChg chg="mod">
          <ac:chgData name="YANG, Yan ni [Alumni]" userId="7d707a65-5569-43f7-97aa-c489d0311d87" providerId="ADAL" clId="{B009DE98-06A2-4C33-8B99-138BA64FE7D5}" dt="2023-04-12T09:43:05.760" v="936" actId="1035"/>
          <ac:grpSpMkLst>
            <pc:docMk/>
            <pc:sldMk cId="0" sldId="1240"/>
            <ac:grpSpMk id="143380" creationId="{00000000-0000-0000-0000-000000000000}"/>
          </ac:grpSpMkLst>
        </pc:grpChg>
        <pc:grpChg chg="mod">
          <ac:chgData name="YANG, Yan ni [Alumni]" userId="7d707a65-5569-43f7-97aa-c489d0311d87" providerId="ADAL" clId="{B009DE98-06A2-4C33-8B99-138BA64FE7D5}" dt="2023-04-12T09:42:30.544" v="928" actId="1035"/>
          <ac:grpSpMkLst>
            <pc:docMk/>
            <pc:sldMk cId="0" sldId="1240"/>
            <ac:grpSpMk id="143401" creationId="{00000000-0000-0000-0000-000000000000}"/>
          </ac:grpSpMkLst>
        </pc:grpChg>
        <pc:grpChg chg="mod">
          <ac:chgData name="YANG, Yan ni [Alumni]" userId="7d707a65-5569-43f7-97aa-c489d0311d87" providerId="ADAL" clId="{B009DE98-06A2-4C33-8B99-138BA64FE7D5}" dt="2023-04-12T09:42:13.507" v="924" actId="1036"/>
          <ac:grpSpMkLst>
            <pc:docMk/>
            <pc:sldMk cId="0" sldId="1240"/>
            <ac:grpSpMk id="143408" creationId="{00000000-0000-0000-0000-000000000000}"/>
          </ac:grpSpMkLst>
        </pc:grpChg>
      </pc:sldChg>
      <pc:sldChg chg="modSp">
        <pc:chgData name="YANG, Yan ni [Alumni]" userId="7d707a65-5569-43f7-97aa-c489d0311d87" providerId="ADAL" clId="{B009DE98-06A2-4C33-8B99-138BA64FE7D5}" dt="2023-04-12T09:39:12.510" v="895" actId="1035"/>
        <pc:sldMkLst>
          <pc:docMk/>
          <pc:sldMk cId="1731364851" sldId="1253"/>
        </pc:sldMkLst>
        <pc:spChg chg="mod">
          <ac:chgData name="YANG, Yan ni [Alumni]" userId="7d707a65-5569-43f7-97aa-c489d0311d87" providerId="ADAL" clId="{B009DE98-06A2-4C33-8B99-138BA64FE7D5}" dt="2023-04-12T09:39:12.510" v="895" actId="1035"/>
          <ac:spMkLst>
            <pc:docMk/>
            <pc:sldMk cId="1731364851" sldId="1253"/>
            <ac:spMk id="2" creationId="{00000000-0000-0000-0000-000000000000}"/>
          </ac:spMkLst>
        </pc:spChg>
        <pc:spChg chg="mod">
          <ac:chgData name="YANG, Yan ni [Alumni]" userId="7d707a65-5569-43f7-97aa-c489d0311d87" providerId="ADAL" clId="{B009DE98-06A2-4C33-8B99-138BA64FE7D5}" dt="2023-04-12T09:39:09.355" v="891" actId="1036"/>
          <ac:spMkLst>
            <pc:docMk/>
            <pc:sldMk cId="1731364851" sldId="1253"/>
            <ac:spMk id="140291" creationId="{00000000-0000-0000-0000-000000000000}"/>
          </ac:spMkLst>
        </pc:spChg>
      </pc:sldChg>
      <pc:sldChg chg="modSp">
        <pc:chgData name="YANG, Yan ni [Alumni]" userId="7d707a65-5569-43f7-97aa-c489d0311d87" providerId="ADAL" clId="{B009DE98-06A2-4C33-8B99-138BA64FE7D5}" dt="2023-04-12T08:27:39.805" v="135" actId="1035"/>
        <pc:sldMkLst>
          <pc:docMk/>
          <pc:sldMk cId="834243771" sldId="1263"/>
        </pc:sldMkLst>
        <pc:spChg chg="mod">
          <ac:chgData name="YANG, Yan ni [Alumni]" userId="7d707a65-5569-43f7-97aa-c489d0311d87" providerId="ADAL" clId="{B009DE98-06A2-4C33-8B99-138BA64FE7D5}" dt="2023-04-12T08:27:39.805" v="135" actId="1035"/>
          <ac:spMkLst>
            <pc:docMk/>
            <pc:sldMk cId="834243771" sldId="1263"/>
            <ac:spMk id="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0"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1"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2"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3"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4"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5"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6"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0"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1"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3"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4"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5"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6"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30" creationId="{00000000-0000-0000-0000-000000000000}"/>
          </ac:spMkLst>
        </pc:spChg>
        <pc:spChg chg="mod">
          <ac:chgData name="YANG, Yan ni [Alumni]" userId="7d707a65-5569-43f7-97aa-c489d0311d87" providerId="ADAL" clId="{B009DE98-06A2-4C33-8B99-138BA64FE7D5}" dt="2023-04-12T08:27:34.709" v="132" actId="1037"/>
          <ac:spMkLst>
            <pc:docMk/>
            <pc:sldMk cId="834243771" sldId="1263"/>
            <ac:spMk id="116739" creationId="{00000000-0000-0000-0000-000000000000}"/>
          </ac:spMkLst>
        </pc:spChg>
        <pc:grpChg chg="mod">
          <ac:chgData name="YANG, Yan ni [Alumni]" userId="7d707a65-5569-43f7-97aa-c489d0311d87" providerId="ADAL" clId="{B009DE98-06A2-4C33-8B99-138BA64FE7D5}" dt="2023-04-12T08:27:39.805" v="135" actId="1035"/>
          <ac:grpSpMkLst>
            <pc:docMk/>
            <pc:sldMk cId="834243771" sldId="1263"/>
            <ac:grpSpMk id="6" creationId="{00000000-0000-0000-0000-000000000000}"/>
          </ac:grpSpMkLst>
        </pc:grpChg>
      </pc:sldChg>
      <pc:sldChg chg="modSp">
        <pc:chgData name="YANG, Yan ni [Alumni]" userId="7d707a65-5569-43f7-97aa-c489d0311d87" providerId="ADAL" clId="{B009DE98-06A2-4C33-8B99-138BA64FE7D5}" dt="2023-04-12T08:27:11.812" v="121" actId="1035"/>
        <pc:sldMkLst>
          <pc:docMk/>
          <pc:sldMk cId="3886709935" sldId="1264"/>
        </pc:sldMkLst>
        <pc:spChg chg="mod">
          <ac:chgData name="YANG, Yan ni [Alumni]" userId="7d707a65-5569-43f7-97aa-c489d0311d87" providerId="ADAL" clId="{B009DE98-06A2-4C33-8B99-138BA64FE7D5}" dt="2023-04-12T08:27:11.812" v="121" actId="1035"/>
          <ac:spMkLst>
            <pc:docMk/>
            <pc:sldMk cId="3886709935" sldId="1264"/>
            <ac:spMk id="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1"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2"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3"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4"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5"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6"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7"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1"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3"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4"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5"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6"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7"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3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31" creationId="{00000000-0000-0000-0000-000000000000}"/>
          </ac:spMkLst>
        </pc:spChg>
        <pc:spChg chg="mod">
          <ac:chgData name="YANG, Yan ni [Alumni]" userId="7d707a65-5569-43f7-97aa-c489d0311d87" providerId="ADAL" clId="{B009DE98-06A2-4C33-8B99-138BA64FE7D5}" dt="2023-04-12T08:27:04.476" v="116" actId="1035"/>
          <ac:spMkLst>
            <pc:docMk/>
            <pc:sldMk cId="3886709935" sldId="1264"/>
            <ac:spMk id="116739" creationId="{00000000-0000-0000-0000-000000000000}"/>
          </ac:spMkLst>
        </pc:spChg>
        <pc:grpChg chg="mod">
          <ac:chgData name="YANG, Yan ni [Alumni]" userId="7d707a65-5569-43f7-97aa-c489d0311d87" providerId="ADAL" clId="{B009DE98-06A2-4C33-8B99-138BA64FE7D5}" dt="2023-04-12T08:27:11.812" v="121" actId="1035"/>
          <ac:grpSpMkLst>
            <pc:docMk/>
            <pc:sldMk cId="3886709935" sldId="1264"/>
            <ac:grpSpMk id="7" creationId="{00000000-0000-0000-0000-000000000000}"/>
          </ac:grpSpMkLst>
        </pc:grpChg>
      </pc:sldChg>
      <pc:sldChg chg="modSp">
        <pc:chgData name="YANG, Yan ni [Alumni]" userId="7d707a65-5569-43f7-97aa-c489d0311d87" providerId="ADAL" clId="{B009DE98-06A2-4C33-8B99-138BA64FE7D5}" dt="2023-04-12T08:26:44.756" v="111" actId="1037"/>
        <pc:sldMkLst>
          <pc:docMk/>
          <pc:sldMk cId="1837489249" sldId="1265"/>
        </pc:sldMkLst>
        <pc:spChg chg="mod">
          <ac:chgData name="YANG, Yan ni [Alumni]" userId="7d707a65-5569-43f7-97aa-c489d0311d87" providerId="ADAL" clId="{B009DE98-06A2-4C33-8B99-138BA64FE7D5}" dt="2023-04-12T08:26:44.756" v="111" actId="1037"/>
          <ac:spMkLst>
            <pc:docMk/>
            <pc:sldMk cId="1837489249" sldId="1265"/>
            <ac:spMk id="7"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8"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9"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0"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1"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2"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3"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4"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5"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6"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7"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8"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9"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0"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1"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3"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4"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5"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6"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7" creationId="{00000000-0000-0000-0000-000000000000}"/>
          </ac:spMkLst>
        </pc:spChg>
        <pc:spChg chg="mod">
          <ac:chgData name="YANG, Yan ni [Alumni]" userId="7d707a65-5569-43f7-97aa-c489d0311d87" providerId="ADAL" clId="{B009DE98-06A2-4C33-8B99-138BA64FE7D5}" dt="2023-04-12T08:26:40.709" v="102" actId="1036"/>
          <ac:spMkLst>
            <pc:docMk/>
            <pc:sldMk cId="1837489249" sldId="1265"/>
            <ac:spMk id="116739" creationId="{00000000-0000-0000-0000-000000000000}"/>
          </ac:spMkLst>
        </pc:spChg>
        <pc:grpChg chg="mod">
          <ac:chgData name="YANG, Yan ni [Alumni]" userId="7d707a65-5569-43f7-97aa-c489d0311d87" providerId="ADAL" clId="{B009DE98-06A2-4C33-8B99-138BA64FE7D5}" dt="2023-04-12T08:26:44.756" v="111" actId="1037"/>
          <ac:grpSpMkLst>
            <pc:docMk/>
            <pc:sldMk cId="1837489249" sldId="1265"/>
            <ac:grpSpMk id="6" creationId="{00000000-0000-0000-0000-000000000000}"/>
          </ac:grpSpMkLst>
        </pc:grpChg>
      </pc:sldChg>
      <pc:sldChg chg="modSp mod">
        <pc:chgData name="YANG, Yan ni [Alumni]" userId="7d707a65-5569-43f7-97aa-c489d0311d87" providerId="ADAL" clId="{B009DE98-06A2-4C33-8B99-138BA64FE7D5}" dt="2023-04-12T09:07:23.621" v="476" actId="1076"/>
        <pc:sldMkLst>
          <pc:docMk/>
          <pc:sldMk cId="1810500038" sldId="1266"/>
        </pc:sldMkLst>
        <pc:spChg chg="mod">
          <ac:chgData name="YANG, Yan ni [Alumni]" userId="7d707a65-5569-43f7-97aa-c489d0311d87" providerId="ADAL" clId="{B009DE98-06A2-4C33-8B99-138BA64FE7D5}" dt="2023-04-12T09:07:23.621" v="476" actId="1076"/>
          <ac:spMkLst>
            <pc:docMk/>
            <pc:sldMk cId="1810500038" sldId="1266"/>
            <ac:spMk id="129026"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2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4"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7"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8"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0"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2"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3"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4"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5"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6"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7"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8"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0"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1"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2"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3" creationId="{00000000-0000-0000-0000-000000000000}"/>
          </ac:spMkLst>
        </pc:spChg>
        <pc:grpChg chg="mod">
          <ac:chgData name="YANG, Yan ni [Alumni]" userId="7d707a65-5569-43f7-97aa-c489d0311d87" providerId="ADAL" clId="{B009DE98-06A2-4C33-8B99-138BA64FE7D5}" dt="2023-04-12T09:07:22.893" v="475" actId="1035"/>
          <ac:grpSpMkLst>
            <pc:docMk/>
            <pc:sldMk cId="1810500038" sldId="1266"/>
            <ac:grpSpMk id="129030"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1"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2"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3"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5"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6"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41" creationId="{00000000-0000-0000-0000-000000000000}"/>
          </ac:grpSpMkLst>
        </pc:grpChg>
      </pc:sldChg>
      <pc:sldChg chg="modSp mod modAnim">
        <pc:chgData name="YANG, Yan ni [Alumni]" userId="7d707a65-5569-43f7-97aa-c489d0311d87" providerId="ADAL" clId="{B009DE98-06A2-4C33-8B99-138BA64FE7D5}" dt="2023-04-12T09:18:39.574" v="613"/>
        <pc:sldMkLst>
          <pc:docMk/>
          <pc:sldMk cId="553493693" sldId="1267"/>
        </pc:sldMkLst>
        <pc:spChg chg="mod">
          <ac:chgData name="YANG, Yan ni [Alumni]" userId="7d707a65-5569-43f7-97aa-c489d0311d87" providerId="ADAL" clId="{B009DE98-06A2-4C33-8B99-138BA64FE7D5}" dt="2023-04-12T09:17:17.342" v="576" actId="1076"/>
          <ac:spMkLst>
            <pc:docMk/>
            <pc:sldMk cId="553493693" sldId="1267"/>
            <ac:spMk id="5" creationId="{8B8A2A82-D8C5-4031-B421-B4E7DA1811F5}"/>
          </ac:spMkLst>
        </pc:spChg>
        <pc:spChg chg="mod">
          <ac:chgData name="YANG, Yan ni [Alumni]" userId="7d707a65-5569-43f7-97aa-c489d0311d87" providerId="ADAL" clId="{B009DE98-06A2-4C33-8B99-138BA64FE7D5}" dt="2023-04-12T09:17:37.265" v="610" actId="14100"/>
          <ac:spMkLst>
            <pc:docMk/>
            <pc:sldMk cId="553493693" sldId="1267"/>
            <ac:spMk id="132102" creationId="{00000000-0000-0000-0000-000000000000}"/>
          </ac:spMkLst>
        </pc:spChg>
        <pc:spChg chg="mod">
          <ac:chgData name="YANG, Yan ni [Alumni]" userId="7d707a65-5569-43f7-97aa-c489d0311d87" providerId="ADAL" clId="{B009DE98-06A2-4C33-8B99-138BA64FE7D5}" dt="2023-04-12T09:17:34.593" v="609" actId="14100"/>
          <ac:spMkLst>
            <pc:docMk/>
            <pc:sldMk cId="553493693" sldId="1267"/>
            <ac:spMk id="132103" creationId="{00000000-0000-0000-0000-000000000000}"/>
          </ac:spMkLst>
        </pc:spChg>
        <pc:spChg chg="mod">
          <ac:chgData name="YANG, Yan ni [Alumni]" userId="7d707a65-5569-43f7-97aa-c489d0311d87" providerId="ADAL" clId="{B009DE98-06A2-4C33-8B99-138BA64FE7D5}" dt="2023-04-12T09:17:29.233" v="608" actId="1035"/>
          <ac:spMkLst>
            <pc:docMk/>
            <pc:sldMk cId="553493693" sldId="1267"/>
            <ac:spMk id="132104"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6"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7"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8" creationId="{00000000-0000-0000-0000-000000000000}"/>
          </ac:spMkLst>
        </pc:spChg>
        <pc:spChg chg="mod">
          <ac:chgData name="YANG, Yan ni [Alumni]" userId="7d707a65-5569-43f7-97aa-c489d0311d87" providerId="ADAL" clId="{B009DE98-06A2-4C33-8B99-138BA64FE7D5}" dt="2023-04-12T09:17:40.730" v="611" actId="14100"/>
          <ac:spMkLst>
            <pc:docMk/>
            <pc:sldMk cId="553493693" sldId="1267"/>
            <ac:spMk id="132109" creationId="{00000000-0000-0000-0000-000000000000}"/>
          </ac:spMkLst>
        </pc:spChg>
        <pc:spChg chg="mod">
          <ac:chgData name="YANG, Yan ni [Alumni]" userId="7d707a65-5569-43f7-97aa-c489d0311d87" providerId="ADAL" clId="{B009DE98-06A2-4C33-8B99-138BA64FE7D5}" dt="2023-04-12T09:17:40.730" v="611" actId="14100"/>
          <ac:spMkLst>
            <pc:docMk/>
            <pc:sldMk cId="553493693" sldId="1267"/>
            <ac:spMk id="132110" creationId="{00000000-0000-0000-0000-000000000000}"/>
          </ac:spMkLst>
        </pc:spChg>
        <pc:grpChg chg="mod">
          <ac:chgData name="YANG, Yan ni [Alumni]" userId="7d707a65-5569-43f7-97aa-c489d0311d87" providerId="ADAL" clId="{B009DE98-06A2-4C33-8B99-138BA64FE7D5}" dt="2023-04-12T09:17:40.730" v="611" actId="14100"/>
          <ac:grpSpMkLst>
            <pc:docMk/>
            <pc:sldMk cId="553493693" sldId="1267"/>
            <ac:grpSpMk id="132101" creationId="{00000000-0000-0000-0000-000000000000}"/>
          </ac:grpSpMkLst>
        </pc:grpChg>
        <pc:grpChg chg="mod">
          <ac:chgData name="YANG, Yan ni [Alumni]" userId="7d707a65-5569-43f7-97aa-c489d0311d87" providerId="ADAL" clId="{B009DE98-06A2-4C33-8B99-138BA64FE7D5}" dt="2023-04-12T09:17:44.680" v="612" actId="14100"/>
          <ac:grpSpMkLst>
            <pc:docMk/>
            <pc:sldMk cId="553493693" sldId="1267"/>
            <ac:grpSpMk id="132105" creationId="{00000000-0000-0000-0000-000000000000}"/>
          </ac:grpSpMkLst>
        </pc:grpChg>
      </pc:sldChg>
      <pc:sldChg chg="modSp mod">
        <pc:chgData name="YANG, Yan ni [Alumni]" userId="7d707a65-5569-43f7-97aa-c489d0311d87" providerId="ADAL" clId="{B009DE98-06A2-4C33-8B99-138BA64FE7D5}" dt="2023-04-12T09:06:45.920" v="445" actId="948"/>
        <pc:sldMkLst>
          <pc:docMk/>
          <pc:sldMk cId="628525156" sldId="1268"/>
        </pc:sldMkLst>
        <pc:spChg chg="mod">
          <ac:chgData name="YANG, Yan ni [Alumni]" userId="7d707a65-5569-43f7-97aa-c489d0311d87" providerId="ADAL" clId="{B009DE98-06A2-4C33-8B99-138BA64FE7D5}" dt="2023-04-12T09:06:45.920" v="445" actId="948"/>
          <ac:spMkLst>
            <pc:docMk/>
            <pc:sldMk cId="628525156" sldId="1268"/>
            <ac:spMk id="129027" creationId="{00000000-0000-0000-0000-000000000000}"/>
          </ac:spMkLst>
        </pc:spChg>
      </pc:sldChg>
      <pc:sldChg chg="modSp mod">
        <pc:chgData name="YANG, Yan ni [Alumni]" userId="7d707a65-5569-43f7-97aa-c489d0311d87" providerId="ADAL" clId="{B009DE98-06A2-4C33-8B99-138BA64FE7D5}" dt="2023-04-12T09:16:47.222" v="574" actId="20577"/>
        <pc:sldMkLst>
          <pc:docMk/>
          <pc:sldMk cId="772108761" sldId="1269"/>
        </pc:sldMkLst>
        <pc:spChg chg="mod">
          <ac:chgData name="YANG, Yan ni [Alumni]" userId="7d707a65-5569-43f7-97aa-c489d0311d87" providerId="ADAL" clId="{B009DE98-06A2-4C33-8B99-138BA64FE7D5}" dt="2023-04-12T09:16:47.222" v="574" actId="20577"/>
          <ac:spMkLst>
            <pc:docMk/>
            <pc:sldMk cId="772108761" sldId="1269"/>
            <ac:spMk id="132099" creationId="{00000000-0000-0000-0000-000000000000}"/>
          </ac:spMkLst>
        </pc:spChg>
      </pc:sldChg>
      <pc:sldChg chg="modSp mod">
        <pc:chgData name="YANG, Yan ni [Alumni]" userId="7d707a65-5569-43f7-97aa-c489d0311d87" providerId="ADAL" clId="{B009DE98-06A2-4C33-8B99-138BA64FE7D5}" dt="2023-04-12T09:22:58.388" v="788" actId="1076"/>
        <pc:sldMkLst>
          <pc:docMk/>
          <pc:sldMk cId="937888725" sldId="1270"/>
        </pc:sldMkLst>
        <pc:spChg chg="mod">
          <ac:chgData name="YANG, Yan ni [Alumni]" userId="7d707a65-5569-43f7-97aa-c489d0311d87" providerId="ADAL" clId="{B009DE98-06A2-4C33-8B99-138BA64FE7D5}" dt="2023-04-12T09:22:52.498" v="787" actId="1035"/>
          <ac:spMkLst>
            <pc:docMk/>
            <pc:sldMk cId="937888725" sldId="1270"/>
            <ac:spMk id="135170" creationId="{00000000-0000-0000-0000-000000000000}"/>
          </ac:spMkLst>
        </pc:spChg>
        <pc:spChg chg="mod">
          <ac:chgData name="YANG, Yan ni [Alumni]" userId="7d707a65-5569-43f7-97aa-c489d0311d87" providerId="ADAL" clId="{B009DE98-06A2-4C33-8B99-138BA64FE7D5}" dt="2023-04-12T09:22:58.388" v="788" actId="1076"/>
          <ac:spMkLst>
            <pc:docMk/>
            <pc:sldMk cId="937888725" sldId="1270"/>
            <ac:spMk id="135171" creationId="{00000000-0000-0000-0000-000000000000}"/>
          </ac:spMkLst>
        </pc:spChg>
      </pc:sldChg>
      <pc:sldChg chg="modSp mod">
        <pc:chgData name="YANG, Yan ni [Alumni]" userId="7d707a65-5569-43f7-97aa-c489d0311d87" providerId="ADAL" clId="{B009DE98-06A2-4C33-8B99-138BA64FE7D5}" dt="2023-04-12T09:38:48.031" v="878" actId="1076"/>
        <pc:sldMkLst>
          <pc:docMk/>
          <pc:sldMk cId="1993976326" sldId="1271"/>
        </pc:sldMkLst>
        <pc:spChg chg="mod">
          <ac:chgData name="YANG, Yan ni [Alumni]" userId="7d707a65-5569-43f7-97aa-c489d0311d87" providerId="ADAL" clId="{B009DE98-06A2-4C33-8B99-138BA64FE7D5}" dt="2023-04-12T09:38:48.031" v="878" actId="1076"/>
          <ac:spMkLst>
            <pc:docMk/>
            <pc:sldMk cId="1993976326" sldId="1271"/>
            <ac:spMk id="140292" creationId="{00000000-0000-0000-0000-000000000000}"/>
          </ac:spMkLst>
        </pc:spChg>
      </pc:sldChg>
      <pc:sldChg chg="addSp modSp new mod modAnim">
        <pc:chgData name="YANG, Yan ni [Alumni]" userId="7d707a65-5569-43f7-97aa-c489d0311d87" providerId="ADAL" clId="{B009DE98-06A2-4C33-8B99-138BA64FE7D5}" dt="2023-04-11T14:30:43.287" v="30"/>
        <pc:sldMkLst>
          <pc:docMk/>
          <pc:sldMk cId="1452143310" sldId="1284"/>
        </pc:sldMkLst>
        <pc:spChg chg="mod">
          <ac:chgData name="YANG, Yan ni [Alumni]" userId="7d707a65-5569-43f7-97aa-c489d0311d87" providerId="ADAL" clId="{B009DE98-06A2-4C33-8B99-138BA64FE7D5}" dt="2023-04-11T14:30:32.681" v="23" actId="1076"/>
          <ac:spMkLst>
            <pc:docMk/>
            <pc:sldMk cId="1452143310" sldId="1284"/>
            <ac:spMk id="2" creationId="{8C38CA60-12BD-B91B-CFDE-68B4CF471406}"/>
          </ac:spMkLst>
        </pc:spChg>
        <pc:spChg chg="mod">
          <ac:chgData name="YANG, Yan ni [Alumni]" userId="7d707a65-5569-43f7-97aa-c489d0311d87" providerId="ADAL" clId="{B009DE98-06A2-4C33-8B99-138BA64FE7D5}" dt="2023-04-11T14:30:22.905" v="21" actId="14100"/>
          <ac:spMkLst>
            <pc:docMk/>
            <pc:sldMk cId="1452143310" sldId="1284"/>
            <ac:spMk id="3" creationId="{BD26D96D-1727-1FA3-5CC4-33BA19F3F8E9}"/>
          </ac:spMkLst>
        </pc:spChg>
        <pc:spChg chg="add mod">
          <ac:chgData name="YANG, Yan ni [Alumni]" userId="7d707a65-5569-43f7-97aa-c489d0311d87" providerId="ADAL" clId="{B009DE98-06A2-4C33-8B99-138BA64FE7D5}" dt="2023-04-11T14:30:40.769" v="29" actId="1076"/>
          <ac:spMkLst>
            <pc:docMk/>
            <pc:sldMk cId="1452143310" sldId="1284"/>
            <ac:spMk id="4" creationId="{A665A153-320E-FE11-FB1A-49A949A007BC}"/>
          </ac:spMkLst>
        </pc:spChg>
      </pc:sldChg>
      <pc:sldChg chg="new del">
        <pc:chgData name="YANG, Yan ni [Alumni]" userId="7d707a65-5569-43f7-97aa-c489d0311d87" providerId="ADAL" clId="{B009DE98-06A2-4C33-8B99-138BA64FE7D5}" dt="2023-04-11T14:30:58.865" v="32" actId="680"/>
        <pc:sldMkLst>
          <pc:docMk/>
          <pc:sldMk cId="178471432" sldId="1285"/>
        </pc:sldMkLst>
      </pc:sldChg>
      <pc:sldChg chg="modSp add mod">
        <pc:chgData name="YANG, Yan ni [Alumni]" userId="7d707a65-5569-43f7-97aa-c489d0311d87" providerId="ADAL" clId="{B009DE98-06A2-4C33-8B99-138BA64FE7D5}" dt="2023-04-11T14:31:25.647" v="44" actId="1076"/>
        <pc:sldMkLst>
          <pc:docMk/>
          <pc:sldMk cId="1927404514" sldId="1285"/>
        </pc:sldMkLst>
        <pc:spChg chg="mod">
          <ac:chgData name="YANG, Yan ni [Alumni]" userId="7d707a65-5569-43f7-97aa-c489d0311d87" providerId="ADAL" clId="{B009DE98-06A2-4C33-8B99-138BA64FE7D5}" dt="2023-04-11T14:31:25.647" v="44" actId="1076"/>
          <ac:spMkLst>
            <pc:docMk/>
            <pc:sldMk cId="1927404514" sldId="1285"/>
            <ac:spMk id="3" creationId="{BD26D96D-1727-1FA3-5CC4-33BA19F3F8E9}"/>
          </ac:spMkLst>
        </pc:spChg>
        <pc:spChg chg="mod">
          <ac:chgData name="YANG, Yan ni [Alumni]" userId="7d707a65-5569-43f7-97aa-c489d0311d87" providerId="ADAL" clId="{B009DE98-06A2-4C33-8B99-138BA64FE7D5}" dt="2023-04-11T14:31:22.062" v="43"/>
          <ac:spMkLst>
            <pc:docMk/>
            <pc:sldMk cId="1927404514" sldId="1285"/>
            <ac:spMk id="4" creationId="{A665A153-320E-FE11-FB1A-49A949A007BC}"/>
          </ac:spMkLst>
        </pc:spChg>
      </pc:sldChg>
      <pc:sldChg chg="addSp modSp new mod modAnim">
        <pc:chgData name="YANG, Yan ni [Alumni]" userId="7d707a65-5569-43f7-97aa-c489d0311d87" providerId="ADAL" clId="{B009DE98-06A2-4C33-8B99-138BA64FE7D5}" dt="2023-04-11T14:33:45.211" v="81"/>
        <pc:sldMkLst>
          <pc:docMk/>
          <pc:sldMk cId="2364515778" sldId="1286"/>
        </pc:sldMkLst>
        <pc:spChg chg="mod">
          <ac:chgData name="YANG, Yan ni [Alumni]" userId="7d707a65-5569-43f7-97aa-c489d0311d87" providerId="ADAL" clId="{B009DE98-06A2-4C33-8B99-138BA64FE7D5}" dt="2023-04-11T14:33:31.991" v="74" actId="1076"/>
          <ac:spMkLst>
            <pc:docMk/>
            <pc:sldMk cId="2364515778" sldId="1286"/>
            <ac:spMk id="2" creationId="{11356C88-DAE6-B1C2-5F3D-D1EADBED1A5F}"/>
          </ac:spMkLst>
        </pc:spChg>
        <pc:spChg chg="mod">
          <ac:chgData name="YANG, Yan ni [Alumni]" userId="7d707a65-5569-43f7-97aa-c489d0311d87" providerId="ADAL" clId="{B009DE98-06A2-4C33-8B99-138BA64FE7D5}" dt="2023-04-11T14:33:33.992" v="75" actId="1076"/>
          <ac:spMkLst>
            <pc:docMk/>
            <pc:sldMk cId="2364515778" sldId="1286"/>
            <ac:spMk id="3" creationId="{C90909B3-0C76-1C06-EFBE-BFE84C956B93}"/>
          </ac:spMkLst>
        </pc:spChg>
        <pc:spChg chg="add mod">
          <ac:chgData name="YANG, Yan ni [Alumni]" userId="7d707a65-5569-43f7-97aa-c489d0311d87" providerId="ADAL" clId="{B009DE98-06A2-4C33-8B99-138BA64FE7D5}" dt="2023-04-11T14:33:42.538" v="80"/>
          <ac:spMkLst>
            <pc:docMk/>
            <pc:sldMk cId="2364515778" sldId="1286"/>
            <ac:spMk id="4" creationId="{47DB9D77-DE15-5E8C-B03A-74905AC822B8}"/>
          </ac:spMkLst>
        </pc:spChg>
      </pc:sldChg>
      <pc:sldChg chg="new del">
        <pc:chgData name="YANG, Yan ni [Alumni]" userId="7d707a65-5569-43f7-97aa-c489d0311d87" providerId="ADAL" clId="{B009DE98-06A2-4C33-8B99-138BA64FE7D5}" dt="2023-04-11T14:35:45.521" v="83" actId="47"/>
        <pc:sldMkLst>
          <pc:docMk/>
          <pc:sldMk cId="3288660537" sldId="1287"/>
        </pc:sldMkLst>
      </pc:sldChg>
      <pc:sldChg chg="modSp add mod">
        <pc:chgData name="YANG, Yan ni [Alumni]" userId="7d707a65-5569-43f7-97aa-c489d0311d87" providerId="ADAL" clId="{B009DE98-06A2-4C33-8B99-138BA64FE7D5}" dt="2023-04-11T14:36:02.731" v="94"/>
        <pc:sldMkLst>
          <pc:docMk/>
          <pc:sldMk cId="4116309150" sldId="1287"/>
        </pc:sldMkLst>
        <pc:spChg chg="mod">
          <ac:chgData name="YANG, Yan ni [Alumni]" userId="7d707a65-5569-43f7-97aa-c489d0311d87" providerId="ADAL" clId="{B009DE98-06A2-4C33-8B99-138BA64FE7D5}" dt="2023-04-11T14:35:59.799" v="90" actId="20577"/>
          <ac:spMkLst>
            <pc:docMk/>
            <pc:sldMk cId="4116309150" sldId="1287"/>
            <ac:spMk id="3" creationId="{C90909B3-0C76-1C06-EFBE-BFE84C956B93}"/>
          </ac:spMkLst>
        </pc:spChg>
        <pc:spChg chg="mod">
          <ac:chgData name="YANG, Yan ni [Alumni]" userId="7d707a65-5569-43f7-97aa-c489d0311d87" providerId="ADAL" clId="{B009DE98-06A2-4C33-8B99-138BA64FE7D5}" dt="2023-04-11T14:36:02.731" v="94"/>
          <ac:spMkLst>
            <pc:docMk/>
            <pc:sldMk cId="4116309150" sldId="1287"/>
            <ac:spMk id="4" creationId="{47DB9D77-DE15-5E8C-B03A-74905AC822B8}"/>
          </ac:spMkLst>
        </pc:spChg>
      </pc:sldChg>
      <pc:sldChg chg="modSp add mod">
        <pc:chgData name="YANG, Yan ni [Alumni]" userId="7d707a65-5569-43f7-97aa-c489d0311d87" providerId="ADAL" clId="{B009DE98-06A2-4C33-8B99-138BA64FE7D5}" dt="2023-04-12T08:52:54.082" v="425" actId="207"/>
        <pc:sldMkLst>
          <pc:docMk/>
          <pc:sldMk cId="3153545658" sldId="1288"/>
        </pc:sldMkLst>
        <pc:spChg chg="mod">
          <ac:chgData name="YANG, Yan ni [Alumni]" userId="7d707a65-5569-43f7-97aa-c489d0311d87" providerId="ADAL" clId="{B009DE98-06A2-4C33-8B99-138BA64FE7D5}" dt="2023-04-12T08:52:54.082" v="425" actId="207"/>
          <ac:spMkLst>
            <pc:docMk/>
            <pc:sldMk cId="3153545658" sldId="1288"/>
            <ac:spMk id="12185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74A2648B-2295-4A23-9C1F-355BD0546C8D}" type="slidenum">
              <a:rPr lang="en-US" altLang="zh-CN"/>
              <a:pPr>
                <a:defRPr/>
              </a:pPr>
              <a:t>‹#›</a:t>
            </a:fld>
            <a:endParaRPr lang="en-US" altLang="zh-CN"/>
          </a:p>
        </p:txBody>
      </p:sp>
    </p:spTree>
    <p:extLst>
      <p:ext uri="{BB962C8B-B14F-4D97-AF65-F5344CB8AC3E}">
        <p14:creationId xmlns:p14="http://schemas.microsoft.com/office/powerpoint/2010/main" val="559436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93580C26-4643-4587-8B88-FBF7CF03C1D3}" type="slidenum">
              <a:rPr lang="en-US" altLang="zh-CN"/>
              <a:pPr>
                <a:defRPr/>
              </a:pPr>
              <a:t>‹#›</a:t>
            </a:fld>
            <a:endParaRPr lang="en-US" altLang="zh-CN"/>
          </a:p>
        </p:txBody>
      </p:sp>
    </p:spTree>
    <p:extLst>
      <p:ext uri="{BB962C8B-B14F-4D97-AF65-F5344CB8AC3E}">
        <p14:creationId xmlns:p14="http://schemas.microsoft.com/office/powerpoint/2010/main" val="3404832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6068A0-7F9C-4CEB-B0B7-3A2694214CDE}"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6387" name="Rectangle 2"/>
          <p:cNvSpPr>
            <a:spLocks noGrp="1" noRot="1" noChangeAspect="1" noChangeArrowheads="1" noTextEdit="1"/>
          </p:cNvSpPr>
          <p:nvPr>
            <p:ph type="sldImg"/>
          </p:nvPr>
        </p:nvSpPr>
        <p:spPr>
          <a:xfrm>
            <a:off x="992188" y="768350"/>
            <a:ext cx="5116512" cy="3836988"/>
          </a:xfrm>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422237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9BAD70-A279-4770-A2E4-F37AD705261F}" type="slidenum">
              <a:rPr lang="en-US" altLang="zh-CN" sz="1300"/>
              <a:pPr>
                <a:spcBef>
                  <a:spcPct val="0"/>
                </a:spcBef>
              </a:pPr>
              <a:t>19</a:t>
            </a:fld>
            <a:endParaRPr lang="en-US" altLang="zh-CN" sz="130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3426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22</a:t>
            </a:fld>
            <a:endParaRPr lang="en-US" altLang="zh-CN"/>
          </a:p>
        </p:txBody>
      </p:sp>
    </p:spTree>
    <p:extLst>
      <p:ext uri="{BB962C8B-B14F-4D97-AF65-F5344CB8AC3E}">
        <p14:creationId xmlns:p14="http://schemas.microsoft.com/office/powerpoint/2010/main" val="191703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9BAD70-A279-4770-A2E4-F37AD705261F}" type="slidenum">
              <a:rPr lang="en-US" altLang="zh-CN" sz="1300"/>
              <a:pPr>
                <a:spcBef>
                  <a:spcPct val="0"/>
                </a:spcBef>
              </a:pPr>
              <a:t>23</a:t>
            </a:fld>
            <a:endParaRPr lang="en-US" altLang="zh-CN" sz="130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40510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24</a:t>
            </a:fld>
            <a:endParaRPr lang="en-US" altLang="zh-CN"/>
          </a:p>
        </p:txBody>
      </p:sp>
    </p:spTree>
    <p:extLst>
      <p:ext uri="{BB962C8B-B14F-4D97-AF65-F5344CB8AC3E}">
        <p14:creationId xmlns:p14="http://schemas.microsoft.com/office/powerpoint/2010/main" val="328665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92188" y="768350"/>
            <a:ext cx="5116512" cy="3836988"/>
          </a:xfrm>
          <a:ln/>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09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762B65-8802-4702-8583-04D7A4A9B649}" type="slidenum">
              <a:rPr lang="en-US" altLang="zh-CN" sz="1300">
                <a:ea typeface="隶书" panose="02010509060101010101" pitchFamily="49" charset="-122"/>
              </a:rPr>
              <a:pPr>
                <a:spcBef>
                  <a:spcPct val="0"/>
                </a:spcBef>
              </a:pPr>
              <a:t>27</a:t>
            </a:fld>
            <a:endParaRPr lang="en-US" altLang="zh-CN" sz="1300">
              <a:ea typeface="隶书" panose="02010509060101010101" pitchFamily="49" charset="-122"/>
            </a:endParaRPr>
          </a:p>
        </p:txBody>
      </p:sp>
    </p:spTree>
    <p:extLst>
      <p:ext uri="{BB962C8B-B14F-4D97-AF65-F5344CB8AC3E}">
        <p14:creationId xmlns:p14="http://schemas.microsoft.com/office/powerpoint/2010/main" val="289110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62E082-1249-498F-8483-370AD67D7B25}" type="slidenum">
              <a:rPr lang="en-US" altLang="zh-CN" sz="1300"/>
              <a:pPr>
                <a:spcBef>
                  <a:spcPct val="0"/>
                </a:spcBef>
              </a:pPr>
              <a:t>28</a:t>
            </a:fld>
            <a:endParaRPr lang="en-US" altLang="zh-CN" sz="1300"/>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95295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813076-C52B-4068-81EA-A9391F7D8A1D}" type="slidenum">
              <a:rPr lang="en-US" altLang="zh-CN" sz="1300"/>
              <a:pPr>
                <a:spcBef>
                  <a:spcPct val="0"/>
                </a:spcBef>
              </a:pPr>
              <a:t>29</a:t>
            </a:fld>
            <a:endParaRPr lang="en-US" altLang="zh-CN" sz="1300"/>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92630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D6FF94-C5EF-48D9-BB5D-4234E2CC4EAB}" type="slidenum">
              <a:rPr lang="en-US" altLang="zh-CN" sz="1300"/>
              <a:pPr>
                <a:spcBef>
                  <a:spcPct val="0"/>
                </a:spcBef>
              </a:pPr>
              <a:t>35</a:t>
            </a:fld>
            <a:endParaRPr lang="en-US" altLang="zh-CN" sz="1300"/>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84850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6512" cy="3836988"/>
          </a:xfrm>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703CD5-F893-4417-8A1E-256A8D035C7F}" type="slidenum">
              <a:rPr lang="en-US" altLang="zh-CN" sz="1300">
                <a:ea typeface="隶书" panose="02010509060101010101" pitchFamily="49" charset="-122"/>
              </a:rPr>
              <a:pPr>
                <a:spcBef>
                  <a:spcPct val="0"/>
                </a:spcBef>
              </a:pPr>
              <a:t>37</a:t>
            </a:fld>
            <a:endParaRPr lang="en-US" altLang="zh-CN" sz="1300">
              <a:ea typeface="隶书" panose="02010509060101010101" pitchFamily="49" charset="-122"/>
            </a:endParaRPr>
          </a:p>
        </p:txBody>
      </p:sp>
    </p:spTree>
    <p:extLst>
      <p:ext uri="{BB962C8B-B14F-4D97-AF65-F5344CB8AC3E}">
        <p14:creationId xmlns:p14="http://schemas.microsoft.com/office/powerpoint/2010/main" val="427812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903BA6-22D6-4F55-94D8-C84F131A2A63}" type="slidenum">
              <a:rPr lang="en-US" altLang="zh-CN" sz="1300"/>
              <a:pPr>
                <a:spcBef>
                  <a:spcPct val="0"/>
                </a:spcBef>
              </a:pPr>
              <a:t>38</a:t>
            </a:fld>
            <a:endParaRPr lang="en-US" altLang="zh-CN" sz="1300"/>
          </a:p>
        </p:txBody>
      </p:sp>
      <p:sp>
        <p:nvSpPr>
          <p:cNvPr id="59395" name="Rectangle 2"/>
          <p:cNvSpPr>
            <a:spLocks noGrp="1" noRot="1" noChangeAspect="1" noChangeArrowheads="1" noTextEdit="1"/>
          </p:cNvSpPr>
          <p:nvPr>
            <p:ph type="sldImg"/>
          </p:nvPr>
        </p:nvSpPr>
        <p:spPr>
          <a:xfrm>
            <a:off x="992188" y="768350"/>
            <a:ext cx="5114925" cy="3836988"/>
          </a:xfrm>
          <a:ln/>
        </p:spPr>
      </p:sp>
      <p:sp>
        <p:nvSpPr>
          <p:cNvPr id="593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87859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B9C6C1-458C-49DC-9CB2-E3D734C5C0F6}"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8435" name="Rectangle 2"/>
          <p:cNvSpPr>
            <a:spLocks noGrp="1" noRot="1" noChangeAspect="1" noChangeArrowheads="1" noTextEdit="1"/>
          </p:cNvSpPr>
          <p:nvPr>
            <p:ph type="sldImg"/>
          </p:nvPr>
        </p:nvSpPr>
        <p:spPr>
          <a:xfrm>
            <a:off x="992188" y="768350"/>
            <a:ext cx="5116512" cy="3836988"/>
          </a:xfrm>
          <a:ln/>
        </p:spPr>
      </p:sp>
      <p:sp>
        <p:nvSpPr>
          <p:cNvPr id="184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1956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A66996-6927-4EF5-BDBD-66B35C3D53FE}" type="slidenum">
              <a:rPr lang="en-US" altLang="zh-CN" sz="1300"/>
              <a:pPr>
                <a:spcBef>
                  <a:spcPct val="0"/>
                </a:spcBef>
              </a:pPr>
              <a:t>39</a:t>
            </a:fld>
            <a:endParaRPr lang="en-US" altLang="zh-CN" sz="1300"/>
          </a:p>
        </p:txBody>
      </p:sp>
      <p:sp>
        <p:nvSpPr>
          <p:cNvPr id="61443" name="Rectangle 2"/>
          <p:cNvSpPr>
            <a:spLocks noGrp="1" noRot="1" noChangeAspect="1" noChangeArrowheads="1" noTextEdit="1"/>
          </p:cNvSpPr>
          <p:nvPr>
            <p:ph type="sldImg"/>
          </p:nvPr>
        </p:nvSpPr>
        <p:spPr>
          <a:xfrm>
            <a:off x="992188" y="768350"/>
            <a:ext cx="5114925" cy="3836988"/>
          </a:xfrm>
          <a:ln/>
        </p:spPr>
      </p:sp>
      <p:sp>
        <p:nvSpPr>
          <p:cNvPr id="614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13077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992188" y="768350"/>
            <a:ext cx="5116512" cy="3836988"/>
          </a:xfrm>
          <a:ln/>
        </p:spPr>
      </p:sp>
      <p:sp>
        <p:nvSpPr>
          <p:cNvPr id="634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34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CE7D11-1A44-4DAB-9C1D-AFDA35BECE4B}" type="slidenum">
              <a:rPr lang="en-US" altLang="zh-CN" sz="1300">
                <a:ea typeface="隶书" panose="02010509060101010101" pitchFamily="49" charset="-122"/>
              </a:rPr>
              <a:pPr>
                <a:spcBef>
                  <a:spcPct val="0"/>
                </a:spcBef>
              </a:pPr>
              <a:t>41</a:t>
            </a:fld>
            <a:endParaRPr lang="en-US" altLang="zh-CN" sz="1300">
              <a:ea typeface="隶书" panose="02010509060101010101" pitchFamily="49" charset="-122"/>
            </a:endParaRPr>
          </a:p>
        </p:txBody>
      </p:sp>
    </p:spTree>
    <p:extLst>
      <p:ext uri="{BB962C8B-B14F-4D97-AF65-F5344CB8AC3E}">
        <p14:creationId xmlns:p14="http://schemas.microsoft.com/office/powerpoint/2010/main" val="188358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286164-6EE2-4CE8-BAD7-32B9F33E71D1}" type="slidenum">
              <a:rPr lang="en-US" altLang="zh-CN" sz="1300"/>
              <a:pPr>
                <a:spcBef>
                  <a:spcPct val="0"/>
                </a:spcBef>
              </a:pPr>
              <a:t>42</a:t>
            </a:fld>
            <a:endParaRPr lang="en-US" altLang="zh-CN" sz="1300"/>
          </a:p>
        </p:txBody>
      </p:sp>
      <p:sp>
        <p:nvSpPr>
          <p:cNvPr id="65539" name="Rectangle 2"/>
          <p:cNvSpPr>
            <a:spLocks noGrp="1" noRot="1" noChangeAspect="1" noChangeArrowheads="1" noTextEdit="1"/>
          </p:cNvSpPr>
          <p:nvPr>
            <p:ph type="sldImg"/>
          </p:nvPr>
        </p:nvSpPr>
        <p:spPr>
          <a:xfrm>
            <a:off x="992188" y="768350"/>
            <a:ext cx="5114925" cy="3836988"/>
          </a:xfrm>
          <a:ln/>
        </p:spPr>
      </p:sp>
      <p:sp>
        <p:nvSpPr>
          <p:cNvPr id="6554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172362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12AB5F-9CBA-4397-ACEC-849A37F34A87}" type="slidenum">
              <a:rPr lang="en-US" altLang="zh-CN" sz="1300"/>
              <a:pPr>
                <a:spcBef>
                  <a:spcPct val="0"/>
                </a:spcBef>
              </a:pPr>
              <a:t>43</a:t>
            </a:fld>
            <a:endParaRPr lang="en-US" altLang="zh-CN" sz="1300"/>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4394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7D5832-78C3-4F92-8AA6-88889178C6A3}" type="slidenum">
              <a:rPr lang="en-US" altLang="zh-CN" sz="1300"/>
              <a:pPr>
                <a:spcBef>
                  <a:spcPct val="0"/>
                </a:spcBef>
              </a:pPr>
              <a:t>44</a:t>
            </a:fld>
            <a:endParaRPr lang="en-US" altLang="zh-CN" sz="1300"/>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57002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45E8C3-A0FC-43D2-BE86-738F8C2B7F56}" type="slidenum">
              <a:rPr lang="en-US" altLang="zh-CN" sz="1300"/>
              <a:pPr>
                <a:spcBef>
                  <a:spcPct val="0"/>
                </a:spcBef>
              </a:pPr>
              <a:t>45</a:t>
            </a:fld>
            <a:endParaRPr lang="en-US" altLang="zh-CN" sz="1300"/>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16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2195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9B63C-EB44-46C1-A7C7-B1D9A65D3C2A}" type="slidenum">
              <a:rPr lang="en-US" altLang="zh-CN" sz="1300"/>
              <a:pPr>
                <a:spcBef>
                  <a:spcPct val="0"/>
                </a:spcBef>
              </a:pPr>
              <a:t>51</a:t>
            </a:fld>
            <a:endParaRPr lang="en-US" altLang="zh-CN" sz="130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0499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9B63C-EB44-46C1-A7C7-B1D9A65D3C2A}" type="slidenum">
              <a:rPr lang="en-US" altLang="zh-CN" sz="1300"/>
              <a:pPr>
                <a:spcBef>
                  <a:spcPct val="0"/>
                </a:spcBef>
              </a:pPr>
              <a:t>52</a:t>
            </a:fld>
            <a:endParaRPr lang="en-US" altLang="zh-CN" sz="130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3407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A79C93-C8D3-428F-B13A-C4D2D33B2600}" type="slidenum">
              <a:rPr lang="en-US" altLang="zh-CN" sz="1300"/>
              <a:pPr>
                <a:spcBef>
                  <a:spcPct val="0"/>
                </a:spcBef>
              </a:pPr>
              <a:t>53</a:t>
            </a:fld>
            <a:endParaRPr lang="en-US" altLang="zh-CN" sz="1300"/>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59660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127AE-9C3C-464A-BEFE-509B126F409E}" type="slidenum">
              <a:rPr lang="en-US" altLang="zh-CN" sz="1300"/>
              <a:pPr>
                <a:spcBef>
                  <a:spcPct val="0"/>
                </a:spcBef>
              </a:pPr>
              <a:t>54</a:t>
            </a:fld>
            <a:endParaRPr lang="en-US" altLang="zh-CN" sz="1300"/>
          </a:p>
        </p:txBody>
      </p:sp>
      <p:sp>
        <p:nvSpPr>
          <p:cNvPr id="81923" name="Rectangle 2"/>
          <p:cNvSpPr>
            <a:spLocks noGrp="1" noRot="1" noChangeAspect="1" noChangeArrowheads="1" noTextEdit="1"/>
          </p:cNvSpPr>
          <p:nvPr>
            <p:ph type="sldImg"/>
          </p:nvPr>
        </p:nvSpPr>
        <p:spPr>
          <a:xfrm>
            <a:off x="992188" y="768350"/>
            <a:ext cx="5114925" cy="3836988"/>
          </a:xfrm>
          <a:ln/>
        </p:spPr>
      </p:sp>
      <p:sp>
        <p:nvSpPr>
          <p:cNvPr id="8192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05259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4</a:t>
            </a:fld>
            <a:endParaRPr lang="en-US" altLang="zh-CN"/>
          </a:p>
        </p:txBody>
      </p:sp>
    </p:spTree>
    <p:extLst>
      <p:ext uri="{BB962C8B-B14F-4D97-AF65-F5344CB8AC3E}">
        <p14:creationId xmlns:p14="http://schemas.microsoft.com/office/powerpoint/2010/main" val="131952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B121B3-F416-4F13-9274-8A1F3C98B51E}" type="slidenum">
              <a:rPr lang="en-US" altLang="zh-CN" sz="1300"/>
              <a:pPr>
                <a:spcBef>
                  <a:spcPct val="0"/>
                </a:spcBef>
              </a:pPr>
              <a:t>56</a:t>
            </a:fld>
            <a:endParaRPr lang="en-US" altLang="zh-CN" sz="1300"/>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1990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E15946-CFD3-4D29-8C4B-6D0784F0DF8A}" type="slidenum">
              <a:rPr lang="en-US" altLang="zh-CN" sz="1300"/>
              <a:pPr>
                <a:spcBef>
                  <a:spcPct val="0"/>
                </a:spcBef>
              </a:pPr>
              <a:t>57</a:t>
            </a:fld>
            <a:endParaRPr lang="en-US" altLang="zh-CN" sz="1300"/>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28244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60</a:t>
            </a:fld>
            <a:endParaRPr lang="en-US" altLang="zh-CN"/>
          </a:p>
        </p:txBody>
      </p:sp>
    </p:spTree>
    <p:extLst>
      <p:ext uri="{BB962C8B-B14F-4D97-AF65-F5344CB8AC3E}">
        <p14:creationId xmlns:p14="http://schemas.microsoft.com/office/powerpoint/2010/main" val="2022666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992188" y="768350"/>
            <a:ext cx="5116512" cy="3836988"/>
          </a:xfrm>
          <a:ln/>
        </p:spPr>
      </p:sp>
      <p:sp>
        <p:nvSpPr>
          <p:cNvPr id="901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01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F494D2-6A2B-426D-9E78-E444C0DAED41}" type="slidenum">
              <a:rPr lang="en-US" altLang="zh-CN" sz="1300">
                <a:ea typeface="隶书" panose="02010509060101010101" pitchFamily="49" charset="-122"/>
              </a:rPr>
              <a:pPr>
                <a:spcBef>
                  <a:spcPct val="0"/>
                </a:spcBef>
              </a:pPr>
              <a:t>61</a:t>
            </a:fld>
            <a:endParaRPr lang="en-US" altLang="zh-CN" sz="1300">
              <a:ea typeface="隶书" panose="02010509060101010101" pitchFamily="49" charset="-122"/>
            </a:endParaRPr>
          </a:p>
        </p:txBody>
      </p:sp>
    </p:spTree>
    <p:extLst>
      <p:ext uri="{BB962C8B-B14F-4D97-AF65-F5344CB8AC3E}">
        <p14:creationId xmlns:p14="http://schemas.microsoft.com/office/powerpoint/2010/main" val="2873061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62</a:t>
            </a:fld>
            <a:endParaRPr lang="en-US" altLang="zh-CN"/>
          </a:p>
        </p:txBody>
      </p:sp>
    </p:spTree>
    <p:extLst>
      <p:ext uri="{BB962C8B-B14F-4D97-AF65-F5344CB8AC3E}">
        <p14:creationId xmlns:p14="http://schemas.microsoft.com/office/powerpoint/2010/main" val="2311117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66</a:t>
            </a:fld>
            <a:endParaRPr lang="en-US" altLang="zh-CN"/>
          </a:p>
        </p:txBody>
      </p:sp>
    </p:spTree>
    <p:extLst>
      <p:ext uri="{BB962C8B-B14F-4D97-AF65-F5344CB8AC3E}">
        <p14:creationId xmlns:p14="http://schemas.microsoft.com/office/powerpoint/2010/main" val="2965277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83CE4B-F7B7-4428-824F-2D13E5F2B9B0}" type="slidenum">
              <a:rPr lang="en-US" altLang="zh-CN" sz="1300"/>
              <a:pPr>
                <a:spcBef>
                  <a:spcPct val="0"/>
                </a:spcBef>
              </a:pPr>
              <a:t>68</a:t>
            </a:fld>
            <a:endParaRPr lang="en-US" altLang="zh-CN" sz="1300"/>
          </a:p>
        </p:txBody>
      </p:sp>
      <p:sp>
        <p:nvSpPr>
          <p:cNvPr id="97283" name="Rectangle 2"/>
          <p:cNvSpPr>
            <a:spLocks noGrp="1" noRot="1" noChangeAspect="1" noChangeArrowheads="1" noTextEdit="1"/>
          </p:cNvSpPr>
          <p:nvPr>
            <p:ph type="sldImg"/>
          </p:nvPr>
        </p:nvSpPr>
        <p:spPr>
          <a:xfrm>
            <a:off x="992188" y="768350"/>
            <a:ext cx="5114925" cy="3836988"/>
          </a:xfrm>
          <a:ln/>
        </p:spPr>
      </p:sp>
      <p:sp>
        <p:nvSpPr>
          <p:cNvPr id="972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357675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992188" y="768350"/>
            <a:ext cx="5116512" cy="3836988"/>
          </a:xfrm>
          <a:ln/>
        </p:spPr>
      </p:sp>
      <p:sp>
        <p:nvSpPr>
          <p:cNvPr id="993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93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93C54A-A8A6-47FC-86C8-B7947F4E6064}" type="slidenum">
              <a:rPr lang="en-US" altLang="zh-CN" sz="1300">
                <a:ea typeface="隶书" panose="02010509060101010101" pitchFamily="49" charset="-122"/>
              </a:rPr>
              <a:pPr>
                <a:spcBef>
                  <a:spcPct val="0"/>
                </a:spcBef>
              </a:pPr>
              <a:t>69</a:t>
            </a:fld>
            <a:endParaRPr lang="en-US" altLang="zh-CN" sz="1300">
              <a:ea typeface="隶书" panose="02010509060101010101" pitchFamily="49" charset="-122"/>
            </a:endParaRPr>
          </a:p>
        </p:txBody>
      </p:sp>
    </p:spTree>
    <p:extLst>
      <p:ext uri="{BB962C8B-B14F-4D97-AF65-F5344CB8AC3E}">
        <p14:creationId xmlns:p14="http://schemas.microsoft.com/office/powerpoint/2010/main" val="352757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992188" y="768350"/>
            <a:ext cx="5116512" cy="3836988"/>
          </a:xfrm>
          <a:ln/>
        </p:spPr>
      </p:sp>
      <p:sp>
        <p:nvSpPr>
          <p:cNvPr id="1013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13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E4A1F3-56D7-49A5-A51F-856AED270547}" type="slidenum">
              <a:rPr lang="en-US" altLang="zh-CN" sz="1300">
                <a:ea typeface="隶书" panose="02010509060101010101" pitchFamily="49" charset="-122"/>
              </a:rPr>
              <a:pPr>
                <a:spcBef>
                  <a:spcPct val="0"/>
                </a:spcBef>
              </a:pPr>
              <a:t>70</a:t>
            </a:fld>
            <a:endParaRPr lang="en-US" altLang="zh-CN" sz="1300">
              <a:ea typeface="隶书" panose="02010509060101010101" pitchFamily="49" charset="-122"/>
            </a:endParaRPr>
          </a:p>
        </p:txBody>
      </p:sp>
    </p:spTree>
    <p:extLst>
      <p:ext uri="{BB962C8B-B14F-4D97-AF65-F5344CB8AC3E}">
        <p14:creationId xmlns:p14="http://schemas.microsoft.com/office/powerpoint/2010/main" val="2428920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F526EB-62FB-4DDA-A5D7-0F2B3D774008}" type="slidenum">
              <a:rPr lang="en-US" altLang="zh-CN" sz="1300"/>
              <a:pPr>
                <a:spcBef>
                  <a:spcPct val="0"/>
                </a:spcBef>
              </a:pPr>
              <a:t>72</a:t>
            </a:fld>
            <a:endParaRPr lang="en-US" altLang="zh-CN" sz="1300"/>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3972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5</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2415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F77760-A780-4D46-A389-CA0311A1DCFE}" type="slidenum">
              <a:rPr lang="en-US" altLang="zh-CN" sz="1300"/>
              <a:pPr>
                <a:spcBef>
                  <a:spcPct val="0"/>
                </a:spcBef>
              </a:pPr>
              <a:t>73</a:t>
            </a:fld>
            <a:endParaRPr lang="en-US" altLang="zh-CN" sz="1300"/>
          </a:p>
        </p:txBody>
      </p:sp>
      <p:sp>
        <p:nvSpPr>
          <p:cNvPr id="106499" name="Rectangle 2"/>
          <p:cNvSpPr>
            <a:spLocks noGrp="1" noRot="1" noChangeAspect="1" noChangeArrowheads="1" noTextEdit="1"/>
          </p:cNvSpPr>
          <p:nvPr>
            <p:ph type="sldImg"/>
          </p:nvPr>
        </p:nvSpPr>
        <p:spPr>
          <a:xfrm>
            <a:off x="992188" y="768350"/>
            <a:ext cx="5114925" cy="3836988"/>
          </a:xfrm>
          <a:ln/>
        </p:spPr>
      </p:sp>
      <p:sp>
        <p:nvSpPr>
          <p:cNvPr id="1065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428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8E39AA-7C7E-4F35-8966-283C13B2D484}" type="slidenum">
              <a:rPr lang="en-US" altLang="zh-CN" sz="1300"/>
              <a:pPr>
                <a:spcBef>
                  <a:spcPct val="0"/>
                </a:spcBef>
              </a:pPr>
              <a:t>74</a:t>
            </a:fld>
            <a:endParaRPr lang="en-US" altLang="zh-CN" sz="1300"/>
          </a:p>
        </p:txBody>
      </p:sp>
      <p:sp>
        <p:nvSpPr>
          <p:cNvPr id="108547" name="Rectangle 2"/>
          <p:cNvSpPr>
            <a:spLocks noGrp="1" noRot="1" noChangeAspect="1" noChangeArrowheads="1" noTextEdit="1"/>
          </p:cNvSpPr>
          <p:nvPr>
            <p:ph type="sldImg"/>
          </p:nvPr>
        </p:nvSpPr>
        <p:spPr>
          <a:xfrm>
            <a:off x="992188" y="768350"/>
            <a:ext cx="5114925" cy="3836988"/>
          </a:xfrm>
          <a:ln/>
        </p:spPr>
      </p:sp>
      <p:sp>
        <p:nvSpPr>
          <p:cNvPr id="1085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184144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DBD00-C072-432A-AB2D-CE7757562053}" type="slidenum">
              <a:rPr lang="en-US" altLang="zh-CN" sz="1300"/>
              <a:pPr>
                <a:spcBef>
                  <a:spcPct val="0"/>
                </a:spcBef>
              </a:pPr>
              <a:t>75</a:t>
            </a:fld>
            <a:endParaRPr lang="en-US" altLang="zh-CN" sz="1300"/>
          </a:p>
        </p:txBody>
      </p:sp>
      <p:sp>
        <p:nvSpPr>
          <p:cNvPr id="110595" name="Rectangle 2"/>
          <p:cNvSpPr>
            <a:spLocks noGrp="1" noRot="1" noChangeAspect="1" noChangeArrowheads="1" noTextEdit="1"/>
          </p:cNvSpPr>
          <p:nvPr>
            <p:ph type="sldImg"/>
          </p:nvPr>
        </p:nvSpPr>
        <p:spPr>
          <a:xfrm>
            <a:off x="992188" y="768350"/>
            <a:ext cx="5114925"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11621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DBD00-C072-432A-AB2D-CE7757562053}" type="slidenum">
              <a:rPr lang="en-US" altLang="zh-CN" sz="1300"/>
              <a:pPr>
                <a:spcBef>
                  <a:spcPct val="0"/>
                </a:spcBef>
              </a:pPr>
              <a:t>76</a:t>
            </a:fld>
            <a:endParaRPr lang="en-US" altLang="zh-CN" sz="1300"/>
          </a:p>
        </p:txBody>
      </p:sp>
      <p:sp>
        <p:nvSpPr>
          <p:cNvPr id="110595" name="Rectangle 2"/>
          <p:cNvSpPr>
            <a:spLocks noGrp="1" noRot="1" noChangeAspect="1" noChangeArrowheads="1" noTextEdit="1"/>
          </p:cNvSpPr>
          <p:nvPr>
            <p:ph type="sldImg"/>
          </p:nvPr>
        </p:nvSpPr>
        <p:spPr>
          <a:xfrm>
            <a:off x="992188" y="768350"/>
            <a:ext cx="5114925"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5567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6A2B1-FED7-4F1C-A8C4-7E9030B45001}" type="slidenum">
              <a:rPr lang="en-US" altLang="zh-CN" sz="1300"/>
              <a:pPr>
                <a:spcBef>
                  <a:spcPct val="0"/>
                </a:spcBef>
              </a:pPr>
              <a:t>77</a:t>
            </a:fld>
            <a:endParaRPr lang="en-US" altLang="zh-CN" sz="1300"/>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50053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6A2B1-FED7-4F1C-A8C4-7E9030B45001}" type="slidenum">
              <a:rPr lang="en-US" altLang="zh-CN" sz="1300"/>
              <a:pPr>
                <a:spcBef>
                  <a:spcPct val="0"/>
                </a:spcBef>
              </a:pPr>
              <a:t>78</a:t>
            </a:fld>
            <a:endParaRPr lang="en-US" altLang="zh-CN" sz="1300"/>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555826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6C96A4-8E2F-46F2-921F-6B79CA75A643}" type="slidenum">
              <a:rPr lang="en-US" altLang="zh-CN" sz="1300"/>
              <a:pPr>
                <a:spcBef>
                  <a:spcPct val="0"/>
                </a:spcBef>
              </a:pPr>
              <a:t>79</a:t>
            </a:fld>
            <a:endParaRPr lang="en-US" altLang="zh-CN" sz="1300"/>
          </a:p>
        </p:txBody>
      </p:sp>
      <p:sp>
        <p:nvSpPr>
          <p:cNvPr id="114691" name="Rectangle 2"/>
          <p:cNvSpPr>
            <a:spLocks noGrp="1" noRot="1" noChangeAspect="1" noChangeArrowheads="1" noTextEdit="1"/>
          </p:cNvSpPr>
          <p:nvPr>
            <p:ph type="sldImg"/>
          </p:nvPr>
        </p:nvSpPr>
        <p:spPr>
          <a:xfrm>
            <a:off x="992188" y="768350"/>
            <a:ext cx="5114925" cy="3836988"/>
          </a:xfrm>
          <a:ln/>
        </p:spPr>
      </p:sp>
      <p:sp>
        <p:nvSpPr>
          <p:cNvPr id="1146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24573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80</a:t>
            </a:fld>
            <a:endParaRPr lang="en-US" altLang="zh-CN"/>
          </a:p>
        </p:txBody>
      </p:sp>
    </p:spTree>
    <p:extLst>
      <p:ext uri="{BB962C8B-B14F-4D97-AF65-F5344CB8AC3E}">
        <p14:creationId xmlns:p14="http://schemas.microsoft.com/office/powerpoint/2010/main" val="2860016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5434EB-7948-4F86-9D71-BB4D0A38AC1E}" type="slidenum">
              <a:rPr lang="en-US" altLang="zh-CN" sz="1300"/>
              <a:t>100</a:t>
            </a:fld>
            <a:endParaRPr lang="en-US" altLang="zh-CN" sz="1300"/>
          </a:p>
        </p:txBody>
      </p:sp>
      <p:sp>
        <p:nvSpPr>
          <p:cNvPr id="131075" name="Rectangle 2"/>
          <p:cNvSpPr>
            <a:spLocks noGrp="1" noRot="1" noChangeAspect="1" noChangeArrowheads="1" noTextEdit="1"/>
          </p:cNvSpPr>
          <p:nvPr>
            <p:ph type="sldImg"/>
          </p:nvPr>
        </p:nvSpPr>
        <p:spPr>
          <a:xfrm>
            <a:off x="992188" y="768350"/>
            <a:ext cx="5114925" cy="3836988"/>
          </a:xfrm>
        </p:spPr>
      </p:sp>
      <p:sp>
        <p:nvSpPr>
          <p:cNvPr id="1310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3580C26-4643-4587-8B88-FBF7CF03C1D3}" type="slidenum">
              <a:rPr lang="en-US" altLang="zh-CN" smtClean="0"/>
              <a:pPr>
                <a:defRPr/>
              </a:pPr>
              <a:t>101</a:t>
            </a:fld>
            <a:endParaRPr lang="en-US" altLang="zh-CN"/>
          </a:p>
        </p:txBody>
      </p:sp>
    </p:spTree>
    <p:extLst>
      <p:ext uri="{BB962C8B-B14F-4D97-AF65-F5344CB8AC3E}">
        <p14:creationId xmlns:p14="http://schemas.microsoft.com/office/powerpoint/2010/main" val="318489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6</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99976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05C029-0ACC-4351-A695-458DA9613D61}" type="slidenum">
              <a:rPr lang="en-US" altLang="zh-CN" sz="1300"/>
              <a:pPr>
                <a:spcBef>
                  <a:spcPct val="0"/>
                </a:spcBef>
              </a:pPr>
              <a:t>104</a:t>
            </a:fld>
            <a:endParaRPr lang="en-US" altLang="zh-CN" sz="1300"/>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05410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05C029-0ACC-4351-A695-458DA9613D61}" type="slidenum">
              <a:rPr lang="en-US" altLang="zh-CN" sz="1300"/>
              <a:t>108</a:t>
            </a:fld>
            <a:endParaRPr lang="en-US" altLang="zh-CN" sz="1300"/>
          </a:p>
        </p:txBody>
      </p:sp>
      <p:sp>
        <p:nvSpPr>
          <p:cNvPr id="134147" name="Rectangle 2"/>
          <p:cNvSpPr>
            <a:spLocks noGrp="1" noRot="1" noChangeAspect="1" noChangeArrowheads="1" noTextEdit="1"/>
          </p:cNvSpPr>
          <p:nvPr>
            <p:ph type="sldImg"/>
          </p:nvPr>
        </p:nvSpPr>
        <p:spPr>
          <a:xfrm>
            <a:off x="992188" y="768350"/>
            <a:ext cx="5114925" cy="3836988"/>
          </a:xfrm>
        </p:spPr>
      </p:sp>
      <p:sp>
        <p:nvSpPr>
          <p:cNvPr id="1341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3580C26-4643-4587-8B88-FBF7CF03C1D3}" type="slidenum">
              <a:rPr lang="en-US" altLang="zh-CN" smtClean="0"/>
              <a:t>109</a:t>
            </a:fld>
            <a:endParaRPr lang="en-US" altLang="zh-CN"/>
          </a:p>
        </p:txBody>
      </p:sp>
    </p:spTree>
    <p:extLst>
      <p:ext uri="{BB962C8B-B14F-4D97-AF65-F5344CB8AC3E}">
        <p14:creationId xmlns:p14="http://schemas.microsoft.com/office/powerpoint/2010/main" val="19044948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52E3E4-AB29-400D-9C28-5BB924C4A0D2}" type="slidenum">
              <a:rPr lang="en-US" altLang="zh-CN" sz="1300"/>
              <a:pPr>
                <a:spcBef>
                  <a:spcPct val="0"/>
                </a:spcBef>
              </a:pPr>
              <a:t>118</a:t>
            </a:fld>
            <a:endParaRPr lang="en-US" altLang="zh-CN" sz="1300"/>
          </a:p>
        </p:txBody>
      </p:sp>
      <p:sp>
        <p:nvSpPr>
          <p:cNvPr id="139267" name="Rectangle 2"/>
          <p:cNvSpPr>
            <a:spLocks noGrp="1" noRot="1" noChangeAspect="1" noChangeArrowheads="1" noTextEdit="1"/>
          </p:cNvSpPr>
          <p:nvPr>
            <p:ph type="sldImg"/>
          </p:nvPr>
        </p:nvSpPr>
        <p:spPr>
          <a:xfrm>
            <a:off x="992188" y="768350"/>
            <a:ext cx="5114925" cy="3836988"/>
          </a:xfrm>
          <a:ln/>
        </p:spPr>
      </p:sp>
      <p:sp>
        <p:nvSpPr>
          <p:cNvPr id="1392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25458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125</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880639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126</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84150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127</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52649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128</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4898755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129</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9370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130</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9965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7</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89353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131</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6575154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132</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15937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133</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0417635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134</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358197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135</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4072715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136</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53223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137</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80519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138</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249624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139</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4453228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140</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445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13</a:t>
            </a:fld>
            <a:endParaRPr lang="en-US" altLang="zh-CN"/>
          </a:p>
        </p:txBody>
      </p:sp>
    </p:spTree>
    <p:extLst>
      <p:ext uri="{BB962C8B-B14F-4D97-AF65-F5344CB8AC3E}">
        <p14:creationId xmlns:p14="http://schemas.microsoft.com/office/powerpoint/2010/main" val="120233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03DE21-4438-4937-92DC-BBFFE66BF224}" type="slidenum">
              <a:rPr lang="en-US" altLang="zh-CN" sz="1300"/>
              <a:pPr>
                <a:spcBef>
                  <a:spcPct val="0"/>
                </a:spcBef>
              </a:pPr>
              <a:t>17</a:t>
            </a:fld>
            <a:endParaRPr lang="en-US" altLang="zh-CN" sz="1300"/>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4716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81533B-31D8-4091-9FFA-ECB50E59E1E9}" type="slidenum">
              <a:rPr lang="en-US" altLang="zh-CN" sz="1300"/>
              <a:pPr>
                <a:spcBef>
                  <a:spcPct val="0"/>
                </a:spcBef>
              </a:pPr>
              <a:t>18</a:t>
            </a:fld>
            <a:endParaRPr lang="en-US" altLang="zh-CN" sz="130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28962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1">
            <a:extLst>
              <a:ext uri="{FF2B5EF4-FFF2-40B4-BE49-F238E27FC236}">
                <a16:creationId xmlns:a16="http://schemas.microsoft.com/office/drawing/2014/main" id="{598E5B80-7BED-4AA5-B21A-548FEEDE87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1" y="0"/>
            <a:ext cx="9140429"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7">
            <a:extLst>
              <a:ext uri="{FF2B5EF4-FFF2-40B4-BE49-F238E27FC236}">
                <a16:creationId xmlns:a16="http://schemas.microsoft.com/office/drawing/2014/main" id="{F4315B81-3B3C-4D62-8074-86507DA2F34B}"/>
              </a:ext>
            </a:extLst>
          </p:cNvPr>
          <p:cNvSpPr>
            <a:spLocks noGrp="1"/>
          </p:cNvSpPr>
          <p:nvPr>
            <p:ph type="ctrTitle"/>
          </p:nvPr>
        </p:nvSpPr>
        <p:spPr>
          <a:xfrm>
            <a:off x="342900" y="2205658"/>
            <a:ext cx="8458200"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10" name="副标题 8">
            <a:extLst>
              <a:ext uri="{FF2B5EF4-FFF2-40B4-BE49-F238E27FC236}">
                <a16:creationId xmlns:a16="http://schemas.microsoft.com/office/drawing/2014/main" id="{B9581453-857B-42A5-BA68-A6426B74ADA2}"/>
              </a:ext>
            </a:extLst>
          </p:cNvPr>
          <p:cNvSpPr>
            <a:spLocks noGrp="1"/>
          </p:cNvSpPr>
          <p:nvPr>
            <p:ph type="subTitle" idx="1"/>
          </p:nvPr>
        </p:nvSpPr>
        <p:spPr>
          <a:xfrm>
            <a:off x="2095500" y="4053054"/>
            <a:ext cx="495300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404568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4" y="3274311"/>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4281DA7-A1E8-4389-BFA5-6169E1A3E42B}" type="slidenum">
              <a:rPr lang="en-US" altLang="zh-CN"/>
              <a:pPr>
                <a:defRPr/>
              </a:pPr>
              <a:t>‹#›</a:t>
            </a:fld>
            <a:endParaRPr lang="en-US" altLang="zh-CN"/>
          </a:p>
        </p:txBody>
      </p:sp>
    </p:spTree>
    <p:extLst>
      <p:ext uri="{BB962C8B-B14F-4D97-AF65-F5344CB8AC3E}">
        <p14:creationId xmlns:p14="http://schemas.microsoft.com/office/powerpoint/2010/main" val="326050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3AEEB5C-EEBE-4398-AD48-61874EB3E0F4}" type="slidenum">
              <a:rPr lang="en-US" altLang="zh-CN"/>
              <a:pPr>
                <a:defRPr/>
              </a:pPr>
              <a:t>‹#›</a:t>
            </a:fld>
            <a:endParaRPr lang="en-US" altLang="zh-CN"/>
          </a:p>
        </p:txBody>
      </p:sp>
    </p:spTree>
    <p:extLst>
      <p:ext uri="{BB962C8B-B14F-4D97-AF65-F5344CB8AC3E}">
        <p14:creationId xmlns:p14="http://schemas.microsoft.com/office/powerpoint/2010/main" val="279641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CC3EDA2-0CDB-4A21-BE09-C2A717F3CAA0}" type="slidenum">
              <a:rPr lang="en-US" altLang="zh-CN"/>
              <a:pPr>
                <a:defRPr/>
              </a:pPr>
              <a:t>‹#›</a:t>
            </a:fld>
            <a:endParaRPr lang="en-US" altLang="zh-CN"/>
          </a:p>
        </p:txBody>
      </p:sp>
    </p:spTree>
    <p:extLst>
      <p:ext uri="{BB962C8B-B14F-4D97-AF65-F5344CB8AC3E}">
        <p14:creationId xmlns:p14="http://schemas.microsoft.com/office/powerpoint/2010/main" val="266523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454673"/>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E1FE2A4-74F4-47C4-8584-9852550605CF}" type="slidenum">
              <a:rPr lang="en-US" altLang="zh-CN"/>
              <a:pPr>
                <a:defRPr/>
              </a:pPr>
              <a:t>‹#›</a:t>
            </a:fld>
            <a:endParaRPr lang="en-US" altLang="zh-CN"/>
          </a:p>
        </p:txBody>
      </p:sp>
    </p:spTree>
    <p:extLst>
      <p:ext uri="{BB962C8B-B14F-4D97-AF65-F5344CB8AC3E}">
        <p14:creationId xmlns:p14="http://schemas.microsoft.com/office/powerpoint/2010/main" val="288533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18411" y="57944"/>
            <a:ext cx="6868508" cy="850776"/>
          </a:xfrm>
        </p:spPr>
        <p:txBody>
          <a:bodyPr/>
          <a:lstStyle>
            <a:lvl1pPr>
              <a:defRPr sz="3600">
                <a:solidFill>
                  <a:schemeClr val="tx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818411" y="1340768"/>
            <a:ext cx="6868508" cy="5233070"/>
          </a:xfrm>
        </p:spPr>
        <p:txBody>
          <a:bodyPr/>
          <a:lstStyle>
            <a:lvl1pPr marL="109537" indent="0">
              <a:spcBef>
                <a:spcPts val="0"/>
              </a:spcBef>
              <a:buNone/>
              <a:defRPr sz="2400">
                <a:latin typeface="微软雅黑" pitchFamily="34" charset="-122"/>
                <a:ea typeface="微软雅黑" pitchFamily="34" charset="-122"/>
              </a:defRPr>
            </a:lvl1pPr>
            <a:lvl2pPr marL="411162" indent="0">
              <a:spcBef>
                <a:spcPts val="0"/>
              </a:spcBef>
              <a:buNone/>
              <a:defRPr sz="2000">
                <a:latin typeface="微软雅黑" pitchFamily="34" charset="-122"/>
                <a:ea typeface="微软雅黑" pitchFamily="34" charset="-122"/>
              </a:defRPr>
            </a:lvl2pPr>
            <a:lvl3pPr marL="703263" indent="0">
              <a:spcBef>
                <a:spcPts val="0"/>
              </a:spcBef>
              <a:buNone/>
              <a:defRPr sz="2000">
                <a:latin typeface="微软雅黑" pitchFamily="34" charset="-122"/>
                <a:ea typeface="微软雅黑" pitchFamily="34" charset="-122"/>
              </a:defRPr>
            </a:lvl3pPr>
            <a:lvl4pPr marL="979488" indent="0">
              <a:spcBef>
                <a:spcPts val="0"/>
              </a:spcBef>
              <a:buNone/>
              <a:defRPr sz="2000">
                <a:latin typeface="微软雅黑" pitchFamily="34" charset="-122"/>
                <a:ea typeface="微软雅黑" pitchFamily="34" charset="-122"/>
              </a:defRPr>
            </a:lvl4pPr>
            <a:lvl5pPr marL="1206500" indent="0">
              <a:spcBef>
                <a:spcPts val="0"/>
              </a:spcBef>
              <a:buNone/>
              <a:defRPr sz="20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586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3"/>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3DBC970-2AB4-4F66-9048-09903CE5118A}" type="slidenum">
              <a:rPr lang="en-US" altLang="zh-CN"/>
              <a:pPr>
                <a:defRPr/>
              </a:pPr>
              <a:t>‹#›</a:t>
            </a:fld>
            <a:endParaRPr lang="en-US" altLang="zh-CN"/>
          </a:p>
        </p:txBody>
      </p:sp>
    </p:spTree>
    <p:extLst>
      <p:ext uri="{BB962C8B-B14F-4D97-AF65-F5344CB8AC3E}">
        <p14:creationId xmlns:p14="http://schemas.microsoft.com/office/powerpoint/2010/main" val="239358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sz="half" idx="1"/>
          </p:nvPr>
        </p:nvSpPr>
        <p:spPr>
          <a:xfrm>
            <a:off x="457200" y="1785929"/>
            <a:ext cx="4038601" cy="4989461"/>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4648200" y="1785929"/>
            <a:ext cx="4038601"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B59E5EC-880D-4490-9E1B-FF654A20B352}" type="slidenum">
              <a:rPr lang="en-US" altLang="zh-CN"/>
              <a:pPr>
                <a:defRPr/>
              </a:pPr>
              <a:t>‹#›</a:t>
            </a:fld>
            <a:endParaRPr lang="en-US" altLang="zh-CN"/>
          </a:p>
        </p:txBody>
      </p:sp>
    </p:spTree>
    <p:extLst>
      <p:ext uri="{BB962C8B-B14F-4D97-AF65-F5344CB8AC3E}">
        <p14:creationId xmlns:p14="http://schemas.microsoft.com/office/powerpoint/2010/main" val="290069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5"/>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5"/>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21F900B-45BF-4130-B3B3-13FF92EA9161}" type="slidenum">
              <a:rPr lang="en-US" altLang="zh-CN"/>
              <a:pPr>
                <a:defRPr/>
              </a:pPr>
              <a:t>‹#›</a:t>
            </a:fld>
            <a:endParaRPr lang="en-US" altLang="zh-CN"/>
          </a:p>
        </p:txBody>
      </p:sp>
    </p:spTree>
    <p:extLst>
      <p:ext uri="{BB962C8B-B14F-4D97-AF65-F5344CB8AC3E}">
        <p14:creationId xmlns:p14="http://schemas.microsoft.com/office/powerpoint/2010/main" val="355244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633" y="612775"/>
            <a:ext cx="95701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页脚占位符 3"/>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灯片编号占位符 4"/>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6808DC9-B475-47AA-9688-13E72DF2F420}" type="slidenum">
              <a:rPr lang="en-US" altLang="zh-CN"/>
              <a:pPr>
                <a:defRPr/>
              </a:pPr>
              <a:t>‹#›</a:t>
            </a:fld>
            <a:endParaRPr lang="en-US" altLang="zh-CN"/>
          </a:p>
        </p:txBody>
      </p:sp>
    </p:spTree>
    <p:extLst>
      <p:ext uri="{BB962C8B-B14F-4D97-AF65-F5344CB8AC3E}">
        <p14:creationId xmlns:p14="http://schemas.microsoft.com/office/powerpoint/2010/main" val="906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3" name="页脚占位符 2"/>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灯片编号占位符 3"/>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4C31E86-7C77-4BDF-9160-F08D69FDE614}" type="slidenum">
              <a:rPr lang="en-US" altLang="zh-CN"/>
              <a:pPr>
                <a:defRPr/>
              </a:pPr>
              <a:t>‹#›</a:t>
            </a:fld>
            <a:endParaRPr lang="en-US" altLang="zh-CN"/>
          </a:p>
        </p:txBody>
      </p:sp>
    </p:spTree>
    <p:extLst>
      <p:ext uri="{BB962C8B-B14F-4D97-AF65-F5344CB8AC3E}">
        <p14:creationId xmlns:p14="http://schemas.microsoft.com/office/powerpoint/2010/main" val="372724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1"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3E87466-CBC8-4A8A-B02A-7B55A6DFF9D7}" type="slidenum">
              <a:rPr lang="en-US" altLang="zh-CN"/>
              <a:pPr>
                <a:defRPr/>
              </a:pPr>
              <a:t>‹#›</a:t>
            </a:fld>
            <a:endParaRPr lang="en-US" altLang="zh-CN"/>
          </a:p>
        </p:txBody>
      </p:sp>
    </p:spTree>
    <p:extLst>
      <p:ext uri="{BB962C8B-B14F-4D97-AF65-F5344CB8AC3E}">
        <p14:creationId xmlns:p14="http://schemas.microsoft.com/office/powerpoint/2010/main" val="425361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5407602" y="496889"/>
            <a:ext cx="3063871"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2400"/>
          </a:p>
        </p:txBody>
      </p:sp>
      <p:sp useBgFill="1">
        <p:nvSpPr>
          <p:cNvPr id="34" name="圆角矩形 33"/>
          <p:cNvSpPr/>
          <p:nvPr/>
        </p:nvSpPr>
        <p:spPr bwMode="white">
          <a:xfrm>
            <a:off x="7374002" y="588963"/>
            <a:ext cx="1599783"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2400"/>
          </a:p>
        </p:txBody>
      </p:sp>
      <p:sp>
        <p:nvSpPr>
          <p:cNvPr id="1028" name="标题占位符 21"/>
          <p:cNvSpPr>
            <a:spLocks noGrp="1"/>
          </p:cNvSpPr>
          <p:nvPr>
            <p:ph type="title"/>
          </p:nvPr>
        </p:nvSpPr>
        <p:spPr bwMode="auto">
          <a:xfrm>
            <a:off x="457081" y="1052736"/>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9" name="文本占位符 12"/>
          <p:cNvSpPr>
            <a:spLocks noGrp="1"/>
          </p:cNvSpPr>
          <p:nvPr>
            <p:ph type="body" idx="1"/>
          </p:nvPr>
        </p:nvSpPr>
        <p:spPr bwMode="auto">
          <a:xfrm>
            <a:off x="457081" y="2420888"/>
            <a:ext cx="8229838" cy="41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a:extLst>
              <a:ext uri="{FF2B5EF4-FFF2-40B4-BE49-F238E27FC236}">
                <a16:creationId xmlns:a16="http://schemas.microsoft.com/office/drawing/2014/main" id="{52EB4D57-83DE-488A-9448-826BCCD2C187}"/>
              </a:ext>
            </a:extLst>
          </p:cNvPr>
          <p:cNvSpPr>
            <a:spLocks noGrp="1"/>
          </p:cNvSpPr>
          <p:nvPr>
            <p:ph type="sldNum" sz="quarter" idx="4"/>
          </p:nvPr>
        </p:nvSpPr>
        <p:spPr>
          <a:xfrm>
            <a:off x="6932882" y="76679"/>
            <a:ext cx="2058054"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3C78E73C-4E04-4768-88B5-584E1AE997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9" r:id="rId3"/>
    <p:sldLayoutId id="2147484770" r:id="rId4"/>
    <p:sldLayoutId id="2147484771" r:id="rId5"/>
    <p:sldLayoutId id="2147484772" r:id="rId6"/>
    <p:sldLayoutId id="2147484773" r:id="rId7"/>
    <p:sldLayoutId id="2147484774" r:id="rId8"/>
    <p:sldLayoutId id="2147484775" r:id="rId9"/>
    <p:sldLayoutId id="2147484776" r:id="rId10"/>
    <p:sldLayoutId id="2147484777" r:id="rId11"/>
    <p:sldLayoutId id="2147484778"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tags" Target="../tags/tag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a:t>第 </a:t>
            </a:r>
            <a:r>
              <a:rPr lang="en-US" altLang="zh-CN" dirty="0"/>
              <a:t>9 </a:t>
            </a:r>
            <a:r>
              <a:rPr lang="zh-CN" altLang="en-US" dirty="0"/>
              <a:t>章 模板与群体数据</a:t>
            </a:r>
          </a:p>
        </p:txBody>
      </p:sp>
      <p:sp>
        <p:nvSpPr>
          <p:cNvPr id="15363" name="Rectangle 3"/>
          <p:cNvSpPr>
            <a:spLocks noGrp="1" noChangeArrowheads="1"/>
          </p:cNvSpPr>
          <p:nvPr>
            <p:ph type="subTitle" idx="1"/>
          </p:nvPr>
        </p:nvSpPr>
        <p:spPr/>
        <p:txBody>
          <a:bodyPr/>
          <a:lstStyle/>
          <a:p>
            <a:r>
              <a:rPr lang="zh-CN" altLang="en-US" dirty="0"/>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a:t>
            </a:r>
            <a:r>
              <a:rPr lang="zh-CN" altLang="en-US" dirty="0">
                <a:solidFill>
                  <a:srgbClr val="FFFF00"/>
                </a:solidFill>
              </a:rPr>
              <a:t>函数模板的示例</a:t>
            </a:r>
          </a:p>
        </p:txBody>
      </p:sp>
      <p:sp>
        <p:nvSpPr>
          <p:cNvPr id="24580" name="内容占位符 2"/>
          <p:cNvSpPr>
            <a:spLocks noGrp="1"/>
          </p:cNvSpPr>
          <p:nvPr>
            <p:ph idx="1"/>
          </p:nvPr>
        </p:nvSpPr>
        <p:spPr>
          <a:xfrm>
            <a:off x="0" y="980728"/>
            <a:ext cx="9144000" cy="5593110"/>
          </a:xfrm>
        </p:spPr>
        <p:txBody>
          <a:bodyPr/>
          <a:lstStyle/>
          <a:p>
            <a:r>
              <a:rPr lang="en-US" altLang="zh-CN" sz="1900" dirty="0"/>
              <a:t>int main() {	 </a:t>
            </a:r>
            <a:endParaRPr lang="zh-CN" altLang="en-US" sz="1900" dirty="0"/>
          </a:p>
          <a:p>
            <a:r>
              <a:rPr lang="zh-CN" altLang="en-US" sz="1900" dirty="0"/>
              <a:t>	</a:t>
            </a:r>
            <a:r>
              <a:rPr lang="en-US" altLang="zh-CN" sz="1900" dirty="0"/>
              <a:t>const int A_COUNT = 8, B_COUNT = 8, C_COUNT = 20;</a:t>
            </a:r>
          </a:p>
          <a:p>
            <a:r>
              <a:rPr lang="en-US" altLang="zh-CN" sz="1900" dirty="0"/>
              <a:t>	int a [A_COUNT] = { 1, 2, 3, 4, 5, 6, 7, 8 };</a:t>
            </a:r>
            <a:endParaRPr lang="zh-CN" altLang="en-US" sz="1900" dirty="0"/>
          </a:p>
          <a:p>
            <a:r>
              <a:rPr lang="zh-CN" altLang="en-US" sz="1900" dirty="0"/>
              <a:t>	</a:t>
            </a:r>
            <a:r>
              <a:rPr lang="en-US" altLang="zh-CN" sz="1900" dirty="0"/>
              <a:t>double b[B_COUNT] = { 1.1, 2.2, 3.3, 4.4, 5.5, 6.6, 7.7, 8.8 };</a:t>
            </a:r>
            <a:endParaRPr lang="zh-CN" altLang="en-US" sz="1900" dirty="0"/>
          </a:p>
          <a:p>
            <a:r>
              <a:rPr lang="zh-CN" altLang="en-US" sz="1900" dirty="0"/>
              <a:t>	</a:t>
            </a:r>
            <a:r>
              <a:rPr lang="en-US" altLang="zh-CN" sz="1900" dirty="0"/>
              <a:t>char c[C_COUNT] = "Welcome!";</a:t>
            </a:r>
            <a:endParaRPr lang="zh-CN" altLang="en-US" sz="1900" dirty="0"/>
          </a:p>
          <a:p>
            <a:r>
              <a:rPr lang="zh-CN" altLang="en-US" sz="1900" dirty="0"/>
              <a:t> </a:t>
            </a:r>
          </a:p>
          <a:p>
            <a:r>
              <a:rPr lang="zh-CN" altLang="en-US" sz="1900" dirty="0"/>
              <a:t>	</a:t>
            </a:r>
            <a:r>
              <a:rPr lang="en-US" altLang="zh-CN" sz="1900" dirty="0" err="1"/>
              <a:t>cout</a:t>
            </a:r>
            <a:r>
              <a:rPr lang="en-US" altLang="zh-CN" sz="1900" dirty="0"/>
              <a:t> &lt;&lt; " a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(a, A_COUNT);	</a:t>
            </a:r>
            <a:endParaRPr lang="zh-CN" altLang="en-US" sz="1900" dirty="0"/>
          </a:p>
          <a:p>
            <a:r>
              <a:rPr lang="zh-CN" altLang="en-US" sz="1900" dirty="0"/>
              <a:t>	</a:t>
            </a:r>
            <a:r>
              <a:rPr lang="en-US" altLang="zh-CN" sz="1900" dirty="0" err="1"/>
              <a:t>cout</a:t>
            </a:r>
            <a:r>
              <a:rPr lang="en-US" altLang="zh-CN" sz="1900" dirty="0"/>
              <a:t> &lt;&lt; " b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(b, B_COUNT);	</a:t>
            </a:r>
            <a:endParaRPr lang="zh-CN" altLang="en-US" sz="1900" dirty="0"/>
          </a:p>
          <a:p>
            <a:r>
              <a:rPr lang="zh-CN" altLang="en-US" sz="1900" dirty="0"/>
              <a:t>	</a:t>
            </a:r>
            <a:r>
              <a:rPr lang="en-US" altLang="zh-CN" sz="1900" dirty="0" err="1"/>
              <a:t>cout</a:t>
            </a:r>
            <a:r>
              <a:rPr lang="en-US" altLang="zh-CN" sz="1900" dirty="0"/>
              <a:t> &lt;&lt; " c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(c, C_COUNT);	</a:t>
            </a:r>
            <a:endParaRPr lang="zh-CN" altLang="en-US" sz="1900" dirty="0"/>
          </a:p>
          <a:p>
            <a:r>
              <a:rPr lang="zh-CN" altLang="en-US" sz="1900" dirty="0"/>
              <a:t>	</a:t>
            </a:r>
            <a:r>
              <a:rPr lang="en-US" altLang="zh-CN" sz="1900" dirty="0"/>
              <a:t>return 0;</a:t>
            </a:r>
          </a:p>
          <a:p>
            <a:r>
              <a:rPr lang="en-US" altLang="zh-CN" sz="1900" dirty="0"/>
              <a:t>}</a:t>
            </a:r>
            <a:endParaRPr lang="zh-CN" altLang="en-US" sz="1900" dirty="0"/>
          </a:p>
        </p:txBody>
      </p:sp>
      <p:sp>
        <p:nvSpPr>
          <p:cNvPr id="9" name="内容占位符 2"/>
          <p:cNvSpPr txBox="1">
            <a:spLocks/>
          </p:cNvSpPr>
          <p:nvPr/>
        </p:nvSpPr>
        <p:spPr bwMode="auto">
          <a:xfrm>
            <a:off x="5652120" y="2564904"/>
            <a:ext cx="3384376" cy="2232248"/>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1800" dirty="0"/>
              <a:t>运行结果如下：</a:t>
            </a:r>
            <a:endParaRPr kumimoji="0" lang="en-US" altLang="zh-CN" sz="1800" dirty="0"/>
          </a:p>
          <a:p>
            <a:pPr>
              <a:buFont typeface="Georgia" panose="02040502050405020303" pitchFamily="18" charset="0"/>
              <a:buNone/>
              <a:defRPr/>
            </a:pPr>
            <a:r>
              <a:rPr kumimoji="0" lang="pt-BR" altLang="zh-CN" sz="1800" dirty="0"/>
              <a:t>a array contains:</a:t>
            </a:r>
          </a:p>
          <a:p>
            <a:pPr>
              <a:buFont typeface="Georgia" panose="02040502050405020303" pitchFamily="18" charset="0"/>
              <a:buNone/>
              <a:defRPr/>
            </a:pPr>
            <a:r>
              <a:rPr kumimoji="0" lang="pt-BR" altLang="zh-CN" sz="1800" dirty="0"/>
              <a:t>1 2 3 4 5 6 7 8</a:t>
            </a:r>
          </a:p>
          <a:p>
            <a:pPr>
              <a:buFont typeface="Georgia" panose="02040502050405020303" pitchFamily="18" charset="0"/>
              <a:buNone/>
              <a:defRPr/>
            </a:pPr>
            <a:r>
              <a:rPr kumimoji="0" lang="pt-BR" altLang="zh-CN" sz="1800" dirty="0"/>
              <a:t>b array contains:</a:t>
            </a:r>
          </a:p>
          <a:p>
            <a:pPr>
              <a:buFont typeface="Georgia" panose="02040502050405020303" pitchFamily="18" charset="0"/>
              <a:buNone/>
              <a:defRPr/>
            </a:pPr>
            <a:r>
              <a:rPr kumimoji="0" lang="pt-BR" altLang="zh-CN" sz="1800" dirty="0"/>
              <a:t>1.1 2.2 3.3 4.4 5.5 6.6 7.7 8.8 </a:t>
            </a:r>
          </a:p>
          <a:p>
            <a:pPr>
              <a:buFont typeface="Georgia" panose="02040502050405020303" pitchFamily="18" charset="0"/>
              <a:buNone/>
              <a:defRPr/>
            </a:pPr>
            <a:r>
              <a:rPr kumimoji="0" lang="pt-BR" altLang="zh-CN" sz="1800" dirty="0"/>
              <a:t>c array contains:</a:t>
            </a:r>
          </a:p>
          <a:p>
            <a:pPr>
              <a:buFont typeface="Georgia" panose="02040502050405020303" pitchFamily="18" charset="0"/>
              <a:buNone/>
              <a:defRPr/>
            </a:pPr>
            <a:r>
              <a:rPr kumimoji="0" lang="pt-BR" altLang="zh-CN" sz="1800" dirty="0"/>
              <a:t>W e l c o m 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标题 1"/>
          <p:cNvSpPr>
            <a:spLocks noGrp="1"/>
          </p:cNvSpPr>
          <p:nvPr>
            <p:ph type="title"/>
          </p:nvPr>
        </p:nvSpPr>
        <p:spPr>
          <a:xfrm>
            <a:off x="755576" y="57944"/>
            <a:ext cx="6868508" cy="850776"/>
          </a:xfrm>
        </p:spPr>
        <p:txBody>
          <a:bodyPr/>
          <a:lstStyle/>
          <a:p>
            <a:r>
              <a:rPr lang="zh-CN" altLang="en-US" dirty="0">
                <a:solidFill>
                  <a:srgbClr val="FFFF00"/>
                </a:solidFill>
              </a:rPr>
              <a:t>例</a:t>
            </a:r>
            <a:r>
              <a:rPr lang="en-US" altLang="zh-CN" dirty="0">
                <a:solidFill>
                  <a:srgbClr val="FFFF00"/>
                </a:solidFill>
              </a:rPr>
              <a:t>9-11 </a:t>
            </a:r>
            <a:r>
              <a:rPr lang="zh-CN" altLang="en-US" dirty="0">
                <a:solidFill>
                  <a:srgbClr val="FFFF00"/>
                </a:solidFill>
              </a:rPr>
              <a:t>直接插入排序函数模板</a:t>
            </a:r>
          </a:p>
        </p:txBody>
      </p:sp>
      <mc:AlternateContent xmlns:mc="http://schemas.openxmlformats.org/markup-compatibility/2006" xmlns:a14="http://schemas.microsoft.com/office/drawing/2010/main">
        <mc:Choice Requires="a14">
          <p:sp>
            <p:nvSpPr>
              <p:cNvPr id="130052" name="内容占位符 2"/>
              <p:cNvSpPr>
                <a:spLocks noGrp="1"/>
              </p:cNvSpPr>
              <p:nvPr>
                <p:ph idx="1"/>
                <p:custDataLst>
                  <p:tags r:id="rId1"/>
                </p:custDataLst>
              </p:nvPr>
            </p:nvSpPr>
            <p:spPr>
              <a:xfrm>
                <a:off x="107504" y="1052736"/>
                <a:ext cx="8928992" cy="5233070"/>
              </a:xfrm>
            </p:spPr>
            <p:txBody>
              <a:bodyPr/>
              <a:lstStyle/>
              <a:p>
                <a:r>
                  <a:rPr lang="en-US" altLang="zh-CN" sz="1800" dirty="0"/>
                  <a:t>template &lt;class T&gt;</a:t>
                </a:r>
              </a:p>
              <a:p>
                <a:r>
                  <a:rPr lang="en-US" altLang="zh-CN" sz="1800" dirty="0"/>
                  <a:t>void </a:t>
                </a:r>
                <a:r>
                  <a:rPr lang="en-US" altLang="zh-CN" sz="1800" dirty="0" err="1"/>
                  <a:t>insertionSort</a:t>
                </a:r>
                <a:r>
                  <a:rPr lang="en-US" altLang="zh-CN" sz="1800" dirty="0"/>
                  <a:t> (T a[], int n) {</a:t>
                </a:r>
              </a:p>
              <a:p>
                <a:r>
                  <a:rPr lang="en-US" altLang="zh-CN" sz="1800" dirty="0"/>
                  <a:t>	int </a:t>
                </a:r>
                <a:r>
                  <a:rPr lang="en-US" altLang="zh-CN" sz="1800" dirty="0" err="1"/>
                  <a:t>i</a:t>
                </a:r>
                <a:r>
                  <a:rPr lang="en-US" altLang="zh-CN" sz="1800" dirty="0"/>
                  <a:t>, j;</a:t>
                </a:r>
              </a:p>
              <a:p>
                <a:r>
                  <a:rPr lang="en-US" altLang="zh-CN" sz="1800" dirty="0"/>
                  <a:t>	T temp;</a:t>
                </a:r>
              </a:p>
              <a:p>
                <a:r>
                  <a:rPr lang="en-US" altLang="zh-CN" sz="1800" dirty="0"/>
                  <a:t>	for (int </a:t>
                </a:r>
                <a:r>
                  <a:rPr lang="en-US" altLang="zh-CN" sz="1800" dirty="0" err="1"/>
                  <a:t>i</a:t>
                </a:r>
                <a:r>
                  <a:rPr lang="en-US" altLang="zh-CN" sz="1800" dirty="0"/>
                  <a:t> = 1; </a:t>
                </a:r>
                <a:r>
                  <a:rPr lang="en-US" altLang="zh-CN" sz="1800" dirty="0" err="1"/>
                  <a:t>i</a:t>
                </a:r>
                <a:r>
                  <a:rPr lang="en-US" altLang="zh-CN" sz="1800" dirty="0"/>
                  <a:t> &lt; n; </a:t>
                </a:r>
                <a:r>
                  <a:rPr lang="en-US" altLang="zh-CN" sz="1800" dirty="0" err="1"/>
                  <a:t>i</a:t>
                </a:r>
                <a:r>
                  <a:rPr lang="en-US" altLang="zh-CN" sz="1800" dirty="0"/>
                  <a:t>++) {		</a:t>
                </a:r>
              </a:p>
              <a:p>
                <a:r>
                  <a:rPr lang="en-US" altLang="zh-CN" sz="1800" dirty="0"/>
                  <a:t>		int j = </a:t>
                </a:r>
                <a:r>
                  <a:rPr lang="en-US" altLang="zh-CN" sz="1800" dirty="0" err="1"/>
                  <a:t>i</a:t>
                </a:r>
                <a:r>
                  <a:rPr lang="en-US" altLang="zh-CN" sz="1800" dirty="0"/>
                  <a:t>;</a:t>
                </a:r>
              </a:p>
              <a:p>
                <a:r>
                  <a:rPr lang="en-US" altLang="zh-CN" sz="1800" dirty="0"/>
                  <a:t>		T temp = a[</a:t>
                </a:r>
                <a:r>
                  <a:rPr lang="en-US" altLang="zh-CN" sz="1800" dirty="0" err="1"/>
                  <a:t>i</a:t>
                </a:r>
                <a:r>
                  <a:rPr lang="en-US" altLang="zh-CN" sz="1800" dirty="0"/>
                  <a:t>];</a:t>
                </a:r>
              </a:p>
              <a:p>
                <a:r>
                  <a:rPr lang="en-US" altLang="zh-CN" sz="1800" dirty="0"/>
                  <a:t>		while (j &gt; 0 &amp;&amp; temp &lt; a[j - 1]) {</a:t>
                </a:r>
              </a:p>
              <a:p>
                <a:r>
                  <a:rPr lang="en-US" altLang="zh-CN" sz="1800" dirty="0"/>
                  <a:t>			a[j] = a[j - 1];  //</a:t>
                </a:r>
                <a:r>
                  <a:rPr lang="zh-CN" altLang="en-US" sz="1800" dirty="0"/>
                  <a:t>逐个后移，直到找到插入位置</a:t>
                </a:r>
                <a:endParaRPr lang="en-US" altLang="zh-CN" sz="1800" dirty="0"/>
              </a:p>
              <a:p>
                <a:r>
                  <a:rPr lang="en-US" altLang="zh-CN" sz="1800" dirty="0"/>
                  <a:t>			j--;</a:t>
                </a:r>
              </a:p>
              <a:p>
                <a:r>
                  <a:rPr lang="en-US" altLang="zh-CN" sz="1800" dirty="0"/>
                  <a:t>		}</a:t>
                </a:r>
              </a:p>
              <a:p>
                <a:r>
                  <a:rPr lang="en-US" altLang="zh-CN" sz="1800" dirty="0"/>
                  <a:t>		a[j] = temp;</a:t>
                </a:r>
              </a:p>
              <a:p>
                <a:r>
                  <a:rPr lang="en-US" altLang="zh-CN" sz="1800" dirty="0"/>
                  <a:t>	}</a:t>
                </a:r>
              </a:p>
              <a:p>
                <a:r>
                  <a:rPr lang="en-US" altLang="zh-CN" sz="1800" dirty="0"/>
                  <a:t>}</a:t>
                </a:r>
              </a:p>
              <a:p>
                <a:r>
                  <a:rPr lang="zh-CN" altLang="en-US" sz="1800" dirty="0">
                    <a:sym typeface="+mn-ea"/>
                  </a:rPr>
                  <a:t>时间复杂度：</a:t>
                </a:r>
                <a:r>
                  <a:rPr lang="en-US" altLang="zh-CN" sz="1800" dirty="0">
                    <a:sym typeface="+mn-ea"/>
                  </a:rPr>
                  <a:t>O(</a:t>
                </a:r>
                <a14:m>
                  <m:oMath xmlns:m="http://schemas.openxmlformats.org/officeDocument/2006/math">
                    <m:sSup>
                      <m:sSupPr>
                        <m:ctrlPr>
                          <a:rPr lang="en-US" altLang="zh-CN" sz="1800" i="1" dirty="0">
                            <a:latin typeface="Cambria Math" panose="02040503050406030204" pitchFamily="18" charset="0"/>
                            <a:cs typeface="Cambria Math" panose="02040503050406030204" charset="0"/>
                          </a:rPr>
                        </m:ctrlPr>
                      </m:sSupPr>
                      <m:e>
                        <m:r>
                          <a:rPr lang="en-US" altLang="zh-CN" sz="1800" i="1" dirty="0">
                            <a:latin typeface="Cambria Math" panose="02040503050406030204" charset="0"/>
                            <a:cs typeface="Cambria Math" panose="02040503050406030204" charset="0"/>
                          </a:rPr>
                          <m:t>𝑛</m:t>
                        </m:r>
                      </m:e>
                      <m:sup>
                        <m:r>
                          <a:rPr lang="en-US" altLang="zh-CN" sz="1800" i="1" dirty="0">
                            <a:latin typeface="Cambria Math" panose="02040503050406030204" charset="0"/>
                            <a:cs typeface="Cambria Math" panose="02040503050406030204" charset="0"/>
                          </a:rPr>
                          <m:t>2</m:t>
                        </m:r>
                      </m:sup>
                    </m:sSup>
                  </m:oMath>
                </a14:m>
                <a:r>
                  <a:rPr lang="en-US" altLang="zh-CN" sz="1800" dirty="0">
                    <a:sym typeface="+mn-ea"/>
                  </a:rPr>
                  <a:t>)      </a:t>
                </a:r>
                <a:r>
                  <a:rPr lang="zh-CN" altLang="en-US" sz="1800" dirty="0">
                    <a:sym typeface="+mn-ea"/>
                  </a:rPr>
                  <a:t>空间复杂度：</a:t>
                </a:r>
                <a:r>
                  <a:rPr lang="en-US" altLang="zh-CN" sz="1800" dirty="0">
                    <a:sym typeface="+mn-ea"/>
                  </a:rPr>
                  <a:t>O(1)</a:t>
                </a:r>
              </a:p>
              <a:p>
                <a:r>
                  <a:rPr lang="en-US" altLang="zh-CN" sz="1800" dirty="0" err="1"/>
                  <a:t>稳定性：稳定，排序不会改变相同大小元素之间的相对位置</a:t>
                </a:r>
                <a:endParaRPr lang="en-US" altLang="zh-CN" sz="1800" dirty="0"/>
              </a:p>
              <a:p>
                <a:endParaRPr lang="en-US" altLang="zh-CN" sz="1800" dirty="0"/>
              </a:p>
            </p:txBody>
          </p:sp>
        </mc:Choice>
        <mc:Fallback xmlns="">
          <p:sp>
            <p:nvSpPr>
              <p:cNvPr id="130052" name="内容占位符 2"/>
              <p:cNvSpPr>
                <a:spLocks noGrp="1" noRot="1" noChangeAspect="1" noMove="1" noResize="1" noEditPoints="1" noAdjustHandles="1" noChangeArrowheads="1" noChangeShapeType="1" noTextEdit="1"/>
              </p:cNvSpPr>
              <p:nvPr>
                <p:ph idx="1"/>
                <p:custDataLst>
                  <p:tags r:id="rId4"/>
                </p:custDataLst>
              </p:nvPr>
            </p:nvSpPr>
            <p:spPr>
              <a:xfrm>
                <a:off x="107504" y="1052736"/>
                <a:ext cx="8928992" cy="5233070"/>
              </a:xfrm>
              <a:blipFill>
                <a:blip r:embed="rId5"/>
                <a:stretch>
                  <a:fillRect t="-699"/>
                </a:stretch>
              </a:blipFill>
            </p:spPr>
            <p:txBody>
              <a:bodyPr/>
              <a:lstStyle/>
              <a:p>
                <a:r>
                  <a:rPr lang="zh-CN" altLang="en-US">
                    <a:noFill/>
                  </a:rPr>
                  <a:t> </a:t>
                </a:r>
              </a:p>
            </p:txBody>
          </p:sp>
        </mc:Fallback>
      </mc:AlternateContent>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pPr eaLnBrk="1" hangingPunct="1"/>
            <a:r>
              <a:rPr lang="zh-CN" altLang="en-US"/>
              <a:t>选择排序</a:t>
            </a:r>
          </a:p>
        </p:txBody>
      </p:sp>
      <p:sp>
        <p:nvSpPr>
          <p:cNvPr id="132099" name="内容占位符 2"/>
          <p:cNvSpPr>
            <a:spLocks noGrp="1"/>
          </p:cNvSpPr>
          <p:nvPr>
            <p:ph type="body" idx="1"/>
          </p:nvPr>
        </p:nvSpPr>
        <p:spPr/>
        <p:txBody>
          <a:bodyPr/>
          <a:lstStyle/>
          <a:p>
            <a:pPr marL="109537" eaLnBrk="1" hangingPunct="1">
              <a:spcAft>
                <a:spcPts val="1200"/>
              </a:spcAft>
            </a:pPr>
            <a:endParaRPr lang="zh-CN" altLang="en-US" dirty="0">
              <a:latin typeface="宋体" panose="02010600030101010101" pitchFamily="2" charset="-122"/>
            </a:endParaRPr>
          </a:p>
        </p:txBody>
      </p:sp>
      <p:sp>
        <p:nvSpPr>
          <p:cNvPr id="3" name="灯片编号占位符 2">
            <a:extLst>
              <a:ext uri="{FF2B5EF4-FFF2-40B4-BE49-F238E27FC236}">
                <a16:creationId xmlns:a16="http://schemas.microsoft.com/office/drawing/2014/main" id="{0B5AEBC6-E8F1-4803-8C51-0ADC96875747}"/>
              </a:ext>
            </a:extLst>
          </p:cNvPr>
          <p:cNvSpPr>
            <a:spLocks noGrp="1"/>
          </p:cNvSpPr>
          <p:nvPr>
            <p:ph type="sldNum" sz="quarter" idx="12"/>
          </p:nvPr>
        </p:nvSpPr>
        <p:spPr/>
        <p:txBody>
          <a:bodyPr/>
          <a:lstStyle/>
          <a:p>
            <a:pPr>
              <a:defRPr/>
            </a:pPr>
            <a:fld id="{43DBC970-2AB4-4F66-9048-09903CE5118A}" type="slidenum">
              <a:rPr lang="en-US" altLang="zh-CN" smtClean="0"/>
              <a:pPr>
                <a:defRPr/>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179513" y="1124744"/>
            <a:ext cx="9073008" cy="1066800"/>
          </a:xfrm>
        </p:spPr>
        <p:txBody>
          <a:bodyPr/>
          <a:lstStyle/>
          <a:p>
            <a:pPr eaLnBrk="1" hangingPunct="1"/>
            <a:r>
              <a:rPr lang="zh-CN" altLang="en-US" dirty="0"/>
              <a:t>选择排序的基本思想</a:t>
            </a:r>
          </a:p>
        </p:txBody>
      </p:sp>
      <p:sp>
        <p:nvSpPr>
          <p:cNvPr id="132099" name="内容占位符 2"/>
          <p:cNvSpPr>
            <a:spLocks noGrp="1"/>
          </p:cNvSpPr>
          <p:nvPr>
            <p:ph idx="1"/>
          </p:nvPr>
        </p:nvSpPr>
        <p:spPr>
          <a:xfrm>
            <a:off x="179513" y="2191544"/>
            <a:ext cx="8756182" cy="928688"/>
          </a:xfrm>
        </p:spPr>
        <p:txBody>
          <a:bodyPr/>
          <a:lstStyle/>
          <a:p>
            <a:pPr eaLnBrk="1" hangingPunct="1">
              <a:lnSpc>
                <a:spcPct val="150000"/>
              </a:lnSpc>
              <a:spcAft>
                <a:spcPts val="1200"/>
              </a:spcAft>
            </a:pPr>
            <a:r>
              <a:rPr lang="zh-CN" altLang="en-US" dirty="0">
                <a:latin typeface="宋体" panose="02010600030101010101" pitchFamily="2" charset="-122"/>
              </a:rPr>
              <a:t>每次从待排序序列中选择一个关键字最小的元素（当需要按关键字升序排列时），顺序排在已排序序列的最后，直至全部排完。</a:t>
            </a:r>
          </a:p>
        </p:txBody>
      </p:sp>
      <p:sp>
        <p:nvSpPr>
          <p:cNvPr id="3" name="灯片编号占位符 2">
            <a:extLst>
              <a:ext uri="{FF2B5EF4-FFF2-40B4-BE49-F238E27FC236}">
                <a16:creationId xmlns:a16="http://schemas.microsoft.com/office/drawing/2014/main" id="{8129D0BD-C8D6-4B2E-906B-0FA1E353AA93}"/>
              </a:ext>
            </a:extLst>
          </p:cNvPr>
          <p:cNvSpPr>
            <a:spLocks noGrp="1"/>
          </p:cNvSpPr>
          <p:nvPr>
            <p:ph type="sldNum" sz="quarter" idx="12"/>
          </p:nvPr>
        </p:nvSpPr>
        <p:spPr/>
        <p:txBody>
          <a:bodyPr/>
          <a:lstStyle/>
          <a:p>
            <a:pPr>
              <a:defRPr/>
            </a:pPr>
            <a:fld id="{CE1FE2A4-74F4-47C4-8584-9852550605CF}" type="slidenum">
              <a:rPr lang="en-US" altLang="zh-CN" smtClean="0"/>
              <a:pPr>
                <a:defRPr/>
              </a:pPr>
              <a:t>102</a:t>
            </a:fld>
            <a:endParaRPr lang="en-US" altLang="zh-CN"/>
          </a:p>
        </p:txBody>
      </p:sp>
    </p:spTree>
    <p:extLst>
      <p:ext uri="{BB962C8B-B14F-4D97-AF65-F5344CB8AC3E}">
        <p14:creationId xmlns:p14="http://schemas.microsoft.com/office/powerpoint/2010/main" val="7721087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101" name="Group 4"/>
          <p:cNvGrpSpPr>
            <a:grpSpLocks/>
          </p:cNvGrpSpPr>
          <p:nvPr/>
        </p:nvGrpSpPr>
        <p:grpSpPr bwMode="auto">
          <a:xfrm>
            <a:off x="198163" y="1268760"/>
            <a:ext cx="8261872" cy="461962"/>
            <a:chOff x="1482" y="1862"/>
            <a:chExt cx="3872" cy="291"/>
          </a:xfrm>
        </p:grpSpPr>
        <p:sp>
          <p:nvSpPr>
            <p:cNvPr id="132109" name="Rectangle 5"/>
            <p:cNvSpPr>
              <a:spLocks noChangeArrowheads="1"/>
            </p:cNvSpPr>
            <p:nvPr/>
          </p:nvSpPr>
          <p:spPr bwMode="auto">
            <a:xfrm>
              <a:off x="2246" y="1862"/>
              <a:ext cx="31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[5     4    10    20    12    </a:t>
              </a:r>
              <a:r>
                <a:rPr lang="en-US" altLang="zh-CN" dirty="0">
                  <a:solidFill>
                    <a:srgbClr val="FF0000"/>
                  </a:solidFill>
                  <a:latin typeface="Consolas" panose="020B0609020204030204" pitchFamily="49" charset="0"/>
                  <a:ea typeface="隶书" panose="02010509060101010101" pitchFamily="49" charset="-122"/>
                </a:rPr>
                <a:t>3</a:t>
              </a:r>
              <a:r>
                <a:rPr lang="en-US" altLang="zh-CN" dirty="0">
                  <a:latin typeface="Consolas" panose="020B0609020204030204" pitchFamily="49" charset="0"/>
                  <a:ea typeface="隶书" panose="02010509060101010101" pitchFamily="49" charset="-122"/>
                </a:rPr>
                <a:t>]</a:t>
              </a:r>
            </a:p>
          </p:txBody>
        </p:sp>
        <p:sp>
          <p:nvSpPr>
            <p:cNvPr id="132110" name="Rectangle 6"/>
            <p:cNvSpPr>
              <a:spLocks noChangeArrowheads="1"/>
            </p:cNvSpPr>
            <p:nvPr/>
          </p:nvSpPr>
          <p:spPr bwMode="auto">
            <a:xfrm>
              <a:off x="1482" y="1862"/>
              <a:ext cx="8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初始状态：</a:t>
              </a:r>
            </a:p>
          </p:txBody>
        </p:sp>
      </p:grpSp>
      <p:sp>
        <p:nvSpPr>
          <p:cNvPr id="132102" name="Rectangle 7"/>
          <p:cNvSpPr>
            <a:spLocks noChangeArrowheads="1"/>
          </p:cNvSpPr>
          <p:nvPr/>
        </p:nvSpPr>
        <p:spPr bwMode="auto">
          <a:xfrm>
            <a:off x="2055538" y="1889299"/>
            <a:ext cx="626087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a:t>
            </a:r>
            <a:r>
              <a:rPr lang="en-US" altLang="zh-CN" dirty="0">
                <a:solidFill>
                  <a:srgbClr val="FF0000"/>
                </a:solidFill>
                <a:latin typeface="Consolas" panose="020B0609020204030204" pitchFamily="49" charset="0"/>
                <a:ea typeface="隶书" panose="02010509060101010101" pitchFamily="49" charset="-122"/>
              </a:rPr>
              <a:t>4</a:t>
            </a:r>
            <a:r>
              <a:rPr lang="en-US" altLang="zh-CN" dirty="0">
                <a:latin typeface="Consolas" panose="020B0609020204030204" pitchFamily="49" charset="0"/>
                <a:ea typeface="隶书" panose="02010509060101010101" pitchFamily="49" charset="-122"/>
              </a:rPr>
              <a:t>    10    20    12    5]</a:t>
            </a:r>
          </a:p>
        </p:txBody>
      </p:sp>
      <p:sp>
        <p:nvSpPr>
          <p:cNvPr id="132103" name="Rectangle 8"/>
          <p:cNvSpPr>
            <a:spLocks noChangeArrowheads="1"/>
          </p:cNvSpPr>
          <p:nvPr/>
        </p:nvSpPr>
        <p:spPr bwMode="auto">
          <a:xfrm>
            <a:off x="2055539" y="2575099"/>
            <a:ext cx="64048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[10    20    12    </a:t>
            </a:r>
            <a:r>
              <a:rPr lang="en-US" altLang="zh-CN" dirty="0">
                <a:solidFill>
                  <a:srgbClr val="FF0000"/>
                </a:solidFill>
                <a:latin typeface="Consolas" panose="020B0609020204030204" pitchFamily="49" charset="0"/>
                <a:ea typeface="隶书" panose="02010509060101010101" pitchFamily="49" charset="-122"/>
              </a:rPr>
              <a:t>5</a:t>
            </a:r>
            <a:r>
              <a:rPr lang="en-US" altLang="zh-CN" dirty="0">
                <a:latin typeface="Consolas" panose="020B0609020204030204" pitchFamily="49" charset="0"/>
                <a:ea typeface="隶书" panose="02010509060101010101" pitchFamily="49" charset="-122"/>
              </a:rPr>
              <a:t>]</a:t>
            </a:r>
          </a:p>
        </p:txBody>
      </p:sp>
      <p:sp>
        <p:nvSpPr>
          <p:cNvPr id="132104" name="Rectangle 9"/>
          <p:cNvSpPr>
            <a:spLocks noChangeArrowheads="1"/>
          </p:cNvSpPr>
          <p:nvPr/>
        </p:nvSpPr>
        <p:spPr bwMode="auto">
          <a:xfrm>
            <a:off x="325600" y="4184998"/>
            <a:ext cx="7793038"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dirty="0">
                <a:latin typeface="微软雅黑" panose="020B0503020204020204" pitchFamily="34" charset="-122"/>
                <a:ea typeface="微软雅黑" panose="020B0503020204020204" pitchFamily="34" charset="-122"/>
              </a:rPr>
              <a:t>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次选择后，将选出的那个记录与第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个记录做交换。</a:t>
            </a:r>
          </a:p>
        </p:txBody>
      </p:sp>
      <p:grpSp>
        <p:nvGrpSpPr>
          <p:cNvPr id="132105" name="Group 10"/>
          <p:cNvGrpSpPr>
            <a:grpSpLocks/>
          </p:cNvGrpSpPr>
          <p:nvPr/>
        </p:nvGrpSpPr>
        <p:grpSpPr bwMode="auto">
          <a:xfrm>
            <a:off x="2038959" y="3249961"/>
            <a:ext cx="6135457" cy="935037"/>
            <a:chOff x="2342" y="3110"/>
            <a:chExt cx="2885" cy="589"/>
          </a:xfrm>
        </p:grpSpPr>
        <p:sp>
          <p:nvSpPr>
            <p:cNvPr id="132106" name="Rectangle 11"/>
            <p:cNvSpPr>
              <a:spLocks noChangeArrowheads="1"/>
            </p:cNvSpPr>
            <p:nvPr/>
          </p:nvSpPr>
          <p:spPr bwMode="auto">
            <a:xfrm>
              <a:off x="2342" y="3110"/>
              <a:ext cx="28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5   [20    12   </a:t>
              </a:r>
              <a:r>
                <a:rPr lang="en-US" altLang="zh-CN" dirty="0">
                  <a:solidFill>
                    <a:srgbClr val="FF0000"/>
                  </a:solidFill>
                  <a:latin typeface="Consolas" panose="020B0609020204030204" pitchFamily="49" charset="0"/>
                  <a:ea typeface="隶书" panose="02010509060101010101" pitchFamily="49" charset="-122"/>
                </a:rPr>
                <a:t>10</a:t>
              </a:r>
              <a:r>
                <a:rPr lang="en-US" altLang="zh-CN" dirty="0">
                  <a:latin typeface="Consolas" panose="020B0609020204030204" pitchFamily="49" charset="0"/>
                  <a:ea typeface="隶书" panose="02010509060101010101" pitchFamily="49" charset="-122"/>
                </a:rPr>
                <a:t>]</a:t>
              </a:r>
            </a:p>
          </p:txBody>
        </p:sp>
        <p:sp>
          <p:nvSpPr>
            <p:cNvPr id="132107" name="Rectangle 12"/>
            <p:cNvSpPr>
              <a:spLocks noChangeArrowheads="1"/>
            </p:cNvSpPr>
            <p:nvPr/>
          </p:nvSpPr>
          <p:spPr bwMode="auto">
            <a:xfrm>
              <a:off x="3254"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sp>
          <p:nvSpPr>
            <p:cNvPr id="132108" name="Rectangle 13"/>
            <p:cNvSpPr>
              <a:spLocks noChangeArrowheads="1"/>
            </p:cNvSpPr>
            <p:nvPr/>
          </p:nvSpPr>
          <p:spPr bwMode="auto">
            <a:xfrm>
              <a:off x="3590"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grpSp>
      <p:sp>
        <p:nvSpPr>
          <p:cNvPr id="5" name="标题 4">
            <a:extLst>
              <a:ext uri="{FF2B5EF4-FFF2-40B4-BE49-F238E27FC236}">
                <a16:creationId xmlns:a16="http://schemas.microsoft.com/office/drawing/2014/main" id="{8B8A2A82-D8C5-4031-B421-B4E7DA1811F5}"/>
              </a:ext>
            </a:extLst>
          </p:cNvPr>
          <p:cNvSpPr>
            <a:spLocks noGrp="1"/>
          </p:cNvSpPr>
          <p:nvPr>
            <p:ph type="title"/>
          </p:nvPr>
        </p:nvSpPr>
        <p:spPr>
          <a:xfrm>
            <a:off x="421708" y="65881"/>
            <a:ext cx="8229838" cy="1066800"/>
          </a:xfrm>
        </p:spPr>
        <p:txBody>
          <a:bodyPr/>
          <a:lstStyle/>
          <a:p>
            <a:r>
              <a:rPr lang="zh-CN" altLang="en-US" dirty="0">
                <a:solidFill>
                  <a:srgbClr val="FFFF00"/>
                </a:solidFill>
              </a:rPr>
              <a:t>简单选择排序示意图</a:t>
            </a:r>
          </a:p>
        </p:txBody>
      </p:sp>
      <p:sp>
        <p:nvSpPr>
          <p:cNvPr id="3" name="灯片编号占位符 2">
            <a:extLst>
              <a:ext uri="{FF2B5EF4-FFF2-40B4-BE49-F238E27FC236}">
                <a16:creationId xmlns:a16="http://schemas.microsoft.com/office/drawing/2014/main" id="{675934E3-813A-4CAB-AA9D-25F312C409E4}"/>
              </a:ext>
            </a:extLst>
          </p:cNvPr>
          <p:cNvSpPr>
            <a:spLocks noGrp="1"/>
          </p:cNvSpPr>
          <p:nvPr>
            <p:ph type="sldNum" sz="quarter" idx="12"/>
          </p:nvPr>
        </p:nvSpPr>
        <p:spPr/>
        <p:txBody>
          <a:bodyPr/>
          <a:lstStyle/>
          <a:p>
            <a:fld id="{CE1FE2A4-74F4-47C4-8584-9852550605CF}" type="slidenum">
              <a:rPr lang="en-US" altLang="zh-CN" smtClean="0"/>
              <a:pPr/>
              <a:t>103</a:t>
            </a:fld>
            <a:endParaRPr lang="en-US" altLang="zh-CN"/>
          </a:p>
        </p:txBody>
      </p:sp>
    </p:spTree>
    <p:extLst>
      <p:ext uri="{BB962C8B-B14F-4D97-AF65-F5344CB8AC3E}">
        <p14:creationId xmlns:p14="http://schemas.microsoft.com/office/powerpoint/2010/main" val="5534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标题 1"/>
          <p:cNvSpPr>
            <a:spLocks noGrp="1"/>
          </p:cNvSpPr>
          <p:nvPr>
            <p:ph type="title"/>
          </p:nvPr>
        </p:nvSpPr>
        <p:spPr>
          <a:xfrm>
            <a:off x="611560" y="57944"/>
            <a:ext cx="6868508" cy="850776"/>
          </a:xfrm>
        </p:spPr>
        <p:txBody>
          <a:bodyPr/>
          <a:lstStyle/>
          <a:p>
            <a:r>
              <a:rPr lang="zh-CN" altLang="en-US" dirty="0">
                <a:solidFill>
                  <a:srgbClr val="FFFF00"/>
                </a:solidFill>
              </a:rPr>
              <a:t>例</a:t>
            </a:r>
            <a:r>
              <a:rPr lang="en-US" altLang="zh-CN" dirty="0">
                <a:solidFill>
                  <a:srgbClr val="FFFF00"/>
                </a:solidFill>
              </a:rPr>
              <a:t>9-12 </a:t>
            </a:r>
            <a:r>
              <a:rPr lang="zh-CN" altLang="en-US" dirty="0">
                <a:solidFill>
                  <a:srgbClr val="FFFF00"/>
                </a:solidFill>
              </a:rPr>
              <a:t>简单选择排序函数模板</a:t>
            </a:r>
          </a:p>
        </p:txBody>
      </p:sp>
      <p:sp>
        <p:nvSpPr>
          <p:cNvPr id="133124" name="内容占位符 2"/>
          <p:cNvSpPr>
            <a:spLocks noGrp="1"/>
          </p:cNvSpPr>
          <p:nvPr>
            <p:ph idx="1"/>
          </p:nvPr>
        </p:nvSpPr>
        <p:spPr>
          <a:xfrm>
            <a:off x="251520" y="1004242"/>
            <a:ext cx="8784976" cy="5233070"/>
          </a:xfrm>
        </p:spPr>
        <p:txBody>
          <a:bodyPr/>
          <a:lstStyle/>
          <a:p>
            <a:r>
              <a:rPr lang="en-US" altLang="zh-CN" sz="1800" dirty="0"/>
              <a:t>template &lt;class T&gt;</a:t>
            </a:r>
          </a:p>
          <a:p>
            <a:r>
              <a:rPr lang="en-US" altLang="zh-CN" sz="1800" dirty="0"/>
              <a:t>void </a:t>
            </a:r>
            <a:r>
              <a:rPr lang="en-US" altLang="zh-CN" sz="1800" dirty="0" err="1"/>
              <a:t>mySwap</a:t>
            </a:r>
            <a:r>
              <a:rPr lang="en-US" altLang="zh-CN" sz="1800" dirty="0"/>
              <a:t>(T &amp;x, T &amp;y) {</a:t>
            </a:r>
          </a:p>
          <a:p>
            <a:r>
              <a:rPr lang="en-US" altLang="zh-CN" sz="1800" dirty="0"/>
              <a:t>       T temp = x;</a:t>
            </a:r>
          </a:p>
          <a:p>
            <a:r>
              <a:rPr lang="en-US" altLang="zh-CN" sz="1800" dirty="0"/>
              <a:t>       x = y;</a:t>
            </a:r>
          </a:p>
          <a:p>
            <a:r>
              <a:rPr lang="en-US" altLang="zh-CN" sz="1800" dirty="0"/>
              <a:t>       y = temp;</a:t>
            </a:r>
          </a:p>
          <a:p>
            <a:r>
              <a:rPr lang="en-US" altLang="zh-CN" sz="1800" dirty="0"/>
              <a:t>}</a:t>
            </a:r>
          </a:p>
          <a:p>
            <a:endParaRPr lang="en-US" altLang="zh-CN" sz="800" dirty="0"/>
          </a:p>
          <a:p>
            <a:r>
              <a:rPr lang="en-US" altLang="zh-CN" sz="1800" dirty="0"/>
              <a:t>template &lt;class T&gt;</a:t>
            </a:r>
          </a:p>
          <a:p>
            <a:r>
              <a:rPr lang="en-US" altLang="zh-CN" sz="1800" dirty="0"/>
              <a:t>void </a:t>
            </a:r>
            <a:r>
              <a:rPr lang="en-US" altLang="zh-CN" sz="1800" dirty="0" err="1"/>
              <a:t>selectionSort</a:t>
            </a:r>
            <a:r>
              <a:rPr lang="en-US" altLang="zh-CN" sz="1800" dirty="0"/>
              <a:t>(T a[], int n) {</a:t>
            </a:r>
          </a:p>
          <a:p>
            <a:r>
              <a:rPr lang="en-US" altLang="zh-CN" sz="1800" dirty="0"/>
              <a:t>      for (int </a:t>
            </a:r>
            <a:r>
              <a:rPr lang="en-US" altLang="zh-CN" sz="1800" dirty="0" err="1"/>
              <a:t>i</a:t>
            </a:r>
            <a:r>
              <a:rPr lang="en-US" altLang="zh-CN" sz="1800" dirty="0"/>
              <a:t> = 0; </a:t>
            </a:r>
            <a:r>
              <a:rPr lang="en-US" altLang="zh-CN" sz="1800" dirty="0" err="1"/>
              <a:t>i</a:t>
            </a:r>
            <a:r>
              <a:rPr lang="en-US" altLang="zh-CN" sz="1800" dirty="0"/>
              <a:t> &lt; n - 1; </a:t>
            </a:r>
            <a:r>
              <a:rPr lang="en-US" altLang="zh-CN" sz="1800" dirty="0" err="1"/>
              <a:t>i</a:t>
            </a:r>
            <a:r>
              <a:rPr lang="en-US" altLang="zh-CN" sz="1800" dirty="0"/>
              <a:t>++) {</a:t>
            </a:r>
          </a:p>
          <a:p>
            <a:r>
              <a:rPr lang="en-US" altLang="zh-CN" sz="1800" dirty="0"/>
              <a:t>	   int </a:t>
            </a:r>
            <a:r>
              <a:rPr lang="en-US" altLang="zh-CN" sz="1800" dirty="0" err="1"/>
              <a:t>leastIndex</a:t>
            </a:r>
            <a:r>
              <a:rPr lang="en-US" altLang="zh-CN" sz="1800" dirty="0"/>
              <a:t> = </a:t>
            </a:r>
            <a:r>
              <a:rPr lang="en-US" altLang="zh-CN" sz="1800" dirty="0" err="1"/>
              <a:t>i</a:t>
            </a:r>
            <a:r>
              <a:rPr lang="en-US" altLang="zh-CN" sz="1800" dirty="0"/>
              <a:t>;	</a:t>
            </a:r>
          </a:p>
          <a:p>
            <a:r>
              <a:rPr lang="en-US" altLang="zh-CN" sz="1800" dirty="0"/>
              <a:t>	   for (int j = </a:t>
            </a:r>
            <a:r>
              <a:rPr lang="en-US" altLang="zh-CN" sz="1800" dirty="0" err="1"/>
              <a:t>i</a:t>
            </a:r>
            <a:r>
              <a:rPr lang="en-US" altLang="zh-CN" sz="1800" dirty="0"/>
              <a:t> + 1; j &lt; n; </a:t>
            </a:r>
            <a:r>
              <a:rPr lang="en-US" altLang="zh-CN" sz="1800" dirty="0" err="1"/>
              <a:t>j++</a:t>
            </a:r>
            <a:r>
              <a:rPr lang="en-US" altLang="zh-CN" sz="1800" dirty="0"/>
              <a:t>)</a:t>
            </a:r>
          </a:p>
          <a:p>
            <a:r>
              <a:rPr lang="en-US" altLang="zh-CN" sz="1800" dirty="0"/>
              <a:t>		if (a[j] &lt; a[</a:t>
            </a:r>
            <a:r>
              <a:rPr lang="en-US" altLang="zh-CN" sz="1800" dirty="0" err="1"/>
              <a:t>leastIndex</a:t>
            </a:r>
            <a:r>
              <a:rPr lang="en-US" altLang="zh-CN" sz="1800" dirty="0"/>
              <a:t>])</a:t>
            </a:r>
          </a:p>
          <a:p>
            <a:r>
              <a:rPr lang="en-US" altLang="zh-CN" sz="1800" dirty="0"/>
              <a:t>		        </a:t>
            </a:r>
            <a:r>
              <a:rPr lang="en-US" altLang="zh-CN" sz="1800" dirty="0" err="1"/>
              <a:t>leastIndex</a:t>
            </a:r>
            <a:r>
              <a:rPr lang="en-US" altLang="zh-CN" sz="1800" dirty="0"/>
              <a:t> = j; //</a:t>
            </a:r>
            <a:r>
              <a:rPr lang="zh-CN" altLang="en-US" sz="1800" dirty="0"/>
              <a:t>始终记录当前找到的最小值的下标</a:t>
            </a:r>
            <a:endParaRPr lang="en-US" altLang="zh-CN" sz="1800" dirty="0"/>
          </a:p>
          <a:p>
            <a:r>
              <a:rPr lang="en-US" altLang="zh-CN" sz="1800" dirty="0"/>
              <a:t>		</a:t>
            </a:r>
            <a:r>
              <a:rPr lang="en-US" altLang="zh-CN" sz="1800" dirty="0" err="1"/>
              <a:t>mySwap</a:t>
            </a:r>
            <a:r>
              <a:rPr lang="en-US" altLang="zh-CN" sz="1800" dirty="0"/>
              <a:t>(a[</a:t>
            </a:r>
            <a:r>
              <a:rPr lang="en-US" altLang="zh-CN" sz="1800" dirty="0" err="1"/>
              <a:t>i</a:t>
            </a:r>
            <a:r>
              <a:rPr lang="en-US" altLang="zh-CN" sz="1800" dirty="0"/>
              <a:t>], a[</a:t>
            </a:r>
            <a:r>
              <a:rPr lang="en-US" altLang="zh-CN" sz="1800" dirty="0" err="1"/>
              <a:t>leastIndex</a:t>
            </a:r>
            <a:r>
              <a:rPr lang="en-US" altLang="zh-CN" sz="1800" dirty="0"/>
              <a:t>]);</a:t>
            </a:r>
          </a:p>
          <a:p>
            <a:r>
              <a:rPr lang="en-US" altLang="zh-CN" sz="1800" dirty="0"/>
              <a:t>	}</a:t>
            </a:r>
          </a:p>
          <a:p>
            <a:r>
              <a:rPr lang="en-US" altLang="zh-CN" sz="1800" dirty="0"/>
              <a:t>}</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179513" y="1124744"/>
            <a:ext cx="9073008" cy="1066800"/>
          </a:xfrm>
        </p:spPr>
        <p:txBody>
          <a:bodyPr/>
          <a:lstStyle/>
          <a:p>
            <a:pPr eaLnBrk="1" hangingPunct="1"/>
            <a:r>
              <a:rPr lang="zh-CN" altLang="en-US" dirty="0"/>
              <a:t>选择排序的基本思想</a:t>
            </a:r>
          </a:p>
        </p:txBody>
      </p:sp>
      <p:sp>
        <p:nvSpPr>
          <p:cNvPr id="132099" name="内容占位符 2"/>
          <p:cNvSpPr>
            <a:spLocks noGrp="1"/>
          </p:cNvSpPr>
          <p:nvPr>
            <p:ph idx="1"/>
          </p:nvPr>
        </p:nvSpPr>
        <p:spPr>
          <a:xfrm>
            <a:off x="179513" y="2191544"/>
            <a:ext cx="8756182" cy="928688"/>
          </a:xfrm>
        </p:spPr>
        <p:txBody>
          <a:bodyPr/>
          <a:lstStyle/>
          <a:p>
            <a:pPr eaLnBrk="1" hangingPunct="1">
              <a:lnSpc>
                <a:spcPct val="150000"/>
              </a:lnSpc>
              <a:spcAft>
                <a:spcPts val="1200"/>
              </a:spcAft>
            </a:pPr>
            <a:r>
              <a:rPr lang="zh-CN" altLang="en-US" dirty="0">
                <a:latin typeface="宋体" panose="02010600030101010101" pitchFamily="2" charset="-122"/>
              </a:rPr>
              <a:t>每次从待排序序列中选择一个关键字最小的元素（当需要按关键字升序排列时），顺序排在已排序序列的最后，直至全部排完。</a:t>
            </a:r>
          </a:p>
        </p:txBody>
      </p:sp>
      <p:sp>
        <p:nvSpPr>
          <p:cNvPr id="3" name="灯片编号占位符 2"/>
          <p:cNvSpPr>
            <a:spLocks noGrp="1"/>
          </p:cNvSpPr>
          <p:nvPr>
            <p:ph type="sldNum" sz="quarter" idx="12"/>
          </p:nvPr>
        </p:nvSpPr>
        <p:spPr/>
        <p:txBody>
          <a:bodyPr/>
          <a:lstStyle/>
          <a:p>
            <a:pPr>
              <a:defRPr/>
            </a:pPr>
            <a:fld id="{CE1FE2A4-74F4-47C4-8584-9852550605CF}" type="slidenum">
              <a:rPr lang="en-US" altLang="zh-CN" smtClean="0"/>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101" name="Group 4"/>
          <p:cNvGrpSpPr/>
          <p:nvPr/>
        </p:nvGrpSpPr>
        <p:grpSpPr bwMode="auto">
          <a:xfrm>
            <a:off x="198163" y="1268760"/>
            <a:ext cx="8261872" cy="461962"/>
            <a:chOff x="1482" y="1862"/>
            <a:chExt cx="3872" cy="291"/>
          </a:xfrm>
        </p:grpSpPr>
        <p:sp>
          <p:nvSpPr>
            <p:cNvPr id="132109" name="Rectangle 5"/>
            <p:cNvSpPr>
              <a:spLocks noChangeArrowheads="1"/>
            </p:cNvSpPr>
            <p:nvPr/>
          </p:nvSpPr>
          <p:spPr bwMode="auto">
            <a:xfrm>
              <a:off x="2246" y="1862"/>
              <a:ext cx="31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[5     4    10    20    12    </a:t>
              </a:r>
              <a:r>
                <a:rPr lang="en-US" altLang="zh-CN" dirty="0">
                  <a:solidFill>
                    <a:srgbClr val="FF0000"/>
                  </a:solidFill>
                  <a:latin typeface="Consolas" panose="020B0609020204030204" pitchFamily="49" charset="0"/>
                  <a:ea typeface="隶书" panose="02010509060101010101" pitchFamily="49" charset="-122"/>
                </a:rPr>
                <a:t>3</a:t>
              </a:r>
              <a:r>
                <a:rPr lang="en-US" altLang="zh-CN" dirty="0">
                  <a:latin typeface="Consolas" panose="020B0609020204030204" pitchFamily="49" charset="0"/>
                  <a:ea typeface="隶书" panose="02010509060101010101" pitchFamily="49" charset="-122"/>
                </a:rPr>
                <a:t>]</a:t>
              </a:r>
            </a:p>
          </p:txBody>
        </p:sp>
        <p:sp>
          <p:nvSpPr>
            <p:cNvPr id="132110" name="Rectangle 6"/>
            <p:cNvSpPr>
              <a:spLocks noChangeArrowheads="1"/>
            </p:cNvSpPr>
            <p:nvPr/>
          </p:nvSpPr>
          <p:spPr bwMode="auto">
            <a:xfrm>
              <a:off x="1482" y="1862"/>
              <a:ext cx="8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初始状态：</a:t>
              </a:r>
            </a:p>
          </p:txBody>
        </p:sp>
      </p:grpSp>
      <p:sp>
        <p:nvSpPr>
          <p:cNvPr id="132102" name="Rectangle 7"/>
          <p:cNvSpPr>
            <a:spLocks noChangeArrowheads="1"/>
          </p:cNvSpPr>
          <p:nvPr/>
        </p:nvSpPr>
        <p:spPr bwMode="auto">
          <a:xfrm>
            <a:off x="2055538" y="1889299"/>
            <a:ext cx="626087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a:t>
            </a:r>
            <a:r>
              <a:rPr lang="en-US" altLang="zh-CN" dirty="0">
                <a:solidFill>
                  <a:srgbClr val="FF0000"/>
                </a:solidFill>
                <a:latin typeface="Consolas" panose="020B0609020204030204" pitchFamily="49" charset="0"/>
                <a:ea typeface="隶书" panose="02010509060101010101" pitchFamily="49" charset="-122"/>
              </a:rPr>
              <a:t>4</a:t>
            </a:r>
            <a:r>
              <a:rPr lang="en-US" altLang="zh-CN" dirty="0">
                <a:latin typeface="Consolas" panose="020B0609020204030204" pitchFamily="49" charset="0"/>
                <a:ea typeface="隶书" panose="02010509060101010101" pitchFamily="49" charset="-122"/>
              </a:rPr>
              <a:t>    10    20    12    5]</a:t>
            </a:r>
          </a:p>
        </p:txBody>
      </p:sp>
      <p:sp>
        <p:nvSpPr>
          <p:cNvPr id="132103" name="Rectangle 8"/>
          <p:cNvSpPr>
            <a:spLocks noChangeArrowheads="1"/>
          </p:cNvSpPr>
          <p:nvPr/>
        </p:nvSpPr>
        <p:spPr bwMode="auto">
          <a:xfrm>
            <a:off x="2055539" y="2575099"/>
            <a:ext cx="64048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[10    20    12    </a:t>
            </a:r>
            <a:r>
              <a:rPr lang="en-US" altLang="zh-CN" dirty="0">
                <a:solidFill>
                  <a:srgbClr val="FF0000"/>
                </a:solidFill>
                <a:latin typeface="Consolas" panose="020B0609020204030204" pitchFamily="49" charset="0"/>
                <a:ea typeface="隶书" panose="02010509060101010101" pitchFamily="49" charset="-122"/>
              </a:rPr>
              <a:t>5</a:t>
            </a:r>
            <a:r>
              <a:rPr lang="en-US" altLang="zh-CN" dirty="0">
                <a:latin typeface="Consolas" panose="020B0609020204030204" pitchFamily="49" charset="0"/>
                <a:ea typeface="隶书" panose="02010509060101010101" pitchFamily="49" charset="-122"/>
              </a:rPr>
              <a:t>]</a:t>
            </a:r>
          </a:p>
        </p:txBody>
      </p:sp>
      <p:sp>
        <p:nvSpPr>
          <p:cNvPr id="132104" name="Rectangle 9"/>
          <p:cNvSpPr>
            <a:spLocks noChangeArrowheads="1"/>
          </p:cNvSpPr>
          <p:nvPr/>
        </p:nvSpPr>
        <p:spPr bwMode="auto">
          <a:xfrm>
            <a:off x="325600" y="4184998"/>
            <a:ext cx="7793038"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dirty="0">
                <a:latin typeface="微软雅黑" panose="020B0503020204020204" pitchFamily="34" charset="-122"/>
                <a:ea typeface="微软雅黑" panose="020B0503020204020204" pitchFamily="34" charset="-122"/>
              </a:rPr>
              <a:t>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次选择后，将选出的那个记录与第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个记录做交换。</a:t>
            </a:r>
          </a:p>
        </p:txBody>
      </p:sp>
      <p:grpSp>
        <p:nvGrpSpPr>
          <p:cNvPr id="132105" name="Group 10"/>
          <p:cNvGrpSpPr/>
          <p:nvPr/>
        </p:nvGrpSpPr>
        <p:grpSpPr bwMode="auto">
          <a:xfrm>
            <a:off x="2038959" y="3249961"/>
            <a:ext cx="6135457" cy="935037"/>
            <a:chOff x="2342" y="3110"/>
            <a:chExt cx="2885" cy="589"/>
          </a:xfrm>
        </p:grpSpPr>
        <p:sp>
          <p:nvSpPr>
            <p:cNvPr id="132106" name="Rectangle 11"/>
            <p:cNvSpPr>
              <a:spLocks noChangeArrowheads="1"/>
            </p:cNvSpPr>
            <p:nvPr/>
          </p:nvSpPr>
          <p:spPr bwMode="auto">
            <a:xfrm>
              <a:off x="2342" y="3110"/>
              <a:ext cx="28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5   [20    12   </a:t>
              </a:r>
              <a:r>
                <a:rPr lang="en-US" altLang="zh-CN" dirty="0">
                  <a:solidFill>
                    <a:srgbClr val="FF0000"/>
                  </a:solidFill>
                  <a:latin typeface="Consolas" panose="020B0609020204030204" pitchFamily="49" charset="0"/>
                  <a:ea typeface="隶书" panose="02010509060101010101" pitchFamily="49" charset="-122"/>
                </a:rPr>
                <a:t>10</a:t>
              </a:r>
              <a:r>
                <a:rPr lang="en-US" altLang="zh-CN" dirty="0">
                  <a:latin typeface="Consolas" panose="020B0609020204030204" pitchFamily="49" charset="0"/>
                  <a:ea typeface="隶书" panose="02010509060101010101" pitchFamily="49" charset="-122"/>
                </a:rPr>
                <a:t>]</a:t>
              </a:r>
            </a:p>
          </p:txBody>
        </p:sp>
        <p:sp>
          <p:nvSpPr>
            <p:cNvPr id="132107" name="Rectangle 12"/>
            <p:cNvSpPr>
              <a:spLocks noChangeArrowheads="1"/>
            </p:cNvSpPr>
            <p:nvPr/>
          </p:nvSpPr>
          <p:spPr bwMode="auto">
            <a:xfrm>
              <a:off x="3254"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sp>
          <p:nvSpPr>
            <p:cNvPr id="132108" name="Rectangle 13"/>
            <p:cNvSpPr>
              <a:spLocks noChangeArrowheads="1"/>
            </p:cNvSpPr>
            <p:nvPr/>
          </p:nvSpPr>
          <p:spPr bwMode="auto">
            <a:xfrm>
              <a:off x="3590"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grpSp>
      <p:sp>
        <p:nvSpPr>
          <p:cNvPr id="5" name="标题 4"/>
          <p:cNvSpPr>
            <a:spLocks noGrp="1"/>
          </p:cNvSpPr>
          <p:nvPr>
            <p:ph type="title"/>
          </p:nvPr>
        </p:nvSpPr>
        <p:spPr>
          <a:xfrm>
            <a:off x="421708" y="65881"/>
            <a:ext cx="8229838" cy="1066800"/>
          </a:xfrm>
        </p:spPr>
        <p:txBody>
          <a:bodyPr/>
          <a:lstStyle/>
          <a:p>
            <a:r>
              <a:rPr lang="zh-CN" altLang="en-US" dirty="0">
                <a:solidFill>
                  <a:srgbClr val="FFFF00"/>
                </a:solidFill>
              </a:rPr>
              <a:t>简单选择排序示意图</a:t>
            </a:r>
          </a:p>
        </p:txBody>
      </p:sp>
      <p:sp>
        <p:nvSpPr>
          <p:cNvPr id="3" name="灯片编号占位符 2"/>
          <p:cNvSpPr>
            <a:spLocks noGrp="1"/>
          </p:cNvSpPr>
          <p:nvPr>
            <p:ph type="sldNum" sz="quarter" idx="12"/>
          </p:nvPr>
        </p:nvSpPr>
        <p:spPr/>
        <p:txBody>
          <a:bodyPr/>
          <a:lstStyle/>
          <a:p>
            <a:fld id="{CE1FE2A4-74F4-47C4-8584-9852550605CF}" type="slidenum">
              <a:rPr lang="en-US" altLang="zh-CN" smtClean="0"/>
              <a:t>106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69B3ADF-6AF3-44AE-A8AA-141C912FA3D3}"/>
              </a:ext>
            </a:extLst>
          </p:cNvPr>
          <p:cNvSpPr>
            <a:spLocks noGrp="1"/>
          </p:cNvSpPr>
          <p:nvPr>
            <p:ph type="sldNum" sz="quarter" idx="12"/>
          </p:nvPr>
        </p:nvSpPr>
        <p:spPr/>
        <p:txBody>
          <a:bodyPr/>
          <a:lstStyle/>
          <a:p>
            <a:pPr>
              <a:defRPr/>
            </a:pPr>
            <a:fld id="{CE1FE2A4-74F4-47C4-8584-9852550605CF}" type="slidenum">
              <a:rPr lang="en-US" altLang="zh-CN" smtClean="0"/>
              <a:t>107</a:t>
            </a:fld>
            <a:endParaRPr lang="en-US" altLang="zh-CN"/>
          </a:p>
        </p:txBody>
      </p:sp>
      <p:sp>
        <p:nvSpPr>
          <p:cNvPr id="5" name="标题 4">
            <a:extLst>
              <a:ext uri="{FF2B5EF4-FFF2-40B4-BE49-F238E27FC236}">
                <a16:creationId xmlns:a16="http://schemas.microsoft.com/office/drawing/2014/main" id="{0C843ACD-B1AF-40B4-B3AF-2361D0887645}"/>
              </a:ext>
            </a:extLst>
          </p:cNvPr>
          <p:cNvSpPr txBox="1">
            <a:spLocks/>
          </p:cNvSpPr>
          <p:nvPr/>
        </p:nvSpPr>
        <p:spPr bwMode="auto">
          <a:xfrm>
            <a:off x="421708" y="65881"/>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rgbClr val="4546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kumimoji="0" lang="zh-CN" altLang="en-US">
                <a:solidFill>
                  <a:srgbClr val="FFFF00"/>
                </a:solidFill>
              </a:rPr>
              <a:t>简单选择排序可视化</a:t>
            </a:r>
            <a:endParaRPr kumimoji="0" lang="zh-CN" altLang="en-US" dirty="0">
              <a:solidFill>
                <a:srgbClr val="FFFF00"/>
              </a:solidFill>
            </a:endParaRPr>
          </a:p>
        </p:txBody>
      </p:sp>
      <p:pic>
        <p:nvPicPr>
          <p:cNvPr id="1030" name="Picture 6" descr="在这里插入图片描述">
            <a:extLst>
              <a:ext uri="{FF2B5EF4-FFF2-40B4-BE49-F238E27FC236}">
                <a16:creationId xmlns:a16="http://schemas.microsoft.com/office/drawing/2014/main" id="{9D00E942-F586-4029-A246-782FC43F8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6" y="2204864"/>
            <a:ext cx="801252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5122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标题 1"/>
          <p:cNvSpPr>
            <a:spLocks noGrp="1"/>
          </p:cNvSpPr>
          <p:nvPr>
            <p:ph type="title"/>
          </p:nvPr>
        </p:nvSpPr>
        <p:spPr>
          <a:xfrm>
            <a:off x="611560" y="57944"/>
            <a:ext cx="6868508" cy="850776"/>
          </a:xfrm>
        </p:spPr>
        <p:txBody>
          <a:bodyPr/>
          <a:lstStyle/>
          <a:p>
            <a:r>
              <a:rPr lang="zh-CN" altLang="en-US" dirty="0">
                <a:solidFill>
                  <a:srgbClr val="FFFF00"/>
                </a:solidFill>
              </a:rPr>
              <a:t>例</a:t>
            </a:r>
            <a:r>
              <a:rPr lang="en-US" altLang="zh-CN" dirty="0">
                <a:solidFill>
                  <a:srgbClr val="FFFF00"/>
                </a:solidFill>
              </a:rPr>
              <a:t>9-12 </a:t>
            </a:r>
            <a:r>
              <a:rPr lang="zh-CN" altLang="en-US" dirty="0">
                <a:solidFill>
                  <a:srgbClr val="FFFF00"/>
                </a:solidFill>
              </a:rPr>
              <a:t>简单选择排序函数模板</a:t>
            </a:r>
          </a:p>
        </p:txBody>
      </p:sp>
      <p:sp>
        <p:nvSpPr>
          <p:cNvPr id="133124" name="内容占位符 2"/>
          <p:cNvSpPr>
            <a:spLocks noGrp="1"/>
          </p:cNvSpPr>
          <p:nvPr>
            <p:ph idx="1"/>
          </p:nvPr>
        </p:nvSpPr>
        <p:spPr>
          <a:xfrm>
            <a:off x="251520" y="1004242"/>
            <a:ext cx="8784976" cy="5233070"/>
          </a:xfrm>
        </p:spPr>
        <p:txBody>
          <a:bodyPr/>
          <a:lstStyle/>
          <a:p>
            <a:r>
              <a:rPr lang="en-US" altLang="zh-CN" sz="2000" dirty="0"/>
              <a:t>template &lt;class T&gt;</a:t>
            </a:r>
          </a:p>
          <a:p>
            <a:r>
              <a:rPr lang="en-US" altLang="zh-CN" sz="2000" dirty="0"/>
              <a:t>void </a:t>
            </a:r>
            <a:r>
              <a:rPr lang="en-US" altLang="zh-CN" sz="2000" dirty="0" err="1"/>
              <a:t>mySwap</a:t>
            </a:r>
            <a:r>
              <a:rPr lang="en-US" altLang="zh-CN" sz="2000" dirty="0"/>
              <a:t>(T &amp;x, T &amp;y) {</a:t>
            </a:r>
          </a:p>
          <a:p>
            <a:r>
              <a:rPr lang="en-US" altLang="zh-CN" sz="2000" dirty="0"/>
              <a:t>       T temp = x;</a:t>
            </a:r>
          </a:p>
          <a:p>
            <a:r>
              <a:rPr lang="en-US" altLang="zh-CN" sz="2000" dirty="0"/>
              <a:t>       x = y;</a:t>
            </a:r>
          </a:p>
          <a:p>
            <a:r>
              <a:rPr lang="en-US" altLang="zh-CN" sz="2000" dirty="0"/>
              <a:t>       y = temp;</a:t>
            </a:r>
          </a:p>
          <a:p>
            <a:r>
              <a:rPr lang="en-US" altLang="zh-CN" sz="2000" dirty="0"/>
              <a:t>}</a:t>
            </a:r>
          </a:p>
          <a:p>
            <a:endParaRPr lang="en-US" altLang="zh-CN" sz="800" dirty="0"/>
          </a:p>
          <a:p>
            <a:r>
              <a:rPr lang="en-US" altLang="zh-CN" sz="2000" dirty="0"/>
              <a:t>template &lt;class T&gt;</a:t>
            </a:r>
          </a:p>
          <a:p>
            <a:r>
              <a:rPr lang="en-US" altLang="zh-CN" sz="2000" dirty="0"/>
              <a:t>void </a:t>
            </a:r>
            <a:r>
              <a:rPr lang="en-US" altLang="zh-CN" sz="2000" dirty="0" err="1"/>
              <a:t>selectionSort</a:t>
            </a:r>
            <a:r>
              <a:rPr lang="en-US" altLang="zh-CN" sz="2000" dirty="0"/>
              <a:t>(T a[], int n) {</a:t>
            </a:r>
          </a:p>
          <a:p>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- 1; </a:t>
            </a:r>
            <a:r>
              <a:rPr lang="en-US" altLang="zh-CN" sz="2000" dirty="0" err="1"/>
              <a:t>i</a:t>
            </a:r>
            <a:r>
              <a:rPr lang="en-US" altLang="zh-CN" sz="2000" dirty="0"/>
              <a:t>++) {</a:t>
            </a:r>
          </a:p>
          <a:p>
            <a:r>
              <a:rPr lang="en-US" altLang="zh-CN" sz="2000" dirty="0"/>
              <a:t>	   int </a:t>
            </a:r>
            <a:r>
              <a:rPr lang="en-US" altLang="zh-CN" sz="2000" dirty="0" err="1"/>
              <a:t>leastIndex</a:t>
            </a:r>
            <a:r>
              <a:rPr lang="en-US" altLang="zh-CN" sz="2000" dirty="0"/>
              <a:t> = </a:t>
            </a:r>
            <a:r>
              <a:rPr lang="en-US" altLang="zh-CN" sz="2000" dirty="0" err="1"/>
              <a:t>i</a:t>
            </a:r>
            <a:r>
              <a:rPr lang="en-US" altLang="zh-CN" sz="2000" dirty="0"/>
              <a:t>;	</a:t>
            </a:r>
          </a:p>
          <a:p>
            <a:r>
              <a:rPr lang="en-US" altLang="zh-CN" sz="2000" dirty="0"/>
              <a:t>	   for (int j = </a:t>
            </a:r>
            <a:r>
              <a:rPr lang="en-US" altLang="zh-CN" sz="2000" dirty="0" err="1"/>
              <a:t>i</a:t>
            </a:r>
            <a:r>
              <a:rPr lang="en-US" altLang="zh-CN" sz="2000" dirty="0"/>
              <a:t> + 1; j &lt; n; </a:t>
            </a:r>
            <a:r>
              <a:rPr lang="en-US" altLang="zh-CN" sz="2000" dirty="0" err="1"/>
              <a:t>j++</a:t>
            </a:r>
            <a:r>
              <a:rPr lang="en-US" altLang="zh-CN" sz="2000" dirty="0"/>
              <a:t>)</a:t>
            </a:r>
          </a:p>
          <a:p>
            <a:r>
              <a:rPr lang="en-US" altLang="zh-CN" sz="2000" dirty="0"/>
              <a:t>		if (a[j] &lt; a[</a:t>
            </a:r>
            <a:r>
              <a:rPr lang="en-US" altLang="zh-CN" sz="2000" dirty="0" err="1"/>
              <a:t>leastIndex</a:t>
            </a:r>
            <a:r>
              <a:rPr lang="en-US" altLang="zh-CN" sz="2000" dirty="0"/>
              <a:t>])</a:t>
            </a:r>
          </a:p>
          <a:p>
            <a:r>
              <a:rPr lang="en-US" altLang="zh-CN" sz="2000" dirty="0"/>
              <a:t>		        </a:t>
            </a:r>
            <a:r>
              <a:rPr lang="en-US" altLang="zh-CN" sz="2000" dirty="0" err="1"/>
              <a:t>leastIndex</a:t>
            </a:r>
            <a:r>
              <a:rPr lang="en-US" altLang="zh-CN" sz="2000" dirty="0"/>
              <a:t> = j; //</a:t>
            </a:r>
            <a:r>
              <a:rPr lang="zh-CN" altLang="en-US" sz="2000" dirty="0"/>
              <a:t>始终记录当前找到的最小值的下标</a:t>
            </a:r>
            <a:endParaRPr lang="en-US" altLang="zh-CN" sz="2000" dirty="0"/>
          </a:p>
          <a:p>
            <a:r>
              <a:rPr lang="en-US" altLang="zh-CN" sz="2000"/>
              <a:t>	   mySwap</a:t>
            </a:r>
            <a:r>
              <a:rPr lang="en-US" altLang="zh-CN" sz="2000" dirty="0"/>
              <a:t>(a[</a:t>
            </a:r>
            <a:r>
              <a:rPr lang="en-US" altLang="zh-CN" sz="2000" dirty="0" err="1"/>
              <a:t>i</a:t>
            </a:r>
            <a:r>
              <a:rPr lang="en-US" altLang="zh-CN" sz="2000" dirty="0"/>
              <a:t>], a[</a:t>
            </a:r>
            <a:r>
              <a:rPr lang="en-US" altLang="zh-CN" sz="2000" dirty="0" err="1"/>
              <a:t>leastIndex</a:t>
            </a:r>
            <a:r>
              <a:rPr lang="en-US" altLang="zh-CN" sz="2000" dirty="0"/>
              <a:t>]);</a:t>
            </a:r>
          </a:p>
          <a:p>
            <a:r>
              <a:rPr lang="en-US" altLang="zh-CN" sz="2000" dirty="0"/>
              <a:t>	}</a:t>
            </a:r>
          </a:p>
          <a:p>
            <a:r>
              <a:rPr lang="en-US" altLang="zh-CN" sz="2000" dirty="0"/>
              <a: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2">
            <a:extLst>
              <a:ext uri="{FF2B5EF4-FFF2-40B4-BE49-F238E27FC236}">
                <a16:creationId xmlns:a16="http://schemas.microsoft.com/office/drawing/2014/main" id="{0B4C80BA-1AD9-48F0-8ED6-9BD7B91CBB93}"/>
              </a:ext>
            </a:extLst>
          </p:cNvPr>
          <p:cNvSpPr>
            <a:spLocks noGrp="1"/>
          </p:cNvSpPr>
          <p:nvPr>
            <p:ph idx="1"/>
          </p:nvPr>
        </p:nvSpPr>
        <p:spPr>
          <a:xfrm>
            <a:off x="35496" y="858725"/>
            <a:ext cx="8784976" cy="3288854"/>
          </a:xfrm>
        </p:spPr>
        <p:txBody>
          <a:bodyPr/>
          <a:lstStyle/>
          <a:p>
            <a:endParaRPr lang="en-US" altLang="zh-CN" sz="800" dirty="0"/>
          </a:p>
          <a:p>
            <a:r>
              <a:rPr lang="en-US" altLang="zh-CN" sz="2000" dirty="0"/>
              <a:t>template &lt;class T&gt;</a:t>
            </a:r>
          </a:p>
          <a:p>
            <a:r>
              <a:rPr lang="en-US" altLang="zh-CN" sz="2000" dirty="0"/>
              <a:t>void </a:t>
            </a:r>
            <a:r>
              <a:rPr lang="en-US" altLang="zh-CN" sz="2000" dirty="0" err="1"/>
              <a:t>selectionSort</a:t>
            </a:r>
            <a:r>
              <a:rPr lang="en-US" altLang="zh-CN" sz="2000" dirty="0"/>
              <a:t>(T a[], int n) {</a:t>
            </a:r>
          </a:p>
          <a:p>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- 1; </a:t>
            </a:r>
            <a:r>
              <a:rPr lang="en-US" altLang="zh-CN" sz="2000" dirty="0" err="1"/>
              <a:t>i</a:t>
            </a:r>
            <a:r>
              <a:rPr lang="en-US" altLang="zh-CN" sz="2000" dirty="0"/>
              <a:t>++) {</a:t>
            </a:r>
          </a:p>
          <a:p>
            <a:r>
              <a:rPr lang="en-US" altLang="zh-CN" sz="2000" dirty="0"/>
              <a:t>	   int </a:t>
            </a:r>
            <a:r>
              <a:rPr lang="en-US" altLang="zh-CN" sz="2000" dirty="0" err="1"/>
              <a:t>leastIndex</a:t>
            </a:r>
            <a:r>
              <a:rPr lang="en-US" altLang="zh-CN" sz="2000" dirty="0"/>
              <a:t> = </a:t>
            </a:r>
            <a:r>
              <a:rPr lang="en-US" altLang="zh-CN" sz="2000" dirty="0" err="1"/>
              <a:t>i</a:t>
            </a:r>
            <a:r>
              <a:rPr lang="en-US" altLang="zh-CN" sz="2000" dirty="0"/>
              <a:t>;	</a:t>
            </a:r>
          </a:p>
          <a:p>
            <a:r>
              <a:rPr lang="en-US" altLang="zh-CN" sz="2000" dirty="0"/>
              <a:t>	   for (int j = </a:t>
            </a:r>
            <a:r>
              <a:rPr lang="en-US" altLang="zh-CN" sz="2000" dirty="0" err="1"/>
              <a:t>i</a:t>
            </a:r>
            <a:r>
              <a:rPr lang="en-US" altLang="zh-CN" sz="2000" dirty="0"/>
              <a:t> + 1; j &lt; n; </a:t>
            </a:r>
            <a:r>
              <a:rPr lang="en-US" altLang="zh-CN" sz="2000" dirty="0" err="1"/>
              <a:t>j++</a:t>
            </a:r>
            <a:r>
              <a:rPr lang="en-US" altLang="zh-CN" sz="2000" dirty="0"/>
              <a:t>)</a:t>
            </a:r>
          </a:p>
          <a:p>
            <a:r>
              <a:rPr lang="en-US" altLang="zh-CN" sz="2000" dirty="0"/>
              <a:t>		if (a[j] &lt; a[</a:t>
            </a:r>
            <a:r>
              <a:rPr lang="en-US" altLang="zh-CN" sz="2000" dirty="0" err="1"/>
              <a:t>leastIndex</a:t>
            </a:r>
            <a:r>
              <a:rPr lang="en-US" altLang="zh-CN" sz="2000" dirty="0"/>
              <a:t>])</a:t>
            </a:r>
          </a:p>
          <a:p>
            <a:r>
              <a:rPr lang="en-US" altLang="zh-CN" sz="2000" dirty="0"/>
              <a:t>		        </a:t>
            </a:r>
            <a:r>
              <a:rPr lang="en-US" altLang="zh-CN" sz="2000" dirty="0" err="1"/>
              <a:t>leastIndex</a:t>
            </a:r>
            <a:r>
              <a:rPr lang="en-US" altLang="zh-CN" sz="2000" dirty="0"/>
              <a:t> = j; //</a:t>
            </a:r>
            <a:r>
              <a:rPr lang="zh-CN" altLang="en-US" sz="2000" dirty="0"/>
              <a:t>始终记录当前找到的最小值的下标</a:t>
            </a:r>
            <a:endParaRPr lang="en-US" altLang="zh-CN" sz="2000" dirty="0"/>
          </a:p>
          <a:p>
            <a:r>
              <a:rPr lang="en-US" altLang="zh-CN" sz="2000"/>
              <a:t>	   mySwap</a:t>
            </a:r>
            <a:r>
              <a:rPr lang="en-US" altLang="zh-CN" sz="2000" dirty="0"/>
              <a:t>(a[</a:t>
            </a:r>
            <a:r>
              <a:rPr lang="en-US" altLang="zh-CN" sz="2000" dirty="0" err="1"/>
              <a:t>i</a:t>
            </a:r>
            <a:r>
              <a:rPr lang="en-US" altLang="zh-CN" sz="2000" dirty="0"/>
              <a:t>], a[</a:t>
            </a:r>
            <a:r>
              <a:rPr lang="en-US" altLang="zh-CN" sz="2000" dirty="0" err="1"/>
              <a:t>leastIndex</a:t>
            </a:r>
            <a:r>
              <a:rPr lang="en-US" altLang="zh-CN" sz="2000" dirty="0"/>
              <a:t>]);</a:t>
            </a:r>
          </a:p>
          <a:p>
            <a:r>
              <a:rPr lang="en-US" altLang="zh-CN" sz="2000" dirty="0"/>
              <a:t>	}</a:t>
            </a:r>
          </a:p>
          <a:p>
            <a:r>
              <a:rPr lang="en-US" altLang="zh-CN" sz="2000" dirty="0"/>
              <a:t>}</a:t>
            </a:r>
          </a:p>
        </p:txBody>
      </p:sp>
      <p:sp>
        <p:nvSpPr>
          <p:cNvPr id="15" name="标题 4">
            <a:extLst>
              <a:ext uri="{FF2B5EF4-FFF2-40B4-BE49-F238E27FC236}">
                <a16:creationId xmlns:a16="http://schemas.microsoft.com/office/drawing/2014/main" id="{002F5EF2-2AE7-4920-BD85-4593C49B5199}"/>
              </a:ext>
            </a:extLst>
          </p:cNvPr>
          <p:cNvSpPr txBox="1">
            <a:spLocks/>
          </p:cNvSpPr>
          <p:nvPr/>
        </p:nvSpPr>
        <p:spPr bwMode="auto">
          <a:xfrm>
            <a:off x="421708" y="65881"/>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rgbClr val="4546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kumimoji="0" lang="zh-CN" altLang="en-US">
                <a:solidFill>
                  <a:srgbClr val="FFFF00"/>
                </a:solidFill>
              </a:rPr>
              <a:t>简单选择排序复杂度分析</a:t>
            </a:r>
            <a:endParaRPr kumimoji="0" lang="zh-CN" altLang="en-US" dirty="0">
              <a:solidFill>
                <a:srgbClr val="FFFF00"/>
              </a:solidFill>
            </a:endParaRPr>
          </a:p>
        </p:txBody>
      </p:sp>
      <p:graphicFrame>
        <p:nvGraphicFramePr>
          <p:cNvPr id="17" name="表格 17">
            <a:extLst>
              <a:ext uri="{FF2B5EF4-FFF2-40B4-BE49-F238E27FC236}">
                <a16:creationId xmlns:a16="http://schemas.microsoft.com/office/drawing/2014/main" id="{7026B4D0-9311-44A8-90BB-B1A300E2222A}"/>
              </a:ext>
            </a:extLst>
          </p:cNvPr>
          <p:cNvGraphicFramePr>
            <a:graphicFrameLocks noGrp="1"/>
          </p:cNvGraphicFramePr>
          <p:nvPr/>
        </p:nvGraphicFramePr>
        <p:xfrm>
          <a:off x="311763" y="4246619"/>
          <a:ext cx="5874246" cy="1112520"/>
        </p:xfrm>
        <a:graphic>
          <a:graphicData uri="http://schemas.openxmlformats.org/drawingml/2006/table">
            <a:tbl>
              <a:tblPr firstRow="1" bandRow="1">
                <a:tableStyleId>{5C22544A-7EE6-4342-B048-85BDC9FD1C3A}</a:tableStyleId>
              </a:tblPr>
              <a:tblGrid>
                <a:gridCol w="1958082">
                  <a:extLst>
                    <a:ext uri="{9D8B030D-6E8A-4147-A177-3AD203B41FA5}">
                      <a16:colId xmlns:a16="http://schemas.microsoft.com/office/drawing/2014/main" val="58010677"/>
                    </a:ext>
                  </a:extLst>
                </a:gridCol>
                <a:gridCol w="1958082">
                  <a:extLst>
                    <a:ext uri="{9D8B030D-6E8A-4147-A177-3AD203B41FA5}">
                      <a16:colId xmlns:a16="http://schemas.microsoft.com/office/drawing/2014/main" val="828408624"/>
                    </a:ext>
                  </a:extLst>
                </a:gridCol>
                <a:gridCol w="1958082">
                  <a:extLst>
                    <a:ext uri="{9D8B030D-6E8A-4147-A177-3AD203B41FA5}">
                      <a16:colId xmlns:a16="http://schemas.microsoft.com/office/drawing/2014/main" val="3101096825"/>
                    </a:ext>
                  </a:extLst>
                </a:gridCol>
              </a:tblGrid>
              <a:tr h="370840">
                <a:tc>
                  <a:txBody>
                    <a:bodyPr/>
                    <a:lstStyle/>
                    <a:p>
                      <a:endParaRPr lang="zh-CN" altLang="en-US"/>
                    </a:p>
                  </a:txBody>
                  <a:tcPr/>
                </a:tc>
                <a:tc>
                  <a:txBody>
                    <a:bodyPr/>
                    <a:lstStyle/>
                    <a:p>
                      <a:pPr algn="ctr"/>
                      <a:r>
                        <a:rPr lang="zh-CN" altLang="en-US"/>
                        <a:t>比较次数</a:t>
                      </a:r>
                    </a:p>
                  </a:txBody>
                  <a:tcPr/>
                </a:tc>
                <a:tc>
                  <a:txBody>
                    <a:bodyPr/>
                    <a:lstStyle/>
                    <a:p>
                      <a:pPr algn="ctr"/>
                      <a:r>
                        <a:rPr lang="zh-CN" altLang="en-US"/>
                        <a:t>交换次数</a:t>
                      </a:r>
                    </a:p>
                  </a:txBody>
                  <a:tcPr/>
                </a:tc>
                <a:extLst>
                  <a:ext uri="{0D108BD9-81ED-4DB2-BD59-A6C34878D82A}">
                    <a16:rowId xmlns:a16="http://schemas.microsoft.com/office/drawing/2014/main" val="242283786"/>
                  </a:ext>
                </a:extLst>
              </a:tr>
              <a:tr h="370840">
                <a:tc>
                  <a:txBody>
                    <a:bodyPr/>
                    <a:lstStyle/>
                    <a:p>
                      <a:r>
                        <a:rPr lang="zh-CN" altLang="en-US"/>
                        <a:t>最好情况</a:t>
                      </a:r>
                    </a:p>
                  </a:txBody>
                  <a:tcPr/>
                </a:tc>
                <a:tc>
                  <a:txBody>
                    <a:bodyPr/>
                    <a:lstStyle/>
                    <a:p>
                      <a:pPr algn="ctr"/>
                      <a:r>
                        <a:rPr lang="en-US" altLang="zh-CN"/>
                        <a:t>n(n-1)/2</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n(n-1)/2</a:t>
                      </a:r>
                      <a:endParaRPr lang="zh-CN" altLang="en-US"/>
                    </a:p>
                  </a:txBody>
                  <a:tcPr/>
                </a:tc>
                <a:extLst>
                  <a:ext uri="{0D108BD9-81ED-4DB2-BD59-A6C34878D82A}">
                    <a16:rowId xmlns:a16="http://schemas.microsoft.com/office/drawing/2014/main" val="3831394320"/>
                  </a:ext>
                </a:extLst>
              </a:tr>
              <a:tr h="370840">
                <a:tc>
                  <a:txBody>
                    <a:bodyPr/>
                    <a:lstStyle/>
                    <a:p>
                      <a:r>
                        <a:rPr lang="zh-CN" altLang="en-US"/>
                        <a:t>最坏情况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n(n-1)/2</a:t>
                      </a:r>
                      <a:endParaRPr lang="zh-CN" altLang="en-US"/>
                    </a:p>
                  </a:txBody>
                  <a:tcPr/>
                </a:tc>
                <a:tc>
                  <a:txBody>
                    <a:bodyPr/>
                    <a:lstStyle/>
                    <a:p>
                      <a:pPr algn="ctr"/>
                      <a:r>
                        <a:rPr lang="en-US" altLang="zh-CN"/>
                        <a:t>0</a:t>
                      </a:r>
                      <a:endParaRPr lang="zh-CN" altLang="en-US"/>
                    </a:p>
                  </a:txBody>
                  <a:tcPr/>
                </a:tc>
                <a:extLst>
                  <a:ext uri="{0D108BD9-81ED-4DB2-BD59-A6C34878D82A}">
                    <a16:rowId xmlns:a16="http://schemas.microsoft.com/office/drawing/2014/main" val="4164209907"/>
                  </a:ext>
                </a:extLst>
              </a:tr>
            </a:tbl>
          </a:graphicData>
        </a:graphic>
      </p:graphicFrame>
      <p:sp>
        <p:nvSpPr>
          <p:cNvPr id="19" name="文本框 18">
            <a:extLst>
              <a:ext uri="{FF2B5EF4-FFF2-40B4-BE49-F238E27FC236}">
                <a16:creationId xmlns:a16="http://schemas.microsoft.com/office/drawing/2014/main" id="{B47129F0-8D0F-4294-85FC-10946F929EC1}"/>
              </a:ext>
            </a:extLst>
          </p:cNvPr>
          <p:cNvSpPr txBox="1"/>
          <p:nvPr/>
        </p:nvSpPr>
        <p:spPr>
          <a:xfrm>
            <a:off x="4247963" y="1587932"/>
            <a:ext cx="5112568" cy="369332"/>
          </a:xfrm>
          <a:prstGeom prst="rect">
            <a:avLst/>
          </a:prstGeom>
          <a:noFill/>
        </p:spPr>
        <p:txBody>
          <a:bodyPr wrap="square">
            <a:spAutoFit/>
          </a:bodyPr>
          <a:lstStyle/>
          <a:p>
            <a:r>
              <a:rPr lang="pt-BR" altLang="zh-CN" sz="1800" b="1" i="0">
                <a:solidFill>
                  <a:srgbClr val="374151"/>
                </a:solidFill>
                <a:effectLst/>
                <a:latin typeface="Söhne"/>
              </a:rPr>
              <a:t>//(n-1) + (n-2) + ... + 2 + 1 = n(n-1)/2</a:t>
            </a:r>
            <a:endParaRPr lang="zh-CN" altLang="en-US" sz="1800" b="1"/>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CF0562B-6DEF-44C0-AF87-8D965E0B973C}"/>
                  </a:ext>
                </a:extLst>
              </p:cNvPr>
              <p:cNvSpPr txBox="1"/>
              <p:nvPr/>
            </p:nvSpPr>
            <p:spPr>
              <a:xfrm>
                <a:off x="323528" y="5537610"/>
                <a:ext cx="586248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sym typeface="+mn-ea"/>
                  </a:rPr>
                  <a:t>时间复杂</a:t>
                </a:r>
                <a:r>
                  <a:rPr lang="zh-CN" altLang="en-US" sz="2400">
                    <a:latin typeface="微软雅黑" panose="020B0503020204020204" pitchFamily="34" charset="-122"/>
                    <a:ea typeface="微软雅黑" panose="020B0503020204020204" pitchFamily="34" charset="-122"/>
                    <a:sym typeface="+mn-ea"/>
                  </a:rPr>
                  <a:t>度</a:t>
                </a:r>
                <a:r>
                  <a:rPr lang="en-US" altLang="zh-CN" sz="2400">
                    <a:latin typeface="微软雅黑" panose="020B0503020204020204" pitchFamily="34" charset="-122"/>
                    <a:ea typeface="微软雅黑" panose="020B0503020204020204" pitchFamily="34" charset="-122"/>
                    <a:sym typeface="+mn-ea"/>
                  </a:rPr>
                  <a:t>:  </a:t>
                </a:r>
                <a:r>
                  <a:rPr lang="en-US" altLang="zh-CN" sz="2400">
                    <a:sym typeface="+mn-ea"/>
                  </a:rPr>
                  <a:t>O</a:t>
                </a:r>
                <a:r>
                  <a:rPr lang="en-US" altLang="zh-CN" sz="2400" dirty="0">
                    <a:sym typeface="+mn-ea"/>
                  </a:rPr>
                  <a:t>(</a:t>
                </a:r>
                <a14:m>
                  <m:oMath xmlns:m="http://schemas.openxmlformats.org/officeDocument/2006/math">
                    <m:sSup>
                      <m:sSupPr>
                        <m:ctrlPr>
                          <a:rPr lang="en-US" altLang="zh-CN" sz="2400" i="1" dirty="0">
                            <a:latin typeface="Cambria Math" panose="02040503050406030204" pitchFamily="18" charset="0"/>
                            <a:cs typeface="Cambria Math" panose="02040503050406030204" charset="0"/>
                          </a:rPr>
                        </m:ctrlPr>
                      </m:sSupPr>
                      <m:e>
                        <m:r>
                          <a:rPr lang="en-US" altLang="zh-CN" sz="2400" i="1" dirty="0">
                            <a:latin typeface="Cambria Math" panose="02040503050406030204" charset="0"/>
                            <a:cs typeface="Cambria Math" panose="02040503050406030204" charset="0"/>
                          </a:rPr>
                          <m:t>𝑛</m:t>
                        </m:r>
                      </m:e>
                      <m:sup>
                        <m:r>
                          <a:rPr lang="en-US" altLang="zh-CN" sz="2400" i="1" dirty="0">
                            <a:latin typeface="Cambria Math" panose="02040503050406030204" charset="0"/>
                            <a:cs typeface="Cambria Math" panose="02040503050406030204" charset="0"/>
                          </a:rPr>
                          <m:t>2</m:t>
                        </m:r>
                      </m:sup>
                    </m:sSup>
                  </m:oMath>
                </a14:m>
                <a:r>
                  <a:rPr lang="en-US" altLang="zh-CN" sz="2400" dirty="0">
                    <a:sym typeface="+mn-ea"/>
                  </a:rPr>
                  <a:t>)      </a:t>
                </a:r>
                <a:r>
                  <a:rPr lang="zh-CN" altLang="en-US" sz="2400" dirty="0">
                    <a:latin typeface="微软雅黑" panose="020B0503020204020204" pitchFamily="34" charset="-122"/>
                    <a:ea typeface="微软雅黑" panose="020B0503020204020204" pitchFamily="34" charset="-122"/>
                    <a:sym typeface="+mn-ea"/>
                  </a:rPr>
                  <a:t>空间复杂</a:t>
                </a:r>
                <a:r>
                  <a:rPr lang="zh-CN" altLang="en-US" sz="2400">
                    <a:latin typeface="微软雅黑" panose="020B0503020204020204" pitchFamily="34" charset="-122"/>
                    <a:ea typeface="微软雅黑" panose="020B0503020204020204" pitchFamily="34" charset="-122"/>
                    <a:sym typeface="+mn-ea"/>
                  </a:rPr>
                  <a:t>度</a:t>
                </a:r>
                <a:r>
                  <a:rPr lang="en-US" altLang="zh-CN" sz="2400">
                    <a:latin typeface="微软雅黑" panose="020B0503020204020204" pitchFamily="34" charset="-122"/>
                    <a:ea typeface="微软雅黑" panose="020B0503020204020204" pitchFamily="34" charset="-122"/>
                    <a:sym typeface="+mn-ea"/>
                  </a:rPr>
                  <a:t>:  </a:t>
                </a:r>
                <a:r>
                  <a:rPr lang="en-US" altLang="zh-CN" sz="2400">
                    <a:sym typeface="+mn-ea"/>
                  </a:rPr>
                  <a:t>O</a:t>
                </a:r>
                <a:r>
                  <a:rPr lang="en-US" altLang="zh-CN" sz="2400" dirty="0">
                    <a:sym typeface="+mn-ea"/>
                  </a:rPr>
                  <a:t>(1)</a:t>
                </a:r>
              </a:p>
            </p:txBody>
          </p:sp>
        </mc:Choice>
        <mc:Fallback xmlns="">
          <p:sp>
            <p:nvSpPr>
              <p:cNvPr id="21" name="文本框 20">
                <a:extLst>
                  <a:ext uri="{FF2B5EF4-FFF2-40B4-BE49-F238E27FC236}">
                    <a16:creationId xmlns:a16="http://schemas.microsoft.com/office/drawing/2014/main" id="{CCF0562B-6DEF-44C0-AF87-8D965E0B973C}"/>
                  </a:ext>
                </a:extLst>
              </p:cNvPr>
              <p:cNvSpPr txBox="1">
                <a:spLocks noRot="1" noChangeAspect="1" noMove="1" noResize="1" noEditPoints="1" noAdjustHandles="1" noChangeArrowheads="1" noChangeShapeType="1" noTextEdit="1"/>
              </p:cNvSpPr>
              <p:nvPr/>
            </p:nvSpPr>
            <p:spPr>
              <a:xfrm>
                <a:off x="323528" y="5537610"/>
                <a:ext cx="5862482" cy="461665"/>
              </a:xfrm>
              <a:prstGeom prst="rect">
                <a:avLst/>
              </a:prstGeom>
              <a:blipFill>
                <a:blip r:embed="rId3"/>
                <a:stretch>
                  <a:fillRect l="-1559" t="-10526" b="-28947"/>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058C9A5B-0E8B-4068-907D-D298EA78214A}"/>
              </a:ext>
            </a:extLst>
          </p:cNvPr>
          <p:cNvSpPr txBox="1"/>
          <p:nvPr/>
        </p:nvSpPr>
        <p:spPr>
          <a:xfrm>
            <a:off x="311763" y="6098315"/>
            <a:ext cx="8319500" cy="461665"/>
          </a:xfrm>
          <a:prstGeom prst="rect">
            <a:avLst/>
          </a:prstGeom>
          <a:noFill/>
        </p:spPr>
        <p:txBody>
          <a:bodyPr wrap="square">
            <a:spAutoFit/>
          </a:bodyPr>
          <a:lstStyle/>
          <a:p>
            <a:r>
              <a:rPr lang="en-US" altLang="zh-CN" sz="2400">
                <a:latin typeface="微软雅黑" panose="020B0503020204020204" pitchFamily="34" charset="-122"/>
                <a:ea typeface="微软雅黑" panose="020B0503020204020204" pitchFamily="34" charset="-122"/>
              </a:rPr>
              <a:t>稳定性：</a:t>
            </a:r>
            <a:r>
              <a:rPr lang="zh-CN" altLang="en-US" sz="2400">
                <a:latin typeface="+mn-ea"/>
                <a:ea typeface="+mn-ea"/>
              </a:rPr>
              <a:t>不</a:t>
            </a:r>
            <a:r>
              <a:rPr lang="en-US" altLang="zh-CN" sz="2400"/>
              <a:t>稳定，排序会改变相同大小元素之间的相对位置</a:t>
            </a:r>
            <a:endParaRPr lang="zh-CN" altLang="en-US"/>
          </a:p>
        </p:txBody>
      </p:sp>
      <p:sp>
        <p:nvSpPr>
          <p:cNvPr id="25" name="文本框 24">
            <a:extLst>
              <a:ext uri="{FF2B5EF4-FFF2-40B4-BE49-F238E27FC236}">
                <a16:creationId xmlns:a16="http://schemas.microsoft.com/office/drawing/2014/main" id="{7B45158C-8326-4DCB-8EB8-E7C0408696C7}"/>
              </a:ext>
            </a:extLst>
          </p:cNvPr>
          <p:cNvSpPr txBox="1"/>
          <p:nvPr/>
        </p:nvSpPr>
        <p:spPr>
          <a:xfrm>
            <a:off x="6300192" y="4478758"/>
            <a:ext cx="1787669" cy="461665"/>
          </a:xfrm>
          <a:prstGeom prst="rect">
            <a:avLst/>
          </a:prstGeom>
          <a:noFill/>
        </p:spPr>
        <p:txBody>
          <a:bodyPr wrap="none" rtlCol="0">
            <a:spAutoFit/>
          </a:bodyPr>
          <a:lstStyle/>
          <a:p>
            <a:r>
              <a:rPr lang="en-US" altLang="zh-CN"/>
              <a:t>{1,2,3,4,5,6}</a:t>
            </a:r>
            <a:endParaRPr lang="zh-CN" altLang="en-US"/>
          </a:p>
        </p:txBody>
      </p:sp>
      <p:sp>
        <p:nvSpPr>
          <p:cNvPr id="26" name="文本框 25">
            <a:extLst>
              <a:ext uri="{FF2B5EF4-FFF2-40B4-BE49-F238E27FC236}">
                <a16:creationId xmlns:a16="http://schemas.microsoft.com/office/drawing/2014/main" id="{E5DFFC86-B9A8-4AC3-87B9-EDED6A91E519}"/>
              </a:ext>
            </a:extLst>
          </p:cNvPr>
          <p:cNvSpPr txBox="1"/>
          <p:nvPr/>
        </p:nvSpPr>
        <p:spPr>
          <a:xfrm>
            <a:off x="6300192" y="4940423"/>
            <a:ext cx="1787669" cy="461665"/>
          </a:xfrm>
          <a:prstGeom prst="rect">
            <a:avLst/>
          </a:prstGeom>
          <a:noFill/>
        </p:spPr>
        <p:txBody>
          <a:bodyPr wrap="none" rtlCol="0">
            <a:spAutoFit/>
          </a:bodyPr>
          <a:lstStyle/>
          <a:p>
            <a:r>
              <a:rPr lang="en-US" altLang="zh-CN"/>
              <a:t>{6,5,4,3,2,1}</a:t>
            </a:r>
            <a:endParaRPr lang="zh-CN" altLang="en-US"/>
          </a:p>
        </p:txBody>
      </p:sp>
      <p:sp>
        <p:nvSpPr>
          <p:cNvPr id="27" name="文本框 26">
            <a:extLst>
              <a:ext uri="{FF2B5EF4-FFF2-40B4-BE49-F238E27FC236}">
                <a16:creationId xmlns:a16="http://schemas.microsoft.com/office/drawing/2014/main" id="{ED42480B-DDFF-45AE-A86A-AADCF3E99D8D}"/>
              </a:ext>
            </a:extLst>
          </p:cNvPr>
          <p:cNvSpPr txBox="1"/>
          <p:nvPr/>
        </p:nvSpPr>
        <p:spPr>
          <a:xfrm>
            <a:off x="7452320" y="5704466"/>
            <a:ext cx="1787669" cy="461665"/>
          </a:xfrm>
          <a:prstGeom prst="rect">
            <a:avLst/>
          </a:prstGeom>
          <a:noFill/>
        </p:spPr>
        <p:txBody>
          <a:bodyPr wrap="none" rtlCol="0">
            <a:spAutoFit/>
          </a:bodyPr>
          <a:lstStyle/>
          <a:p>
            <a:r>
              <a:rPr lang="en-US" altLang="zh-CN"/>
              <a:t>{5,2,5,1,4,4}</a:t>
            </a:r>
            <a:endParaRPr lang="zh-CN" altLang="en-US"/>
          </a:p>
        </p:txBody>
      </p:sp>
    </p:spTree>
    <p:extLst>
      <p:ext uri="{BB962C8B-B14F-4D97-AF65-F5344CB8AC3E}">
        <p14:creationId xmlns:p14="http://schemas.microsoft.com/office/powerpoint/2010/main" val="65405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注意</a:t>
            </a:r>
            <a:r>
              <a:rPr lang="en-US" altLang="zh-CN" dirty="0">
                <a:solidFill>
                  <a:srgbClr val="FFFF00"/>
                </a:solidFill>
              </a:rPr>
              <a:t>1</a:t>
            </a:r>
            <a:endParaRPr lang="zh-CN" altLang="en-US" dirty="0">
              <a:solidFill>
                <a:srgbClr val="FFFF00"/>
              </a:solidFill>
            </a:endParaRPr>
          </a:p>
        </p:txBody>
      </p:sp>
      <p:sp>
        <p:nvSpPr>
          <p:cNvPr id="3" name="内容占位符 2"/>
          <p:cNvSpPr>
            <a:spLocks noGrp="1"/>
          </p:cNvSpPr>
          <p:nvPr>
            <p:ph idx="1"/>
          </p:nvPr>
        </p:nvSpPr>
        <p:spPr>
          <a:xfrm>
            <a:off x="241057" y="1268760"/>
            <a:ext cx="8579415" cy="4152950"/>
          </a:xfrm>
        </p:spPr>
        <p:txBody>
          <a:bodyPr/>
          <a:lstStyle/>
          <a:p>
            <a:r>
              <a:rPr lang="zh-CN" altLang="en-US" dirty="0"/>
              <a:t>一个函数模板并非自动可以处理所有类型的数据</a:t>
            </a:r>
            <a:endParaRPr lang="en-US" altLang="zh-CN" dirty="0"/>
          </a:p>
          <a:p>
            <a:endParaRPr lang="zh-CN" altLang="en-US" dirty="0"/>
          </a:p>
          <a:p>
            <a:r>
              <a:rPr lang="zh-CN" altLang="en-US" dirty="0"/>
              <a:t>只有能够进行函数模板中运算的类型，可以作为类型实参</a:t>
            </a:r>
            <a:endParaRPr lang="en-US" altLang="zh-CN" dirty="0"/>
          </a:p>
          <a:p>
            <a:endParaRPr lang="zh-CN" altLang="en-US" dirty="0"/>
          </a:p>
          <a:p>
            <a:r>
              <a:rPr lang="zh-CN" altLang="en-US" dirty="0"/>
              <a:t>自定义的类，需要重载模板中的运算符，才能作为类型实参</a:t>
            </a:r>
          </a:p>
          <a:p>
            <a:endParaRPr lang="zh-CN" altLang="en-US" dirty="0"/>
          </a:p>
        </p:txBody>
      </p:sp>
      <p:sp>
        <p:nvSpPr>
          <p:cNvPr id="5" name="灯片编号占位符 4">
            <a:extLst>
              <a:ext uri="{FF2B5EF4-FFF2-40B4-BE49-F238E27FC236}">
                <a16:creationId xmlns:a16="http://schemas.microsoft.com/office/drawing/2014/main" id="{7F4640D5-BE42-415D-9AEB-716C8B12D51D}"/>
              </a:ext>
            </a:extLst>
          </p:cNvPr>
          <p:cNvSpPr>
            <a:spLocks noGrp="1"/>
          </p:cNvSpPr>
          <p:nvPr>
            <p:ph type="sldNum" sz="quarter" idx="12"/>
          </p:nvPr>
        </p:nvSpPr>
        <p:spPr/>
        <p:txBody>
          <a:bodyPr/>
          <a:lstStyle/>
          <a:p>
            <a:pPr>
              <a:defRPr/>
            </a:pPr>
            <a:fld id="{CE1FE2A4-74F4-47C4-8584-9852550605CF}" type="slidenum">
              <a:rPr lang="en-US" altLang="zh-CN" smtClean="0"/>
              <a:pPr>
                <a:defRPr/>
              </a:pPr>
              <a:t>11</a:t>
            </a:fld>
            <a:endParaRPr lang="en-US" altLang="zh-CN"/>
          </a:p>
        </p:txBody>
      </p:sp>
    </p:spTree>
    <p:extLst>
      <p:ext uri="{BB962C8B-B14F-4D97-AF65-F5344CB8AC3E}">
        <p14:creationId xmlns:p14="http://schemas.microsoft.com/office/powerpoint/2010/main" val="6715410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A565357D-82FE-49C9-A2CE-718932B5BABB}"/>
              </a:ext>
            </a:extLst>
          </p:cNvPr>
          <p:cNvSpPr txBox="1">
            <a:spLocks/>
          </p:cNvSpPr>
          <p:nvPr/>
        </p:nvSpPr>
        <p:spPr bwMode="auto">
          <a:xfrm>
            <a:off x="421708" y="65881"/>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rgbClr val="4546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kumimoji="0" lang="zh-CN" altLang="en-US">
                <a:solidFill>
                  <a:srgbClr val="FFFF00"/>
                </a:solidFill>
              </a:rPr>
              <a:t>选择排序优化</a:t>
            </a:r>
            <a:endParaRPr kumimoji="0" lang="zh-CN" altLang="en-US" dirty="0">
              <a:solidFill>
                <a:srgbClr val="FFFF00"/>
              </a:solidFill>
            </a:endParaRPr>
          </a:p>
        </p:txBody>
      </p:sp>
      <p:sp>
        <p:nvSpPr>
          <p:cNvPr id="5" name="内容占位符 2">
            <a:extLst>
              <a:ext uri="{FF2B5EF4-FFF2-40B4-BE49-F238E27FC236}">
                <a16:creationId xmlns:a16="http://schemas.microsoft.com/office/drawing/2014/main" id="{55185959-7217-486C-8266-5A12F1793E98}"/>
              </a:ext>
            </a:extLst>
          </p:cNvPr>
          <p:cNvSpPr>
            <a:spLocks noGrp="1"/>
          </p:cNvSpPr>
          <p:nvPr>
            <p:ph idx="1"/>
          </p:nvPr>
        </p:nvSpPr>
        <p:spPr>
          <a:xfrm>
            <a:off x="107504" y="1995500"/>
            <a:ext cx="8756182" cy="1741512"/>
          </a:xfrm>
        </p:spPr>
        <p:txBody>
          <a:bodyPr/>
          <a:lstStyle/>
          <a:p>
            <a:pPr eaLnBrk="1" hangingPunct="1">
              <a:lnSpc>
                <a:spcPct val="150000"/>
              </a:lnSpc>
              <a:spcAft>
                <a:spcPts val="1200"/>
              </a:spcAft>
            </a:pPr>
            <a:r>
              <a:rPr lang="zh-CN" altLang="en-US" dirty="0">
                <a:latin typeface="宋体" panose="02010600030101010101" pitchFamily="2" charset="-122"/>
              </a:rPr>
              <a:t>每次从待排序序列中</a:t>
            </a:r>
            <a:r>
              <a:rPr lang="zh-CN" altLang="en-US" b="1" dirty="0">
                <a:latin typeface="宋体" panose="02010600030101010101" pitchFamily="2" charset="-122"/>
              </a:rPr>
              <a:t>选择一个关键字最小的元素</a:t>
            </a:r>
            <a:r>
              <a:rPr lang="zh-CN" altLang="en-US" dirty="0">
                <a:latin typeface="宋体" panose="02010600030101010101" pitchFamily="2" charset="-122"/>
              </a:rPr>
              <a:t>（当需要按关键字升序排列时），顺序排在已排序序列的最后，直至全部排完。</a:t>
            </a:r>
          </a:p>
        </p:txBody>
      </p:sp>
      <p:sp>
        <p:nvSpPr>
          <p:cNvPr id="6" name="标题 4">
            <a:extLst>
              <a:ext uri="{FF2B5EF4-FFF2-40B4-BE49-F238E27FC236}">
                <a16:creationId xmlns:a16="http://schemas.microsoft.com/office/drawing/2014/main" id="{B793B5CD-965F-47F0-A3A2-13030A1D2516}"/>
              </a:ext>
            </a:extLst>
          </p:cNvPr>
          <p:cNvSpPr txBox="1">
            <a:spLocks/>
          </p:cNvSpPr>
          <p:nvPr/>
        </p:nvSpPr>
        <p:spPr bwMode="auto">
          <a:xfrm>
            <a:off x="251519" y="1000708"/>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rgbClr val="4546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kumimoji="0" lang="zh-CN" altLang="en-US" sz="2800">
                <a:solidFill>
                  <a:srgbClr val="C00000"/>
                </a:solidFill>
              </a:rPr>
              <a:t>思考：🤔</a:t>
            </a:r>
            <a:endParaRPr kumimoji="0" lang="zh-CN" altLang="en-US" sz="2800" dirty="0">
              <a:solidFill>
                <a:srgbClr val="C00000"/>
              </a:solidFill>
            </a:endParaRPr>
          </a:p>
        </p:txBody>
      </p:sp>
      <p:sp>
        <p:nvSpPr>
          <p:cNvPr id="7" name="文本框 6">
            <a:extLst>
              <a:ext uri="{FF2B5EF4-FFF2-40B4-BE49-F238E27FC236}">
                <a16:creationId xmlns:a16="http://schemas.microsoft.com/office/drawing/2014/main" id="{765DDE87-C77C-4B45-BAA5-BB762CE0BFC4}"/>
              </a:ext>
            </a:extLst>
          </p:cNvPr>
          <p:cNvSpPr txBox="1"/>
          <p:nvPr/>
        </p:nvSpPr>
        <p:spPr>
          <a:xfrm>
            <a:off x="139216" y="4500971"/>
            <a:ext cx="4254691" cy="461665"/>
          </a:xfrm>
          <a:prstGeom prst="rect">
            <a:avLst/>
          </a:prstGeom>
          <a:noFill/>
        </p:spPr>
        <p:txBody>
          <a:bodyPr wrap="non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Solution</a:t>
            </a:r>
            <a:r>
              <a:rPr lang="zh-CN" altLang="en-US"/>
              <a:t>：</a:t>
            </a:r>
            <a:r>
              <a:rPr lang="zh-CN" altLang="en-US">
                <a:latin typeface="微软雅黑" panose="020B0503020204020204" pitchFamily="34" charset="-122"/>
                <a:ea typeface="微软雅黑" panose="020B0503020204020204" pitchFamily="34" charset="-122"/>
              </a:rPr>
              <a:t>优化数据结构！</a:t>
            </a:r>
          </a:p>
        </p:txBody>
      </p:sp>
      <p:grpSp>
        <p:nvGrpSpPr>
          <p:cNvPr id="10" name="组合 9">
            <a:extLst>
              <a:ext uri="{FF2B5EF4-FFF2-40B4-BE49-F238E27FC236}">
                <a16:creationId xmlns:a16="http://schemas.microsoft.com/office/drawing/2014/main" id="{BE4E4325-F068-4BAE-813A-01AB662FC308}"/>
              </a:ext>
            </a:extLst>
          </p:cNvPr>
          <p:cNvGrpSpPr/>
          <p:nvPr/>
        </p:nvGrpSpPr>
        <p:grpSpPr>
          <a:xfrm>
            <a:off x="4798074" y="3666492"/>
            <a:ext cx="4032448" cy="2592288"/>
            <a:chOff x="4738861" y="3464396"/>
            <a:chExt cx="4032448" cy="2592288"/>
          </a:xfrm>
        </p:grpSpPr>
        <p:pic>
          <p:nvPicPr>
            <p:cNvPr id="11" name="图片 10">
              <a:extLst>
                <a:ext uri="{FF2B5EF4-FFF2-40B4-BE49-F238E27FC236}">
                  <a16:creationId xmlns:a16="http://schemas.microsoft.com/office/drawing/2014/main" id="{962B5D61-EF03-486D-8C95-50AB617BAFE0}"/>
                </a:ext>
              </a:extLst>
            </p:cNvPr>
            <p:cNvPicPr>
              <a:picLocks noChangeAspect="1"/>
            </p:cNvPicPr>
            <p:nvPr/>
          </p:nvPicPr>
          <p:blipFill>
            <a:blip r:embed="rId2"/>
            <a:stretch>
              <a:fillRect/>
            </a:stretch>
          </p:blipFill>
          <p:spPr>
            <a:xfrm>
              <a:off x="5025364" y="3693994"/>
              <a:ext cx="3626182" cy="2236586"/>
            </a:xfrm>
            <a:prstGeom prst="rect">
              <a:avLst/>
            </a:prstGeom>
          </p:spPr>
        </p:pic>
        <p:sp>
          <p:nvSpPr>
            <p:cNvPr id="12" name="矩形: 圆角 11">
              <a:extLst>
                <a:ext uri="{FF2B5EF4-FFF2-40B4-BE49-F238E27FC236}">
                  <a16:creationId xmlns:a16="http://schemas.microsoft.com/office/drawing/2014/main" id="{31C94349-2C6B-4929-8878-12B498A26543}"/>
                </a:ext>
              </a:extLst>
            </p:cNvPr>
            <p:cNvSpPr/>
            <p:nvPr/>
          </p:nvSpPr>
          <p:spPr>
            <a:xfrm>
              <a:off x="4738861" y="3464396"/>
              <a:ext cx="4032448" cy="2592288"/>
            </a:xfrm>
            <a:prstGeom prst="roundRect">
              <a:avLst/>
            </a:prstGeom>
            <a:no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4E4F3568-27C8-4CB2-AF66-E70BF7764E43}"/>
              </a:ext>
            </a:extLst>
          </p:cNvPr>
          <p:cNvSpPr txBox="1"/>
          <p:nvPr/>
        </p:nvSpPr>
        <p:spPr>
          <a:xfrm>
            <a:off x="4057877" y="4500970"/>
            <a:ext cx="732893" cy="461665"/>
          </a:xfrm>
          <a:prstGeom prst="rect">
            <a:avLst/>
          </a:prstGeom>
          <a:noFill/>
        </p:spPr>
        <p:txBody>
          <a:bodyPr wrap="none" rtlCol="0">
            <a:spAutoFit/>
          </a:bodyPr>
          <a:lstStyle/>
          <a:p>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堆</a:t>
            </a:r>
            <a:r>
              <a:rPr lang="en-US" altLang="zh-CN" b="1">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1381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A03F511-CC83-44E7-A179-093675BB26F1}"/>
              </a:ext>
            </a:extLst>
          </p:cNvPr>
          <p:cNvSpPr txBox="1"/>
          <p:nvPr/>
        </p:nvSpPr>
        <p:spPr>
          <a:xfrm>
            <a:off x="251520" y="1124744"/>
            <a:ext cx="1556836" cy="461665"/>
          </a:xfrm>
          <a:prstGeom prst="rect">
            <a:avLst/>
          </a:prstGeom>
          <a:noFill/>
        </p:spPr>
        <p:txBody>
          <a:bodyPr wrap="none" rtlCol="0">
            <a:spAutoFit/>
          </a:bodyPr>
          <a:lstStyle/>
          <a:p>
            <a:r>
              <a:rPr lang="en-US" altLang="zh-CN"/>
              <a:t>{5,3,2,1,4}</a:t>
            </a:r>
            <a:endParaRPr lang="zh-CN" altLang="en-US"/>
          </a:p>
        </p:txBody>
      </p:sp>
      <p:sp>
        <p:nvSpPr>
          <p:cNvPr id="9" name="椭圆 8">
            <a:extLst>
              <a:ext uri="{FF2B5EF4-FFF2-40B4-BE49-F238E27FC236}">
                <a16:creationId xmlns:a16="http://schemas.microsoft.com/office/drawing/2014/main" id="{EFD83383-FA0D-4A08-B48A-2DD0C9CF7870}"/>
              </a:ext>
            </a:extLst>
          </p:cNvPr>
          <p:cNvSpPr/>
          <p:nvPr/>
        </p:nvSpPr>
        <p:spPr>
          <a:xfrm>
            <a:off x="265237" y="247601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sp>
        <p:nvSpPr>
          <p:cNvPr id="14" name="椭圆 13">
            <a:extLst>
              <a:ext uri="{FF2B5EF4-FFF2-40B4-BE49-F238E27FC236}">
                <a16:creationId xmlns:a16="http://schemas.microsoft.com/office/drawing/2014/main" id="{7D606A16-F3CC-42E8-8C6D-22D0FD92B871}"/>
              </a:ext>
            </a:extLst>
          </p:cNvPr>
          <p:cNvSpPr/>
          <p:nvPr/>
        </p:nvSpPr>
        <p:spPr>
          <a:xfrm>
            <a:off x="1689041" y="200970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sp>
        <p:nvSpPr>
          <p:cNvPr id="15" name="椭圆 14">
            <a:extLst>
              <a:ext uri="{FF2B5EF4-FFF2-40B4-BE49-F238E27FC236}">
                <a16:creationId xmlns:a16="http://schemas.microsoft.com/office/drawing/2014/main" id="{9A0A6C34-863C-42AC-815E-E325DC6D74BF}"/>
              </a:ext>
            </a:extLst>
          </p:cNvPr>
          <p:cNvSpPr/>
          <p:nvPr/>
        </p:nvSpPr>
        <p:spPr>
          <a:xfrm>
            <a:off x="1132258" y="2693782"/>
            <a:ext cx="360040" cy="36004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17" name="直接连接符 16">
            <a:extLst>
              <a:ext uri="{FF2B5EF4-FFF2-40B4-BE49-F238E27FC236}">
                <a16:creationId xmlns:a16="http://schemas.microsoft.com/office/drawing/2014/main" id="{1C22945C-6095-4CD7-8A64-C307218DABD9}"/>
              </a:ext>
            </a:extLst>
          </p:cNvPr>
          <p:cNvCxnSpPr>
            <a:stCxn id="14" idx="3"/>
            <a:endCxn id="15" idx="7"/>
          </p:cNvCxnSpPr>
          <p:nvPr/>
        </p:nvCxnSpPr>
        <p:spPr>
          <a:xfrm flipH="1">
            <a:off x="1439571" y="2317019"/>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BBFF6ADA-AF66-402B-A68F-1A1A2CEC16BE}"/>
              </a:ext>
            </a:extLst>
          </p:cNvPr>
          <p:cNvSpPr/>
          <p:nvPr/>
        </p:nvSpPr>
        <p:spPr>
          <a:xfrm>
            <a:off x="3089579" y="206753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sp>
        <p:nvSpPr>
          <p:cNvPr id="20" name="椭圆 19">
            <a:extLst>
              <a:ext uri="{FF2B5EF4-FFF2-40B4-BE49-F238E27FC236}">
                <a16:creationId xmlns:a16="http://schemas.microsoft.com/office/drawing/2014/main" id="{3C2F6E5C-9960-4EA6-B704-0D9FFB272BCB}"/>
              </a:ext>
            </a:extLst>
          </p:cNvPr>
          <p:cNvSpPr/>
          <p:nvPr/>
        </p:nvSpPr>
        <p:spPr>
          <a:xfrm>
            <a:off x="2532796" y="275161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21" name="直接连接符 20">
            <a:extLst>
              <a:ext uri="{FF2B5EF4-FFF2-40B4-BE49-F238E27FC236}">
                <a16:creationId xmlns:a16="http://schemas.microsoft.com/office/drawing/2014/main" id="{534A6CBF-3025-4AC1-997D-C5D4C6AB9F79}"/>
              </a:ext>
            </a:extLst>
          </p:cNvPr>
          <p:cNvCxnSpPr>
            <a:stCxn id="19" idx="3"/>
            <a:endCxn id="20" idx="7"/>
          </p:cNvCxnSpPr>
          <p:nvPr/>
        </p:nvCxnSpPr>
        <p:spPr>
          <a:xfrm flipH="1">
            <a:off x="2840109" y="2374848"/>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85750C26-60C7-4035-932F-7F6F17085524}"/>
              </a:ext>
            </a:extLst>
          </p:cNvPr>
          <p:cNvSpPr/>
          <p:nvPr/>
        </p:nvSpPr>
        <p:spPr>
          <a:xfrm>
            <a:off x="3654036" y="2751611"/>
            <a:ext cx="360040" cy="360040"/>
          </a:xfrm>
          <a:prstGeom prst="ellipse">
            <a:avLst/>
          </a:prstGeom>
          <a:solidFill>
            <a:srgbClr val="C465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cxnSp>
        <p:nvCxnSpPr>
          <p:cNvPr id="24" name="直接连接符 23">
            <a:extLst>
              <a:ext uri="{FF2B5EF4-FFF2-40B4-BE49-F238E27FC236}">
                <a16:creationId xmlns:a16="http://schemas.microsoft.com/office/drawing/2014/main" id="{1F623C8D-CA2E-49EE-BAEC-C9322CF907E5}"/>
              </a:ext>
            </a:extLst>
          </p:cNvPr>
          <p:cNvCxnSpPr>
            <a:stCxn id="19" idx="5"/>
            <a:endCxn id="22" idx="1"/>
          </p:cNvCxnSpPr>
          <p:nvPr/>
        </p:nvCxnSpPr>
        <p:spPr>
          <a:xfrm>
            <a:off x="3396892" y="2374848"/>
            <a:ext cx="309871"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231FE8E1-1B68-4206-9C2B-D738CE85F2F5}"/>
              </a:ext>
            </a:extLst>
          </p:cNvPr>
          <p:cNvSpPr/>
          <p:nvPr/>
        </p:nvSpPr>
        <p:spPr>
          <a:xfrm>
            <a:off x="1689041" y="382800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sp>
        <p:nvSpPr>
          <p:cNvPr id="26" name="椭圆 25">
            <a:extLst>
              <a:ext uri="{FF2B5EF4-FFF2-40B4-BE49-F238E27FC236}">
                <a16:creationId xmlns:a16="http://schemas.microsoft.com/office/drawing/2014/main" id="{1AEB971A-59D2-4A16-86DB-4B8C080680D8}"/>
              </a:ext>
            </a:extLst>
          </p:cNvPr>
          <p:cNvSpPr/>
          <p:nvPr/>
        </p:nvSpPr>
        <p:spPr>
          <a:xfrm>
            <a:off x="1132258" y="451207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27" name="直接连接符 26">
            <a:extLst>
              <a:ext uri="{FF2B5EF4-FFF2-40B4-BE49-F238E27FC236}">
                <a16:creationId xmlns:a16="http://schemas.microsoft.com/office/drawing/2014/main" id="{B6F00CB1-CB63-4619-B466-A2D0C0EC91B9}"/>
              </a:ext>
            </a:extLst>
          </p:cNvPr>
          <p:cNvCxnSpPr>
            <a:stCxn id="25" idx="3"/>
            <a:endCxn id="26" idx="7"/>
          </p:cNvCxnSpPr>
          <p:nvPr/>
        </p:nvCxnSpPr>
        <p:spPr>
          <a:xfrm flipH="1">
            <a:off x="1439571" y="4135315"/>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3FA94419-F601-4188-88F4-1715F71BAA3A}"/>
              </a:ext>
            </a:extLst>
          </p:cNvPr>
          <p:cNvSpPr/>
          <p:nvPr/>
        </p:nvSpPr>
        <p:spPr>
          <a:xfrm>
            <a:off x="3142306" y="382472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sp>
        <p:nvSpPr>
          <p:cNvPr id="31" name="椭圆 30">
            <a:extLst>
              <a:ext uri="{FF2B5EF4-FFF2-40B4-BE49-F238E27FC236}">
                <a16:creationId xmlns:a16="http://schemas.microsoft.com/office/drawing/2014/main" id="{FE1C321F-893F-431F-B139-03FA4F6F7A54}"/>
              </a:ext>
            </a:extLst>
          </p:cNvPr>
          <p:cNvSpPr/>
          <p:nvPr/>
        </p:nvSpPr>
        <p:spPr>
          <a:xfrm>
            <a:off x="2585523" y="450879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32" name="直接连接符 31">
            <a:extLst>
              <a:ext uri="{FF2B5EF4-FFF2-40B4-BE49-F238E27FC236}">
                <a16:creationId xmlns:a16="http://schemas.microsoft.com/office/drawing/2014/main" id="{826DBBE9-1622-4B1D-AA84-04E28951B72A}"/>
              </a:ext>
            </a:extLst>
          </p:cNvPr>
          <p:cNvCxnSpPr>
            <a:stCxn id="30" idx="3"/>
            <a:endCxn id="31" idx="7"/>
          </p:cNvCxnSpPr>
          <p:nvPr/>
        </p:nvCxnSpPr>
        <p:spPr>
          <a:xfrm flipH="1">
            <a:off x="2892836" y="4132033"/>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ACDF45CE-ED07-4185-926F-72FEA7FD2F95}"/>
              </a:ext>
            </a:extLst>
          </p:cNvPr>
          <p:cNvSpPr/>
          <p:nvPr/>
        </p:nvSpPr>
        <p:spPr>
          <a:xfrm>
            <a:off x="3706763" y="4508796"/>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34" name="直接连接符 33">
            <a:extLst>
              <a:ext uri="{FF2B5EF4-FFF2-40B4-BE49-F238E27FC236}">
                <a16:creationId xmlns:a16="http://schemas.microsoft.com/office/drawing/2014/main" id="{DEB46A12-8A13-43B7-A8B2-B179B3A5FE41}"/>
              </a:ext>
            </a:extLst>
          </p:cNvPr>
          <p:cNvCxnSpPr>
            <a:stCxn id="30" idx="5"/>
            <a:endCxn id="33" idx="1"/>
          </p:cNvCxnSpPr>
          <p:nvPr/>
        </p:nvCxnSpPr>
        <p:spPr>
          <a:xfrm>
            <a:off x="3449619" y="4132033"/>
            <a:ext cx="309871"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3E8BF464-AA82-4AE1-AFDB-E1DC2A22A91B}"/>
              </a:ext>
            </a:extLst>
          </p:cNvPr>
          <p:cNvSpPr/>
          <p:nvPr/>
        </p:nvSpPr>
        <p:spPr>
          <a:xfrm>
            <a:off x="5345772" y="193643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sp>
        <p:nvSpPr>
          <p:cNvPr id="36" name="椭圆 35">
            <a:extLst>
              <a:ext uri="{FF2B5EF4-FFF2-40B4-BE49-F238E27FC236}">
                <a16:creationId xmlns:a16="http://schemas.microsoft.com/office/drawing/2014/main" id="{8221323C-7078-4A53-8E9D-951CD13208F6}"/>
              </a:ext>
            </a:extLst>
          </p:cNvPr>
          <p:cNvSpPr/>
          <p:nvPr/>
        </p:nvSpPr>
        <p:spPr>
          <a:xfrm>
            <a:off x="4788989" y="262051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37" name="直接连接符 36">
            <a:extLst>
              <a:ext uri="{FF2B5EF4-FFF2-40B4-BE49-F238E27FC236}">
                <a16:creationId xmlns:a16="http://schemas.microsoft.com/office/drawing/2014/main" id="{FD643D6F-1F4A-44D8-90BF-E2F433929194}"/>
              </a:ext>
            </a:extLst>
          </p:cNvPr>
          <p:cNvCxnSpPr>
            <a:stCxn id="35" idx="3"/>
            <a:endCxn id="36" idx="7"/>
          </p:cNvCxnSpPr>
          <p:nvPr/>
        </p:nvCxnSpPr>
        <p:spPr>
          <a:xfrm flipH="1">
            <a:off x="5096302" y="2243750"/>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AEB30AE7-8ACE-42A6-9B67-08D6D4C69B34}"/>
              </a:ext>
            </a:extLst>
          </p:cNvPr>
          <p:cNvSpPr/>
          <p:nvPr/>
        </p:nvSpPr>
        <p:spPr>
          <a:xfrm>
            <a:off x="5910229" y="2620513"/>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39" name="直接连接符 38">
            <a:extLst>
              <a:ext uri="{FF2B5EF4-FFF2-40B4-BE49-F238E27FC236}">
                <a16:creationId xmlns:a16="http://schemas.microsoft.com/office/drawing/2014/main" id="{6D9BE6D3-FFD6-4A5C-A983-3836AD99D949}"/>
              </a:ext>
            </a:extLst>
          </p:cNvPr>
          <p:cNvCxnSpPr>
            <a:stCxn id="35" idx="5"/>
            <a:endCxn id="38" idx="1"/>
          </p:cNvCxnSpPr>
          <p:nvPr/>
        </p:nvCxnSpPr>
        <p:spPr>
          <a:xfrm>
            <a:off x="5653085" y="2243750"/>
            <a:ext cx="309871"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5687E868-ACE5-498D-A1A0-A10FE3D44E4E}"/>
              </a:ext>
            </a:extLst>
          </p:cNvPr>
          <p:cNvSpPr/>
          <p:nvPr/>
        </p:nvSpPr>
        <p:spPr>
          <a:xfrm>
            <a:off x="4271295" y="3251862"/>
            <a:ext cx="360040" cy="36004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endParaRPr lang="zh-CN" altLang="en-US" sz="1400"/>
          </a:p>
        </p:txBody>
      </p:sp>
      <p:cxnSp>
        <p:nvCxnSpPr>
          <p:cNvPr id="42" name="直接连接符 41">
            <a:extLst>
              <a:ext uri="{FF2B5EF4-FFF2-40B4-BE49-F238E27FC236}">
                <a16:creationId xmlns:a16="http://schemas.microsoft.com/office/drawing/2014/main" id="{8FE13980-8C23-4F31-A321-CC8AE686C22C}"/>
              </a:ext>
            </a:extLst>
          </p:cNvPr>
          <p:cNvCxnSpPr>
            <a:stCxn id="36" idx="3"/>
            <a:endCxn id="40" idx="7"/>
          </p:cNvCxnSpPr>
          <p:nvPr/>
        </p:nvCxnSpPr>
        <p:spPr>
          <a:xfrm flipH="1">
            <a:off x="4578608" y="2927826"/>
            <a:ext cx="263108" cy="37676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EA9B79C0-A4BE-433F-B71E-5E7722B7080C}"/>
              </a:ext>
            </a:extLst>
          </p:cNvPr>
          <p:cNvSpPr/>
          <p:nvPr/>
        </p:nvSpPr>
        <p:spPr>
          <a:xfrm>
            <a:off x="5404259" y="341243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sp>
        <p:nvSpPr>
          <p:cNvPr id="44" name="椭圆 43">
            <a:extLst>
              <a:ext uri="{FF2B5EF4-FFF2-40B4-BE49-F238E27FC236}">
                <a16:creationId xmlns:a16="http://schemas.microsoft.com/office/drawing/2014/main" id="{617E98AD-3761-468C-9525-3F248232ECCA}"/>
              </a:ext>
            </a:extLst>
          </p:cNvPr>
          <p:cNvSpPr/>
          <p:nvPr/>
        </p:nvSpPr>
        <p:spPr>
          <a:xfrm>
            <a:off x="4847476" y="4096515"/>
            <a:ext cx="360040" cy="360040"/>
          </a:xfrm>
          <a:prstGeom prst="ellipse">
            <a:avLst/>
          </a:prstGeom>
          <a:solidFill>
            <a:srgbClr val="C465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endParaRPr lang="zh-CN" altLang="en-US" sz="1400"/>
          </a:p>
        </p:txBody>
      </p:sp>
      <p:cxnSp>
        <p:nvCxnSpPr>
          <p:cNvPr id="45" name="直接连接符 44">
            <a:extLst>
              <a:ext uri="{FF2B5EF4-FFF2-40B4-BE49-F238E27FC236}">
                <a16:creationId xmlns:a16="http://schemas.microsoft.com/office/drawing/2014/main" id="{1FFDE62B-09E6-48CD-BB81-9C831B323927}"/>
              </a:ext>
            </a:extLst>
          </p:cNvPr>
          <p:cNvCxnSpPr>
            <a:stCxn id="43" idx="3"/>
            <a:endCxn id="44" idx="7"/>
          </p:cNvCxnSpPr>
          <p:nvPr/>
        </p:nvCxnSpPr>
        <p:spPr>
          <a:xfrm flipH="1">
            <a:off x="5154789" y="3719752"/>
            <a:ext cx="302197"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870FDB77-B28C-4242-B731-C7EBD8FC62C1}"/>
              </a:ext>
            </a:extLst>
          </p:cNvPr>
          <p:cNvSpPr/>
          <p:nvPr/>
        </p:nvSpPr>
        <p:spPr>
          <a:xfrm>
            <a:off x="5968716" y="4096515"/>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47" name="直接连接符 46">
            <a:extLst>
              <a:ext uri="{FF2B5EF4-FFF2-40B4-BE49-F238E27FC236}">
                <a16:creationId xmlns:a16="http://schemas.microsoft.com/office/drawing/2014/main" id="{F578B35A-566B-4E25-8B49-18D7BA26F661}"/>
              </a:ext>
            </a:extLst>
          </p:cNvPr>
          <p:cNvCxnSpPr>
            <a:stCxn id="43" idx="5"/>
            <a:endCxn id="46" idx="1"/>
          </p:cNvCxnSpPr>
          <p:nvPr/>
        </p:nvCxnSpPr>
        <p:spPr>
          <a:xfrm>
            <a:off x="5711572" y="3719752"/>
            <a:ext cx="309871" cy="429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C5A1F7FA-DEF2-479B-A4F1-562DBFAB7170}"/>
              </a:ext>
            </a:extLst>
          </p:cNvPr>
          <p:cNvSpPr/>
          <p:nvPr/>
        </p:nvSpPr>
        <p:spPr>
          <a:xfrm>
            <a:off x="4329782" y="4727864"/>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49" name="直接连接符 48">
            <a:extLst>
              <a:ext uri="{FF2B5EF4-FFF2-40B4-BE49-F238E27FC236}">
                <a16:creationId xmlns:a16="http://schemas.microsoft.com/office/drawing/2014/main" id="{07B86405-03A2-4446-BB23-8D555E8B7FFC}"/>
              </a:ext>
            </a:extLst>
          </p:cNvPr>
          <p:cNvCxnSpPr>
            <a:stCxn id="44" idx="3"/>
            <a:endCxn id="48" idx="7"/>
          </p:cNvCxnSpPr>
          <p:nvPr/>
        </p:nvCxnSpPr>
        <p:spPr>
          <a:xfrm flipH="1">
            <a:off x="4637095" y="4403828"/>
            <a:ext cx="263108" cy="376763"/>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E10775FA-384D-408A-9371-25DC0F035510}"/>
              </a:ext>
            </a:extLst>
          </p:cNvPr>
          <p:cNvSpPr/>
          <p:nvPr/>
        </p:nvSpPr>
        <p:spPr>
          <a:xfrm>
            <a:off x="5476167" y="476695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endParaRPr lang="zh-CN" altLang="en-US" sz="1400"/>
          </a:p>
        </p:txBody>
      </p:sp>
      <p:sp>
        <p:nvSpPr>
          <p:cNvPr id="51" name="椭圆 50">
            <a:extLst>
              <a:ext uri="{FF2B5EF4-FFF2-40B4-BE49-F238E27FC236}">
                <a16:creationId xmlns:a16="http://schemas.microsoft.com/office/drawing/2014/main" id="{5CE57C2A-B5CE-474E-9260-29D6BB2F0CD0}"/>
              </a:ext>
            </a:extLst>
          </p:cNvPr>
          <p:cNvSpPr/>
          <p:nvPr/>
        </p:nvSpPr>
        <p:spPr>
          <a:xfrm>
            <a:off x="4951788" y="548431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cxnSp>
        <p:nvCxnSpPr>
          <p:cNvPr id="52" name="直接连接符 51">
            <a:extLst>
              <a:ext uri="{FF2B5EF4-FFF2-40B4-BE49-F238E27FC236}">
                <a16:creationId xmlns:a16="http://schemas.microsoft.com/office/drawing/2014/main" id="{EEED345A-DF3A-4723-B6E4-115CFFA41158}"/>
              </a:ext>
            </a:extLst>
          </p:cNvPr>
          <p:cNvCxnSpPr>
            <a:stCxn id="50" idx="3"/>
            <a:endCxn id="51" idx="7"/>
          </p:cNvCxnSpPr>
          <p:nvPr/>
        </p:nvCxnSpPr>
        <p:spPr>
          <a:xfrm flipH="1">
            <a:off x="5259101" y="5074272"/>
            <a:ext cx="269793" cy="462774"/>
          </a:xfrm>
          <a:prstGeom prst="line">
            <a:avLst/>
          </a:prstGeom>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AE159459-71BD-4237-B8DA-11D54899195F}"/>
              </a:ext>
            </a:extLst>
          </p:cNvPr>
          <p:cNvSpPr/>
          <p:nvPr/>
        </p:nvSpPr>
        <p:spPr>
          <a:xfrm>
            <a:off x="6102594" y="5537969"/>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54" name="直接连接符 53">
            <a:extLst>
              <a:ext uri="{FF2B5EF4-FFF2-40B4-BE49-F238E27FC236}">
                <a16:creationId xmlns:a16="http://schemas.microsoft.com/office/drawing/2014/main" id="{069ECE98-0FF7-40BE-99F1-9CEB90887480}"/>
              </a:ext>
            </a:extLst>
          </p:cNvPr>
          <p:cNvCxnSpPr>
            <a:stCxn id="50" idx="5"/>
            <a:endCxn id="53" idx="1"/>
          </p:cNvCxnSpPr>
          <p:nvPr/>
        </p:nvCxnSpPr>
        <p:spPr>
          <a:xfrm>
            <a:off x="5783480" y="5074272"/>
            <a:ext cx="371841" cy="516424"/>
          </a:xfrm>
          <a:prstGeom prst="line">
            <a:avLst/>
          </a:prstGeom>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B6823614-71CE-4375-838A-C11EA749276A}"/>
              </a:ext>
            </a:extLst>
          </p:cNvPr>
          <p:cNvSpPr/>
          <p:nvPr/>
        </p:nvSpPr>
        <p:spPr>
          <a:xfrm>
            <a:off x="4448070" y="6130223"/>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56" name="直接连接符 55">
            <a:extLst>
              <a:ext uri="{FF2B5EF4-FFF2-40B4-BE49-F238E27FC236}">
                <a16:creationId xmlns:a16="http://schemas.microsoft.com/office/drawing/2014/main" id="{AEB1CDD1-61CF-45D8-A439-C38AA7CBC387}"/>
              </a:ext>
            </a:extLst>
          </p:cNvPr>
          <p:cNvCxnSpPr>
            <a:stCxn id="51" idx="3"/>
            <a:endCxn id="55" idx="7"/>
          </p:cNvCxnSpPr>
          <p:nvPr/>
        </p:nvCxnSpPr>
        <p:spPr>
          <a:xfrm flipH="1">
            <a:off x="4755383" y="5791632"/>
            <a:ext cx="249132" cy="391318"/>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036FDAD3-5C91-4723-AEB1-F4F4EAD471F6}"/>
              </a:ext>
            </a:extLst>
          </p:cNvPr>
          <p:cNvSpPr/>
          <p:nvPr/>
        </p:nvSpPr>
        <p:spPr>
          <a:xfrm>
            <a:off x="7774318" y="179547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endParaRPr lang="zh-CN" altLang="en-US" sz="1400"/>
          </a:p>
        </p:txBody>
      </p:sp>
      <p:sp>
        <p:nvSpPr>
          <p:cNvPr id="70" name="椭圆 69">
            <a:extLst>
              <a:ext uri="{FF2B5EF4-FFF2-40B4-BE49-F238E27FC236}">
                <a16:creationId xmlns:a16="http://schemas.microsoft.com/office/drawing/2014/main" id="{EA14FD57-AC37-44D1-8664-FF99B59CFB82}"/>
              </a:ext>
            </a:extLst>
          </p:cNvPr>
          <p:cNvSpPr/>
          <p:nvPr/>
        </p:nvSpPr>
        <p:spPr>
          <a:xfrm>
            <a:off x="7249939" y="251283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2</a:t>
            </a:r>
            <a:endParaRPr lang="zh-CN" altLang="en-US" sz="1400"/>
          </a:p>
        </p:txBody>
      </p:sp>
      <p:cxnSp>
        <p:nvCxnSpPr>
          <p:cNvPr id="71" name="直接连接符 70">
            <a:extLst>
              <a:ext uri="{FF2B5EF4-FFF2-40B4-BE49-F238E27FC236}">
                <a16:creationId xmlns:a16="http://schemas.microsoft.com/office/drawing/2014/main" id="{C6F381F2-D1F0-4802-A4DC-C70D5622F229}"/>
              </a:ext>
            </a:extLst>
          </p:cNvPr>
          <p:cNvCxnSpPr>
            <a:stCxn id="69" idx="3"/>
            <a:endCxn id="70" idx="7"/>
          </p:cNvCxnSpPr>
          <p:nvPr/>
        </p:nvCxnSpPr>
        <p:spPr>
          <a:xfrm flipH="1">
            <a:off x="7557252" y="2102792"/>
            <a:ext cx="269793" cy="462774"/>
          </a:xfrm>
          <a:prstGeom prst="line">
            <a:avLst/>
          </a:prstGeom>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A926C07B-6B34-4768-A132-52EF8DBF0EEC}"/>
              </a:ext>
            </a:extLst>
          </p:cNvPr>
          <p:cNvSpPr/>
          <p:nvPr/>
        </p:nvSpPr>
        <p:spPr>
          <a:xfrm>
            <a:off x="8400745" y="2566489"/>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endParaRPr lang="zh-CN" altLang="en-US" sz="1400"/>
          </a:p>
        </p:txBody>
      </p:sp>
      <p:cxnSp>
        <p:nvCxnSpPr>
          <p:cNvPr id="73" name="直接连接符 72">
            <a:extLst>
              <a:ext uri="{FF2B5EF4-FFF2-40B4-BE49-F238E27FC236}">
                <a16:creationId xmlns:a16="http://schemas.microsoft.com/office/drawing/2014/main" id="{E75F60B0-09BD-47F9-8FFF-2E19DF5E7B14}"/>
              </a:ext>
            </a:extLst>
          </p:cNvPr>
          <p:cNvCxnSpPr>
            <a:stCxn id="69" idx="5"/>
            <a:endCxn id="72" idx="1"/>
          </p:cNvCxnSpPr>
          <p:nvPr/>
        </p:nvCxnSpPr>
        <p:spPr>
          <a:xfrm>
            <a:off x="8081631" y="2102792"/>
            <a:ext cx="371841" cy="516424"/>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B88C3C29-4D00-4161-BD84-55723049A05F}"/>
              </a:ext>
            </a:extLst>
          </p:cNvPr>
          <p:cNvSpPr/>
          <p:nvPr/>
        </p:nvSpPr>
        <p:spPr>
          <a:xfrm>
            <a:off x="6749102" y="3124569"/>
            <a:ext cx="360040" cy="360040"/>
          </a:xfrm>
          <a:prstGeom prst="ellipse">
            <a:avLst/>
          </a:prstGeom>
          <a:solidFill>
            <a:srgbClr val="5354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5</a:t>
            </a:r>
            <a:endParaRPr lang="zh-CN" altLang="en-US" sz="1400"/>
          </a:p>
        </p:txBody>
      </p:sp>
      <p:cxnSp>
        <p:nvCxnSpPr>
          <p:cNvPr id="75" name="直接连接符 74">
            <a:extLst>
              <a:ext uri="{FF2B5EF4-FFF2-40B4-BE49-F238E27FC236}">
                <a16:creationId xmlns:a16="http://schemas.microsoft.com/office/drawing/2014/main" id="{57098AED-0729-46B9-9743-7E432356B905}"/>
              </a:ext>
            </a:extLst>
          </p:cNvPr>
          <p:cNvCxnSpPr>
            <a:stCxn id="70" idx="3"/>
            <a:endCxn id="74" idx="7"/>
          </p:cNvCxnSpPr>
          <p:nvPr/>
        </p:nvCxnSpPr>
        <p:spPr>
          <a:xfrm flipH="1">
            <a:off x="7056415" y="2820152"/>
            <a:ext cx="246251" cy="357144"/>
          </a:xfrm>
          <a:prstGeom prst="line">
            <a:avLst/>
          </a:prstGeom>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A4E4CBC0-F298-438F-AE0A-72ACF0CF98AB}"/>
              </a:ext>
            </a:extLst>
          </p:cNvPr>
          <p:cNvSpPr/>
          <p:nvPr/>
        </p:nvSpPr>
        <p:spPr>
          <a:xfrm>
            <a:off x="7689643" y="3177296"/>
            <a:ext cx="360040" cy="36004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4</a:t>
            </a:r>
            <a:endParaRPr lang="zh-CN" altLang="en-US" sz="1400"/>
          </a:p>
        </p:txBody>
      </p:sp>
      <p:cxnSp>
        <p:nvCxnSpPr>
          <p:cNvPr id="78" name="直接连接符 77">
            <a:extLst>
              <a:ext uri="{FF2B5EF4-FFF2-40B4-BE49-F238E27FC236}">
                <a16:creationId xmlns:a16="http://schemas.microsoft.com/office/drawing/2014/main" id="{09D95193-654E-414A-9C46-56C0840EB8AB}"/>
              </a:ext>
            </a:extLst>
          </p:cNvPr>
          <p:cNvCxnSpPr>
            <a:stCxn id="70" idx="5"/>
            <a:endCxn id="76" idx="1"/>
          </p:cNvCxnSpPr>
          <p:nvPr/>
        </p:nvCxnSpPr>
        <p:spPr>
          <a:xfrm>
            <a:off x="7557252" y="2820152"/>
            <a:ext cx="185118" cy="409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9FC147A2-6FAE-4E73-9DAF-AFE351C118D6}"/>
              </a:ext>
            </a:extLst>
          </p:cNvPr>
          <p:cNvCxnSpPr/>
          <p:nvPr/>
        </p:nvCxnSpPr>
        <p:spPr>
          <a:xfrm>
            <a:off x="755576" y="1700808"/>
            <a:ext cx="0" cy="460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9FCD47BB-BB49-466D-AD26-E9A248640C24}"/>
              </a:ext>
            </a:extLst>
          </p:cNvPr>
          <p:cNvCxnSpPr/>
          <p:nvPr/>
        </p:nvCxnSpPr>
        <p:spPr>
          <a:xfrm>
            <a:off x="2267744" y="1680799"/>
            <a:ext cx="0" cy="460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1D3EFB51-C213-48FD-9893-DB0A4A1A3B04}"/>
              </a:ext>
            </a:extLst>
          </p:cNvPr>
          <p:cNvCxnSpPr/>
          <p:nvPr/>
        </p:nvCxnSpPr>
        <p:spPr>
          <a:xfrm>
            <a:off x="4211960" y="1700808"/>
            <a:ext cx="0" cy="460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261F60E8-1066-4211-8D82-BA033A4F4684}"/>
              </a:ext>
            </a:extLst>
          </p:cNvPr>
          <p:cNvCxnSpPr/>
          <p:nvPr/>
        </p:nvCxnSpPr>
        <p:spPr>
          <a:xfrm>
            <a:off x="6588224" y="1700808"/>
            <a:ext cx="0" cy="4609435"/>
          </a:xfrm>
          <a:prstGeom prst="line">
            <a:avLst/>
          </a:prstGeom>
        </p:spPr>
        <p:style>
          <a:lnRef idx="1">
            <a:schemeClr val="accent1"/>
          </a:lnRef>
          <a:fillRef idx="0">
            <a:schemeClr val="accent1"/>
          </a:fillRef>
          <a:effectRef idx="0">
            <a:schemeClr val="accent1"/>
          </a:effectRef>
          <a:fontRef idx="minor">
            <a:schemeClr val="tx1"/>
          </a:fontRef>
        </p:style>
      </p:cxnSp>
      <p:sp>
        <p:nvSpPr>
          <p:cNvPr id="89" name="标题 4">
            <a:extLst>
              <a:ext uri="{FF2B5EF4-FFF2-40B4-BE49-F238E27FC236}">
                <a16:creationId xmlns:a16="http://schemas.microsoft.com/office/drawing/2014/main" id="{F9E420B8-C06F-4FA7-BC31-89A6F179E3B0}"/>
              </a:ext>
            </a:extLst>
          </p:cNvPr>
          <p:cNvSpPr txBox="1">
            <a:spLocks/>
          </p:cNvSpPr>
          <p:nvPr/>
        </p:nvSpPr>
        <p:spPr bwMode="auto">
          <a:xfrm>
            <a:off x="421708" y="65881"/>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rgbClr val="454673"/>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kumimoji="0" lang="zh-CN" altLang="en-US">
                <a:solidFill>
                  <a:srgbClr val="FFFF00"/>
                </a:solidFill>
              </a:rPr>
              <a:t>小根堆的构建</a:t>
            </a:r>
            <a:endParaRPr kumimoji="0" lang="zh-CN" altLang="en-US" dirty="0">
              <a:solidFill>
                <a:srgbClr val="FFFF00"/>
              </a:solidFill>
            </a:endParaRPr>
          </a:p>
        </p:txBody>
      </p:sp>
    </p:spTree>
    <p:extLst>
      <p:ext uri="{BB962C8B-B14F-4D97-AF65-F5344CB8AC3E}">
        <p14:creationId xmlns:p14="http://schemas.microsoft.com/office/powerpoint/2010/main" val="18436953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8E8522D-1467-4998-97E2-746EC16DF387}"/>
              </a:ext>
            </a:extLst>
          </p:cNvPr>
          <p:cNvPicPr>
            <a:picLocks noChangeAspect="1"/>
          </p:cNvPicPr>
          <p:nvPr/>
        </p:nvPicPr>
        <p:blipFill>
          <a:blip r:embed="rId2"/>
          <a:stretch>
            <a:fillRect/>
          </a:stretch>
        </p:blipFill>
        <p:spPr>
          <a:xfrm>
            <a:off x="899592" y="5214486"/>
            <a:ext cx="4288268" cy="493144"/>
          </a:xfrm>
          <a:prstGeom prst="rect">
            <a:avLst/>
          </a:prstGeom>
        </p:spPr>
      </p:pic>
      <p:sp>
        <p:nvSpPr>
          <p:cNvPr id="9" name="文本框 8">
            <a:extLst>
              <a:ext uri="{FF2B5EF4-FFF2-40B4-BE49-F238E27FC236}">
                <a16:creationId xmlns:a16="http://schemas.microsoft.com/office/drawing/2014/main" id="{F15989DA-8EE7-4EC3-BBAA-D84B9B679DF7}"/>
              </a:ext>
            </a:extLst>
          </p:cNvPr>
          <p:cNvSpPr txBox="1"/>
          <p:nvPr/>
        </p:nvSpPr>
        <p:spPr>
          <a:xfrm>
            <a:off x="250154" y="1148832"/>
            <a:ext cx="4572000" cy="461665"/>
          </a:xfrm>
          <a:prstGeom prst="rect">
            <a:avLst/>
          </a:prstGeom>
          <a:noFill/>
        </p:spPr>
        <p:txBody>
          <a:bodyPr wrap="square">
            <a:spAutoFit/>
          </a:bodyPr>
          <a:lstStyle/>
          <a:p>
            <a:pPr algn="l"/>
            <a:r>
              <a:rPr lang="en-US" altLang="zh-CN" b="1" i="0">
                <a:solidFill>
                  <a:srgbClr val="161616"/>
                </a:solidFill>
                <a:effectLst/>
                <a:latin typeface="Segoe UI" panose="020B0502040204020203" pitchFamily="34" charset="0"/>
              </a:rPr>
              <a:t>C++ </a:t>
            </a:r>
            <a:r>
              <a:rPr lang="zh-CN" altLang="en-US" b="1" i="0">
                <a:solidFill>
                  <a:srgbClr val="161616"/>
                </a:solidFill>
                <a:effectLst/>
                <a:latin typeface="Segoe UI" panose="020B0502040204020203" pitchFamily="34" charset="0"/>
              </a:rPr>
              <a:t>标准库 </a:t>
            </a:r>
            <a:r>
              <a:rPr lang="en-US" altLang="zh-CN" b="1" i="0">
                <a:solidFill>
                  <a:srgbClr val="161616"/>
                </a:solidFill>
                <a:effectLst/>
                <a:latin typeface="Segoe UI" panose="020B0502040204020203" pitchFamily="34" charset="0"/>
              </a:rPr>
              <a:t>(STL) </a:t>
            </a:r>
          </a:p>
        </p:txBody>
      </p:sp>
      <p:sp>
        <p:nvSpPr>
          <p:cNvPr id="10" name="文本框 9">
            <a:extLst>
              <a:ext uri="{FF2B5EF4-FFF2-40B4-BE49-F238E27FC236}">
                <a16:creationId xmlns:a16="http://schemas.microsoft.com/office/drawing/2014/main" id="{673649EA-A2CA-4FA6-97BB-F0F18627E9EF}"/>
              </a:ext>
            </a:extLst>
          </p:cNvPr>
          <p:cNvSpPr txBox="1"/>
          <p:nvPr/>
        </p:nvSpPr>
        <p:spPr>
          <a:xfrm>
            <a:off x="283732" y="6021288"/>
            <a:ext cx="4538422" cy="461665"/>
          </a:xfrm>
          <a:prstGeom prst="rect">
            <a:avLst/>
          </a:prstGeom>
          <a:noFill/>
        </p:spPr>
        <p:txBody>
          <a:bodyPr wrap="none" rtlCol="0">
            <a:spAutoFit/>
          </a:bodyPr>
          <a:lstStyle/>
          <a:p>
            <a:r>
              <a:rPr lang="zh-CN" altLang="en-US" b="1">
                <a:latin typeface="微软雅黑" panose="020B0503020204020204" pitchFamily="34" charset="-122"/>
                <a:ea typeface="微软雅黑" panose="020B0503020204020204" pitchFamily="34" charset="-122"/>
              </a:rPr>
              <a:t>堆的其它应用</a:t>
            </a:r>
            <a:r>
              <a:rPr lang="en-US" altLang="zh-CN" b="1">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优化</a:t>
            </a:r>
            <a:r>
              <a:rPr lang="en-US" altLang="zh-CN">
                <a:latin typeface="微软雅黑" panose="020B0503020204020204" pitchFamily="34" charset="-122"/>
                <a:ea typeface="微软雅黑" panose="020B0503020204020204" pitchFamily="34" charset="-122"/>
              </a:rPr>
              <a:t>Dijkstra</a:t>
            </a:r>
            <a:r>
              <a:rPr lang="zh-CN" altLang="en-US">
                <a:latin typeface="微软雅黑" panose="020B0503020204020204" pitchFamily="34" charset="-122"/>
                <a:ea typeface="微软雅黑" panose="020B0503020204020204" pitchFamily="34" charset="-122"/>
              </a:rPr>
              <a:t>算法</a:t>
            </a:r>
          </a:p>
        </p:txBody>
      </p:sp>
      <p:pic>
        <p:nvPicPr>
          <p:cNvPr id="11" name="图片 10">
            <a:extLst>
              <a:ext uri="{FF2B5EF4-FFF2-40B4-BE49-F238E27FC236}">
                <a16:creationId xmlns:a16="http://schemas.microsoft.com/office/drawing/2014/main" id="{961968F0-1CAC-48BE-A0A6-3D6BD5190E10}"/>
              </a:ext>
            </a:extLst>
          </p:cNvPr>
          <p:cNvPicPr>
            <a:picLocks noChangeAspect="1"/>
          </p:cNvPicPr>
          <p:nvPr/>
        </p:nvPicPr>
        <p:blipFill>
          <a:blip r:embed="rId3"/>
          <a:stretch>
            <a:fillRect/>
          </a:stretch>
        </p:blipFill>
        <p:spPr>
          <a:xfrm>
            <a:off x="896630" y="1726242"/>
            <a:ext cx="4288267" cy="3371704"/>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A08FB0C-820C-4244-AF28-66009AC91972}"/>
                  </a:ext>
                </a:extLst>
              </p:cNvPr>
              <p:cNvSpPr txBox="1"/>
              <p:nvPr/>
            </p:nvSpPr>
            <p:spPr>
              <a:xfrm>
                <a:off x="5399584" y="2348880"/>
                <a:ext cx="3744416" cy="86260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sym typeface="+mn-ea"/>
                  </a:rPr>
                  <a:t>时间复杂</a:t>
                </a:r>
                <a:r>
                  <a:rPr lang="zh-CN" altLang="en-US" sz="2400">
                    <a:latin typeface="微软雅黑" panose="020B0503020204020204" pitchFamily="34" charset="-122"/>
                    <a:ea typeface="微软雅黑" panose="020B0503020204020204" pitchFamily="34" charset="-122"/>
                    <a:sym typeface="+mn-ea"/>
                  </a:rPr>
                  <a:t>度</a:t>
                </a:r>
                <a:r>
                  <a:rPr lang="en-US" altLang="zh-CN" sz="2400">
                    <a:latin typeface="微软雅黑" panose="020B0503020204020204" pitchFamily="34" charset="-122"/>
                    <a:ea typeface="微软雅黑" panose="020B0503020204020204" pitchFamily="34" charset="-122"/>
                    <a:sym typeface="+mn-ea"/>
                  </a:rPr>
                  <a:t>:  </a:t>
                </a:r>
                <a:r>
                  <a:rPr lang="en-US" altLang="zh-CN" sz="2400">
                    <a:sym typeface="+mn-ea"/>
                  </a:rPr>
                  <a:t>O</a:t>
                </a:r>
                <a:r>
                  <a:rPr lang="en-US" altLang="zh-CN" sz="2400" dirty="0">
                    <a:sym typeface="+mn-ea"/>
                  </a:rPr>
                  <a:t>(n</a:t>
                </a:r>
                <a14:m>
                  <m:oMath xmlns:m="http://schemas.openxmlformats.org/officeDocument/2006/math">
                    <m:r>
                      <a:rPr lang="en-US" altLang="zh-CN" sz="2400" b="0" i="1" dirty="0" smtClean="0">
                        <a:latin typeface="Cambria Math" panose="02040503050406030204" pitchFamily="18" charset="0"/>
                        <a:cs typeface="Cambria Math" panose="02040503050406030204" charset="0"/>
                      </a:rPr>
                      <m:t>𝑙𝑜𝑔</m:t>
                    </m:r>
                    <m:r>
                      <m:rPr>
                        <m:sty m:val="p"/>
                      </m:rPr>
                      <a:rPr lang="en-US" altLang="zh-CN" i="1" dirty="0">
                        <a:latin typeface="Cambria Math" panose="02040503050406030204" pitchFamily="18" charset="0"/>
                        <a:cs typeface="Cambria Math" panose="02040503050406030204" charset="0"/>
                      </a:rPr>
                      <m:t>n</m:t>
                    </m:r>
                  </m:oMath>
                </a14:m>
                <a:r>
                  <a:rPr lang="en-US" altLang="zh-CN" sz="2400">
                    <a:sym typeface="+mn-ea"/>
                  </a:rPr>
                  <a:t>)      </a:t>
                </a:r>
              </a:p>
              <a:p>
                <a:r>
                  <a:rPr lang="zh-CN" altLang="en-US" sz="2400">
                    <a:latin typeface="微软雅黑" panose="020B0503020204020204" pitchFamily="34" charset="-122"/>
                    <a:ea typeface="微软雅黑" panose="020B0503020204020204" pitchFamily="34" charset="-122"/>
                    <a:sym typeface="+mn-ea"/>
                  </a:rPr>
                  <a:t>空间</a:t>
                </a:r>
                <a:r>
                  <a:rPr lang="zh-CN" altLang="en-US" sz="2400" dirty="0">
                    <a:latin typeface="微软雅黑" panose="020B0503020204020204" pitchFamily="34" charset="-122"/>
                    <a:ea typeface="微软雅黑" panose="020B0503020204020204" pitchFamily="34" charset="-122"/>
                    <a:sym typeface="+mn-ea"/>
                  </a:rPr>
                  <a:t>复杂</a:t>
                </a:r>
                <a:r>
                  <a:rPr lang="zh-CN" altLang="en-US" sz="2400">
                    <a:latin typeface="微软雅黑" panose="020B0503020204020204" pitchFamily="34" charset="-122"/>
                    <a:ea typeface="微软雅黑" panose="020B0503020204020204" pitchFamily="34" charset="-122"/>
                    <a:sym typeface="+mn-ea"/>
                  </a:rPr>
                  <a:t>度</a:t>
                </a:r>
                <a:r>
                  <a:rPr lang="en-US" altLang="zh-CN" sz="2400">
                    <a:latin typeface="微软雅黑" panose="020B0503020204020204" pitchFamily="34" charset="-122"/>
                    <a:ea typeface="微软雅黑" panose="020B0503020204020204" pitchFamily="34" charset="-122"/>
                    <a:sym typeface="+mn-ea"/>
                  </a:rPr>
                  <a:t>:  </a:t>
                </a:r>
                <a:r>
                  <a:rPr lang="en-US" altLang="zh-CN" sz="2400">
                    <a:sym typeface="+mn-ea"/>
                  </a:rPr>
                  <a:t>O(n)</a:t>
                </a:r>
                <a:endParaRPr lang="en-US" altLang="zh-CN" sz="2400" dirty="0">
                  <a:sym typeface="+mn-ea"/>
                </a:endParaRPr>
              </a:p>
            </p:txBody>
          </p:sp>
        </mc:Choice>
        <mc:Fallback xmlns="">
          <p:sp>
            <p:nvSpPr>
              <p:cNvPr id="13" name="文本框 12">
                <a:extLst>
                  <a:ext uri="{FF2B5EF4-FFF2-40B4-BE49-F238E27FC236}">
                    <a16:creationId xmlns:a16="http://schemas.microsoft.com/office/drawing/2014/main" id="{1A08FB0C-820C-4244-AF28-66009AC91972}"/>
                  </a:ext>
                </a:extLst>
              </p:cNvPr>
              <p:cNvSpPr txBox="1">
                <a:spLocks noRot="1" noChangeAspect="1" noMove="1" noResize="1" noEditPoints="1" noAdjustHandles="1" noChangeArrowheads="1" noChangeShapeType="1" noTextEdit="1"/>
              </p:cNvSpPr>
              <p:nvPr/>
            </p:nvSpPr>
            <p:spPr>
              <a:xfrm>
                <a:off x="5399584" y="2348880"/>
                <a:ext cx="3744416" cy="862608"/>
              </a:xfrm>
              <a:prstGeom prst="rect">
                <a:avLst/>
              </a:prstGeom>
              <a:blipFill>
                <a:blip r:embed="rId4"/>
                <a:stretch>
                  <a:fillRect l="-2606" t="-5634" b="-11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42173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pPr eaLnBrk="1" hangingPunct="1"/>
            <a:r>
              <a:rPr lang="zh-CN" altLang="en-US"/>
              <a:t>交换排序</a:t>
            </a:r>
          </a:p>
        </p:txBody>
      </p:sp>
      <p:sp>
        <p:nvSpPr>
          <p:cNvPr id="135171" name="内容占位符 2"/>
          <p:cNvSpPr>
            <a:spLocks noGrp="1"/>
          </p:cNvSpPr>
          <p:nvPr>
            <p:ph type="body" idx="1"/>
          </p:nvPr>
        </p:nvSpPr>
        <p:spPr/>
        <p:txBody>
          <a:bodyPr/>
          <a:lstStyle/>
          <a:p>
            <a:pPr marL="109537" eaLnBrk="1" hangingPunct="1">
              <a:spcAft>
                <a:spcPts val="1200"/>
              </a:spcAft>
            </a:pPr>
            <a:endParaRPr lang="zh-CN" altLang="en-US" dirty="0">
              <a:latin typeface="宋体" panose="02010600030101010101" pitchFamily="2" charset="-122"/>
            </a:endParaRPr>
          </a:p>
        </p:txBody>
      </p:sp>
      <p:sp>
        <p:nvSpPr>
          <p:cNvPr id="3" name="灯片编号占位符 2">
            <a:extLst>
              <a:ext uri="{FF2B5EF4-FFF2-40B4-BE49-F238E27FC236}">
                <a16:creationId xmlns:a16="http://schemas.microsoft.com/office/drawing/2014/main" id="{A4E562A0-13EA-40E0-8C16-B89EDD1720FC}"/>
              </a:ext>
            </a:extLst>
          </p:cNvPr>
          <p:cNvSpPr>
            <a:spLocks noGrp="1"/>
          </p:cNvSpPr>
          <p:nvPr>
            <p:ph type="sldNum" sz="quarter" idx="12"/>
          </p:nvPr>
        </p:nvSpPr>
        <p:spPr/>
        <p:txBody>
          <a:bodyPr/>
          <a:lstStyle/>
          <a:p>
            <a:pPr>
              <a:defRPr/>
            </a:pPr>
            <a:fld id="{43DBC970-2AB4-4F66-9048-09903CE5118A}" type="slidenum">
              <a:rPr lang="en-US" altLang="zh-CN" smtClean="0"/>
              <a:pPr>
                <a:defRPr/>
              </a:pPr>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451304" y="1340768"/>
            <a:ext cx="8692696" cy="1066800"/>
          </a:xfrm>
        </p:spPr>
        <p:txBody>
          <a:bodyPr/>
          <a:lstStyle/>
          <a:p>
            <a:pPr eaLnBrk="1" hangingPunct="1"/>
            <a:r>
              <a:rPr lang="zh-CN" altLang="en-US" dirty="0"/>
              <a:t>交换排序的基本思想</a:t>
            </a:r>
          </a:p>
        </p:txBody>
      </p:sp>
      <p:sp>
        <p:nvSpPr>
          <p:cNvPr id="135171" name="内容占位符 2"/>
          <p:cNvSpPr>
            <a:spLocks noGrp="1"/>
          </p:cNvSpPr>
          <p:nvPr>
            <p:ph idx="1"/>
          </p:nvPr>
        </p:nvSpPr>
        <p:spPr>
          <a:xfrm>
            <a:off x="402926" y="2620276"/>
            <a:ext cx="8338148" cy="1857375"/>
          </a:xfrm>
        </p:spPr>
        <p:txBody>
          <a:bodyPr/>
          <a:lstStyle/>
          <a:p>
            <a:pPr eaLnBrk="1" hangingPunct="1">
              <a:lnSpc>
                <a:spcPct val="150000"/>
              </a:lnSpc>
              <a:spcAft>
                <a:spcPts val="1200"/>
              </a:spcAft>
            </a:pPr>
            <a:r>
              <a:rPr lang="zh-CN" altLang="en-US" dirty="0">
                <a:latin typeface="宋体" panose="02010600030101010101" pitchFamily="2" charset="-122"/>
              </a:rPr>
              <a:t>两两比较待排序序列中的元素，并交换不满足顺序要求的各对元素，直到全部满足顺序要求为止。</a:t>
            </a:r>
          </a:p>
        </p:txBody>
      </p:sp>
      <p:sp>
        <p:nvSpPr>
          <p:cNvPr id="3" name="灯片编号占位符 2">
            <a:extLst>
              <a:ext uri="{FF2B5EF4-FFF2-40B4-BE49-F238E27FC236}">
                <a16:creationId xmlns:a16="http://schemas.microsoft.com/office/drawing/2014/main" id="{E575BD1E-F439-4495-A891-E5B4AF190D71}"/>
              </a:ext>
            </a:extLst>
          </p:cNvPr>
          <p:cNvSpPr>
            <a:spLocks noGrp="1"/>
          </p:cNvSpPr>
          <p:nvPr>
            <p:ph type="sldNum" sz="quarter" idx="12"/>
          </p:nvPr>
        </p:nvSpPr>
        <p:spPr/>
        <p:txBody>
          <a:bodyPr/>
          <a:lstStyle/>
          <a:p>
            <a:pPr>
              <a:defRPr/>
            </a:pPr>
            <a:fld id="{CE1FE2A4-74F4-47C4-8584-9852550605CF}" type="slidenum">
              <a:rPr lang="en-US" altLang="zh-CN" smtClean="0"/>
              <a:pPr>
                <a:defRPr/>
              </a:pPr>
              <a:t>114</a:t>
            </a:fld>
            <a:endParaRPr lang="en-US" altLang="zh-CN"/>
          </a:p>
        </p:txBody>
      </p:sp>
    </p:spTree>
    <p:extLst>
      <p:ext uri="{BB962C8B-B14F-4D97-AF65-F5344CB8AC3E}">
        <p14:creationId xmlns:p14="http://schemas.microsoft.com/office/powerpoint/2010/main" val="9378887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227806" y="38101"/>
            <a:ext cx="10975975" cy="1301750"/>
          </a:xfrm>
        </p:spPr>
        <p:txBody>
          <a:bodyPr/>
          <a:lstStyle/>
          <a:p>
            <a:pPr eaLnBrk="1" hangingPunct="1"/>
            <a:r>
              <a:rPr lang="zh-CN" altLang="en-US" dirty="0">
                <a:solidFill>
                  <a:srgbClr val="FFFF00"/>
                </a:solidFill>
              </a:rPr>
              <a:t>最简单的交换排序方法</a:t>
            </a:r>
            <a:r>
              <a:rPr lang="en-US" altLang="zh-CN" dirty="0">
                <a:solidFill>
                  <a:srgbClr val="FFFF00"/>
                </a:solidFill>
              </a:rPr>
              <a:t>——</a:t>
            </a:r>
            <a:r>
              <a:rPr lang="zh-CN" altLang="en-US" dirty="0">
                <a:solidFill>
                  <a:srgbClr val="FFFF00"/>
                </a:solidFill>
              </a:rPr>
              <a:t>起泡排序</a:t>
            </a:r>
          </a:p>
        </p:txBody>
      </p:sp>
      <p:sp>
        <p:nvSpPr>
          <p:cNvPr id="136195" name="内容占位符 2"/>
          <p:cNvSpPr>
            <a:spLocks noGrp="1"/>
          </p:cNvSpPr>
          <p:nvPr>
            <p:ph idx="1"/>
          </p:nvPr>
        </p:nvSpPr>
        <p:spPr>
          <a:xfrm>
            <a:off x="76745" y="1052736"/>
            <a:ext cx="10975975" cy="587375"/>
          </a:xfrm>
        </p:spPr>
        <p:txBody>
          <a:bodyPr/>
          <a:lstStyle/>
          <a:p>
            <a:pPr eaLnBrk="1" hangingPunct="1">
              <a:spcAft>
                <a:spcPts val="1200"/>
              </a:spcAft>
            </a:pPr>
            <a:r>
              <a:rPr lang="zh-CN" altLang="en-US" dirty="0">
                <a:latin typeface="宋体" panose="02010600030101010101" pitchFamily="2" charset="-122"/>
              </a:rPr>
              <a:t>起泡排序举例：对整数序列 </a:t>
            </a:r>
            <a:r>
              <a:rPr lang="en-US" altLang="zh-CN" dirty="0">
                <a:latin typeface="宋体" panose="02010600030101010101" pitchFamily="2" charset="-122"/>
              </a:rPr>
              <a:t>8 5 2 4 3 </a:t>
            </a:r>
            <a:r>
              <a:rPr lang="zh-CN" altLang="en-US" dirty="0">
                <a:latin typeface="宋体" panose="02010600030101010101" pitchFamily="2" charset="-122"/>
              </a:rPr>
              <a:t>按升序排序</a:t>
            </a:r>
          </a:p>
        </p:txBody>
      </p:sp>
      <p:sp>
        <p:nvSpPr>
          <p:cNvPr id="136197" name="Rectangle 4"/>
          <p:cNvSpPr>
            <a:spLocks noChangeArrowheads="1"/>
          </p:cNvSpPr>
          <p:nvPr/>
        </p:nvSpPr>
        <p:spPr bwMode="auto">
          <a:xfrm>
            <a:off x="2338611" y="1628800"/>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8</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5</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2</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4</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3</a:t>
            </a:r>
          </a:p>
        </p:txBody>
      </p:sp>
      <p:sp>
        <p:nvSpPr>
          <p:cNvPr id="136198" name="Rectangle 5"/>
          <p:cNvSpPr>
            <a:spLocks noChangeArrowheads="1"/>
          </p:cNvSpPr>
          <p:nvPr/>
        </p:nvSpPr>
        <p:spPr bwMode="auto">
          <a:xfrm>
            <a:off x="28720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5</a:t>
            </a:r>
          </a:p>
        </p:txBody>
      </p:sp>
      <p:sp>
        <p:nvSpPr>
          <p:cNvPr id="136199" name="Rectangle 6"/>
          <p:cNvSpPr>
            <a:spLocks noChangeArrowheads="1"/>
          </p:cNvSpPr>
          <p:nvPr/>
        </p:nvSpPr>
        <p:spPr bwMode="auto">
          <a:xfrm>
            <a:off x="28720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0" name="Rectangle 7"/>
          <p:cNvSpPr>
            <a:spLocks noChangeArrowheads="1"/>
          </p:cNvSpPr>
          <p:nvPr/>
        </p:nvSpPr>
        <p:spPr bwMode="auto">
          <a:xfrm>
            <a:off x="28720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1" name="Rectangle 8"/>
          <p:cNvSpPr>
            <a:spLocks noChangeArrowheads="1"/>
          </p:cNvSpPr>
          <p:nvPr/>
        </p:nvSpPr>
        <p:spPr bwMode="auto">
          <a:xfrm>
            <a:off x="28720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2" name="Rectangle 9"/>
          <p:cNvSpPr>
            <a:spLocks noChangeArrowheads="1"/>
          </p:cNvSpPr>
          <p:nvPr/>
        </p:nvSpPr>
        <p:spPr bwMode="auto">
          <a:xfrm>
            <a:off x="28720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3" name="Rectangle 10"/>
          <p:cNvSpPr>
            <a:spLocks noChangeArrowheads="1"/>
          </p:cNvSpPr>
          <p:nvPr/>
        </p:nvSpPr>
        <p:spPr bwMode="auto">
          <a:xfrm>
            <a:off x="34054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4" name="Rectangle 11"/>
          <p:cNvSpPr>
            <a:spLocks noChangeArrowheads="1"/>
          </p:cNvSpPr>
          <p:nvPr/>
        </p:nvSpPr>
        <p:spPr bwMode="auto">
          <a:xfrm>
            <a:off x="34054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5" name="Rectangle 12"/>
          <p:cNvSpPr>
            <a:spLocks noChangeArrowheads="1"/>
          </p:cNvSpPr>
          <p:nvPr/>
        </p:nvSpPr>
        <p:spPr bwMode="auto">
          <a:xfrm>
            <a:off x="34054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6" name="Rectangle 13"/>
          <p:cNvSpPr>
            <a:spLocks noChangeArrowheads="1"/>
          </p:cNvSpPr>
          <p:nvPr/>
        </p:nvSpPr>
        <p:spPr bwMode="auto">
          <a:xfrm>
            <a:off x="3375249" y="34703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07" name="Rectangle 14"/>
          <p:cNvSpPr>
            <a:spLocks noChangeArrowheads="1"/>
          </p:cNvSpPr>
          <p:nvPr/>
        </p:nvSpPr>
        <p:spPr bwMode="auto">
          <a:xfrm>
            <a:off x="34054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8" name="Rectangle 15"/>
          <p:cNvSpPr>
            <a:spLocks noChangeArrowheads="1"/>
          </p:cNvSpPr>
          <p:nvPr/>
        </p:nvSpPr>
        <p:spPr bwMode="auto">
          <a:xfrm>
            <a:off x="39388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9" name="Rectangle 16"/>
          <p:cNvSpPr>
            <a:spLocks noChangeArrowheads="1"/>
          </p:cNvSpPr>
          <p:nvPr/>
        </p:nvSpPr>
        <p:spPr bwMode="auto">
          <a:xfrm>
            <a:off x="39388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10" name="Rectangle 17"/>
          <p:cNvSpPr>
            <a:spLocks noChangeArrowheads="1"/>
          </p:cNvSpPr>
          <p:nvPr/>
        </p:nvSpPr>
        <p:spPr bwMode="auto">
          <a:xfrm>
            <a:off x="39388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1" name="Rectangle 18"/>
          <p:cNvSpPr>
            <a:spLocks noChangeArrowheads="1"/>
          </p:cNvSpPr>
          <p:nvPr/>
        </p:nvSpPr>
        <p:spPr bwMode="auto">
          <a:xfrm>
            <a:off x="39388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2" name="Rectangle 19"/>
          <p:cNvSpPr>
            <a:spLocks noChangeArrowheads="1"/>
          </p:cNvSpPr>
          <p:nvPr/>
        </p:nvSpPr>
        <p:spPr bwMode="auto">
          <a:xfrm>
            <a:off x="39388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3" name="Rectangle 20"/>
          <p:cNvSpPr>
            <a:spLocks noChangeArrowheads="1"/>
          </p:cNvSpPr>
          <p:nvPr/>
        </p:nvSpPr>
        <p:spPr bwMode="auto">
          <a:xfrm>
            <a:off x="44722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14" name="Rectangle 21"/>
          <p:cNvSpPr>
            <a:spLocks noChangeArrowheads="1"/>
          </p:cNvSpPr>
          <p:nvPr/>
        </p:nvSpPr>
        <p:spPr bwMode="auto">
          <a:xfrm>
            <a:off x="44722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C8C8"/>
                </a:solidFill>
                <a:latin typeface="Times New Roman" panose="02020603050405020304" pitchFamily="18" charset="0"/>
                <a:ea typeface="隶书" panose="02010509060101010101" pitchFamily="49" charset="-122"/>
              </a:rPr>
              <a:t>3</a:t>
            </a:r>
          </a:p>
        </p:txBody>
      </p:sp>
      <p:sp>
        <p:nvSpPr>
          <p:cNvPr id="136215" name="Rectangle 22"/>
          <p:cNvSpPr>
            <a:spLocks noChangeArrowheads="1"/>
          </p:cNvSpPr>
          <p:nvPr/>
        </p:nvSpPr>
        <p:spPr bwMode="auto">
          <a:xfrm>
            <a:off x="44722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6" name="Rectangle 23"/>
          <p:cNvSpPr>
            <a:spLocks noChangeArrowheads="1"/>
          </p:cNvSpPr>
          <p:nvPr/>
        </p:nvSpPr>
        <p:spPr bwMode="auto">
          <a:xfrm>
            <a:off x="44722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7" name="Rectangle 24"/>
          <p:cNvSpPr>
            <a:spLocks noChangeArrowheads="1"/>
          </p:cNvSpPr>
          <p:nvPr/>
        </p:nvSpPr>
        <p:spPr bwMode="auto">
          <a:xfrm>
            <a:off x="44722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8" name="Rectangle 25"/>
          <p:cNvSpPr>
            <a:spLocks noChangeArrowheads="1"/>
          </p:cNvSpPr>
          <p:nvPr/>
        </p:nvSpPr>
        <p:spPr bwMode="auto">
          <a:xfrm>
            <a:off x="1952848" y="1692299"/>
            <a:ext cx="2946400" cy="276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61" name="Text Box 26"/>
          <p:cNvSpPr txBox="1">
            <a:spLocks noChangeArrowheads="1"/>
          </p:cNvSpPr>
          <p:nvPr/>
        </p:nvSpPr>
        <p:spPr bwMode="auto">
          <a:xfrm>
            <a:off x="2308448" y="4537100"/>
            <a:ext cx="381000" cy="1069975"/>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dirty="0">
                <a:solidFill>
                  <a:schemeClr val="accent4">
                    <a:lumMod val="50000"/>
                  </a:schemeClr>
                </a:solidFill>
                <a:ea typeface="宋体" charset="-122"/>
              </a:rPr>
              <a:t>初始状态</a:t>
            </a:r>
          </a:p>
        </p:txBody>
      </p:sp>
      <p:sp>
        <p:nvSpPr>
          <p:cNvPr id="70" name="Text Box 27"/>
          <p:cNvSpPr txBox="1">
            <a:spLocks noChangeArrowheads="1"/>
          </p:cNvSpPr>
          <p:nvPr/>
        </p:nvSpPr>
        <p:spPr bwMode="auto">
          <a:xfrm>
            <a:off x="2800573" y="4548212"/>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第一趟结果</a:t>
            </a:r>
          </a:p>
        </p:txBody>
      </p:sp>
      <p:sp>
        <p:nvSpPr>
          <p:cNvPr id="71" name="Text Box 28"/>
          <p:cNvSpPr txBox="1">
            <a:spLocks noChangeArrowheads="1"/>
          </p:cNvSpPr>
          <p:nvPr/>
        </p:nvSpPr>
        <p:spPr bwMode="auto">
          <a:xfrm>
            <a:off x="33339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第二趟结果</a:t>
            </a:r>
          </a:p>
        </p:txBody>
      </p:sp>
      <p:sp>
        <p:nvSpPr>
          <p:cNvPr id="72" name="Text Box 29"/>
          <p:cNvSpPr txBox="1">
            <a:spLocks noChangeArrowheads="1"/>
          </p:cNvSpPr>
          <p:nvPr/>
        </p:nvSpPr>
        <p:spPr bwMode="auto">
          <a:xfrm>
            <a:off x="38673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第三趟结果</a:t>
            </a:r>
          </a:p>
        </p:txBody>
      </p:sp>
      <p:sp>
        <p:nvSpPr>
          <p:cNvPr id="73" name="Text Box 30"/>
          <p:cNvSpPr txBox="1">
            <a:spLocks noChangeArrowheads="1"/>
          </p:cNvSpPr>
          <p:nvPr/>
        </p:nvSpPr>
        <p:spPr bwMode="auto">
          <a:xfrm>
            <a:off x="44007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第四趟结果</a:t>
            </a:r>
          </a:p>
        </p:txBody>
      </p:sp>
      <p:sp>
        <p:nvSpPr>
          <p:cNvPr id="75" name="Text Box 31"/>
          <p:cNvSpPr txBox="1">
            <a:spLocks noChangeArrowheads="1"/>
          </p:cNvSpPr>
          <p:nvPr/>
        </p:nvSpPr>
        <p:spPr bwMode="auto">
          <a:xfrm>
            <a:off x="773337" y="1957412"/>
            <a:ext cx="609600" cy="2308225"/>
          </a:xfrm>
          <a:prstGeom prst="rect">
            <a:avLst/>
          </a:prstGeom>
          <a:noFill/>
          <a:ln>
            <a:noFill/>
          </a:ln>
        </p:spPr>
        <p:txBody>
          <a:bodyPr>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50000"/>
              </a:spcBef>
              <a:defRPr/>
            </a:pPr>
            <a:r>
              <a:rPr lang="zh-CN" altLang="en-US" b="0" dirty="0">
                <a:solidFill>
                  <a:schemeClr val="accent6">
                    <a:lumMod val="50000"/>
                  </a:schemeClr>
                </a:solidFill>
              </a:rPr>
              <a:t>小的逐渐上升</a:t>
            </a:r>
          </a:p>
        </p:txBody>
      </p:sp>
      <p:sp>
        <p:nvSpPr>
          <p:cNvPr id="76" name="Line 32"/>
          <p:cNvSpPr>
            <a:spLocks noChangeShapeType="1"/>
          </p:cNvSpPr>
          <p:nvPr/>
        </p:nvSpPr>
        <p:spPr bwMode="auto">
          <a:xfrm flipV="1">
            <a:off x="1470248" y="1870099"/>
            <a:ext cx="0" cy="2438400"/>
          </a:xfrm>
          <a:prstGeom prst="line">
            <a:avLst/>
          </a:prstGeom>
          <a:noFill/>
          <a:ln w="12700">
            <a:solidFill>
              <a:schemeClr val="accent6">
                <a:lumMod val="50000"/>
              </a:schemeClr>
            </a:solidFill>
            <a:round/>
            <a:headEnd type="none" w="sm" len="sm"/>
            <a:tailEnd type="stealth" w="lg" len="lg"/>
          </a:ln>
        </p:spPr>
        <p:txBody>
          <a:bodyPr wrap="none" anchor="ctr"/>
          <a:lstStyle/>
          <a:p>
            <a:pPr eaLnBrk="1" hangingPunct="1">
              <a:defRPr/>
            </a:pPr>
            <a:endParaRPr lang="zh-CN" altLang="en-US">
              <a:ea typeface="隶书" pitchFamily="49" charset="-122"/>
            </a:endParaRPr>
          </a:p>
        </p:txBody>
      </p:sp>
      <p:sp>
        <p:nvSpPr>
          <p:cNvPr id="136226" name="Line 33"/>
          <p:cNvSpPr>
            <a:spLocks noChangeShapeType="1"/>
          </p:cNvSpPr>
          <p:nvPr/>
        </p:nvSpPr>
        <p:spPr bwMode="auto">
          <a:xfrm flipV="1">
            <a:off x="4823048" y="3013099"/>
            <a:ext cx="1447800" cy="1219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7" name="Line 34"/>
          <p:cNvSpPr>
            <a:spLocks noChangeShapeType="1"/>
          </p:cNvSpPr>
          <p:nvPr/>
        </p:nvSpPr>
        <p:spPr bwMode="auto">
          <a:xfrm flipV="1">
            <a:off x="4823048" y="3013099"/>
            <a:ext cx="1447800" cy="6858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8" name="Line 35"/>
          <p:cNvSpPr>
            <a:spLocks noChangeShapeType="1"/>
          </p:cNvSpPr>
          <p:nvPr/>
        </p:nvSpPr>
        <p:spPr bwMode="auto">
          <a:xfrm flipV="1">
            <a:off x="4823048" y="3013099"/>
            <a:ext cx="1447800" cy="76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9" name="Line 36"/>
          <p:cNvSpPr>
            <a:spLocks noChangeShapeType="1"/>
          </p:cNvSpPr>
          <p:nvPr/>
        </p:nvSpPr>
        <p:spPr bwMode="auto">
          <a:xfrm>
            <a:off x="4823048" y="2555899"/>
            <a:ext cx="1447800" cy="457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0" name="Text Box 37"/>
          <p:cNvSpPr txBox="1">
            <a:spLocks noChangeArrowheads="1"/>
          </p:cNvSpPr>
          <p:nvPr/>
        </p:nvSpPr>
        <p:spPr bwMode="auto">
          <a:xfrm>
            <a:off x="6270848" y="1735062"/>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50000"/>
              </a:spcBef>
              <a:buClrTx/>
              <a:buFontTx/>
              <a:buNone/>
            </a:pPr>
            <a:r>
              <a:rPr lang="zh-CN" altLang="en-US" dirty="0">
                <a:solidFill>
                  <a:srgbClr val="3366FF"/>
                </a:solidFill>
                <a:latin typeface="Times New Roman" panose="02020603050405020304" pitchFamily="18" charset="0"/>
                <a:ea typeface="宋体" panose="02010600030101010101" pitchFamily="2" charset="-122"/>
              </a:rPr>
              <a:t>每趟沉下一个最大的</a:t>
            </a:r>
          </a:p>
        </p:txBody>
      </p:sp>
      <p:sp>
        <p:nvSpPr>
          <p:cNvPr id="3" name="灯片编号占位符 2">
            <a:extLst>
              <a:ext uri="{FF2B5EF4-FFF2-40B4-BE49-F238E27FC236}">
                <a16:creationId xmlns:a16="http://schemas.microsoft.com/office/drawing/2014/main" id="{D59D9E92-84A7-45D2-AF9B-4904AAA55983}"/>
              </a:ext>
            </a:extLst>
          </p:cNvPr>
          <p:cNvSpPr>
            <a:spLocks noGrp="1"/>
          </p:cNvSpPr>
          <p:nvPr>
            <p:ph type="sldNum" sz="quarter" idx="12"/>
          </p:nvPr>
        </p:nvSpPr>
        <p:spPr/>
        <p:txBody>
          <a:bodyPr/>
          <a:lstStyle/>
          <a:p>
            <a:pPr>
              <a:defRPr/>
            </a:pPr>
            <a:fld id="{CE1FE2A4-74F4-47C4-8584-9852550605CF}" type="slidenum">
              <a:rPr lang="en-US" altLang="zh-CN" smtClean="0"/>
              <a:pPr>
                <a:defRPr/>
              </a:pPr>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208305" y="129952"/>
            <a:ext cx="8990547" cy="1066800"/>
          </a:xfrm>
        </p:spPr>
        <p:txBody>
          <a:bodyPr/>
          <a:lstStyle/>
          <a:p>
            <a:pPr eaLnBrk="1" hangingPunct="1"/>
            <a:r>
              <a:rPr lang="zh-CN" altLang="en-US">
                <a:solidFill>
                  <a:srgbClr val="FFFF00"/>
                </a:solidFill>
              </a:rPr>
              <a:t>最简单的交换排序方法</a:t>
            </a:r>
            <a:r>
              <a:rPr lang="en-US" altLang="zh-CN">
                <a:solidFill>
                  <a:srgbClr val="FFFF00"/>
                </a:solidFill>
              </a:rPr>
              <a:t>——</a:t>
            </a:r>
            <a:r>
              <a:rPr lang="zh-CN" altLang="en-US">
                <a:solidFill>
                  <a:srgbClr val="FFFF00"/>
                </a:solidFill>
              </a:rPr>
              <a:t>起泡排序</a:t>
            </a:r>
          </a:p>
        </p:txBody>
      </p:sp>
      <p:sp>
        <p:nvSpPr>
          <p:cNvPr id="137219" name="内容占位符 2"/>
          <p:cNvSpPr>
            <a:spLocks noGrp="1"/>
          </p:cNvSpPr>
          <p:nvPr>
            <p:ph idx="1"/>
          </p:nvPr>
        </p:nvSpPr>
        <p:spPr>
          <a:xfrm>
            <a:off x="133697" y="1124495"/>
            <a:ext cx="8801998" cy="4176713"/>
          </a:xfrm>
        </p:spPr>
        <p:txBody>
          <a:bodyPr/>
          <a:lstStyle/>
          <a:p>
            <a:pPr eaLnBrk="1" hangingPunct="1">
              <a:spcAft>
                <a:spcPts val="1200"/>
              </a:spcAft>
            </a:pPr>
            <a:r>
              <a:rPr lang="zh-CN" altLang="en-US" dirty="0">
                <a:latin typeface="宋体" panose="02010600030101010101" pitchFamily="2" charset="-122"/>
              </a:rPr>
              <a:t>对具有</a:t>
            </a:r>
            <a:r>
              <a:rPr lang="en-US" altLang="zh-CN" dirty="0">
                <a:latin typeface="Times New Roman" panose="02020603050405020304" pitchFamily="18" charset="0"/>
                <a:cs typeface="Times New Roman" panose="02020603050405020304" pitchFamily="18" charset="0"/>
              </a:rPr>
              <a:t>n</a:t>
            </a:r>
            <a:r>
              <a:rPr lang="zh-CN" altLang="en-US" dirty="0">
                <a:latin typeface="宋体" panose="02010600030101010101" pitchFamily="2" charset="-122"/>
                <a:cs typeface="Times New Roman" panose="02020603050405020304" pitchFamily="18" charset="0"/>
              </a:rPr>
              <a:t>个元素的序列按升序进行起泡排序的步骤：</a:t>
            </a:r>
          </a:p>
          <a:p>
            <a:pPr lvl="1" eaLnBrk="1" hangingPunct="1">
              <a:spcAft>
                <a:spcPts val="1200"/>
              </a:spcAft>
            </a:pPr>
            <a:r>
              <a:rPr lang="zh-CN" altLang="en-US" sz="2400" dirty="0">
                <a:latin typeface="宋体" panose="02010600030101010101" pitchFamily="2" charset="-122"/>
                <a:cs typeface="Times New Roman" panose="02020603050405020304" pitchFamily="18" charset="0"/>
              </a:rPr>
              <a:t>首先将第一个元素与第二个元素进行比较，若为逆序，</a:t>
            </a:r>
            <a:r>
              <a:rPr lang="zh-CN" altLang="en-US" sz="2400" dirty="0">
                <a:latin typeface="宋体" panose="02010600030101010101" pitchFamily="2" charset="-122"/>
              </a:rPr>
              <a:t>则将两元素交换。然后比较第二、第三个元素，依次类推，直到第</a:t>
            </a:r>
            <a:r>
              <a:rPr lang="en-US" altLang="zh-CN" sz="2400" dirty="0">
                <a:latin typeface="Times New Roman" panose="02020603050405020304" pitchFamily="18" charset="0"/>
              </a:rPr>
              <a:t>n-1</a:t>
            </a:r>
            <a:r>
              <a:rPr lang="zh-CN" altLang="en-US" sz="2400" dirty="0">
                <a:latin typeface="宋体" panose="02010600030101010101" pitchFamily="2" charset="-122"/>
              </a:rPr>
              <a:t>和第</a:t>
            </a:r>
            <a:r>
              <a:rPr lang="en-US" altLang="zh-CN" sz="2400" dirty="0">
                <a:latin typeface="Times New Roman" panose="02020603050405020304" pitchFamily="18" charset="0"/>
              </a:rPr>
              <a:t>n</a:t>
            </a:r>
            <a:r>
              <a:rPr lang="zh-CN" altLang="en-US" sz="2400" dirty="0">
                <a:latin typeface="宋体" panose="02010600030101010101" pitchFamily="2" charset="-122"/>
              </a:rPr>
              <a:t>个元素进行了比较和交换。此过程称为第一趟起泡排序。经过第一趟，最大的元素便被交换到第</a:t>
            </a:r>
            <a:r>
              <a:rPr lang="en-US" altLang="zh-CN" sz="2400" dirty="0">
                <a:latin typeface="Times New Roman" panose="02020603050405020304" pitchFamily="18" charset="0"/>
              </a:rPr>
              <a:t>n</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对前</a:t>
            </a:r>
            <a:r>
              <a:rPr lang="en-US" altLang="zh-CN" sz="2400" dirty="0">
                <a:latin typeface="Times New Roman" panose="02020603050405020304" pitchFamily="18" charset="0"/>
              </a:rPr>
              <a:t>n-1</a:t>
            </a:r>
            <a:r>
              <a:rPr lang="zh-CN" altLang="en-US" sz="2400" dirty="0">
                <a:latin typeface="宋体" panose="02010600030101010101" pitchFamily="2" charset="-122"/>
              </a:rPr>
              <a:t>个元素进行第二趟起泡排序，将其中最大元素交换到第</a:t>
            </a:r>
            <a:r>
              <a:rPr lang="en-US" altLang="zh-CN" sz="2400" dirty="0">
                <a:latin typeface="Times New Roman" panose="02020603050405020304" pitchFamily="18" charset="0"/>
              </a:rPr>
              <a:t>n-1</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如此继续，直到某一趟排序未发生任何交换时，排序完毕。对</a:t>
            </a:r>
            <a:r>
              <a:rPr lang="en-US" altLang="zh-CN" sz="2400" dirty="0">
                <a:latin typeface="Times New Roman" panose="02020603050405020304" pitchFamily="18" charset="0"/>
              </a:rPr>
              <a:t>n</a:t>
            </a:r>
            <a:r>
              <a:rPr lang="zh-CN" altLang="en-US" sz="2400" dirty="0">
                <a:latin typeface="宋体" panose="02010600030101010101" pitchFamily="2" charset="-122"/>
              </a:rPr>
              <a:t>个元素的序列，起泡排序最多需要进行</a:t>
            </a:r>
            <a:r>
              <a:rPr lang="en-US" altLang="zh-CN" sz="2400" dirty="0">
                <a:latin typeface="Times New Roman" panose="02020603050405020304" pitchFamily="18" charset="0"/>
              </a:rPr>
              <a:t>n-1</a:t>
            </a:r>
            <a:r>
              <a:rPr lang="zh-CN" altLang="en-US" sz="2400" dirty="0">
                <a:latin typeface="宋体" panose="02010600030101010101" pitchFamily="2" charset="-122"/>
              </a:rPr>
              <a:t>趟。</a:t>
            </a:r>
          </a:p>
        </p:txBody>
      </p:sp>
      <p:sp>
        <p:nvSpPr>
          <p:cNvPr id="3" name="灯片编号占位符 2">
            <a:extLst>
              <a:ext uri="{FF2B5EF4-FFF2-40B4-BE49-F238E27FC236}">
                <a16:creationId xmlns:a16="http://schemas.microsoft.com/office/drawing/2014/main" id="{11A5B633-8EC5-44A5-8221-740AB57EC56A}"/>
              </a:ext>
            </a:extLst>
          </p:cNvPr>
          <p:cNvSpPr>
            <a:spLocks noGrp="1"/>
          </p:cNvSpPr>
          <p:nvPr>
            <p:ph type="sldNum" sz="quarter" idx="12"/>
          </p:nvPr>
        </p:nvSpPr>
        <p:spPr/>
        <p:txBody>
          <a:bodyPr/>
          <a:lstStyle/>
          <a:p>
            <a:pPr>
              <a:defRPr/>
            </a:pPr>
            <a:fld id="{CE1FE2A4-74F4-47C4-8584-9852550605CF}" type="slidenum">
              <a:rPr lang="en-US" altLang="zh-CN" smtClean="0"/>
              <a:pPr>
                <a:defRPr/>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208305" y="129952"/>
            <a:ext cx="8990547" cy="1066800"/>
          </a:xfrm>
        </p:spPr>
        <p:txBody>
          <a:bodyPr/>
          <a:lstStyle/>
          <a:p>
            <a:pPr eaLnBrk="1" hangingPunct="1"/>
            <a:r>
              <a:rPr lang="zh-CN" altLang="en-US">
                <a:solidFill>
                  <a:srgbClr val="FFFF00"/>
                </a:solidFill>
              </a:rPr>
              <a:t>最简单的交换排序方法</a:t>
            </a:r>
            <a:r>
              <a:rPr lang="en-US" altLang="zh-CN">
                <a:solidFill>
                  <a:srgbClr val="FFFF00"/>
                </a:solidFill>
              </a:rPr>
              <a:t>——</a:t>
            </a:r>
            <a:r>
              <a:rPr lang="zh-CN" altLang="en-US">
                <a:solidFill>
                  <a:srgbClr val="FFFF00"/>
                </a:solidFill>
              </a:rPr>
              <a:t>起泡排序</a:t>
            </a:r>
          </a:p>
        </p:txBody>
      </p:sp>
      <p:sp>
        <p:nvSpPr>
          <p:cNvPr id="3" name="灯片编号占位符 2"/>
          <p:cNvSpPr>
            <a:spLocks noGrp="1"/>
          </p:cNvSpPr>
          <p:nvPr>
            <p:ph type="sldNum" sz="quarter" idx="12"/>
          </p:nvPr>
        </p:nvSpPr>
        <p:spPr/>
        <p:txBody>
          <a:bodyPr/>
          <a:lstStyle/>
          <a:p>
            <a:pPr>
              <a:defRPr/>
            </a:pPr>
            <a:fld id="{CE1FE2A4-74F4-47C4-8584-9852550605CF}" type="slidenum">
              <a:rPr lang="en-US" altLang="zh-CN" smtClean="0"/>
              <a:t>117</a:t>
            </a:fld>
            <a:endParaRPr lang="en-US" altLang="zh-CN"/>
          </a:p>
        </p:txBody>
      </p:sp>
      <p:pic>
        <p:nvPicPr>
          <p:cNvPr id="5" name="图片 4">
            <a:extLst>
              <a:ext uri="{FF2B5EF4-FFF2-40B4-BE49-F238E27FC236}">
                <a16:creationId xmlns:a16="http://schemas.microsoft.com/office/drawing/2014/main" id="{E8ABCB9B-EB7F-2693-A5D5-A9259A29D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05" y="2403926"/>
            <a:ext cx="7724775" cy="2409825"/>
          </a:xfrm>
          <a:prstGeom prst="rect">
            <a:avLst/>
          </a:prstGeom>
        </p:spPr>
      </p:pic>
      <p:sp>
        <p:nvSpPr>
          <p:cNvPr id="6" name="内容占位符 2">
            <a:extLst>
              <a:ext uri="{FF2B5EF4-FFF2-40B4-BE49-F238E27FC236}">
                <a16:creationId xmlns:a16="http://schemas.microsoft.com/office/drawing/2014/main" id="{408C8A49-AA1A-8BFB-E03A-6A6BDC4FC592}"/>
              </a:ext>
            </a:extLst>
          </p:cNvPr>
          <p:cNvSpPr>
            <a:spLocks noGrp="1"/>
          </p:cNvSpPr>
          <p:nvPr>
            <p:ph idx="1"/>
          </p:nvPr>
        </p:nvSpPr>
        <p:spPr>
          <a:xfrm>
            <a:off x="0" y="1463053"/>
            <a:ext cx="10975975" cy="587375"/>
          </a:xfrm>
        </p:spPr>
        <p:txBody>
          <a:bodyPr/>
          <a:lstStyle/>
          <a:p>
            <a:pPr eaLnBrk="1" hangingPunct="1">
              <a:spcAft>
                <a:spcPts val="1200"/>
              </a:spcAft>
            </a:pPr>
            <a:r>
              <a:rPr lang="zh-CN" altLang="en-US" dirty="0">
                <a:latin typeface="宋体" panose="02010600030101010101" pitchFamily="2" charset="-122"/>
              </a:rPr>
              <a:t>起泡排序过程演示：</a:t>
            </a:r>
          </a:p>
        </p:txBody>
      </p:sp>
    </p:spTree>
    <p:extLst>
      <p:ext uri="{BB962C8B-B14F-4D97-AF65-F5344CB8AC3E}">
        <p14:creationId xmlns:p14="http://schemas.microsoft.com/office/powerpoint/2010/main" val="24206939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9-13 </a:t>
            </a:r>
            <a:r>
              <a:rPr lang="zh-CN" altLang="en-US" dirty="0">
                <a:solidFill>
                  <a:srgbClr val="FFFF00"/>
                </a:solidFill>
              </a:rPr>
              <a:t>起泡排序函数模板</a:t>
            </a:r>
          </a:p>
        </p:txBody>
      </p:sp>
      <p:sp>
        <p:nvSpPr>
          <p:cNvPr id="14" name="内容占位符 2">
            <a:extLst>
              <a:ext uri="{FF2B5EF4-FFF2-40B4-BE49-F238E27FC236}">
                <a16:creationId xmlns:a16="http://schemas.microsoft.com/office/drawing/2014/main" id="{F2953795-8F01-4E0A-9615-687D6722A830}"/>
              </a:ext>
            </a:extLst>
          </p:cNvPr>
          <p:cNvSpPr>
            <a:spLocks noGrp="1"/>
          </p:cNvSpPr>
          <p:nvPr>
            <p:ph sz="half" idx="1"/>
          </p:nvPr>
        </p:nvSpPr>
        <p:spPr>
          <a:xfrm>
            <a:off x="-1" y="1052736"/>
            <a:ext cx="4283969" cy="5184428"/>
          </a:xfrm>
        </p:spPr>
        <p:txBody>
          <a:bodyPr/>
          <a:lstStyle/>
          <a:p>
            <a:pPr marL="358775" indent="-250825">
              <a:spcBef>
                <a:spcPct val="0"/>
              </a:spcBef>
            </a:pPr>
            <a:r>
              <a:rPr lang="fr-FR" altLang="zh-CN" sz="2300" dirty="0"/>
              <a:t>template &lt;class T&gt;</a:t>
            </a:r>
          </a:p>
          <a:p>
            <a:pPr marL="358775" indent="-250825">
              <a:spcBef>
                <a:spcPct val="0"/>
              </a:spcBef>
            </a:pPr>
            <a:r>
              <a:rPr lang="fr-FR" altLang="zh-CN" sz="2300" dirty="0"/>
              <a:t>void mySwap(T &amp;x, T &amp;y) {</a:t>
            </a:r>
          </a:p>
          <a:p>
            <a:pPr marL="358775" indent="-250825">
              <a:spcBef>
                <a:spcPct val="0"/>
              </a:spcBef>
            </a:pPr>
            <a:r>
              <a:rPr lang="fr-FR" altLang="zh-CN" sz="2300" dirty="0"/>
              <a:t>	T temp = x;</a:t>
            </a:r>
          </a:p>
          <a:p>
            <a:pPr marL="358775" indent="-250825">
              <a:spcBef>
                <a:spcPct val="0"/>
              </a:spcBef>
            </a:pPr>
            <a:r>
              <a:rPr lang="fr-FR" altLang="zh-CN" sz="2300" dirty="0"/>
              <a:t>	x = y;</a:t>
            </a:r>
          </a:p>
          <a:p>
            <a:pPr marL="358775" indent="-250825">
              <a:spcBef>
                <a:spcPct val="0"/>
              </a:spcBef>
            </a:pPr>
            <a:r>
              <a:rPr lang="fr-FR" altLang="zh-CN" sz="2300" dirty="0"/>
              <a:t>	y = temp;</a:t>
            </a:r>
          </a:p>
          <a:p>
            <a:pPr marL="358775" indent="-250825">
              <a:spcBef>
                <a:spcPct val="0"/>
              </a:spcBef>
            </a:pPr>
            <a:r>
              <a:rPr lang="fr-FR" altLang="zh-CN" sz="2300" dirty="0"/>
              <a:t>}</a:t>
            </a:r>
          </a:p>
          <a:p>
            <a:pPr marL="358775" indent="-250825">
              <a:spcBef>
                <a:spcPct val="0"/>
              </a:spcBef>
            </a:pPr>
            <a:endParaRPr lang="fr-FR" altLang="zh-CN" dirty="0"/>
          </a:p>
        </p:txBody>
      </p:sp>
      <p:sp>
        <p:nvSpPr>
          <p:cNvPr id="15" name="内容占位符 3">
            <a:extLst>
              <a:ext uri="{FF2B5EF4-FFF2-40B4-BE49-F238E27FC236}">
                <a16:creationId xmlns:a16="http://schemas.microsoft.com/office/drawing/2014/main" id="{CDDD5EB2-1533-400D-801E-C07DBF02D3DA}"/>
              </a:ext>
            </a:extLst>
          </p:cNvPr>
          <p:cNvSpPr txBox="1">
            <a:spLocks/>
          </p:cNvSpPr>
          <p:nvPr/>
        </p:nvSpPr>
        <p:spPr>
          <a:xfrm>
            <a:off x="4206168" y="1052736"/>
            <a:ext cx="4974344" cy="5184428"/>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None/>
            </a:pPr>
            <a:r>
              <a:rPr kumimoji="0" lang="en-US" altLang="zh-CN" sz="2200" dirty="0"/>
              <a:t>template &lt;class T&gt;</a:t>
            </a:r>
          </a:p>
          <a:p>
            <a:pPr marL="358775" indent="-250825">
              <a:spcBef>
                <a:spcPct val="0"/>
              </a:spcBef>
              <a:buNone/>
            </a:pPr>
            <a:r>
              <a:rPr kumimoji="0" lang="en-US" altLang="zh-CN" sz="2200" dirty="0"/>
              <a:t>void </a:t>
            </a:r>
            <a:r>
              <a:rPr kumimoji="0" lang="en-US" altLang="zh-CN" sz="2200" dirty="0" err="1"/>
              <a:t>bubbleSort</a:t>
            </a:r>
            <a:r>
              <a:rPr kumimoji="0" lang="en-US" altLang="zh-CN" sz="2200" dirty="0"/>
              <a:t>(T a[], int n) {</a:t>
            </a:r>
          </a:p>
          <a:p>
            <a:pPr marL="358775" indent="-250825">
              <a:spcBef>
                <a:spcPct val="0"/>
              </a:spcBef>
              <a:buNone/>
            </a:pPr>
            <a:r>
              <a:rPr kumimoji="0" lang="en-US" altLang="zh-CN" sz="2200" dirty="0"/>
              <a:t>	 int </a:t>
            </a:r>
            <a:r>
              <a:rPr kumimoji="0" lang="en-US" altLang="zh-CN" sz="2200" dirty="0" err="1"/>
              <a:t>i</a:t>
            </a:r>
            <a:r>
              <a:rPr kumimoji="0" lang="en-US" altLang="zh-CN" sz="2200" dirty="0"/>
              <a:t> = n – 1;</a:t>
            </a:r>
          </a:p>
          <a:p>
            <a:pPr marL="358775" indent="-250825">
              <a:spcBef>
                <a:spcPct val="0"/>
              </a:spcBef>
              <a:buNone/>
            </a:pPr>
            <a:r>
              <a:rPr kumimoji="0" lang="en-US" altLang="zh-CN" sz="2200" dirty="0"/>
              <a:t>	 while (</a:t>
            </a:r>
            <a:r>
              <a:rPr kumimoji="0" lang="en-US" altLang="zh-CN" sz="2200" dirty="0" err="1"/>
              <a:t>i</a:t>
            </a:r>
            <a:r>
              <a:rPr kumimoji="0" lang="en-US" altLang="zh-CN" sz="2200" dirty="0"/>
              <a:t> &gt; 0) {</a:t>
            </a:r>
          </a:p>
          <a:p>
            <a:pPr marL="358775" indent="-250825">
              <a:spcBef>
                <a:spcPct val="0"/>
              </a:spcBef>
              <a:buNone/>
            </a:pPr>
            <a:r>
              <a:rPr kumimoji="0" lang="en-US" altLang="zh-CN" sz="2200" dirty="0"/>
              <a:t>	    int </a:t>
            </a:r>
            <a:r>
              <a:rPr kumimoji="0" lang="en-US" altLang="zh-CN" sz="2200" dirty="0" err="1"/>
              <a:t>lastExchangeIndex</a:t>
            </a:r>
            <a:r>
              <a:rPr kumimoji="0" lang="en-US" altLang="zh-CN" sz="2200" dirty="0"/>
              <a:t> = 0;</a:t>
            </a:r>
          </a:p>
          <a:p>
            <a:pPr marL="358775" indent="-250825">
              <a:spcBef>
                <a:spcPct val="0"/>
              </a:spcBef>
              <a:buNone/>
            </a:pPr>
            <a:r>
              <a:rPr kumimoji="0" lang="en-US" altLang="zh-CN" sz="2200" dirty="0"/>
              <a:t>	    for (int j = 0; j &lt; </a:t>
            </a:r>
            <a:r>
              <a:rPr kumimoji="0" lang="en-US" altLang="zh-CN" sz="2200" dirty="0" err="1"/>
              <a:t>i</a:t>
            </a:r>
            <a:r>
              <a:rPr kumimoji="0" lang="en-US" altLang="zh-CN" sz="2200" dirty="0"/>
              <a:t>; </a:t>
            </a:r>
            <a:r>
              <a:rPr kumimoji="0" lang="en-US" altLang="zh-CN" sz="2200" dirty="0" err="1"/>
              <a:t>j++</a:t>
            </a:r>
            <a:r>
              <a:rPr kumimoji="0" lang="en-US" altLang="zh-CN" sz="2200" dirty="0"/>
              <a:t>)</a:t>
            </a:r>
          </a:p>
          <a:p>
            <a:pPr marL="358775" indent="-250825">
              <a:spcBef>
                <a:spcPct val="0"/>
              </a:spcBef>
              <a:buNone/>
            </a:pPr>
            <a:r>
              <a:rPr kumimoji="0" lang="en-US" altLang="zh-CN" sz="2200" dirty="0"/>
              <a:t>	       if (a[j + 1] &lt; a[j]) {</a:t>
            </a:r>
          </a:p>
          <a:p>
            <a:pPr marL="358775" indent="-250825">
              <a:spcBef>
                <a:spcPct val="0"/>
              </a:spcBef>
              <a:buNone/>
            </a:pPr>
            <a:r>
              <a:rPr kumimoji="0" lang="en-US" altLang="zh-CN" sz="2200" dirty="0"/>
              <a:t>             </a:t>
            </a:r>
            <a:r>
              <a:rPr kumimoji="0" lang="en-US" altLang="zh-CN" sz="2200" dirty="0" err="1"/>
              <a:t>mySwap</a:t>
            </a:r>
            <a:r>
              <a:rPr kumimoji="0" lang="en-US" altLang="zh-CN" sz="2200" dirty="0"/>
              <a:t>(a[j], a[j + 1]);</a:t>
            </a:r>
          </a:p>
          <a:p>
            <a:pPr marL="358775" indent="-250825">
              <a:spcBef>
                <a:spcPct val="0"/>
              </a:spcBef>
              <a:buNone/>
            </a:pPr>
            <a:r>
              <a:rPr kumimoji="0" lang="en-US" altLang="zh-CN" sz="2200" dirty="0"/>
              <a:t>             </a:t>
            </a:r>
            <a:r>
              <a:rPr kumimoji="0" lang="en-US" altLang="zh-CN" sz="2200" dirty="0" err="1"/>
              <a:t>lastExchangeIndex</a:t>
            </a:r>
            <a:r>
              <a:rPr kumimoji="0" lang="en-US" altLang="zh-CN" sz="2200" dirty="0"/>
              <a:t> = j;</a:t>
            </a:r>
          </a:p>
          <a:p>
            <a:pPr marL="358775" indent="-250825">
              <a:spcBef>
                <a:spcPct val="0"/>
              </a:spcBef>
              <a:buNone/>
            </a:pPr>
            <a:r>
              <a:rPr kumimoji="0" lang="en-US" altLang="zh-CN" sz="2200" dirty="0"/>
              <a:t>	        }</a:t>
            </a:r>
          </a:p>
          <a:p>
            <a:pPr marL="358775" indent="-250825">
              <a:spcBef>
                <a:spcPct val="0"/>
              </a:spcBef>
              <a:buNone/>
            </a:pPr>
            <a:r>
              <a:rPr kumimoji="0" lang="en-US" altLang="zh-CN" sz="2200" dirty="0"/>
              <a:t>	    </a:t>
            </a:r>
            <a:r>
              <a:rPr kumimoji="0" lang="en-US" altLang="zh-CN" sz="2200" dirty="0" err="1"/>
              <a:t>i</a:t>
            </a:r>
            <a:r>
              <a:rPr kumimoji="0" lang="en-US" altLang="zh-CN" sz="2200" dirty="0"/>
              <a:t> = </a:t>
            </a:r>
            <a:r>
              <a:rPr kumimoji="0" lang="en-US" altLang="zh-CN" sz="2200" dirty="0" err="1"/>
              <a:t>lastExchangeIndex</a:t>
            </a:r>
            <a:r>
              <a:rPr kumimoji="0" lang="en-US" altLang="zh-CN" sz="2200" dirty="0"/>
              <a:t>;</a:t>
            </a:r>
          </a:p>
          <a:p>
            <a:pPr marL="358775" indent="-250825">
              <a:spcBef>
                <a:spcPct val="0"/>
              </a:spcBef>
              <a:buNone/>
            </a:pPr>
            <a:r>
              <a:rPr kumimoji="0" lang="en-US" altLang="zh-CN" sz="2200" dirty="0"/>
              <a:t>	}</a:t>
            </a:r>
          </a:p>
          <a:p>
            <a:pPr marL="358775" indent="-250825">
              <a:spcBef>
                <a:spcPct val="0"/>
              </a:spcBef>
              <a:buNone/>
            </a:pPr>
            <a:r>
              <a:rPr kumimoji="0" lang="en-US" altLang="zh-CN" sz="2200" dirty="0"/>
              <a:t>}</a:t>
            </a:r>
          </a:p>
        </p:txBody>
      </p:sp>
      <p:sp>
        <p:nvSpPr>
          <p:cNvPr id="16" name="Line 1029">
            <a:extLst>
              <a:ext uri="{FF2B5EF4-FFF2-40B4-BE49-F238E27FC236}">
                <a16:creationId xmlns:a16="http://schemas.microsoft.com/office/drawing/2014/main" id="{40FB20CD-EC84-41A9-A7DB-67E1DCC02716}"/>
              </a:ext>
            </a:extLst>
          </p:cNvPr>
          <p:cNvSpPr>
            <a:spLocks noChangeShapeType="1"/>
          </p:cNvSpPr>
          <p:nvPr/>
        </p:nvSpPr>
        <p:spPr bwMode="auto">
          <a:xfrm>
            <a:off x="4139952" y="1196752"/>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pPr eaLnBrk="1" hangingPunct="1"/>
            <a:r>
              <a:rPr lang="zh-CN" altLang="en-US"/>
              <a:t>查找</a:t>
            </a:r>
          </a:p>
        </p:txBody>
      </p:sp>
      <p:sp>
        <p:nvSpPr>
          <p:cNvPr id="2" name="文本占位符 1"/>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494B067-0934-46B4-8484-FD3D1881367D}"/>
              </a:ext>
            </a:extLst>
          </p:cNvPr>
          <p:cNvSpPr>
            <a:spLocks noGrp="1"/>
          </p:cNvSpPr>
          <p:nvPr>
            <p:ph type="sldNum" sz="quarter" idx="12"/>
          </p:nvPr>
        </p:nvSpPr>
        <p:spPr/>
        <p:txBody>
          <a:bodyPr/>
          <a:lstStyle/>
          <a:p>
            <a:pPr>
              <a:defRPr/>
            </a:pPr>
            <a:fld id="{43DBC970-2AB4-4F66-9048-09903CE5118A}" type="slidenum">
              <a:rPr lang="en-US" altLang="zh-CN" smtClean="0"/>
              <a:pPr>
                <a:defRPr/>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注意</a:t>
            </a:r>
            <a:r>
              <a:rPr lang="en-US" altLang="zh-CN" dirty="0">
                <a:solidFill>
                  <a:srgbClr val="FFFF00"/>
                </a:solidFill>
              </a:rPr>
              <a:t>2</a:t>
            </a:r>
            <a:endParaRPr lang="zh-CN" altLang="en-US" dirty="0">
              <a:solidFill>
                <a:srgbClr val="FFFF00"/>
              </a:solidFill>
            </a:endParaRPr>
          </a:p>
        </p:txBody>
      </p:sp>
      <p:sp>
        <p:nvSpPr>
          <p:cNvPr id="3" name="内容占位符 2"/>
          <p:cNvSpPr>
            <a:spLocks noGrp="1"/>
          </p:cNvSpPr>
          <p:nvPr>
            <p:ph idx="1"/>
          </p:nvPr>
        </p:nvSpPr>
        <p:spPr>
          <a:xfrm>
            <a:off x="241057" y="1268760"/>
            <a:ext cx="8579415" cy="4152950"/>
          </a:xfrm>
        </p:spPr>
        <p:txBody>
          <a:bodyPr/>
          <a:lstStyle/>
          <a:p>
            <a:pPr>
              <a:spcAft>
                <a:spcPts val="300"/>
              </a:spcAft>
            </a:pPr>
            <a:r>
              <a:rPr lang="zh-CN" altLang="en-US" dirty="0"/>
              <a:t>函数模板本身在编译时不会生成任何目标代码，只有由模板生成的实例会生成目标代码。</a:t>
            </a:r>
            <a:endParaRPr lang="en-US" altLang="zh-CN" dirty="0"/>
          </a:p>
          <a:p>
            <a:pPr>
              <a:spcAft>
                <a:spcPts val="300"/>
              </a:spcAft>
            </a:pPr>
            <a:r>
              <a:rPr lang="zh-CN" altLang="en-US" dirty="0"/>
              <a:t>被多个源文件引用的函数模板，需连同函数体一同放在头文件中，而不能像普通函数，只将声明放在头文件中。</a:t>
            </a:r>
            <a:endParaRPr lang="en-US" altLang="zh-CN" dirty="0"/>
          </a:p>
          <a:p>
            <a:pPr>
              <a:spcAft>
                <a:spcPts val="300"/>
              </a:spcAft>
            </a:pPr>
            <a:r>
              <a:rPr lang="zh-CN" altLang="en-US" dirty="0"/>
              <a:t>函数指针只能指向模板的实例，而不能指向模板本身。</a:t>
            </a:r>
          </a:p>
        </p:txBody>
      </p:sp>
      <p:sp>
        <p:nvSpPr>
          <p:cNvPr id="5" name="灯片编号占位符 4">
            <a:extLst>
              <a:ext uri="{FF2B5EF4-FFF2-40B4-BE49-F238E27FC236}">
                <a16:creationId xmlns:a16="http://schemas.microsoft.com/office/drawing/2014/main" id="{7F4640D5-BE42-415D-9AEB-716C8B12D51D}"/>
              </a:ext>
            </a:extLst>
          </p:cNvPr>
          <p:cNvSpPr>
            <a:spLocks noGrp="1"/>
          </p:cNvSpPr>
          <p:nvPr>
            <p:ph type="sldNum" sz="quarter" idx="12"/>
          </p:nvPr>
        </p:nvSpPr>
        <p:spPr/>
        <p:txBody>
          <a:bodyPr/>
          <a:lstStyle/>
          <a:p>
            <a:pPr>
              <a:defRPr/>
            </a:pPr>
            <a:fld id="{CE1FE2A4-74F4-47C4-8584-9852550605CF}" type="slidenum">
              <a:rPr lang="en-US" altLang="zh-CN" smtClean="0"/>
              <a:pPr>
                <a:defRPr/>
              </a:pPr>
              <a:t>12</a:t>
            </a:fld>
            <a:endParaRPr lang="en-US" altLang="zh-CN"/>
          </a:p>
        </p:txBody>
      </p:sp>
    </p:spTree>
    <p:extLst>
      <p:ext uri="{BB962C8B-B14F-4D97-AF65-F5344CB8AC3E}">
        <p14:creationId xmlns:p14="http://schemas.microsoft.com/office/powerpoint/2010/main" val="31560401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r>
              <a:rPr lang="zh-CN" altLang="en-US"/>
              <a:t>顺序查找</a:t>
            </a:r>
          </a:p>
        </p:txBody>
      </p:sp>
      <p:sp>
        <p:nvSpPr>
          <p:cNvPr id="140292" name="内容占位符 2"/>
          <p:cNvSpPr>
            <a:spLocks noGrp="1"/>
          </p:cNvSpPr>
          <p:nvPr>
            <p:ph idx="1"/>
          </p:nvPr>
        </p:nvSpPr>
        <p:spPr>
          <a:xfrm>
            <a:off x="447991" y="2119536"/>
            <a:ext cx="8229838" cy="4152950"/>
          </a:xfrm>
        </p:spPr>
        <p:txBody>
          <a:bodyPr/>
          <a:lstStyle/>
          <a:p>
            <a:pPr>
              <a:lnSpc>
                <a:spcPct val="125000"/>
              </a:lnSpc>
            </a:pPr>
            <a:r>
              <a:rPr lang="zh-CN" altLang="en-US" dirty="0"/>
              <a:t>顺序查找的基本思想</a:t>
            </a:r>
          </a:p>
          <a:p>
            <a:pPr lvl="1">
              <a:lnSpc>
                <a:spcPct val="125000"/>
              </a:lnSpc>
            </a:pPr>
            <a:r>
              <a:rPr lang="zh-CN" altLang="en-US" dirty="0"/>
              <a:t>从序列的首元素开始，逐个元素与待查找的关键字进行比较，直到找到相等的。若整个序列中没有与待查找关键字相等的元素，就是查找不成功。</a:t>
            </a:r>
            <a:endParaRPr lang="en-US" altLang="zh-CN" dirty="0"/>
          </a:p>
          <a:p>
            <a:pPr lvl="1">
              <a:lnSpc>
                <a:spcPct val="125000"/>
              </a:lnSpc>
            </a:pPr>
            <a:endParaRPr lang="en-US" altLang="zh-CN" dirty="0"/>
          </a:p>
          <a:p>
            <a:pPr lvl="1">
              <a:lnSpc>
                <a:spcPct val="125000"/>
              </a:lnSpc>
            </a:pPr>
            <a:r>
              <a:rPr lang="zh-CN" altLang="en-US" sz="2000" b="1" i="0" dirty="0">
                <a:solidFill>
                  <a:srgbClr val="002060"/>
                </a:solidFill>
                <a:effectLst/>
                <a:latin typeface="-apple-system"/>
              </a:rPr>
              <a:t>时间复杂度为</a:t>
            </a:r>
            <a:r>
              <a:rPr lang="en-US" altLang="zh-CN" sz="2000" b="1" i="0" dirty="0">
                <a:solidFill>
                  <a:srgbClr val="002060"/>
                </a:solidFill>
                <a:effectLst/>
                <a:latin typeface="-apple-system"/>
              </a:rPr>
              <a:t>O(n)</a:t>
            </a:r>
          </a:p>
          <a:p>
            <a:pPr lvl="1">
              <a:lnSpc>
                <a:spcPct val="125000"/>
              </a:lnSpc>
            </a:pPr>
            <a:r>
              <a:rPr lang="zh-CN" altLang="en-US" sz="2000" b="1" i="0" dirty="0">
                <a:solidFill>
                  <a:srgbClr val="002060"/>
                </a:solidFill>
                <a:effectLst/>
                <a:latin typeface="-apple-system"/>
              </a:rPr>
              <a:t>优点是适用范围广，适用于各种数据结构，小规模数据查找更快</a:t>
            </a:r>
            <a:endParaRPr lang="en-US" altLang="zh-CN" sz="2000" b="1" i="0" dirty="0">
              <a:solidFill>
                <a:srgbClr val="002060"/>
              </a:solidFill>
              <a:effectLst/>
              <a:latin typeface="-apple-system"/>
            </a:endParaRPr>
          </a:p>
          <a:p>
            <a:pPr lvl="1">
              <a:lnSpc>
                <a:spcPct val="125000"/>
              </a:lnSpc>
            </a:pPr>
            <a:r>
              <a:rPr lang="zh-CN" altLang="en-US" sz="2000" b="1" i="0" dirty="0">
                <a:solidFill>
                  <a:srgbClr val="002060"/>
                </a:solidFill>
                <a:effectLst/>
                <a:latin typeface="-apple-system"/>
              </a:rPr>
              <a:t>缺点是时间复杂度较大，数据规模较大时，效率较低</a:t>
            </a:r>
            <a:endParaRPr lang="en-US" altLang="zh-CN" sz="2000" dirty="0">
              <a:solidFill>
                <a:srgbClr val="002060"/>
              </a:solidFill>
            </a:endParaRPr>
          </a:p>
          <a:p>
            <a:pPr lvl="1">
              <a:lnSpc>
                <a:spcPct val="125000"/>
              </a:lnSpc>
            </a:pPr>
            <a:endParaRPr lang="zh-CN" altLang="en-US" dirty="0"/>
          </a:p>
        </p:txBody>
      </p:sp>
      <p:sp>
        <p:nvSpPr>
          <p:cNvPr id="3" name="灯片编号占位符 2"/>
          <p:cNvSpPr>
            <a:spLocks noGrp="1"/>
          </p:cNvSpPr>
          <p:nvPr>
            <p:ph type="sldNum" sz="quarter" idx="12"/>
          </p:nvPr>
        </p:nvSpPr>
        <p:spPr/>
        <p:txBody>
          <a:bodyPr/>
          <a:lstStyle/>
          <a:p>
            <a:fld id="{CE1FE2A4-74F4-47C4-8584-9852550605CF}" type="slidenum">
              <a:rPr lang="en-US" altLang="zh-CN" smtClean="0"/>
              <a:t>120</a:t>
            </a:fld>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a:xfrm>
            <a:off x="1187624" y="81458"/>
            <a:ext cx="6868508" cy="850776"/>
          </a:xfrm>
        </p:spPr>
        <p:txBody>
          <a:bodyPr/>
          <a:lstStyle/>
          <a:p>
            <a:r>
              <a:rPr lang="zh-CN" altLang="en-US" dirty="0">
                <a:solidFill>
                  <a:srgbClr val="FFFF00"/>
                </a:solidFill>
              </a:rPr>
              <a:t>例</a:t>
            </a:r>
            <a:r>
              <a:rPr lang="en-US" altLang="zh-CN" dirty="0">
                <a:solidFill>
                  <a:srgbClr val="FFFF00"/>
                </a:solidFill>
              </a:rPr>
              <a:t>9-14 </a:t>
            </a:r>
            <a:r>
              <a:rPr lang="zh-CN" altLang="en-US" dirty="0">
                <a:solidFill>
                  <a:srgbClr val="FFFF00"/>
                </a:solidFill>
              </a:rPr>
              <a:t>顺序查找函数模板</a:t>
            </a:r>
          </a:p>
        </p:txBody>
      </p:sp>
      <p:sp>
        <p:nvSpPr>
          <p:cNvPr id="2" name="内容占位符 1"/>
          <p:cNvSpPr>
            <a:spLocks noGrp="1"/>
          </p:cNvSpPr>
          <p:nvPr>
            <p:ph idx="1"/>
          </p:nvPr>
        </p:nvSpPr>
        <p:spPr>
          <a:xfrm>
            <a:off x="1187624" y="1124744"/>
            <a:ext cx="6868508" cy="5233070"/>
          </a:xfrm>
        </p:spPr>
        <p:txBody>
          <a:bodyPr/>
          <a:lstStyle/>
          <a:p>
            <a:r>
              <a:rPr lang="en-US" altLang="zh-CN" dirty="0"/>
              <a:t>template &lt;class T&gt;</a:t>
            </a:r>
          </a:p>
          <a:p>
            <a:r>
              <a:rPr lang="en-US" altLang="zh-CN" dirty="0"/>
              <a:t>int </a:t>
            </a:r>
            <a:r>
              <a:rPr lang="en-US" altLang="zh-CN" dirty="0" err="1"/>
              <a:t>seqSearch</a:t>
            </a:r>
            <a:r>
              <a:rPr lang="en-US" altLang="zh-CN" dirty="0"/>
              <a:t>(const T list[], int n, const T &amp;key) {</a:t>
            </a:r>
          </a:p>
          <a:p>
            <a:r>
              <a:rPr lang="en-US" altLang="zh-CN" dirty="0"/>
              <a:t>	for(int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a:t>
            </a:r>
          </a:p>
          <a:p>
            <a:r>
              <a:rPr lang="en-US" altLang="zh-CN" dirty="0"/>
              <a:t>		if (list[</a:t>
            </a:r>
            <a:r>
              <a:rPr lang="en-US" altLang="zh-CN" dirty="0" err="1"/>
              <a:t>i</a:t>
            </a:r>
            <a:r>
              <a:rPr lang="en-US" altLang="zh-CN" dirty="0"/>
              <a:t>] == key)</a:t>
            </a:r>
          </a:p>
          <a:p>
            <a:r>
              <a:rPr lang="en-US" altLang="zh-CN" dirty="0"/>
              <a:t>			return </a:t>
            </a:r>
            <a:r>
              <a:rPr lang="en-US" altLang="zh-CN" dirty="0" err="1"/>
              <a:t>i</a:t>
            </a:r>
            <a:r>
              <a:rPr lang="en-US" altLang="zh-CN" dirty="0"/>
              <a:t>;            </a:t>
            </a:r>
          </a:p>
          <a:p>
            <a:r>
              <a:rPr lang="en-US" altLang="zh-CN" dirty="0"/>
              <a:t>	return -1;                 </a:t>
            </a:r>
          </a:p>
          <a:p>
            <a:r>
              <a:rPr lang="en-US" altLang="zh-CN" dirty="0"/>
              <a:t>}</a:t>
            </a:r>
          </a:p>
        </p:txBody>
      </p:sp>
    </p:spTree>
    <p:extLst>
      <p:ext uri="{BB962C8B-B14F-4D97-AF65-F5344CB8AC3E}">
        <p14:creationId xmlns:p14="http://schemas.microsoft.com/office/powerpoint/2010/main" val="1731364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107505" y="1124744"/>
            <a:ext cx="8901358" cy="1066800"/>
          </a:xfrm>
        </p:spPr>
        <p:txBody>
          <a:bodyPr/>
          <a:lstStyle/>
          <a:p>
            <a:pPr eaLnBrk="1" hangingPunct="1"/>
            <a:r>
              <a:rPr lang="zh-CN" altLang="en-US" dirty="0"/>
              <a:t>折半查找（二分法查找）算法</a:t>
            </a:r>
          </a:p>
        </p:txBody>
      </p:sp>
      <p:sp>
        <p:nvSpPr>
          <p:cNvPr id="141315" name="内容占位符 2"/>
          <p:cNvSpPr>
            <a:spLocks noGrp="1"/>
          </p:cNvSpPr>
          <p:nvPr>
            <p:ph idx="1"/>
          </p:nvPr>
        </p:nvSpPr>
        <p:spPr>
          <a:xfrm>
            <a:off x="321817" y="2401094"/>
            <a:ext cx="8714679" cy="2862262"/>
          </a:xfrm>
        </p:spPr>
        <p:txBody>
          <a:bodyPr/>
          <a:lstStyle/>
          <a:p>
            <a:pPr marL="109537" indent="0" eaLnBrk="1" hangingPunct="1">
              <a:lnSpc>
                <a:spcPct val="125000"/>
              </a:lnSpc>
              <a:spcAft>
                <a:spcPts val="1200"/>
              </a:spcAft>
              <a:buNone/>
            </a:pPr>
            <a:r>
              <a:rPr lang="zh-CN" altLang="en-US" dirty="0">
                <a:latin typeface="宋体" panose="02010600030101010101" pitchFamily="2" charset="-122"/>
              </a:rPr>
              <a:t>对于已按关键字排序的序列，经过一次比较，可将序列分割成两部分，然后只在有可能包含待查元素的一部分中继续查找，并根据试探结果继续分割，逐步缩小查找范围，直至找到或找不到为止。</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2049464" y="44624"/>
            <a:ext cx="8010525" cy="858838"/>
          </a:xfrm>
        </p:spPr>
        <p:txBody>
          <a:bodyPr/>
          <a:lstStyle/>
          <a:p>
            <a:pPr eaLnBrk="1" hangingPunct="1"/>
            <a:r>
              <a:rPr lang="zh-CN" altLang="en-US" dirty="0">
                <a:solidFill>
                  <a:srgbClr val="FFFF00"/>
                </a:solidFill>
              </a:rPr>
              <a:t>折半查找算法示例</a:t>
            </a:r>
          </a:p>
        </p:txBody>
      </p:sp>
      <p:sp>
        <p:nvSpPr>
          <p:cNvPr id="142339" name="内容占位符 2"/>
          <p:cNvSpPr>
            <a:spLocks noGrp="1"/>
          </p:cNvSpPr>
          <p:nvPr>
            <p:ph idx="1"/>
          </p:nvPr>
        </p:nvSpPr>
        <p:spPr>
          <a:xfrm>
            <a:off x="0" y="1124744"/>
            <a:ext cx="10059988" cy="523307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21</a:t>
            </a:r>
            <a:r>
              <a:rPr lang="zh-CN" altLang="en-US" dirty="0">
                <a:latin typeface="宋体" panose="02010600030101010101" pitchFamily="2" charset="-122"/>
              </a:rPr>
              <a:t>的元素：</a:t>
            </a:r>
          </a:p>
        </p:txBody>
      </p:sp>
      <p:grpSp>
        <p:nvGrpSpPr>
          <p:cNvPr id="142341" name="Group 4"/>
          <p:cNvGrpSpPr>
            <a:grpSpLocks/>
          </p:cNvGrpSpPr>
          <p:nvPr/>
        </p:nvGrpSpPr>
        <p:grpSpPr bwMode="auto">
          <a:xfrm>
            <a:off x="1012576" y="2227858"/>
            <a:ext cx="647700" cy="461963"/>
            <a:chOff x="614" y="1584"/>
            <a:chExt cx="408" cy="425"/>
          </a:xfrm>
        </p:grpSpPr>
        <p:sp>
          <p:nvSpPr>
            <p:cNvPr id="142392"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93"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2" name="Group 7"/>
          <p:cNvGrpSpPr>
            <a:grpSpLocks/>
          </p:cNvGrpSpPr>
          <p:nvPr/>
        </p:nvGrpSpPr>
        <p:grpSpPr bwMode="auto">
          <a:xfrm>
            <a:off x="882401" y="1700808"/>
            <a:ext cx="7531100" cy="368300"/>
            <a:chOff x="532" y="1252"/>
            <a:chExt cx="4744" cy="232"/>
          </a:xfrm>
        </p:grpSpPr>
        <p:grpSp>
          <p:nvGrpSpPr>
            <p:cNvPr id="142380" name="Group 8"/>
            <p:cNvGrpSpPr>
              <a:grpSpLocks/>
            </p:cNvGrpSpPr>
            <p:nvPr/>
          </p:nvGrpSpPr>
          <p:grpSpPr bwMode="auto">
            <a:xfrm>
              <a:off x="532" y="1252"/>
              <a:ext cx="2584" cy="232"/>
              <a:chOff x="532" y="1252"/>
              <a:chExt cx="2584" cy="232"/>
            </a:xfrm>
          </p:grpSpPr>
          <p:sp>
            <p:nvSpPr>
              <p:cNvPr id="142386"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87"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88"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2389"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90"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2391"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2381"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2382"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2383"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2384"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2385"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2343" name="Group 20"/>
          <p:cNvGrpSpPr>
            <a:grpSpLocks/>
          </p:cNvGrpSpPr>
          <p:nvPr/>
        </p:nvGrpSpPr>
        <p:grpSpPr bwMode="auto">
          <a:xfrm>
            <a:off x="7946776" y="2227858"/>
            <a:ext cx="801688" cy="461963"/>
            <a:chOff x="4982" y="1584"/>
            <a:chExt cx="505" cy="425"/>
          </a:xfrm>
        </p:grpSpPr>
        <p:sp>
          <p:nvSpPr>
            <p:cNvPr id="142378"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2379"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4" name="Group 23"/>
          <p:cNvGrpSpPr>
            <a:grpSpLocks/>
          </p:cNvGrpSpPr>
          <p:nvPr/>
        </p:nvGrpSpPr>
        <p:grpSpPr bwMode="auto">
          <a:xfrm>
            <a:off x="4670176" y="2227858"/>
            <a:ext cx="2801938" cy="461963"/>
            <a:chOff x="2918" y="1584"/>
            <a:chExt cx="1765" cy="425"/>
          </a:xfrm>
        </p:grpSpPr>
        <p:sp>
          <p:nvSpPr>
            <p:cNvPr id="142376"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2345" name="Group 26"/>
          <p:cNvGrpSpPr>
            <a:grpSpLocks/>
          </p:cNvGrpSpPr>
          <p:nvPr/>
        </p:nvGrpSpPr>
        <p:grpSpPr bwMode="auto">
          <a:xfrm>
            <a:off x="882401" y="2780928"/>
            <a:ext cx="3416300" cy="368300"/>
            <a:chOff x="532" y="2020"/>
            <a:chExt cx="2152" cy="232"/>
          </a:xfrm>
        </p:grpSpPr>
        <p:sp>
          <p:nvSpPr>
            <p:cNvPr id="142370"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71"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72"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2373" name="Group 30"/>
            <p:cNvGrpSpPr>
              <a:grpSpLocks/>
            </p:cNvGrpSpPr>
            <p:nvPr/>
          </p:nvGrpSpPr>
          <p:grpSpPr bwMode="auto">
            <a:xfrm>
              <a:off x="1828" y="2020"/>
              <a:ext cx="856" cy="232"/>
              <a:chOff x="1828" y="2020"/>
              <a:chExt cx="856" cy="232"/>
            </a:xfrm>
          </p:grpSpPr>
          <p:sp>
            <p:nvSpPr>
              <p:cNvPr id="142374"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75"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2346" name="Group 33"/>
          <p:cNvGrpSpPr>
            <a:grpSpLocks/>
          </p:cNvGrpSpPr>
          <p:nvPr/>
        </p:nvGrpSpPr>
        <p:grpSpPr bwMode="auto">
          <a:xfrm>
            <a:off x="1012576" y="3307978"/>
            <a:ext cx="647700" cy="461963"/>
            <a:chOff x="614" y="2352"/>
            <a:chExt cx="408" cy="425"/>
          </a:xfrm>
        </p:grpSpPr>
        <p:sp>
          <p:nvSpPr>
            <p:cNvPr id="142368"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69" name="Line 35"/>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7" name="Group 36"/>
          <p:cNvGrpSpPr>
            <a:grpSpLocks/>
          </p:cNvGrpSpPr>
          <p:nvPr/>
        </p:nvGrpSpPr>
        <p:grpSpPr bwMode="auto">
          <a:xfrm>
            <a:off x="3908176" y="3307978"/>
            <a:ext cx="1263650" cy="461963"/>
            <a:chOff x="2438" y="2352"/>
            <a:chExt cx="796" cy="425"/>
          </a:xfrm>
        </p:grpSpPr>
        <p:sp>
          <p:nvSpPr>
            <p:cNvPr id="91" name="Rectangle 37"/>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2367"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Rectangle 39"/>
          <p:cNvSpPr>
            <a:spLocks noChangeArrowheads="1"/>
          </p:cNvSpPr>
          <p:nvPr/>
        </p:nvSpPr>
        <p:spPr bwMode="auto">
          <a:xfrm>
            <a:off x="5889376" y="3429000"/>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2349" name="Group 40"/>
          <p:cNvGrpSpPr>
            <a:grpSpLocks/>
          </p:cNvGrpSpPr>
          <p:nvPr/>
        </p:nvGrpSpPr>
        <p:grpSpPr bwMode="auto">
          <a:xfrm>
            <a:off x="2612777" y="3307978"/>
            <a:ext cx="339725" cy="461963"/>
            <a:chOff x="1622" y="2352"/>
            <a:chExt cx="214" cy="425"/>
          </a:xfrm>
        </p:grpSpPr>
        <p:sp>
          <p:nvSpPr>
            <p:cNvPr id="142364" name="Line 41"/>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65"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2350" name="Group 43"/>
          <p:cNvGrpSpPr>
            <a:grpSpLocks/>
          </p:cNvGrpSpPr>
          <p:nvPr/>
        </p:nvGrpSpPr>
        <p:grpSpPr bwMode="auto">
          <a:xfrm>
            <a:off x="2939801" y="4027288"/>
            <a:ext cx="1358900" cy="368300"/>
            <a:chOff x="1828" y="2932"/>
            <a:chExt cx="856" cy="232"/>
          </a:xfrm>
        </p:grpSpPr>
        <p:sp>
          <p:nvSpPr>
            <p:cNvPr id="142362"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63"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2351" name="Group 46"/>
          <p:cNvGrpSpPr>
            <a:grpSpLocks/>
          </p:cNvGrpSpPr>
          <p:nvPr/>
        </p:nvGrpSpPr>
        <p:grpSpPr bwMode="auto">
          <a:xfrm>
            <a:off x="3908177" y="4554338"/>
            <a:ext cx="339725" cy="674688"/>
            <a:chOff x="2438" y="3264"/>
            <a:chExt cx="214" cy="425"/>
          </a:xfrm>
        </p:grpSpPr>
        <p:sp>
          <p:nvSpPr>
            <p:cNvPr id="142360"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2361"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783976" y="4005064"/>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2353" name="Group 50"/>
          <p:cNvGrpSpPr>
            <a:grpSpLocks/>
          </p:cNvGrpSpPr>
          <p:nvPr/>
        </p:nvGrpSpPr>
        <p:grpSpPr bwMode="auto">
          <a:xfrm>
            <a:off x="3146177" y="4554338"/>
            <a:ext cx="339725" cy="674688"/>
            <a:chOff x="1958" y="3264"/>
            <a:chExt cx="214" cy="425"/>
          </a:xfrm>
        </p:grpSpPr>
        <p:sp>
          <p:nvSpPr>
            <p:cNvPr id="142358"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2359"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4593976" y="4005064"/>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2355" name="Group 54"/>
          <p:cNvGrpSpPr>
            <a:grpSpLocks/>
          </p:cNvGrpSpPr>
          <p:nvPr/>
        </p:nvGrpSpPr>
        <p:grpSpPr bwMode="auto">
          <a:xfrm>
            <a:off x="3146177" y="5087738"/>
            <a:ext cx="339725" cy="674688"/>
            <a:chOff x="1958" y="3600"/>
            <a:chExt cx="214" cy="425"/>
          </a:xfrm>
        </p:grpSpPr>
        <p:sp>
          <p:nvSpPr>
            <p:cNvPr id="142356"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57"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1803202" y="26220"/>
            <a:ext cx="8256786" cy="954509"/>
          </a:xfrm>
        </p:spPr>
        <p:txBody>
          <a:bodyPr/>
          <a:lstStyle/>
          <a:p>
            <a:pPr eaLnBrk="1" hangingPunct="1"/>
            <a:r>
              <a:rPr lang="zh-CN" altLang="en-US" dirty="0">
                <a:solidFill>
                  <a:srgbClr val="FFFF00"/>
                </a:solidFill>
              </a:rPr>
              <a:t>折半查找算法示例</a:t>
            </a:r>
          </a:p>
        </p:txBody>
      </p:sp>
      <p:sp>
        <p:nvSpPr>
          <p:cNvPr id="143363" name="内容占位符 2"/>
          <p:cNvSpPr>
            <a:spLocks noGrp="1"/>
          </p:cNvSpPr>
          <p:nvPr>
            <p:ph idx="1"/>
          </p:nvPr>
        </p:nvSpPr>
        <p:spPr>
          <a:xfrm>
            <a:off x="107504" y="1134938"/>
            <a:ext cx="9952484" cy="524639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20</a:t>
            </a:r>
            <a:r>
              <a:rPr lang="zh-CN" altLang="en-US" dirty="0">
                <a:latin typeface="宋体" panose="02010600030101010101" pitchFamily="2" charset="-122"/>
              </a:rPr>
              <a:t>的元素：</a:t>
            </a:r>
          </a:p>
        </p:txBody>
      </p:sp>
      <p:grpSp>
        <p:nvGrpSpPr>
          <p:cNvPr id="143366" name="Group 7"/>
          <p:cNvGrpSpPr>
            <a:grpSpLocks/>
          </p:cNvGrpSpPr>
          <p:nvPr/>
        </p:nvGrpSpPr>
        <p:grpSpPr bwMode="auto">
          <a:xfrm>
            <a:off x="637977" y="1724322"/>
            <a:ext cx="7531100" cy="368300"/>
            <a:chOff x="532" y="1252"/>
            <a:chExt cx="4744" cy="232"/>
          </a:xfrm>
        </p:grpSpPr>
        <p:grpSp>
          <p:nvGrpSpPr>
            <p:cNvPr id="143408" name="Group 8"/>
            <p:cNvGrpSpPr>
              <a:grpSpLocks/>
            </p:cNvGrpSpPr>
            <p:nvPr/>
          </p:nvGrpSpPr>
          <p:grpSpPr bwMode="auto">
            <a:xfrm>
              <a:off x="532" y="1252"/>
              <a:ext cx="2584" cy="232"/>
              <a:chOff x="532" y="1252"/>
              <a:chExt cx="2584" cy="232"/>
            </a:xfrm>
          </p:grpSpPr>
          <p:sp>
            <p:nvSpPr>
              <p:cNvPr id="143414"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415"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16"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3417"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18"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3419"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3409"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3410"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3411"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3412"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3413"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3365" name="Group 4"/>
          <p:cNvGrpSpPr>
            <a:grpSpLocks/>
          </p:cNvGrpSpPr>
          <p:nvPr/>
        </p:nvGrpSpPr>
        <p:grpSpPr bwMode="auto">
          <a:xfrm>
            <a:off x="768152" y="2146597"/>
            <a:ext cx="647700" cy="514351"/>
            <a:chOff x="614" y="1584"/>
            <a:chExt cx="408" cy="425"/>
          </a:xfrm>
        </p:grpSpPr>
        <p:sp>
          <p:nvSpPr>
            <p:cNvPr id="143420"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421"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7" name="Group 20"/>
          <p:cNvGrpSpPr>
            <a:grpSpLocks/>
          </p:cNvGrpSpPr>
          <p:nvPr/>
        </p:nvGrpSpPr>
        <p:grpSpPr bwMode="auto">
          <a:xfrm>
            <a:off x="7702352" y="2146597"/>
            <a:ext cx="801688" cy="514351"/>
            <a:chOff x="4982" y="1584"/>
            <a:chExt cx="505" cy="425"/>
          </a:xfrm>
        </p:grpSpPr>
        <p:sp>
          <p:nvSpPr>
            <p:cNvPr id="143406"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3407"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8" name="Group 23"/>
          <p:cNvGrpSpPr>
            <a:grpSpLocks/>
          </p:cNvGrpSpPr>
          <p:nvPr/>
        </p:nvGrpSpPr>
        <p:grpSpPr bwMode="auto">
          <a:xfrm>
            <a:off x="4425752" y="2146597"/>
            <a:ext cx="2801938" cy="514351"/>
            <a:chOff x="2918" y="1584"/>
            <a:chExt cx="1765" cy="425"/>
          </a:xfrm>
        </p:grpSpPr>
        <p:sp>
          <p:nvSpPr>
            <p:cNvPr id="143404"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3369" name="Group 26"/>
          <p:cNvGrpSpPr>
            <a:grpSpLocks/>
          </p:cNvGrpSpPr>
          <p:nvPr/>
        </p:nvGrpSpPr>
        <p:grpSpPr bwMode="auto">
          <a:xfrm>
            <a:off x="637977" y="2708920"/>
            <a:ext cx="3416300" cy="368300"/>
            <a:chOff x="532" y="2020"/>
            <a:chExt cx="2152" cy="232"/>
          </a:xfrm>
        </p:grpSpPr>
        <p:sp>
          <p:nvSpPr>
            <p:cNvPr id="143398"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399"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00"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3401" name="Group 30"/>
            <p:cNvGrpSpPr>
              <a:grpSpLocks/>
            </p:cNvGrpSpPr>
            <p:nvPr/>
          </p:nvGrpSpPr>
          <p:grpSpPr bwMode="auto">
            <a:xfrm>
              <a:off x="1828" y="2020"/>
              <a:ext cx="856" cy="232"/>
              <a:chOff x="1828" y="2020"/>
              <a:chExt cx="856" cy="232"/>
            </a:xfrm>
          </p:grpSpPr>
          <p:sp>
            <p:nvSpPr>
              <p:cNvPr id="143402"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03"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3370" name="Group 33"/>
          <p:cNvGrpSpPr>
            <a:grpSpLocks/>
          </p:cNvGrpSpPr>
          <p:nvPr/>
        </p:nvGrpSpPr>
        <p:grpSpPr bwMode="auto">
          <a:xfrm>
            <a:off x="768152" y="3046595"/>
            <a:ext cx="647700" cy="504622"/>
            <a:chOff x="614" y="2404"/>
            <a:chExt cx="408" cy="373"/>
          </a:xfrm>
        </p:grpSpPr>
        <p:sp>
          <p:nvSpPr>
            <p:cNvPr id="143396"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397" name="Line 35"/>
            <p:cNvSpPr>
              <a:spLocks noChangeShapeType="1"/>
            </p:cNvSpPr>
            <p:nvPr/>
          </p:nvSpPr>
          <p:spPr bwMode="auto">
            <a:xfrm flipV="1">
              <a:off x="624" y="240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dirty="0"/>
            </a:p>
          </p:txBody>
        </p:sp>
      </p:grpSp>
      <p:sp>
        <p:nvSpPr>
          <p:cNvPr id="91" name="Rectangle 37"/>
          <p:cNvSpPr>
            <a:spLocks noChangeArrowheads="1"/>
          </p:cNvSpPr>
          <p:nvPr/>
        </p:nvSpPr>
        <p:spPr bwMode="auto">
          <a:xfrm>
            <a:off x="3663752" y="3157528"/>
            <a:ext cx="1263650" cy="393686"/>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3395" name="Line 38"/>
          <p:cNvSpPr>
            <a:spLocks noChangeShapeType="1"/>
          </p:cNvSpPr>
          <p:nvPr/>
        </p:nvSpPr>
        <p:spPr bwMode="auto">
          <a:xfrm flipV="1">
            <a:off x="3679627" y="3046443"/>
            <a:ext cx="0" cy="454565"/>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Rectangle 39"/>
          <p:cNvSpPr>
            <a:spLocks noChangeArrowheads="1"/>
          </p:cNvSpPr>
          <p:nvPr/>
        </p:nvSpPr>
        <p:spPr bwMode="auto">
          <a:xfrm>
            <a:off x="5644952" y="3111054"/>
            <a:ext cx="2647950" cy="461962"/>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3373" name="Group 40"/>
          <p:cNvGrpSpPr>
            <a:grpSpLocks/>
          </p:cNvGrpSpPr>
          <p:nvPr/>
        </p:nvGrpSpPr>
        <p:grpSpPr bwMode="auto">
          <a:xfrm>
            <a:off x="2368353" y="3046595"/>
            <a:ext cx="339725" cy="504622"/>
            <a:chOff x="1622" y="2404"/>
            <a:chExt cx="214" cy="373"/>
          </a:xfrm>
        </p:grpSpPr>
        <p:sp>
          <p:nvSpPr>
            <p:cNvPr id="143392" name="Line 41"/>
            <p:cNvSpPr>
              <a:spLocks noChangeShapeType="1"/>
            </p:cNvSpPr>
            <p:nvPr/>
          </p:nvSpPr>
          <p:spPr bwMode="auto">
            <a:xfrm flipV="1">
              <a:off x="1624" y="240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3"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solidFill>
                    <a:srgbClr val="002060"/>
                  </a:solidFill>
                  <a:latin typeface="宋体" panose="02010600030101010101" pitchFamily="2" charset="-122"/>
                  <a:ea typeface="隶书" panose="02010509060101010101" pitchFamily="49" charset="-122"/>
                </a:rPr>
                <a:t>M</a:t>
              </a:r>
            </a:p>
          </p:txBody>
        </p:sp>
      </p:grpSp>
      <p:grpSp>
        <p:nvGrpSpPr>
          <p:cNvPr id="143374" name="Group 43"/>
          <p:cNvGrpSpPr>
            <a:grpSpLocks/>
          </p:cNvGrpSpPr>
          <p:nvPr/>
        </p:nvGrpSpPr>
        <p:grpSpPr bwMode="auto">
          <a:xfrm>
            <a:off x="2695377" y="3596184"/>
            <a:ext cx="1358900" cy="368300"/>
            <a:chOff x="1828" y="2932"/>
            <a:chExt cx="856" cy="232"/>
          </a:xfrm>
        </p:grpSpPr>
        <p:sp>
          <p:nvSpPr>
            <p:cNvPr id="143390"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391"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3375" name="Group 46"/>
          <p:cNvGrpSpPr>
            <a:grpSpLocks/>
          </p:cNvGrpSpPr>
          <p:nvPr/>
        </p:nvGrpSpPr>
        <p:grpSpPr bwMode="auto">
          <a:xfrm>
            <a:off x="3663753" y="4020690"/>
            <a:ext cx="339725" cy="534344"/>
            <a:chOff x="2438" y="3264"/>
            <a:chExt cx="214" cy="425"/>
          </a:xfrm>
        </p:grpSpPr>
        <p:sp>
          <p:nvSpPr>
            <p:cNvPr id="143388"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3389"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539552" y="3573960"/>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3377" name="Group 50"/>
          <p:cNvGrpSpPr>
            <a:grpSpLocks/>
          </p:cNvGrpSpPr>
          <p:nvPr/>
        </p:nvGrpSpPr>
        <p:grpSpPr bwMode="auto">
          <a:xfrm>
            <a:off x="2901753" y="4020690"/>
            <a:ext cx="339725" cy="534344"/>
            <a:chOff x="1958" y="3264"/>
            <a:chExt cx="214" cy="425"/>
          </a:xfrm>
        </p:grpSpPr>
        <p:sp>
          <p:nvSpPr>
            <p:cNvPr id="143386"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3387"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4349552" y="3573016"/>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3379" name="Group 54"/>
          <p:cNvGrpSpPr>
            <a:grpSpLocks/>
          </p:cNvGrpSpPr>
          <p:nvPr/>
        </p:nvGrpSpPr>
        <p:grpSpPr bwMode="auto">
          <a:xfrm>
            <a:off x="2901753" y="4554090"/>
            <a:ext cx="339725" cy="534344"/>
            <a:chOff x="1958" y="3600"/>
            <a:chExt cx="214" cy="425"/>
          </a:xfrm>
        </p:grpSpPr>
        <p:sp>
          <p:nvSpPr>
            <p:cNvPr id="143384"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5"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3380" name="Group 36"/>
          <p:cNvGrpSpPr>
            <a:grpSpLocks/>
          </p:cNvGrpSpPr>
          <p:nvPr/>
        </p:nvGrpSpPr>
        <p:grpSpPr bwMode="auto">
          <a:xfrm>
            <a:off x="2366766" y="5013176"/>
            <a:ext cx="4649787" cy="674687"/>
            <a:chOff x="2438" y="2352"/>
            <a:chExt cx="730" cy="425"/>
          </a:xfrm>
        </p:grpSpPr>
        <p:sp>
          <p:nvSpPr>
            <p:cNvPr id="59" name="Rectangle 37"/>
            <p:cNvSpPr>
              <a:spLocks noChangeArrowheads="1"/>
            </p:cNvSpPr>
            <p:nvPr/>
          </p:nvSpPr>
          <p:spPr bwMode="auto">
            <a:xfrm>
              <a:off x="2438" y="2486"/>
              <a:ext cx="730" cy="291"/>
            </a:xfrm>
            <a:prstGeom prst="rect">
              <a:avLst/>
            </a:prstGeom>
            <a:noFill/>
            <a:ln>
              <a:noFill/>
            </a:ln>
          </p:spPr>
          <p:txBody>
            <a:bodyPr wrap="none" lIns="92075" tIns="46038" rIns="92075" bIns="46038">
              <a:spAutoFit/>
            </a:bodyPr>
            <a:lstStyle/>
            <a:p>
              <a:pPr defTabSz="762000">
                <a:defRPr/>
              </a:pPr>
              <a:r>
                <a:rPr lang="en-US" altLang="zh-CN">
                  <a:solidFill>
                    <a:srgbClr val="002060"/>
                  </a:solidFill>
                  <a:latin typeface="宋体" charset="-122"/>
                  <a:ea typeface="隶书" pitchFamily="49" charset="-122"/>
                </a:rPr>
                <a:t>H</a:t>
              </a:r>
              <a:r>
                <a:rPr lang="en-US" altLang="zh-CN">
                  <a:solidFill>
                    <a:schemeClr val="accent4">
                      <a:lumMod val="75000"/>
                    </a:schemeClr>
                  </a:solidFill>
                  <a:latin typeface="宋体" charset="-122"/>
                  <a:ea typeface="隶书" pitchFamily="49" charset="-122"/>
                </a:rPr>
                <a:t>=M-1=3</a:t>
              </a:r>
              <a:r>
                <a:rPr lang="zh-CN" altLang="en-US">
                  <a:solidFill>
                    <a:schemeClr val="accent4">
                      <a:lumMod val="75000"/>
                    </a:schemeClr>
                  </a:solidFill>
                  <a:latin typeface="宋体" charset="-122"/>
                  <a:ea typeface="隶书" pitchFamily="49" charset="-122"/>
                </a:rPr>
                <a:t>，</a:t>
              </a:r>
              <a:r>
                <a:rPr lang="zh-CN" altLang="en-US">
                  <a:solidFill>
                    <a:schemeClr val="accent4">
                      <a:lumMod val="75000"/>
                    </a:schemeClr>
                  </a:solidFill>
                  <a:latin typeface="微软雅黑" panose="020B0503020204020204" pitchFamily="34" charset="-122"/>
                  <a:ea typeface="微软雅黑" panose="020B0503020204020204" pitchFamily="34" charset="-122"/>
                </a:rPr>
                <a:t>此时</a:t>
              </a:r>
              <a:r>
                <a:rPr lang="en-US" altLang="zh-CN">
                  <a:solidFill>
                    <a:schemeClr val="accent4">
                      <a:lumMod val="75000"/>
                    </a:schemeClr>
                  </a:solidFill>
                  <a:latin typeface="宋体" charset="-122"/>
                  <a:ea typeface="隶书" pitchFamily="49" charset="-122"/>
                </a:rPr>
                <a:t>L&gt;H,</a:t>
              </a:r>
              <a:r>
                <a:rPr lang="zh-CN" altLang="en-US">
                  <a:solidFill>
                    <a:schemeClr val="accent4">
                      <a:lumMod val="75000"/>
                    </a:schemeClr>
                  </a:solidFill>
                  <a:latin typeface="微软雅黑" panose="020B0503020204020204" pitchFamily="34" charset="-122"/>
                  <a:ea typeface="微软雅黑" panose="020B0503020204020204" pitchFamily="34" charset="-122"/>
                </a:rPr>
                <a:t>说明找不到</a:t>
              </a:r>
              <a:r>
                <a:rPr lang="en-US" altLang="zh-CN">
                  <a:solidFill>
                    <a:schemeClr val="accent4">
                      <a:lumMod val="75000"/>
                    </a:schemeClr>
                  </a:solidFill>
                  <a:latin typeface="宋体" charset="-122"/>
                  <a:ea typeface="隶书" pitchFamily="49" charset="-122"/>
                </a:rPr>
                <a:t>20</a:t>
              </a:r>
              <a:endParaRPr lang="en-US" altLang="zh-CN" dirty="0">
                <a:solidFill>
                  <a:schemeClr val="accent4">
                    <a:lumMod val="75000"/>
                  </a:schemeClr>
                </a:solidFill>
                <a:latin typeface="宋体" charset="-122"/>
                <a:ea typeface="隶书" pitchFamily="49" charset="-122"/>
              </a:endParaRPr>
            </a:p>
          </p:txBody>
        </p:sp>
        <p:sp>
          <p:nvSpPr>
            <p:cNvPr id="143383"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矩形 1"/>
          <p:cNvSpPr/>
          <p:nvPr/>
        </p:nvSpPr>
        <p:spPr>
          <a:xfrm>
            <a:off x="2146103" y="5013176"/>
            <a:ext cx="4968875" cy="674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例</a:t>
            </a:r>
            <a:r>
              <a:rPr lang="en-US" altLang="zh-CN" dirty="0">
                <a:solidFill>
                  <a:srgbClr val="FFFF00"/>
                </a:solidFill>
              </a:rPr>
              <a:t>9-15 </a:t>
            </a:r>
            <a:r>
              <a:rPr lang="zh-CN" altLang="en-US" dirty="0">
                <a:solidFill>
                  <a:srgbClr val="FFFF00"/>
                </a:solidFill>
              </a:rPr>
              <a:t>折半查找函数模板</a:t>
            </a:r>
          </a:p>
        </p:txBody>
      </p:sp>
      <p:sp>
        <p:nvSpPr>
          <p:cNvPr id="144388" name="内容占位符 2"/>
          <p:cNvSpPr>
            <a:spLocks noGrp="1"/>
          </p:cNvSpPr>
          <p:nvPr>
            <p:ph idx="1"/>
          </p:nvPr>
        </p:nvSpPr>
        <p:spPr>
          <a:xfrm>
            <a:off x="683568" y="1124744"/>
            <a:ext cx="6868508" cy="5233070"/>
          </a:xfrm>
        </p:spPr>
        <p:txBody>
          <a:bodyPr/>
          <a:lstStyle/>
          <a:p>
            <a:r>
              <a:rPr lang="en-US" altLang="zh-CN" sz="2000" dirty="0"/>
              <a:t>template &lt;class T&gt;</a:t>
            </a:r>
          </a:p>
          <a:p>
            <a:r>
              <a:rPr lang="en-US" altLang="zh-CN" sz="2000" dirty="0"/>
              <a:t>int </a:t>
            </a:r>
            <a:r>
              <a:rPr lang="en-US" altLang="zh-CN" sz="2000" dirty="0" err="1"/>
              <a:t>binSearch</a:t>
            </a:r>
            <a:r>
              <a:rPr lang="en-US" altLang="zh-CN" sz="2000" dirty="0"/>
              <a:t>(const T list[], int n, const T &amp;key) {</a:t>
            </a:r>
          </a:p>
          <a:p>
            <a:r>
              <a:rPr lang="en-US" altLang="zh-CN" sz="2000" dirty="0"/>
              <a:t>	int low = 0;</a:t>
            </a:r>
          </a:p>
          <a:p>
            <a:r>
              <a:rPr lang="en-US" altLang="zh-CN" sz="2000" dirty="0"/>
              <a:t>	int high = n - 1;</a:t>
            </a:r>
          </a:p>
          <a:p>
            <a:r>
              <a:rPr lang="en-US" altLang="zh-CN" sz="2000" dirty="0"/>
              <a:t>	while (low &lt;= high) {	</a:t>
            </a:r>
          </a:p>
          <a:p>
            <a:r>
              <a:rPr lang="en-US" altLang="zh-CN" sz="2000" dirty="0"/>
              <a:t>		int mid = (low + high) / 2;</a:t>
            </a:r>
          </a:p>
          <a:p>
            <a:r>
              <a:rPr lang="en-US" altLang="zh-CN" sz="2000" dirty="0"/>
              <a:t>		if (key == list[mid])    </a:t>
            </a:r>
          </a:p>
          <a:p>
            <a:r>
              <a:rPr lang="en-US" altLang="zh-CN" sz="2000" dirty="0"/>
              <a:t>			return mid;	</a:t>
            </a:r>
          </a:p>
          <a:p>
            <a:r>
              <a:rPr lang="en-US" altLang="zh-CN" sz="2000" dirty="0"/>
              <a:t>		else if (key &lt; list[mid])</a:t>
            </a:r>
          </a:p>
          <a:p>
            <a:r>
              <a:rPr lang="en-US" altLang="zh-CN" sz="2000" dirty="0"/>
              <a:t>			high = mid – 1;</a:t>
            </a:r>
          </a:p>
          <a:p>
            <a:r>
              <a:rPr lang="en-US" altLang="zh-CN" sz="2000" dirty="0"/>
              <a:t>		else</a:t>
            </a:r>
          </a:p>
          <a:p>
            <a:r>
              <a:rPr lang="en-US" altLang="zh-CN" sz="2000" dirty="0"/>
              <a:t>			low = mid + 1;</a:t>
            </a:r>
          </a:p>
          <a:p>
            <a:r>
              <a:rPr lang="en-US" altLang="zh-CN" sz="2000" dirty="0"/>
              <a:t>	}</a:t>
            </a:r>
          </a:p>
          <a:p>
            <a:r>
              <a:rPr lang="en-US" altLang="zh-CN" sz="2000" dirty="0"/>
              <a:t>	return -1;</a:t>
            </a:r>
          </a:p>
          <a:p>
            <a:r>
              <a:rPr lang="en-US" altLang="zh-CN" sz="2000" dirty="0"/>
              <a:t>}</a:t>
            </a:r>
          </a:p>
          <a:p>
            <a:endParaRPr lang="en-US" altLang="zh-CN" sz="2000"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扩展：区间二分问题</a:t>
            </a:r>
          </a:p>
        </p:txBody>
      </p:sp>
      <p:pic>
        <p:nvPicPr>
          <p:cNvPr id="3" name="Picture 2">
            <a:extLst>
              <a:ext uri="{FF2B5EF4-FFF2-40B4-BE49-F238E27FC236}">
                <a16:creationId xmlns:a16="http://schemas.microsoft.com/office/drawing/2014/main" id="{C23693A7-0D2F-4A0D-E4D7-EC1BBF002F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 y="2204864"/>
            <a:ext cx="7899052" cy="364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23B04068-CF74-34F8-AE3D-07B0928B7CF1}"/>
              </a:ext>
            </a:extLst>
          </p:cNvPr>
          <p:cNvSpPr txBox="1"/>
          <p:nvPr/>
        </p:nvSpPr>
        <p:spPr>
          <a:xfrm>
            <a:off x="787867" y="1124745"/>
            <a:ext cx="7899052" cy="830997"/>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a:latin typeface="微软雅黑" panose="020B0503020204020204" pitchFamily="34" charset="-122"/>
                <a:ea typeface="微软雅黑" panose="020B0503020204020204" pitchFamily="34" charset="-122"/>
              </a:rPr>
              <a:t>这是一类基础但重要的问题，在大二下</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程序设计思维与实践</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以及</a:t>
            </a:r>
            <a:r>
              <a:rPr kumimoji="1" lang="en-US" altLang="zh-CN" sz="2400" dirty="0">
                <a:latin typeface="微软雅黑" panose="020B0503020204020204" pitchFamily="34" charset="-122"/>
                <a:ea typeface="微软雅黑" panose="020B0503020204020204" pitchFamily="34" charset="-122"/>
              </a:rPr>
              <a:t>ACM</a:t>
            </a:r>
            <a:r>
              <a:rPr kumimoji="1" lang="zh-CN" altLang="en-US" sz="2400" dirty="0">
                <a:latin typeface="微软雅黑" panose="020B0503020204020204" pitchFamily="34" charset="-122"/>
                <a:ea typeface="微软雅黑" panose="020B0503020204020204" pitchFamily="34" charset="-122"/>
              </a:rPr>
              <a:t>竞赛、</a:t>
            </a:r>
            <a:r>
              <a:rPr kumimoji="1" lang="en-US" altLang="zh-CN" sz="2400" dirty="0">
                <a:latin typeface="微软雅黑" panose="020B0503020204020204" pitchFamily="34" charset="-122"/>
                <a:ea typeface="微软雅黑" panose="020B0503020204020204" pitchFamily="34" charset="-122"/>
              </a:rPr>
              <a:t>CSP</a:t>
            </a:r>
            <a:r>
              <a:rPr kumimoji="1" lang="zh-CN" altLang="en-US" sz="2400" dirty="0">
                <a:latin typeface="微软雅黑" panose="020B0503020204020204" pitchFamily="34" charset="-122"/>
                <a:ea typeface="微软雅黑" panose="020B0503020204020204" pitchFamily="34" charset="-122"/>
              </a:rPr>
              <a:t>认证都出现过</a:t>
            </a:r>
          </a:p>
        </p:txBody>
      </p:sp>
    </p:spTree>
    <p:extLst>
      <p:ext uri="{BB962C8B-B14F-4D97-AF65-F5344CB8AC3E}">
        <p14:creationId xmlns:p14="http://schemas.microsoft.com/office/powerpoint/2010/main" val="2173133624"/>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8352928" cy="850776"/>
          </a:xfrm>
        </p:spPr>
        <p:txBody>
          <a:bodyPr/>
          <a:lstStyle/>
          <a:p>
            <a:r>
              <a:rPr lang="zh-CN" altLang="en-US" dirty="0">
                <a:solidFill>
                  <a:srgbClr val="FFFF00"/>
                </a:solidFill>
              </a:rPr>
              <a:t>例</a:t>
            </a:r>
            <a:r>
              <a:rPr lang="en-US" altLang="zh-CN" dirty="0">
                <a:solidFill>
                  <a:srgbClr val="FFFF00"/>
                </a:solidFill>
              </a:rPr>
              <a:t>9-15 </a:t>
            </a:r>
            <a:r>
              <a:rPr lang="zh-CN" altLang="en-US" dirty="0">
                <a:solidFill>
                  <a:srgbClr val="FFFF00"/>
                </a:solidFill>
              </a:rPr>
              <a:t>折半查找函数模板</a:t>
            </a:r>
            <a:r>
              <a:rPr lang="en-US" altLang="zh-CN" dirty="0">
                <a:solidFill>
                  <a:srgbClr val="FFFF00"/>
                </a:solidFill>
              </a:rPr>
              <a:t>2-</a:t>
            </a:r>
            <a:r>
              <a:rPr lang="zh-CN" altLang="en-US" dirty="0">
                <a:solidFill>
                  <a:srgbClr val="FFFF00"/>
                </a:solidFill>
              </a:rPr>
              <a:t>左边界二分</a:t>
            </a:r>
          </a:p>
        </p:txBody>
      </p:sp>
      <p:sp>
        <p:nvSpPr>
          <p:cNvPr id="2" name="内容占位符 2">
            <a:extLst>
              <a:ext uri="{FF2B5EF4-FFF2-40B4-BE49-F238E27FC236}">
                <a16:creationId xmlns:a16="http://schemas.microsoft.com/office/drawing/2014/main" id="{14318B90-524F-E954-D774-5E9754D11D11}"/>
              </a:ext>
            </a:extLst>
          </p:cNvPr>
          <p:cNvSpPr>
            <a:spLocks noGrp="1"/>
          </p:cNvSpPr>
          <p:nvPr>
            <p:ph idx="1"/>
          </p:nvPr>
        </p:nvSpPr>
        <p:spPr>
          <a:xfrm>
            <a:off x="3635640" y="1210798"/>
            <a:ext cx="6868508" cy="5233070"/>
          </a:xfrm>
        </p:spPr>
        <p:txBody>
          <a:bodyPr/>
          <a:lstStyle/>
          <a:p>
            <a:r>
              <a:rPr lang="en-US" altLang="zh-CN" sz="1800" dirty="0"/>
              <a:t>template &lt;class T&gt;</a:t>
            </a:r>
          </a:p>
          <a:p>
            <a:r>
              <a:rPr lang="en-US" altLang="zh-CN" sz="1800" dirty="0"/>
              <a:t>int </a:t>
            </a:r>
            <a:r>
              <a:rPr lang="en-US" altLang="zh-CN" sz="1800" dirty="0" err="1"/>
              <a:t>binSearch</a:t>
            </a:r>
            <a:r>
              <a:rPr lang="en-US" altLang="zh-CN" sz="1800" dirty="0"/>
              <a:t>(const T list[], int n, const T &amp;key) {</a:t>
            </a:r>
          </a:p>
          <a:p>
            <a:r>
              <a:rPr lang="en-US" altLang="zh-CN" sz="1800" dirty="0"/>
              <a:t>	int left = 0;</a:t>
            </a:r>
          </a:p>
          <a:p>
            <a:r>
              <a:rPr lang="en-US" altLang="zh-CN" sz="1800" dirty="0"/>
              <a:t>	int right = n - 1;</a:t>
            </a:r>
          </a:p>
          <a:p>
            <a:r>
              <a:rPr lang="en-US" altLang="zh-CN" sz="1800" dirty="0"/>
              <a:t>	while (left &lt; right) {	</a:t>
            </a:r>
          </a:p>
          <a:p>
            <a:r>
              <a:rPr lang="en-US" altLang="zh-CN" sz="1800" dirty="0"/>
              <a:t>		int mid = (left + right) / 2;	</a:t>
            </a:r>
          </a:p>
          <a:p>
            <a:r>
              <a:rPr lang="en-US" altLang="zh-CN" sz="1800" dirty="0"/>
              <a:t>		if (key &lt;= list[mid])</a:t>
            </a:r>
          </a:p>
          <a:p>
            <a:r>
              <a:rPr lang="en-US" altLang="zh-CN" sz="1800" dirty="0"/>
              <a:t>			right = mid;</a:t>
            </a:r>
          </a:p>
          <a:p>
            <a:r>
              <a:rPr lang="en-US" altLang="zh-CN" sz="1800" dirty="0"/>
              <a:t>		else</a:t>
            </a:r>
          </a:p>
          <a:p>
            <a:r>
              <a:rPr lang="en-US" altLang="zh-CN" sz="1800" dirty="0"/>
              <a:t>			left = mid + 1;</a:t>
            </a:r>
          </a:p>
          <a:p>
            <a:r>
              <a:rPr lang="en-US" altLang="zh-CN" sz="1800" dirty="0"/>
              <a:t>	}</a:t>
            </a:r>
          </a:p>
          <a:p>
            <a:r>
              <a:rPr lang="en-US" altLang="zh-CN" sz="1800" dirty="0"/>
              <a:t>	return left;</a:t>
            </a:r>
          </a:p>
          <a:p>
            <a:r>
              <a:rPr lang="en-US" altLang="zh-CN" sz="1800" dirty="0"/>
              <a:t>}</a:t>
            </a:r>
          </a:p>
          <a:p>
            <a:endParaRPr lang="en-US" altLang="zh-CN" sz="1800" dirty="0"/>
          </a:p>
        </p:txBody>
      </p:sp>
      <p:pic>
        <p:nvPicPr>
          <p:cNvPr id="5" name="图片 4">
            <a:extLst>
              <a:ext uri="{FF2B5EF4-FFF2-40B4-BE49-F238E27FC236}">
                <a16:creationId xmlns:a16="http://schemas.microsoft.com/office/drawing/2014/main" id="{800F54A0-60F6-100D-11B2-3303ED77CC15}"/>
              </a:ext>
            </a:extLst>
          </p:cNvPr>
          <p:cNvPicPr>
            <a:picLocks noChangeAspect="1"/>
          </p:cNvPicPr>
          <p:nvPr/>
        </p:nvPicPr>
        <p:blipFill rotWithShape="1">
          <a:blip r:embed="rId3"/>
          <a:srcRect l="12527" r="10565"/>
          <a:stretch/>
        </p:blipFill>
        <p:spPr>
          <a:xfrm>
            <a:off x="35497" y="1214944"/>
            <a:ext cx="3600400" cy="850776"/>
          </a:xfrm>
          <a:prstGeom prst="rect">
            <a:avLst/>
          </a:prstGeom>
        </p:spPr>
      </p:pic>
      <p:pic>
        <p:nvPicPr>
          <p:cNvPr id="6" name="图片 5">
            <a:extLst>
              <a:ext uri="{FF2B5EF4-FFF2-40B4-BE49-F238E27FC236}">
                <a16:creationId xmlns:a16="http://schemas.microsoft.com/office/drawing/2014/main" id="{F678139B-3578-480A-0DEE-6C5C08E80933}"/>
              </a:ext>
            </a:extLst>
          </p:cNvPr>
          <p:cNvPicPr>
            <a:picLocks noChangeAspect="1"/>
          </p:cNvPicPr>
          <p:nvPr/>
        </p:nvPicPr>
        <p:blipFill rotWithShape="1">
          <a:blip r:embed="rId4"/>
          <a:srcRect l="15564" r="12304"/>
          <a:stretch/>
        </p:blipFill>
        <p:spPr>
          <a:xfrm>
            <a:off x="35497" y="2772881"/>
            <a:ext cx="3600400" cy="850776"/>
          </a:xfrm>
          <a:prstGeom prst="rect">
            <a:avLst/>
          </a:prstGeom>
        </p:spPr>
      </p:pic>
      <p:pic>
        <p:nvPicPr>
          <p:cNvPr id="7" name="图片 6">
            <a:extLst>
              <a:ext uri="{FF2B5EF4-FFF2-40B4-BE49-F238E27FC236}">
                <a16:creationId xmlns:a16="http://schemas.microsoft.com/office/drawing/2014/main" id="{064A8E6E-6A78-062E-0070-5070A29D8D6C}"/>
              </a:ext>
            </a:extLst>
          </p:cNvPr>
          <p:cNvPicPr>
            <a:picLocks noChangeAspect="1"/>
          </p:cNvPicPr>
          <p:nvPr/>
        </p:nvPicPr>
        <p:blipFill rotWithShape="1">
          <a:blip r:embed="rId5"/>
          <a:srcRect l="12284" r="15581"/>
          <a:stretch/>
        </p:blipFill>
        <p:spPr>
          <a:xfrm>
            <a:off x="35496" y="4566202"/>
            <a:ext cx="3600399" cy="939814"/>
          </a:xfrm>
          <a:prstGeom prst="rect">
            <a:avLst/>
          </a:prstGeom>
        </p:spPr>
      </p:pic>
      <p:sp>
        <p:nvSpPr>
          <p:cNvPr id="8" name="文本框 7">
            <a:extLst>
              <a:ext uri="{FF2B5EF4-FFF2-40B4-BE49-F238E27FC236}">
                <a16:creationId xmlns:a16="http://schemas.microsoft.com/office/drawing/2014/main" id="{F17B5535-135E-CC11-0BBC-D33A3C3629F3}"/>
              </a:ext>
            </a:extLst>
          </p:cNvPr>
          <p:cNvSpPr txBox="1"/>
          <p:nvPr/>
        </p:nvSpPr>
        <p:spPr>
          <a:xfrm>
            <a:off x="179512" y="2223204"/>
            <a:ext cx="3688040" cy="400110"/>
          </a:xfrm>
          <a:prstGeom prst="rect">
            <a:avLst/>
          </a:prstGeom>
          <a:noFill/>
        </p:spPr>
        <p:txBody>
          <a:bodyPr wrap="square" rtlCol="0">
            <a:spAutoFit/>
          </a:bodyPr>
          <a:lstStyle/>
          <a:p>
            <a:r>
              <a:rPr lang="en-US" altLang="zh-CN" sz="2000" dirty="0"/>
              <a:t>if(key == list[mid]) right=mid</a:t>
            </a:r>
            <a:endParaRPr lang="zh-CN" altLang="en-US" sz="2000" dirty="0"/>
          </a:p>
        </p:txBody>
      </p:sp>
      <p:sp>
        <p:nvSpPr>
          <p:cNvPr id="9" name="文本框 8">
            <a:extLst>
              <a:ext uri="{FF2B5EF4-FFF2-40B4-BE49-F238E27FC236}">
                <a16:creationId xmlns:a16="http://schemas.microsoft.com/office/drawing/2014/main" id="{1C08E806-1ECE-39FF-F66A-A1F6FAF64224}"/>
              </a:ext>
            </a:extLst>
          </p:cNvPr>
          <p:cNvSpPr txBox="1"/>
          <p:nvPr/>
        </p:nvSpPr>
        <p:spPr>
          <a:xfrm>
            <a:off x="199934" y="3827333"/>
            <a:ext cx="3688040" cy="400110"/>
          </a:xfrm>
          <a:prstGeom prst="rect">
            <a:avLst/>
          </a:prstGeom>
          <a:noFill/>
        </p:spPr>
        <p:txBody>
          <a:bodyPr wrap="square" rtlCol="0">
            <a:spAutoFit/>
          </a:bodyPr>
          <a:lstStyle/>
          <a:p>
            <a:r>
              <a:rPr lang="en-US" altLang="zh-CN" sz="2000" dirty="0"/>
              <a:t>if(key &gt; list[mid]) left=mid + 1</a:t>
            </a:r>
            <a:endParaRPr lang="zh-CN" altLang="en-US" sz="2000" dirty="0"/>
          </a:p>
        </p:txBody>
      </p:sp>
      <p:sp>
        <p:nvSpPr>
          <p:cNvPr id="10" name="文本框 9">
            <a:extLst>
              <a:ext uri="{FF2B5EF4-FFF2-40B4-BE49-F238E27FC236}">
                <a16:creationId xmlns:a16="http://schemas.microsoft.com/office/drawing/2014/main" id="{B0632336-BD61-08DB-0D49-0EDE8539AD58}"/>
              </a:ext>
            </a:extLst>
          </p:cNvPr>
          <p:cNvSpPr txBox="1"/>
          <p:nvPr/>
        </p:nvSpPr>
        <p:spPr>
          <a:xfrm>
            <a:off x="201502" y="5431462"/>
            <a:ext cx="3688040" cy="400110"/>
          </a:xfrm>
          <a:prstGeom prst="rect">
            <a:avLst/>
          </a:prstGeom>
          <a:noFill/>
        </p:spPr>
        <p:txBody>
          <a:bodyPr wrap="square" rtlCol="0">
            <a:spAutoFit/>
          </a:bodyPr>
          <a:lstStyle/>
          <a:p>
            <a:r>
              <a:rPr lang="en-US" altLang="zh-CN" sz="2000" dirty="0"/>
              <a:t>if(key &lt; list[mid]) right=mid</a:t>
            </a:r>
            <a:endParaRPr lang="zh-CN" altLang="en-US" sz="2000" dirty="0"/>
          </a:p>
        </p:txBody>
      </p:sp>
    </p:spTree>
    <p:extLst>
      <p:ext uri="{BB962C8B-B14F-4D97-AF65-F5344CB8AC3E}">
        <p14:creationId xmlns:p14="http://schemas.microsoft.com/office/powerpoint/2010/main" val="2568769776"/>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8352928" cy="850776"/>
          </a:xfrm>
        </p:spPr>
        <p:txBody>
          <a:bodyPr/>
          <a:lstStyle/>
          <a:p>
            <a:r>
              <a:rPr lang="zh-CN" altLang="en-US" dirty="0">
                <a:solidFill>
                  <a:srgbClr val="FFFF00"/>
                </a:solidFill>
              </a:rPr>
              <a:t>例</a:t>
            </a:r>
            <a:r>
              <a:rPr lang="en-US" altLang="zh-CN" dirty="0">
                <a:solidFill>
                  <a:srgbClr val="FFFF00"/>
                </a:solidFill>
              </a:rPr>
              <a:t>9-15 </a:t>
            </a:r>
            <a:r>
              <a:rPr lang="zh-CN" altLang="en-US" dirty="0">
                <a:solidFill>
                  <a:srgbClr val="FFFF00"/>
                </a:solidFill>
              </a:rPr>
              <a:t>折半查找函数模板</a:t>
            </a:r>
            <a:r>
              <a:rPr lang="en-US" altLang="zh-CN" dirty="0">
                <a:solidFill>
                  <a:srgbClr val="FFFF00"/>
                </a:solidFill>
              </a:rPr>
              <a:t>2-</a:t>
            </a:r>
            <a:r>
              <a:rPr lang="zh-CN" altLang="en-US" dirty="0">
                <a:solidFill>
                  <a:srgbClr val="FFFF00"/>
                </a:solidFill>
              </a:rPr>
              <a:t>左边界二分</a:t>
            </a:r>
          </a:p>
        </p:txBody>
      </p:sp>
      <p:sp>
        <p:nvSpPr>
          <p:cNvPr id="4" name="内容占位符 2">
            <a:extLst>
              <a:ext uri="{FF2B5EF4-FFF2-40B4-BE49-F238E27FC236}">
                <a16:creationId xmlns:a16="http://schemas.microsoft.com/office/drawing/2014/main" id="{78CCDE58-B10E-E8D5-2F26-38E99C9A6429}"/>
              </a:ext>
            </a:extLst>
          </p:cNvPr>
          <p:cNvSpPr txBox="1">
            <a:spLocks/>
          </p:cNvSpPr>
          <p:nvPr/>
        </p:nvSpPr>
        <p:spPr bwMode="auto">
          <a:xfrm>
            <a:off x="3620917" y="1290404"/>
            <a:ext cx="5703611" cy="523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09537" indent="0" algn="l" rtl="0" eaLnBrk="0" fontAlgn="base" hangingPunct="0">
              <a:spcBef>
                <a:spcPts val="0"/>
              </a:spcBef>
              <a:spcAft>
                <a:spcPct val="0"/>
              </a:spcAft>
              <a:buClr>
                <a:srgbClr val="A04DA3"/>
              </a:buClr>
              <a:buFont typeface="Georgia" panose="02040502050405020303" pitchFamily="18"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411162" indent="0" algn="l" rtl="0" eaLnBrk="0" fontAlgn="base" hangingPunct="0">
              <a:spcBef>
                <a:spcPts val="0"/>
              </a:spcBef>
              <a:spcAft>
                <a:spcPct val="0"/>
              </a:spcAft>
              <a:buClr>
                <a:schemeClr val="accent2"/>
              </a:buClr>
              <a:buFont typeface="Georgia" panose="02040502050405020303" pitchFamily="18" charset="0"/>
              <a:buNone/>
              <a:defRPr sz="2000" kern="1200">
                <a:solidFill>
                  <a:schemeClr val="accent1"/>
                </a:solidFill>
                <a:latin typeface="微软雅黑" pitchFamily="34" charset="-122"/>
                <a:ea typeface="微软雅黑" pitchFamily="34" charset="-122"/>
                <a:cs typeface="+mn-cs"/>
              </a:defRPr>
            </a:lvl2pPr>
            <a:lvl3pPr marL="703263" indent="0" algn="l" rtl="0" eaLnBrk="0" fontAlgn="base" hangingPunct="0">
              <a:spcBef>
                <a:spcPts val="0"/>
              </a:spcBef>
              <a:spcAft>
                <a:spcPct val="0"/>
              </a:spcAft>
              <a:buClr>
                <a:schemeClr val="accent1"/>
              </a:buClr>
              <a:buFont typeface="Wingdings 2" panose="05020102010507070707" pitchFamily="18" charset="2"/>
              <a:buNone/>
              <a:defRPr sz="2000" kern="1200">
                <a:solidFill>
                  <a:schemeClr val="accent1"/>
                </a:solidFill>
                <a:latin typeface="微软雅黑" panose="020B0503020204020204" pitchFamily="34" charset="-122"/>
                <a:ea typeface="微软雅黑" panose="020B0503020204020204" pitchFamily="34" charset="-122"/>
                <a:cs typeface="+mn-cs"/>
              </a:defRPr>
            </a:lvl3pPr>
            <a:lvl4pPr marL="979488" indent="0" algn="l" rtl="0" eaLnBrk="0" fontAlgn="base" hangingPunct="0">
              <a:spcBef>
                <a:spcPts val="0"/>
              </a:spcBef>
              <a:spcAft>
                <a:spcPct val="0"/>
              </a:spcAft>
              <a:buClr>
                <a:schemeClr val="accent1"/>
              </a:buClr>
              <a:buFont typeface="Wingdings 2" panose="05020102010507070707" pitchFamily="18" charset="2"/>
              <a:buNone/>
              <a:defRPr sz="2000" kern="1200">
                <a:solidFill>
                  <a:schemeClr val="accent1"/>
                </a:solidFill>
                <a:latin typeface="微软雅黑" panose="020B0503020204020204" pitchFamily="34" charset="-122"/>
                <a:ea typeface="微软雅黑" panose="020B0503020204020204" pitchFamily="34" charset="-122"/>
                <a:cs typeface="+mn-cs"/>
              </a:defRPr>
            </a:lvl4pPr>
            <a:lvl5pPr marL="1206500" indent="0" algn="l" rtl="0" eaLnBrk="0" fontAlgn="base" hangingPunct="0">
              <a:spcBef>
                <a:spcPts val="0"/>
              </a:spcBef>
              <a:spcAft>
                <a:spcPct val="0"/>
              </a:spcAft>
              <a:buClr>
                <a:srgbClr val="A04DA3"/>
              </a:buClr>
              <a:buFont typeface="Georgia" panose="02040502050405020303" pitchFamily="18" charset="0"/>
              <a:buNone/>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altLang="zh-CN" sz="1800" dirty="0"/>
              <a:t>template &lt;class T&gt;</a:t>
            </a:r>
          </a:p>
          <a:p>
            <a:r>
              <a:rPr lang="en-US" altLang="zh-CN" sz="1800" dirty="0"/>
              <a:t>int </a:t>
            </a:r>
            <a:r>
              <a:rPr lang="en-US" altLang="zh-CN" sz="1800" dirty="0" err="1"/>
              <a:t>binSearch</a:t>
            </a:r>
            <a:r>
              <a:rPr lang="en-US" altLang="zh-CN" sz="1800" dirty="0"/>
              <a:t>(const T list[], int n, const T &amp;key) {</a:t>
            </a:r>
          </a:p>
          <a:p>
            <a:r>
              <a:rPr lang="en-US" altLang="zh-CN" sz="1800" dirty="0"/>
              <a:t>	int left = 0;</a:t>
            </a:r>
          </a:p>
          <a:p>
            <a:r>
              <a:rPr lang="en-US" altLang="zh-CN" sz="1800" dirty="0"/>
              <a:t>	int right = n - 1;</a:t>
            </a:r>
          </a:p>
          <a:p>
            <a:r>
              <a:rPr lang="en-US" altLang="zh-CN" sz="1800" dirty="0"/>
              <a:t>	while (left &lt; right) {	</a:t>
            </a:r>
          </a:p>
          <a:p>
            <a:r>
              <a:rPr lang="en-US" altLang="zh-CN" sz="1800" dirty="0"/>
              <a:t>		int mid = (left + right </a:t>
            </a:r>
            <a:r>
              <a:rPr lang="en-US" altLang="zh-CN" sz="1800" dirty="0">
                <a:solidFill>
                  <a:srgbClr val="FF0000"/>
                </a:solidFill>
              </a:rPr>
              <a:t>+ 1</a:t>
            </a:r>
            <a:r>
              <a:rPr lang="en-US" altLang="zh-CN" sz="1800" dirty="0"/>
              <a:t>) / 2;	</a:t>
            </a:r>
          </a:p>
          <a:p>
            <a:r>
              <a:rPr lang="en-US" altLang="zh-CN" sz="1800" dirty="0"/>
              <a:t>		if (key &gt;= list[mid])</a:t>
            </a:r>
          </a:p>
          <a:p>
            <a:r>
              <a:rPr lang="en-US" altLang="zh-CN" sz="1800" dirty="0"/>
              <a:t>			left = mid;</a:t>
            </a:r>
          </a:p>
          <a:p>
            <a:r>
              <a:rPr lang="en-US" altLang="zh-CN" sz="1800" dirty="0"/>
              <a:t>		else</a:t>
            </a:r>
          </a:p>
          <a:p>
            <a:r>
              <a:rPr lang="en-US" altLang="zh-CN" sz="1800" dirty="0"/>
              <a:t>			right = mid + 1;</a:t>
            </a:r>
          </a:p>
          <a:p>
            <a:r>
              <a:rPr lang="en-US" altLang="zh-CN" sz="1800" dirty="0"/>
              <a:t>	}</a:t>
            </a:r>
          </a:p>
          <a:p>
            <a:r>
              <a:rPr lang="en-US" altLang="zh-CN" sz="1800" dirty="0"/>
              <a:t>	return right;</a:t>
            </a:r>
          </a:p>
          <a:p>
            <a:r>
              <a:rPr lang="en-US" altLang="zh-CN" sz="1800" dirty="0"/>
              <a:t>}</a:t>
            </a:r>
          </a:p>
          <a:p>
            <a:endParaRPr lang="en-US" altLang="zh-CN" sz="1800" dirty="0"/>
          </a:p>
        </p:txBody>
      </p:sp>
      <p:pic>
        <p:nvPicPr>
          <p:cNvPr id="11" name="图片 10">
            <a:extLst>
              <a:ext uri="{FF2B5EF4-FFF2-40B4-BE49-F238E27FC236}">
                <a16:creationId xmlns:a16="http://schemas.microsoft.com/office/drawing/2014/main" id="{1C5B0B1C-B65D-0EC1-42D8-DB61DC89A939}"/>
              </a:ext>
            </a:extLst>
          </p:cNvPr>
          <p:cNvPicPr>
            <a:picLocks noChangeAspect="1"/>
          </p:cNvPicPr>
          <p:nvPr/>
        </p:nvPicPr>
        <p:blipFill rotWithShape="1">
          <a:blip r:embed="rId3"/>
          <a:srcRect l="14187" r="12282"/>
          <a:stretch/>
        </p:blipFill>
        <p:spPr>
          <a:xfrm>
            <a:off x="45657" y="1298496"/>
            <a:ext cx="3620379" cy="810370"/>
          </a:xfrm>
          <a:prstGeom prst="rect">
            <a:avLst/>
          </a:prstGeom>
        </p:spPr>
      </p:pic>
      <p:pic>
        <p:nvPicPr>
          <p:cNvPr id="12" name="图片 11">
            <a:extLst>
              <a:ext uri="{FF2B5EF4-FFF2-40B4-BE49-F238E27FC236}">
                <a16:creationId xmlns:a16="http://schemas.microsoft.com/office/drawing/2014/main" id="{B1EF7DDA-E450-A2AF-03FB-0B70C84297A3}"/>
              </a:ext>
            </a:extLst>
          </p:cNvPr>
          <p:cNvPicPr>
            <a:picLocks noChangeAspect="1"/>
          </p:cNvPicPr>
          <p:nvPr/>
        </p:nvPicPr>
        <p:blipFill rotWithShape="1">
          <a:blip r:embed="rId4"/>
          <a:srcRect l="15574" r="12722"/>
          <a:stretch/>
        </p:blipFill>
        <p:spPr>
          <a:xfrm>
            <a:off x="35497" y="2737533"/>
            <a:ext cx="3600399" cy="810370"/>
          </a:xfrm>
          <a:prstGeom prst="rect">
            <a:avLst/>
          </a:prstGeom>
        </p:spPr>
      </p:pic>
      <p:pic>
        <p:nvPicPr>
          <p:cNvPr id="13" name="图片 12">
            <a:extLst>
              <a:ext uri="{FF2B5EF4-FFF2-40B4-BE49-F238E27FC236}">
                <a16:creationId xmlns:a16="http://schemas.microsoft.com/office/drawing/2014/main" id="{6CB29225-94BA-A9A4-BF1D-DB426CEF46A4}"/>
              </a:ext>
            </a:extLst>
          </p:cNvPr>
          <p:cNvPicPr>
            <a:picLocks noChangeAspect="1"/>
          </p:cNvPicPr>
          <p:nvPr/>
        </p:nvPicPr>
        <p:blipFill rotWithShape="1">
          <a:blip r:embed="rId5"/>
          <a:srcRect l="13949" t="1551" r="14526" b="-1551"/>
          <a:stretch/>
        </p:blipFill>
        <p:spPr>
          <a:xfrm>
            <a:off x="45656" y="4252801"/>
            <a:ext cx="3591438" cy="895180"/>
          </a:xfrm>
          <a:prstGeom prst="rect">
            <a:avLst/>
          </a:prstGeom>
        </p:spPr>
      </p:pic>
      <p:sp>
        <p:nvSpPr>
          <p:cNvPr id="14" name="文本框 13">
            <a:extLst>
              <a:ext uri="{FF2B5EF4-FFF2-40B4-BE49-F238E27FC236}">
                <a16:creationId xmlns:a16="http://schemas.microsoft.com/office/drawing/2014/main" id="{A8BECF94-A2BF-DDD8-D669-2C6130167559}"/>
              </a:ext>
            </a:extLst>
          </p:cNvPr>
          <p:cNvSpPr txBox="1"/>
          <p:nvPr/>
        </p:nvSpPr>
        <p:spPr>
          <a:xfrm>
            <a:off x="179512" y="2177873"/>
            <a:ext cx="4081806" cy="400110"/>
          </a:xfrm>
          <a:prstGeom prst="rect">
            <a:avLst/>
          </a:prstGeom>
          <a:noFill/>
        </p:spPr>
        <p:txBody>
          <a:bodyPr wrap="square" rtlCol="0">
            <a:spAutoFit/>
          </a:bodyPr>
          <a:lstStyle/>
          <a:p>
            <a:r>
              <a:rPr lang="en-US" altLang="zh-CN" sz="2000" dirty="0"/>
              <a:t>if(key == list[mid]) left=mid</a:t>
            </a:r>
            <a:endParaRPr lang="zh-CN" altLang="en-US" sz="2000" dirty="0"/>
          </a:p>
        </p:txBody>
      </p:sp>
      <p:sp>
        <p:nvSpPr>
          <p:cNvPr id="15" name="文本框 14">
            <a:extLst>
              <a:ext uri="{FF2B5EF4-FFF2-40B4-BE49-F238E27FC236}">
                <a16:creationId xmlns:a16="http://schemas.microsoft.com/office/drawing/2014/main" id="{94C854B0-8B70-CF51-1BB0-66050405FCA5}"/>
              </a:ext>
            </a:extLst>
          </p:cNvPr>
          <p:cNvSpPr txBox="1"/>
          <p:nvPr/>
        </p:nvSpPr>
        <p:spPr>
          <a:xfrm>
            <a:off x="335672" y="3588309"/>
            <a:ext cx="4081806" cy="400110"/>
          </a:xfrm>
          <a:prstGeom prst="rect">
            <a:avLst/>
          </a:prstGeom>
          <a:noFill/>
        </p:spPr>
        <p:txBody>
          <a:bodyPr wrap="square" rtlCol="0">
            <a:spAutoFit/>
          </a:bodyPr>
          <a:lstStyle/>
          <a:p>
            <a:r>
              <a:rPr lang="en-US" altLang="zh-CN" sz="2000" dirty="0"/>
              <a:t>if(key &gt; list[mid]) left=mid</a:t>
            </a:r>
            <a:endParaRPr lang="zh-CN" altLang="en-US" sz="2000" dirty="0"/>
          </a:p>
        </p:txBody>
      </p:sp>
      <p:sp>
        <p:nvSpPr>
          <p:cNvPr id="16" name="文本框 15">
            <a:extLst>
              <a:ext uri="{FF2B5EF4-FFF2-40B4-BE49-F238E27FC236}">
                <a16:creationId xmlns:a16="http://schemas.microsoft.com/office/drawing/2014/main" id="{302891A3-B428-0C9A-CC2B-CDCD0CD52D58}"/>
              </a:ext>
            </a:extLst>
          </p:cNvPr>
          <p:cNvSpPr txBox="1"/>
          <p:nvPr/>
        </p:nvSpPr>
        <p:spPr>
          <a:xfrm>
            <a:off x="230254" y="5256942"/>
            <a:ext cx="4081806" cy="400110"/>
          </a:xfrm>
          <a:prstGeom prst="rect">
            <a:avLst/>
          </a:prstGeom>
          <a:noFill/>
        </p:spPr>
        <p:txBody>
          <a:bodyPr wrap="square" rtlCol="0">
            <a:spAutoFit/>
          </a:bodyPr>
          <a:lstStyle/>
          <a:p>
            <a:r>
              <a:rPr lang="en-US" altLang="zh-CN" sz="2000" dirty="0"/>
              <a:t>if(key &lt; list[mid]) right=mid - 1</a:t>
            </a:r>
            <a:endParaRPr lang="zh-CN" altLang="en-US" sz="2000" dirty="0"/>
          </a:p>
        </p:txBody>
      </p:sp>
      <p:sp>
        <p:nvSpPr>
          <p:cNvPr id="17" name="文本框 16">
            <a:extLst>
              <a:ext uri="{FF2B5EF4-FFF2-40B4-BE49-F238E27FC236}">
                <a16:creationId xmlns:a16="http://schemas.microsoft.com/office/drawing/2014/main" id="{977C5D9D-54E8-5BDD-0C34-F623D8860784}"/>
              </a:ext>
            </a:extLst>
          </p:cNvPr>
          <p:cNvSpPr txBox="1"/>
          <p:nvPr/>
        </p:nvSpPr>
        <p:spPr>
          <a:xfrm>
            <a:off x="4496210" y="5045069"/>
            <a:ext cx="4396269" cy="707886"/>
          </a:xfrm>
          <a:prstGeom prst="rect">
            <a:avLst/>
          </a:prstGeom>
          <a:noFill/>
        </p:spPr>
        <p:txBody>
          <a:bodyPr wrap="square" rtlCol="0">
            <a:spAutoFit/>
          </a:bodyPr>
          <a:lstStyle/>
          <a:p>
            <a:r>
              <a:rPr lang="zh-CN" altLang="en-US" sz="2000" dirty="0"/>
              <a:t>课后思考：为什么要 </a:t>
            </a:r>
            <a:r>
              <a:rPr lang="en-US" altLang="zh-CN" sz="2000" dirty="0"/>
              <a:t>+1</a:t>
            </a:r>
            <a:r>
              <a:rPr lang="zh-CN" altLang="en-US" sz="2000" dirty="0"/>
              <a:t>，不这样可能会导致什么结果</a:t>
            </a:r>
          </a:p>
        </p:txBody>
      </p:sp>
    </p:spTree>
    <p:extLst>
      <p:ext uri="{BB962C8B-B14F-4D97-AF65-F5344CB8AC3E}">
        <p14:creationId xmlns:p14="http://schemas.microsoft.com/office/powerpoint/2010/main" val="13699084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229838" cy="4152950"/>
          </a:xfrm>
        </p:spPr>
        <p:txBody>
          <a:bodyPr/>
          <a:lstStyle/>
          <a:p>
            <a:pPr marL="452437" indent="-342900">
              <a:lnSpc>
                <a:spcPct val="125000"/>
              </a:lnSpc>
              <a:buFont typeface="Arial" panose="020B0604020202020204" pitchFamily="34" charset="0"/>
              <a:buChar char="•"/>
            </a:pPr>
            <a:r>
              <a:rPr lang="zh-CN" altLang="en-US" dirty="0"/>
              <a:t>模板与模板实例的关系</a:t>
            </a:r>
            <a:endParaRPr lang="en-US" altLang="zh-CN" dirty="0"/>
          </a:p>
          <a:p>
            <a:pPr marL="452437" indent="-342900">
              <a:lnSpc>
                <a:spcPct val="125000"/>
              </a:lnSpc>
              <a:buFont typeface="Arial" panose="020B0604020202020204" pitchFamily="34" charset="0"/>
              <a:buChar char="•"/>
            </a:pPr>
            <a:r>
              <a:rPr lang="zh-CN" altLang="en-US" dirty="0"/>
              <a:t>类模板本身不是类，不能表示一种数据类型</a:t>
            </a:r>
            <a:endParaRPr lang="en-US" altLang="zh-CN" dirty="0"/>
          </a:p>
          <a:p>
            <a:pPr marL="754062" lvl="1" indent="-342900">
              <a:lnSpc>
                <a:spcPct val="125000"/>
              </a:lnSpc>
              <a:buFont typeface="Arial" panose="020B0604020202020204" pitchFamily="34" charset="0"/>
              <a:buChar char="•"/>
            </a:pPr>
            <a:r>
              <a:rPr lang="zh-CN" altLang="en-US" dirty="0"/>
              <a:t>以例</a:t>
            </a:r>
            <a:r>
              <a:rPr lang="en-US" altLang="zh-CN" dirty="0"/>
              <a:t>9-4</a:t>
            </a:r>
            <a:r>
              <a:rPr lang="zh-CN" altLang="en-US" dirty="0"/>
              <a:t>的</a:t>
            </a:r>
            <a:r>
              <a:rPr lang="en-US" altLang="zh-CN" dirty="0"/>
              <a:t>Array</a:t>
            </a:r>
            <a:r>
              <a:rPr lang="zh-CN" altLang="en-US" dirty="0"/>
              <a:t>模板为例，声明以下函数：</a:t>
            </a:r>
            <a:endParaRPr lang="en-US" altLang="zh-CN" dirty="0"/>
          </a:p>
          <a:p>
            <a:pPr marL="754062" lvl="1" indent="-342900">
              <a:lnSpc>
                <a:spcPct val="125000"/>
              </a:lnSpc>
              <a:buFont typeface="Arial" panose="020B0604020202020204" pitchFamily="34" charset="0"/>
              <a:buChar char="•"/>
            </a:pPr>
            <a:r>
              <a:rPr lang="en-US" altLang="zh-CN" dirty="0"/>
              <a:t>void reverse (Array &amp;</a:t>
            </a:r>
            <a:r>
              <a:rPr lang="en-US" altLang="zh-CN" dirty="0" err="1"/>
              <a:t>arr</a:t>
            </a:r>
            <a:r>
              <a:rPr lang="en-US" altLang="zh-CN" dirty="0"/>
              <a:t>);  </a:t>
            </a:r>
          </a:p>
          <a:p>
            <a:pPr marL="452437" indent="-342900">
              <a:lnSpc>
                <a:spcPct val="125000"/>
              </a:lnSpc>
              <a:buFont typeface="Arial" panose="020B0604020202020204" pitchFamily="34" charset="0"/>
              <a:buChar char="•"/>
            </a:pPr>
            <a:r>
              <a:rPr lang="zh-CN" altLang="en-US" dirty="0"/>
              <a:t>只有模板的实例才能当作类来使用</a:t>
            </a:r>
            <a:endParaRPr lang="en-US" altLang="zh-CN" dirty="0"/>
          </a:p>
          <a:p>
            <a:pPr marL="754062" lvl="1" indent="-342900">
              <a:lnSpc>
                <a:spcPct val="125000"/>
              </a:lnSpc>
              <a:buFont typeface="Arial" panose="020B0604020202020204" pitchFamily="34" charset="0"/>
              <a:buChar char="•"/>
            </a:pPr>
            <a:r>
              <a:rPr lang="en-US" altLang="zh-CN" dirty="0"/>
              <a:t>void reverse (Array&lt;int&gt; &amp;</a:t>
            </a:r>
            <a:r>
              <a:rPr lang="en-US" altLang="zh-CN" dirty="0" err="1"/>
              <a:t>arr</a:t>
            </a:r>
            <a:r>
              <a:rPr lang="en-US" altLang="zh-CN" dirty="0"/>
              <a:t>);</a:t>
            </a:r>
          </a:p>
          <a:p>
            <a:pPr marL="452437" indent="-342900">
              <a:lnSpc>
                <a:spcPct val="125000"/>
              </a:lnSpc>
              <a:buFont typeface="Arial" panose="020B0604020202020204" pitchFamily="34" charset="0"/>
              <a:buChar char="•"/>
            </a:pPr>
            <a:r>
              <a:rPr lang="zh-CN" altLang="en-US" dirty="0"/>
              <a:t>更通用的写法：</a:t>
            </a:r>
            <a:endParaRPr lang="en-US" altLang="zh-CN" dirty="0"/>
          </a:p>
          <a:p>
            <a:pPr marL="754062" lvl="1" indent="-342900">
              <a:lnSpc>
                <a:spcPct val="125000"/>
              </a:lnSpc>
              <a:buFont typeface="Arial" panose="020B0604020202020204" pitchFamily="34" charset="0"/>
              <a:buChar char="•"/>
            </a:pPr>
            <a:r>
              <a:rPr lang="en-US" altLang="zh-CN" dirty="0"/>
              <a:t>template&lt;class T&gt;void reverse (Array&lt;T&gt; &amp;</a:t>
            </a:r>
            <a:r>
              <a:rPr lang="en-US" altLang="zh-CN" dirty="0" err="1"/>
              <a:t>arr</a:t>
            </a:r>
            <a:r>
              <a:rPr lang="en-US" altLang="zh-CN" dirty="0"/>
              <a:t>);</a:t>
            </a:r>
            <a:endParaRPr lang="zh-CN" altLang="en-US" dirty="0"/>
          </a:p>
        </p:txBody>
      </p:sp>
      <p:sp>
        <p:nvSpPr>
          <p:cNvPr id="2" name="乘号 1">
            <a:extLst>
              <a:ext uri="{FF2B5EF4-FFF2-40B4-BE49-F238E27FC236}">
                <a16:creationId xmlns:a16="http://schemas.microsoft.com/office/drawing/2014/main" id="{ED2609B9-3F7F-3F54-0DC0-786056FB34F3}"/>
              </a:ext>
            </a:extLst>
          </p:cNvPr>
          <p:cNvSpPr/>
          <p:nvPr/>
        </p:nvSpPr>
        <p:spPr>
          <a:xfrm>
            <a:off x="4427984" y="2564904"/>
            <a:ext cx="720080" cy="36004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3554732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类模板</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D4B74145-2210-4FD8-AEA2-794887A4A637}"/>
              </a:ext>
            </a:extLst>
          </p:cNvPr>
          <p:cNvSpPr>
            <a:spLocks noGrp="1"/>
          </p:cNvSpPr>
          <p:nvPr>
            <p:ph type="sldNum" sz="quarter" idx="12"/>
          </p:nvPr>
        </p:nvSpPr>
        <p:spPr/>
        <p:txBody>
          <a:bodyPr/>
          <a:lstStyle/>
          <a:p>
            <a:pPr>
              <a:defRPr/>
            </a:pPr>
            <a:fld id="{43DBC970-2AB4-4F66-9048-09903CE5118A}" type="slidenum">
              <a:rPr lang="en-US" altLang="zh-CN" smtClean="0"/>
              <a:pPr>
                <a:defRPr/>
              </a:pPr>
              <a:t>13</a:t>
            </a:fld>
            <a:endParaRPr lang="en-US" altLang="zh-CN"/>
          </a:p>
        </p:txBody>
      </p:sp>
    </p:spTree>
    <p:extLst>
      <p:ext uri="{BB962C8B-B14F-4D97-AF65-F5344CB8AC3E}">
        <p14:creationId xmlns:p14="http://schemas.microsoft.com/office/powerpoint/2010/main" val="11949533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0" y="1196752"/>
            <a:ext cx="9144000" cy="4152950"/>
          </a:xfrm>
        </p:spPr>
        <p:txBody>
          <a:bodyPr/>
          <a:lstStyle/>
          <a:p>
            <a:pPr marL="452437" indent="-342900">
              <a:lnSpc>
                <a:spcPct val="125000"/>
              </a:lnSpc>
              <a:buFont typeface="Arial" panose="020B0604020202020204" pitchFamily="34" charset="0"/>
              <a:buChar char="•"/>
            </a:pPr>
            <a:r>
              <a:rPr lang="zh-CN" altLang="en-US" dirty="0"/>
              <a:t>同一类模板根据不同的参数生成的不同实例是完全无关的类型</a:t>
            </a:r>
            <a:endParaRPr lang="en-US" altLang="zh-CN" dirty="0"/>
          </a:p>
          <a:p>
            <a:pPr marL="754062" lvl="1" indent="-342900">
              <a:lnSpc>
                <a:spcPct val="125000"/>
              </a:lnSpc>
              <a:buFont typeface="Arial" panose="020B0604020202020204" pitchFamily="34" charset="0"/>
              <a:buChar char="•"/>
            </a:pPr>
            <a:r>
              <a:rPr lang="zh-CN" altLang="en-US" dirty="0"/>
              <a:t>以例</a:t>
            </a:r>
            <a:r>
              <a:rPr lang="en-US" altLang="zh-CN" dirty="0"/>
              <a:t>9-2</a:t>
            </a:r>
            <a:r>
              <a:rPr lang="zh-CN" altLang="en-US" dirty="0"/>
              <a:t>的类模板</a:t>
            </a:r>
            <a:r>
              <a:rPr lang="en-US" altLang="zh-CN" dirty="0"/>
              <a:t>Store</a:t>
            </a:r>
            <a:r>
              <a:rPr lang="zh-CN" altLang="en-US" dirty="0"/>
              <a:t>为例，</a:t>
            </a:r>
            <a:r>
              <a:rPr lang="en-US" altLang="zh-CN" dirty="0"/>
              <a:t>Store&lt;int&gt;</a:t>
            </a:r>
            <a:r>
              <a:rPr lang="zh-CN" altLang="en-US" dirty="0"/>
              <a:t>和</a:t>
            </a:r>
            <a:r>
              <a:rPr lang="en-US" altLang="zh-CN" dirty="0"/>
              <a:t>Store&lt;double&gt;</a:t>
            </a:r>
            <a:r>
              <a:rPr lang="zh-CN" altLang="en-US" dirty="0"/>
              <a:t>完全无关；</a:t>
            </a:r>
            <a:endParaRPr lang="en-US" altLang="zh-CN" dirty="0"/>
          </a:p>
          <a:p>
            <a:pPr marL="754062" lvl="1" indent="-342900">
              <a:lnSpc>
                <a:spcPct val="125000"/>
              </a:lnSpc>
              <a:buFont typeface="Arial" panose="020B0604020202020204" pitchFamily="34" charset="0"/>
              <a:buChar char="•"/>
            </a:pPr>
            <a:r>
              <a:rPr lang="en-US" altLang="zh-CN" dirty="0"/>
              <a:t>Store&lt;int&gt;</a:t>
            </a:r>
            <a:r>
              <a:rPr lang="zh-CN" altLang="en-US" dirty="0"/>
              <a:t>类型的对象可以为</a:t>
            </a:r>
            <a:r>
              <a:rPr lang="en-US" altLang="zh-CN" dirty="0"/>
              <a:t>Store&lt;double&gt;</a:t>
            </a:r>
            <a:r>
              <a:rPr lang="zh-CN" altLang="en-US" dirty="0"/>
              <a:t>类型的对象初始化或赋值吗？</a:t>
            </a:r>
            <a:endParaRPr lang="en-US" altLang="zh-CN" dirty="0"/>
          </a:p>
          <a:p>
            <a:pPr marL="754062" lvl="1" indent="-342900">
              <a:lnSpc>
                <a:spcPct val="125000"/>
              </a:lnSpc>
              <a:buFont typeface="Arial" panose="020B0604020202020204" pitchFamily="34" charset="0"/>
              <a:buChar char="•"/>
            </a:pPr>
            <a:r>
              <a:rPr lang="zh-CN" altLang="en-US" dirty="0"/>
              <a:t>通过</a:t>
            </a:r>
            <a:r>
              <a:rPr lang="en-US" altLang="zh-CN" dirty="0"/>
              <a:t>Store&lt;int&gt;</a:t>
            </a:r>
            <a:r>
              <a:rPr lang="zh-CN" altLang="en-US" dirty="0"/>
              <a:t>的对象调用的成员函数，可以直接访问</a:t>
            </a:r>
            <a:r>
              <a:rPr lang="en-US" altLang="zh-CN" dirty="0"/>
              <a:t>Store&lt;double&gt;</a:t>
            </a:r>
            <a:r>
              <a:rPr lang="zh-CN" altLang="en-US" dirty="0"/>
              <a:t>对象的私有成员吗？</a:t>
            </a:r>
          </a:p>
        </p:txBody>
      </p:sp>
    </p:spTree>
    <p:extLst>
      <p:ext uri="{BB962C8B-B14F-4D97-AF65-F5344CB8AC3E}">
        <p14:creationId xmlns:p14="http://schemas.microsoft.com/office/powerpoint/2010/main" val="2712300161"/>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0" y="1196752"/>
            <a:ext cx="8964488" cy="4152950"/>
          </a:xfrm>
        </p:spPr>
        <p:txBody>
          <a:bodyPr/>
          <a:lstStyle/>
          <a:p>
            <a:pPr marL="452437" indent="-342900">
              <a:lnSpc>
                <a:spcPct val="125000"/>
              </a:lnSpc>
              <a:buFont typeface="Arial" panose="020B0604020202020204" pitchFamily="34" charset="0"/>
              <a:buChar char="•"/>
            </a:pPr>
            <a:r>
              <a:rPr lang="zh-CN" altLang="en-US" dirty="0"/>
              <a:t>函数模板本身也不是函数，在调用一个函数模板时，虽然用的是模板名，但实际被调用的并不是抽象的函数模板，而是由函数模板生成的实例函数。</a:t>
            </a:r>
            <a:endParaRPr lang="en-US" altLang="zh-CN" dirty="0"/>
          </a:p>
          <a:p>
            <a:pPr marL="754062" lvl="1" indent="-342900">
              <a:lnSpc>
                <a:spcPct val="125000"/>
              </a:lnSpc>
              <a:buFont typeface="Arial" panose="020B0604020202020204" pitchFamily="34" charset="0"/>
              <a:buChar char="•"/>
            </a:pPr>
            <a:r>
              <a:rPr lang="en-US" altLang="zh-CN" dirty="0"/>
              <a:t>int a = 1;</a:t>
            </a:r>
          </a:p>
          <a:p>
            <a:pPr marL="754062" lvl="1" indent="-342900">
              <a:lnSpc>
                <a:spcPct val="125000"/>
              </a:lnSpc>
              <a:buFont typeface="Arial" panose="020B0604020202020204" pitchFamily="34" charset="0"/>
              <a:buChar char="•"/>
            </a:pPr>
            <a:r>
              <a:rPr lang="en-US" altLang="zh-CN" dirty="0" err="1"/>
              <a:t>outputArray</a:t>
            </a:r>
            <a:r>
              <a:rPr lang="en-US" altLang="zh-CN" dirty="0"/>
              <a:t>(a, A_COUNT);</a:t>
            </a:r>
          </a:p>
          <a:p>
            <a:pPr marL="754062" lvl="1" indent="-342900">
              <a:lnSpc>
                <a:spcPct val="125000"/>
              </a:lnSpc>
              <a:buFont typeface="Arial" panose="020B0604020202020204" pitchFamily="34" charset="0"/>
              <a:buChar char="•"/>
            </a:pPr>
            <a:r>
              <a:rPr lang="en-US" altLang="zh-CN" dirty="0" err="1"/>
              <a:t>outputArray</a:t>
            </a:r>
            <a:r>
              <a:rPr lang="en-US" altLang="zh-CN" dirty="0"/>
              <a:t>&lt;int&gt;(a, A_COUNT);</a:t>
            </a:r>
            <a:endParaRPr lang="zh-CN" altLang="en-US" dirty="0"/>
          </a:p>
        </p:txBody>
      </p:sp>
    </p:spTree>
    <p:extLst>
      <p:ext uri="{BB962C8B-B14F-4D97-AF65-F5344CB8AC3E}">
        <p14:creationId xmlns:p14="http://schemas.microsoft.com/office/powerpoint/2010/main" val="1325617760"/>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隐含实例化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107504" y="1196752"/>
            <a:ext cx="8928992" cy="4152950"/>
          </a:xfrm>
        </p:spPr>
        <p:txBody>
          <a:bodyPr/>
          <a:lstStyle/>
          <a:p>
            <a:pPr marL="452437" indent="-342900">
              <a:lnSpc>
                <a:spcPct val="125000"/>
              </a:lnSpc>
              <a:buFont typeface="Arial" panose="020B0604020202020204" pitchFamily="34" charset="0"/>
              <a:buChar char="•"/>
            </a:pPr>
            <a:r>
              <a:rPr lang="zh-CN" altLang="en-US" sz="2300" dirty="0"/>
              <a:t>对模板的实例化一般是按需进行的，编译器通过实例化只生成那些会被使用的模板实例。</a:t>
            </a:r>
            <a:endParaRPr lang="en-US" altLang="zh-CN" sz="2300" dirty="0"/>
          </a:p>
          <a:p>
            <a:pPr marL="754062" lvl="1" indent="-342900">
              <a:lnSpc>
                <a:spcPct val="125000"/>
              </a:lnSpc>
              <a:buFont typeface="Arial" panose="020B0604020202020204" pitchFamily="34" charset="0"/>
              <a:buChar char="•"/>
            </a:pPr>
            <a:r>
              <a:rPr lang="en-US" altLang="zh-CN" dirty="0" err="1"/>
              <a:t>outputArray</a:t>
            </a:r>
            <a:r>
              <a:rPr lang="en-US" altLang="zh-CN" dirty="0"/>
              <a:t>&lt;int&gt;, </a:t>
            </a:r>
            <a:r>
              <a:rPr lang="en-US" altLang="zh-CN" dirty="0" err="1"/>
              <a:t>outputArray</a:t>
            </a:r>
            <a:r>
              <a:rPr lang="en-US" altLang="zh-CN" dirty="0"/>
              <a:t>&lt;double&gt;, </a:t>
            </a:r>
            <a:r>
              <a:rPr lang="en-US" altLang="zh-CN" dirty="0" err="1"/>
              <a:t>outputArray</a:t>
            </a:r>
            <a:r>
              <a:rPr lang="en-US" altLang="zh-CN" dirty="0"/>
              <a:t>&lt;char&gt;</a:t>
            </a:r>
          </a:p>
          <a:p>
            <a:pPr marL="754062" lvl="1" indent="-342900">
              <a:lnSpc>
                <a:spcPct val="125000"/>
              </a:lnSpc>
              <a:buFont typeface="Arial" panose="020B0604020202020204" pitchFamily="34" charset="0"/>
              <a:buChar char="•"/>
            </a:pPr>
            <a:r>
              <a:rPr lang="en-US" altLang="zh-CN" dirty="0"/>
              <a:t>Store&lt;int&gt;, Store&lt;double&gt;</a:t>
            </a:r>
          </a:p>
          <a:p>
            <a:pPr marL="452437" indent="-342900">
              <a:lnSpc>
                <a:spcPct val="125000"/>
              </a:lnSpc>
              <a:buFont typeface="Arial" panose="020B0604020202020204" pitchFamily="34" charset="0"/>
              <a:buChar char="•"/>
            </a:pPr>
            <a:r>
              <a:rPr lang="zh-CN" altLang="en-US" sz="2300" dirty="0"/>
              <a:t>自动按需进行的模板实例化，叫做隐含实例化。</a:t>
            </a:r>
            <a:endParaRPr lang="en-US" altLang="zh-CN" sz="2300" dirty="0"/>
          </a:p>
          <a:p>
            <a:pPr marL="452437" indent="-342900">
              <a:lnSpc>
                <a:spcPct val="125000"/>
              </a:lnSpc>
              <a:buFont typeface="Arial" panose="020B0604020202020204" pitchFamily="34" charset="0"/>
              <a:buChar char="•"/>
            </a:pPr>
            <a:r>
              <a:rPr lang="zh-CN" altLang="en-US" sz="2300" dirty="0"/>
              <a:t>对一个类模板进行实例化时，只有它的成员的声明会被实例化。同理，对于类模板成员函数，只有一个函数会被使用时，才进行实例化。类的静态数据成员的定义的实例化，也是按需进行的。</a:t>
            </a:r>
          </a:p>
        </p:txBody>
      </p:sp>
    </p:spTree>
    <p:extLst>
      <p:ext uri="{BB962C8B-B14F-4D97-AF65-F5344CB8AC3E}">
        <p14:creationId xmlns:p14="http://schemas.microsoft.com/office/powerpoint/2010/main" val="2631144422"/>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多文件结构中模板的组织</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107504" y="1196752"/>
            <a:ext cx="8928992" cy="4152950"/>
          </a:xfrm>
        </p:spPr>
        <p:txBody>
          <a:bodyPr/>
          <a:lstStyle/>
          <a:p>
            <a:pPr marL="452437" indent="-342900">
              <a:lnSpc>
                <a:spcPct val="125000"/>
              </a:lnSpc>
              <a:buFont typeface="Arial" panose="020B0604020202020204" pitchFamily="34" charset="0"/>
              <a:buChar char="•"/>
            </a:pPr>
            <a:r>
              <a:rPr lang="zh-CN" altLang="en-US" dirty="0"/>
              <a:t>模板的按需实例化机制，导致函数模板、类模板成员函数、类模板静态数据成员不能像普通函数、普通类成员函数、普通类的静态数据成员那样把定义放在源文件中，而只把声明放在头文件中。</a:t>
            </a:r>
            <a:endParaRPr lang="en-US" altLang="zh-CN" dirty="0"/>
          </a:p>
          <a:p>
            <a:pPr marL="452437" indent="-342900">
              <a:lnSpc>
                <a:spcPct val="125000"/>
              </a:lnSpc>
              <a:buFont typeface="Arial" panose="020B0604020202020204" pitchFamily="34" charset="0"/>
              <a:buChar char="•"/>
            </a:pPr>
            <a:endParaRPr lang="zh-CN" altLang="en-US" dirty="0"/>
          </a:p>
        </p:txBody>
      </p:sp>
      <p:sp>
        <p:nvSpPr>
          <p:cNvPr id="2" name="文本框 1">
            <a:extLst>
              <a:ext uri="{FF2B5EF4-FFF2-40B4-BE49-F238E27FC236}">
                <a16:creationId xmlns:a16="http://schemas.microsoft.com/office/drawing/2014/main" id="{31BE10EF-75A7-5D89-5CA8-A33E1B6F8298}"/>
              </a:ext>
            </a:extLst>
          </p:cNvPr>
          <p:cNvSpPr txBox="1"/>
          <p:nvPr/>
        </p:nvSpPr>
        <p:spPr>
          <a:xfrm>
            <a:off x="2267744" y="2780930"/>
            <a:ext cx="1368152" cy="461665"/>
          </a:xfrm>
          <a:prstGeom prst="rect">
            <a:avLst/>
          </a:prstGeom>
          <a:noFill/>
        </p:spPr>
        <p:txBody>
          <a:bodyPr wrap="square" rtlCol="0">
            <a:spAutoFit/>
          </a:bodyPr>
          <a:lstStyle/>
          <a:p>
            <a:r>
              <a:rPr lang="en-US" altLang="zh-CN" dirty="0" err="1"/>
              <a:t>Array.h</a:t>
            </a:r>
            <a:endParaRPr lang="zh-CN" altLang="en-US" dirty="0"/>
          </a:p>
        </p:txBody>
      </p:sp>
      <p:sp>
        <p:nvSpPr>
          <p:cNvPr id="3" name="文本框 2">
            <a:extLst>
              <a:ext uri="{FF2B5EF4-FFF2-40B4-BE49-F238E27FC236}">
                <a16:creationId xmlns:a16="http://schemas.microsoft.com/office/drawing/2014/main" id="{7DCDD9CF-64E0-6FC0-F58E-0062DC1567FF}"/>
              </a:ext>
            </a:extLst>
          </p:cNvPr>
          <p:cNvSpPr txBox="1"/>
          <p:nvPr/>
        </p:nvSpPr>
        <p:spPr>
          <a:xfrm>
            <a:off x="3995936" y="2780929"/>
            <a:ext cx="1656184" cy="461665"/>
          </a:xfrm>
          <a:prstGeom prst="rect">
            <a:avLst/>
          </a:prstGeom>
          <a:noFill/>
        </p:spPr>
        <p:txBody>
          <a:bodyPr wrap="square" rtlCol="0">
            <a:spAutoFit/>
          </a:bodyPr>
          <a:lstStyle/>
          <a:p>
            <a:r>
              <a:rPr lang="en-US" altLang="zh-CN" dirty="0"/>
              <a:t>Array.cpp</a:t>
            </a:r>
            <a:endParaRPr lang="zh-CN" altLang="en-US" dirty="0"/>
          </a:p>
        </p:txBody>
      </p:sp>
      <p:sp>
        <p:nvSpPr>
          <p:cNvPr id="4" name="文本框 3">
            <a:extLst>
              <a:ext uri="{FF2B5EF4-FFF2-40B4-BE49-F238E27FC236}">
                <a16:creationId xmlns:a16="http://schemas.microsoft.com/office/drawing/2014/main" id="{9FC7CBC9-89F7-6E2C-F59A-826F9C858588}"/>
              </a:ext>
            </a:extLst>
          </p:cNvPr>
          <p:cNvSpPr txBox="1"/>
          <p:nvPr/>
        </p:nvSpPr>
        <p:spPr>
          <a:xfrm>
            <a:off x="6084168" y="2780928"/>
            <a:ext cx="1656184" cy="461665"/>
          </a:xfrm>
          <a:prstGeom prst="rect">
            <a:avLst/>
          </a:prstGeom>
          <a:noFill/>
        </p:spPr>
        <p:txBody>
          <a:bodyPr wrap="square" rtlCol="0">
            <a:spAutoFit/>
          </a:bodyPr>
          <a:lstStyle/>
          <a:p>
            <a:r>
              <a:rPr lang="en-US" altLang="zh-CN" dirty="0"/>
              <a:t>9-4.cpp</a:t>
            </a:r>
            <a:endParaRPr lang="zh-CN" altLang="en-US" dirty="0"/>
          </a:p>
        </p:txBody>
      </p:sp>
      <p:sp>
        <p:nvSpPr>
          <p:cNvPr id="6" name="矩形: 圆角 5">
            <a:extLst>
              <a:ext uri="{FF2B5EF4-FFF2-40B4-BE49-F238E27FC236}">
                <a16:creationId xmlns:a16="http://schemas.microsoft.com/office/drawing/2014/main" id="{F5515EBA-868F-A69D-2CF4-A8CBD826D44D}"/>
              </a:ext>
            </a:extLst>
          </p:cNvPr>
          <p:cNvSpPr/>
          <p:nvPr/>
        </p:nvSpPr>
        <p:spPr>
          <a:xfrm>
            <a:off x="2195736" y="3242594"/>
            <a:ext cx="1368152"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只放声明</a:t>
            </a:r>
          </a:p>
        </p:txBody>
      </p:sp>
      <p:sp>
        <p:nvSpPr>
          <p:cNvPr id="7" name="矩形: 圆角 6">
            <a:extLst>
              <a:ext uri="{FF2B5EF4-FFF2-40B4-BE49-F238E27FC236}">
                <a16:creationId xmlns:a16="http://schemas.microsoft.com/office/drawing/2014/main" id="{5F934D36-4463-503E-F6DC-D2725EBCF7EE}"/>
              </a:ext>
            </a:extLst>
          </p:cNvPr>
          <p:cNvSpPr/>
          <p:nvPr/>
        </p:nvSpPr>
        <p:spPr>
          <a:xfrm>
            <a:off x="4031940" y="3246314"/>
            <a:ext cx="1368152"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函数定义</a:t>
            </a:r>
          </a:p>
        </p:txBody>
      </p:sp>
      <p:sp>
        <p:nvSpPr>
          <p:cNvPr id="8" name="箭头: 上 7">
            <a:extLst>
              <a:ext uri="{FF2B5EF4-FFF2-40B4-BE49-F238E27FC236}">
                <a16:creationId xmlns:a16="http://schemas.microsoft.com/office/drawing/2014/main" id="{13CE05C1-DB4B-619B-705D-E3788808F373}"/>
              </a:ext>
            </a:extLst>
          </p:cNvPr>
          <p:cNvSpPr/>
          <p:nvPr/>
        </p:nvSpPr>
        <p:spPr>
          <a:xfrm>
            <a:off x="4572000" y="3860044"/>
            <a:ext cx="432048" cy="4586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上 8">
            <a:extLst>
              <a:ext uri="{FF2B5EF4-FFF2-40B4-BE49-F238E27FC236}">
                <a16:creationId xmlns:a16="http://schemas.microsoft.com/office/drawing/2014/main" id="{3B0F1F1D-58DC-93B8-0DC2-B8B3749E8434}"/>
              </a:ext>
            </a:extLst>
          </p:cNvPr>
          <p:cNvSpPr/>
          <p:nvPr/>
        </p:nvSpPr>
        <p:spPr>
          <a:xfrm>
            <a:off x="6480212" y="3863685"/>
            <a:ext cx="432048" cy="4586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9EE0906-9218-C803-835D-212E26D9022E}"/>
              </a:ext>
            </a:extLst>
          </p:cNvPr>
          <p:cNvSpPr txBox="1"/>
          <p:nvPr/>
        </p:nvSpPr>
        <p:spPr>
          <a:xfrm>
            <a:off x="6012160" y="4410471"/>
            <a:ext cx="1584176"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独立编译</a:t>
            </a:r>
          </a:p>
        </p:txBody>
      </p:sp>
      <p:sp>
        <p:nvSpPr>
          <p:cNvPr id="11" name="椭圆 10">
            <a:extLst>
              <a:ext uri="{FF2B5EF4-FFF2-40B4-BE49-F238E27FC236}">
                <a16:creationId xmlns:a16="http://schemas.microsoft.com/office/drawing/2014/main" id="{707288BF-8575-2366-9635-27DA71A35C00}"/>
              </a:ext>
            </a:extLst>
          </p:cNvPr>
          <p:cNvSpPr/>
          <p:nvPr/>
        </p:nvSpPr>
        <p:spPr>
          <a:xfrm>
            <a:off x="2123728" y="4932465"/>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2" name="椭圆 11">
            <a:extLst>
              <a:ext uri="{FF2B5EF4-FFF2-40B4-BE49-F238E27FC236}">
                <a16:creationId xmlns:a16="http://schemas.microsoft.com/office/drawing/2014/main" id="{BA2EE8A0-BBC6-B47F-D906-CFA6789D0A86}"/>
              </a:ext>
            </a:extLst>
          </p:cNvPr>
          <p:cNvSpPr/>
          <p:nvPr/>
        </p:nvSpPr>
        <p:spPr>
          <a:xfrm>
            <a:off x="4031940" y="4928744"/>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3" name="椭圆 12">
            <a:extLst>
              <a:ext uri="{FF2B5EF4-FFF2-40B4-BE49-F238E27FC236}">
                <a16:creationId xmlns:a16="http://schemas.microsoft.com/office/drawing/2014/main" id="{C8B3B365-9D17-EECB-4E95-4D0D37D66110}"/>
              </a:ext>
            </a:extLst>
          </p:cNvPr>
          <p:cNvSpPr/>
          <p:nvPr/>
        </p:nvSpPr>
        <p:spPr>
          <a:xfrm>
            <a:off x="6084168" y="4948470"/>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4" name="矩形: 圆角 13">
            <a:extLst>
              <a:ext uri="{FF2B5EF4-FFF2-40B4-BE49-F238E27FC236}">
                <a16:creationId xmlns:a16="http://schemas.microsoft.com/office/drawing/2014/main" id="{3925FFE0-2FEB-AE46-4099-7AAE5282049C}"/>
              </a:ext>
            </a:extLst>
          </p:cNvPr>
          <p:cNvSpPr/>
          <p:nvPr/>
        </p:nvSpPr>
        <p:spPr>
          <a:xfrm>
            <a:off x="5868144" y="3253594"/>
            <a:ext cx="1584176"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include .h</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14734E8-33A7-C571-4DFF-3BDBB6F608AF}"/>
              </a:ext>
            </a:extLst>
          </p:cNvPr>
          <p:cNvSpPr txBox="1"/>
          <p:nvPr/>
        </p:nvSpPr>
        <p:spPr>
          <a:xfrm>
            <a:off x="4133203" y="4413359"/>
            <a:ext cx="1584176"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独立编译</a:t>
            </a:r>
          </a:p>
        </p:txBody>
      </p:sp>
      <p:sp>
        <p:nvSpPr>
          <p:cNvPr id="22" name="任意多边形: 形状 21">
            <a:extLst>
              <a:ext uri="{FF2B5EF4-FFF2-40B4-BE49-F238E27FC236}">
                <a16:creationId xmlns:a16="http://schemas.microsoft.com/office/drawing/2014/main" id="{5ABD8BB9-C892-851B-D760-282B8D3EE9D8}"/>
              </a:ext>
            </a:extLst>
          </p:cNvPr>
          <p:cNvSpPr/>
          <p:nvPr/>
        </p:nvSpPr>
        <p:spPr>
          <a:xfrm>
            <a:off x="2848303" y="3731172"/>
            <a:ext cx="1524000" cy="515027"/>
          </a:xfrm>
          <a:custGeom>
            <a:avLst/>
            <a:gdLst>
              <a:gd name="connsiteX0" fmla="*/ 0 w 1524000"/>
              <a:gd name="connsiteY0" fmla="*/ 0 h 515027"/>
              <a:gd name="connsiteX1" fmla="*/ 557049 w 1524000"/>
              <a:gd name="connsiteY1" fmla="*/ 515007 h 515027"/>
              <a:gd name="connsiteX2" fmla="*/ 1524000 w 1524000"/>
              <a:gd name="connsiteY2" fmla="*/ 21021 h 515027"/>
            </a:gdLst>
            <a:ahLst/>
            <a:cxnLst>
              <a:cxn ang="0">
                <a:pos x="connsiteX0" y="connsiteY0"/>
              </a:cxn>
              <a:cxn ang="0">
                <a:pos x="connsiteX1" y="connsiteY1"/>
              </a:cxn>
              <a:cxn ang="0">
                <a:pos x="connsiteX2" y="connsiteY2"/>
              </a:cxn>
            </a:cxnLst>
            <a:rect l="l" t="t" r="r" b="b"/>
            <a:pathLst>
              <a:path w="1524000" h="515027">
                <a:moveTo>
                  <a:pt x="0" y="0"/>
                </a:moveTo>
                <a:cubicBezTo>
                  <a:pt x="151524" y="255752"/>
                  <a:pt x="303049" y="511504"/>
                  <a:pt x="557049" y="515007"/>
                </a:cubicBezTo>
                <a:cubicBezTo>
                  <a:pt x="811049" y="518510"/>
                  <a:pt x="1327807" y="77076"/>
                  <a:pt x="1524000" y="2102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5B834E18-673A-EEA0-F7C9-0625B7597C2A}"/>
              </a:ext>
            </a:extLst>
          </p:cNvPr>
          <p:cNvSpPr/>
          <p:nvPr/>
        </p:nvSpPr>
        <p:spPr>
          <a:xfrm>
            <a:off x="3373821" y="2652708"/>
            <a:ext cx="2690648" cy="542437"/>
          </a:xfrm>
          <a:custGeom>
            <a:avLst/>
            <a:gdLst>
              <a:gd name="connsiteX0" fmla="*/ 0 w 2690648"/>
              <a:gd name="connsiteY0" fmla="*/ 542437 h 542437"/>
              <a:gd name="connsiteX1" fmla="*/ 441434 w 2690648"/>
              <a:gd name="connsiteY1" fmla="*/ 90492 h 542437"/>
              <a:gd name="connsiteX2" fmla="*/ 2112579 w 2690648"/>
              <a:gd name="connsiteY2" fmla="*/ 37940 h 542437"/>
              <a:gd name="connsiteX3" fmla="*/ 2690648 w 2690648"/>
              <a:gd name="connsiteY3" fmla="*/ 531926 h 542437"/>
            </a:gdLst>
            <a:ahLst/>
            <a:cxnLst>
              <a:cxn ang="0">
                <a:pos x="connsiteX0" y="connsiteY0"/>
              </a:cxn>
              <a:cxn ang="0">
                <a:pos x="connsiteX1" y="connsiteY1"/>
              </a:cxn>
              <a:cxn ang="0">
                <a:pos x="connsiteX2" y="connsiteY2"/>
              </a:cxn>
              <a:cxn ang="0">
                <a:pos x="connsiteX3" y="connsiteY3"/>
              </a:cxn>
            </a:cxnLst>
            <a:rect l="l" t="t" r="r" b="b"/>
            <a:pathLst>
              <a:path w="2690648" h="542437">
                <a:moveTo>
                  <a:pt x="0" y="542437"/>
                </a:moveTo>
                <a:cubicBezTo>
                  <a:pt x="44669" y="358506"/>
                  <a:pt x="89338" y="174575"/>
                  <a:pt x="441434" y="90492"/>
                </a:cubicBezTo>
                <a:cubicBezTo>
                  <a:pt x="793531" y="6409"/>
                  <a:pt x="1737710" y="-35632"/>
                  <a:pt x="2112579" y="37940"/>
                </a:cubicBezTo>
                <a:cubicBezTo>
                  <a:pt x="2487448" y="111512"/>
                  <a:pt x="2589048" y="321719"/>
                  <a:pt x="2690648" y="53192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19880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显式实例化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712968" cy="4152950"/>
          </a:xfrm>
        </p:spPr>
        <p:txBody>
          <a:bodyPr/>
          <a:lstStyle/>
          <a:p>
            <a:pPr marL="452437" indent="-342900">
              <a:lnSpc>
                <a:spcPct val="125000"/>
              </a:lnSpc>
              <a:buFont typeface="Arial" panose="020B0604020202020204" pitchFamily="34" charset="0"/>
              <a:buChar char="•"/>
            </a:pPr>
            <a:r>
              <a:rPr lang="zh-CN" altLang="en-US" sz="2200" dirty="0"/>
              <a:t>显式实例化是由专门的代码指定的，一般语法形式</a:t>
            </a:r>
            <a:r>
              <a:rPr lang="zh-CN" altLang="en-US" dirty="0"/>
              <a:t>：</a:t>
            </a:r>
            <a:endParaRPr lang="en-US" altLang="zh-CN" dirty="0"/>
          </a:p>
          <a:p>
            <a:pPr marL="754062" lvl="1" indent="-342900">
              <a:lnSpc>
                <a:spcPct val="125000"/>
              </a:lnSpc>
              <a:buFont typeface="Arial" panose="020B0604020202020204" pitchFamily="34" charset="0"/>
              <a:buChar char="•"/>
            </a:pPr>
            <a:r>
              <a:rPr lang="en-US" altLang="zh-CN" dirty="0"/>
              <a:t>template</a:t>
            </a:r>
            <a:r>
              <a:rPr lang="zh-CN" altLang="en-US" dirty="0"/>
              <a:t>实例化目标的声明；</a:t>
            </a:r>
            <a:endParaRPr lang="en-US" altLang="zh-CN" dirty="0"/>
          </a:p>
          <a:p>
            <a:pPr marL="754062" lvl="1" indent="-342900">
              <a:lnSpc>
                <a:spcPct val="125000"/>
              </a:lnSpc>
              <a:buFont typeface="Arial" panose="020B0604020202020204" pitchFamily="34" charset="0"/>
              <a:buChar char="•"/>
            </a:pPr>
            <a:r>
              <a:rPr lang="en-US" altLang="zh-CN" dirty="0"/>
              <a:t>template void </a:t>
            </a:r>
            <a:r>
              <a:rPr lang="en-US" altLang="zh-CN" dirty="0" err="1"/>
              <a:t>outputArray</a:t>
            </a:r>
            <a:r>
              <a:rPr lang="en-US" altLang="zh-CN" dirty="0"/>
              <a:t>&lt;int&gt;(const int *array, int count);</a:t>
            </a:r>
          </a:p>
          <a:p>
            <a:pPr marL="754062" lvl="1" indent="-342900">
              <a:lnSpc>
                <a:spcPct val="125000"/>
              </a:lnSpc>
              <a:buFont typeface="Arial" panose="020B0604020202020204" pitchFamily="34" charset="0"/>
              <a:buChar char="•"/>
            </a:pPr>
            <a:r>
              <a:rPr lang="en-US" altLang="zh-CN" dirty="0"/>
              <a:t>template class Store&lt;double&gt;;</a:t>
            </a:r>
          </a:p>
          <a:p>
            <a:pPr marL="452437" indent="-342900">
              <a:lnSpc>
                <a:spcPct val="125000"/>
              </a:lnSpc>
              <a:buFont typeface="Arial" panose="020B0604020202020204" pitchFamily="34" charset="0"/>
              <a:buChar char="•"/>
            </a:pPr>
            <a:r>
              <a:rPr lang="zh-CN" altLang="en-US" sz="2200" dirty="0"/>
              <a:t>对类模板进行显式实例化的同时，类模板的成员函数和静态数据成员的定义也会被实例化。</a:t>
            </a:r>
            <a:endParaRPr lang="en-US" altLang="zh-CN" sz="2200" dirty="0"/>
          </a:p>
          <a:p>
            <a:pPr marL="452437" indent="-342900">
              <a:lnSpc>
                <a:spcPct val="125000"/>
              </a:lnSpc>
              <a:buFont typeface="Arial" panose="020B0604020202020204" pitchFamily="34" charset="0"/>
              <a:buChar char="•"/>
            </a:pPr>
            <a:r>
              <a:rPr lang="zh-CN" altLang="en-US" sz="2200" dirty="0"/>
              <a:t>优点：在一定程度上将会被其他源文件使用的函数模板、类模板成员函数或数据成员的定义放在源文件中（在该源文件中对模板进行显式实例化）</a:t>
            </a:r>
            <a:endParaRPr lang="en-US" altLang="zh-CN" sz="2200" dirty="0"/>
          </a:p>
          <a:p>
            <a:pPr marL="452437" indent="-342900">
              <a:lnSpc>
                <a:spcPct val="125000"/>
              </a:lnSpc>
              <a:buFont typeface="Arial" panose="020B0604020202020204" pitchFamily="34" charset="0"/>
              <a:buChar char="•"/>
            </a:pPr>
            <a:r>
              <a:rPr lang="zh-CN" altLang="en-US" sz="2200" dirty="0"/>
              <a:t>缺点：需要穷举模板的哪些实例会被其他函数实例化。</a:t>
            </a:r>
            <a:endParaRPr lang="en-US" altLang="zh-CN" sz="2200" dirty="0"/>
          </a:p>
        </p:txBody>
      </p:sp>
    </p:spTree>
    <p:extLst>
      <p:ext uri="{BB962C8B-B14F-4D97-AF65-F5344CB8AC3E}">
        <p14:creationId xmlns:p14="http://schemas.microsoft.com/office/powerpoint/2010/main" val="3892779638"/>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模板的特化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4152950"/>
          </a:xfrm>
        </p:spPr>
        <p:txBody>
          <a:bodyPr/>
          <a:lstStyle/>
          <a:p>
            <a:pPr marL="452437" indent="-342900">
              <a:lnSpc>
                <a:spcPct val="125000"/>
              </a:lnSpc>
              <a:buFont typeface="Arial" panose="020B0604020202020204" pitchFamily="34" charset="0"/>
              <a:buChar char="•"/>
            </a:pPr>
            <a:r>
              <a:rPr lang="zh-CN" altLang="en-US" dirty="0"/>
              <a:t>模板特化是限定住模板实现的具体类型；</a:t>
            </a:r>
            <a:endParaRPr lang="en-US" altLang="zh-CN" dirty="0"/>
          </a:p>
        </p:txBody>
      </p:sp>
      <p:sp>
        <p:nvSpPr>
          <p:cNvPr id="4" name="文本框 3">
            <a:extLst>
              <a:ext uri="{FF2B5EF4-FFF2-40B4-BE49-F238E27FC236}">
                <a16:creationId xmlns:a16="http://schemas.microsoft.com/office/drawing/2014/main" id="{E9D7FEF5-5827-0E17-5090-3D405F17499F}"/>
              </a:ext>
            </a:extLst>
          </p:cNvPr>
          <p:cNvSpPr txBox="1"/>
          <p:nvPr/>
        </p:nvSpPr>
        <p:spPr>
          <a:xfrm>
            <a:off x="395536" y="1578888"/>
            <a:ext cx="4464496" cy="4247317"/>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#include &lt;iostream&gt;</a:t>
            </a:r>
          </a:p>
          <a:p>
            <a:r>
              <a:rPr lang="en-US" altLang="zh-CN" sz="1800" dirty="0">
                <a:latin typeface="微软雅黑" panose="020B0503020204020204" pitchFamily="34" charset="-122"/>
                <a:ea typeface="微软雅黑" panose="020B0503020204020204" pitchFamily="34" charset="-122"/>
              </a:rPr>
              <a:t>using namespace std;</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class Compare</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equal(T a, 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bool Compare&lt;T&gt;::equal(T a, 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a == b;</a:t>
            </a:r>
          </a:p>
          <a:p>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2" name="对话气泡: 圆角矩形 1">
            <a:extLst>
              <a:ext uri="{FF2B5EF4-FFF2-40B4-BE49-F238E27FC236}">
                <a16:creationId xmlns:a16="http://schemas.microsoft.com/office/drawing/2014/main" id="{F12256F3-17F9-6345-5926-154382CFE193}"/>
              </a:ext>
            </a:extLst>
          </p:cNvPr>
          <p:cNvSpPr/>
          <p:nvPr/>
        </p:nvSpPr>
        <p:spPr>
          <a:xfrm>
            <a:off x="4211960" y="3645024"/>
            <a:ext cx="4716524" cy="982578"/>
          </a:xfrm>
          <a:prstGeom prst="wedgeRoundRectCallout">
            <a:avLst>
              <a:gd name="adj1" fmla="val -61620"/>
              <a:gd name="adj2" fmla="val 396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可以比较</a:t>
            </a:r>
            <a:r>
              <a:rPr lang="en-US" altLang="zh-CN" sz="2000" dirty="0">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short</a:t>
            </a:r>
            <a:r>
              <a:rPr lang="zh-CN" altLang="en-US" sz="2000" dirty="0">
                <a:latin typeface="微软雅黑" panose="020B0503020204020204" pitchFamily="34" charset="-122"/>
                <a:ea typeface="微软雅黑" panose="020B0503020204020204" pitchFamily="34" charset="-122"/>
              </a:rPr>
              <a:t>类型的数据吗？</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可以比较</a:t>
            </a:r>
            <a:r>
              <a:rPr lang="en-US" altLang="zh-CN" sz="2000" dirty="0">
                <a:latin typeface="微软雅黑" panose="020B0503020204020204" pitchFamily="34" charset="-122"/>
                <a:ea typeface="微软雅黑" panose="020B0503020204020204" pitchFamily="34" charset="-122"/>
              </a:rPr>
              <a:t>float, double</a:t>
            </a:r>
            <a:r>
              <a:rPr lang="zh-CN" altLang="en-US" sz="2000" dirty="0">
                <a:latin typeface="微软雅黑" panose="020B0503020204020204" pitchFamily="34" charset="-122"/>
                <a:ea typeface="微软雅黑" panose="020B0503020204020204" pitchFamily="34" charset="-122"/>
              </a:rPr>
              <a:t>类型的数据么？</a:t>
            </a:r>
          </a:p>
        </p:txBody>
      </p:sp>
    </p:spTree>
    <p:extLst>
      <p:ext uri="{BB962C8B-B14F-4D97-AF65-F5344CB8AC3E}">
        <p14:creationId xmlns:p14="http://schemas.microsoft.com/office/powerpoint/2010/main" val="459182903"/>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模板的特化</a:t>
            </a:r>
          </a:p>
        </p:txBody>
      </p:sp>
      <p:sp>
        <p:nvSpPr>
          <p:cNvPr id="4" name="文本框 3">
            <a:extLst>
              <a:ext uri="{FF2B5EF4-FFF2-40B4-BE49-F238E27FC236}">
                <a16:creationId xmlns:a16="http://schemas.microsoft.com/office/drawing/2014/main" id="{E9D7FEF5-5827-0E17-5090-3D405F17499F}"/>
              </a:ext>
            </a:extLst>
          </p:cNvPr>
          <p:cNvSpPr txBox="1"/>
          <p:nvPr/>
        </p:nvSpPr>
        <p:spPr>
          <a:xfrm>
            <a:off x="323528" y="1340768"/>
            <a:ext cx="4464496" cy="4247317"/>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#include &lt;iostream&gt;</a:t>
            </a:r>
          </a:p>
          <a:p>
            <a:r>
              <a:rPr lang="en-US" altLang="zh-CN" sz="1800" dirty="0">
                <a:latin typeface="微软雅黑" panose="020B0503020204020204" pitchFamily="34" charset="-122"/>
                <a:ea typeface="微软雅黑" panose="020B0503020204020204" pitchFamily="34" charset="-122"/>
              </a:rPr>
              <a:t>using namespace std;</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class Compare</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equal(T </a:t>
            </a:r>
            <a:r>
              <a:rPr lang="en-US" altLang="zh-CN" sz="1800" dirty="0" err="1">
                <a:latin typeface="微软雅黑" panose="020B0503020204020204" pitchFamily="34" charset="-122"/>
                <a:ea typeface="微软雅黑" panose="020B0503020204020204" pitchFamily="34" charset="-122"/>
              </a:rPr>
              <a:t>a,T</a:t>
            </a:r>
            <a:r>
              <a:rPr lang="en-US" altLang="zh-CN" sz="1800" dirty="0">
                <a:latin typeface="微软雅黑" panose="020B0503020204020204" pitchFamily="34" charset="-122"/>
                <a:ea typeface="微软雅黑" panose="020B0503020204020204" pitchFamily="34" charset="-122"/>
              </a:rPr>
              <a: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bool Compare&lt;T&gt;::equal(T a, 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a == b;</a:t>
            </a:r>
          </a:p>
          <a:p>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3289B9C2-F0BB-64BA-0538-B065581741F9}"/>
              </a:ext>
            </a:extLst>
          </p:cNvPr>
          <p:cNvCxnSpPr/>
          <p:nvPr/>
        </p:nvCxnSpPr>
        <p:spPr>
          <a:xfrm>
            <a:off x="4427984" y="1556792"/>
            <a:ext cx="0" cy="50405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35F64B6-1DA1-8F9F-8E47-6784AB631FA2}"/>
              </a:ext>
            </a:extLst>
          </p:cNvPr>
          <p:cNvSpPr txBox="1"/>
          <p:nvPr/>
        </p:nvSpPr>
        <p:spPr>
          <a:xfrm>
            <a:off x="4662011" y="1340927"/>
            <a:ext cx="4032447" cy="3416320"/>
          </a:xfrm>
          <a:prstGeom prst="rect">
            <a:avLst/>
          </a:prstGeom>
          <a:noFill/>
        </p:spPr>
        <p:txBody>
          <a:bodyPr wrap="square" rtlCol="0">
            <a:spAutoFit/>
          </a:bodyPr>
          <a:lstStyle/>
          <a:p>
            <a:r>
              <a:rPr lang="en-US" altLang="zh-CN" sz="1800" dirty="0">
                <a:solidFill>
                  <a:schemeClr val="accent3"/>
                </a:solidFill>
                <a:latin typeface="微软雅黑" panose="020B0503020204020204" pitchFamily="34" charset="-122"/>
                <a:ea typeface="微软雅黑" panose="020B0503020204020204" pitchFamily="34" charset="-122"/>
              </a:rPr>
              <a:t>template&lt;&gt;</a:t>
            </a:r>
          </a:p>
          <a:p>
            <a:r>
              <a:rPr lang="en-US" altLang="zh-CN" sz="1800" dirty="0">
                <a:solidFill>
                  <a:schemeClr val="accent3"/>
                </a:solidFill>
                <a:latin typeface="微软雅黑" panose="020B0503020204020204" pitchFamily="34" charset="-122"/>
                <a:ea typeface="微软雅黑" panose="020B0503020204020204" pitchFamily="34" charset="-122"/>
              </a:rPr>
              <a:t>class Compare&lt;float&gt;</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equal(float a, float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bool  </a:t>
            </a:r>
            <a:r>
              <a:rPr lang="en-US" altLang="zh-CN" sz="1800" dirty="0">
                <a:solidFill>
                  <a:schemeClr val="accent3"/>
                </a:solidFill>
                <a:latin typeface="微软雅黑" panose="020B0503020204020204" pitchFamily="34" charset="-122"/>
                <a:ea typeface="微软雅黑" panose="020B0503020204020204" pitchFamily="34" charset="-122"/>
              </a:rPr>
              <a:t>Compare&lt;float&gt;</a:t>
            </a:r>
            <a:r>
              <a:rPr lang="en-US" altLang="zh-CN" sz="1800" dirty="0">
                <a:latin typeface="微软雅黑" panose="020B0503020204020204" pitchFamily="34" charset="-122"/>
                <a:ea typeface="微软雅黑" panose="020B0503020204020204" pitchFamily="34" charset="-122"/>
              </a:rPr>
              <a:t>::equal(float a, float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std::abs(a - b) &lt; 10e-3;</a:t>
            </a:r>
          </a:p>
          <a:p>
            <a:r>
              <a:rPr lang="en-US" altLang="zh-CN" sz="1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89622685"/>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模板的偏特化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1296144"/>
          </a:xfrm>
        </p:spPr>
        <p:txBody>
          <a:bodyPr/>
          <a:lstStyle/>
          <a:p>
            <a:pPr marL="452437" indent="-342900">
              <a:buFont typeface="Arial" panose="020B0604020202020204" pitchFamily="34" charset="0"/>
              <a:buChar char="•"/>
            </a:pPr>
            <a:r>
              <a:rPr lang="zh-CN" altLang="en-US" sz="2000" dirty="0"/>
              <a:t>偏特化是针对于</a:t>
            </a:r>
            <a:r>
              <a:rPr lang="en-US" altLang="zh-CN" sz="2000" dirty="0"/>
              <a:t>template</a:t>
            </a:r>
            <a:r>
              <a:rPr lang="zh-CN" altLang="en-US" sz="2000" dirty="0"/>
              <a:t>参数更进一步的条件限制所设计出来的一个特化版本。也就是如果这个模板有多个类型，那么只限定其中的一部分</a:t>
            </a:r>
            <a:r>
              <a:rPr lang="en-US" altLang="zh-CN" sz="2000" dirty="0"/>
              <a:t>;</a:t>
            </a:r>
          </a:p>
        </p:txBody>
      </p:sp>
      <p:sp>
        <p:nvSpPr>
          <p:cNvPr id="4" name="文本框 3">
            <a:extLst>
              <a:ext uri="{FF2B5EF4-FFF2-40B4-BE49-F238E27FC236}">
                <a16:creationId xmlns:a16="http://schemas.microsoft.com/office/drawing/2014/main" id="{E9D7FEF5-5827-0E17-5090-3D405F17499F}"/>
              </a:ext>
            </a:extLst>
          </p:cNvPr>
          <p:cNvSpPr txBox="1"/>
          <p:nvPr/>
        </p:nvSpPr>
        <p:spPr>
          <a:xfrm>
            <a:off x="201630" y="1844824"/>
            <a:ext cx="4464496" cy="4016484"/>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#include &lt;iostream&gt;</a:t>
            </a:r>
          </a:p>
          <a:p>
            <a:r>
              <a:rPr lang="en-US" altLang="zh-CN" sz="1700" dirty="0">
                <a:latin typeface="微软雅黑" panose="020B0503020204020204" pitchFamily="34" charset="-122"/>
                <a:ea typeface="微软雅黑" panose="020B0503020204020204" pitchFamily="34" charset="-122"/>
              </a:rPr>
              <a:t>using namespace std;</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template&lt;class T1, class T2&gt;</a:t>
            </a:r>
          </a:p>
          <a:p>
            <a:r>
              <a:rPr lang="en-US" altLang="zh-CN" sz="1700" dirty="0">
                <a:latin typeface="微软雅黑" panose="020B0503020204020204" pitchFamily="34" charset="-122"/>
                <a:ea typeface="微软雅黑" panose="020B0503020204020204" pitchFamily="34" charset="-122"/>
              </a:rPr>
              <a:t>class Test</a:t>
            </a:r>
          </a:p>
          <a:p>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public:</a:t>
            </a:r>
          </a:p>
          <a:p>
            <a:r>
              <a:rPr lang="en-US" altLang="zh-CN" sz="1700" dirty="0">
                <a:latin typeface="微软雅黑" panose="020B0503020204020204" pitchFamily="34" charset="-122"/>
                <a:ea typeface="微软雅黑" panose="020B0503020204020204" pitchFamily="34" charset="-122"/>
              </a:rPr>
              <a:t>    Test(T1 a, T2 b):_a(a),_b(b)</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cout</a:t>
            </a:r>
            <a:r>
              <a:rPr lang="en-US" altLang="zh-CN" sz="1700" dirty="0">
                <a:latin typeface="微软雅黑" panose="020B0503020204020204" pitchFamily="34" charset="-122"/>
                <a:ea typeface="微软雅黑" panose="020B0503020204020204" pitchFamily="34" charset="-122"/>
              </a:rPr>
              <a:t> &lt;&lt; "</a:t>
            </a:r>
            <a:r>
              <a:rPr lang="zh-CN" altLang="en-US" sz="1700" dirty="0">
                <a:latin typeface="微软雅黑" panose="020B0503020204020204" pitchFamily="34" charset="-122"/>
                <a:ea typeface="微软雅黑" panose="020B0503020204020204" pitchFamily="34" charset="-122"/>
              </a:rPr>
              <a:t>模板化</a:t>
            </a:r>
            <a:r>
              <a:rPr lang="en-US" altLang="zh-CN" sz="1700" dirty="0">
                <a:latin typeface="微软雅黑" panose="020B0503020204020204" pitchFamily="34" charset="-122"/>
                <a:ea typeface="微软雅黑" panose="020B0503020204020204" pitchFamily="34" charset="-122"/>
              </a:rPr>
              <a:t>" &lt;&lt; </a:t>
            </a:r>
            <a:r>
              <a:rPr lang="en-US" altLang="zh-CN" sz="1700" dirty="0" err="1">
                <a:latin typeface="微软雅黑" panose="020B0503020204020204" pitchFamily="34" charset="-122"/>
                <a:ea typeface="微软雅黑" panose="020B0503020204020204" pitchFamily="34" charset="-122"/>
              </a:rPr>
              <a:t>endl</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private:</a:t>
            </a:r>
          </a:p>
          <a:p>
            <a:r>
              <a:rPr lang="en-US" altLang="zh-CN" sz="1700" dirty="0">
                <a:latin typeface="微软雅黑" panose="020B0503020204020204" pitchFamily="34" charset="-122"/>
                <a:ea typeface="微软雅黑" panose="020B0503020204020204" pitchFamily="34" charset="-122"/>
              </a:rPr>
              <a:t>    T1 _a;</a:t>
            </a:r>
          </a:p>
          <a:p>
            <a:r>
              <a:rPr lang="en-US" altLang="zh-CN" sz="1700" dirty="0">
                <a:latin typeface="微软雅黑" panose="020B0503020204020204" pitchFamily="34" charset="-122"/>
                <a:ea typeface="微软雅黑" panose="020B0503020204020204" pitchFamily="34" charset="-122"/>
              </a:rPr>
              <a:t>    T2 _b;</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3289B9C2-F0BB-64BA-0538-B065581741F9}"/>
              </a:ext>
            </a:extLst>
          </p:cNvPr>
          <p:cNvCxnSpPr>
            <a:cxnSpLocks/>
          </p:cNvCxnSpPr>
          <p:nvPr/>
        </p:nvCxnSpPr>
        <p:spPr>
          <a:xfrm>
            <a:off x="4211960" y="1844824"/>
            <a:ext cx="0" cy="374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35F64B6-1DA1-8F9F-8E47-6784AB631FA2}"/>
              </a:ext>
            </a:extLst>
          </p:cNvPr>
          <p:cNvSpPr txBox="1"/>
          <p:nvPr/>
        </p:nvSpPr>
        <p:spPr>
          <a:xfrm>
            <a:off x="4538836" y="1844824"/>
            <a:ext cx="4032447" cy="3493264"/>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模板偏特化</a:t>
            </a:r>
          </a:p>
          <a:p>
            <a:r>
              <a:rPr lang="en-US" altLang="zh-CN" sz="1700" dirty="0">
                <a:latin typeface="微软雅黑" panose="020B0503020204020204" pitchFamily="34" charset="-122"/>
                <a:ea typeface="微软雅黑" panose="020B0503020204020204" pitchFamily="34" charset="-122"/>
              </a:rPr>
              <a:t>template&lt;class T&gt;</a:t>
            </a:r>
          </a:p>
          <a:p>
            <a:r>
              <a:rPr lang="en-US" altLang="zh-CN" sz="1700" dirty="0">
                <a:solidFill>
                  <a:schemeClr val="accent3"/>
                </a:solidFill>
                <a:latin typeface="微软雅黑" panose="020B0503020204020204" pitchFamily="34" charset="-122"/>
                <a:ea typeface="微软雅黑" panose="020B0503020204020204" pitchFamily="34" charset="-122"/>
              </a:rPr>
              <a:t>class Test&lt;int, T&gt;</a:t>
            </a:r>
          </a:p>
          <a:p>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public:</a:t>
            </a:r>
          </a:p>
          <a:p>
            <a:r>
              <a:rPr lang="en-US" altLang="zh-CN" sz="1700" dirty="0">
                <a:latin typeface="微软雅黑" panose="020B0503020204020204" pitchFamily="34" charset="-122"/>
                <a:ea typeface="微软雅黑" panose="020B0503020204020204" pitchFamily="34" charset="-122"/>
              </a:rPr>
              <a:t> Test(int a, T b) :_a(a), _b(b)</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cout</a:t>
            </a:r>
            <a:r>
              <a:rPr lang="en-US" altLang="zh-CN" sz="1700" dirty="0">
                <a:latin typeface="微软雅黑" panose="020B0503020204020204" pitchFamily="34" charset="-122"/>
                <a:ea typeface="微软雅黑" panose="020B0503020204020204" pitchFamily="34" charset="-122"/>
              </a:rPr>
              <a:t> &lt;&lt; "</a:t>
            </a:r>
            <a:r>
              <a:rPr lang="zh-CN" altLang="en-US" sz="1700" dirty="0">
                <a:latin typeface="微软雅黑" panose="020B0503020204020204" pitchFamily="34" charset="-122"/>
                <a:ea typeface="微软雅黑" panose="020B0503020204020204" pitchFamily="34" charset="-122"/>
              </a:rPr>
              <a:t>模板偏特化</a:t>
            </a:r>
            <a:r>
              <a:rPr lang="en-US" altLang="zh-CN" sz="1700" dirty="0">
                <a:latin typeface="微软雅黑" panose="020B0503020204020204" pitchFamily="34" charset="-122"/>
                <a:ea typeface="微软雅黑" panose="020B0503020204020204" pitchFamily="34" charset="-122"/>
              </a:rPr>
              <a:t>" &lt;&lt; </a:t>
            </a:r>
            <a:r>
              <a:rPr lang="en-US" altLang="zh-CN" sz="1700" dirty="0" err="1">
                <a:latin typeface="微软雅黑" panose="020B0503020204020204" pitchFamily="34" charset="-122"/>
                <a:ea typeface="微软雅黑" panose="020B0503020204020204" pitchFamily="34" charset="-122"/>
              </a:rPr>
              <a:t>endl</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private:</a:t>
            </a:r>
          </a:p>
          <a:p>
            <a:r>
              <a:rPr lang="en-US" altLang="zh-CN" sz="1700" dirty="0">
                <a:latin typeface="微软雅黑" panose="020B0503020204020204" pitchFamily="34" charset="-122"/>
                <a:ea typeface="微软雅黑" panose="020B0503020204020204" pitchFamily="34" charset="-122"/>
              </a:rPr>
              <a:t> int _a;</a:t>
            </a:r>
          </a:p>
          <a:p>
            <a:r>
              <a:rPr lang="en-US" altLang="zh-CN" sz="1700" dirty="0">
                <a:latin typeface="微软雅黑" panose="020B0503020204020204" pitchFamily="34" charset="-122"/>
                <a:ea typeface="微软雅黑" panose="020B0503020204020204" pitchFamily="34" charset="-122"/>
              </a:rPr>
              <a:t> T _b;</a:t>
            </a:r>
          </a:p>
          <a:p>
            <a:r>
              <a:rPr lang="en-US" altLang="zh-CN" sz="17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39843944"/>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1296144"/>
          </a:xfrm>
        </p:spPr>
        <p:txBody>
          <a:bodyPr/>
          <a:lstStyle/>
          <a:p>
            <a:pPr marL="452437" indent="-342900">
              <a:buFont typeface="Arial" panose="020B0604020202020204" pitchFamily="34" charset="0"/>
              <a:buChar char="•"/>
            </a:pPr>
            <a:r>
              <a:rPr lang="zh-CN" altLang="en-US" sz="2200" dirty="0"/>
              <a:t>模板的一种奇特的用法，在模板实例化的同时利用编译器完成一些计算任务，提高程序的运行时效率。</a:t>
            </a:r>
            <a:endParaRPr lang="en-US" altLang="zh-CN" sz="2200" dirty="0"/>
          </a:p>
          <a:p>
            <a:endParaRPr lang="en-US" altLang="zh-CN" sz="2200" dirty="0"/>
          </a:p>
        </p:txBody>
      </p:sp>
      <p:sp>
        <p:nvSpPr>
          <p:cNvPr id="6" name="文本框 5">
            <a:extLst>
              <a:ext uri="{FF2B5EF4-FFF2-40B4-BE49-F238E27FC236}">
                <a16:creationId xmlns:a16="http://schemas.microsoft.com/office/drawing/2014/main" id="{2DB94C33-C921-9828-12F2-DD250E774D0A}"/>
              </a:ext>
            </a:extLst>
          </p:cNvPr>
          <p:cNvSpPr txBox="1"/>
          <p:nvPr/>
        </p:nvSpPr>
        <p:spPr>
          <a:xfrm>
            <a:off x="755576" y="2016358"/>
            <a:ext cx="5897537" cy="3785652"/>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template&lt;unsigned n&gt;</a:t>
            </a:r>
          </a:p>
          <a:p>
            <a:r>
              <a:rPr lang="en-US" altLang="zh-CN" sz="2000" dirty="0">
                <a:latin typeface="微软雅黑" panose="020B0503020204020204" pitchFamily="34" charset="-122"/>
                <a:ea typeface="微软雅黑" panose="020B0503020204020204" pitchFamily="34" charset="-122"/>
              </a:rPr>
              <a:t>struct Factorial{</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enum</a:t>
            </a:r>
            <a:r>
              <a:rPr lang="en-US" altLang="zh-CN" sz="2000" dirty="0">
                <a:latin typeface="微软雅黑" panose="020B0503020204020204" pitchFamily="34" charset="-122"/>
                <a:ea typeface="微软雅黑" panose="020B0503020204020204" pitchFamily="34" charset="-122"/>
              </a:rPr>
              <a:t> { value = n * Factorial&lt;n-1&gt;::value };</a:t>
            </a:r>
          </a:p>
          <a:p>
            <a:r>
              <a:rPr lang="en-US" altLang="zh-CN" sz="2000" dirty="0">
                <a:latin typeface="微软雅黑" panose="020B0503020204020204" pitchFamily="34" charset="-122"/>
                <a:ea typeface="微软雅黑" panose="020B0503020204020204" pitchFamily="34" charset="-122"/>
              </a:rPr>
              <a:t>};</a:t>
            </a:r>
          </a:p>
          <a:p>
            <a:r>
              <a:rPr lang="en-US" altLang="zh-CN" sz="2000" dirty="0">
                <a:solidFill>
                  <a:srgbClr val="C00000"/>
                </a:solidFill>
                <a:latin typeface="微软雅黑" panose="020B0503020204020204" pitchFamily="34" charset="-122"/>
                <a:ea typeface="微软雅黑" panose="020B0503020204020204" pitchFamily="34" charset="-122"/>
              </a:rPr>
              <a:t>template&lt;&gt;  //</a:t>
            </a:r>
            <a:r>
              <a:rPr lang="zh-CN" altLang="en-US" sz="2000" dirty="0">
                <a:solidFill>
                  <a:srgbClr val="C00000"/>
                </a:solidFill>
                <a:latin typeface="微软雅黑" panose="020B0503020204020204" pitchFamily="34" charset="-122"/>
                <a:ea typeface="微软雅黑" panose="020B0503020204020204" pitchFamily="34" charset="-122"/>
              </a:rPr>
              <a:t>特化</a:t>
            </a:r>
            <a:endParaRPr lang="en-US"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struct Factorial&lt;0&gt;{</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enum</a:t>
            </a:r>
            <a:r>
              <a:rPr lang="en-US" altLang="zh-CN" sz="2000" dirty="0">
                <a:latin typeface="微软雅黑" panose="020B0503020204020204" pitchFamily="34" charset="-122"/>
                <a:ea typeface="微软雅黑" panose="020B0503020204020204" pitchFamily="34" charset="-122"/>
              </a:rPr>
              <a:t> { value = 1 };</a:t>
            </a:r>
          </a:p>
          <a:p>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int main(){</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&lt;&lt;Factorial&lt;5&gt;::value;</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0B98662-2D18-5D45-CF82-9E10C8C86D1E}"/>
              </a:ext>
            </a:extLst>
          </p:cNvPr>
          <p:cNvSpPr/>
          <p:nvPr/>
        </p:nvSpPr>
        <p:spPr>
          <a:xfrm>
            <a:off x="767424" y="2019999"/>
            <a:ext cx="5472608" cy="1292501"/>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310DE1D-ED0D-CE3B-1EE9-94F9282CE373}"/>
              </a:ext>
            </a:extLst>
          </p:cNvPr>
          <p:cNvSpPr/>
          <p:nvPr/>
        </p:nvSpPr>
        <p:spPr>
          <a:xfrm>
            <a:off x="755576" y="3312501"/>
            <a:ext cx="3096344" cy="1296143"/>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01F0F6CE-9AB7-B4A1-8861-23466118F9FB}"/>
              </a:ext>
            </a:extLst>
          </p:cNvPr>
          <p:cNvGrpSpPr/>
          <p:nvPr/>
        </p:nvGrpSpPr>
        <p:grpSpPr>
          <a:xfrm>
            <a:off x="6678234" y="2016358"/>
            <a:ext cx="2304255" cy="2861015"/>
            <a:chOff x="6678234" y="2016358"/>
            <a:chExt cx="2304255" cy="2861015"/>
          </a:xfrm>
        </p:grpSpPr>
        <p:sp>
          <p:nvSpPr>
            <p:cNvPr id="10" name="文本框 9">
              <a:extLst>
                <a:ext uri="{FF2B5EF4-FFF2-40B4-BE49-F238E27FC236}">
                  <a16:creationId xmlns:a16="http://schemas.microsoft.com/office/drawing/2014/main" id="{9B75C46C-1B3E-4F45-478C-CDCA1E4E9C7A}"/>
                </a:ext>
              </a:extLst>
            </p:cNvPr>
            <p:cNvSpPr txBox="1"/>
            <p:nvPr/>
          </p:nvSpPr>
          <p:spPr>
            <a:xfrm>
              <a:off x="6804248" y="2016358"/>
              <a:ext cx="1872208" cy="461665"/>
            </a:xfrm>
            <a:prstGeom prst="rect">
              <a:avLst/>
            </a:prstGeom>
            <a:noFill/>
          </p:spPr>
          <p:txBody>
            <a:bodyPr wrap="square" rtlCol="0">
              <a:spAutoFit/>
            </a:bodyPr>
            <a:lstStyle/>
            <a:p>
              <a:r>
                <a:rPr lang="en-US" altLang="zh-CN" dirty="0"/>
                <a:t>Factorial&lt;N&gt;</a:t>
              </a:r>
              <a:endParaRPr lang="zh-CN" altLang="en-US" dirty="0"/>
            </a:p>
          </p:txBody>
        </p:sp>
        <p:cxnSp>
          <p:nvCxnSpPr>
            <p:cNvPr id="13" name="直接箭头连接符 12">
              <a:extLst>
                <a:ext uri="{FF2B5EF4-FFF2-40B4-BE49-F238E27FC236}">
                  <a16:creationId xmlns:a16="http://schemas.microsoft.com/office/drawing/2014/main" id="{46D3C15D-0B2D-B6A3-25D9-E3244B8F4C91}"/>
                </a:ext>
              </a:extLst>
            </p:cNvPr>
            <p:cNvCxnSpPr/>
            <p:nvPr/>
          </p:nvCxnSpPr>
          <p:spPr>
            <a:xfrm>
              <a:off x="7740352" y="2564904"/>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4EF2A91-1604-FE23-FB58-0EEA08BCC79B}"/>
                </a:ext>
              </a:extLst>
            </p:cNvPr>
            <p:cNvSpPr txBox="1"/>
            <p:nvPr/>
          </p:nvSpPr>
          <p:spPr>
            <a:xfrm>
              <a:off x="6804247" y="2896167"/>
              <a:ext cx="2124235" cy="461665"/>
            </a:xfrm>
            <a:prstGeom prst="rect">
              <a:avLst/>
            </a:prstGeom>
            <a:noFill/>
          </p:spPr>
          <p:txBody>
            <a:bodyPr wrap="square" rtlCol="0">
              <a:spAutoFit/>
            </a:bodyPr>
            <a:lstStyle/>
            <a:p>
              <a:r>
                <a:rPr lang="en-US" altLang="zh-CN" dirty="0"/>
                <a:t>Factorial&lt;N-1&gt;</a:t>
              </a:r>
              <a:endParaRPr lang="zh-CN" altLang="en-US" dirty="0"/>
            </a:p>
          </p:txBody>
        </p:sp>
        <p:cxnSp>
          <p:nvCxnSpPr>
            <p:cNvPr id="15" name="直接箭头连接符 14">
              <a:extLst>
                <a:ext uri="{FF2B5EF4-FFF2-40B4-BE49-F238E27FC236}">
                  <a16:creationId xmlns:a16="http://schemas.microsoft.com/office/drawing/2014/main" id="{4C577708-24E1-680B-53B3-7F625E556A06}"/>
                </a:ext>
              </a:extLst>
            </p:cNvPr>
            <p:cNvCxnSpPr/>
            <p:nvPr/>
          </p:nvCxnSpPr>
          <p:spPr>
            <a:xfrm>
              <a:off x="7740352" y="3357832"/>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D0B2B89-FC37-140F-585C-7940B32F27CC}"/>
                </a:ext>
              </a:extLst>
            </p:cNvPr>
            <p:cNvSpPr txBox="1"/>
            <p:nvPr/>
          </p:nvSpPr>
          <p:spPr>
            <a:xfrm>
              <a:off x="6678234" y="3660748"/>
              <a:ext cx="2124235" cy="461665"/>
            </a:xfrm>
            <a:prstGeom prst="rect">
              <a:avLst/>
            </a:prstGeom>
            <a:noFill/>
          </p:spPr>
          <p:txBody>
            <a:bodyPr wrap="square" rtlCol="0">
              <a:spAutoFit/>
            </a:bodyPr>
            <a:lstStyle/>
            <a:p>
              <a:pPr algn="ctr"/>
              <a:r>
                <a:rPr lang="en-US" altLang="zh-CN" dirty="0"/>
                <a:t>…</a:t>
              </a:r>
              <a:endParaRPr lang="zh-CN" altLang="en-US" dirty="0"/>
            </a:p>
          </p:txBody>
        </p:sp>
        <p:sp>
          <p:nvSpPr>
            <p:cNvPr id="18" name="文本框 17">
              <a:extLst>
                <a:ext uri="{FF2B5EF4-FFF2-40B4-BE49-F238E27FC236}">
                  <a16:creationId xmlns:a16="http://schemas.microsoft.com/office/drawing/2014/main" id="{DE255F8E-884C-7213-F4E9-55337E858295}"/>
                </a:ext>
              </a:extLst>
            </p:cNvPr>
            <p:cNvSpPr txBox="1"/>
            <p:nvPr/>
          </p:nvSpPr>
          <p:spPr>
            <a:xfrm>
              <a:off x="6858254" y="4415708"/>
              <a:ext cx="2124235" cy="461665"/>
            </a:xfrm>
            <a:prstGeom prst="rect">
              <a:avLst/>
            </a:prstGeom>
            <a:noFill/>
          </p:spPr>
          <p:txBody>
            <a:bodyPr wrap="square" rtlCol="0">
              <a:spAutoFit/>
            </a:bodyPr>
            <a:lstStyle/>
            <a:p>
              <a:r>
                <a:rPr lang="en-US" altLang="zh-CN" dirty="0"/>
                <a:t>Factorial&lt;0&gt;</a:t>
              </a:r>
              <a:endParaRPr lang="zh-CN" altLang="en-US" dirty="0"/>
            </a:p>
          </p:txBody>
        </p:sp>
        <p:cxnSp>
          <p:nvCxnSpPr>
            <p:cNvPr id="19" name="直接箭头连接符 18">
              <a:extLst>
                <a:ext uri="{FF2B5EF4-FFF2-40B4-BE49-F238E27FC236}">
                  <a16:creationId xmlns:a16="http://schemas.microsoft.com/office/drawing/2014/main" id="{172398AE-97DB-A6F5-7F9C-C6BF988E62B5}"/>
                </a:ext>
              </a:extLst>
            </p:cNvPr>
            <p:cNvCxnSpPr/>
            <p:nvPr/>
          </p:nvCxnSpPr>
          <p:spPr>
            <a:xfrm>
              <a:off x="7715230" y="4122413"/>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4938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3" name="文本框 2">
            <a:extLst>
              <a:ext uri="{FF2B5EF4-FFF2-40B4-BE49-F238E27FC236}">
                <a16:creationId xmlns:a16="http://schemas.microsoft.com/office/drawing/2014/main" id="{540BE9DE-C65E-E532-2F9E-E88902616BD5}"/>
              </a:ext>
            </a:extLst>
          </p:cNvPr>
          <p:cNvSpPr txBox="1"/>
          <p:nvPr/>
        </p:nvSpPr>
        <p:spPr>
          <a:xfrm>
            <a:off x="547370" y="1124744"/>
            <a:ext cx="7409006" cy="1661993"/>
          </a:xfrm>
          <a:prstGeom prst="rect">
            <a:avLst/>
          </a:prstGeom>
          <a:noFill/>
          <a:ln>
            <a:solidFill>
              <a:schemeClr val="accent2"/>
            </a:solidFill>
          </a:ln>
        </p:spPr>
        <p:txBody>
          <a:bodyPr wrap="square" rtlCol="0">
            <a:spAutoFit/>
          </a:bodyPr>
          <a:lstStyle/>
          <a:p>
            <a:r>
              <a:rPr lang="en-US" altLang="zh-CN" sz="1700" dirty="0">
                <a:solidFill>
                  <a:schemeClr val="accent3"/>
                </a:solidFill>
                <a:latin typeface="微软雅黑" panose="020B0503020204020204" pitchFamily="34" charset="-122"/>
                <a:ea typeface="微软雅黑" panose="020B0503020204020204" pitchFamily="34" charset="-122"/>
              </a:rPr>
              <a:t>inline</a:t>
            </a:r>
            <a:r>
              <a:rPr lang="en-US" altLang="zh-CN" sz="1700" dirty="0">
                <a:latin typeface="微软雅黑" panose="020B0503020204020204" pitchFamily="34" charset="-122"/>
                <a:ea typeface="微软雅黑" panose="020B0503020204020204" pitchFamily="34" charset="-122"/>
              </a:rPr>
              <a:t> double power(double x, unsigned n) { //</a:t>
            </a:r>
            <a:r>
              <a:rPr lang="zh-CN" altLang="en-US" sz="1700" dirty="0">
                <a:solidFill>
                  <a:schemeClr val="accent3"/>
                </a:solidFill>
                <a:latin typeface="微软雅黑" panose="020B0503020204020204" pitchFamily="34" charset="-122"/>
                <a:ea typeface="微软雅黑" panose="020B0503020204020204" pitchFamily="34" charset="-122"/>
              </a:rPr>
              <a:t>计算</a:t>
            </a:r>
            <a:r>
              <a:rPr lang="en-US" altLang="zh-CN" sz="1700" dirty="0">
                <a:solidFill>
                  <a:schemeClr val="accent3"/>
                </a:solidFill>
                <a:latin typeface="微软雅黑" panose="020B0503020204020204" pitchFamily="34" charset="-122"/>
                <a:ea typeface="微软雅黑" panose="020B0503020204020204" pitchFamily="34" charset="-122"/>
              </a:rPr>
              <a:t>x</a:t>
            </a:r>
            <a:r>
              <a:rPr lang="zh-CN" altLang="en-US" sz="1700" dirty="0">
                <a:solidFill>
                  <a:schemeClr val="accent3"/>
                </a:solidFill>
                <a:latin typeface="微软雅黑" panose="020B0503020204020204" pitchFamily="34" charset="-122"/>
                <a:ea typeface="微软雅黑" panose="020B0503020204020204" pitchFamily="34" charset="-122"/>
              </a:rPr>
              <a:t>的</a:t>
            </a:r>
            <a:r>
              <a:rPr lang="en-US" altLang="zh-CN" sz="1700" dirty="0">
                <a:solidFill>
                  <a:schemeClr val="accent3"/>
                </a:solidFill>
                <a:latin typeface="微软雅黑" panose="020B0503020204020204" pitchFamily="34" charset="-122"/>
                <a:ea typeface="微软雅黑" panose="020B0503020204020204" pitchFamily="34" charset="-122"/>
              </a:rPr>
              <a:t>n</a:t>
            </a:r>
            <a:r>
              <a:rPr lang="zh-CN" altLang="en-US" sz="1700" dirty="0">
                <a:solidFill>
                  <a:schemeClr val="accent3"/>
                </a:solidFill>
                <a:latin typeface="微软雅黑" panose="020B0503020204020204" pitchFamily="34" charset="-122"/>
                <a:ea typeface="微软雅黑" panose="020B0503020204020204" pitchFamily="34" charset="-122"/>
              </a:rPr>
              <a:t>次方，要求</a:t>
            </a:r>
            <a:r>
              <a:rPr lang="en-US" altLang="zh-CN" sz="1700" dirty="0">
                <a:solidFill>
                  <a:schemeClr val="accent3"/>
                </a:solidFill>
                <a:latin typeface="微软雅黑" panose="020B0503020204020204" pitchFamily="34" charset="-122"/>
                <a:ea typeface="微软雅黑" panose="020B0503020204020204" pitchFamily="34" charset="-122"/>
              </a:rPr>
              <a:t>n&gt;0</a:t>
            </a:r>
          </a:p>
          <a:p>
            <a:r>
              <a:rPr lang="en-US" altLang="zh-CN" sz="1700" dirty="0">
                <a:latin typeface="微软雅黑" panose="020B0503020204020204" pitchFamily="34" charset="-122"/>
                <a:ea typeface="微软雅黑" panose="020B0503020204020204" pitchFamily="34" charset="-122"/>
              </a:rPr>
              <a:t>        double result = x;</a:t>
            </a:r>
          </a:p>
          <a:p>
            <a:r>
              <a:rPr lang="en-US" altLang="zh-CN" sz="1700" dirty="0">
                <a:latin typeface="微软雅黑" panose="020B0503020204020204" pitchFamily="34" charset="-122"/>
                <a:ea typeface="微软雅黑" panose="020B0503020204020204" pitchFamily="34" charset="-122"/>
              </a:rPr>
              <a:t>        for (int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=1;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&lt;n;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result *= x;</a:t>
            </a:r>
          </a:p>
          <a:p>
            <a:r>
              <a:rPr lang="en-US" altLang="zh-CN" sz="1700" dirty="0">
                <a:latin typeface="微软雅黑" panose="020B0503020204020204" pitchFamily="34" charset="-122"/>
                <a:ea typeface="微软雅黑" panose="020B0503020204020204" pitchFamily="34" charset="-122"/>
              </a:rPr>
              <a:t>        return result;</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3AA8D4B-58F3-044D-E484-263CC5AFC91D}"/>
              </a:ext>
            </a:extLst>
          </p:cNvPr>
          <p:cNvSpPr txBox="1"/>
          <p:nvPr/>
        </p:nvSpPr>
        <p:spPr>
          <a:xfrm>
            <a:off x="3131840" y="2847852"/>
            <a:ext cx="5616624" cy="2446824"/>
          </a:xfrm>
          <a:prstGeom prst="rect">
            <a:avLst/>
          </a:prstGeom>
          <a:noFill/>
          <a:ln>
            <a:solidFill>
              <a:schemeClr val="accent3"/>
            </a:solidFill>
          </a:ln>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template&lt;unsigned N&gt;</a:t>
            </a:r>
          </a:p>
          <a:p>
            <a:r>
              <a:rPr lang="en-US" altLang="zh-CN" sz="1700" dirty="0">
                <a:latin typeface="微软雅黑" panose="020B0503020204020204" pitchFamily="34" charset="-122"/>
                <a:ea typeface="微软雅黑" panose="020B0503020204020204" pitchFamily="34" charset="-122"/>
              </a:rPr>
              <a:t>inline double power(double v) {</a:t>
            </a:r>
          </a:p>
          <a:p>
            <a:r>
              <a:rPr lang="en-US" altLang="zh-CN" sz="1700" dirty="0">
                <a:latin typeface="微软雅黑" panose="020B0503020204020204" pitchFamily="34" charset="-122"/>
                <a:ea typeface="微软雅黑" panose="020B0503020204020204" pitchFamily="34" charset="-122"/>
              </a:rPr>
              <a:t>        return v*power&lt;N-1&gt;(v);</a:t>
            </a:r>
          </a:p>
          <a:p>
            <a:r>
              <a:rPr lang="en-US" altLang="zh-CN" sz="1700" dirty="0">
                <a:latin typeface="微软雅黑" panose="020B0503020204020204" pitchFamily="34" charset="-122"/>
                <a:ea typeface="微软雅黑" panose="020B0503020204020204" pitchFamily="34" charset="-122"/>
              </a:rPr>
              <a:t>}</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template&lt;&gt;</a:t>
            </a:r>
          </a:p>
          <a:p>
            <a:r>
              <a:rPr lang="en-US" altLang="zh-CN" sz="1700" dirty="0">
                <a:latin typeface="微软雅黑" panose="020B0503020204020204" pitchFamily="34" charset="-122"/>
                <a:ea typeface="微软雅黑" panose="020B0503020204020204" pitchFamily="34" charset="-122"/>
              </a:rPr>
              <a:t>inline double power&lt;1&gt;(double v) {</a:t>
            </a:r>
          </a:p>
          <a:p>
            <a:r>
              <a:rPr lang="en-US" altLang="zh-CN" sz="1700" dirty="0">
                <a:latin typeface="微软雅黑" panose="020B0503020204020204" pitchFamily="34" charset="-122"/>
                <a:ea typeface="微软雅黑" panose="020B0503020204020204" pitchFamily="34" charset="-122"/>
              </a:rPr>
              <a:t>        return v;</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7" name="对话气泡: 圆角矩形 6">
            <a:extLst>
              <a:ext uri="{FF2B5EF4-FFF2-40B4-BE49-F238E27FC236}">
                <a16:creationId xmlns:a16="http://schemas.microsoft.com/office/drawing/2014/main" id="{C7B4B116-3760-21DA-EA8E-0F1E8F225BA7}"/>
              </a:ext>
            </a:extLst>
          </p:cNvPr>
          <p:cNvSpPr/>
          <p:nvPr/>
        </p:nvSpPr>
        <p:spPr>
          <a:xfrm>
            <a:off x="746983" y="3723975"/>
            <a:ext cx="1944216" cy="1080120"/>
          </a:xfrm>
          <a:prstGeom prst="wedgeRoundRectCallout">
            <a:avLst>
              <a:gd name="adj1" fmla="val 62542"/>
              <a:gd name="adj2" fmla="val 9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只针对</a:t>
            </a:r>
            <a:endParaRPr lang="en-US" altLang="zh-CN" sz="1800" dirty="0">
              <a:latin typeface="微软雅黑" panose="020B0503020204020204" pitchFamily="34" charset="-122"/>
              <a:ea typeface="微软雅黑" panose="020B0503020204020204" pitchFamily="34" charset="-122"/>
            </a:endParaRPr>
          </a:p>
          <a:p>
            <a:pPr algn="ctr"/>
            <a:r>
              <a:rPr lang="en-US" altLang="zh-CN" sz="1800" dirty="0">
                <a:latin typeface="微软雅黑" panose="020B0503020204020204" pitchFamily="34" charset="-122"/>
                <a:ea typeface="微软雅黑" panose="020B0503020204020204" pitchFamily="34" charset="-122"/>
              </a:rPr>
              <a:t>double</a:t>
            </a:r>
            <a:r>
              <a:rPr lang="zh-CN" altLang="en-US" sz="1800"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1715639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081" y="-3870"/>
            <a:ext cx="8229838" cy="1066800"/>
          </a:xfrm>
        </p:spPr>
        <p:txBody>
          <a:bodyPr/>
          <a:lstStyle/>
          <a:p>
            <a:r>
              <a:rPr lang="zh-CN" altLang="en-US" dirty="0">
                <a:solidFill>
                  <a:srgbClr val="FFFF00"/>
                </a:solidFill>
              </a:rPr>
              <a:t>类模板的作用</a:t>
            </a:r>
            <a:endParaRPr lang="en-US" altLang="zh-CN" dirty="0">
              <a:solidFill>
                <a:srgbClr val="FFFF00"/>
              </a:solidFill>
            </a:endParaRPr>
          </a:p>
        </p:txBody>
      </p:sp>
      <p:sp>
        <p:nvSpPr>
          <p:cNvPr id="18435" name="内容占位符 2"/>
          <p:cNvSpPr>
            <a:spLocks noGrp="1"/>
          </p:cNvSpPr>
          <p:nvPr>
            <p:ph idx="1"/>
          </p:nvPr>
        </p:nvSpPr>
        <p:spPr>
          <a:xfrm>
            <a:off x="251520" y="1364282"/>
            <a:ext cx="8684175" cy="4152950"/>
          </a:xfrm>
        </p:spPr>
        <p:txBody>
          <a:bodyPr/>
          <a:lstStyle/>
          <a:p>
            <a:pPr>
              <a:lnSpc>
                <a:spcPct val="150000"/>
              </a:lnSpc>
            </a:pPr>
            <a:r>
              <a:rPr lang="zh-CN" altLang="en-US" dirty="0"/>
              <a:t>类模板使用户可以为类声明一种模式，使得类中的某些数据成员、某些成员函数的参数、某些成员函数的返回值，能取任意类型（包括基本类型的和用户自定义类型）。</a:t>
            </a:r>
          </a:p>
          <a:p>
            <a:pPr lvl="1"/>
            <a:endParaRPr lang="en-US" altLang="zh-CN" dirty="0"/>
          </a:p>
        </p:txBody>
      </p:sp>
      <p:sp>
        <p:nvSpPr>
          <p:cNvPr id="6" name="灯片编号占位符 5">
            <a:extLst>
              <a:ext uri="{FF2B5EF4-FFF2-40B4-BE49-F238E27FC236}">
                <a16:creationId xmlns:a16="http://schemas.microsoft.com/office/drawing/2014/main" id="{24CF638D-3820-4207-92F8-585762BADCBF}"/>
              </a:ext>
            </a:extLst>
          </p:cNvPr>
          <p:cNvSpPr>
            <a:spLocks noGrp="1"/>
          </p:cNvSpPr>
          <p:nvPr>
            <p:ph type="sldNum" sz="quarter" idx="12"/>
          </p:nvPr>
        </p:nvSpPr>
        <p:spPr/>
        <p:txBody>
          <a:bodyPr/>
          <a:lstStyle/>
          <a:p>
            <a:pPr>
              <a:defRPr/>
            </a:pPr>
            <a:fld id="{CE1FE2A4-74F4-47C4-8584-9852550605CF}" type="slidenum">
              <a:rPr lang="en-US" altLang="zh-CN" smtClean="0"/>
              <a:pPr>
                <a:defRPr/>
              </a:pPr>
              <a:t>14</a:t>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4" name="文本框 3">
            <a:extLst>
              <a:ext uri="{FF2B5EF4-FFF2-40B4-BE49-F238E27FC236}">
                <a16:creationId xmlns:a16="http://schemas.microsoft.com/office/drawing/2014/main" id="{83AA8D4B-58F3-044D-E484-263CC5AFC91D}"/>
              </a:ext>
            </a:extLst>
          </p:cNvPr>
          <p:cNvSpPr txBox="1"/>
          <p:nvPr/>
        </p:nvSpPr>
        <p:spPr>
          <a:xfrm>
            <a:off x="287451" y="1196752"/>
            <a:ext cx="4572582" cy="4016484"/>
          </a:xfrm>
          <a:prstGeom prst="rect">
            <a:avLst/>
          </a:prstGeom>
          <a:noFill/>
          <a:ln>
            <a:solidFill>
              <a:schemeClr val="accent3"/>
            </a:solidFill>
          </a:ln>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template&lt;unsigned N&gt;</a:t>
            </a:r>
          </a:p>
          <a:p>
            <a:r>
              <a:rPr lang="en-US" altLang="zh-CN" sz="1700" dirty="0">
                <a:latin typeface="微软雅黑" panose="020B0503020204020204" pitchFamily="34" charset="-122"/>
                <a:ea typeface="微软雅黑" panose="020B0503020204020204" pitchFamily="34" charset="-122"/>
              </a:rPr>
              <a:t>struct Power {</a:t>
            </a:r>
          </a:p>
          <a:p>
            <a:r>
              <a:rPr lang="en-US" altLang="zh-CN" sz="1700" dirty="0">
                <a:latin typeface="微软雅黑" panose="020B0503020204020204" pitchFamily="34" charset="-122"/>
                <a:ea typeface="微软雅黑" panose="020B0503020204020204" pitchFamily="34" charset="-122"/>
              </a:rPr>
              <a:t>        template&lt;class T&gt;</a:t>
            </a:r>
          </a:p>
          <a:p>
            <a:r>
              <a:rPr lang="en-US" altLang="zh-CN" sz="1700" dirty="0">
                <a:latin typeface="微软雅黑" panose="020B0503020204020204" pitchFamily="34" charset="-122"/>
                <a:ea typeface="微软雅黑" panose="020B0503020204020204" pitchFamily="34" charset="-122"/>
              </a:rPr>
              <a:t>        static T value(T x) {</a:t>
            </a:r>
          </a:p>
          <a:p>
            <a:r>
              <a:rPr lang="en-US" altLang="zh-CN" sz="1700" dirty="0">
                <a:latin typeface="微软雅黑" panose="020B0503020204020204" pitchFamily="34" charset="-122"/>
                <a:ea typeface="微软雅黑" panose="020B0503020204020204" pitchFamily="34" charset="-122"/>
              </a:rPr>
              <a:t>                return x*Power&lt;N-1&gt;::value(x);</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template&lt;&gt;</a:t>
            </a:r>
          </a:p>
          <a:p>
            <a:r>
              <a:rPr lang="en-US" altLang="zh-CN" sz="1700">
                <a:latin typeface="微软雅黑" panose="020B0503020204020204" pitchFamily="34" charset="-122"/>
                <a:ea typeface="微软雅黑" panose="020B0503020204020204" pitchFamily="34" charset="-122"/>
              </a:rPr>
              <a:t>struct Power&lt;1&gt;{</a:t>
            </a:r>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template&lt;class T&gt;</a:t>
            </a:r>
          </a:p>
          <a:p>
            <a:r>
              <a:rPr lang="en-US" altLang="zh-CN" sz="1700" dirty="0">
                <a:latin typeface="微软雅黑" panose="020B0503020204020204" pitchFamily="34" charset="-122"/>
                <a:ea typeface="微软雅黑" panose="020B0503020204020204" pitchFamily="34" charset="-122"/>
              </a:rPr>
              <a:t>        static T value(T x) {</a:t>
            </a:r>
          </a:p>
          <a:p>
            <a:r>
              <a:rPr lang="en-US" altLang="zh-CN" sz="1700" dirty="0">
                <a:latin typeface="微软雅黑" panose="020B0503020204020204" pitchFamily="34" charset="-122"/>
                <a:ea typeface="微软雅黑" panose="020B0503020204020204" pitchFamily="34" charset="-122"/>
              </a:rPr>
              <a:t>	return x;</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a:t>
            </a:r>
          </a:p>
        </p:txBody>
      </p:sp>
      <p:sp>
        <p:nvSpPr>
          <p:cNvPr id="2" name="对话气泡: 圆角矩形 1">
            <a:extLst>
              <a:ext uri="{FF2B5EF4-FFF2-40B4-BE49-F238E27FC236}">
                <a16:creationId xmlns:a16="http://schemas.microsoft.com/office/drawing/2014/main" id="{E4FFF2FC-17B8-3414-32D9-AE3B3EE27246}"/>
              </a:ext>
            </a:extLst>
          </p:cNvPr>
          <p:cNvSpPr/>
          <p:nvPr/>
        </p:nvSpPr>
        <p:spPr>
          <a:xfrm>
            <a:off x="5220072" y="2578224"/>
            <a:ext cx="2088232" cy="850776"/>
          </a:xfrm>
          <a:prstGeom prst="wedgeRoundRectCallout">
            <a:avLst>
              <a:gd name="adj1" fmla="val -61138"/>
              <a:gd name="adj2" fmla="val 14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模板的嵌套</a:t>
            </a:r>
          </a:p>
        </p:txBody>
      </p:sp>
    </p:spTree>
    <p:extLst>
      <p:ext uri="{BB962C8B-B14F-4D97-AF65-F5344CB8AC3E}">
        <p14:creationId xmlns:p14="http://schemas.microsoft.com/office/powerpoint/2010/main" val="2061835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081" y="-27384"/>
            <a:ext cx="8229838" cy="1066800"/>
          </a:xfrm>
        </p:spPr>
        <p:txBody>
          <a:bodyPr/>
          <a:lstStyle/>
          <a:p>
            <a:r>
              <a:rPr lang="zh-CN" altLang="en-US" dirty="0">
                <a:solidFill>
                  <a:srgbClr val="FFFF00"/>
                </a:solidFill>
              </a:rPr>
              <a:t>类模板的声明</a:t>
            </a:r>
          </a:p>
        </p:txBody>
      </p:sp>
      <p:sp>
        <p:nvSpPr>
          <p:cNvPr id="27651" name="内容占位符 2"/>
          <p:cNvSpPr>
            <a:spLocks noGrp="1"/>
          </p:cNvSpPr>
          <p:nvPr>
            <p:ph idx="1"/>
          </p:nvPr>
        </p:nvSpPr>
        <p:spPr>
          <a:xfrm>
            <a:off x="251518" y="1068388"/>
            <a:ext cx="8892481" cy="4152950"/>
          </a:xfrm>
        </p:spPr>
        <p:txBody>
          <a:bodyPr/>
          <a:lstStyle/>
          <a:p>
            <a:r>
              <a:rPr lang="zh-CN" altLang="en-US" dirty="0"/>
              <a:t>类模板：</a:t>
            </a:r>
          </a:p>
          <a:p>
            <a:pPr marL="411162" lvl="1" indent="0">
              <a:buNone/>
            </a:pPr>
            <a:r>
              <a:rPr lang="en-US" altLang="zh-CN" dirty="0"/>
              <a:t>	</a:t>
            </a:r>
          </a:p>
          <a:p>
            <a:pPr marL="411162" lvl="1" indent="0">
              <a:buNone/>
            </a:pPr>
            <a:endParaRPr lang="en-US" altLang="zh-CN" sz="1000" dirty="0"/>
          </a:p>
          <a:p>
            <a:pPr marL="411162" lvl="1" indent="0">
              <a:buNone/>
            </a:pPr>
            <a:endParaRPr lang="en-US" altLang="zh-CN" sz="1000" dirty="0"/>
          </a:p>
          <a:p>
            <a:pPr marL="411162" lvl="1" indent="0">
              <a:buNone/>
            </a:pPr>
            <a:endParaRPr lang="en-US" altLang="zh-CN" sz="1000" dirty="0"/>
          </a:p>
          <a:p>
            <a:r>
              <a:rPr lang="zh-CN" altLang="en-US" sz="2300" dirty="0"/>
              <a:t>如果需要在类模板以外定义其成员函数，则要采用以下的形式：</a:t>
            </a:r>
          </a:p>
          <a:p>
            <a:pPr lvl="1"/>
            <a:r>
              <a:rPr lang="en-US" altLang="zh-CN" sz="2100" dirty="0"/>
              <a:t>template &lt;</a:t>
            </a:r>
            <a:r>
              <a:rPr lang="zh-CN" altLang="en-US" sz="2100" dirty="0"/>
              <a:t>模板参数表</a:t>
            </a:r>
            <a:r>
              <a:rPr lang="en-US" altLang="zh-CN" sz="2100" dirty="0"/>
              <a:t>&gt;</a:t>
            </a:r>
          </a:p>
          <a:p>
            <a:pPr lvl="1"/>
            <a:r>
              <a:rPr lang="zh-CN" altLang="en-US" sz="2100" dirty="0"/>
              <a:t>类型名 类名</a:t>
            </a:r>
            <a:r>
              <a:rPr lang="en-US" altLang="zh-CN" sz="2100" dirty="0"/>
              <a:t>&lt;</a:t>
            </a:r>
            <a:r>
              <a:rPr lang="zh-CN" altLang="en-US" sz="2100" dirty="0"/>
              <a:t>模板参数标识符列表</a:t>
            </a:r>
            <a:r>
              <a:rPr lang="en-US" altLang="zh-CN" sz="2100" dirty="0"/>
              <a:t>&gt;::</a:t>
            </a:r>
            <a:r>
              <a:rPr lang="zh-CN" altLang="en-US" sz="2100" dirty="0"/>
              <a:t>函数名（参数表）</a:t>
            </a:r>
            <a:endParaRPr lang="en-US" altLang="zh-CN" sz="2100" dirty="0"/>
          </a:p>
          <a:p>
            <a:r>
              <a:rPr lang="zh-CN" altLang="en-US" sz="2300" dirty="0"/>
              <a:t>使用类模板来建立对象时，格式如下：</a:t>
            </a:r>
            <a:endParaRPr lang="en-US" altLang="zh-CN" sz="2300" dirty="0"/>
          </a:p>
          <a:p>
            <a:pPr lvl="1"/>
            <a:r>
              <a:rPr lang="zh-CN" altLang="en-US" sz="2100" dirty="0"/>
              <a:t>模板名</a:t>
            </a:r>
            <a:r>
              <a:rPr lang="en-US" altLang="zh-CN" sz="2100" dirty="0"/>
              <a:t>&lt;</a:t>
            </a:r>
            <a:r>
              <a:rPr lang="zh-CN" altLang="en-US" sz="2100" dirty="0"/>
              <a:t>模板参数表</a:t>
            </a:r>
            <a:r>
              <a:rPr lang="en-US" altLang="zh-CN" sz="2100" dirty="0"/>
              <a:t>&gt; </a:t>
            </a:r>
            <a:r>
              <a:rPr lang="zh-CN" altLang="en-US" sz="2100" dirty="0"/>
              <a:t>对象名</a:t>
            </a:r>
            <a:r>
              <a:rPr lang="en-US" altLang="zh-CN" sz="2100" dirty="0"/>
              <a:t>1</a:t>
            </a:r>
            <a:r>
              <a:rPr lang="zh-CN" altLang="en-US" sz="2100" dirty="0"/>
              <a:t>，</a:t>
            </a:r>
            <a:r>
              <a:rPr lang="en-US" altLang="zh-CN" sz="2100" dirty="0"/>
              <a:t>…</a:t>
            </a:r>
            <a:r>
              <a:rPr lang="zh-CN" altLang="en-US" sz="2100" dirty="0"/>
              <a:t>，对象名</a:t>
            </a:r>
            <a:r>
              <a:rPr lang="en-US" altLang="zh-CN" sz="2100" dirty="0"/>
              <a:t>n</a:t>
            </a:r>
          </a:p>
          <a:p>
            <a:r>
              <a:rPr lang="zh-CN" altLang="en-US" sz="2300" dirty="0"/>
              <a:t>模板参数表中参数可以声明为该模板类的友元类</a:t>
            </a:r>
            <a:endParaRPr lang="en-US" altLang="zh-CN" sz="2300" dirty="0"/>
          </a:p>
          <a:p>
            <a:r>
              <a:rPr lang="zh-CN" altLang="en-US" sz="2300" dirty="0"/>
              <a:t>可通过</a:t>
            </a:r>
            <a:r>
              <a:rPr lang="en-US" altLang="zh-CN" sz="2300" dirty="0"/>
              <a:t>typedef</a:t>
            </a:r>
            <a:r>
              <a:rPr lang="zh-CN" altLang="en-US" sz="2300" dirty="0"/>
              <a:t> 或者</a:t>
            </a:r>
            <a:r>
              <a:rPr lang="en-US" altLang="zh-CN" sz="2300" dirty="0"/>
              <a:t>using</a:t>
            </a:r>
            <a:r>
              <a:rPr lang="zh-CN" altLang="en-US" sz="2300" dirty="0"/>
              <a:t>对实例化的类模板定义别名</a:t>
            </a:r>
            <a:endParaRPr lang="en-US" altLang="zh-CN" sz="2300" dirty="0"/>
          </a:p>
        </p:txBody>
      </p:sp>
      <p:sp>
        <p:nvSpPr>
          <p:cNvPr id="27654" name="Rectangle 2053"/>
          <p:cNvSpPr>
            <a:spLocks noChangeArrowheads="1"/>
          </p:cNvSpPr>
          <p:nvPr/>
        </p:nvSpPr>
        <p:spPr bwMode="auto">
          <a:xfrm>
            <a:off x="2123728" y="1129718"/>
            <a:ext cx="3527425" cy="12195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7" name="灯片编号占位符 6">
            <a:extLst>
              <a:ext uri="{FF2B5EF4-FFF2-40B4-BE49-F238E27FC236}">
                <a16:creationId xmlns:a16="http://schemas.microsoft.com/office/drawing/2014/main" id="{3C43EE59-ED07-4209-A92D-A99211D3D3FB}"/>
              </a:ext>
            </a:extLst>
          </p:cNvPr>
          <p:cNvSpPr>
            <a:spLocks noGrp="1"/>
          </p:cNvSpPr>
          <p:nvPr>
            <p:ph type="sldNum" sz="quarter" idx="12"/>
          </p:nvPr>
        </p:nvSpPr>
        <p:spPr/>
        <p:txBody>
          <a:bodyPr/>
          <a:lstStyle/>
          <a:p>
            <a:pPr>
              <a:defRPr/>
            </a:pPr>
            <a:fld id="{CE1FE2A4-74F4-47C4-8584-9852550605CF}" type="slidenum">
              <a:rPr lang="en-US" altLang="zh-CN" smtClean="0"/>
              <a:pPr>
                <a:defRPr/>
              </a:pPr>
              <a:t>15</a:t>
            </a:fld>
            <a:endParaRPr lang="en-US" altLang="zh-CN"/>
          </a:p>
        </p:txBody>
      </p:sp>
      <p:sp>
        <p:nvSpPr>
          <p:cNvPr id="3" name="文本框 2">
            <a:extLst>
              <a:ext uri="{FF2B5EF4-FFF2-40B4-BE49-F238E27FC236}">
                <a16:creationId xmlns:a16="http://schemas.microsoft.com/office/drawing/2014/main" id="{883D53A6-B40A-01C9-9F34-B8832CFB5F74}"/>
              </a:ext>
            </a:extLst>
          </p:cNvPr>
          <p:cNvSpPr txBox="1"/>
          <p:nvPr/>
        </p:nvSpPr>
        <p:spPr>
          <a:xfrm>
            <a:off x="1835696" y="1124744"/>
            <a:ext cx="4572000" cy="1200329"/>
          </a:xfrm>
          <a:prstGeom prst="rect">
            <a:avLst/>
          </a:prstGeom>
          <a:noFill/>
        </p:spPr>
        <p:txBody>
          <a:bodyPr wrap="square">
            <a:spAutoFit/>
          </a:bodyPr>
          <a:lstStyle/>
          <a:p>
            <a:pPr marL="411162" lvl="1" indent="0">
              <a:buNone/>
            </a:pPr>
            <a:r>
              <a:rPr lang="en-US" altLang="zh-CN" dirty="0"/>
              <a:t>template &lt;</a:t>
            </a:r>
            <a:r>
              <a:rPr lang="zh-CN" altLang="en-US" dirty="0"/>
              <a:t>模板参数表</a:t>
            </a:r>
            <a:r>
              <a:rPr lang="en-US" altLang="zh-CN" dirty="0"/>
              <a:t>&gt;</a:t>
            </a:r>
          </a:p>
          <a:p>
            <a:pPr marL="411162" lvl="1" indent="0">
              <a:buNone/>
            </a:pPr>
            <a:r>
              <a:rPr lang="en-US" altLang="zh-CN" dirty="0"/>
              <a:t>class </a:t>
            </a:r>
            <a:r>
              <a:rPr lang="zh-CN" altLang="en-US" dirty="0"/>
              <a:t>类名</a:t>
            </a:r>
          </a:p>
          <a:p>
            <a:pPr marL="411162" lvl="1" indent="0">
              <a:buNone/>
            </a:pPr>
            <a:r>
              <a:rPr lang="en-US" altLang="zh-CN" dirty="0"/>
              <a:t>{</a:t>
            </a:r>
            <a:r>
              <a:rPr lang="zh-CN" altLang="en-US" dirty="0"/>
              <a:t>类成员声明</a:t>
            </a:r>
            <a:r>
              <a:rPr lang="en-US" altLang="zh-CN"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模板的默认实参</a:t>
            </a:r>
          </a:p>
        </p:txBody>
      </p:sp>
      <p:sp>
        <p:nvSpPr>
          <p:cNvPr id="3" name="内容占位符 2"/>
          <p:cNvSpPr>
            <a:spLocks noGrp="1"/>
          </p:cNvSpPr>
          <p:nvPr>
            <p:ph idx="1"/>
          </p:nvPr>
        </p:nvSpPr>
        <p:spPr>
          <a:xfrm>
            <a:off x="251520" y="1111424"/>
            <a:ext cx="8892480" cy="4454302"/>
          </a:xfrm>
        </p:spPr>
        <p:txBody>
          <a:bodyPr/>
          <a:lstStyle/>
          <a:p>
            <a:pPr marL="109537" indent="0">
              <a:buNone/>
            </a:pPr>
            <a:r>
              <a:rPr lang="zh-CN" altLang="en-US" sz="2200" dirty="0"/>
              <a:t>类似于函数形参可有默认实参，函数</a:t>
            </a:r>
            <a:r>
              <a:rPr lang="en-US" altLang="zh-CN" sz="2200" dirty="0"/>
              <a:t>/</a:t>
            </a:r>
            <a:r>
              <a:rPr lang="zh-CN" altLang="en-US" sz="2200" dirty="0"/>
              <a:t>类模板可有默认模板实参：</a:t>
            </a:r>
          </a:p>
          <a:p>
            <a:pPr marL="401637" lvl="1" indent="0">
              <a:spcBef>
                <a:spcPts val="0"/>
              </a:spcBef>
              <a:buNone/>
            </a:pPr>
            <a:r>
              <a:rPr lang="en-US" altLang="zh-CN" sz="2000" dirty="0">
                <a:solidFill>
                  <a:schemeClr val="tx1"/>
                </a:solidFill>
              </a:rPr>
              <a:t>template &lt;typename T = double&gt;</a:t>
            </a:r>
          </a:p>
          <a:p>
            <a:pPr marL="401637" lvl="1" indent="0">
              <a:spcBef>
                <a:spcPts val="0"/>
              </a:spcBef>
              <a:buNone/>
            </a:pPr>
            <a:r>
              <a:rPr lang="en-US" altLang="zh-CN" sz="2000" dirty="0">
                <a:solidFill>
                  <a:schemeClr val="tx1"/>
                </a:solidFill>
              </a:rPr>
              <a:t>class Point{</a:t>
            </a:r>
            <a:endParaRPr lang="zh-CN" altLang="zh-CN" sz="2000" dirty="0">
              <a:solidFill>
                <a:schemeClr val="tx1"/>
              </a:solidFill>
            </a:endParaRPr>
          </a:p>
          <a:p>
            <a:pPr marL="401637" lvl="1" indent="0">
              <a:spcBef>
                <a:spcPts val="0"/>
              </a:spcBef>
              <a:buNone/>
            </a:pPr>
            <a:r>
              <a:rPr lang="en-US" altLang="zh-CN" sz="2000" dirty="0">
                <a:solidFill>
                  <a:schemeClr val="tx1"/>
                </a:solidFill>
              </a:rPr>
              <a:t>public:</a:t>
            </a:r>
            <a:endParaRPr lang="zh-CN" altLang="zh-CN" sz="2000" dirty="0">
              <a:solidFill>
                <a:schemeClr val="tx1"/>
              </a:solidFill>
            </a:endParaRPr>
          </a:p>
          <a:p>
            <a:pPr marL="401637" lvl="1" indent="0">
              <a:spcBef>
                <a:spcPts val="0"/>
              </a:spcBef>
              <a:buNone/>
            </a:pPr>
            <a:r>
              <a:rPr lang="en-US" altLang="zh-CN" sz="2000" dirty="0">
                <a:solidFill>
                  <a:schemeClr val="tx1"/>
                </a:solidFill>
              </a:rPr>
              <a:t>	Point(T _x = 0, T _y = 0): x(_x), y(_y){}</a:t>
            </a:r>
            <a:endParaRPr lang="zh-CN" altLang="zh-CN" sz="2000" dirty="0">
              <a:solidFill>
                <a:schemeClr val="tx1"/>
              </a:solidFill>
            </a:endParaRPr>
          </a:p>
          <a:p>
            <a:pPr marL="401637" lvl="1" indent="0">
              <a:spcBef>
                <a:spcPts val="0"/>
              </a:spcBef>
              <a:buNone/>
            </a:pPr>
            <a:r>
              <a:rPr lang="en-US" altLang="zh-CN" sz="2000" dirty="0">
                <a:solidFill>
                  <a:schemeClr val="tx1"/>
                </a:solidFill>
              </a:rPr>
              <a:t>private:</a:t>
            </a:r>
            <a:endParaRPr lang="zh-CN" altLang="zh-CN" sz="2000" dirty="0">
              <a:solidFill>
                <a:schemeClr val="tx1"/>
              </a:solidFill>
            </a:endParaRPr>
          </a:p>
          <a:p>
            <a:pPr marL="401637" lvl="1" indent="0">
              <a:spcBef>
                <a:spcPts val="0"/>
              </a:spcBef>
              <a:buNone/>
            </a:pPr>
            <a:r>
              <a:rPr lang="en-US" altLang="zh-CN" sz="2000" dirty="0">
                <a:solidFill>
                  <a:schemeClr val="tx1"/>
                </a:solidFill>
              </a:rPr>
              <a:t>            T x;</a:t>
            </a:r>
            <a:endParaRPr lang="zh-CN" altLang="zh-CN" sz="2000" dirty="0">
              <a:solidFill>
                <a:schemeClr val="tx1"/>
              </a:solidFill>
            </a:endParaRPr>
          </a:p>
          <a:p>
            <a:pPr marL="401637" lvl="1" indent="0">
              <a:spcBef>
                <a:spcPts val="0"/>
              </a:spcBef>
              <a:buNone/>
            </a:pPr>
            <a:r>
              <a:rPr lang="en-US" altLang="zh-CN" sz="2000" dirty="0">
                <a:solidFill>
                  <a:schemeClr val="tx1"/>
                </a:solidFill>
              </a:rPr>
              <a:t>            T y;</a:t>
            </a:r>
            <a:endParaRPr lang="zh-CN" altLang="zh-CN" sz="2000" dirty="0">
              <a:solidFill>
                <a:schemeClr val="tx1"/>
              </a:solidFill>
            </a:endParaRPr>
          </a:p>
          <a:p>
            <a:pPr marL="401637" lvl="1" indent="0">
              <a:spcBef>
                <a:spcPts val="0"/>
              </a:spcBef>
              <a:buNone/>
            </a:pPr>
            <a:r>
              <a:rPr lang="en-US" altLang="zh-CN" sz="2000" dirty="0">
                <a:solidFill>
                  <a:schemeClr val="tx1"/>
                </a:solidFill>
              </a:rPr>
              <a:t>};</a:t>
            </a:r>
          </a:p>
          <a:p>
            <a:pPr marL="401637" lvl="1" indent="0">
              <a:spcBef>
                <a:spcPts val="0"/>
              </a:spcBef>
              <a:buNone/>
            </a:pPr>
            <a:endParaRPr lang="en-US" altLang="zh-CN" sz="2000" dirty="0">
              <a:solidFill>
                <a:schemeClr val="tx1"/>
              </a:solidFill>
            </a:endParaRPr>
          </a:p>
          <a:p>
            <a:pPr marL="109537" indent="0">
              <a:spcBef>
                <a:spcPts val="0"/>
              </a:spcBef>
              <a:buNone/>
            </a:pPr>
            <a:r>
              <a:rPr lang="zh-CN" altLang="en-US" sz="2200" dirty="0"/>
              <a:t>使用模板：</a:t>
            </a:r>
            <a:endParaRPr lang="zh-CN" altLang="zh-CN" sz="2200" dirty="0"/>
          </a:p>
          <a:p>
            <a:pPr marL="401637" lvl="1" indent="0">
              <a:spcBef>
                <a:spcPts val="0"/>
              </a:spcBef>
              <a:buNone/>
            </a:pPr>
            <a:r>
              <a:rPr lang="en-US" altLang="zh-CN" sz="2000" dirty="0">
                <a:solidFill>
                  <a:schemeClr val="tx1"/>
                </a:solidFill>
              </a:rPr>
              <a:t>Point&lt;int&gt; point();	//</a:t>
            </a:r>
            <a:r>
              <a:rPr lang="zh-CN" altLang="zh-CN" sz="2000" dirty="0">
                <a:solidFill>
                  <a:schemeClr val="tx1"/>
                </a:solidFill>
              </a:rPr>
              <a:t>给定模板参数</a:t>
            </a:r>
            <a:r>
              <a:rPr lang="en-US" altLang="zh-CN" sz="2000" dirty="0">
                <a:solidFill>
                  <a:schemeClr val="tx1"/>
                </a:solidFill>
              </a:rPr>
              <a:t>int</a:t>
            </a:r>
            <a:r>
              <a:rPr lang="zh-CN" altLang="zh-CN" sz="2000" dirty="0">
                <a:solidFill>
                  <a:schemeClr val="tx1"/>
                </a:solidFill>
              </a:rPr>
              <a:t>，定义整数点对象</a:t>
            </a:r>
            <a:r>
              <a:rPr lang="en-US" altLang="zh-CN" sz="2000" dirty="0">
                <a:solidFill>
                  <a:schemeClr val="tx1"/>
                </a:solidFill>
              </a:rPr>
              <a:t>(0, 0)</a:t>
            </a:r>
            <a:endParaRPr lang="zh-CN" altLang="zh-CN" sz="2000" dirty="0">
              <a:solidFill>
                <a:schemeClr val="tx1"/>
              </a:solidFill>
            </a:endParaRPr>
          </a:p>
          <a:p>
            <a:pPr marL="401637" lvl="1" indent="0">
              <a:spcBef>
                <a:spcPts val="0"/>
              </a:spcBef>
              <a:buNone/>
            </a:pPr>
            <a:r>
              <a:rPr lang="en-US" altLang="zh-CN" sz="2000" dirty="0">
                <a:solidFill>
                  <a:schemeClr val="tx1"/>
                </a:solidFill>
              </a:rPr>
              <a:t>Point&lt;&gt; point();	//</a:t>
            </a:r>
            <a:r>
              <a:rPr lang="zh-CN" altLang="zh-CN" sz="2000" dirty="0">
                <a:solidFill>
                  <a:schemeClr val="tx1"/>
                </a:solidFill>
              </a:rPr>
              <a:t>模板参数列表</a:t>
            </a:r>
            <a:r>
              <a:rPr lang="en-US" altLang="zh-CN" sz="2000" dirty="0">
                <a:solidFill>
                  <a:schemeClr val="tx1"/>
                </a:solidFill>
              </a:rPr>
              <a:t>&lt;&gt;</a:t>
            </a:r>
            <a:r>
              <a:rPr lang="zh-CN" altLang="zh-CN" sz="2000" dirty="0">
                <a:solidFill>
                  <a:schemeClr val="tx1"/>
                </a:solidFill>
              </a:rPr>
              <a:t>为空，默认</a:t>
            </a:r>
            <a:r>
              <a:rPr lang="en-US" altLang="zh-CN" sz="2000" dirty="0">
                <a:solidFill>
                  <a:schemeClr val="tx1"/>
                </a:solidFill>
              </a:rPr>
              <a:t>double</a:t>
            </a:r>
            <a:r>
              <a:rPr lang="zh-CN" altLang="zh-CN" sz="2000" dirty="0">
                <a:solidFill>
                  <a:schemeClr val="tx1"/>
                </a:solidFill>
              </a:rPr>
              <a:t>类型初始化 </a:t>
            </a:r>
            <a:endParaRPr lang="zh-CN" altLang="en-US" sz="2000" dirty="0">
              <a:solidFill>
                <a:schemeClr val="tx1"/>
              </a:solidFill>
            </a:endParaRPr>
          </a:p>
        </p:txBody>
      </p:sp>
      <p:sp>
        <p:nvSpPr>
          <p:cNvPr id="5" name="灯片编号占位符 4">
            <a:extLst>
              <a:ext uri="{FF2B5EF4-FFF2-40B4-BE49-F238E27FC236}">
                <a16:creationId xmlns:a16="http://schemas.microsoft.com/office/drawing/2014/main" id="{C1005E52-21EE-426C-93A2-3DF55C3B5799}"/>
              </a:ext>
            </a:extLst>
          </p:cNvPr>
          <p:cNvSpPr>
            <a:spLocks noGrp="1"/>
          </p:cNvSpPr>
          <p:nvPr>
            <p:ph type="sldNum" sz="quarter" idx="12"/>
          </p:nvPr>
        </p:nvSpPr>
        <p:spPr/>
        <p:txBody>
          <a:bodyPr/>
          <a:lstStyle/>
          <a:p>
            <a:pPr>
              <a:defRPr/>
            </a:pPr>
            <a:fld id="{CE1FE2A4-74F4-47C4-8584-9852550605CF}" type="slidenum">
              <a:rPr lang="en-US" altLang="zh-CN" smtClean="0"/>
              <a:pPr>
                <a:defRPr/>
              </a:pPr>
              <a:t>16</a:t>
            </a:fld>
            <a:endParaRPr lang="en-US" altLang="zh-CN"/>
          </a:p>
        </p:txBody>
      </p:sp>
    </p:spTree>
    <p:extLst>
      <p:ext uri="{BB962C8B-B14F-4D97-AF65-F5344CB8AC3E}">
        <p14:creationId xmlns:p14="http://schemas.microsoft.com/office/powerpoint/2010/main" val="208917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28676" name="内容占位符 2"/>
          <p:cNvSpPr>
            <a:spLocks noGrp="1"/>
          </p:cNvSpPr>
          <p:nvPr>
            <p:ph idx="1"/>
          </p:nvPr>
        </p:nvSpPr>
        <p:spPr>
          <a:xfrm>
            <a:off x="107504" y="980728"/>
            <a:ext cx="9160396" cy="5521102"/>
          </a:xfrm>
        </p:spPr>
        <p:txBody>
          <a:bodyPr/>
          <a:lstStyle/>
          <a:p>
            <a:pPr marL="358775" indent="-250825">
              <a:spcBef>
                <a:spcPct val="0"/>
              </a:spcBef>
            </a:pPr>
            <a:r>
              <a:rPr lang="en-US" altLang="zh-CN" sz="1700" dirty="0"/>
              <a:t>#include &lt;iostream&gt;</a:t>
            </a:r>
          </a:p>
          <a:p>
            <a:pPr marL="358775" indent="-250825">
              <a:spcBef>
                <a:spcPct val="0"/>
              </a:spcBef>
            </a:pPr>
            <a:r>
              <a:rPr lang="en-US" altLang="zh-CN" sz="1700" dirty="0"/>
              <a:t>#include &lt;</a:t>
            </a:r>
            <a:r>
              <a:rPr lang="en-US" altLang="zh-CN" sz="1700" dirty="0" err="1"/>
              <a:t>cstdlib</a:t>
            </a:r>
            <a:r>
              <a:rPr lang="en-US" altLang="zh-CN" sz="1700" dirty="0"/>
              <a:t>&gt;</a:t>
            </a:r>
          </a:p>
          <a:p>
            <a:pPr marL="358775" indent="-250825">
              <a:spcBef>
                <a:spcPct val="0"/>
              </a:spcBef>
            </a:pPr>
            <a:r>
              <a:rPr lang="en-US" altLang="zh-CN" sz="1700" dirty="0"/>
              <a:t>using namespace std;</a:t>
            </a:r>
          </a:p>
          <a:p>
            <a:pPr marL="358775" indent="-250825">
              <a:spcBef>
                <a:spcPct val="0"/>
              </a:spcBef>
            </a:pPr>
            <a:r>
              <a:rPr lang="en-US" altLang="zh-CN" sz="1700" dirty="0"/>
              <a:t>struct Student {</a:t>
            </a:r>
          </a:p>
          <a:p>
            <a:pPr marL="358775" indent="-250825">
              <a:spcBef>
                <a:spcPct val="0"/>
              </a:spcBef>
            </a:pPr>
            <a:r>
              <a:rPr lang="en-US" altLang="zh-CN" sz="1700" dirty="0"/>
              <a:t>  int id;  		//</a:t>
            </a:r>
            <a:r>
              <a:rPr lang="zh-CN" altLang="en-US" sz="1700" dirty="0"/>
              <a:t>学号</a:t>
            </a:r>
          </a:p>
          <a:p>
            <a:pPr marL="358775" indent="-250825">
              <a:spcBef>
                <a:spcPct val="0"/>
              </a:spcBef>
            </a:pPr>
            <a:r>
              <a:rPr lang="zh-CN" altLang="en-US" sz="1700" dirty="0"/>
              <a:t>  </a:t>
            </a:r>
            <a:r>
              <a:rPr lang="en-US" altLang="zh-CN" sz="1700" dirty="0"/>
              <a:t>float </a:t>
            </a:r>
            <a:r>
              <a:rPr lang="en-US" altLang="zh-CN" sz="1700" dirty="0" err="1"/>
              <a:t>gpa</a:t>
            </a:r>
            <a:r>
              <a:rPr lang="en-US" altLang="zh-CN" sz="1700" dirty="0"/>
              <a:t>;   	//</a:t>
            </a:r>
            <a:r>
              <a:rPr lang="zh-CN" altLang="en-US" sz="1700" dirty="0"/>
              <a:t>平均分</a:t>
            </a:r>
          </a:p>
          <a:p>
            <a:pPr marL="358775" indent="-250825">
              <a:spcBef>
                <a:spcPct val="0"/>
              </a:spcBef>
            </a:pPr>
            <a:r>
              <a:rPr lang="en-US" altLang="zh-CN" sz="1700" dirty="0"/>
              <a:t>}; </a:t>
            </a:r>
          </a:p>
          <a:p>
            <a:pPr marL="358775" indent="-250825">
              <a:spcBef>
                <a:spcPct val="0"/>
              </a:spcBef>
            </a:pPr>
            <a:r>
              <a:rPr lang="en-US" altLang="zh-CN" sz="1700" dirty="0">
                <a:solidFill>
                  <a:srgbClr val="C00000"/>
                </a:solidFill>
              </a:rPr>
              <a:t>template &lt;class T&gt;</a:t>
            </a:r>
          </a:p>
          <a:p>
            <a:pPr marL="358775" indent="-250825">
              <a:spcBef>
                <a:spcPct val="0"/>
              </a:spcBef>
            </a:pPr>
            <a:r>
              <a:rPr lang="en-US" altLang="zh-CN" sz="1700" dirty="0"/>
              <a:t>class Store {//</a:t>
            </a:r>
            <a:r>
              <a:rPr lang="zh-CN" altLang="en-US" sz="1700" dirty="0"/>
              <a:t>类模板：实现对任意类型数据进行存取</a:t>
            </a:r>
          </a:p>
          <a:p>
            <a:pPr marL="358775" indent="-250825">
              <a:spcBef>
                <a:spcPct val="0"/>
              </a:spcBef>
            </a:pPr>
            <a:r>
              <a:rPr lang="en-US" altLang="zh-CN" sz="1700" dirty="0"/>
              <a:t>private:</a:t>
            </a:r>
          </a:p>
          <a:p>
            <a:pPr marL="358775" indent="-250825">
              <a:spcBef>
                <a:spcPct val="0"/>
              </a:spcBef>
            </a:pPr>
            <a:r>
              <a:rPr lang="en-US" altLang="zh-CN" sz="1700" dirty="0"/>
              <a:t>	</a:t>
            </a:r>
            <a:r>
              <a:rPr lang="en-US" altLang="zh-CN" sz="1700" dirty="0">
                <a:solidFill>
                  <a:srgbClr val="C00000"/>
                </a:solidFill>
              </a:rPr>
              <a:t>T</a:t>
            </a:r>
            <a:r>
              <a:rPr lang="en-US" altLang="zh-CN" sz="1700" dirty="0"/>
              <a:t> item;	// item</a:t>
            </a:r>
            <a:r>
              <a:rPr lang="zh-CN" altLang="en-US" sz="1700" dirty="0"/>
              <a:t>用于存放任意类型的数据</a:t>
            </a:r>
          </a:p>
          <a:p>
            <a:pPr marL="358775" indent="-250825">
              <a:spcBef>
                <a:spcPct val="0"/>
              </a:spcBef>
            </a:pPr>
            <a:r>
              <a:rPr lang="zh-CN" altLang="en-US" sz="1700" dirty="0"/>
              <a:t>	</a:t>
            </a:r>
            <a:r>
              <a:rPr lang="en-US" altLang="zh-CN" sz="1700" dirty="0"/>
              <a:t>bool </a:t>
            </a:r>
            <a:r>
              <a:rPr lang="en-US" altLang="zh-CN" sz="1700" dirty="0" err="1"/>
              <a:t>haveValue</a:t>
            </a:r>
            <a:r>
              <a:rPr lang="en-US" altLang="zh-CN" sz="1700" dirty="0"/>
              <a:t>;  // </a:t>
            </a:r>
            <a:r>
              <a:rPr lang="en-US" altLang="zh-CN" sz="1700" dirty="0" err="1"/>
              <a:t>haveValue</a:t>
            </a:r>
            <a:r>
              <a:rPr lang="zh-CN" altLang="en-US" sz="1700" dirty="0"/>
              <a:t>标记</a:t>
            </a:r>
            <a:r>
              <a:rPr lang="en-US" altLang="zh-CN" sz="1700" dirty="0"/>
              <a:t>item</a:t>
            </a:r>
            <a:r>
              <a:rPr lang="zh-CN" altLang="en-US" sz="1700" dirty="0"/>
              <a:t>是否已被存入内容</a:t>
            </a:r>
          </a:p>
          <a:p>
            <a:pPr marL="358775" indent="-250825">
              <a:spcBef>
                <a:spcPct val="0"/>
              </a:spcBef>
            </a:pPr>
            <a:r>
              <a:rPr lang="en-US" altLang="zh-CN" sz="1700" dirty="0"/>
              <a:t>public:</a:t>
            </a:r>
          </a:p>
          <a:p>
            <a:pPr marL="358775" indent="-250825">
              <a:spcBef>
                <a:spcPct val="0"/>
              </a:spcBef>
            </a:pPr>
            <a:r>
              <a:rPr lang="en-US" altLang="zh-CN" sz="1700" dirty="0"/>
              <a:t>	</a:t>
            </a:r>
            <a:r>
              <a:rPr lang="en-US" altLang="zh-CN" sz="1700" dirty="0">
                <a:solidFill>
                  <a:schemeClr val="accent3"/>
                </a:solidFill>
              </a:rPr>
              <a:t>friend</a:t>
            </a:r>
            <a:r>
              <a:rPr lang="zh-CN" altLang="en-US" sz="1700" dirty="0">
                <a:solidFill>
                  <a:schemeClr val="accent3"/>
                </a:solidFill>
              </a:rPr>
              <a:t> </a:t>
            </a:r>
            <a:r>
              <a:rPr lang="en-US" altLang="zh-CN" sz="1700" dirty="0">
                <a:solidFill>
                  <a:schemeClr val="accent3"/>
                </a:solidFill>
              </a:rPr>
              <a:t>T;</a:t>
            </a:r>
            <a:r>
              <a:rPr lang="zh-CN" altLang="en-US" sz="1700" dirty="0"/>
              <a:t> </a:t>
            </a:r>
            <a:r>
              <a:rPr lang="en-US" altLang="zh-CN" sz="1700" dirty="0"/>
              <a:t>//</a:t>
            </a:r>
            <a:r>
              <a:rPr lang="zh-CN" altLang="en-US" sz="1700" dirty="0"/>
              <a:t>将参数类型</a:t>
            </a:r>
            <a:r>
              <a:rPr lang="en-US" altLang="zh-CN" sz="1700" dirty="0"/>
              <a:t>T</a:t>
            </a:r>
            <a:r>
              <a:rPr lang="zh-CN" altLang="en-US" sz="1700" dirty="0"/>
              <a:t>声明为友元类</a:t>
            </a:r>
            <a:endParaRPr lang="en-US" altLang="zh-CN" sz="1700" dirty="0"/>
          </a:p>
          <a:p>
            <a:pPr marL="358775" indent="-250825">
              <a:spcBef>
                <a:spcPct val="0"/>
              </a:spcBef>
            </a:pPr>
            <a:r>
              <a:rPr lang="en-US" altLang="zh-CN" sz="1700" dirty="0"/>
              <a:t>	Store();</a:t>
            </a:r>
            <a:endParaRPr lang="zh-CN" altLang="en-US" sz="1700" dirty="0"/>
          </a:p>
          <a:p>
            <a:pPr marL="358775" indent="-250825">
              <a:spcBef>
                <a:spcPct val="0"/>
              </a:spcBef>
            </a:pPr>
            <a:r>
              <a:rPr lang="zh-CN" altLang="en-US" sz="1700" dirty="0"/>
              <a:t>	</a:t>
            </a:r>
            <a:r>
              <a:rPr lang="en-US" altLang="zh-CN" sz="1700" dirty="0">
                <a:solidFill>
                  <a:srgbClr val="C00000"/>
                </a:solidFill>
              </a:rPr>
              <a:t>T</a:t>
            </a:r>
            <a:r>
              <a:rPr lang="en-US" altLang="zh-CN" sz="1700" dirty="0"/>
              <a:t> &amp;</a:t>
            </a:r>
            <a:r>
              <a:rPr lang="en-US" altLang="zh-CN" sz="1700" dirty="0" err="1"/>
              <a:t>getElem</a:t>
            </a:r>
            <a:r>
              <a:rPr lang="en-US" altLang="zh-CN" sz="1700" dirty="0"/>
              <a:t>();	//</a:t>
            </a:r>
            <a:r>
              <a:rPr lang="zh-CN" altLang="en-US" sz="1700" dirty="0"/>
              <a:t>提取数据函数</a:t>
            </a:r>
          </a:p>
          <a:p>
            <a:pPr marL="358775" indent="-250825">
              <a:spcBef>
                <a:spcPct val="0"/>
              </a:spcBef>
            </a:pPr>
            <a:r>
              <a:rPr lang="zh-CN" altLang="en-US" sz="1700" dirty="0"/>
              <a:t>	</a:t>
            </a:r>
            <a:r>
              <a:rPr lang="en-US" altLang="zh-CN" sz="1700" dirty="0"/>
              <a:t>void </a:t>
            </a:r>
            <a:r>
              <a:rPr lang="en-US" altLang="zh-CN" sz="1700" dirty="0" err="1"/>
              <a:t>putElem</a:t>
            </a:r>
            <a:r>
              <a:rPr lang="en-US" altLang="zh-CN" sz="1700" dirty="0"/>
              <a:t>(const </a:t>
            </a:r>
            <a:r>
              <a:rPr lang="en-US" altLang="zh-CN" sz="1700" dirty="0">
                <a:solidFill>
                  <a:srgbClr val="C00000"/>
                </a:solidFill>
              </a:rPr>
              <a:t>T </a:t>
            </a:r>
            <a:r>
              <a:rPr lang="en-US" altLang="zh-CN" sz="1700" dirty="0"/>
              <a:t>&amp;x);  //</a:t>
            </a:r>
            <a:r>
              <a:rPr lang="zh-CN" altLang="en-US" sz="1700" dirty="0"/>
              <a:t>存入数据函数</a:t>
            </a:r>
          </a:p>
          <a:p>
            <a:pPr marL="358775" indent="-250825">
              <a:spcBef>
                <a:spcPct val="0"/>
              </a:spcBef>
            </a:pPr>
            <a:r>
              <a:rPr lang="en-US" altLang="zh-CN" sz="1700" dirty="0"/>
              <a:t>};</a:t>
            </a:r>
          </a:p>
          <a:p>
            <a:pPr marL="358775" indent="-250825">
              <a:spcBef>
                <a:spcPct val="0"/>
              </a:spcBef>
            </a:pPr>
            <a:endParaRPr lang="en-US" altLang="zh-CN" sz="1700" dirty="0"/>
          </a:p>
        </p:txBody>
      </p:sp>
    </p:spTree>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30725" name="内容占位符 2"/>
          <p:cNvSpPr>
            <a:spLocks noGrp="1"/>
          </p:cNvSpPr>
          <p:nvPr>
            <p:ph idx="1"/>
          </p:nvPr>
        </p:nvSpPr>
        <p:spPr>
          <a:xfrm>
            <a:off x="251520" y="1052736"/>
            <a:ext cx="8136904" cy="5377086"/>
          </a:xfrm>
        </p:spPr>
        <p:txBody>
          <a:bodyPr/>
          <a:lstStyle/>
          <a:p>
            <a:pPr marL="358775" indent="-250825">
              <a:spcBef>
                <a:spcPct val="0"/>
              </a:spcBef>
            </a:pPr>
            <a:r>
              <a:rPr lang="en-US" altLang="zh-CN" sz="1700" dirty="0">
                <a:solidFill>
                  <a:srgbClr val="C00000"/>
                </a:solidFill>
              </a:rPr>
              <a:t>template &lt;class T&gt;</a:t>
            </a:r>
            <a:r>
              <a:rPr lang="en-US" altLang="zh-CN" sz="1700" dirty="0"/>
              <a:t>	</a:t>
            </a:r>
            <a:endParaRPr lang="zh-CN" altLang="en-US" sz="1700" dirty="0"/>
          </a:p>
          <a:p>
            <a:pPr marL="358775" indent="-250825">
              <a:spcBef>
                <a:spcPct val="0"/>
              </a:spcBef>
            </a:pPr>
            <a:r>
              <a:rPr lang="en-US" altLang="zh-CN" sz="1700" dirty="0">
                <a:solidFill>
                  <a:srgbClr val="C00000"/>
                </a:solidFill>
              </a:rPr>
              <a:t>Store&lt;T&gt;</a:t>
            </a:r>
            <a:r>
              <a:rPr lang="en-US" altLang="zh-CN" sz="1700" dirty="0"/>
              <a:t>::Store(): </a:t>
            </a:r>
            <a:r>
              <a:rPr lang="en-US" altLang="zh-CN" sz="1700" dirty="0" err="1"/>
              <a:t>haveValue</a:t>
            </a:r>
            <a:r>
              <a:rPr lang="en-US" altLang="zh-CN" sz="1700" dirty="0"/>
              <a:t>(false) { } </a:t>
            </a:r>
          </a:p>
          <a:p>
            <a:pPr marL="358775" indent="-250825">
              <a:spcBef>
                <a:spcPct val="0"/>
              </a:spcBef>
            </a:pPr>
            <a:r>
              <a:rPr lang="en-US" altLang="zh-CN" sz="1700" dirty="0">
                <a:solidFill>
                  <a:srgbClr val="C00000"/>
                </a:solidFill>
              </a:rPr>
              <a:t>template &lt;class T&gt;</a:t>
            </a:r>
            <a:endParaRPr lang="zh-CN" altLang="en-US" sz="1700" dirty="0">
              <a:solidFill>
                <a:srgbClr val="C00000"/>
              </a:solidFill>
            </a:endParaRPr>
          </a:p>
          <a:p>
            <a:pPr marL="358775" indent="-250825">
              <a:spcBef>
                <a:spcPct val="0"/>
              </a:spcBef>
            </a:pPr>
            <a:r>
              <a:rPr lang="en-US" altLang="zh-CN" sz="1700" dirty="0">
                <a:solidFill>
                  <a:srgbClr val="C00000"/>
                </a:solidFill>
              </a:rPr>
              <a:t>T</a:t>
            </a:r>
            <a:r>
              <a:rPr lang="en-US" altLang="zh-CN" sz="1700" dirty="0"/>
              <a:t> &amp;Store&lt;</a:t>
            </a:r>
            <a:r>
              <a:rPr lang="en-US" altLang="zh-CN" sz="1700" dirty="0">
                <a:solidFill>
                  <a:srgbClr val="C00000"/>
                </a:solidFill>
              </a:rPr>
              <a:t>T</a:t>
            </a:r>
            <a:r>
              <a:rPr lang="en-US" altLang="zh-CN" sz="1700" dirty="0"/>
              <a:t>&gt;::</a:t>
            </a:r>
            <a:r>
              <a:rPr lang="en-US" altLang="zh-CN" sz="1700" dirty="0" err="1"/>
              <a:t>getElem</a:t>
            </a:r>
            <a:r>
              <a:rPr lang="en-US" altLang="zh-CN" sz="1700" dirty="0"/>
              <a:t>() {</a:t>
            </a:r>
          </a:p>
          <a:p>
            <a:pPr marL="358775" indent="-250825">
              <a:spcBef>
                <a:spcPct val="0"/>
              </a:spcBef>
            </a:pPr>
            <a:r>
              <a:rPr lang="en-US" altLang="zh-CN" sz="1700" dirty="0"/>
              <a:t>	//</a:t>
            </a:r>
            <a:r>
              <a:rPr lang="zh-CN" altLang="en-US" sz="1700" dirty="0"/>
              <a:t>如试图提取未初始化的数据，则终止程序</a:t>
            </a:r>
          </a:p>
          <a:p>
            <a:pPr marL="358775" indent="-250825">
              <a:spcBef>
                <a:spcPct val="0"/>
              </a:spcBef>
            </a:pPr>
            <a:r>
              <a:rPr lang="zh-CN" altLang="en-US" sz="1700" dirty="0"/>
              <a:t>	</a:t>
            </a:r>
            <a:r>
              <a:rPr lang="en-US" altLang="zh-CN" sz="1700" dirty="0"/>
              <a:t>if (!</a:t>
            </a:r>
            <a:r>
              <a:rPr lang="en-US" altLang="zh-CN" sz="1700" dirty="0" err="1"/>
              <a:t>haveValue</a:t>
            </a:r>
            <a:r>
              <a:rPr lang="en-US" altLang="zh-CN" sz="1700" dirty="0"/>
              <a:t>) {	</a:t>
            </a:r>
          </a:p>
          <a:p>
            <a:pPr marL="358775" indent="-250825">
              <a:spcBef>
                <a:spcPct val="0"/>
              </a:spcBef>
            </a:pPr>
            <a:r>
              <a:rPr lang="en-US" altLang="zh-CN" sz="1700" dirty="0"/>
              <a:t>		</a:t>
            </a:r>
            <a:r>
              <a:rPr lang="en-US" altLang="zh-CN" sz="1700" dirty="0" err="1"/>
              <a:t>cout</a:t>
            </a:r>
            <a:r>
              <a:rPr lang="en-US" altLang="zh-CN" sz="1700" dirty="0"/>
              <a:t> &lt;&lt; "No item present!" &lt;&lt; </a:t>
            </a:r>
            <a:r>
              <a:rPr lang="en-US" altLang="zh-CN" sz="1700" dirty="0" err="1"/>
              <a:t>endl</a:t>
            </a:r>
            <a:r>
              <a:rPr lang="en-US" altLang="zh-CN" sz="1700" dirty="0"/>
              <a:t>;</a:t>
            </a:r>
          </a:p>
          <a:p>
            <a:pPr marL="358775" indent="-250825">
              <a:spcBef>
                <a:spcPct val="0"/>
              </a:spcBef>
            </a:pPr>
            <a:r>
              <a:rPr lang="en-US" altLang="zh-CN" sz="1700" dirty="0"/>
              <a:t>		exit(1);	//</a:t>
            </a:r>
            <a:r>
              <a:rPr lang="zh-CN" altLang="en-US" sz="1700" dirty="0"/>
              <a:t>使程序完全退出，返回到操作系统。</a:t>
            </a:r>
          </a:p>
          <a:p>
            <a:pPr marL="358775" indent="-250825">
              <a:spcBef>
                <a:spcPct val="0"/>
              </a:spcBef>
            </a:pPr>
            <a:r>
              <a:rPr lang="zh-CN" altLang="en-US" sz="1700" dirty="0"/>
              <a:t>	</a:t>
            </a:r>
            <a:r>
              <a:rPr lang="en-US" altLang="zh-CN" sz="1700" dirty="0"/>
              <a:t>}</a:t>
            </a:r>
          </a:p>
          <a:p>
            <a:pPr marL="358775" indent="-250825">
              <a:spcBef>
                <a:spcPct val="0"/>
              </a:spcBef>
            </a:pPr>
            <a:r>
              <a:rPr lang="en-US" altLang="zh-CN" sz="1700" dirty="0"/>
              <a:t>	return item;    	// </a:t>
            </a:r>
            <a:r>
              <a:rPr lang="zh-CN" altLang="en-US" sz="1700" dirty="0"/>
              <a:t>返回</a:t>
            </a:r>
            <a:r>
              <a:rPr lang="en-US" altLang="zh-CN" sz="1700" dirty="0"/>
              <a:t>item</a:t>
            </a:r>
            <a:r>
              <a:rPr lang="zh-CN" altLang="en-US" sz="1700" dirty="0"/>
              <a:t>中存放的数据 </a:t>
            </a:r>
          </a:p>
          <a:p>
            <a:pPr marL="358775" indent="-250825">
              <a:spcBef>
                <a:spcPct val="0"/>
              </a:spcBef>
            </a:pPr>
            <a:r>
              <a:rPr lang="en-US" altLang="zh-CN" sz="1700" dirty="0"/>
              <a:t>}</a:t>
            </a:r>
          </a:p>
          <a:p>
            <a:pPr marL="358775" indent="-250825">
              <a:spcBef>
                <a:spcPct val="0"/>
              </a:spcBef>
            </a:pPr>
            <a:r>
              <a:rPr lang="en-US" altLang="zh-CN" sz="1700" dirty="0">
                <a:solidFill>
                  <a:srgbClr val="C00000"/>
                </a:solidFill>
              </a:rPr>
              <a:t>template &lt;class T&gt;</a:t>
            </a:r>
            <a:endParaRPr lang="zh-CN" altLang="en-US" sz="1700" dirty="0">
              <a:solidFill>
                <a:srgbClr val="C00000"/>
              </a:solidFill>
            </a:endParaRPr>
          </a:p>
          <a:p>
            <a:pPr marL="358775" indent="-250825">
              <a:spcBef>
                <a:spcPct val="0"/>
              </a:spcBef>
            </a:pPr>
            <a:r>
              <a:rPr lang="en-US" altLang="zh-CN" sz="1700" dirty="0"/>
              <a:t>void Store&lt;</a:t>
            </a:r>
            <a:r>
              <a:rPr lang="en-US" altLang="zh-CN" sz="1700" dirty="0">
                <a:solidFill>
                  <a:srgbClr val="C00000"/>
                </a:solidFill>
              </a:rPr>
              <a:t>T</a:t>
            </a:r>
            <a:r>
              <a:rPr lang="en-US" altLang="zh-CN" sz="1700" dirty="0"/>
              <a:t>&gt;::</a:t>
            </a:r>
            <a:r>
              <a:rPr lang="en-US" altLang="zh-CN" sz="1700" dirty="0" err="1"/>
              <a:t>putElem</a:t>
            </a:r>
            <a:r>
              <a:rPr lang="en-US" altLang="zh-CN" sz="1700" dirty="0"/>
              <a:t>(const </a:t>
            </a:r>
            <a:r>
              <a:rPr lang="en-US" altLang="zh-CN" sz="1700" dirty="0">
                <a:solidFill>
                  <a:srgbClr val="C00000"/>
                </a:solidFill>
              </a:rPr>
              <a:t>T</a:t>
            </a:r>
            <a:r>
              <a:rPr lang="en-US" altLang="zh-CN" sz="1700" dirty="0"/>
              <a:t> &amp;x) {</a:t>
            </a:r>
          </a:p>
          <a:p>
            <a:pPr marL="358775" indent="-250825">
              <a:spcBef>
                <a:spcPct val="0"/>
              </a:spcBef>
            </a:pPr>
            <a:r>
              <a:rPr lang="en-US" altLang="zh-CN" sz="1700" dirty="0"/>
              <a:t>	// </a:t>
            </a:r>
            <a:r>
              <a:rPr lang="zh-CN" altLang="en-US" sz="1700" dirty="0"/>
              <a:t>将</a:t>
            </a:r>
            <a:r>
              <a:rPr lang="en-US" altLang="zh-CN" sz="1700" dirty="0" err="1"/>
              <a:t>haveValue</a:t>
            </a:r>
            <a:r>
              <a:rPr lang="en-US" altLang="zh-CN" sz="1700" dirty="0"/>
              <a:t> </a:t>
            </a:r>
            <a:r>
              <a:rPr lang="zh-CN" altLang="en-US" sz="1700" dirty="0"/>
              <a:t>置为</a:t>
            </a:r>
            <a:r>
              <a:rPr lang="en-US" altLang="zh-CN" sz="1700" dirty="0"/>
              <a:t>true</a:t>
            </a:r>
            <a:r>
              <a:rPr lang="zh-CN" altLang="en-US" sz="1700" dirty="0"/>
              <a:t>，表示</a:t>
            </a:r>
            <a:r>
              <a:rPr lang="en-US" altLang="zh-CN" sz="1700" dirty="0"/>
              <a:t>item</a:t>
            </a:r>
            <a:r>
              <a:rPr lang="zh-CN" altLang="en-US" sz="1700" dirty="0"/>
              <a:t>中已存入数值	</a:t>
            </a:r>
            <a:endParaRPr lang="en-US" altLang="zh-CN" sz="1700" dirty="0"/>
          </a:p>
          <a:p>
            <a:pPr marL="358775" indent="-250825">
              <a:spcBef>
                <a:spcPct val="0"/>
              </a:spcBef>
            </a:pPr>
            <a:r>
              <a:rPr lang="en-US" altLang="zh-CN" sz="1700" dirty="0"/>
              <a:t>	</a:t>
            </a:r>
            <a:r>
              <a:rPr lang="en-US" altLang="zh-CN" sz="1700" dirty="0" err="1"/>
              <a:t>haveValue</a:t>
            </a:r>
            <a:r>
              <a:rPr lang="en-US" altLang="zh-CN" sz="1700" dirty="0"/>
              <a:t> = true;	</a:t>
            </a:r>
          </a:p>
          <a:p>
            <a:pPr marL="358775" indent="-250825">
              <a:spcBef>
                <a:spcPct val="0"/>
              </a:spcBef>
            </a:pPr>
            <a:r>
              <a:rPr lang="en-US" altLang="zh-CN" sz="1700" dirty="0"/>
              <a:t>	item = x;			// </a:t>
            </a:r>
            <a:r>
              <a:rPr lang="zh-CN" altLang="en-US" sz="1700" dirty="0"/>
              <a:t>将</a:t>
            </a:r>
            <a:r>
              <a:rPr lang="en-US" altLang="zh-CN" sz="1700" dirty="0"/>
              <a:t>x</a:t>
            </a:r>
            <a:r>
              <a:rPr lang="zh-CN" altLang="en-US" sz="1700" dirty="0"/>
              <a:t>值存入</a:t>
            </a:r>
            <a:r>
              <a:rPr lang="en-US" altLang="zh-CN" sz="1700" dirty="0"/>
              <a:t>item</a:t>
            </a:r>
          </a:p>
          <a:p>
            <a:pPr marL="358775" indent="-250825">
              <a:spcBef>
                <a:spcPct val="0"/>
              </a:spcBef>
            </a:pPr>
            <a:r>
              <a:rPr lang="en-US" altLang="zh-CN" sz="1700" dirty="0"/>
              <a:t>}</a:t>
            </a:r>
          </a:p>
          <a:p>
            <a:pPr marL="358775" indent="-250825">
              <a:spcBef>
                <a:spcPct val="0"/>
              </a:spcBef>
            </a:pPr>
            <a:endParaRPr lang="en-US" altLang="zh-CN" sz="17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32773" name="内容占位符 2"/>
          <p:cNvSpPr>
            <a:spLocks noGrp="1"/>
          </p:cNvSpPr>
          <p:nvPr>
            <p:ph idx="1"/>
          </p:nvPr>
        </p:nvSpPr>
        <p:spPr>
          <a:xfrm>
            <a:off x="0" y="1104871"/>
            <a:ext cx="10059988" cy="5665118"/>
          </a:xfrm>
        </p:spPr>
        <p:txBody>
          <a:bodyPr/>
          <a:lstStyle/>
          <a:p>
            <a:pPr marL="358775" indent="-250825">
              <a:spcBef>
                <a:spcPct val="0"/>
              </a:spcBef>
            </a:pPr>
            <a:r>
              <a:rPr lang="en-US" altLang="zh-CN" sz="1700" dirty="0"/>
              <a:t>int main() {</a:t>
            </a:r>
          </a:p>
          <a:p>
            <a:pPr marL="358775" indent="-250825">
              <a:spcBef>
                <a:spcPct val="0"/>
              </a:spcBef>
            </a:pPr>
            <a:r>
              <a:rPr lang="zh-CN" altLang="en-US" sz="1700" dirty="0"/>
              <a:t>   </a:t>
            </a:r>
            <a:r>
              <a:rPr lang="en-US" altLang="zh-CN" sz="1700" dirty="0"/>
              <a:t> </a:t>
            </a:r>
            <a:r>
              <a:rPr lang="en-US" altLang="zh-CN" sz="1700" dirty="0">
                <a:solidFill>
                  <a:srgbClr val="C00000"/>
                </a:solidFill>
              </a:rPr>
              <a:t>Store&lt;int&gt; s1, s2; </a:t>
            </a:r>
            <a:r>
              <a:rPr lang="en-US" altLang="zh-CN" sz="1700" dirty="0"/>
              <a:t>	</a:t>
            </a:r>
          </a:p>
          <a:p>
            <a:pPr marL="358775" indent="-250825">
              <a:spcBef>
                <a:spcPct val="0"/>
              </a:spcBef>
            </a:pPr>
            <a:r>
              <a:rPr lang="en-US" altLang="zh-CN" sz="1700" dirty="0"/>
              <a:t>	s1.putElem(3);	</a:t>
            </a:r>
          </a:p>
          <a:p>
            <a:pPr marL="358775" indent="-250825">
              <a:spcBef>
                <a:spcPct val="0"/>
              </a:spcBef>
            </a:pPr>
            <a:r>
              <a:rPr lang="en-US" altLang="zh-CN" sz="1700" dirty="0"/>
              <a:t>	s2.putElem(-7);</a:t>
            </a:r>
          </a:p>
          <a:p>
            <a:pPr marL="358775" indent="-250825">
              <a:spcBef>
                <a:spcPct val="0"/>
              </a:spcBef>
            </a:pPr>
            <a:r>
              <a:rPr lang="en-US" altLang="zh-CN" sz="1700" dirty="0"/>
              <a:t>	</a:t>
            </a:r>
            <a:r>
              <a:rPr lang="en-US" altLang="zh-CN" sz="1700" dirty="0" err="1"/>
              <a:t>cout</a:t>
            </a:r>
            <a:r>
              <a:rPr lang="en-US" altLang="zh-CN" sz="1700" dirty="0"/>
              <a:t> &lt;&lt; s1.getElem() &lt;&lt; "  " &lt;&lt; s2.getElem() &lt;&lt; </a:t>
            </a:r>
            <a:r>
              <a:rPr lang="en-US" altLang="zh-CN" sz="1700" dirty="0" err="1"/>
              <a:t>endl</a:t>
            </a:r>
            <a:r>
              <a:rPr lang="en-US" altLang="zh-CN" sz="1700" dirty="0"/>
              <a:t>;</a:t>
            </a:r>
          </a:p>
          <a:p>
            <a:pPr marL="358775" indent="-250825">
              <a:spcBef>
                <a:spcPct val="0"/>
              </a:spcBef>
            </a:pPr>
            <a:endParaRPr lang="en-US" altLang="zh-CN" sz="1700" dirty="0"/>
          </a:p>
          <a:p>
            <a:pPr marL="358775" indent="-250825">
              <a:spcBef>
                <a:spcPct val="0"/>
              </a:spcBef>
            </a:pPr>
            <a:r>
              <a:rPr lang="en-US" altLang="zh-CN" sz="1700" dirty="0"/>
              <a:t>	Student g = { 1000, 23 };</a:t>
            </a:r>
          </a:p>
          <a:p>
            <a:pPr marL="358775" indent="-250825">
              <a:spcBef>
                <a:spcPct val="0"/>
              </a:spcBef>
            </a:pPr>
            <a:r>
              <a:rPr lang="en-US" altLang="zh-CN" sz="1700" dirty="0"/>
              <a:t>	</a:t>
            </a:r>
            <a:r>
              <a:rPr lang="en-US" altLang="zh-CN" sz="1700" dirty="0">
                <a:solidFill>
                  <a:srgbClr val="0070C0"/>
                </a:solidFill>
              </a:rPr>
              <a:t>Store&lt;Student&gt; s3</a:t>
            </a:r>
            <a:r>
              <a:rPr lang="en-US" altLang="zh-CN" sz="1700" dirty="0"/>
              <a:t>;</a:t>
            </a:r>
          </a:p>
          <a:p>
            <a:pPr marL="358775" indent="-250825">
              <a:spcBef>
                <a:spcPct val="0"/>
              </a:spcBef>
            </a:pPr>
            <a:r>
              <a:rPr lang="en-US" altLang="zh-CN" sz="1700" dirty="0"/>
              <a:t>	s3.putElem(g); </a:t>
            </a:r>
          </a:p>
          <a:p>
            <a:pPr marL="358775" indent="-250825">
              <a:spcBef>
                <a:spcPct val="0"/>
              </a:spcBef>
            </a:pPr>
            <a:r>
              <a:rPr lang="en-US" altLang="zh-CN" sz="1700" dirty="0"/>
              <a:t>	</a:t>
            </a:r>
            <a:r>
              <a:rPr lang="en-US" altLang="zh-CN" sz="1700" dirty="0" err="1"/>
              <a:t>cout</a:t>
            </a:r>
            <a:r>
              <a:rPr lang="en-US" altLang="zh-CN" sz="1700" dirty="0"/>
              <a:t> &lt;&lt; "The student id is " &lt;&lt; s3.getElem().id &lt;&lt; </a:t>
            </a:r>
            <a:r>
              <a:rPr lang="en-US" altLang="zh-CN" sz="1700" dirty="0" err="1"/>
              <a:t>endl</a:t>
            </a:r>
            <a:r>
              <a:rPr lang="en-US" altLang="zh-CN" sz="1700" dirty="0"/>
              <a:t>;</a:t>
            </a:r>
          </a:p>
          <a:p>
            <a:pPr marL="358775" indent="-250825">
              <a:spcBef>
                <a:spcPct val="0"/>
              </a:spcBef>
            </a:pPr>
            <a:endParaRPr lang="en-US" altLang="zh-CN" sz="1700" dirty="0"/>
          </a:p>
          <a:p>
            <a:pPr marL="358775" indent="-250825">
              <a:spcBef>
                <a:spcPct val="0"/>
              </a:spcBef>
            </a:pPr>
            <a:r>
              <a:rPr lang="en-US" altLang="zh-CN" sz="1700" dirty="0"/>
              <a:t>	</a:t>
            </a:r>
            <a:r>
              <a:rPr lang="en-US" altLang="zh-CN" sz="1700" dirty="0">
                <a:solidFill>
                  <a:schemeClr val="accent3"/>
                </a:solidFill>
              </a:rPr>
              <a:t>Store&lt;double&gt; d</a:t>
            </a:r>
            <a:r>
              <a:rPr lang="en-US" altLang="zh-CN" sz="1700" dirty="0"/>
              <a:t>;</a:t>
            </a:r>
          </a:p>
          <a:p>
            <a:pPr marL="358775" indent="-250825">
              <a:spcBef>
                <a:spcPct val="0"/>
              </a:spcBef>
            </a:pPr>
            <a:r>
              <a:rPr lang="en-US" altLang="zh-CN" sz="1700" dirty="0"/>
              <a:t>	</a:t>
            </a:r>
            <a:r>
              <a:rPr lang="en-US" altLang="zh-CN" sz="1700" dirty="0" err="1"/>
              <a:t>cout</a:t>
            </a:r>
            <a:r>
              <a:rPr lang="en-US" altLang="zh-CN" sz="1700" dirty="0"/>
              <a:t> &lt;&lt; "Retrieving object D... ";</a:t>
            </a:r>
          </a:p>
          <a:p>
            <a:pPr marL="358775" indent="-250825">
              <a:spcBef>
                <a:spcPct val="0"/>
              </a:spcBef>
            </a:pPr>
            <a:r>
              <a:rPr lang="en-US" altLang="zh-CN" sz="1700" dirty="0"/>
              <a:t>	</a:t>
            </a:r>
            <a:r>
              <a:rPr lang="en-US" altLang="zh-CN" sz="1700" dirty="0" err="1"/>
              <a:t>cout</a:t>
            </a:r>
            <a:r>
              <a:rPr lang="en-US" altLang="zh-CN" sz="1700" dirty="0"/>
              <a:t> &lt;&lt; </a:t>
            </a:r>
            <a:r>
              <a:rPr lang="en-US" altLang="zh-CN" sz="1700" dirty="0" err="1"/>
              <a:t>d.getElem</a:t>
            </a:r>
            <a:r>
              <a:rPr lang="en-US" altLang="zh-CN" sz="1700" dirty="0"/>
              <a:t>() &lt;&lt; </a:t>
            </a:r>
            <a:r>
              <a:rPr lang="en-US" altLang="zh-CN" sz="1700" dirty="0" err="1"/>
              <a:t>endl</a:t>
            </a:r>
            <a:endParaRPr lang="en-US" altLang="zh-CN" sz="1700" dirty="0"/>
          </a:p>
          <a:p>
            <a:pPr marL="358775" indent="-250825">
              <a:spcBef>
                <a:spcPct val="0"/>
              </a:spcBef>
            </a:pPr>
            <a:r>
              <a:rPr lang="en-US" altLang="zh-CN" sz="1700" dirty="0"/>
              <a:t>   //d</a:t>
            </a:r>
            <a:r>
              <a:rPr lang="zh-CN" altLang="en-US" sz="1700" dirty="0"/>
              <a:t>未初始化，执行函数</a:t>
            </a:r>
            <a:r>
              <a:rPr lang="en-US" altLang="zh-CN" sz="1700" dirty="0" err="1"/>
              <a:t>D.getElement</a:t>
            </a:r>
            <a:r>
              <a:rPr lang="en-US" altLang="zh-CN" sz="1700" dirty="0"/>
              <a:t>()</a:t>
            </a:r>
            <a:r>
              <a:rPr lang="zh-CN" altLang="en-US" sz="1700" dirty="0"/>
              <a:t>时导致程序终止</a:t>
            </a:r>
          </a:p>
          <a:p>
            <a:pPr marL="358775" indent="-250825">
              <a:spcBef>
                <a:spcPct val="0"/>
              </a:spcBef>
            </a:pPr>
            <a:r>
              <a:rPr lang="zh-CN" altLang="en-US" sz="1700" dirty="0"/>
              <a:t>	</a:t>
            </a:r>
            <a:r>
              <a:rPr lang="en-US" altLang="zh-CN" sz="1700" dirty="0"/>
              <a:t>return 0;</a:t>
            </a:r>
          </a:p>
          <a:p>
            <a:pPr marL="358775" indent="-250825">
              <a:spcBef>
                <a:spcPct val="0"/>
              </a:spcBef>
            </a:pPr>
            <a:r>
              <a:rPr lang="en-US" altLang="zh-CN" sz="1700" dirty="0"/>
              <a:t>}</a:t>
            </a:r>
          </a:p>
          <a:p>
            <a:pPr marL="358775" indent="-250825">
              <a:spcBef>
                <a:spcPct val="0"/>
              </a:spcBef>
            </a:pPr>
            <a:endParaRPr lang="en-US" altLang="zh-CN" sz="1700" dirty="0"/>
          </a:p>
        </p:txBody>
      </p:sp>
      <p:sp>
        <p:nvSpPr>
          <p:cNvPr id="2" name="AutoShape 2"/>
          <p:cNvSpPr>
            <a:spLocks/>
          </p:cNvSpPr>
          <p:nvPr/>
        </p:nvSpPr>
        <p:spPr bwMode="auto">
          <a:xfrm>
            <a:off x="5292080" y="3645024"/>
            <a:ext cx="3615780" cy="2088232"/>
          </a:xfrm>
          <a:prstGeom prst="borderCallout2">
            <a:avLst>
              <a:gd name="adj1" fmla="val 21927"/>
              <a:gd name="adj2" fmla="val -1806"/>
              <a:gd name="adj3" fmla="val 18907"/>
              <a:gd name="adj4" fmla="val -50867"/>
              <a:gd name="adj5" fmla="val -19082"/>
              <a:gd name="adj6" fmla="val -833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dirty="0">
                <a:solidFill>
                  <a:srgbClr val="0070C0"/>
                </a:solidFill>
                <a:latin typeface="微软雅黑" panose="020B0503020204020204" pitchFamily="34" charset="-122"/>
                <a:ea typeface="微软雅黑" panose="020B0503020204020204" pitchFamily="34" charset="-122"/>
              </a:rPr>
              <a:t>class Store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private:</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Student item;  bool </a:t>
            </a:r>
            <a:r>
              <a:rPr kumimoji="0" lang="en-US" altLang="zh-CN" sz="1600" dirty="0" err="1">
                <a:solidFill>
                  <a:srgbClr val="0070C0"/>
                </a:solidFill>
                <a:latin typeface="微软雅黑" panose="020B0503020204020204" pitchFamily="34" charset="-122"/>
                <a:ea typeface="微软雅黑" panose="020B0503020204020204" pitchFamily="34" charset="-122"/>
              </a:rPr>
              <a:t>haveValue</a:t>
            </a:r>
            <a:r>
              <a:rPr kumimoji="0" lang="en-US" altLang="zh-CN" sz="1600" dirty="0">
                <a:solidFill>
                  <a:srgbClr val="0070C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public:</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Store();</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Student &amp;</a:t>
            </a:r>
            <a:r>
              <a:rPr kumimoji="0" lang="en-US" altLang="zh-CN" sz="1600" dirty="0" err="1">
                <a:solidFill>
                  <a:srgbClr val="0070C0"/>
                </a:solidFill>
                <a:latin typeface="微软雅黑" panose="020B0503020204020204" pitchFamily="34" charset="-122"/>
                <a:ea typeface="微软雅黑" panose="020B0503020204020204" pitchFamily="34" charset="-122"/>
              </a:rPr>
              <a:t>getElem</a:t>
            </a:r>
            <a:r>
              <a:rPr kumimoji="0" lang="en-US" altLang="zh-CN" sz="1600" dirty="0">
                <a:solidFill>
                  <a:srgbClr val="0070C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void </a:t>
            </a:r>
            <a:r>
              <a:rPr kumimoji="0" lang="en-US" altLang="zh-CN" sz="1600" dirty="0" err="1">
                <a:solidFill>
                  <a:srgbClr val="0070C0"/>
                </a:solidFill>
                <a:latin typeface="微软雅黑" panose="020B0503020204020204" pitchFamily="34" charset="-122"/>
                <a:ea typeface="微软雅黑" panose="020B0503020204020204" pitchFamily="34" charset="-122"/>
              </a:rPr>
              <a:t>putElem</a:t>
            </a:r>
            <a:r>
              <a:rPr kumimoji="0" lang="en-US" altLang="zh-CN" sz="1600" dirty="0">
                <a:solidFill>
                  <a:srgbClr val="0070C0"/>
                </a:solidFill>
                <a:latin typeface="微软雅黑" panose="020B0503020204020204" pitchFamily="34" charset="-122"/>
                <a:ea typeface="微软雅黑" panose="020B0503020204020204" pitchFamily="34" charset="-122"/>
              </a:rPr>
              <a:t>(const Student &amp;x);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a:t>
            </a:r>
          </a:p>
        </p:txBody>
      </p:sp>
      <p:sp>
        <p:nvSpPr>
          <p:cNvPr id="3" name="AutoShape 3"/>
          <p:cNvSpPr>
            <a:spLocks/>
          </p:cNvSpPr>
          <p:nvPr/>
        </p:nvSpPr>
        <p:spPr bwMode="auto">
          <a:xfrm>
            <a:off x="5148064" y="1196752"/>
            <a:ext cx="3096344" cy="2016224"/>
          </a:xfrm>
          <a:prstGeom prst="borderCallout2">
            <a:avLst>
              <a:gd name="adj1" fmla="val 35928"/>
              <a:gd name="adj2" fmla="val -135"/>
              <a:gd name="adj3" fmla="val 18895"/>
              <a:gd name="adj4" fmla="val -34927"/>
              <a:gd name="adj5" fmla="val 17326"/>
              <a:gd name="adj6" fmla="val -8966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dirty="0">
                <a:solidFill>
                  <a:srgbClr val="C00000"/>
                </a:solidFill>
                <a:latin typeface="微软雅黑" panose="020B0503020204020204" pitchFamily="34" charset="-122"/>
                <a:ea typeface="微软雅黑" panose="020B0503020204020204" pitchFamily="34" charset="-122"/>
              </a:rPr>
              <a:t>class Store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private:</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int item;  bool </a:t>
            </a:r>
            <a:r>
              <a:rPr kumimoji="0" lang="en-US" altLang="zh-CN" sz="1600" dirty="0" err="1">
                <a:solidFill>
                  <a:srgbClr val="C00000"/>
                </a:solidFill>
                <a:latin typeface="微软雅黑" panose="020B0503020204020204" pitchFamily="34" charset="-122"/>
                <a:ea typeface="微软雅黑" panose="020B0503020204020204" pitchFamily="34" charset="-122"/>
              </a:rPr>
              <a:t>haveValue</a:t>
            </a:r>
            <a:r>
              <a:rPr kumimoji="0" lang="en-US" altLang="zh-CN" sz="1600" dirty="0">
                <a:solidFill>
                  <a:srgbClr val="C0000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public:</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Store();</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int &amp;</a:t>
            </a:r>
            <a:r>
              <a:rPr kumimoji="0" lang="en-US" altLang="zh-CN" sz="1600" dirty="0" err="1">
                <a:solidFill>
                  <a:srgbClr val="C00000"/>
                </a:solidFill>
                <a:latin typeface="微软雅黑" panose="020B0503020204020204" pitchFamily="34" charset="-122"/>
                <a:ea typeface="微软雅黑" panose="020B0503020204020204" pitchFamily="34" charset="-122"/>
              </a:rPr>
              <a:t>getElem</a:t>
            </a:r>
            <a:r>
              <a:rPr kumimoji="0" lang="en-US" altLang="zh-CN" sz="1600" dirty="0">
                <a:solidFill>
                  <a:srgbClr val="C0000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void </a:t>
            </a:r>
            <a:r>
              <a:rPr kumimoji="0" lang="en-US" altLang="zh-CN" sz="1600" dirty="0" err="1">
                <a:solidFill>
                  <a:srgbClr val="C00000"/>
                </a:solidFill>
                <a:latin typeface="微软雅黑" panose="020B0503020204020204" pitchFamily="34" charset="-122"/>
                <a:ea typeface="微软雅黑" panose="020B0503020204020204" pitchFamily="34" charset="-122"/>
              </a:rPr>
              <a:t>putElem</a:t>
            </a:r>
            <a:r>
              <a:rPr kumimoji="0" lang="en-US" altLang="zh-CN" sz="1600" dirty="0">
                <a:solidFill>
                  <a:srgbClr val="C00000"/>
                </a:solidFill>
                <a:latin typeface="微软雅黑" panose="020B0503020204020204" pitchFamily="34" charset="-122"/>
                <a:ea typeface="微软雅黑" panose="020B0503020204020204" pitchFamily="34" charset="-122"/>
              </a:rPr>
              <a:t>(const int &amp;x);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539552" y="0"/>
            <a:ext cx="8229838" cy="1066800"/>
          </a:xfrm>
        </p:spPr>
        <p:txBody>
          <a:bodyPr/>
          <a:lstStyle/>
          <a:p>
            <a:r>
              <a:rPr lang="zh-CN" altLang="en-US" dirty="0">
                <a:solidFill>
                  <a:srgbClr val="FFC000"/>
                </a:solidFill>
              </a:rPr>
              <a:t>导学</a:t>
            </a:r>
          </a:p>
        </p:txBody>
      </p:sp>
      <p:sp>
        <p:nvSpPr>
          <p:cNvPr id="5" name="灯片编号占位符 4">
            <a:extLst>
              <a:ext uri="{FF2B5EF4-FFF2-40B4-BE49-F238E27FC236}">
                <a16:creationId xmlns:a16="http://schemas.microsoft.com/office/drawing/2014/main" id="{F96455EE-FD36-4D59-AF22-F49EF4A51CFC}"/>
              </a:ext>
            </a:extLst>
          </p:cNvPr>
          <p:cNvSpPr>
            <a:spLocks noGrp="1"/>
          </p:cNvSpPr>
          <p:nvPr>
            <p:ph type="sldNum" sz="quarter" idx="12"/>
          </p:nvPr>
        </p:nvSpPr>
        <p:spPr/>
        <p:txBody>
          <a:bodyPr/>
          <a:lstStyle/>
          <a:p>
            <a:pPr>
              <a:defRPr/>
            </a:pPr>
            <a:fld id="{CE1FE2A4-74F4-47C4-8584-9852550605CF}" type="slidenum">
              <a:rPr lang="en-US" altLang="zh-CN" smtClean="0"/>
              <a:pPr>
                <a:defRPr/>
              </a:pPr>
              <a:t>2</a:t>
            </a:fld>
            <a:endParaRPr lang="en-US" altLang="zh-CN"/>
          </a:p>
        </p:txBody>
      </p:sp>
      <p:sp>
        <p:nvSpPr>
          <p:cNvPr id="2" name="矩形: 圆角 1">
            <a:extLst>
              <a:ext uri="{FF2B5EF4-FFF2-40B4-BE49-F238E27FC236}">
                <a16:creationId xmlns:a16="http://schemas.microsoft.com/office/drawing/2014/main" id="{5912752A-7861-0867-45B4-629A364205C1}"/>
              </a:ext>
            </a:extLst>
          </p:cNvPr>
          <p:cNvSpPr/>
          <p:nvPr/>
        </p:nvSpPr>
        <p:spPr>
          <a:xfrm>
            <a:off x="599631" y="1412776"/>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参数化多态性</a:t>
            </a:r>
          </a:p>
        </p:txBody>
      </p:sp>
      <p:sp>
        <p:nvSpPr>
          <p:cNvPr id="3" name="矩形: 圆角 2">
            <a:extLst>
              <a:ext uri="{FF2B5EF4-FFF2-40B4-BE49-F238E27FC236}">
                <a16:creationId xmlns:a16="http://schemas.microsoft.com/office/drawing/2014/main" id="{E08DB56A-FC8D-78F5-3F81-1F81B5CF56E6}"/>
              </a:ext>
            </a:extLst>
          </p:cNvPr>
          <p:cNvSpPr/>
          <p:nvPr/>
        </p:nvSpPr>
        <p:spPr>
          <a:xfrm>
            <a:off x="947309" y="22290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函数模板</a:t>
            </a:r>
          </a:p>
        </p:txBody>
      </p:sp>
      <p:sp>
        <p:nvSpPr>
          <p:cNvPr id="4" name="矩形: 圆角 3">
            <a:extLst>
              <a:ext uri="{FF2B5EF4-FFF2-40B4-BE49-F238E27FC236}">
                <a16:creationId xmlns:a16="http://schemas.microsoft.com/office/drawing/2014/main" id="{67EF3836-2884-63AB-54D9-8F1D272F4A19}"/>
              </a:ext>
            </a:extLst>
          </p:cNvPr>
          <p:cNvSpPr/>
          <p:nvPr/>
        </p:nvSpPr>
        <p:spPr>
          <a:xfrm>
            <a:off x="947309" y="3062870"/>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类模板</a:t>
            </a:r>
          </a:p>
        </p:txBody>
      </p:sp>
      <p:sp>
        <p:nvSpPr>
          <p:cNvPr id="6" name="矩形: 圆角 5">
            <a:extLst>
              <a:ext uri="{FF2B5EF4-FFF2-40B4-BE49-F238E27FC236}">
                <a16:creationId xmlns:a16="http://schemas.microsoft.com/office/drawing/2014/main" id="{4AFCF902-8AF0-46A5-3DB6-36D79AC872B1}"/>
              </a:ext>
            </a:extLst>
          </p:cNvPr>
          <p:cNvSpPr/>
          <p:nvPr/>
        </p:nvSpPr>
        <p:spPr>
          <a:xfrm>
            <a:off x="3454410" y="1433053"/>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线性群体</a:t>
            </a:r>
          </a:p>
        </p:txBody>
      </p:sp>
      <p:sp>
        <p:nvSpPr>
          <p:cNvPr id="7" name="矩形: 圆角 6">
            <a:extLst>
              <a:ext uri="{FF2B5EF4-FFF2-40B4-BE49-F238E27FC236}">
                <a16:creationId xmlns:a16="http://schemas.microsoft.com/office/drawing/2014/main" id="{D1316AF7-A307-54ED-4BA7-9A65964892AC}"/>
              </a:ext>
            </a:extLst>
          </p:cNvPr>
          <p:cNvSpPr/>
          <p:nvPr/>
        </p:nvSpPr>
        <p:spPr>
          <a:xfrm>
            <a:off x="3595860" y="2229032"/>
            <a:ext cx="1944216" cy="83383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直接访问群体</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（数组）</a:t>
            </a:r>
          </a:p>
        </p:txBody>
      </p:sp>
      <p:sp>
        <p:nvSpPr>
          <p:cNvPr id="8" name="矩形: 圆角 7">
            <a:extLst>
              <a:ext uri="{FF2B5EF4-FFF2-40B4-BE49-F238E27FC236}">
                <a16:creationId xmlns:a16="http://schemas.microsoft.com/office/drawing/2014/main" id="{4A25B8F9-7259-7C95-688C-C2697AD946F6}"/>
              </a:ext>
            </a:extLst>
          </p:cNvPr>
          <p:cNvSpPr/>
          <p:nvPr/>
        </p:nvSpPr>
        <p:spPr>
          <a:xfrm>
            <a:off x="3595860" y="3391611"/>
            <a:ext cx="1976188" cy="100655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顺序访问群体</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（链表）</a:t>
            </a:r>
          </a:p>
        </p:txBody>
      </p:sp>
      <p:sp>
        <p:nvSpPr>
          <p:cNvPr id="9" name="矩形: 圆角 8">
            <a:extLst>
              <a:ext uri="{FF2B5EF4-FFF2-40B4-BE49-F238E27FC236}">
                <a16:creationId xmlns:a16="http://schemas.microsoft.com/office/drawing/2014/main" id="{D645F836-B8A3-DC01-7B46-458D3F2416E3}"/>
              </a:ext>
            </a:extLst>
          </p:cNvPr>
          <p:cNvSpPr/>
          <p:nvPr/>
        </p:nvSpPr>
        <p:spPr>
          <a:xfrm>
            <a:off x="3563888" y="4698990"/>
            <a:ext cx="1976188" cy="5040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队列类</a:t>
            </a:r>
          </a:p>
        </p:txBody>
      </p:sp>
      <p:sp>
        <p:nvSpPr>
          <p:cNvPr id="10" name="矩形: 圆角 9">
            <a:extLst>
              <a:ext uri="{FF2B5EF4-FFF2-40B4-BE49-F238E27FC236}">
                <a16:creationId xmlns:a16="http://schemas.microsoft.com/office/drawing/2014/main" id="{CAD30887-0526-5F4D-470E-04BCDB3C7A6A}"/>
              </a:ext>
            </a:extLst>
          </p:cNvPr>
          <p:cNvSpPr/>
          <p:nvPr/>
        </p:nvSpPr>
        <p:spPr>
          <a:xfrm>
            <a:off x="6156176" y="1433053"/>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群体数据的组织</a:t>
            </a:r>
          </a:p>
        </p:txBody>
      </p:sp>
      <p:sp>
        <p:nvSpPr>
          <p:cNvPr id="12" name="矩形: 圆角 11">
            <a:extLst>
              <a:ext uri="{FF2B5EF4-FFF2-40B4-BE49-F238E27FC236}">
                <a16:creationId xmlns:a16="http://schemas.microsoft.com/office/drawing/2014/main" id="{3D68EDA3-B412-8BD9-4DDB-39606A7CAFCE}"/>
              </a:ext>
            </a:extLst>
          </p:cNvPr>
          <p:cNvSpPr/>
          <p:nvPr/>
        </p:nvSpPr>
        <p:spPr>
          <a:xfrm>
            <a:off x="6516216" y="22290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插入排序</a:t>
            </a:r>
          </a:p>
        </p:txBody>
      </p:sp>
      <p:sp>
        <p:nvSpPr>
          <p:cNvPr id="13" name="矩形: 圆角 12">
            <a:extLst>
              <a:ext uri="{FF2B5EF4-FFF2-40B4-BE49-F238E27FC236}">
                <a16:creationId xmlns:a16="http://schemas.microsoft.com/office/drawing/2014/main" id="{ABB2EE7A-BF80-0A92-3F46-7BC73E0170C4}"/>
              </a:ext>
            </a:extLst>
          </p:cNvPr>
          <p:cNvSpPr/>
          <p:nvPr/>
        </p:nvSpPr>
        <p:spPr>
          <a:xfrm>
            <a:off x="6517825" y="28776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选择排序</a:t>
            </a:r>
          </a:p>
        </p:txBody>
      </p:sp>
      <p:sp>
        <p:nvSpPr>
          <p:cNvPr id="14" name="矩形: 圆角 13">
            <a:extLst>
              <a:ext uri="{FF2B5EF4-FFF2-40B4-BE49-F238E27FC236}">
                <a16:creationId xmlns:a16="http://schemas.microsoft.com/office/drawing/2014/main" id="{FC0B60CF-927B-0591-2DDF-CDA0B4AA811F}"/>
              </a:ext>
            </a:extLst>
          </p:cNvPr>
          <p:cNvSpPr/>
          <p:nvPr/>
        </p:nvSpPr>
        <p:spPr>
          <a:xfrm>
            <a:off x="6539089" y="3501008"/>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交换排序</a:t>
            </a:r>
          </a:p>
        </p:txBody>
      </p:sp>
      <p:sp>
        <p:nvSpPr>
          <p:cNvPr id="16" name="矩形: 圆角 15">
            <a:extLst>
              <a:ext uri="{FF2B5EF4-FFF2-40B4-BE49-F238E27FC236}">
                <a16:creationId xmlns:a16="http://schemas.microsoft.com/office/drawing/2014/main" id="{D53BF10A-63B4-AE14-831D-28580797118A}"/>
              </a:ext>
            </a:extLst>
          </p:cNvPr>
          <p:cNvSpPr/>
          <p:nvPr/>
        </p:nvSpPr>
        <p:spPr>
          <a:xfrm>
            <a:off x="6539772" y="4149080"/>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顺序查找</a:t>
            </a:r>
          </a:p>
        </p:txBody>
      </p:sp>
      <p:sp>
        <p:nvSpPr>
          <p:cNvPr id="17" name="矩形: 圆角 16">
            <a:extLst>
              <a:ext uri="{FF2B5EF4-FFF2-40B4-BE49-F238E27FC236}">
                <a16:creationId xmlns:a16="http://schemas.microsoft.com/office/drawing/2014/main" id="{EEC47A3C-C6D6-547E-3CFC-347FB60C8B81}"/>
              </a:ext>
            </a:extLst>
          </p:cNvPr>
          <p:cNvSpPr/>
          <p:nvPr/>
        </p:nvSpPr>
        <p:spPr>
          <a:xfrm>
            <a:off x="6554338" y="484446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折半查找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8CA60-12BD-B91B-CFDE-68B4CF471406}"/>
              </a:ext>
            </a:extLst>
          </p:cNvPr>
          <p:cNvSpPr>
            <a:spLocks noGrp="1"/>
          </p:cNvSpPr>
          <p:nvPr>
            <p:ph type="title"/>
          </p:nvPr>
        </p:nvSpPr>
        <p:spPr>
          <a:xfrm>
            <a:off x="899592" y="116632"/>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BD26D96D-1727-1FA3-5CC4-33BA19F3F8E9}"/>
              </a:ext>
            </a:extLst>
          </p:cNvPr>
          <p:cNvSpPr>
            <a:spLocks noGrp="1"/>
          </p:cNvSpPr>
          <p:nvPr>
            <p:ph idx="1"/>
          </p:nvPr>
        </p:nvSpPr>
        <p:spPr>
          <a:xfrm>
            <a:off x="899592" y="1412776"/>
            <a:ext cx="7488832" cy="5233070"/>
          </a:xfrm>
        </p:spPr>
        <p:txBody>
          <a:bodyPr/>
          <a:lstStyle/>
          <a:p>
            <a:pPr algn="l"/>
            <a:r>
              <a:rPr lang="zh-CN" altLang="en-US" b="0" i="0" dirty="0">
                <a:solidFill>
                  <a:srgbClr val="333333"/>
                </a:solidFill>
                <a:effectLst/>
                <a:latin typeface="-apple-system"/>
              </a:rPr>
              <a:t>关于函数模板，下列说法正确的是</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一个函数模板可以自动处理所有类型的数据</a:t>
            </a:r>
          </a:p>
          <a:p>
            <a:pPr algn="l"/>
            <a:r>
              <a:rPr lang="en-US" altLang="zh-CN" dirty="0">
                <a:solidFill>
                  <a:srgbClr val="1769FE"/>
                </a:solidFill>
                <a:latin typeface="-apple-system"/>
              </a:rPr>
              <a:t>B </a:t>
            </a:r>
            <a:r>
              <a:rPr lang="zh-CN" altLang="en-US" b="0" i="0" dirty="0">
                <a:solidFill>
                  <a:srgbClr val="333333"/>
                </a:solidFill>
                <a:effectLst/>
                <a:latin typeface="-apple-system"/>
              </a:rPr>
              <a:t>只有能够进行函数模板中运算的类型，才可以作为类型实参</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自定义的类，不需要重载模板中得运算符，也可以作为类型实参</a:t>
            </a:r>
          </a:p>
          <a:p>
            <a:endParaRPr lang="zh-CN" altLang="en-US" dirty="0"/>
          </a:p>
        </p:txBody>
      </p:sp>
      <p:sp>
        <p:nvSpPr>
          <p:cNvPr id="4" name="文本框 3">
            <a:extLst>
              <a:ext uri="{FF2B5EF4-FFF2-40B4-BE49-F238E27FC236}">
                <a16:creationId xmlns:a16="http://schemas.microsoft.com/office/drawing/2014/main" id="{A665A153-320E-FE11-FB1A-49A949A007BC}"/>
              </a:ext>
            </a:extLst>
          </p:cNvPr>
          <p:cNvSpPr txBox="1"/>
          <p:nvPr/>
        </p:nvSpPr>
        <p:spPr>
          <a:xfrm>
            <a:off x="3628955" y="4351784"/>
            <a:ext cx="2448272" cy="461665"/>
          </a:xfrm>
          <a:prstGeom prst="rect">
            <a:avLst/>
          </a:prstGeom>
          <a:noFill/>
        </p:spPr>
        <p:txBody>
          <a:bodyPr wrap="square" rtlCol="0">
            <a:spAutoFit/>
          </a:bodyPr>
          <a:lstStyle/>
          <a:p>
            <a:r>
              <a:rPr lang="en-US" altLang="zh-CN" dirty="0"/>
              <a:t>B</a:t>
            </a:r>
            <a:endParaRPr lang="zh-CN" altLang="en-US" dirty="0"/>
          </a:p>
        </p:txBody>
      </p:sp>
    </p:spTree>
    <p:extLst>
      <p:ext uri="{BB962C8B-B14F-4D97-AF65-F5344CB8AC3E}">
        <p14:creationId xmlns:p14="http://schemas.microsoft.com/office/powerpoint/2010/main" val="145214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8CA60-12BD-B91B-CFDE-68B4CF471406}"/>
              </a:ext>
            </a:extLst>
          </p:cNvPr>
          <p:cNvSpPr>
            <a:spLocks noGrp="1"/>
          </p:cNvSpPr>
          <p:nvPr>
            <p:ph type="title"/>
          </p:nvPr>
        </p:nvSpPr>
        <p:spPr>
          <a:xfrm>
            <a:off x="899592" y="116632"/>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BD26D96D-1727-1FA3-5CC4-33BA19F3F8E9}"/>
              </a:ext>
            </a:extLst>
          </p:cNvPr>
          <p:cNvSpPr>
            <a:spLocks noGrp="1"/>
          </p:cNvSpPr>
          <p:nvPr>
            <p:ph idx="1"/>
          </p:nvPr>
        </p:nvSpPr>
        <p:spPr>
          <a:xfrm>
            <a:off x="755576" y="1412776"/>
            <a:ext cx="7488832" cy="5233070"/>
          </a:xfrm>
        </p:spPr>
        <p:txBody>
          <a:bodyPr/>
          <a:lstStyle/>
          <a:p>
            <a:pPr algn="l"/>
            <a:r>
              <a:rPr lang="zh-CN" altLang="en-US" b="0" i="0" dirty="0">
                <a:solidFill>
                  <a:srgbClr val="333333"/>
                </a:solidFill>
                <a:effectLst/>
                <a:latin typeface="-apple-system"/>
              </a:rPr>
              <a:t>类模板是类声明的一种模式，它使得类中得某些数据成员、某些成员函数的参数、某些成员函数的返回值，能取</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基本类型</a:t>
            </a:r>
          </a:p>
          <a:p>
            <a:pPr algn="l"/>
            <a:r>
              <a:rPr lang="en-US" altLang="zh-CN" dirty="0">
                <a:solidFill>
                  <a:srgbClr val="1769FE"/>
                </a:solidFill>
                <a:latin typeface="-apple-system"/>
              </a:rPr>
              <a:t>B </a:t>
            </a:r>
            <a:r>
              <a:rPr lang="zh-CN" altLang="en-US" b="0" i="0" dirty="0">
                <a:solidFill>
                  <a:srgbClr val="333333"/>
                </a:solidFill>
                <a:effectLst/>
                <a:latin typeface="-apple-system"/>
              </a:rPr>
              <a:t>用户自定义类型</a:t>
            </a:r>
          </a:p>
        </p:txBody>
      </p:sp>
      <p:sp>
        <p:nvSpPr>
          <p:cNvPr id="4" name="文本框 3">
            <a:extLst>
              <a:ext uri="{FF2B5EF4-FFF2-40B4-BE49-F238E27FC236}">
                <a16:creationId xmlns:a16="http://schemas.microsoft.com/office/drawing/2014/main" id="{A665A153-320E-FE11-FB1A-49A949A007BC}"/>
              </a:ext>
            </a:extLst>
          </p:cNvPr>
          <p:cNvSpPr txBox="1"/>
          <p:nvPr/>
        </p:nvSpPr>
        <p:spPr>
          <a:xfrm>
            <a:off x="3628955" y="4351784"/>
            <a:ext cx="2448272" cy="461665"/>
          </a:xfrm>
          <a:prstGeom prst="rect">
            <a:avLst/>
          </a:prstGeom>
          <a:noFill/>
        </p:spPr>
        <p:txBody>
          <a:bodyPr wrap="square" rtlCol="0">
            <a:spAutoFit/>
          </a:bodyPr>
          <a:lstStyle/>
          <a:p>
            <a:r>
              <a:rPr lang="en-US" altLang="zh-CN" dirty="0"/>
              <a:t>AB</a:t>
            </a:r>
            <a:endParaRPr lang="zh-CN" altLang="en-US" dirty="0"/>
          </a:p>
        </p:txBody>
      </p:sp>
    </p:spTree>
    <p:extLst>
      <p:ext uri="{BB962C8B-B14F-4D97-AF65-F5344CB8AC3E}">
        <p14:creationId xmlns:p14="http://schemas.microsoft.com/office/powerpoint/2010/main" val="19274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C21E5F69-10F9-4CC4-9CC2-3A1E084CC751}"/>
              </a:ext>
            </a:extLst>
          </p:cNvPr>
          <p:cNvSpPr>
            <a:spLocks noGrp="1"/>
          </p:cNvSpPr>
          <p:nvPr>
            <p:ph type="sldNum" sz="quarter" idx="12"/>
          </p:nvPr>
        </p:nvSpPr>
        <p:spPr/>
        <p:txBody>
          <a:bodyPr/>
          <a:lstStyle/>
          <a:p>
            <a:pPr>
              <a:defRPr/>
            </a:pPr>
            <a:fld id="{43DBC970-2AB4-4F66-9048-09903CE5118A}" type="slidenum">
              <a:rPr lang="en-US" altLang="zh-CN" smtClean="0"/>
              <a:pPr>
                <a:defRPr/>
              </a:pPr>
              <a:t>22</a:t>
            </a:fld>
            <a:endParaRPr lang="en-US" altLang="zh-CN"/>
          </a:p>
        </p:txBody>
      </p:sp>
    </p:spTree>
    <p:extLst>
      <p:ext uri="{BB962C8B-B14F-4D97-AF65-F5344CB8AC3E}">
        <p14:creationId xmlns:p14="http://schemas.microsoft.com/office/powerpoint/2010/main" val="389983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标题 1"/>
          <p:cNvSpPr>
            <a:spLocks noGrp="1"/>
          </p:cNvSpPr>
          <p:nvPr>
            <p:ph type="title"/>
          </p:nvPr>
        </p:nvSpPr>
        <p:spPr>
          <a:xfrm>
            <a:off x="632263" y="80349"/>
            <a:ext cx="6868508" cy="850776"/>
          </a:xfrm>
        </p:spPr>
        <p:txBody>
          <a:bodyPr/>
          <a:lstStyle/>
          <a:p>
            <a:r>
              <a:rPr kumimoji="1" lang="zh-CN" altLang="en-US" dirty="0">
                <a:solidFill>
                  <a:srgbClr val="FFFF00"/>
                </a:solidFill>
              </a:rPr>
              <a:t>群体的分类</a:t>
            </a:r>
          </a:p>
        </p:txBody>
      </p:sp>
      <p:sp>
        <p:nvSpPr>
          <p:cNvPr id="5" name="内容占位符 2">
            <a:extLst>
              <a:ext uri="{FF2B5EF4-FFF2-40B4-BE49-F238E27FC236}">
                <a16:creationId xmlns:a16="http://schemas.microsoft.com/office/drawing/2014/main" id="{4D38835F-20D6-58CF-EE9B-61A117C1D97F}"/>
              </a:ext>
            </a:extLst>
          </p:cNvPr>
          <p:cNvSpPr>
            <a:spLocks noGrp="1"/>
          </p:cNvSpPr>
          <p:nvPr>
            <p:ph idx="1"/>
          </p:nvPr>
        </p:nvSpPr>
        <p:spPr>
          <a:xfrm>
            <a:off x="302602" y="1158466"/>
            <a:ext cx="8229838" cy="4152950"/>
          </a:xfrm>
        </p:spPr>
        <p:txBody>
          <a:bodyPr/>
          <a:lstStyle/>
          <a:p>
            <a:pPr marL="452437" indent="-342900">
              <a:buFont typeface="Arial" panose="020B0604020202020204" pitchFamily="34" charset="0"/>
              <a:buChar char="•"/>
            </a:pPr>
            <a:r>
              <a:rPr lang="zh-CN" altLang="en-US" dirty="0"/>
              <a:t>群体分为两种：</a:t>
            </a:r>
            <a:endParaRPr lang="en-US" altLang="zh-CN" dirty="0"/>
          </a:p>
          <a:p>
            <a:pPr marL="754062" lvl="1" indent="-342900">
              <a:buFont typeface="Arial" panose="020B0604020202020204" pitchFamily="34" charset="0"/>
              <a:buChar char="•"/>
            </a:pPr>
            <a:r>
              <a:rPr lang="zh-CN" altLang="en-US" dirty="0"/>
              <a:t>线性群体</a:t>
            </a:r>
            <a:endParaRPr lang="en-US" altLang="zh-CN" dirty="0"/>
          </a:p>
          <a:p>
            <a:pPr marL="754062" lvl="1" indent="-342900">
              <a:buFont typeface="Arial" panose="020B0604020202020204" pitchFamily="34" charset="0"/>
              <a:buChar char="•"/>
            </a:pPr>
            <a:r>
              <a:rPr lang="zh-CN" altLang="en-US" dirty="0"/>
              <a:t>非线性群体</a:t>
            </a:r>
            <a:endParaRPr lang="en-US" altLang="zh-CN" dirty="0"/>
          </a:p>
          <a:p>
            <a:pPr marL="452437" indent="-342900">
              <a:buFont typeface="Arial" panose="020B0604020202020204" pitchFamily="34" charset="0"/>
              <a:buChar char="•"/>
            </a:pPr>
            <a:r>
              <a:rPr lang="zh-CN" altLang="en-US" dirty="0"/>
              <a:t>线性群体中的元素按位置排列有序</a:t>
            </a:r>
            <a:endParaRPr lang="en-US" altLang="zh-CN" dirty="0"/>
          </a:p>
          <a:p>
            <a:pPr marL="452437" indent="-342900">
              <a:buFont typeface="Arial" panose="020B0604020202020204" pitchFamily="34" charset="0"/>
              <a:buChar char="•"/>
            </a:pPr>
            <a:r>
              <a:rPr lang="zh-CN" altLang="en-US" dirty="0"/>
              <a:t>非线性群体不用位置排序来标识元素</a:t>
            </a:r>
          </a:p>
        </p:txBody>
      </p:sp>
      <p:sp>
        <p:nvSpPr>
          <p:cNvPr id="6" name="椭圆 5">
            <a:extLst>
              <a:ext uri="{FF2B5EF4-FFF2-40B4-BE49-F238E27FC236}">
                <a16:creationId xmlns:a16="http://schemas.microsoft.com/office/drawing/2014/main" id="{D3D84725-CB19-8FAD-409A-7AB4076F6259}"/>
              </a:ext>
            </a:extLst>
          </p:cNvPr>
          <p:cNvSpPr/>
          <p:nvPr/>
        </p:nvSpPr>
        <p:spPr>
          <a:xfrm>
            <a:off x="1043608" y="3098577"/>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7D3AEF3-2EC0-9F24-1A02-6D4D463C1041}"/>
              </a:ext>
            </a:extLst>
          </p:cNvPr>
          <p:cNvSpPr/>
          <p:nvPr/>
        </p:nvSpPr>
        <p:spPr>
          <a:xfrm>
            <a:off x="3274429" y="3120542"/>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C9D8FB0-BF4D-56E2-33A9-A1A1960352A7}"/>
              </a:ext>
            </a:extLst>
          </p:cNvPr>
          <p:cNvSpPr/>
          <p:nvPr/>
        </p:nvSpPr>
        <p:spPr>
          <a:xfrm>
            <a:off x="5473719" y="3149063"/>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E1FA9CD-0735-7609-57E9-EC4F6A96850B}"/>
              </a:ext>
            </a:extLst>
          </p:cNvPr>
          <p:cNvSpPr txBox="1"/>
          <p:nvPr/>
        </p:nvSpPr>
        <p:spPr>
          <a:xfrm>
            <a:off x="7327900" y="2996952"/>
            <a:ext cx="1018575" cy="461665"/>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EB628D7D-8AA1-E0E6-3A7B-F7299376BCD5}"/>
              </a:ext>
            </a:extLst>
          </p:cNvPr>
          <p:cNvSpPr txBox="1"/>
          <p:nvPr/>
        </p:nvSpPr>
        <p:spPr>
          <a:xfrm>
            <a:off x="1161418" y="3595705"/>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第一个元素</a:t>
            </a:r>
          </a:p>
        </p:txBody>
      </p:sp>
      <p:sp>
        <p:nvSpPr>
          <p:cNvPr id="11" name="文本框 10">
            <a:extLst>
              <a:ext uri="{FF2B5EF4-FFF2-40B4-BE49-F238E27FC236}">
                <a16:creationId xmlns:a16="http://schemas.microsoft.com/office/drawing/2014/main" id="{0865B742-01BE-5644-A8C6-A9040284C91F}"/>
              </a:ext>
            </a:extLst>
          </p:cNvPr>
          <p:cNvSpPr txBox="1"/>
          <p:nvPr/>
        </p:nvSpPr>
        <p:spPr>
          <a:xfrm>
            <a:off x="3392239" y="3610475"/>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第二个元素</a:t>
            </a:r>
          </a:p>
        </p:txBody>
      </p:sp>
      <p:sp>
        <p:nvSpPr>
          <p:cNvPr id="12" name="文本框 11">
            <a:extLst>
              <a:ext uri="{FF2B5EF4-FFF2-40B4-BE49-F238E27FC236}">
                <a16:creationId xmlns:a16="http://schemas.microsoft.com/office/drawing/2014/main" id="{5842B284-F8C1-5225-457B-C67AC7CF7A72}"/>
              </a:ext>
            </a:extLst>
          </p:cNvPr>
          <p:cNvSpPr txBox="1"/>
          <p:nvPr/>
        </p:nvSpPr>
        <p:spPr>
          <a:xfrm>
            <a:off x="5709339" y="3602633"/>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第三个元素</a:t>
            </a:r>
          </a:p>
        </p:txBody>
      </p:sp>
      <p:sp>
        <p:nvSpPr>
          <p:cNvPr id="14" name="矩形 13">
            <a:extLst>
              <a:ext uri="{FF2B5EF4-FFF2-40B4-BE49-F238E27FC236}">
                <a16:creationId xmlns:a16="http://schemas.microsoft.com/office/drawing/2014/main" id="{ACF83037-31CC-83D1-EE8F-D50900AF36D6}"/>
              </a:ext>
            </a:extLst>
          </p:cNvPr>
          <p:cNvSpPr/>
          <p:nvPr/>
        </p:nvSpPr>
        <p:spPr>
          <a:xfrm>
            <a:off x="3729986" y="4434489"/>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大</a:t>
            </a:r>
            <a:r>
              <a:rPr lang="en-US" altLang="zh-CN" sz="1800" dirty="0">
                <a:latin typeface="微软雅黑" panose="020B0503020204020204" pitchFamily="34" charset="-122"/>
                <a:ea typeface="微软雅黑" panose="020B0503020204020204" pitchFamily="34" charset="-122"/>
              </a:rPr>
              <a:t>boss</a:t>
            </a:r>
            <a:endParaRPr lang="zh-CN" altLang="en-US" sz="18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929A322C-E4EF-34C0-E61F-FCD8D40C7FE1}"/>
              </a:ext>
            </a:extLst>
          </p:cNvPr>
          <p:cNvCxnSpPr>
            <a:cxnSpLocks/>
          </p:cNvCxnSpPr>
          <p:nvPr/>
        </p:nvCxnSpPr>
        <p:spPr>
          <a:xfrm>
            <a:off x="4223579" y="4764722"/>
            <a:ext cx="0" cy="216024"/>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直接连接符 17">
            <a:extLst>
              <a:ext uri="{FF2B5EF4-FFF2-40B4-BE49-F238E27FC236}">
                <a16:creationId xmlns:a16="http://schemas.microsoft.com/office/drawing/2014/main" id="{5E2857B6-E2BF-418A-8CF3-55918695E471}"/>
              </a:ext>
            </a:extLst>
          </p:cNvPr>
          <p:cNvCxnSpPr>
            <a:cxnSpLocks/>
          </p:cNvCxnSpPr>
          <p:nvPr/>
        </p:nvCxnSpPr>
        <p:spPr>
          <a:xfrm flipH="1" flipV="1">
            <a:off x="3274429" y="4980746"/>
            <a:ext cx="2017651" cy="314"/>
          </a:xfrm>
          <a:prstGeom prst="line">
            <a:avLst/>
          </a:prstGeom>
        </p:spPr>
        <p:style>
          <a:lnRef idx="1">
            <a:schemeClr val="accent4"/>
          </a:lnRef>
          <a:fillRef idx="0">
            <a:schemeClr val="accent4"/>
          </a:fillRef>
          <a:effectRef idx="0">
            <a:schemeClr val="accent4"/>
          </a:effectRef>
          <a:fontRef idx="minor">
            <a:schemeClr val="tx1"/>
          </a:fontRef>
        </p:style>
      </p:cxnSp>
      <p:sp>
        <p:nvSpPr>
          <p:cNvPr id="22" name="矩形 21">
            <a:extLst>
              <a:ext uri="{FF2B5EF4-FFF2-40B4-BE49-F238E27FC236}">
                <a16:creationId xmlns:a16="http://schemas.microsoft.com/office/drawing/2014/main" id="{3C269491-3DB4-8D07-2CD2-7EA5246B62B4}"/>
              </a:ext>
            </a:extLst>
          </p:cNvPr>
          <p:cNvSpPr/>
          <p:nvPr/>
        </p:nvSpPr>
        <p:spPr>
          <a:xfrm>
            <a:off x="2742800" y="5219404"/>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经理</a:t>
            </a:r>
            <a:r>
              <a:rPr lang="en-US" altLang="zh-CN" sz="1800" dirty="0">
                <a:latin typeface="微软雅黑" panose="020B0503020204020204" pitchFamily="34" charset="-122"/>
                <a:ea typeface="微软雅黑" panose="020B0503020204020204" pitchFamily="34" charset="-122"/>
              </a:rPr>
              <a:t>1</a:t>
            </a:r>
            <a:endParaRPr lang="zh-CN" altLang="en-US" sz="18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E60E4A7-1DF7-E916-4319-36CE98AD7993}"/>
              </a:ext>
            </a:extLst>
          </p:cNvPr>
          <p:cNvSpPr/>
          <p:nvPr/>
        </p:nvSpPr>
        <p:spPr>
          <a:xfrm>
            <a:off x="4858605" y="5235004"/>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经理</a:t>
            </a:r>
            <a:r>
              <a:rPr lang="en-US" altLang="zh-CN" sz="1800" dirty="0">
                <a:latin typeface="微软雅黑" panose="020B0503020204020204" pitchFamily="34" charset="-122"/>
                <a:ea typeface="微软雅黑" panose="020B0503020204020204" pitchFamily="34" charset="-122"/>
              </a:rPr>
              <a:t>2</a:t>
            </a:r>
            <a:endParaRPr lang="zh-CN" altLang="en-US" sz="1800" dirty="0">
              <a:latin typeface="微软雅黑" panose="020B0503020204020204" pitchFamily="34" charset="-122"/>
              <a:ea typeface="微软雅黑" panose="020B0503020204020204" pitchFamily="34" charset="-122"/>
            </a:endParaRPr>
          </a:p>
        </p:txBody>
      </p:sp>
      <p:cxnSp>
        <p:nvCxnSpPr>
          <p:cNvPr id="24" name="直接连接符 23">
            <a:extLst>
              <a:ext uri="{FF2B5EF4-FFF2-40B4-BE49-F238E27FC236}">
                <a16:creationId xmlns:a16="http://schemas.microsoft.com/office/drawing/2014/main" id="{C63A44FB-D791-2619-D4E7-7D02B6C44788}"/>
              </a:ext>
            </a:extLst>
          </p:cNvPr>
          <p:cNvCxnSpPr>
            <a:cxnSpLocks/>
          </p:cNvCxnSpPr>
          <p:nvPr/>
        </p:nvCxnSpPr>
        <p:spPr>
          <a:xfrm>
            <a:off x="3274429" y="4980746"/>
            <a:ext cx="0" cy="216024"/>
          </a:xfrm>
          <a:prstGeom prst="line">
            <a:avLst/>
          </a:prstGeom>
        </p:spPr>
        <p:style>
          <a:lnRef idx="1">
            <a:schemeClr val="accent4"/>
          </a:lnRef>
          <a:fillRef idx="0">
            <a:schemeClr val="accent4"/>
          </a:fillRef>
          <a:effectRef idx="0">
            <a:schemeClr val="accent4"/>
          </a:effectRef>
          <a:fontRef idx="minor">
            <a:schemeClr val="tx1"/>
          </a:fontRef>
        </p:style>
      </p:cxnSp>
      <p:cxnSp>
        <p:nvCxnSpPr>
          <p:cNvPr id="25" name="直接连接符 24">
            <a:extLst>
              <a:ext uri="{FF2B5EF4-FFF2-40B4-BE49-F238E27FC236}">
                <a16:creationId xmlns:a16="http://schemas.microsoft.com/office/drawing/2014/main" id="{3291225D-5A0A-F5C4-3376-6BC15D3178DB}"/>
              </a:ext>
            </a:extLst>
          </p:cNvPr>
          <p:cNvCxnSpPr>
            <a:cxnSpLocks/>
          </p:cNvCxnSpPr>
          <p:nvPr/>
        </p:nvCxnSpPr>
        <p:spPr>
          <a:xfrm>
            <a:off x="5292957" y="4980746"/>
            <a:ext cx="0" cy="216024"/>
          </a:xfrm>
          <a:prstGeom prst="line">
            <a:avLst/>
          </a:prstGeom>
        </p:spPr>
        <p:style>
          <a:lnRef idx="1">
            <a:schemeClr val="accent4"/>
          </a:lnRef>
          <a:fillRef idx="0">
            <a:schemeClr val="accent4"/>
          </a:fillRef>
          <a:effectRef idx="0">
            <a:schemeClr val="accent4"/>
          </a:effectRef>
          <a:fontRef idx="minor">
            <a:schemeClr val="tx1"/>
          </a:fontRef>
        </p:style>
      </p:cxnSp>
      <p:sp>
        <p:nvSpPr>
          <p:cNvPr id="26" name="矩形 25">
            <a:extLst>
              <a:ext uri="{FF2B5EF4-FFF2-40B4-BE49-F238E27FC236}">
                <a16:creationId xmlns:a16="http://schemas.microsoft.com/office/drawing/2014/main" id="{4C0F1A0A-47CC-5264-4C0C-96285663A253}"/>
              </a:ext>
            </a:extLst>
          </p:cNvPr>
          <p:cNvSpPr/>
          <p:nvPr/>
        </p:nvSpPr>
        <p:spPr>
          <a:xfrm>
            <a:off x="1907704" y="6027761"/>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7" name="矩形 26">
            <a:extLst>
              <a:ext uri="{FF2B5EF4-FFF2-40B4-BE49-F238E27FC236}">
                <a16:creationId xmlns:a16="http://schemas.microsoft.com/office/drawing/2014/main" id="{32BD8AB2-558B-CDAA-9347-25AC8D1E1AD5}"/>
              </a:ext>
            </a:extLst>
          </p:cNvPr>
          <p:cNvSpPr/>
          <p:nvPr/>
        </p:nvSpPr>
        <p:spPr>
          <a:xfrm>
            <a:off x="3331066" y="6027761"/>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8" name="矩形 27">
            <a:extLst>
              <a:ext uri="{FF2B5EF4-FFF2-40B4-BE49-F238E27FC236}">
                <a16:creationId xmlns:a16="http://schemas.microsoft.com/office/drawing/2014/main" id="{74FA0B41-2B06-245A-7D39-71D712DCBAE4}"/>
              </a:ext>
            </a:extLst>
          </p:cNvPr>
          <p:cNvSpPr/>
          <p:nvPr/>
        </p:nvSpPr>
        <p:spPr>
          <a:xfrm>
            <a:off x="4759072" y="6039913"/>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9" name="矩形 28">
            <a:extLst>
              <a:ext uri="{FF2B5EF4-FFF2-40B4-BE49-F238E27FC236}">
                <a16:creationId xmlns:a16="http://schemas.microsoft.com/office/drawing/2014/main" id="{7C922191-88EF-2CCD-E520-D9909E8101B5}"/>
              </a:ext>
            </a:extLst>
          </p:cNvPr>
          <p:cNvSpPr/>
          <p:nvPr/>
        </p:nvSpPr>
        <p:spPr>
          <a:xfrm>
            <a:off x="6070709" y="6027760"/>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cxnSp>
        <p:nvCxnSpPr>
          <p:cNvPr id="30" name="直接连接符 29">
            <a:extLst>
              <a:ext uri="{FF2B5EF4-FFF2-40B4-BE49-F238E27FC236}">
                <a16:creationId xmlns:a16="http://schemas.microsoft.com/office/drawing/2014/main" id="{124E219B-A770-1458-CD50-FB2643EC479C}"/>
              </a:ext>
            </a:extLst>
          </p:cNvPr>
          <p:cNvCxnSpPr>
            <a:cxnSpLocks/>
            <a:stCxn id="22" idx="2"/>
            <a:endCxn id="26" idx="0"/>
          </p:cNvCxnSpPr>
          <p:nvPr/>
        </p:nvCxnSpPr>
        <p:spPr>
          <a:xfrm flipH="1">
            <a:off x="2401297" y="5549637"/>
            <a:ext cx="835096" cy="478124"/>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直接连接符 32">
            <a:extLst>
              <a:ext uri="{FF2B5EF4-FFF2-40B4-BE49-F238E27FC236}">
                <a16:creationId xmlns:a16="http://schemas.microsoft.com/office/drawing/2014/main" id="{BC0D9C5F-DE82-6196-B81C-F7D52B639CCB}"/>
              </a:ext>
            </a:extLst>
          </p:cNvPr>
          <p:cNvCxnSpPr>
            <a:cxnSpLocks/>
            <a:stCxn id="22" idx="2"/>
            <a:endCxn id="27" idx="0"/>
          </p:cNvCxnSpPr>
          <p:nvPr/>
        </p:nvCxnSpPr>
        <p:spPr>
          <a:xfrm>
            <a:off x="3236393" y="5549637"/>
            <a:ext cx="588266" cy="478124"/>
          </a:xfrm>
          <a:prstGeom prst="line">
            <a:avLst/>
          </a:prstGeom>
        </p:spPr>
        <p:style>
          <a:lnRef idx="1">
            <a:schemeClr val="accent4"/>
          </a:lnRef>
          <a:fillRef idx="0">
            <a:schemeClr val="accent4"/>
          </a:fillRef>
          <a:effectRef idx="0">
            <a:schemeClr val="accent4"/>
          </a:effectRef>
          <a:fontRef idx="minor">
            <a:schemeClr val="tx1"/>
          </a:fontRef>
        </p:style>
      </p:cxnSp>
      <p:cxnSp>
        <p:nvCxnSpPr>
          <p:cNvPr id="36" name="直接连接符 35">
            <a:extLst>
              <a:ext uri="{FF2B5EF4-FFF2-40B4-BE49-F238E27FC236}">
                <a16:creationId xmlns:a16="http://schemas.microsoft.com/office/drawing/2014/main" id="{BDC17747-F4B2-EA99-9B09-0822F9A82DFE}"/>
              </a:ext>
            </a:extLst>
          </p:cNvPr>
          <p:cNvCxnSpPr>
            <a:cxnSpLocks/>
            <a:stCxn id="23" idx="2"/>
            <a:endCxn id="29" idx="0"/>
          </p:cNvCxnSpPr>
          <p:nvPr/>
        </p:nvCxnSpPr>
        <p:spPr>
          <a:xfrm>
            <a:off x="5352198" y="5565237"/>
            <a:ext cx="1212104" cy="462523"/>
          </a:xfrm>
          <a:prstGeom prst="line">
            <a:avLst/>
          </a:prstGeom>
        </p:spPr>
        <p:style>
          <a:lnRef idx="1">
            <a:schemeClr val="accent4"/>
          </a:lnRef>
          <a:fillRef idx="0">
            <a:schemeClr val="accent4"/>
          </a:fillRef>
          <a:effectRef idx="0">
            <a:schemeClr val="accent4"/>
          </a:effectRef>
          <a:fontRef idx="minor">
            <a:schemeClr val="tx1"/>
          </a:fontRef>
        </p:style>
      </p:cxnSp>
      <p:cxnSp>
        <p:nvCxnSpPr>
          <p:cNvPr id="39" name="直接连接符 38">
            <a:extLst>
              <a:ext uri="{FF2B5EF4-FFF2-40B4-BE49-F238E27FC236}">
                <a16:creationId xmlns:a16="http://schemas.microsoft.com/office/drawing/2014/main" id="{83F0FCE7-070E-00D1-B682-9B75A77C6FA2}"/>
              </a:ext>
            </a:extLst>
          </p:cNvPr>
          <p:cNvCxnSpPr>
            <a:cxnSpLocks/>
            <a:stCxn id="23" idx="2"/>
            <a:endCxn id="28" idx="0"/>
          </p:cNvCxnSpPr>
          <p:nvPr/>
        </p:nvCxnSpPr>
        <p:spPr>
          <a:xfrm flipH="1">
            <a:off x="5252665" y="5565237"/>
            <a:ext cx="99533" cy="474676"/>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55040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线性群体的概念</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C21E5F69-10F9-4CC4-9CC2-3A1E084CC751}"/>
              </a:ext>
            </a:extLst>
          </p:cNvPr>
          <p:cNvSpPr>
            <a:spLocks noGrp="1"/>
          </p:cNvSpPr>
          <p:nvPr>
            <p:ph type="sldNum" sz="quarter" idx="12"/>
          </p:nvPr>
        </p:nvSpPr>
        <p:spPr/>
        <p:txBody>
          <a:bodyPr/>
          <a:lstStyle/>
          <a:p>
            <a:pPr>
              <a:defRPr/>
            </a:pPr>
            <a:fld id="{43DBC970-2AB4-4F66-9048-09903CE5118A}" type="slidenum">
              <a:rPr lang="en-US" altLang="zh-CN" smtClean="0"/>
              <a:pPr>
                <a:defRPr/>
              </a:pPr>
              <a:t>24</a:t>
            </a:fld>
            <a:endParaRPr lang="en-US" altLang="zh-CN"/>
          </a:p>
        </p:txBody>
      </p:sp>
    </p:spTree>
    <p:extLst>
      <p:ext uri="{BB962C8B-B14F-4D97-AF65-F5344CB8AC3E}">
        <p14:creationId xmlns:p14="http://schemas.microsoft.com/office/powerpoint/2010/main" val="105680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线性群体</a:t>
            </a:r>
          </a:p>
        </p:txBody>
      </p:sp>
      <p:sp>
        <p:nvSpPr>
          <p:cNvPr id="38915" name="内容占位符 2"/>
          <p:cNvSpPr>
            <a:spLocks noGrp="1"/>
          </p:cNvSpPr>
          <p:nvPr>
            <p:ph idx="1"/>
          </p:nvPr>
        </p:nvSpPr>
        <p:spPr/>
        <p:txBody>
          <a:bodyPr/>
          <a:lstStyle/>
          <a:p>
            <a:r>
              <a:rPr lang="zh-CN" altLang="en-US" dirty="0"/>
              <a:t>线性群体中的元素次序与其逻辑位置关系是对应的。在线性群体中，又可按照访问元素的不同方法分为直接访问、顺序访问和索引访问。</a:t>
            </a:r>
          </a:p>
          <a:p>
            <a:r>
              <a:rPr lang="zh-CN" altLang="en-US" dirty="0"/>
              <a:t>在本章我们介绍直接访问和顺序访问。</a:t>
            </a:r>
          </a:p>
        </p:txBody>
      </p:sp>
      <p:sp>
        <p:nvSpPr>
          <p:cNvPr id="5" name="灯片编号占位符 4">
            <a:extLst>
              <a:ext uri="{FF2B5EF4-FFF2-40B4-BE49-F238E27FC236}">
                <a16:creationId xmlns:a16="http://schemas.microsoft.com/office/drawing/2014/main" id="{DE979677-4FEC-471C-90CF-29B3DA3FF6FE}"/>
              </a:ext>
            </a:extLst>
          </p:cNvPr>
          <p:cNvSpPr>
            <a:spLocks noGrp="1"/>
          </p:cNvSpPr>
          <p:nvPr>
            <p:ph type="sldNum" sz="quarter" idx="12"/>
          </p:nvPr>
        </p:nvSpPr>
        <p:spPr/>
        <p:txBody>
          <a:bodyPr/>
          <a:lstStyle/>
          <a:p>
            <a:pPr>
              <a:defRPr/>
            </a:pPr>
            <a:fld id="{CE1FE2A4-74F4-47C4-8584-9852550605CF}"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2" y="1991681"/>
            <a:ext cx="8026151" cy="1362075"/>
          </a:xfrm>
        </p:spPr>
        <p:txBody>
          <a:bodyPr/>
          <a:lstStyle/>
          <a:p>
            <a:r>
              <a:rPr lang="zh-CN" altLang="en-US" dirty="0"/>
              <a:t>直接访问的线性群体</a:t>
            </a:r>
            <a:r>
              <a:rPr lang="en-US" altLang="zh-CN" dirty="0"/>
              <a:t>——</a:t>
            </a:r>
            <a:r>
              <a:rPr lang="zh-CN" altLang="en-US" dirty="0"/>
              <a:t>数组类</a:t>
            </a:r>
          </a:p>
        </p:txBody>
      </p:sp>
      <p:sp>
        <p:nvSpPr>
          <p:cNvPr id="3" name="文本占位符 2"/>
          <p:cNvSpPr>
            <a:spLocks noGrp="1"/>
          </p:cNvSpPr>
          <p:nvPr>
            <p:ph type="body" idx="1"/>
          </p:nvPr>
        </p:nvSpPr>
        <p:spPr>
          <a:xfrm>
            <a:off x="539552" y="3367088"/>
            <a:ext cx="7772400" cy="1509712"/>
          </a:xfrm>
        </p:spPr>
        <p:txBody>
          <a:bodyPr/>
          <a:lstStyle/>
          <a:p>
            <a:r>
              <a:rPr lang="zh-CN" altLang="en-US" dirty="0"/>
              <a:t>直接访问群体中的任何一个元素，而不必首先访问该元素之前的元素。</a:t>
            </a:r>
            <a:endParaRPr lang="en-US" altLang="zh-CN" dirty="0"/>
          </a:p>
        </p:txBody>
      </p:sp>
      <p:sp>
        <p:nvSpPr>
          <p:cNvPr id="5" name="灯片编号占位符 4">
            <a:extLst>
              <a:ext uri="{FF2B5EF4-FFF2-40B4-BE49-F238E27FC236}">
                <a16:creationId xmlns:a16="http://schemas.microsoft.com/office/drawing/2014/main" id="{2F46F9FE-0601-4CB1-AF97-3A9FFB00E59F}"/>
              </a:ext>
            </a:extLst>
          </p:cNvPr>
          <p:cNvSpPr>
            <a:spLocks noGrp="1"/>
          </p:cNvSpPr>
          <p:nvPr>
            <p:ph type="sldNum" sz="quarter" idx="12"/>
          </p:nvPr>
        </p:nvSpPr>
        <p:spPr/>
        <p:txBody>
          <a:bodyPr/>
          <a:lstStyle/>
          <a:p>
            <a:pPr>
              <a:defRPr/>
            </a:pPr>
            <a:fld id="{43DBC970-2AB4-4F66-9048-09903CE5118A}" type="slidenum">
              <a:rPr lang="en-US" altLang="zh-CN" smtClean="0"/>
              <a:pPr>
                <a:defRPr/>
              </a:pPr>
              <a:t>26</a:t>
            </a:fld>
            <a:endParaRPr lang="en-US" altLang="zh-CN"/>
          </a:p>
        </p:txBody>
      </p:sp>
    </p:spTree>
    <p:extLst>
      <p:ext uri="{BB962C8B-B14F-4D97-AF65-F5344CB8AC3E}">
        <p14:creationId xmlns:p14="http://schemas.microsoft.com/office/powerpoint/2010/main" val="616809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95040" y="44624"/>
            <a:ext cx="9692664" cy="1066800"/>
          </a:xfrm>
        </p:spPr>
        <p:txBody>
          <a:bodyPr/>
          <a:lstStyle/>
          <a:p>
            <a:pPr eaLnBrk="1" hangingPunct="1"/>
            <a:r>
              <a:rPr lang="zh-CN" altLang="en-US" dirty="0">
                <a:solidFill>
                  <a:srgbClr val="FFFF00"/>
                </a:solidFill>
              </a:rPr>
              <a:t>直接访问的线性群体</a:t>
            </a:r>
            <a:r>
              <a:rPr lang="en-US" altLang="zh-CN" dirty="0">
                <a:solidFill>
                  <a:srgbClr val="FFFF00"/>
                </a:solidFill>
              </a:rPr>
              <a:t>——</a:t>
            </a:r>
            <a:r>
              <a:rPr lang="zh-CN" altLang="en-US" dirty="0">
                <a:solidFill>
                  <a:srgbClr val="FFFF00"/>
                </a:solidFill>
              </a:rPr>
              <a:t>数组类</a:t>
            </a:r>
          </a:p>
        </p:txBody>
      </p:sp>
      <p:sp>
        <p:nvSpPr>
          <p:cNvPr id="39939" name="内容占位符 2"/>
          <p:cNvSpPr>
            <a:spLocks noGrp="1"/>
          </p:cNvSpPr>
          <p:nvPr>
            <p:ph idx="1"/>
          </p:nvPr>
        </p:nvSpPr>
        <p:spPr>
          <a:xfrm>
            <a:off x="107504" y="1111425"/>
            <a:ext cx="8928992" cy="4500563"/>
          </a:xfrm>
        </p:spPr>
        <p:txBody>
          <a:bodyPr/>
          <a:lstStyle/>
          <a:p>
            <a:pPr eaLnBrk="1" hangingPunct="1">
              <a:spcAft>
                <a:spcPts val="1200"/>
              </a:spcAft>
            </a:pPr>
            <a:r>
              <a:rPr lang="zh-CN" altLang="en-US" dirty="0">
                <a:latin typeface="宋体" panose="02010600030101010101" pitchFamily="2" charset="-122"/>
              </a:rPr>
              <a:t>静态数组是具有固定元素个数的群体，其中的元素可以通过下标直接访问。</a:t>
            </a:r>
          </a:p>
          <a:p>
            <a:pPr lvl="1" eaLnBrk="1" hangingPunct="1">
              <a:spcAft>
                <a:spcPts val="1200"/>
              </a:spcAft>
            </a:pPr>
            <a:r>
              <a:rPr lang="zh-CN" altLang="en-US" sz="2400" dirty="0">
                <a:latin typeface="宋体" panose="02010600030101010101" pitchFamily="2" charset="-122"/>
              </a:rPr>
              <a:t>缺点：大小在编译时就已经确定，在运行时无法修改。</a:t>
            </a:r>
          </a:p>
          <a:p>
            <a:pPr eaLnBrk="1" hangingPunct="1">
              <a:spcAft>
                <a:spcPts val="1200"/>
              </a:spcAft>
            </a:pPr>
            <a:r>
              <a:rPr lang="zh-CN" altLang="en-US" dirty="0">
                <a:latin typeface="宋体" panose="02010600030101010101" pitchFamily="2" charset="-122"/>
              </a:rPr>
              <a:t>动态数组由一系列位置连续的，任意数量相同类型的元素组成。</a:t>
            </a:r>
          </a:p>
          <a:p>
            <a:pPr lvl="1" eaLnBrk="1" hangingPunct="1">
              <a:spcAft>
                <a:spcPts val="1200"/>
              </a:spcAft>
            </a:pPr>
            <a:r>
              <a:rPr lang="zh-CN" altLang="en-US" sz="2400" dirty="0">
                <a:latin typeface="宋体" panose="02010600030101010101" pitchFamily="2" charset="-122"/>
              </a:rPr>
              <a:t>优点：其元素个数可在程序运行时改变。</a:t>
            </a:r>
            <a:endParaRPr lang="en-US" altLang="zh-CN" sz="2400" dirty="0">
              <a:latin typeface="宋体" panose="02010600030101010101" pitchFamily="2" charset="-122"/>
            </a:endParaRPr>
          </a:p>
          <a:p>
            <a:pPr eaLnBrk="1" hangingPunct="1">
              <a:spcAft>
                <a:spcPts val="1200"/>
              </a:spcAft>
            </a:pPr>
            <a:r>
              <a:rPr lang="en-US" altLang="zh-CN" sz="2600" dirty="0"/>
              <a:t>vector</a:t>
            </a:r>
            <a:r>
              <a:rPr lang="zh-CN" altLang="en-US" sz="2600" dirty="0">
                <a:latin typeface="宋体" panose="02010600030101010101" pitchFamily="2" charset="-122"/>
              </a:rPr>
              <a:t>就是用类模板实现的动态数组。</a:t>
            </a:r>
          </a:p>
        </p:txBody>
      </p:sp>
      <p:sp>
        <p:nvSpPr>
          <p:cNvPr id="3" name="灯片编号占位符 2">
            <a:extLst>
              <a:ext uri="{FF2B5EF4-FFF2-40B4-BE49-F238E27FC236}">
                <a16:creationId xmlns:a16="http://schemas.microsoft.com/office/drawing/2014/main" id="{1AB600BC-3961-4C92-99DA-C9DCE59A2332}"/>
              </a:ext>
            </a:extLst>
          </p:cNvPr>
          <p:cNvSpPr>
            <a:spLocks noGrp="1"/>
          </p:cNvSpPr>
          <p:nvPr>
            <p:ph type="sldNum" sz="quarter" idx="12"/>
          </p:nvPr>
        </p:nvSpPr>
        <p:spPr/>
        <p:txBody>
          <a:bodyPr/>
          <a:lstStyle/>
          <a:p>
            <a:pPr>
              <a:defRPr/>
            </a:pPr>
            <a:fld id="{CE1FE2A4-74F4-47C4-8584-9852550605CF}"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1989" name="内容占位符 2"/>
          <p:cNvSpPr>
            <a:spLocks noGrp="1"/>
          </p:cNvSpPr>
          <p:nvPr>
            <p:ph idx="1"/>
          </p:nvPr>
        </p:nvSpPr>
        <p:spPr>
          <a:xfrm>
            <a:off x="611560" y="1052736"/>
            <a:ext cx="9160396" cy="5449094"/>
          </a:xfrm>
        </p:spPr>
        <p:txBody>
          <a:bodyPr/>
          <a:lstStyle/>
          <a:p>
            <a:r>
              <a:rPr lang="en-US" altLang="zh-CN" sz="2000" dirty="0"/>
              <a:t>#</a:t>
            </a:r>
            <a:r>
              <a:rPr lang="en-US" altLang="zh-CN" sz="2000" dirty="0" err="1"/>
              <a:t>ifndef</a:t>
            </a:r>
            <a:r>
              <a:rPr lang="en-US" altLang="zh-CN" sz="2000" dirty="0"/>
              <a:t> ARRAY_H</a:t>
            </a:r>
          </a:p>
          <a:p>
            <a:r>
              <a:rPr lang="en-US" altLang="zh-CN" sz="2000" dirty="0"/>
              <a:t>#define ARRAY_H</a:t>
            </a:r>
          </a:p>
          <a:p>
            <a:r>
              <a:rPr lang="en-US" altLang="zh-CN" sz="2000" dirty="0"/>
              <a:t>#include &lt;</a:t>
            </a:r>
            <a:r>
              <a:rPr lang="en-US" altLang="zh-CN" sz="2000" dirty="0" err="1"/>
              <a:t>cassert</a:t>
            </a:r>
            <a:r>
              <a:rPr lang="en-US" altLang="zh-CN" sz="2000" dirty="0"/>
              <a:t>&gt;</a:t>
            </a:r>
          </a:p>
          <a:p>
            <a:endParaRPr lang="en-US" altLang="zh-CN" sz="2000" dirty="0"/>
          </a:p>
          <a:p>
            <a:r>
              <a:rPr lang="en-US" altLang="zh-CN" sz="2000" dirty="0"/>
              <a:t>template &lt;class T&gt;	//</a:t>
            </a:r>
            <a:r>
              <a:rPr lang="zh-CN" altLang="en-US" sz="2000" dirty="0"/>
              <a:t>数组类模板定义</a:t>
            </a:r>
          </a:p>
          <a:p>
            <a:r>
              <a:rPr lang="en-US" altLang="zh-CN" sz="2000" dirty="0"/>
              <a:t>class Array {</a:t>
            </a:r>
          </a:p>
          <a:p>
            <a:r>
              <a:rPr lang="en-US" altLang="zh-CN" sz="2000" dirty="0"/>
              <a:t>private:</a:t>
            </a:r>
          </a:p>
          <a:p>
            <a:r>
              <a:rPr lang="en-US" altLang="zh-CN" sz="2000" dirty="0"/>
              <a:t>	T* list;		//</a:t>
            </a:r>
            <a:r>
              <a:rPr lang="zh-CN" altLang="en-US" sz="2000" dirty="0"/>
              <a:t>用于存放动态分配的数组内存首地址</a:t>
            </a:r>
          </a:p>
          <a:p>
            <a:r>
              <a:rPr lang="zh-CN" altLang="en-US" sz="2000" dirty="0"/>
              <a:t>	</a:t>
            </a:r>
            <a:r>
              <a:rPr lang="en-US" altLang="zh-CN" sz="2000" dirty="0"/>
              <a:t>int size;		//</a:t>
            </a:r>
            <a:r>
              <a:rPr lang="zh-CN" altLang="en-US" sz="2000" dirty="0"/>
              <a:t>数组大小（元素个数）</a:t>
            </a:r>
          </a:p>
          <a:p>
            <a:r>
              <a:rPr lang="en-US" altLang="zh-CN" sz="2000" dirty="0"/>
              <a:t>public:</a:t>
            </a:r>
          </a:p>
          <a:p>
            <a:r>
              <a:rPr lang="en-US" altLang="zh-CN" sz="2000" dirty="0"/>
              <a:t>	Array(int </a:t>
            </a:r>
            <a:r>
              <a:rPr lang="en-US" altLang="zh-CN" sz="2000" dirty="0" err="1"/>
              <a:t>sz</a:t>
            </a:r>
            <a:r>
              <a:rPr lang="en-US" altLang="zh-CN" sz="2000" dirty="0"/>
              <a:t> = 50);		//</a:t>
            </a:r>
            <a:r>
              <a:rPr lang="zh-CN" altLang="en-US" sz="2000" dirty="0"/>
              <a:t>构造函数</a:t>
            </a:r>
          </a:p>
          <a:p>
            <a:r>
              <a:rPr lang="zh-CN" altLang="en-US" sz="2000" dirty="0"/>
              <a:t>	</a:t>
            </a:r>
            <a:r>
              <a:rPr lang="en-US" altLang="zh-CN" sz="2000" dirty="0"/>
              <a:t>Array(const Array&lt;T&gt; &amp;a);	//</a:t>
            </a:r>
            <a:r>
              <a:rPr lang="zh-CN" altLang="en-US" sz="2000" dirty="0"/>
              <a:t>复制构造函数</a:t>
            </a:r>
          </a:p>
          <a:p>
            <a:r>
              <a:rPr lang="zh-CN" altLang="en-US" sz="2000" dirty="0"/>
              <a:t>	</a:t>
            </a:r>
            <a:r>
              <a:rPr lang="en-US" altLang="zh-CN" sz="2000" dirty="0"/>
              <a:t>~Array();			//</a:t>
            </a:r>
            <a:r>
              <a:rPr lang="zh-CN" altLang="en-US" sz="2000" dirty="0"/>
              <a:t>析构函数</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endParaRPr kumimoji="1" lang="zh-CN" altLang="en-US" dirty="0">
              <a:solidFill>
                <a:srgbClr val="FFFF00"/>
              </a:solidFill>
            </a:endParaRPr>
          </a:p>
        </p:txBody>
      </p:sp>
      <p:sp>
        <p:nvSpPr>
          <p:cNvPr id="31749" name="内容占位符 2"/>
          <p:cNvSpPr>
            <a:spLocks noGrp="1"/>
          </p:cNvSpPr>
          <p:nvPr>
            <p:ph idx="1"/>
          </p:nvPr>
        </p:nvSpPr>
        <p:spPr>
          <a:xfrm>
            <a:off x="251520" y="1052736"/>
            <a:ext cx="9448428" cy="5521102"/>
          </a:xfrm>
        </p:spPr>
        <p:txBody>
          <a:bodyPr/>
          <a:lstStyle/>
          <a:p>
            <a:pPr marL="358775" indent="-250825">
              <a:defRPr/>
            </a:pPr>
            <a:r>
              <a:rPr lang="zh-CN" altLang="en-US" sz="1800" dirty="0"/>
              <a:t>	</a:t>
            </a:r>
            <a:r>
              <a:rPr lang="en-US" altLang="zh-CN" sz="1800" dirty="0"/>
              <a:t>Array&lt;T&gt; </a:t>
            </a:r>
            <a:r>
              <a:rPr lang="en-US" altLang="zh-CN" sz="1800" dirty="0">
                <a:solidFill>
                  <a:srgbClr val="C00000"/>
                </a:solidFill>
              </a:rPr>
              <a:t>&amp;</a:t>
            </a:r>
            <a:r>
              <a:rPr lang="en-US" altLang="zh-CN" sz="1800" dirty="0"/>
              <a:t> operator = (const Array&lt;T&gt; &amp;</a:t>
            </a:r>
            <a:r>
              <a:rPr lang="en-US" altLang="zh-CN" sz="1800" dirty="0" err="1"/>
              <a:t>rhs</a:t>
            </a:r>
            <a:r>
              <a:rPr lang="en-US" altLang="zh-CN" sz="1800" dirty="0"/>
              <a:t>); 	//</a:t>
            </a:r>
            <a:r>
              <a:rPr lang="zh-CN" altLang="en-US" sz="1800" dirty="0"/>
              <a:t>重载</a:t>
            </a:r>
            <a:r>
              <a:rPr lang="en-US" altLang="zh-CN" sz="1800" dirty="0"/>
              <a:t>"=“</a:t>
            </a:r>
          </a:p>
          <a:p>
            <a:pPr marL="358775" indent="-250825">
              <a:defRPr/>
            </a:pPr>
            <a:r>
              <a:rPr lang="en-US" altLang="zh-CN" sz="1800" dirty="0"/>
              <a:t>	T </a:t>
            </a:r>
            <a:r>
              <a:rPr lang="en-US" altLang="zh-CN" sz="1800" dirty="0">
                <a:solidFill>
                  <a:srgbClr val="C00000"/>
                </a:solidFill>
              </a:rPr>
              <a:t>&amp;</a:t>
            </a:r>
            <a:r>
              <a:rPr lang="en-US" altLang="zh-CN" sz="1800" dirty="0"/>
              <a:t> operator [] (int </a:t>
            </a:r>
            <a:r>
              <a:rPr lang="en-US" altLang="zh-CN" sz="1800" dirty="0" err="1"/>
              <a:t>i</a:t>
            </a:r>
            <a:r>
              <a:rPr lang="en-US" altLang="zh-CN" sz="1800" dirty="0"/>
              <a:t>);     //</a:t>
            </a:r>
            <a:r>
              <a:rPr lang="zh-CN" altLang="en-US" sz="1800" dirty="0"/>
              <a:t>重载</a:t>
            </a:r>
            <a:r>
              <a:rPr lang="en-US" altLang="zh-CN" sz="1800" dirty="0"/>
              <a:t>"[]”</a:t>
            </a:r>
          </a:p>
          <a:p>
            <a:pPr marL="358775" indent="-250825">
              <a:defRPr/>
            </a:pPr>
            <a:r>
              <a:rPr lang="en-US" altLang="zh-CN" sz="1800" dirty="0"/>
              <a:t>	const T </a:t>
            </a:r>
            <a:r>
              <a:rPr lang="en-US" altLang="zh-CN" sz="1800" dirty="0">
                <a:solidFill>
                  <a:srgbClr val="C00000"/>
                </a:solidFill>
              </a:rPr>
              <a:t>&amp;</a:t>
            </a:r>
            <a:r>
              <a:rPr lang="en-US" altLang="zh-CN" sz="1800" dirty="0"/>
              <a:t> operator [] (int </a:t>
            </a:r>
            <a:r>
              <a:rPr lang="en-US" altLang="zh-CN" sz="1800" dirty="0" err="1"/>
              <a:t>i</a:t>
            </a:r>
            <a:r>
              <a:rPr lang="en-US" altLang="zh-CN" sz="1800" dirty="0"/>
              <a:t>) const;	</a:t>
            </a:r>
            <a:r>
              <a:rPr lang="zh-CN" altLang="en-US" sz="1800" dirty="0"/>
              <a:t> </a:t>
            </a:r>
            <a:r>
              <a:rPr lang="en-US" altLang="zh-CN" sz="1800" dirty="0"/>
              <a:t>//</a:t>
            </a:r>
            <a:r>
              <a:rPr lang="zh-CN" altLang="en-US" sz="1800" dirty="0"/>
              <a:t>重载</a:t>
            </a:r>
            <a:r>
              <a:rPr lang="en-US" altLang="zh-CN" sz="1800" dirty="0"/>
              <a:t>"[]”</a:t>
            </a:r>
            <a:r>
              <a:rPr lang="zh-CN" altLang="en-US" sz="1800" dirty="0"/>
              <a:t>常函数</a:t>
            </a:r>
            <a:endParaRPr lang="en-US" altLang="zh-CN" sz="1800" dirty="0"/>
          </a:p>
          <a:p>
            <a:pPr marL="358775" indent="-250825">
              <a:defRPr/>
            </a:pPr>
            <a:r>
              <a:rPr lang="en-US" altLang="zh-CN" sz="1800" dirty="0"/>
              <a:t>	operator T * ();		//</a:t>
            </a:r>
            <a:r>
              <a:rPr lang="zh-CN" altLang="en-US" sz="1800" dirty="0"/>
              <a:t>重载到</a:t>
            </a:r>
            <a:r>
              <a:rPr lang="en-US" altLang="zh-CN" sz="1800" dirty="0"/>
              <a:t>T*</a:t>
            </a:r>
            <a:r>
              <a:rPr lang="zh-CN" altLang="en-US" sz="1800" dirty="0"/>
              <a:t>类型的转换</a:t>
            </a:r>
          </a:p>
          <a:p>
            <a:pPr marL="358775" indent="-250825">
              <a:defRPr/>
            </a:pPr>
            <a:r>
              <a:rPr lang="zh-CN" altLang="en-US" sz="1800" dirty="0"/>
              <a:t>	</a:t>
            </a:r>
            <a:r>
              <a:rPr lang="en-US" altLang="zh-CN" sz="1800" dirty="0"/>
              <a:t>operator const T * () const;</a:t>
            </a:r>
          </a:p>
          <a:p>
            <a:pPr marL="358775" indent="-250825">
              <a:defRPr/>
            </a:pPr>
            <a:r>
              <a:rPr lang="en-US" altLang="zh-CN" sz="1800" dirty="0"/>
              <a:t>	int getSize() const;		//</a:t>
            </a:r>
            <a:r>
              <a:rPr lang="zh-CN" altLang="en-US" sz="1800" dirty="0"/>
              <a:t>取数组的大小</a:t>
            </a:r>
          </a:p>
          <a:p>
            <a:pPr marL="358775" indent="-250825">
              <a:defRPr/>
            </a:pPr>
            <a:r>
              <a:rPr lang="zh-CN" altLang="en-US" sz="1800" dirty="0"/>
              <a:t>	</a:t>
            </a:r>
            <a:r>
              <a:rPr lang="en-US" altLang="zh-CN" sz="1800" dirty="0"/>
              <a:t>void resize(int </a:t>
            </a:r>
            <a:r>
              <a:rPr lang="en-US" altLang="zh-CN" sz="1800" dirty="0" err="1"/>
              <a:t>sz</a:t>
            </a:r>
            <a:r>
              <a:rPr lang="en-US" altLang="zh-CN" sz="1800" dirty="0"/>
              <a:t>);		//</a:t>
            </a:r>
            <a:r>
              <a:rPr lang="zh-CN" altLang="en-US" sz="1800" dirty="0"/>
              <a:t>修改数组的大小</a:t>
            </a:r>
          </a:p>
          <a:p>
            <a:pPr marL="358775" indent="-250825">
              <a:defRPr/>
            </a:pPr>
            <a:r>
              <a:rPr lang="en-US" altLang="zh-CN" sz="1800" dirty="0"/>
              <a:t>};</a:t>
            </a:r>
          </a:p>
          <a:p>
            <a:pPr marL="358775" indent="-250825">
              <a:defRPr/>
            </a:pPr>
            <a:endParaRPr lang="en-US" altLang="zh-CN" sz="1800" dirty="0"/>
          </a:p>
          <a:p>
            <a:pPr>
              <a:defRPr/>
            </a:pPr>
            <a:r>
              <a:rPr lang="en-US" altLang="zh-CN" sz="1800" dirty="0"/>
              <a:t>template &lt;class T&gt; Array&lt;T&gt;::Array(int </a:t>
            </a:r>
            <a:r>
              <a:rPr lang="en-US" altLang="zh-CN" sz="1800" dirty="0" err="1"/>
              <a:t>sz</a:t>
            </a:r>
            <a:r>
              <a:rPr lang="en-US" altLang="zh-CN" sz="1800" dirty="0"/>
              <a:t>) {//</a:t>
            </a:r>
            <a:r>
              <a:rPr lang="zh-CN" altLang="en-US" sz="1800" dirty="0"/>
              <a:t>构造函数</a:t>
            </a:r>
            <a:endParaRPr lang="en-US" altLang="zh-CN" sz="1800" dirty="0"/>
          </a:p>
          <a:p>
            <a:pPr>
              <a:defRPr/>
            </a:pPr>
            <a:r>
              <a:rPr lang="en-US" altLang="zh-CN" sz="1800" dirty="0"/>
              <a:t>	assert(</a:t>
            </a:r>
            <a:r>
              <a:rPr lang="en-US" altLang="zh-CN" sz="1800" dirty="0" err="1"/>
              <a:t>sz</a:t>
            </a:r>
            <a:r>
              <a:rPr lang="en-US" altLang="zh-CN" sz="1800" dirty="0"/>
              <a:t> &gt;= 0);//</a:t>
            </a:r>
            <a:r>
              <a:rPr lang="en-US" altLang="zh-CN" sz="1800" dirty="0" err="1"/>
              <a:t>sz</a:t>
            </a:r>
            <a:r>
              <a:rPr lang="zh-CN" altLang="en-US" sz="1800" dirty="0"/>
              <a:t>为数组大小（元素个数），应当非负</a:t>
            </a:r>
          </a:p>
          <a:p>
            <a:pPr>
              <a:defRPr/>
            </a:pPr>
            <a:r>
              <a:rPr lang="zh-CN" altLang="en-US" sz="1800" dirty="0"/>
              <a:t>	</a:t>
            </a:r>
            <a:r>
              <a:rPr lang="en-US" altLang="zh-CN" sz="1800" dirty="0"/>
              <a:t>size = </a:t>
            </a:r>
            <a:r>
              <a:rPr lang="en-US" altLang="zh-CN" sz="1800" dirty="0" err="1"/>
              <a:t>sz</a:t>
            </a:r>
            <a:r>
              <a:rPr lang="en-US" altLang="zh-CN" sz="1800" dirty="0"/>
              <a:t>;	// </a:t>
            </a:r>
            <a:r>
              <a:rPr lang="zh-CN" altLang="en-US" sz="1800" dirty="0"/>
              <a:t>将元素个数赋值给变量</a:t>
            </a:r>
            <a:r>
              <a:rPr lang="en-US" altLang="zh-CN" sz="1800" dirty="0"/>
              <a:t>size</a:t>
            </a:r>
          </a:p>
          <a:p>
            <a:pPr>
              <a:defRPr/>
            </a:pPr>
            <a:r>
              <a:rPr lang="en-US" altLang="zh-CN" sz="1800" dirty="0"/>
              <a:t>	list = new T [size];	//</a:t>
            </a:r>
            <a:r>
              <a:rPr lang="zh-CN" altLang="en-US" sz="1800" dirty="0"/>
              <a:t>动态分配</a:t>
            </a:r>
            <a:r>
              <a:rPr lang="en-US" altLang="zh-CN" sz="1800" dirty="0"/>
              <a:t>size</a:t>
            </a:r>
            <a:r>
              <a:rPr lang="zh-CN" altLang="en-US" sz="1800" dirty="0"/>
              <a:t>个</a:t>
            </a:r>
            <a:r>
              <a:rPr lang="en-US" altLang="zh-CN" sz="1800" dirty="0"/>
              <a:t>T</a:t>
            </a:r>
            <a:r>
              <a:rPr lang="zh-CN" altLang="en-US" sz="1800" dirty="0"/>
              <a:t>类型的元素空间</a:t>
            </a:r>
          </a:p>
          <a:p>
            <a:pPr>
              <a:defRPr/>
            </a:pPr>
            <a:r>
              <a:rPr lang="en-US" altLang="zh-CN" sz="1800" dirty="0"/>
              <a:t>}</a:t>
            </a:r>
          </a:p>
          <a:p>
            <a:pPr>
              <a:defRPr/>
            </a:pPr>
            <a:r>
              <a:rPr lang="en-US" altLang="zh-CN" sz="1800" dirty="0"/>
              <a:t>template &lt;class T&gt; Array&lt;T&gt;::~Array() { //</a:t>
            </a:r>
            <a:r>
              <a:rPr lang="zh-CN" altLang="en-US" sz="1800" dirty="0"/>
              <a:t>析构函数</a:t>
            </a:r>
            <a:endParaRPr lang="en-US" altLang="zh-CN" sz="1800" dirty="0"/>
          </a:p>
          <a:p>
            <a:pPr>
              <a:defRPr/>
            </a:pPr>
            <a:r>
              <a:rPr lang="en-US" altLang="zh-CN" sz="1800" dirty="0"/>
              <a:t>	delete [] list;</a:t>
            </a:r>
          </a:p>
          <a:p>
            <a:pPr>
              <a:defRPr/>
            </a:pPr>
            <a:r>
              <a:rPr lang="en-US" altLang="zh-CN" sz="1800" dirty="0"/>
              <a:t>}</a:t>
            </a:r>
          </a:p>
          <a:p>
            <a:pPr>
              <a:defRPr/>
            </a:pPr>
            <a:endParaRPr lang="en-US" altLang="zh-CN" sz="1800" dirty="0"/>
          </a:p>
          <a:p>
            <a:pPr marL="358775" indent="-250825">
              <a:defRPr/>
            </a:pPr>
            <a:endParaRPr lang="en-US" altLang="zh-CN" sz="1800" dirty="0"/>
          </a:p>
        </p:txBody>
      </p:sp>
      <p:sp>
        <p:nvSpPr>
          <p:cNvPr id="3" name="椭圆形标注 1">
            <a:hlinkClick r:id="rId3" action="ppaction://hlinksldjump"/>
            <a:extLst>
              <a:ext uri="{FF2B5EF4-FFF2-40B4-BE49-F238E27FC236}">
                <a16:creationId xmlns:a16="http://schemas.microsoft.com/office/drawing/2014/main" id="{A8B6B068-1DCD-40EF-2D07-01F2A6F9F706}"/>
              </a:ext>
            </a:extLst>
          </p:cNvPr>
          <p:cNvSpPr/>
          <p:nvPr/>
        </p:nvSpPr>
        <p:spPr>
          <a:xfrm>
            <a:off x="6372200" y="2276872"/>
            <a:ext cx="2077769" cy="936104"/>
          </a:xfrm>
          <a:prstGeom prst="wedgeEllipseCallout">
            <a:avLst>
              <a:gd name="adj1" fmla="val -73676"/>
              <a:gd name="adj2" fmla="val -537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为什么要常成员函数</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383" y="836712"/>
            <a:ext cx="7772400" cy="1362075"/>
          </a:xfrm>
        </p:spPr>
        <p:txBody>
          <a:bodyPr/>
          <a:lstStyle/>
          <a:p>
            <a:r>
              <a:rPr lang="zh-CN" altLang="en-US" dirty="0"/>
              <a:t>函数模板</a:t>
            </a:r>
          </a:p>
        </p:txBody>
      </p:sp>
      <p:sp>
        <p:nvSpPr>
          <p:cNvPr id="3" name="文本占位符 2"/>
          <p:cNvSpPr>
            <a:spLocks noGrp="1"/>
          </p:cNvSpPr>
          <p:nvPr>
            <p:ph type="body" idx="1"/>
          </p:nvPr>
        </p:nvSpPr>
        <p:spPr>
          <a:xfrm>
            <a:off x="323528" y="2415210"/>
            <a:ext cx="8720179" cy="2006128"/>
          </a:xfrm>
        </p:spPr>
        <p:txBody>
          <a:bodyPr/>
          <a:lstStyle/>
          <a:p>
            <a:pPr>
              <a:lnSpc>
                <a:spcPct val="150000"/>
              </a:lnSpc>
            </a:pPr>
            <a:r>
              <a:rPr lang="zh-CN" altLang="en-US" sz="2400" dirty="0"/>
              <a:t>思考：如果重载的函数，其解决问题的逻辑是一致的、函数体语句相同，只是处理的数据类型不同，那么写多个相同的函数体，是重复劳动，而且还可能因为代码的冗余造成不一致性。</a:t>
            </a:r>
          </a:p>
          <a:p>
            <a:pPr>
              <a:lnSpc>
                <a:spcPct val="150000"/>
              </a:lnSpc>
            </a:pPr>
            <a:r>
              <a:rPr lang="zh-CN" altLang="en-US" sz="2400" dirty="0"/>
              <a:t>解决：使用模板</a:t>
            </a:r>
          </a:p>
        </p:txBody>
      </p:sp>
      <p:sp>
        <p:nvSpPr>
          <p:cNvPr id="5" name="灯片编号占位符 4">
            <a:extLst>
              <a:ext uri="{FF2B5EF4-FFF2-40B4-BE49-F238E27FC236}">
                <a16:creationId xmlns:a16="http://schemas.microsoft.com/office/drawing/2014/main" id="{9375818A-3345-4891-AEE0-86362EA50BED}"/>
              </a:ext>
            </a:extLst>
          </p:cNvPr>
          <p:cNvSpPr>
            <a:spLocks noGrp="1"/>
          </p:cNvSpPr>
          <p:nvPr>
            <p:ph type="sldNum" sz="quarter" idx="12"/>
          </p:nvPr>
        </p:nvSpPr>
        <p:spPr/>
        <p:txBody>
          <a:bodyPr/>
          <a:lstStyle/>
          <a:p>
            <a:pPr>
              <a:defRPr/>
            </a:pPr>
            <a:fld id="{43DBC970-2AB4-4F66-9048-09903CE5118A}" type="slidenum">
              <a:rPr lang="en-US" altLang="zh-CN" smtClean="0"/>
              <a:pPr>
                <a:defRPr/>
              </a:pPr>
              <a:t>3</a:t>
            </a:fld>
            <a:endParaRPr lang="en-US" altLang="zh-CN"/>
          </a:p>
        </p:txBody>
      </p:sp>
    </p:spTree>
    <p:extLst>
      <p:ext uri="{BB962C8B-B14F-4D97-AF65-F5344CB8AC3E}">
        <p14:creationId xmlns:p14="http://schemas.microsoft.com/office/powerpoint/2010/main" val="691629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6083" name="内容占位符 2"/>
          <p:cNvSpPr>
            <a:spLocks noGrp="1"/>
          </p:cNvSpPr>
          <p:nvPr>
            <p:ph idx="1"/>
          </p:nvPr>
        </p:nvSpPr>
        <p:spPr>
          <a:xfrm>
            <a:off x="0" y="980729"/>
            <a:ext cx="10059988" cy="2276135"/>
          </a:xfrm>
        </p:spPr>
        <p:txBody>
          <a:bodyPr/>
          <a:lstStyle/>
          <a:p>
            <a:pPr>
              <a:buNone/>
            </a:pPr>
            <a:r>
              <a:rPr lang="en-US" altLang="zh-CN" sz="1800" dirty="0"/>
              <a:t>template &lt;class T&gt; </a:t>
            </a:r>
          </a:p>
          <a:p>
            <a:pPr>
              <a:buNone/>
            </a:pPr>
            <a:r>
              <a:rPr lang="en-US" altLang="zh-CN" sz="1800" dirty="0"/>
              <a:t>Array&lt;T&gt;::Array(const Array&lt;T&gt; &amp;a) {    //</a:t>
            </a:r>
            <a:r>
              <a:rPr lang="zh-CN" altLang="en-US" sz="1800" dirty="0"/>
              <a:t>复制构造函数</a:t>
            </a:r>
          </a:p>
          <a:p>
            <a:pPr>
              <a:buFont typeface="Georgia" panose="02040502050405020303" pitchFamily="18" charset="0"/>
              <a:buNone/>
            </a:pPr>
            <a:r>
              <a:rPr lang="zh-CN" altLang="en-US" sz="1800" dirty="0"/>
              <a:t>	</a:t>
            </a:r>
            <a:r>
              <a:rPr lang="en-US" altLang="zh-CN" sz="1800" dirty="0"/>
              <a:t>size = </a:t>
            </a:r>
            <a:r>
              <a:rPr lang="en-US" altLang="zh-CN" sz="1800" dirty="0" err="1"/>
              <a:t>a.size</a:t>
            </a:r>
            <a:r>
              <a:rPr lang="en-US" altLang="zh-CN" sz="1800" dirty="0"/>
              <a:t>;     //</a:t>
            </a:r>
            <a:r>
              <a:rPr lang="zh-CN" altLang="en-US" sz="1800" dirty="0"/>
              <a:t>从对象</a:t>
            </a:r>
            <a:r>
              <a:rPr lang="en-US" altLang="zh-CN" sz="1800" dirty="0"/>
              <a:t>x</a:t>
            </a:r>
            <a:r>
              <a:rPr lang="zh-CN" altLang="en-US" sz="1800" dirty="0"/>
              <a:t>取得数组大小，并赋值给当前对象的成员</a:t>
            </a:r>
            <a:endParaRPr lang="en-US" altLang="zh-CN" sz="1800" dirty="0"/>
          </a:p>
          <a:p>
            <a:pPr>
              <a:buFont typeface="Georgia" panose="02040502050405020303" pitchFamily="18" charset="0"/>
              <a:buNone/>
            </a:pPr>
            <a:r>
              <a:rPr lang="zh-CN" altLang="en-US" sz="1800" dirty="0"/>
              <a:t>	</a:t>
            </a:r>
            <a:r>
              <a:rPr lang="en-US" altLang="zh-CN" sz="1800" dirty="0"/>
              <a:t>list = new T[size];	// </a:t>
            </a:r>
            <a:r>
              <a:rPr lang="zh-CN" altLang="en-US" sz="1800" dirty="0"/>
              <a:t>动态分配</a:t>
            </a:r>
            <a:r>
              <a:rPr lang="en-US" altLang="zh-CN" sz="1800" dirty="0"/>
              <a:t>n</a:t>
            </a:r>
            <a:r>
              <a:rPr lang="zh-CN" altLang="en-US" sz="1800" dirty="0"/>
              <a:t>个</a:t>
            </a:r>
            <a:r>
              <a:rPr lang="en-US" altLang="zh-CN" sz="1800" dirty="0"/>
              <a:t>T</a:t>
            </a:r>
            <a:r>
              <a:rPr lang="zh-CN" altLang="en-US" sz="1800" dirty="0"/>
              <a:t>类型的元素空间</a:t>
            </a:r>
          </a:p>
          <a:p>
            <a:pPr>
              <a:buFont typeface="Georgia" panose="02040502050405020303" pitchFamily="18" charset="0"/>
              <a:buNone/>
            </a:pPr>
            <a:r>
              <a:rPr lang="zh-CN" altLang="en-US" sz="1800" dirty="0"/>
              <a:t>	</a:t>
            </a:r>
            <a:r>
              <a:rPr lang="en-US" altLang="zh-CN" sz="1800" dirty="0"/>
              <a:t>for (int </a:t>
            </a:r>
            <a:r>
              <a:rPr lang="en-US" altLang="zh-CN" sz="1800" dirty="0" err="1"/>
              <a:t>i</a:t>
            </a:r>
            <a:r>
              <a:rPr lang="en-US" altLang="zh-CN" sz="1800" dirty="0"/>
              <a:t> = 0; </a:t>
            </a:r>
            <a:r>
              <a:rPr lang="en-US" altLang="zh-CN" sz="1800" dirty="0" err="1"/>
              <a:t>i</a:t>
            </a:r>
            <a:r>
              <a:rPr lang="en-US" altLang="zh-CN" sz="1800" dirty="0"/>
              <a:t> &lt; size; </a:t>
            </a:r>
            <a:r>
              <a:rPr lang="en-US" altLang="zh-CN" sz="1800" dirty="0" err="1"/>
              <a:t>i</a:t>
            </a:r>
            <a:r>
              <a:rPr lang="en-US" altLang="zh-CN" sz="1800" dirty="0"/>
              <a:t>++)     //</a:t>
            </a:r>
            <a:r>
              <a:rPr lang="zh-CN" altLang="en-US" sz="1800" dirty="0"/>
              <a:t>从对象</a:t>
            </a:r>
            <a:r>
              <a:rPr lang="en-US" altLang="zh-CN" sz="1800" dirty="0"/>
              <a:t>X</a:t>
            </a:r>
            <a:r>
              <a:rPr lang="zh-CN" altLang="en-US" sz="1800" dirty="0"/>
              <a:t>复制数组元素到本对象 </a:t>
            </a:r>
            <a:endParaRPr lang="en-US" altLang="zh-CN" sz="1800" dirty="0"/>
          </a:p>
          <a:p>
            <a:pPr>
              <a:buFont typeface="Georgia" panose="02040502050405020303" pitchFamily="18" charset="0"/>
              <a:buNone/>
            </a:pPr>
            <a:r>
              <a:rPr lang="en-US" altLang="zh-CN" sz="1800" dirty="0"/>
              <a:t>		list[</a:t>
            </a:r>
            <a:r>
              <a:rPr lang="en-US" altLang="zh-CN" sz="1800" dirty="0" err="1"/>
              <a:t>i</a:t>
            </a:r>
            <a:r>
              <a:rPr lang="en-US" altLang="zh-CN" sz="1800" dirty="0"/>
              <a:t>] = </a:t>
            </a:r>
            <a:r>
              <a:rPr lang="en-US" altLang="zh-CN" sz="1800" dirty="0" err="1"/>
              <a:t>a.list</a:t>
            </a:r>
            <a:r>
              <a:rPr lang="en-US" altLang="zh-CN" sz="1800" dirty="0"/>
              <a:t>[</a:t>
            </a:r>
            <a:r>
              <a:rPr lang="en-US" altLang="zh-CN" sz="1800" dirty="0" err="1"/>
              <a:t>i</a:t>
            </a:r>
            <a:r>
              <a:rPr lang="en-US" altLang="zh-CN" sz="1800" dirty="0"/>
              <a:t>];</a:t>
            </a:r>
          </a:p>
          <a:p>
            <a:pPr>
              <a:buFont typeface="Georgia" panose="02040502050405020303" pitchFamily="18" charset="0"/>
              <a:buNone/>
            </a:pPr>
            <a:r>
              <a:rPr lang="en-US" altLang="zh-CN" sz="1800" dirty="0"/>
              <a:t>}</a:t>
            </a:r>
          </a:p>
        </p:txBody>
      </p:sp>
      <p:grpSp>
        <p:nvGrpSpPr>
          <p:cNvPr id="2" name="组合 1"/>
          <p:cNvGrpSpPr/>
          <p:nvPr/>
        </p:nvGrpSpPr>
        <p:grpSpPr>
          <a:xfrm>
            <a:off x="634313" y="2780928"/>
            <a:ext cx="8509688" cy="2701529"/>
            <a:chOff x="1566028" y="3211260"/>
            <a:chExt cx="8915935" cy="2701529"/>
          </a:xfrm>
        </p:grpSpPr>
        <p:sp>
          <p:nvSpPr>
            <p:cNvPr id="7" name="Text Box 1030"/>
            <p:cNvSpPr txBox="1">
              <a:spLocks noChangeArrowheads="1"/>
            </p:cNvSpPr>
            <p:nvPr/>
          </p:nvSpPr>
          <p:spPr bwMode="auto">
            <a:xfrm>
              <a:off x="1831609" y="4044953"/>
              <a:ext cx="950053" cy="694951"/>
            </a:xfrm>
            <a:prstGeom prst="rect">
              <a:avLst/>
            </a:prstGeom>
            <a:noFill/>
            <a:ln w="9525">
              <a:solidFill>
                <a:schemeClr val="accent3">
                  <a:lumMod val="75000"/>
                </a:schemeClr>
              </a:solidFill>
              <a:miter lim="800000"/>
              <a:headEnd/>
              <a:tailEnd/>
            </a:ln>
          </p:spPr>
          <p:txBody>
            <a:bodyPr lIns="0" rIns="0"/>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list</a:t>
              </a:r>
            </a:p>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size</a:t>
              </a:r>
            </a:p>
          </p:txBody>
        </p:sp>
        <p:sp>
          <p:nvSpPr>
            <p:cNvPr id="8" name="Text Box 1031"/>
            <p:cNvSpPr txBox="1">
              <a:spLocks noChangeArrowheads="1"/>
            </p:cNvSpPr>
            <p:nvPr/>
          </p:nvSpPr>
          <p:spPr bwMode="auto">
            <a:xfrm>
              <a:off x="1566028" y="4002835"/>
              <a:ext cx="353389" cy="20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dirty="0">
                  <a:latin typeface="微软雅黑" panose="020B0503020204020204" pitchFamily="34" charset="-122"/>
                  <a:ea typeface="微软雅黑" panose="020B0503020204020204" pitchFamily="34" charset="-122"/>
                </a:rPr>
                <a:t>a</a:t>
              </a:r>
            </a:p>
          </p:txBody>
        </p:sp>
        <p:grpSp>
          <p:nvGrpSpPr>
            <p:cNvPr id="9" name="Group 1032"/>
            <p:cNvGrpSpPr>
              <a:grpSpLocks/>
            </p:cNvGrpSpPr>
            <p:nvPr/>
          </p:nvGrpSpPr>
          <p:grpSpPr bwMode="auto">
            <a:xfrm>
              <a:off x="3754761" y="4238202"/>
              <a:ext cx="1546716" cy="1026942"/>
              <a:chOff x="3915" y="8565"/>
              <a:chExt cx="420" cy="2385"/>
            </a:xfrm>
          </p:grpSpPr>
          <p:sp>
            <p:nvSpPr>
              <p:cNvPr id="46" name="Rectangle 1033"/>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7" name="Line 1034"/>
              <p:cNvSpPr>
                <a:spLocks noChangeShapeType="1"/>
              </p:cNvSpPr>
              <p:nvPr/>
            </p:nvSpPr>
            <p:spPr bwMode="auto">
              <a:xfrm>
                <a:off x="3915" y="880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8" name="Line 1035"/>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9" name="Line 1036"/>
              <p:cNvSpPr>
                <a:spLocks noChangeShapeType="1"/>
              </p:cNvSpPr>
              <p:nvPr/>
            </p:nvSpPr>
            <p:spPr bwMode="auto">
              <a:xfrm>
                <a:off x="3915" y="92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0" name="Line 1037"/>
              <p:cNvSpPr>
                <a:spLocks noChangeShapeType="1"/>
              </p:cNvSpPr>
              <p:nvPr/>
            </p:nvSpPr>
            <p:spPr bwMode="auto">
              <a:xfrm>
                <a:off x="3915" y="9528"/>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1" name="Line 1038"/>
              <p:cNvSpPr>
                <a:spLocks noChangeShapeType="1"/>
              </p:cNvSpPr>
              <p:nvPr/>
            </p:nvSpPr>
            <p:spPr bwMode="auto">
              <a:xfrm>
                <a:off x="3915" y="976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2" name="Line 1039"/>
              <p:cNvSpPr>
                <a:spLocks noChangeShapeType="1"/>
              </p:cNvSpPr>
              <p:nvPr/>
            </p:nvSpPr>
            <p:spPr bwMode="auto">
              <a:xfrm>
                <a:off x="3915" y="100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3" name="Line 1040"/>
              <p:cNvSpPr>
                <a:spLocks noChangeShapeType="1"/>
              </p:cNvSpPr>
              <p:nvPr/>
            </p:nvSpPr>
            <p:spPr bwMode="auto">
              <a:xfrm>
                <a:off x="3915" y="1024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4" name="Line 1041"/>
              <p:cNvSpPr>
                <a:spLocks noChangeShapeType="1"/>
              </p:cNvSpPr>
              <p:nvPr/>
            </p:nvSpPr>
            <p:spPr bwMode="auto">
              <a:xfrm>
                <a:off x="3915" y="1048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5" name="Line 1042"/>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1" name="Text Box 1043"/>
            <p:cNvSpPr txBox="1">
              <a:spLocks noChangeArrowheads="1"/>
            </p:cNvSpPr>
            <p:nvPr/>
          </p:nvSpPr>
          <p:spPr bwMode="auto">
            <a:xfrm>
              <a:off x="3958097" y="4444451"/>
              <a:ext cx="1659391" cy="56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12" name="Line 1044"/>
            <p:cNvSpPr>
              <a:spLocks noChangeShapeType="1"/>
            </p:cNvSpPr>
            <p:nvPr/>
          </p:nvSpPr>
          <p:spPr bwMode="auto">
            <a:xfrm flipV="1">
              <a:off x="2273051" y="4255544"/>
              <a:ext cx="1481710"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3" name="Text Box 1045"/>
            <p:cNvSpPr txBox="1">
              <a:spLocks noChangeArrowheads="1"/>
            </p:cNvSpPr>
            <p:nvPr/>
          </p:nvSpPr>
          <p:spPr bwMode="auto">
            <a:xfrm>
              <a:off x="2447536" y="5530646"/>
              <a:ext cx="2389216"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dirty="0">
                  <a:latin typeface="微软雅黑" panose="020B0503020204020204" pitchFamily="34" charset="-122"/>
                  <a:ea typeface="微软雅黑" panose="020B0503020204020204" pitchFamily="34" charset="-122"/>
                </a:rPr>
                <a:t>复制前</a:t>
              </a:r>
            </a:p>
          </p:txBody>
        </p:sp>
        <p:sp>
          <p:nvSpPr>
            <p:cNvPr id="14" name="Text Box 1047"/>
            <p:cNvSpPr txBox="1">
              <a:spLocks noChangeArrowheads="1"/>
            </p:cNvSpPr>
            <p:nvPr/>
          </p:nvSpPr>
          <p:spPr bwMode="auto">
            <a:xfrm>
              <a:off x="6656145" y="3254617"/>
              <a:ext cx="952613" cy="694951"/>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15" name="Text Box 1048"/>
            <p:cNvSpPr txBox="1">
              <a:spLocks noChangeArrowheads="1"/>
            </p:cNvSpPr>
            <p:nvPr/>
          </p:nvSpPr>
          <p:spPr bwMode="auto">
            <a:xfrm>
              <a:off x="6169595" y="3211260"/>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a</a:t>
              </a:r>
            </a:p>
          </p:txBody>
        </p:sp>
        <p:grpSp>
          <p:nvGrpSpPr>
            <p:cNvPr id="16" name="Group 1049"/>
            <p:cNvGrpSpPr>
              <a:grpSpLocks/>
            </p:cNvGrpSpPr>
            <p:nvPr/>
          </p:nvGrpSpPr>
          <p:grpSpPr bwMode="auto">
            <a:xfrm>
              <a:off x="8579297" y="3446626"/>
              <a:ext cx="1549277" cy="1015793"/>
              <a:chOff x="3915" y="8565"/>
              <a:chExt cx="420" cy="2385"/>
            </a:xfrm>
          </p:grpSpPr>
          <p:sp>
            <p:nvSpPr>
              <p:cNvPr id="36" name="Rectangle 1050"/>
              <p:cNvSpPr>
                <a:spLocks noChangeArrowheads="1"/>
              </p:cNvSpPr>
              <p:nvPr/>
            </p:nvSpPr>
            <p:spPr bwMode="auto">
              <a:xfrm>
                <a:off x="3915" y="8564"/>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7" name="Line 1051"/>
              <p:cNvSpPr>
                <a:spLocks noChangeShapeType="1"/>
              </p:cNvSpPr>
              <p:nvPr/>
            </p:nvSpPr>
            <p:spPr bwMode="auto">
              <a:xfrm>
                <a:off x="3915" y="88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8" name="Line 1052"/>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9" name="Line 1053"/>
              <p:cNvSpPr>
                <a:spLocks noChangeShapeType="1"/>
              </p:cNvSpPr>
              <p:nvPr/>
            </p:nvSpPr>
            <p:spPr bwMode="auto">
              <a:xfrm>
                <a:off x="3915" y="928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0" name="Line 1054"/>
              <p:cNvSpPr>
                <a:spLocks noChangeShapeType="1"/>
              </p:cNvSpPr>
              <p:nvPr/>
            </p:nvSpPr>
            <p:spPr bwMode="auto">
              <a:xfrm>
                <a:off x="3915" y="95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1" name="Line 1055"/>
              <p:cNvSpPr>
                <a:spLocks noChangeShapeType="1"/>
              </p:cNvSpPr>
              <p:nvPr/>
            </p:nvSpPr>
            <p:spPr bwMode="auto">
              <a:xfrm>
                <a:off x="3915" y="976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2" name="Line 1056"/>
              <p:cNvSpPr>
                <a:spLocks noChangeShapeType="1"/>
              </p:cNvSpPr>
              <p:nvPr/>
            </p:nvSpPr>
            <p:spPr bwMode="auto">
              <a:xfrm>
                <a:off x="3915" y="1000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3" name="Line 1057"/>
              <p:cNvSpPr>
                <a:spLocks noChangeShapeType="1"/>
              </p:cNvSpPr>
              <p:nvPr/>
            </p:nvSpPr>
            <p:spPr bwMode="auto">
              <a:xfrm>
                <a:off x="3915" y="102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4" name="Line 1058"/>
              <p:cNvSpPr>
                <a:spLocks noChangeShapeType="1"/>
              </p:cNvSpPr>
              <p:nvPr/>
            </p:nvSpPr>
            <p:spPr bwMode="auto">
              <a:xfrm>
                <a:off x="3915" y="104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5" name="Line 1059"/>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7" name="Text Box 1060"/>
            <p:cNvSpPr txBox="1">
              <a:spLocks noChangeArrowheads="1"/>
            </p:cNvSpPr>
            <p:nvPr/>
          </p:nvSpPr>
          <p:spPr bwMode="auto">
            <a:xfrm>
              <a:off x="8743095" y="3705051"/>
              <a:ext cx="1659391" cy="62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18" name="Line 1061"/>
            <p:cNvSpPr>
              <a:spLocks noChangeShapeType="1"/>
            </p:cNvSpPr>
            <p:nvPr/>
          </p:nvSpPr>
          <p:spPr bwMode="auto">
            <a:xfrm>
              <a:off x="7169595" y="3457775"/>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Text Box 1062"/>
            <p:cNvSpPr txBox="1">
              <a:spLocks noChangeArrowheads="1"/>
            </p:cNvSpPr>
            <p:nvPr/>
          </p:nvSpPr>
          <p:spPr bwMode="auto">
            <a:xfrm>
              <a:off x="6169595" y="5527731"/>
              <a:ext cx="2386655"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dirty="0">
                  <a:latin typeface="微软雅黑" panose="020B0503020204020204" pitchFamily="34" charset="-122"/>
                  <a:ea typeface="微软雅黑" panose="020B0503020204020204" pitchFamily="34" charset="-122"/>
                </a:rPr>
                <a:t>复制后</a:t>
              </a:r>
            </a:p>
          </p:txBody>
        </p:sp>
        <p:sp>
          <p:nvSpPr>
            <p:cNvPr id="20" name="Text Box 1064"/>
            <p:cNvSpPr txBox="1">
              <a:spLocks noChangeArrowheads="1"/>
            </p:cNvSpPr>
            <p:nvPr/>
          </p:nvSpPr>
          <p:spPr bwMode="auto">
            <a:xfrm>
              <a:off x="6656145" y="4537984"/>
              <a:ext cx="952613" cy="693712"/>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21" name="Text Box 1065"/>
            <p:cNvSpPr txBox="1">
              <a:spLocks noChangeArrowheads="1"/>
            </p:cNvSpPr>
            <p:nvPr/>
          </p:nvSpPr>
          <p:spPr bwMode="auto">
            <a:xfrm>
              <a:off x="6169595" y="4494627"/>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b</a:t>
              </a:r>
            </a:p>
          </p:txBody>
        </p:sp>
        <p:grpSp>
          <p:nvGrpSpPr>
            <p:cNvPr id="22" name="Group 1067"/>
            <p:cNvGrpSpPr>
              <a:grpSpLocks/>
            </p:cNvGrpSpPr>
            <p:nvPr/>
          </p:nvGrpSpPr>
          <p:grpSpPr bwMode="auto">
            <a:xfrm>
              <a:off x="8579297" y="4751053"/>
              <a:ext cx="1549277" cy="1015793"/>
              <a:chOff x="3915" y="8565"/>
              <a:chExt cx="420" cy="2385"/>
            </a:xfrm>
          </p:grpSpPr>
          <p:sp>
            <p:nvSpPr>
              <p:cNvPr id="26" name="Rectangle 1068"/>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7" name="Line 1069"/>
              <p:cNvSpPr>
                <a:spLocks noChangeShapeType="1"/>
              </p:cNvSpPr>
              <p:nvPr/>
            </p:nvSpPr>
            <p:spPr bwMode="auto">
              <a:xfrm>
                <a:off x="3915" y="88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8" name="Line 1070"/>
              <p:cNvSpPr>
                <a:spLocks noChangeShapeType="1"/>
              </p:cNvSpPr>
              <p:nvPr/>
            </p:nvSpPr>
            <p:spPr bwMode="auto">
              <a:xfrm>
                <a:off x="3915" y="90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9" name="Line 1071"/>
              <p:cNvSpPr>
                <a:spLocks noChangeShapeType="1"/>
              </p:cNvSpPr>
              <p:nvPr/>
            </p:nvSpPr>
            <p:spPr bwMode="auto">
              <a:xfrm>
                <a:off x="3915" y="92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0" name="Line 1072"/>
              <p:cNvSpPr>
                <a:spLocks noChangeShapeType="1"/>
              </p:cNvSpPr>
              <p:nvPr/>
            </p:nvSpPr>
            <p:spPr bwMode="auto">
              <a:xfrm>
                <a:off x="3915" y="95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1" name="Line 1073"/>
              <p:cNvSpPr>
                <a:spLocks noChangeShapeType="1"/>
              </p:cNvSpPr>
              <p:nvPr/>
            </p:nvSpPr>
            <p:spPr bwMode="auto">
              <a:xfrm>
                <a:off x="3915" y="976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2" name="Line 1074"/>
              <p:cNvSpPr>
                <a:spLocks noChangeShapeType="1"/>
              </p:cNvSpPr>
              <p:nvPr/>
            </p:nvSpPr>
            <p:spPr bwMode="auto">
              <a:xfrm>
                <a:off x="3915" y="1000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3" name="Line 1075"/>
              <p:cNvSpPr>
                <a:spLocks noChangeShapeType="1"/>
              </p:cNvSpPr>
              <p:nvPr/>
            </p:nvSpPr>
            <p:spPr bwMode="auto">
              <a:xfrm>
                <a:off x="3915" y="102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4" name="Line 1076"/>
              <p:cNvSpPr>
                <a:spLocks noChangeShapeType="1"/>
              </p:cNvSpPr>
              <p:nvPr/>
            </p:nvSpPr>
            <p:spPr bwMode="auto">
              <a:xfrm>
                <a:off x="3915" y="104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5" name="Line 1077"/>
              <p:cNvSpPr>
                <a:spLocks noChangeShapeType="1"/>
              </p:cNvSpPr>
              <p:nvPr/>
            </p:nvSpPr>
            <p:spPr bwMode="auto">
              <a:xfrm>
                <a:off x="3915" y="107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23" name="Text Box 1078"/>
            <p:cNvSpPr txBox="1">
              <a:spLocks noChangeArrowheads="1"/>
            </p:cNvSpPr>
            <p:nvPr/>
          </p:nvSpPr>
          <p:spPr bwMode="auto">
            <a:xfrm>
              <a:off x="8822571" y="5030036"/>
              <a:ext cx="1659391" cy="59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24" name="Line 1079"/>
            <p:cNvSpPr>
              <a:spLocks noChangeShapeType="1"/>
            </p:cNvSpPr>
            <p:nvPr/>
          </p:nvSpPr>
          <p:spPr bwMode="auto">
            <a:xfrm flipV="1">
              <a:off x="7169595" y="4751053"/>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5" name="AutoShape 1080"/>
            <p:cNvSpPr>
              <a:spLocks noChangeArrowheads="1"/>
            </p:cNvSpPr>
            <p:nvPr/>
          </p:nvSpPr>
          <p:spPr bwMode="auto">
            <a:xfrm>
              <a:off x="10128574" y="4365795"/>
              <a:ext cx="353389" cy="557447"/>
            </a:xfrm>
            <a:prstGeom prst="curvedLeftArrow">
              <a:avLst>
                <a:gd name="adj1" fmla="val 65072"/>
                <a:gd name="adj2" fmla="val 130145"/>
                <a:gd name="adj3" fmla="val 33333"/>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7504" y="3292027"/>
            <a:ext cx="553998" cy="1479267"/>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深层复制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7107" name="内容占位符 2"/>
          <p:cNvSpPr>
            <a:spLocks noGrp="1"/>
          </p:cNvSpPr>
          <p:nvPr>
            <p:ph idx="1"/>
          </p:nvPr>
        </p:nvSpPr>
        <p:spPr>
          <a:xfrm>
            <a:off x="-25192" y="1052736"/>
            <a:ext cx="9448428" cy="5233070"/>
          </a:xfrm>
        </p:spPr>
        <p:txBody>
          <a:bodyPr/>
          <a:lstStyle/>
          <a:p>
            <a:r>
              <a:rPr lang="en-US" altLang="zh-CN" sz="1700" dirty="0"/>
              <a:t>//</a:t>
            </a:r>
            <a:r>
              <a:rPr lang="zh-CN" altLang="en-US" sz="1700" dirty="0"/>
              <a:t>重载</a:t>
            </a:r>
            <a:r>
              <a:rPr lang="en-US" altLang="zh-CN" sz="1700" dirty="0"/>
              <a:t>"="</a:t>
            </a:r>
            <a:r>
              <a:rPr lang="zh-CN" altLang="en-US" sz="1700" dirty="0"/>
              <a:t>运算符，将对象</a:t>
            </a:r>
            <a:r>
              <a:rPr lang="en-US" altLang="zh-CN" sz="1700" dirty="0" err="1"/>
              <a:t>rhs</a:t>
            </a:r>
            <a:r>
              <a:rPr lang="zh-CN" altLang="en-US" sz="1700" dirty="0"/>
              <a:t>赋值给本对象。实现对象之间的整体赋值</a:t>
            </a:r>
          </a:p>
          <a:p>
            <a:r>
              <a:rPr lang="en-US" altLang="zh-CN" sz="1700" dirty="0"/>
              <a:t>template &lt;class T&gt;</a:t>
            </a:r>
          </a:p>
          <a:p>
            <a:r>
              <a:rPr lang="en-US" altLang="zh-CN" sz="1700" dirty="0"/>
              <a:t>Array&lt;T&gt;</a:t>
            </a:r>
            <a:r>
              <a:rPr lang="en-US" altLang="zh-CN" sz="1700" dirty="0">
                <a:solidFill>
                  <a:schemeClr val="accent3"/>
                </a:solidFill>
              </a:rPr>
              <a:t> &amp;</a:t>
            </a:r>
            <a:r>
              <a:rPr lang="en-US" altLang="zh-CN" sz="1700" dirty="0"/>
              <a:t>Array&lt;T&gt;::operator = (const Array&lt;T&gt;&amp; </a:t>
            </a:r>
            <a:r>
              <a:rPr lang="en-US" altLang="zh-CN" sz="1700" dirty="0" err="1"/>
              <a:t>rhs</a:t>
            </a:r>
            <a:r>
              <a:rPr lang="en-US" altLang="zh-CN" sz="1700" dirty="0"/>
              <a:t>) {</a:t>
            </a:r>
          </a:p>
          <a:p>
            <a:r>
              <a:rPr lang="en-US" altLang="zh-CN" sz="1700" dirty="0"/>
              <a:t>	if (&amp;</a:t>
            </a:r>
            <a:r>
              <a:rPr lang="en-US" altLang="zh-CN" sz="1700" dirty="0" err="1"/>
              <a:t>rhs</a:t>
            </a:r>
            <a:r>
              <a:rPr lang="en-US" altLang="zh-CN" sz="1700" dirty="0"/>
              <a:t> != this) {</a:t>
            </a:r>
          </a:p>
          <a:p>
            <a:r>
              <a:rPr lang="en-US" altLang="zh-CN" sz="1700" dirty="0"/>
              <a:t>             //</a:t>
            </a:r>
            <a:r>
              <a:rPr lang="zh-CN" altLang="en-US" sz="1700" dirty="0"/>
              <a:t>如果本对象中数组大小与</a:t>
            </a:r>
            <a:r>
              <a:rPr lang="en-US" altLang="zh-CN" sz="1700" dirty="0" err="1"/>
              <a:t>rhs</a:t>
            </a:r>
            <a:r>
              <a:rPr lang="zh-CN" altLang="en-US" sz="1700" dirty="0"/>
              <a:t>不同，则删除数组原有内存，然后重新分配</a:t>
            </a:r>
          </a:p>
          <a:p>
            <a:r>
              <a:rPr lang="zh-CN" altLang="en-US" sz="1700" dirty="0"/>
              <a:t>		</a:t>
            </a:r>
            <a:r>
              <a:rPr lang="en-US" altLang="zh-CN" sz="1700" dirty="0"/>
              <a:t>if (size != </a:t>
            </a:r>
            <a:r>
              <a:rPr lang="en-US" altLang="zh-CN" sz="1700" dirty="0" err="1"/>
              <a:t>rhs.size</a:t>
            </a:r>
            <a:r>
              <a:rPr lang="en-US" altLang="zh-CN" sz="1700" dirty="0"/>
              <a:t>) {</a:t>
            </a:r>
          </a:p>
          <a:p>
            <a:r>
              <a:rPr lang="en-US" altLang="zh-CN" sz="1700" dirty="0"/>
              <a:t>			delete [] list;	//</a:t>
            </a:r>
            <a:r>
              <a:rPr lang="zh-CN" altLang="en-US" sz="1700" dirty="0"/>
              <a:t>删除数组原有内存</a:t>
            </a:r>
          </a:p>
          <a:p>
            <a:r>
              <a:rPr lang="zh-CN" altLang="en-US" sz="1700" dirty="0"/>
              <a:t>			</a:t>
            </a:r>
            <a:r>
              <a:rPr lang="en-US" altLang="zh-CN" sz="1700" dirty="0"/>
              <a:t>size = </a:t>
            </a:r>
            <a:r>
              <a:rPr lang="en-US" altLang="zh-CN" sz="1700" dirty="0" err="1"/>
              <a:t>rhs.size</a:t>
            </a:r>
            <a:r>
              <a:rPr lang="en-US" altLang="zh-CN" sz="1700" dirty="0"/>
              <a:t>;	//</a:t>
            </a:r>
            <a:r>
              <a:rPr lang="zh-CN" altLang="en-US" sz="1700" dirty="0"/>
              <a:t>设置本对象的数组大小</a:t>
            </a:r>
          </a:p>
          <a:p>
            <a:r>
              <a:rPr lang="zh-CN" altLang="en-US" sz="1700" dirty="0"/>
              <a:t>			</a:t>
            </a:r>
            <a:r>
              <a:rPr lang="en-US" altLang="zh-CN" sz="1700" dirty="0"/>
              <a:t>list = new T[size];  //</a:t>
            </a:r>
            <a:r>
              <a:rPr lang="zh-CN" altLang="en-US" sz="1700" dirty="0"/>
              <a:t>重新分配</a:t>
            </a:r>
            <a:r>
              <a:rPr lang="en-US" altLang="zh-CN" sz="1700" dirty="0"/>
              <a:t>size</a:t>
            </a:r>
            <a:r>
              <a:rPr lang="zh-CN" altLang="en-US" sz="1700" dirty="0"/>
              <a:t>个元素的内存</a:t>
            </a:r>
          </a:p>
          <a:p>
            <a:r>
              <a:rPr lang="zh-CN" altLang="en-US" sz="1700" dirty="0"/>
              <a:t>		</a:t>
            </a:r>
            <a:r>
              <a:rPr lang="en-US" altLang="zh-CN" sz="1700" dirty="0"/>
              <a:t>}</a:t>
            </a:r>
          </a:p>
          <a:p>
            <a:r>
              <a:rPr lang="en-US" altLang="zh-CN" sz="1700" dirty="0"/>
              <a:t>		//</a:t>
            </a:r>
            <a:r>
              <a:rPr lang="zh-CN" altLang="en-US" sz="1700" dirty="0"/>
              <a:t>从对象</a:t>
            </a:r>
            <a:r>
              <a:rPr lang="en-US" altLang="zh-CN" sz="1700" dirty="0"/>
              <a:t>X</a:t>
            </a:r>
            <a:r>
              <a:rPr lang="zh-CN" altLang="en-US" sz="1700" dirty="0"/>
              <a:t>复制数组元素到本对象  </a:t>
            </a:r>
          </a:p>
          <a:p>
            <a:r>
              <a:rPr lang="zh-CN" altLang="en-US" sz="1700" dirty="0"/>
              <a:t>		</a:t>
            </a:r>
            <a:r>
              <a:rPr lang="en-US" altLang="zh-CN" sz="1700" dirty="0"/>
              <a:t>for (int </a:t>
            </a:r>
            <a:r>
              <a:rPr lang="en-US" altLang="zh-CN" sz="1700" dirty="0" err="1"/>
              <a:t>i</a:t>
            </a:r>
            <a:r>
              <a:rPr lang="en-US" altLang="zh-CN" sz="1700" dirty="0"/>
              <a:t> = 0; </a:t>
            </a:r>
            <a:r>
              <a:rPr lang="en-US" altLang="zh-CN" sz="1700" dirty="0" err="1"/>
              <a:t>i</a:t>
            </a:r>
            <a:r>
              <a:rPr lang="en-US" altLang="zh-CN" sz="1700" dirty="0"/>
              <a:t> &lt; size; </a:t>
            </a:r>
            <a:r>
              <a:rPr lang="en-US" altLang="zh-CN" sz="1700" dirty="0" err="1"/>
              <a:t>i</a:t>
            </a:r>
            <a:r>
              <a:rPr lang="en-US" altLang="zh-CN" sz="1700" dirty="0"/>
              <a:t>++)</a:t>
            </a:r>
          </a:p>
          <a:p>
            <a:r>
              <a:rPr lang="en-US" altLang="zh-CN" sz="1700" dirty="0"/>
              <a:t>			list[</a:t>
            </a:r>
            <a:r>
              <a:rPr lang="en-US" altLang="zh-CN" sz="1700" dirty="0" err="1"/>
              <a:t>i</a:t>
            </a:r>
            <a:r>
              <a:rPr lang="en-US" altLang="zh-CN" sz="1700" dirty="0"/>
              <a:t>] = </a:t>
            </a:r>
            <a:r>
              <a:rPr lang="en-US" altLang="zh-CN" sz="1700" dirty="0" err="1"/>
              <a:t>rhs.list</a:t>
            </a:r>
            <a:r>
              <a:rPr lang="en-US" altLang="zh-CN" sz="1700" dirty="0"/>
              <a:t>[</a:t>
            </a:r>
            <a:r>
              <a:rPr lang="en-US" altLang="zh-CN" sz="1700" dirty="0" err="1"/>
              <a:t>i</a:t>
            </a:r>
            <a:r>
              <a:rPr lang="en-US" altLang="zh-CN" sz="1700" dirty="0"/>
              <a:t>];</a:t>
            </a:r>
          </a:p>
          <a:p>
            <a:r>
              <a:rPr lang="en-US" altLang="zh-CN" sz="1700" dirty="0"/>
              <a:t>	}</a:t>
            </a:r>
          </a:p>
          <a:p>
            <a:r>
              <a:rPr lang="en-US" altLang="zh-CN" sz="1700" dirty="0"/>
              <a:t>	return *this;	//</a:t>
            </a:r>
            <a:r>
              <a:rPr lang="zh-CN" altLang="en-US" sz="1700" dirty="0"/>
              <a:t>返回当前对象的引用</a:t>
            </a:r>
          </a:p>
          <a:p>
            <a:r>
              <a:rPr lang="en-US" altLang="zh-CN" sz="17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8131" name="内容占位符 2"/>
          <p:cNvSpPr>
            <a:spLocks noGrp="1"/>
          </p:cNvSpPr>
          <p:nvPr>
            <p:ph idx="1"/>
          </p:nvPr>
        </p:nvSpPr>
        <p:spPr>
          <a:xfrm>
            <a:off x="189975" y="1124744"/>
            <a:ext cx="8496944" cy="5233070"/>
          </a:xfrm>
        </p:spPr>
        <p:txBody>
          <a:bodyPr/>
          <a:lstStyle/>
          <a:p>
            <a:r>
              <a:rPr lang="en-US" altLang="zh-CN" sz="1800" dirty="0">
                <a:solidFill>
                  <a:schemeClr val="accent3"/>
                </a:solidFill>
              </a:rPr>
              <a:t>//</a:t>
            </a:r>
            <a:r>
              <a:rPr lang="zh-CN" altLang="en-US" sz="1800" dirty="0">
                <a:solidFill>
                  <a:schemeClr val="accent3"/>
                </a:solidFill>
              </a:rPr>
              <a:t>重载下标运算符</a:t>
            </a:r>
            <a:r>
              <a:rPr lang="zh-CN" altLang="en-US" sz="1800" dirty="0"/>
              <a:t>，实现与普通数组一样通过下标访问元素，具有越界检查功能</a:t>
            </a:r>
          </a:p>
          <a:p>
            <a:r>
              <a:rPr lang="en-US" altLang="zh-CN" sz="1800" dirty="0"/>
              <a:t>template &lt;class T&gt;</a:t>
            </a:r>
          </a:p>
          <a:p>
            <a:r>
              <a:rPr lang="en-US" altLang="zh-CN" sz="1800" dirty="0"/>
              <a:t>T </a:t>
            </a:r>
            <a:r>
              <a:rPr lang="en-US" altLang="zh-CN" sz="1800" dirty="0">
                <a:solidFill>
                  <a:schemeClr val="accent3"/>
                </a:solidFill>
              </a:rPr>
              <a:t>&amp;</a:t>
            </a:r>
            <a:r>
              <a:rPr lang="en-US" altLang="zh-CN" sz="1800" dirty="0"/>
              <a:t>Array&lt;T&gt;::operator[] (int n) {</a:t>
            </a:r>
          </a:p>
          <a:p>
            <a:r>
              <a:rPr lang="en-US" altLang="zh-CN" sz="1800" dirty="0"/>
              <a:t>	assert(n &gt;= 0 &amp;&amp; n &lt; size);  //</a:t>
            </a:r>
            <a:r>
              <a:rPr lang="zh-CN" altLang="en-US" sz="1800" dirty="0"/>
              <a:t>检查下标是否越界</a:t>
            </a:r>
          </a:p>
          <a:p>
            <a:r>
              <a:rPr lang="zh-CN" altLang="en-US" sz="1800" dirty="0"/>
              <a:t>	</a:t>
            </a:r>
            <a:r>
              <a:rPr lang="en-US" altLang="zh-CN" sz="1800" dirty="0"/>
              <a:t>return list[n];		  //</a:t>
            </a:r>
            <a:r>
              <a:rPr lang="zh-CN" altLang="en-US" sz="1800" dirty="0"/>
              <a:t>返回下标为</a:t>
            </a:r>
            <a:r>
              <a:rPr lang="en-US" altLang="zh-CN" sz="1800" dirty="0"/>
              <a:t>n</a:t>
            </a:r>
            <a:r>
              <a:rPr lang="zh-CN" altLang="en-US" sz="1800" dirty="0"/>
              <a:t>的数组元素</a:t>
            </a:r>
          </a:p>
          <a:p>
            <a:r>
              <a:rPr lang="en-US" altLang="zh-CN" sz="1800" dirty="0"/>
              <a:t>}</a:t>
            </a:r>
          </a:p>
          <a:p>
            <a:r>
              <a:rPr lang="en-US" altLang="zh-CN" sz="1800" dirty="0"/>
              <a:t>template &lt;class T&gt;</a:t>
            </a:r>
          </a:p>
          <a:p>
            <a:r>
              <a:rPr lang="en-US" altLang="zh-CN" sz="1800" dirty="0"/>
              <a:t>const T </a:t>
            </a:r>
            <a:r>
              <a:rPr lang="en-US" altLang="zh-CN" sz="1800" dirty="0">
                <a:solidFill>
                  <a:schemeClr val="accent3"/>
                </a:solidFill>
              </a:rPr>
              <a:t>&amp;</a:t>
            </a:r>
            <a:r>
              <a:rPr lang="en-US" altLang="zh-CN" sz="1800" dirty="0"/>
              <a:t>Array&lt;T&gt;::operator[] (int n) const {</a:t>
            </a:r>
          </a:p>
          <a:p>
            <a:r>
              <a:rPr lang="en-US" altLang="zh-CN" sz="1800" dirty="0"/>
              <a:t>	assert(n &gt;= 0 &amp;&amp; n &lt; size);  //</a:t>
            </a:r>
            <a:r>
              <a:rPr lang="zh-CN" altLang="en-US" sz="1800" dirty="0"/>
              <a:t>检查下标是否越界</a:t>
            </a:r>
          </a:p>
          <a:p>
            <a:r>
              <a:rPr lang="zh-CN" altLang="en-US" sz="1800" dirty="0"/>
              <a:t>	</a:t>
            </a:r>
            <a:r>
              <a:rPr lang="en-US" altLang="zh-CN" sz="1800" dirty="0"/>
              <a:t>return list[n];		  //</a:t>
            </a:r>
            <a:r>
              <a:rPr lang="zh-CN" altLang="en-US" sz="1800" dirty="0"/>
              <a:t>返回下标为</a:t>
            </a:r>
            <a:r>
              <a:rPr lang="en-US" altLang="zh-CN" sz="1800" dirty="0"/>
              <a:t>n</a:t>
            </a:r>
            <a:r>
              <a:rPr lang="zh-CN" altLang="en-US" sz="1800" dirty="0"/>
              <a:t>的数组元素</a:t>
            </a:r>
          </a:p>
          <a:p>
            <a:endParaRPr lang="en-US" altLang="zh-CN"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75913" y="0"/>
            <a:ext cx="8229838" cy="1066800"/>
          </a:xfrm>
        </p:spPr>
        <p:txBody>
          <a:bodyPr/>
          <a:lstStyle/>
          <a:p>
            <a:r>
              <a:rPr lang="zh-CN" altLang="en-US" sz="3000" dirty="0">
                <a:solidFill>
                  <a:srgbClr val="FFFF00"/>
                </a:solidFill>
              </a:rPr>
              <a:t>为什么重载的“</a:t>
            </a:r>
            <a:r>
              <a:rPr lang="en-US" altLang="zh-CN" sz="3000" dirty="0">
                <a:solidFill>
                  <a:srgbClr val="FFFF00"/>
                </a:solidFill>
              </a:rPr>
              <a:t>=</a:t>
            </a:r>
            <a:r>
              <a:rPr lang="zh-CN" altLang="en-US" sz="3000" dirty="0">
                <a:solidFill>
                  <a:srgbClr val="FFFF00"/>
                </a:solidFill>
              </a:rPr>
              <a:t>”和“</a:t>
            </a:r>
            <a:r>
              <a:rPr lang="en-US" altLang="zh-CN" sz="3000" dirty="0">
                <a:solidFill>
                  <a:srgbClr val="FFFF00"/>
                </a:solidFill>
              </a:rPr>
              <a:t>[]</a:t>
            </a:r>
            <a:r>
              <a:rPr lang="zh-CN" altLang="en-US" sz="3000" dirty="0">
                <a:solidFill>
                  <a:srgbClr val="FFFF00"/>
                </a:solidFill>
              </a:rPr>
              <a:t>”运算符函数，返回值类型都是对象的引用？</a:t>
            </a:r>
          </a:p>
        </p:txBody>
      </p:sp>
      <p:sp>
        <p:nvSpPr>
          <p:cNvPr id="55299" name="内容占位符 2"/>
          <p:cNvSpPr>
            <a:spLocks noGrp="1"/>
          </p:cNvSpPr>
          <p:nvPr>
            <p:ph idx="1"/>
          </p:nvPr>
        </p:nvSpPr>
        <p:spPr>
          <a:xfrm>
            <a:off x="323528" y="1124744"/>
            <a:ext cx="8229838" cy="4152950"/>
          </a:xfrm>
        </p:spPr>
        <p:txBody>
          <a:bodyPr/>
          <a:lstStyle/>
          <a:p>
            <a:r>
              <a:rPr lang="zh-CN" altLang="en-US" sz="2200" dirty="0"/>
              <a:t>“</a:t>
            </a:r>
            <a:r>
              <a:rPr lang="en-US" altLang="zh-CN" sz="2200" dirty="0"/>
              <a:t>[]</a:t>
            </a:r>
            <a:r>
              <a:rPr lang="zh-CN" altLang="en-US" sz="2200" dirty="0"/>
              <a:t>”运算的结果放在运算符的左边，是左值。（</a:t>
            </a:r>
            <a:r>
              <a:rPr lang="en-US" altLang="zh-CN" sz="2200" dirty="0"/>
              <a:t>a[3]=5</a:t>
            </a:r>
            <a:r>
              <a:rPr lang="zh-CN" altLang="en-US" sz="2200" dirty="0"/>
              <a:t>）</a:t>
            </a:r>
            <a:endParaRPr lang="en-US" altLang="zh-CN" sz="2200" dirty="0"/>
          </a:p>
          <a:p>
            <a:r>
              <a:rPr lang="zh-CN" altLang="en-US" sz="2200" dirty="0"/>
              <a:t>如果一个函数的返回值是一个对象的值，就是右值，不能成为左值。</a:t>
            </a:r>
          </a:p>
          <a:p>
            <a:r>
              <a:rPr lang="zh-CN" altLang="en-US" sz="2200" dirty="0"/>
              <a:t>如果返回值为引用，由于引用是对象的别名，通过引用可以改变对象的值，因此是左值。</a:t>
            </a:r>
            <a:endParaRPr lang="en-US" altLang="zh-CN" sz="2200" dirty="0"/>
          </a:p>
          <a:p>
            <a:r>
              <a:rPr lang="zh-CN" altLang="en-US" sz="2200" dirty="0"/>
              <a:t>对于“</a:t>
            </a:r>
            <a:r>
              <a:rPr lang="en-US" altLang="zh-CN" sz="2200" dirty="0"/>
              <a:t>=</a:t>
            </a:r>
            <a:r>
              <a:rPr lang="zh-CN" altLang="en-US" sz="2200" dirty="0"/>
              <a:t>”，</a:t>
            </a:r>
            <a:r>
              <a:rPr lang="en-US" altLang="zh-CN" sz="2200" dirty="0"/>
              <a:t>C++</a:t>
            </a:r>
            <a:r>
              <a:rPr lang="zh-CN" altLang="en-US" sz="2200" dirty="0"/>
              <a:t>要求复制表达式可以作为左值。</a:t>
            </a:r>
            <a:r>
              <a:rPr lang="en-US" altLang="zh-CN" sz="2200" dirty="0"/>
              <a:t>((a=b)++)</a:t>
            </a:r>
          </a:p>
        </p:txBody>
      </p:sp>
    </p:spTree>
    <p:extLst>
      <p:ext uri="{BB962C8B-B14F-4D97-AF65-F5344CB8AC3E}">
        <p14:creationId xmlns:p14="http://schemas.microsoft.com/office/powerpoint/2010/main" val="4073997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9155" name="内容占位符 2"/>
          <p:cNvSpPr>
            <a:spLocks noGrp="1"/>
          </p:cNvSpPr>
          <p:nvPr>
            <p:ph idx="1"/>
          </p:nvPr>
        </p:nvSpPr>
        <p:spPr>
          <a:xfrm>
            <a:off x="179512" y="1052736"/>
            <a:ext cx="9592444" cy="5233070"/>
          </a:xfrm>
        </p:spPr>
        <p:txBody>
          <a:bodyPr/>
          <a:lstStyle/>
          <a:p>
            <a:r>
              <a:rPr lang="en-US" altLang="zh-CN" sz="2000" dirty="0"/>
              <a:t>//</a:t>
            </a:r>
            <a:r>
              <a:rPr lang="zh-CN" altLang="en-US" sz="2000" dirty="0"/>
              <a:t>重载指针转换运算符，将</a:t>
            </a:r>
            <a:r>
              <a:rPr lang="en-US" altLang="zh-CN" sz="2000" dirty="0"/>
              <a:t>Array</a:t>
            </a:r>
            <a:r>
              <a:rPr lang="zh-CN" altLang="en-US" sz="2000" dirty="0"/>
              <a:t>类的对象名转换为</a:t>
            </a:r>
            <a:r>
              <a:rPr lang="en-US" altLang="zh-CN" sz="2000" dirty="0"/>
              <a:t>T</a:t>
            </a:r>
            <a:r>
              <a:rPr lang="zh-CN" altLang="en-US" sz="2000" dirty="0"/>
              <a:t>类型的指针</a:t>
            </a:r>
          </a:p>
          <a:p>
            <a:r>
              <a:rPr lang="en-US" altLang="zh-CN" sz="2000" dirty="0"/>
              <a:t>template &lt;class T&gt;</a:t>
            </a:r>
          </a:p>
          <a:p>
            <a:r>
              <a:rPr lang="en-US" altLang="zh-CN" sz="2000" dirty="0"/>
              <a:t>Array&lt;T&gt;::operator T * () {</a:t>
            </a:r>
          </a:p>
          <a:p>
            <a:r>
              <a:rPr lang="en-US" altLang="zh-CN" sz="2000" dirty="0"/>
              <a:t>	return list;	//</a:t>
            </a:r>
            <a:r>
              <a:rPr lang="zh-CN" altLang="en-US" sz="2000" dirty="0"/>
              <a:t>返回当前对象中私有数组的首地址</a:t>
            </a:r>
          </a:p>
          <a:p>
            <a:r>
              <a:rPr lang="en-US" altLang="zh-CN" sz="2000" dirty="0"/>
              <a:t>}</a:t>
            </a:r>
          </a:p>
          <a:p>
            <a:endParaRPr lang="en-US" altLang="zh-CN" sz="2000" dirty="0"/>
          </a:p>
          <a:p>
            <a:r>
              <a:rPr lang="en-US" altLang="zh-CN" sz="2000" dirty="0"/>
              <a:t>//</a:t>
            </a:r>
            <a:r>
              <a:rPr lang="zh-CN" altLang="en-US" sz="2000" dirty="0"/>
              <a:t>取当前数组的大小</a:t>
            </a:r>
          </a:p>
          <a:p>
            <a:r>
              <a:rPr lang="en-US" altLang="zh-CN" sz="2000" dirty="0"/>
              <a:t>template &lt;class T&gt;</a:t>
            </a:r>
          </a:p>
          <a:p>
            <a:r>
              <a:rPr lang="en-US" altLang="zh-CN" sz="2000" dirty="0"/>
              <a:t>int Array&lt;T&gt;::getSize() const {</a:t>
            </a:r>
          </a:p>
          <a:p>
            <a:r>
              <a:rPr lang="en-US" altLang="zh-CN" sz="2000" dirty="0"/>
              <a:t>	return size;</a:t>
            </a:r>
          </a:p>
          <a:p>
            <a:r>
              <a:rPr lang="en-US" altLang="zh-CN" sz="2000" dirty="0"/>
              <a:t>}</a:t>
            </a:r>
          </a:p>
          <a:p>
            <a:endParaRPr lang="en-US" altLang="zh-CN" sz="2000" dirty="0"/>
          </a:p>
          <a:p>
            <a:r>
              <a:rPr lang="en-US" altLang="zh-CN" sz="20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r>
              <a:rPr lang="zh-CN" altLang="en-US" dirty="0">
                <a:solidFill>
                  <a:srgbClr val="FFFF00"/>
                </a:solidFill>
              </a:rPr>
              <a:t>为什么需要指针转换运算符？</a:t>
            </a:r>
          </a:p>
        </p:txBody>
      </p:sp>
      <p:sp>
        <p:nvSpPr>
          <p:cNvPr id="15" name="内容占位符 2">
            <a:extLst>
              <a:ext uri="{FF2B5EF4-FFF2-40B4-BE49-F238E27FC236}">
                <a16:creationId xmlns:a16="http://schemas.microsoft.com/office/drawing/2014/main" id="{3F7C4619-BBDE-4EED-AC02-778230FA3380}"/>
              </a:ext>
            </a:extLst>
          </p:cNvPr>
          <p:cNvSpPr>
            <a:spLocks noGrp="1"/>
          </p:cNvSpPr>
          <p:nvPr>
            <p:ph sz="half" idx="1"/>
          </p:nvPr>
        </p:nvSpPr>
        <p:spPr>
          <a:xfrm>
            <a:off x="107503" y="1052736"/>
            <a:ext cx="4362897" cy="5040982"/>
          </a:xfrm>
        </p:spPr>
        <p:txBody>
          <a:bodyPr/>
          <a:lstStyle/>
          <a:p>
            <a:pPr marL="358775" indent="-250825">
              <a:spcBef>
                <a:spcPct val="0"/>
              </a:spcBef>
            </a:pPr>
            <a:r>
              <a:rPr lang="en-US" altLang="zh-CN" sz="2000" dirty="0"/>
              <a:t>#include &lt;iostream&gt;</a:t>
            </a:r>
          </a:p>
          <a:p>
            <a:pPr marL="358775" indent="-250825">
              <a:spcBef>
                <a:spcPct val="0"/>
              </a:spcBef>
            </a:pPr>
            <a:r>
              <a:rPr lang="en-US" altLang="zh-CN" sz="2000" dirty="0"/>
              <a:t>using namespace std;</a:t>
            </a:r>
          </a:p>
          <a:p>
            <a:pPr marL="358775" indent="-250825">
              <a:spcBef>
                <a:spcPct val="0"/>
              </a:spcBef>
            </a:pPr>
            <a:endParaRPr lang="en-US" altLang="zh-CN" sz="2000" dirty="0"/>
          </a:p>
          <a:p>
            <a:pPr marL="358775" indent="-250825">
              <a:spcBef>
                <a:spcPct val="0"/>
              </a:spcBef>
            </a:pPr>
            <a:r>
              <a:rPr lang="en-US" altLang="zh-CN" sz="2000" dirty="0"/>
              <a:t>void read(</a:t>
            </a:r>
            <a:r>
              <a:rPr lang="en-US" altLang="zh-CN" sz="2000" dirty="0">
                <a:solidFill>
                  <a:srgbClr val="0070C0"/>
                </a:solidFill>
              </a:rPr>
              <a:t>int *p</a:t>
            </a:r>
            <a:r>
              <a:rPr lang="en-US" altLang="zh-CN" sz="2000" dirty="0"/>
              <a:t>, int n) {</a:t>
            </a:r>
          </a:p>
          <a:p>
            <a:pPr marL="358775" indent="-250825">
              <a:spcBef>
                <a:spcPct val="0"/>
              </a:spcBef>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pPr marL="358775" indent="-250825">
              <a:spcBef>
                <a:spcPct val="0"/>
              </a:spcBef>
            </a:pPr>
            <a:r>
              <a:rPr lang="en-US" altLang="zh-CN" sz="2000" dirty="0"/>
              <a:t>    </a:t>
            </a:r>
            <a:r>
              <a:rPr lang="en-US" altLang="zh-CN" sz="2000" dirty="0" err="1"/>
              <a:t>cin</a:t>
            </a:r>
            <a:r>
              <a:rPr lang="en-US" altLang="zh-CN" sz="2000" dirty="0"/>
              <a:t> &gt;&gt; p[</a:t>
            </a:r>
            <a:r>
              <a:rPr lang="en-US" altLang="zh-CN" sz="2000" dirty="0" err="1"/>
              <a:t>i</a:t>
            </a:r>
            <a:r>
              <a:rPr lang="en-US" altLang="zh-CN" sz="2000" dirty="0"/>
              <a:t>];</a:t>
            </a:r>
          </a:p>
          <a:p>
            <a:pPr marL="358775" indent="-250825">
              <a:spcBef>
                <a:spcPct val="0"/>
              </a:spcBef>
            </a:pPr>
            <a:r>
              <a:rPr lang="en-US" altLang="zh-CN" sz="2000" dirty="0"/>
              <a:t>}</a:t>
            </a:r>
          </a:p>
          <a:p>
            <a:pPr marL="358775" indent="-250825">
              <a:spcBef>
                <a:spcPct val="0"/>
              </a:spcBef>
            </a:pPr>
            <a:r>
              <a:rPr lang="en-US" altLang="zh-CN" sz="2000" dirty="0"/>
              <a:t>int main() {</a:t>
            </a:r>
          </a:p>
          <a:p>
            <a:pPr marL="358775" indent="-250825">
              <a:spcBef>
                <a:spcPct val="0"/>
              </a:spcBef>
            </a:pPr>
            <a:r>
              <a:rPr lang="en-US" altLang="zh-CN" sz="2000" dirty="0"/>
              <a:t> </a:t>
            </a:r>
            <a:r>
              <a:rPr lang="en-US" altLang="zh-CN" sz="2000" dirty="0">
                <a:solidFill>
                  <a:srgbClr val="0070C0"/>
                </a:solidFill>
              </a:rPr>
              <a:t>int a[10];</a:t>
            </a:r>
          </a:p>
          <a:p>
            <a:pPr marL="358775" indent="-250825">
              <a:spcBef>
                <a:spcPct val="0"/>
              </a:spcBef>
            </a:pPr>
            <a:r>
              <a:rPr lang="en-US" altLang="zh-CN" sz="2000" dirty="0"/>
              <a:t> read(</a:t>
            </a:r>
            <a:r>
              <a:rPr lang="en-US" altLang="zh-CN" sz="2000" dirty="0">
                <a:solidFill>
                  <a:srgbClr val="0070C0"/>
                </a:solidFill>
              </a:rPr>
              <a:t>a</a:t>
            </a:r>
            <a:r>
              <a:rPr lang="en-US" altLang="zh-CN" sz="2000" dirty="0"/>
              <a:t>, 10);</a:t>
            </a:r>
          </a:p>
          <a:p>
            <a:pPr marL="358775" indent="-250825">
              <a:spcBef>
                <a:spcPct val="0"/>
              </a:spcBef>
            </a:pPr>
            <a:r>
              <a:rPr lang="en-US" altLang="zh-CN" sz="2000" dirty="0"/>
              <a:t> return 0;</a:t>
            </a:r>
          </a:p>
          <a:p>
            <a:pPr marL="358775" indent="-250825">
              <a:spcBef>
                <a:spcPct val="0"/>
              </a:spcBef>
            </a:pPr>
            <a:r>
              <a:rPr lang="en-US" altLang="zh-CN" sz="2000" dirty="0"/>
              <a:t>}</a:t>
            </a:r>
          </a:p>
        </p:txBody>
      </p:sp>
      <p:sp>
        <p:nvSpPr>
          <p:cNvPr id="16" name="内容占位符 3">
            <a:extLst>
              <a:ext uri="{FF2B5EF4-FFF2-40B4-BE49-F238E27FC236}">
                <a16:creationId xmlns:a16="http://schemas.microsoft.com/office/drawing/2014/main" id="{61E0C81F-3546-4FF5-8A0F-2E59B98061BA}"/>
              </a:ext>
            </a:extLst>
          </p:cNvPr>
          <p:cNvSpPr txBox="1">
            <a:spLocks/>
          </p:cNvSpPr>
          <p:nvPr/>
        </p:nvSpPr>
        <p:spPr>
          <a:xfrm>
            <a:off x="4673602" y="1052736"/>
            <a:ext cx="5386387" cy="5040982"/>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None/>
            </a:pPr>
            <a:r>
              <a:rPr kumimoji="0" lang="en-US" altLang="zh-CN" sz="2000" dirty="0"/>
              <a:t>#include "</a:t>
            </a:r>
            <a:r>
              <a:rPr kumimoji="0" lang="en-US" altLang="zh-CN" sz="2000" dirty="0" err="1"/>
              <a:t>Array.h</a:t>
            </a:r>
            <a:r>
              <a:rPr kumimoji="0" lang="en-US" altLang="zh-CN" sz="2000" dirty="0"/>
              <a:t>"</a:t>
            </a:r>
          </a:p>
          <a:p>
            <a:pPr marL="358775" indent="-250825">
              <a:spcBef>
                <a:spcPct val="0"/>
              </a:spcBef>
              <a:buNone/>
            </a:pPr>
            <a:r>
              <a:rPr kumimoji="0" lang="en-US" altLang="zh-CN" sz="2000" dirty="0"/>
              <a:t>#include &lt;iostream&gt;</a:t>
            </a:r>
          </a:p>
          <a:p>
            <a:pPr marL="358775" indent="-250825">
              <a:spcBef>
                <a:spcPct val="0"/>
              </a:spcBef>
              <a:buNone/>
            </a:pPr>
            <a:r>
              <a:rPr kumimoji="0" lang="en-US" altLang="zh-CN" sz="2000" dirty="0"/>
              <a:t>using namespace std;</a:t>
            </a:r>
          </a:p>
          <a:p>
            <a:pPr marL="358775" indent="-250825">
              <a:spcBef>
                <a:spcPct val="0"/>
              </a:spcBef>
              <a:buNone/>
            </a:pPr>
            <a:endParaRPr kumimoji="0" lang="en-US" altLang="zh-CN" sz="2000" dirty="0"/>
          </a:p>
          <a:p>
            <a:pPr marL="358775" indent="-250825">
              <a:spcBef>
                <a:spcPct val="0"/>
              </a:spcBef>
              <a:buNone/>
            </a:pPr>
            <a:r>
              <a:rPr kumimoji="0" lang="en-US" altLang="zh-CN" sz="2000" dirty="0"/>
              <a:t>void read(</a:t>
            </a:r>
            <a:r>
              <a:rPr kumimoji="0" lang="en-US" altLang="zh-CN" sz="2000" dirty="0">
                <a:solidFill>
                  <a:srgbClr val="0070C0"/>
                </a:solidFill>
              </a:rPr>
              <a:t>int *p</a:t>
            </a:r>
            <a:r>
              <a:rPr kumimoji="0" lang="en-US" altLang="zh-CN" sz="2000" dirty="0"/>
              <a:t>, int n) {</a:t>
            </a:r>
          </a:p>
          <a:p>
            <a:pPr marL="358775" indent="-250825">
              <a:spcBef>
                <a:spcPct val="0"/>
              </a:spcBef>
              <a:buNone/>
            </a:pPr>
            <a:r>
              <a:rPr kumimoji="0" lang="en-US" altLang="zh-CN" sz="2000" dirty="0"/>
              <a:t> for (int </a:t>
            </a:r>
            <a:r>
              <a:rPr kumimoji="0" lang="en-US" altLang="zh-CN" sz="2000" dirty="0" err="1"/>
              <a:t>i</a:t>
            </a:r>
            <a:r>
              <a:rPr kumimoji="0" lang="en-US" altLang="zh-CN" sz="2000" dirty="0"/>
              <a:t> = 0; </a:t>
            </a:r>
            <a:r>
              <a:rPr kumimoji="0" lang="en-US" altLang="zh-CN" sz="2000" dirty="0" err="1"/>
              <a:t>i</a:t>
            </a:r>
            <a:r>
              <a:rPr kumimoji="0" lang="en-US" altLang="zh-CN" sz="2000" dirty="0"/>
              <a:t> &lt; n; </a:t>
            </a:r>
            <a:r>
              <a:rPr kumimoji="0" lang="en-US" altLang="zh-CN" sz="2000" dirty="0" err="1"/>
              <a:t>i</a:t>
            </a:r>
            <a:r>
              <a:rPr kumimoji="0" lang="en-US" altLang="zh-CN" sz="2000" dirty="0"/>
              <a:t>++)</a:t>
            </a:r>
          </a:p>
          <a:p>
            <a:pPr marL="358775" indent="-250825">
              <a:spcBef>
                <a:spcPct val="0"/>
              </a:spcBef>
              <a:buNone/>
            </a:pPr>
            <a:r>
              <a:rPr kumimoji="0" lang="en-US" altLang="zh-CN" sz="2000" dirty="0"/>
              <a:t>   </a:t>
            </a:r>
            <a:r>
              <a:rPr kumimoji="0" lang="en-US" altLang="zh-CN" sz="2000" dirty="0" err="1"/>
              <a:t>cin</a:t>
            </a:r>
            <a:r>
              <a:rPr kumimoji="0" lang="en-US" altLang="zh-CN" sz="2000" dirty="0"/>
              <a:t> &gt;&gt; p[</a:t>
            </a:r>
            <a:r>
              <a:rPr kumimoji="0" lang="en-US" altLang="zh-CN" sz="2000" dirty="0" err="1"/>
              <a:t>i</a:t>
            </a:r>
            <a:r>
              <a:rPr kumimoji="0" lang="en-US" altLang="zh-CN" sz="2000" dirty="0"/>
              <a:t>];</a:t>
            </a:r>
          </a:p>
          <a:p>
            <a:pPr marL="358775" indent="-250825">
              <a:spcBef>
                <a:spcPct val="0"/>
              </a:spcBef>
              <a:buNone/>
            </a:pPr>
            <a:r>
              <a:rPr kumimoji="0" lang="en-US" altLang="zh-CN" sz="2000" dirty="0"/>
              <a:t>}</a:t>
            </a:r>
          </a:p>
          <a:p>
            <a:pPr marL="358775" indent="-250825">
              <a:spcBef>
                <a:spcPct val="0"/>
              </a:spcBef>
              <a:buNone/>
            </a:pPr>
            <a:r>
              <a:rPr kumimoji="0" lang="en-US" altLang="zh-CN" sz="2000" dirty="0"/>
              <a:t>int main() {</a:t>
            </a:r>
          </a:p>
          <a:p>
            <a:pPr marL="358775" indent="-250825">
              <a:spcBef>
                <a:spcPct val="0"/>
              </a:spcBef>
              <a:buNone/>
            </a:pPr>
            <a:r>
              <a:rPr kumimoji="0" lang="en-US" altLang="zh-CN" sz="2000" dirty="0">
                <a:solidFill>
                  <a:srgbClr val="FF0000"/>
                </a:solidFill>
              </a:rPr>
              <a:t>Array&lt;int&gt; a(10);</a:t>
            </a:r>
          </a:p>
          <a:p>
            <a:pPr marL="358775" indent="-250825">
              <a:spcBef>
                <a:spcPct val="0"/>
              </a:spcBef>
              <a:buNone/>
            </a:pPr>
            <a:r>
              <a:rPr kumimoji="0" lang="en-US" altLang="zh-CN" sz="2000" dirty="0"/>
              <a:t> read(</a:t>
            </a:r>
            <a:r>
              <a:rPr kumimoji="0" lang="en-US" altLang="zh-CN" sz="2000" dirty="0">
                <a:solidFill>
                  <a:srgbClr val="FF0000"/>
                </a:solidFill>
              </a:rPr>
              <a:t>a</a:t>
            </a:r>
            <a:r>
              <a:rPr kumimoji="0" lang="en-US" altLang="zh-CN" sz="2000" dirty="0"/>
              <a:t>, 10);</a:t>
            </a:r>
          </a:p>
          <a:p>
            <a:pPr marL="358775" indent="-250825">
              <a:spcBef>
                <a:spcPct val="0"/>
              </a:spcBef>
              <a:buNone/>
            </a:pPr>
            <a:r>
              <a:rPr kumimoji="0" lang="en-US" altLang="zh-CN" sz="2000" dirty="0"/>
              <a:t> return 0;</a:t>
            </a:r>
          </a:p>
          <a:p>
            <a:pPr marL="358775" indent="-250825">
              <a:spcBef>
                <a:spcPct val="0"/>
              </a:spcBef>
              <a:buNone/>
            </a:pPr>
            <a:r>
              <a:rPr kumimoji="0" lang="en-US" altLang="zh-CN" sz="2000" dirty="0"/>
              <a:t>}</a:t>
            </a:r>
          </a:p>
        </p:txBody>
      </p:sp>
      <p:sp>
        <p:nvSpPr>
          <p:cNvPr id="17" name="Line 5">
            <a:extLst>
              <a:ext uri="{FF2B5EF4-FFF2-40B4-BE49-F238E27FC236}">
                <a16:creationId xmlns:a16="http://schemas.microsoft.com/office/drawing/2014/main" id="{24737E4B-732F-495F-AE24-971345B0FA5D}"/>
              </a:ext>
            </a:extLst>
          </p:cNvPr>
          <p:cNvSpPr>
            <a:spLocks noChangeShapeType="1"/>
          </p:cNvSpPr>
          <p:nvPr/>
        </p:nvSpPr>
        <p:spPr bwMode="auto">
          <a:xfrm>
            <a:off x="4139952" y="1124744"/>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52227" name="内容占位符 2"/>
          <p:cNvSpPr>
            <a:spLocks noGrp="1"/>
          </p:cNvSpPr>
          <p:nvPr>
            <p:ph idx="1"/>
          </p:nvPr>
        </p:nvSpPr>
        <p:spPr>
          <a:xfrm>
            <a:off x="26268" y="1052736"/>
            <a:ext cx="9160396" cy="5449094"/>
          </a:xfrm>
        </p:spPr>
        <p:txBody>
          <a:bodyPr/>
          <a:lstStyle/>
          <a:p>
            <a:r>
              <a:rPr lang="en-US" altLang="zh-CN" sz="1800" dirty="0"/>
              <a:t>// </a:t>
            </a:r>
            <a:r>
              <a:rPr lang="zh-CN" altLang="en-US" sz="1800" dirty="0"/>
              <a:t>将数组大小修改为</a:t>
            </a:r>
            <a:r>
              <a:rPr lang="en-US" altLang="zh-CN" sz="1800" dirty="0" err="1"/>
              <a:t>sz</a:t>
            </a:r>
            <a:endParaRPr lang="en-US" altLang="zh-CN" sz="1800" dirty="0"/>
          </a:p>
          <a:p>
            <a:r>
              <a:rPr lang="en-US" altLang="zh-CN" sz="1800" dirty="0"/>
              <a:t>template &lt;class T&gt;</a:t>
            </a:r>
          </a:p>
          <a:p>
            <a:r>
              <a:rPr lang="en-US" altLang="zh-CN" sz="1800" dirty="0"/>
              <a:t>void Array&lt;T&gt;::resize(int </a:t>
            </a:r>
            <a:r>
              <a:rPr lang="en-US" altLang="zh-CN" sz="1800" dirty="0" err="1"/>
              <a:t>sz</a:t>
            </a:r>
            <a:r>
              <a:rPr lang="en-US" altLang="zh-CN" sz="1800" dirty="0"/>
              <a:t>) {</a:t>
            </a:r>
          </a:p>
          <a:p>
            <a:r>
              <a:rPr lang="en-US" altLang="zh-CN" sz="1800" dirty="0"/>
              <a:t>	assert(</a:t>
            </a:r>
            <a:r>
              <a:rPr lang="en-US" altLang="zh-CN" sz="1800" dirty="0" err="1"/>
              <a:t>sz</a:t>
            </a:r>
            <a:r>
              <a:rPr lang="en-US" altLang="zh-CN" sz="1800" dirty="0"/>
              <a:t> &gt;= 0);	//</a:t>
            </a:r>
            <a:r>
              <a:rPr lang="zh-CN" altLang="en-US" sz="1800" dirty="0"/>
              <a:t>检查</a:t>
            </a:r>
            <a:r>
              <a:rPr lang="en-US" altLang="zh-CN" sz="1800" dirty="0" err="1"/>
              <a:t>sz</a:t>
            </a:r>
            <a:r>
              <a:rPr lang="zh-CN" altLang="en-US" sz="1800" dirty="0"/>
              <a:t>是否非负</a:t>
            </a:r>
          </a:p>
          <a:p>
            <a:r>
              <a:rPr lang="zh-CN" altLang="en-US" sz="1800" dirty="0"/>
              <a:t>	</a:t>
            </a:r>
            <a:r>
              <a:rPr lang="en-US" altLang="zh-CN" sz="1800" dirty="0"/>
              <a:t>if (</a:t>
            </a:r>
            <a:r>
              <a:rPr lang="en-US" altLang="zh-CN" sz="1800" dirty="0" err="1"/>
              <a:t>sz</a:t>
            </a:r>
            <a:r>
              <a:rPr lang="en-US" altLang="zh-CN" sz="1800" dirty="0"/>
              <a:t> == size)	//</a:t>
            </a:r>
            <a:r>
              <a:rPr lang="zh-CN" altLang="en-US" sz="1800" dirty="0"/>
              <a:t>如果指定的大小与原有大小一样，什么也不做</a:t>
            </a:r>
          </a:p>
          <a:p>
            <a:r>
              <a:rPr lang="zh-CN" altLang="en-US" sz="1800" dirty="0"/>
              <a:t>		</a:t>
            </a:r>
            <a:r>
              <a:rPr lang="en-US" altLang="zh-CN" sz="1800" dirty="0"/>
              <a:t>return;</a:t>
            </a:r>
          </a:p>
          <a:p>
            <a:r>
              <a:rPr lang="en-US" altLang="zh-CN" sz="1800" dirty="0"/>
              <a:t>	T* </a:t>
            </a:r>
            <a:r>
              <a:rPr lang="en-US" altLang="zh-CN" sz="1800" dirty="0" err="1"/>
              <a:t>newList</a:t>
            </a:r>
            <a:r>
              <a:rPr lang="en-US" altLang="zh-CN" sz="1800" dirty="0"/>
              <a:t> = new T [</a:t>
            </a:r>
            <a:r>
              <a:rPr lang="en-US" altLang="zh-CN" sz="1800" dirty="0" err="1"/>
              <a:t>sz</a:t>
            </a:r>
            <a:r>
              <a:rPr lang="en-US" altLang="zh-CN" sz="1800" dirty="0"/>
              <a:t>];	//</a:t>
            </a:r>
            <a:r>
              <a:rPr lang="zh-CN" altLang="en-US" sz="1800" dirty="0"/>
              <a:t>申请新的数组内存</a:t>
            </a:r>
          </a:p>
          <a:p>
            <a:r>
              <a:rPr lang="zh-CN" altLang="en-US" sz="1800" dirty="0"/>
              <a:t>	</a:t>
            </a:r>
            <a:r>
              <a:rPr lang="en-US" altLang="zh-CN" sz="1800" dirty="0"/>
              <a:t>int n = (</a:t>
            </a:r>
            <a:r>
              <a:rPr lang="en-US" altLang="zh-CN" sz="1800" dirty="0" err="1"/>
              <a:t>sz</a:t>
            </a:r>
            <a:r>
              <a:rPr lang="en-US" altLang="zh-CN" sz="1800" dirty="0"/>
              <a:t> &lt; size) ? </a:t>
            </a:r>
            <a:r>
              <a:rPr lang="en-US" altLang="zh-CN" sz="1800" dirty="0" err="1"/>
              <a:t>sz</a:t>
            </a:r>
            <a:r>
              <a:rPr lang="en-US" altLang="zh-CN" sz="1800" dirty="0"/>
              <a:t> : size;//</a:t>
            </a:r>
            <a:r>
              <a:rPr lang="zh-CN" altLang="en-US" sz="1800" dirty="0"/>
              <a:t>将</a:t>
            </a:r>
            <a:r>
              <a:rPr lang="en-US" altLang="zh-CN" sz="1800" dirty="0" err="1"/>
              <a:t>sz</a:t>
            </a:r>
            <a:r>
              <a:rPr lang="zh-CN" altLang="en-US" sz="1800" dirty="0"/>
              <a:t>与</a:t>
            </a:r>
            <a:r>
              <a:rPr lang="en-US" altLang="zh-CN" sz="1800" dirty="0"/>
              <a:t>size</a:t>
            </a:r>
            <a:r>
              <a:rPr lang="zh-CN" altLang="en-US" sz="1800" dirty="0"/>
              <a:t>中较小的一个赋值给</a:t>
            </a:r>
            <a:r>
              <a:rPr lang="en-US" altLang="zh-CN" sz="1800" dirty="0"/>
              <a:t>n</a:t>
            </a:r>
          </a:p>
          <a:p>
            <a:r>
              <a:rPr lang="en-US" altLang="zh-CN" sz="1800" dirty="0"/>
              <a:t>	//</a:t>
            </a:r>
            <a:r>
              <a:rPr lang="zh-CN" altLang="en-US" sz="1800" dirty="0"/>
              <a:t>将原有数组中前</a:t>
            </a:r>
            <a:r>
              <a:rPr lang="en-US" altLang="zh-CN" sz="1800" dirty="0"/>
              <a:t>n</a:t>
            </a:r>
            <a:r>
              <a:rPr lang="zh-CN" altLang="en-US" sz="1800" dirty="0"/>
              <a:t>个元素复制到新数组中</a:t>
            </a:r>
          </a:p>
          <a:p>
            <a:r>
              <a:rPr lang="zh-CN" altLang="en-US" sz="1800" dirty="0"/>
              <a:t>	</a:t>
            </a:r>
            <a:r>
              <a:rPr lang="en-US" altLang="zh-CN" sz="1800" dirty="0"/>
              <a:t>for (int </a:t>
            </a:r>
            <a:r>
              <a:rPr lang="en-US" altLang="zh-CN" sz="1800" dirty="0" err="1"/>
              <a:t>i</a:t>
            </a:r>
            <a:r>
              <a:rPr lang="en-US" altLang="zh-CN" sz="1800" dirty="0"/>
              <a:t> = 0; </a:t>
            </a:r>
            <a:r>
              <a:rPr lang="en-US" altLang="zh-CN" sz="1800" dirty="0" err="1"/>
              <a:t>i</a:t>
            </a:r>
            <a:r>
              <a:rPr lang="en-US" altLang="zh-CN" sz="1800" dirty="0"/>
              <a:t> &lt; n; </a:t>
            </a:r>
            <a:r>
              <a:rPr lang="en-US" altLang="zh-CN" sz="1800" dirty="0" err="1"/>
              <a:t>i</a:t>
            </a:r>
            <a:r>
              <a:rPr lang="en-US" altLang="zh-CN" sz="1800" dirty="0"/>
              <a:t>++)</a:t>
            </a:r>
          </a:p>
          <a:p>
            <a:r>
              <a:rPr lang="en-US" altLang="zh-CN" sz="1800" dirty="0"/>
              <a:t>		</a:t>
            </a:r>
            <a:r>
              <a:rPr lang="en-US" altLang="zh-CN" sz="1800" dirty="0" err="1"/>
              <a:t>newList</a:t>
            </a:r>
            <a:r>
              <a:rPr lang="en-US" altLang="zh-CN" sz="1800" dirty="0"/>
              <a:t>[</a:t>
            </a:r>
            <a:r>
              <a:rPr lang="en-US" altLang="zh-CN" sz="1800" dirty="0" err="1"/>
              <a:t>i</a:t>
            </a:r>
            <a:r>
              <a:rPr lang="en-US" altLang="zh-CN" sz="1800" dirty="0"/>
              <a:t>] = list[</a:t>
            </a:r>
            <a:r>
              <a:rPr lang="en-US" altLang="zh-CN" sz="1800" dirty="0" err="1"/>
              <a:t>i</a:t>
            </a:r>
            <a:r>
              <a:rPr lang="en-US" altLang="zh-CN" sz="1800" dirty="0"/>
              <a:t>];</a:t>
            </a:r>
          </a:p>
          <a:p>
            <a:r>
              <a:rPr lang="en-US" altLang="zh-CN" sz="1800" dirty="0"/>
              <a:t>	delete[] list;		//</a:t>
            </a:r>
            <a:r>
              <a:rPr lang="zh-CN" altLang="en-US" sz="1800" dirty="0"/>
              <a:t>删除原数组</a:t>
            </a:r>
          </a:p>
          <a:p>
            <a:r>
              <a:rPr lang="zh-CN" altLang="en-US" sz="1800" dirty="0"/>
              <a:t>	</a:t>
            </a:r>
            <a:r>
              <a:rPr lang="en-US" altLang="zh-CN" sz="1800" dirty="0"/>
              <a:t>list = </a:t>
            </a:r>
            <a:r>
              <a:rPr lang="en-US" altLang="zh-CN" sz="1800" dirty="0" err="1"/>
              <a:t>newList</a:t>
            </a:r>
            <a:r>
              <a:rPr lang="en-US" altLang="zh-CN" sz="1800" dirty="0"/>
              <a:t>;	// </a:t>
            </a:r>
            <a:r>
              <a:rPr lang="zh-CN" altLang="en-US" sz="1800" dirty="0"/>
              <a:t>使</a:t>
            </a:r>
            <a:r>
              <a:rPr lang="en-US" altLang="zh-CN" sz="1800" dirty="0"/>
              <a:t>list</a:t>
            </a:r>
            <a:r>
              <a:rPr lang="zh-CN" altLang="en-US" sz="1800" dirty="0"/>
              <a:t>指向新数组</a:t>
            </a:r>
          </a:p>
          <a:p>
            <a:r>
              <a:rPr lang="zh-CN" altLang="en-US" sz="1800" dirty="0"/>
              <a:t>	</a:t>
            </a:r>
            <a:r>
              <a:rPr lang="en-US" altLang="zh-CN" sz="1800" dirty="0"/>
              <a:t>size = </a:t>
            </a:r>
            <a:r>
              <a:rPr lang="en-US" altLang="zh-CN" sz="1800" dirty="0" err="1"/>
              <a:t>sz</a:t>
            </a:r>
            <a:r>
              <a:rPr lang="en-US" altLang="zh-CN" sz="1800" dirty="0"/>
              <a:t>;	//</a:t>
            </a:r>
            <a:r>
              <a:rPr lang="zh-CN" altLang="en-US" sz="1800" dirty="0"/>
              <a:t>更新</a:t>
            </a:r>
            <a:r>
              <a:rPr lang="en-US" altLang="zh-CN" sz="1800" dirty="0"/>
              <a:t>size</a:t>
            </a:r>
          </a:p>
          <a:p>
            <a:r>
              <a:rPr lang="en-US" altLang="zh-CN" sz="1800" dirty="0"/>
              <a:t>}</a:t>
            </a:r>
          </a:p>
          <a:p>
            <a:r>
              <a:rPr lang="en-US" altLang="zh-CN" sz="1800" dirty="0"/>
              <a:t>#endif  //ARRAY_H</a:t>
            </a:r>
          </a:p>
          <a:p>
            <a:r>
              <a:rPr lang="en-US" altLang="zh-CN" sz="18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例</a:t>
            </a:r>
            <a:r>
              <a:rPr lang="en-US" altLang="zh-CN"/>
              <a:t>9-4 Array</a:t>
            </a:r>
            <a:r>
              <a:rPr lang="zh-CN" altLang="en-US"/>
              <a:t>类的应用</a:t>
            </a:r>
          </a:p>
        </p:txBody>
      </p:sp>
      <p:sp>
        <p:nvSpPr>
          <p:cNvPr id="56323" name="内容占位符 2"/>
          <p:cNvSpPr>
            <a:spLocks noGrp="1"/>
          </p:cNvSpPr>
          <p:nvPr>
            <p:ph idx="1"/>
          </p:nvPr>
        </p:nvSpPr>
        <p:spPr/>
        <p:txBody>
          <a:bodyPr/>
          <a:lstStyle/>
          <a:p>
            <a:r>
              <a:rPr lang="zh-CN" altLang="en-US"/>
              <a:t>求范围</a:t>
            </a:r>
            <a:r>
              <a:rPr lang="en-US" altLang="zh-CN"/>
              <a:t>2~N</a:t>
            </a:r>
            <a:r>
              <a:rPr lang="zh-CN" altLang="en-US"/>
              <a:t>中的质数，</a:t>
            </a:r>
            <a:r>
              <a:rPr lang="en-US" altLang="zh-CN"/>
              <a:t>N</a:t>
            </a:r>
            <a:r>
              <a:rPr lang="zh-CN" altLang="en-US"/>
              <a:t>在程序运行时由键盘输入。</a:t>
            </a:r>
          </a:p>
        </p:txBody>
      </p:sp>
      <p:sp>
        <p:nvSpPr>
          <p:cNvPr id="2" name="灯片编号占位符 1">
            <a:extLst>
              <a:ext uri="{FF2B5EF4-FFF2-40B4-BE49-F238E27FC236}">
                <a16:creationId xmlns:a16="http://schemas.microsoft.com/office/drawing/2014/main" id="{4A8167B6-084B-4F2F-AD26-A0736FF58AEE}"/>
              </a:ext>
            </a:extLst>
          </p:cNvPr>
          <p:cNvSpPr>
            <a:spLocks noGrp="1"/>
          </p:cNvSpPr>
          <p:nvPr>
            <p:ph type="sldNum" sz="quarter" idx="12"/>
          </p:nvPr>
        </p:nvSpPr>
        <p:spPr/>
        <p:txBody>
          <a:bodyPr/>
          <a:lstStyle/>
          <a:p>
            <a:fld id="{CE1FE2A4-74F4-47C4-8584-9852550605CF}" type="slidenum">
              <a:rPr lang="en-US" altLang="zh-CN"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9-4</a:t>
            </a:r>
            <a:r>
              <a:rPr lang="zh-CN" altLang="en-US" dirty="0">
                <a:solidFill>
                  <a:srgbClr val="FFFF00"/>
                </a:solidFill>
              </a:rPr>
              <a:t> </a:t>
            </a:r>
            <a:r>
              <a:rPr lang="en-US" altLang="zh-CN" dirty="0">
                <a:solidFill>
                  <a:srgbClr val="FFFF00"/>
                </a:solidFill>
              </a:rPr>
              <a:t>Array</a:t>
            </a:r>
            <a:r>
              <a:rPr lang="zh-CN" altLang="en-US" dirty="0">
                <a:solidFill>
                  <a:srgbClr val="FFFF00"/>
                </a:solidFill>
              </a:rPr>
              <a:t>类的应用</a:t>
            </a:r>
          </a:p>
        </p:txBody>
      </p:sp>
      <p:sp>
        <p:nvSpPr>
          <p:cNvPr id="58371" name="内容占位符 2"/>
          <p:cNvSpPr>
            <a:spLocks noGrp="1"/>
          </p:cNvSpPr>
          <p:nvPr>
            <p:ph idx="1"/>
          </p:nvPr>
        </p:nvSpPr>
        <p:spPr>
          <a:xfrm>
            <a:off x="0" y="1052736"/>
            <a:ext cx="10059988" cy="5233070"/>
          </a:xfrm>
        </p:spPr>
        <p:txBody>
          <a:bodyPr/>
          <a:lstStyle/>
          <a:p>
            <a:r>
              <a:rPr lang="en-US" altLang="zh-CN" sz="2000" dirty="0"/>
              <a:t>#include &lt;iostream&gt;</a:t>
            </a:r>
          </a:p>
          <a:p>
            <a:r>
              <a:rPr lang="en-US" altLang="zh-CN" sz="2000" dirty="0"/>
              <a:t>#include &lt;</a:t>
            </a:r>
            <a:r>
              <a:rPr lang="en-US" altLang="zh-CN" sz="2000" dirty="0" err="1"/>
              <a:t>iomanip</a:t>
            </a:r>
            <a:r>
              <a:rPr lang="en-US" altLang="zh-CN" sz="2000" dirty="0"/>
              <a:t>&gt;</a:t>
            </a:r>
          </a:p>
          <a:p>
            <a:r>
              <a:rPr lang="en-US" altLang="zh-CN" sz="2000" dirty="0"/>
              <a:t>#include "</a:t>
            </a:r>
            <a:r>
              <a:rPr lang="en-US" altLang="zh-CN" sz="2000" dirty="0" err="1"/>
              <a:t>Array.h</a:t>
            </a:r>
            <a:r>
              <a:rPr lang="en-US" altLang="zh-CN" sz="2000" dirty="0"/>
              <a:t>"</a:t>
            </a:r>
          </a:p>
          <a:p>
            <a:r>
              <a:rPr lang="en-US" altLang="zh-CN" sz="2000" dirty="0"/>
              <a:t>using namespace std;</a:t>
            </a:r>
          </a:p>
          <a:p>
            <a:endParaRPr lang="en-US" altLang="zh-CN" sz="2000" dirty="0"/>
          </a:p>
          <a:p>
            <a:r>
              <a:rPr lang="en-US" altLang="zh-CN" sz="2000" dirty="0"/>
              <a:t>int main() {</a:t>
            </a:r>
          </a:p>
          <a:p>
            <a:r>
              <a:rPr lang="en-US" altLang="zh-CN" sz="2000" dirty="0"/>
              <a:t>	// </a:t>
            </a:r>
            <a:r>
              <a:rPr lang="zh-CN" altLang="en-US" sz="2000" dirty="0"/>
              <a:t>用来存放质数的数组，初始状态有</a:t>
            </a:r>
            <a:r>
              <a:rPr lang="en-US" altLang="zh-CN" sz="2000" dirty="0"/>
              <a:t>10</a:t>
            </a:r>
            <a:r>
              <a:rPr lang="zh-CN" altLang="en-US" sz="2000" dirty="0"/>
              <a:t>个元素</a:t>
            </a:r>
            <a:endParaRPr lang="en-US" altLang="zh-CN" sz="2000" dirty="0"/>
          </a:p>
          <a:p>
            <a:r>
              <a:rPr lang="en-US" altLang="zh-CN" sz="2000" dirty="0"/>
              <a:t> 	Array&lt;int&gt; a(10);</a:t>
            </a:r>
            <a:endParaRPr lang="zh-CN" altLang="en-US" sz="2000" dirty="0"/>
          </a:p>
          <a:p>
            <a:r>
              <a:rPr lang="zh-CN" altLang="en-US" sz="2000" dirty="0"/>
              <a:t>	</a:t>
            </a:r>
            <a:r>
              <a:rPr lang="en-US" altLang="zh-CN" sz="2000" dirty="0"/>
              <a:t>int n, count = 0;</a:t>
            </a:r>
          </a:p>
          <a:p>
            <a:r>
              <a:rPr lang="en-US" altLang="zh-CN" sz="2000" dirty="0"/>
              <a:t>	</a:t>
            </a:r>
            <a:r>
              <a:rPr lang="en-US" altLang="zh-CN" sz="2000" dirty="0" err="1"/>
              <a:t>cout</a:t>
            </a:r>
            <a:r>
              <a:rPr lang="en-US" altLang="zh-CN" sz="2000" dirty="0"/>
              <a:t> &lt;&lt; "Enter a value &gt;= 2 as upper limit for prime numbers: ";</a:t>
            </a:r>
          </a:p>
          <a:p>
            <a:r>
              <a:rPr lang="en-US" altLang="zh-CN" sz="2000" dirty="0"/>
              <a:t>	</a:t>
            </a:r>
            <a:r>
              <a:rPr lang="en-US" altLang="zh-CN" sz="2000" dirty="0" err="1"/>
              <a:t>cin</a:t>
            </a:r>
            <a:r>
              <a:rPr lang="en-US" altLang="zh-CN" sz="2000" dirty="0"/>
              <a:t> &gt;&gt; n;</a:t>
            </a:r>
          </a:p>
          <a:p>
            <a:endParaRPr lang="en-US" altLang="zh-CN" sz="20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9-4</a:t>
            </a:r>
            <a:r>
              <a:rPr lang="zh-CN" altLang="en-US" dirty="0">
                <a:solidFill>
                  <a:srgbClr val="FFFF00"/>
                </a:solidFill>
              </a:rPr>
              <a:t> </a:t>
            </a:r>
            <a:r>
              <a:rPr lang="en-US" altLang="zh-CN" dirty="0">
                <a:solidFill>
                  <a:srgbClr val="FFFF00"/>
                </a:solidFill>
              </a:rPr>
              <a:t>Array</a:t>
            </a:r>
            <a:r>
              <a:rPr lang="zh-CN" altLang="en-US" dirty="0">
                <a:solidFill>
                  <a:srgbClr val="FFFF00"/>
                </a:solidFill>
              </a:rPr>
              <a:t>类的应用</a:t>
            </a:r>
          </a:p>
        </p:txBody>
      </p:sp>
      <p:sp>
        <p:nvSpPr>
          <p:cNvPr id="60419" name="内容占位符 2"/>
          <p:cNvSpPr>
            <a:spLocks noGrp="1"/>
          </p:cNvSpPr>
          <p:nvPr>
            <p:ph idx="1"/>
          </p:nvPr>
        </p:nvSpPr>
        <p:spPr>
          <a:xfrm>
            <a:off x="0" y="1052736"/>
            <a:ext cx="9520436" cy="5521102"/>
          </a:xfrm>
        </p:spPr>
        <p:txBody>
          <a:bodyPr/>
          <a:lstStyle/>
          <a:p>
            <a:r>
              <a:rPr lang="en-US" altLang="zh-CN" sz="1800" dirty="0"/>
              <a:t>	for (int </a:t>
            </a:r>
            <a:r>
              <a:rPr lang="en-US" altLang="zh-CN" sz="1800" dirty="0" err="1"/>
              <a:t>i</a:t>
            </a:r>
            <a:r>
              <a:rPr lang="en-US" altLang="zh-CN" sz="1800" dirty="0"/>
              <a:t> = 2; </a:t>
            </a:r>
            <a:r>
              <a:rPr lang="en-US" altLang="zh-CN" sz="1800" dirty="0" err="1"/>
              <a:t>i</a:t>
            </a:r>
            <a:r>
              <a:rPr lang="en-US" altLang="zh-CN" sz="1800" dirty="0"/>
              <a:t> &lt;= n; </a:t>
            </a:r>
            <a:r>
              <a:rPr lang="en-US" altLang="zh-CN" sz="1800" dirty="0" err="1"/>
              <a:t>i</a:t>
            </a:r>
            <a:r>
              <a:rPr lang="en-US" altLang="zh-CN" sz="1800" dirty="0"/>
              <a:t>++) { //</a:t>
            </a:r>
            <a:r>
              <a:rPr lang="zh-CN" altLang="en-US" sz="1800" dirty="0"/>
              <a:t>检查</a:t>
            </a:r>
            <a:r>
              <a:rPr lang="en-US" altLang="zh-CN" sz="1800" dirty="0" err="1"/>
              <a:t>i</a:t>
            </a:r>
            <a:r>
              <a:rPr lang="zh-CN" altLang="en-US" sz="1800" dirty="0"/>
              <a:t>是否能被比它小的质数整除</a:t>
            </a:r>
            <a:endParaRPr lang="en-US" altLang="zh-CN" sz="1800" dirty="0"/>
          </a:p>
          <a:p>
            <a:r>
              <a:rPr lang="en-US" altLang="zh-CN" sz="1800" dirty="0"/>
              <a:t>		bool </a:t>
            </a:r>
            <a:r>
              <a:rPr lang="en-US" altLang="zh-CN" sz="1800" dirty="0" err="1"/>
              <a:t>isPrime</a:t>
            </a:r>
            <a:r>
              <a:rPr lang="en-US" altLang="zh-CN" sz="1800" dirty="0"/>
              <a:t> = true;</a:t>
            </a:r>
          </a:p>
          <a:p>
            <a:r>
              <a:rPr lang="en-US" altLang="zh-CN" sz="1800" dirty="0"/>
              <a:t>		for (int j = 0; j &lt; count; </a:t>
            </a:r>
            <a:r>
              <a:rPr lang="en-US" altLang="zh-CN" sz="1800" dirty="0" err="1"/>
              <a:t>j++</a:t>
            </a:r>
            <a:r>
              <a:rPr lang="en-US" altLang="zh-CN" sz="1800" dirty="0"/>
              <a:t>)</a:t>
            </a:r>
          </a:p>
          <a:p>
            <a:r>
              <a:rPr lang="en-US" altLang="zh-CN" sz="1800" dirty="0"/>
              <a:t>			//</a:t>
            </a:r>
            <a:r>
              <a:rPr lang="zh-CN" altLang="en-US" sz="1800" dirty="0"/>
              <a:t>若</a:t>
            </a:r>
            <a:r>
              <a:rPr lang="en-US" altLang="zh-CN" sz="1800" dirty="0" err="1"/>
              <a:t>i</a:t>
            </a:r>
            <a:r>
              <a:rPr lang="zh-CN" altLang="en-US" sz="1800" dirty="0"/>
              <a:t>被</a:t>
            </a:r>
            <a:r>
              <a:rPr lang="en-US" altLang="zh-CN" sz="1800" dirty="0"/>
              <a:t>a[j]</a:t>
            </a:r>
            <a:r>
              <a:rPr lang="zh-CN" altLang="en-US" sz="1800" dirty="0"/>
              <a:t>整除，说明</a:t>
            </a:r>
            <a:r>
              <a:rPr lang="en-US" altLang="zh-CN" sz="1800" dirty="0" err="1"/>
              <a:t>i</a:t>
            </a:r>
            <a:r>
              <a:rPr lang="zh-CN" altLang="en-US" sz="1800" dirty="0"/>
              <a:t>不是质数</a:t>
            </a:r>
            <a:endParaRPr lang="en-US" altLang="zh-CN" sz="1800" dirty="0"/>
          </a:p>
          <a:p>
            <a:r>
              <a:rPr lang="en-US" altLang="zh-CN" sz="1800" dirty="0"/>
              <a:t>            		if (</a:t>
            </a:r>
            <a:r>
              <a:rPr lang="en-US" altLang="zh-CN" sz="1800" dirty="0" err="1"/>
              <a:t>i</a:t>
            </a:r>
            <a:r>
              <a:rPr lang="en-US" altLang="zh-CN" sz="1800" dirty="0"/>
              <a:t> % a[j] == 0) {	</a:t>
            </a:r>
            <a:endParaRPr lang="zh-CN" altLang="en-US" sz="1800" dirty="0"/>
          </a:p>
          <a:p>
            <a:r>
              <a:rPr lang="en-US" altLang="zh-CN" sz="1800" dirty="0"/>
              <a:t>	</a:t>
            </a:r>
            <a:r>
              <a:rPr lang="zh-CN" altLang="en-US" sz="1800" dirty="0"/>
              <a:t>    </a:t>
            </a:r>
            <a:r>
              <a:rPr lang="en-US" altLang="zh-CN" sz="1800" dirty="0"/>
              <a:t>			</a:t>
            </a:r>
            <a:r>
              <a:rPr lang="en-US" altLang="zh-CN" sz="1800" dirty="0" err="1"/>
              <a:t>isPrime</a:t>
            </a:r>
            <a:r>
              <a:rPr lang="en-US" altLang="zh-CN" sz="1800" dirty="0"/>
              <a:t> = false; break;</a:t>
            </a:r>
          </a:p>
          <a:p>
            <a:r>
              <a:rPr lang="en-US" altLang="zh-CN" sz="1800" dirty="0"/>
              <a:t>			}</a:t>
            </a:r>
          </a:p>
          <a:p>
            <a:r>
              <a:rPr lang="en-US" altLang="zh-CN" sz="1800" dirty="0"/>
              <a:t>			if (</a:t>
            </a:r>
            <a:r>
              <a:rPr lang="en-US" altLang="zh-CN" sz="1800" dirty="0" err="1"/>
              <a:t>isPrime</a:t>
            </a:r>
            <a:r>
              <a:rPr lang="en-US" altLang="zh-CN" sz="1800" dirty="0"/>
              <a:t>) { </a:t>
            </a:r>
          </a:p>
          <a:p>
            <a:r>
              <a:rPr lang="en-US" altLang="zh-CN" sz="1800" dirty="0"/>
              <a:t>				if (count == </a:t>
            </a:r>
            <a:r>
              <a:rPr lang="en-US" altLang="zh-CN" sz="1800" dirty="0" err="1"/>
              <a:t>a.getSize</a:t>
            </a:r>
            <a:r>
              <a:rPr lang="en-US" altLang="zh-CN" sz="1800" dirty="0"/>
              <a:t>())</a:t>
            </a:r>
          </a:p>
          <a:p>
            <a:r>
              <a:rPr lang="en-US" altLang="zh-CN" sz="1800" dirty="0"/>
              <a:t>               				</a:t>
            </a:r>
            <a:r>
              <a:rPr lang="en-US" altLang="zh-CN" sz="1800" dirty="0" err="1">
                <a:solidFill>
                  <a:schemeClr val="accent3"/>
                </a:solidFill>
              </a:rPr>
              <a:t>a.resize</a:t>
            </a:r>
            <a:r>
              <a:rPr lang="en-US" altLang="zh-CN" sz="1800" dirty="0">
                <a:solidFill>
                  <a:schemeClr val="accent3"/>
                </a:solidFill>
              </a:rPr>
              <a:t>(count * 2);</a:t>
            </a:r>
          </a:p>
          <a:p>
            <a:r>
              <a:rPr lang="en-US" altLang="zh-CN" sz="1800" dirty="0"/>
              <a:t>				a[count++] = </a:t>
            </a:r>
            <a:r>
              <a:rPr lang="en-US" altLang="zh-CN" sz="1800" dirty="0" err="1"/>
              <a:t>i</a:t>
            </a:r>
            <a:r>
              <a:rPr lang="en-US" altLang="zh-CN" sz="1800" dirty="0"/>
              <a:t>;</a:t>
            </a:r>
          </a:p>
          <a:p>
            <a:r>
              <a:rPr lang="en-US" altLang="zh-CN" sz="1800" dirty="0"/>
              <a:t>	 		}</a:t>
            </a:r>
          </a:p>
          <a:p>
            <a:r>
              <a:rPr lang="en-US" altLang="zh-CN" sz="1800" dirty="0"/>
              <a:t>	}</a:t>
            </a:r>
          </a:p>
          <a:p>
            <a:r>
              <a:rPr lang="en-US" altLang="zh-CN" sz="1800" dirty="0"/>
              <a:t>	for (int </a:t>
            </a:r>
            <a:r>
              <a:rPr lang="en-US" altLang="zh-CN" sz="1800" dirty="0" err="1"/>
              <a:t>i</a:t>
            </a:r>
            <a:r>
              <a:rPr lang="en-US" altLang="zh-CN" sz="1800" dirty="0"/>
              <a:t> = 0; </a:t>
            </a:r>
            <a:r>
              <a:rPr lang="en-US" altLang="zh-CN" sz="1800" dirty="0" err="1"/>
              <a:t>i</a:t>
            </a:r>
            <a:r>
              <a:rPr lang="en-US" altLang="zh-CN" sz="1800" dirty="0"/>
              <a:t> &lt; count; </a:t>
            </a:r>
            <a:r>
              <a:rPr lang="en-US" altLang="zh-CN" sz="1800" dirty="0" err="1"/>
              <a:t>i</a:t>
            </a:r>
            <a:r>
              <a:rPr lang="en-US" altLang="zh-CN" sz="1800" dirty="0"/>
              <a:t>++)  </a:t>
            </a:r>
          </a:p>
          <a:p>
            <a:r>
              <a:rPr lang="en-US" altLang="zh-CN" sz="1800" dirty="0"/>
              <a:t>		</a:t>
            </a:r>
            <a:r>
              <a:rPr lang="en-US" altLang="zh-CN" sz="1800" dirty="0" err="1"/>
              <a:t>cout</a:t>
            </a:r>
            <a:r>
              <a:rPr lang="en-US" altLang="zh-CN" sz="1800" dirty="0"/>
              <a:t> &lt;&lt; </a:t>
            </a:r>
            <a:r>
              <a:rPr lang="en-US" altLang="zh-CN" sz="1800" dirty="0" err="1"/>
              <a:t>setw</a:t>
            </a:r>
            <a:r>
              <a:rPr lang="en-US" altLang="zh-CN" sz="1800" dirty="0"/>
              <a:t>(8) &lt;&lt; a[</a:t>
            </a:r>
            <a:r>
              <a:rPr lang="en-US" altLang="zh-CN" sz="1800" dirty="0" err="1"/>
              <a:t>i</a:t>
            </a:r>
            <a:r>
              <a:rPr lang="en-US" altLang="zh-CN" sz="1800" dirty="0"/>
              <a:t>];</a:t>
            </a:r>
          </a:p>
          <a:p>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r>
              <a:rPr lang="en-US" altLang="zh-CN" sz="1800" dirty="0"/>
              <a:t>	return 0;</a:t>
            </a:r>
          </a:p>
          <a:p>
            <a:r>
              <a:rPr lang="en-US" altLang="zh-CN" sz="1800" dirty="0"/>
              <a:t>}</a:t>
            </a:r>
          </a:p>
          <a:p>
            <a:endParaRPr lang="en-US" altLang="zh-CN"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FF00"/>
                </a:solidFill>
              </a:rPr>
              <a:t>例：求绝对值函数的模板</a:t>
            </a:r>
          </a:p>
        </p:txBody>
      </p:sp>
      <p:sp>
        <p:nvSpPr>
          <p:cNvPr id="16" name="内容占位符 2">
            <a:extLst>
              <a:ext uri="{FF2B5EF4-FFF2-40B4-BE49-F238E27FC236}">
                <a16:creationId xmlns:a16="http://schemas.microsoft.com/office/drawing/2014/main" id="{4A5FB511-FC77-48DB-AC8D-0B1AF373B989}"/>
              </a:ext>
            </a:extLst>
          </p:cNvPr>
          <p:cNvSpPr>
            <a:spLocks noGrp="1"/>
          </p:cNvSpPr>
          <p:nvPr>
            <p:ph sz="half" idx="1"/>
          </p:nvPr>
        </p:nvSpPr>
        <p:spPr>
          <a:xfrm>
            <a:off x="179512" y="1196752"/>
            <a:ext cx="4494116" cy="4786549"/>
          </a:xfrm>
        </p:spPr>
        <p:txBody>
          <a:bodyPr/>
          <a:lstStyle/>
          <a:p>
            <a:r>
              <a:rPr lang="zh-CN" altLang="en-US" dirty="0"/>
              <a:t>问题：整数类型和浮点数类型求绝对值的算法，需要写两种重载函数吗？</a:t>
            </a:r>
            <a:endParaRPr lang="en-US" altLang="zh-CN" dirty="0"/>
          </a:p>
          <a:p>
            <a:pPr lvl="1">
              <a:spcBef>
                <a:spcPts val="600"/>
              </a:spcBef>
            </a:pPr>
            <a:r>
              <a:rPr lang="en-US" altLang="zh-CN" dirty="0">
                <a:solidFill>
                  <a:srgbClr val="C00000"/>
                </a:solidFill>
              </a:rPr>
              <a:t>int</a:t>
            </a:r>
            <a:r>
              <a:rPr lang="en-US" altLang="zh-CN" dirty="0"/>
              <a:t> abs(</a:t>
            </a:r>
            <a:r>
              <a:rPr lang="en-US" altLang="zh-CN" dirty="0">
                <a:solidFill>
                  <a:srgbClr val="C00000"/>
                </a:solidFill>
              </a:rPr>
              <a:t>int</a:t>
            </a:r>
            <a:r>
              <a:rPr lang="en-US" altLang="zh-CN" dirty="0"/>
              <a:t> x) {</a:t>
            </a:r>
          </a:p>
          <a:p>
            <a:pPr lvl="1"/>
            <a:r>
              <a:rPr lang="en-US" altLang="zh-CN" dirty="0"/>
              <a:t>   return x &lt; 0? -x : x;</a:t>
            </a:r>
          </a:p>
          <a:p>
            <a:pPr lvl="1"/>
            <a:r>
              <a:rPr lang="en-US" altLang="zh-CN" dirty="0"/>
              <a:t>}</a:t>
            </a:r>
          </a:p>
          <a:p>
            <a:pPr lvl="1"/>
            <a:endParaRPr lang="en-US" altLang="zh-CN" dirty="0"/>
          </a:p>
          <a:p>
            <a:pPr lvl="1"/>
            <a:r>
              <a:rPr lang="en-US" altLang="zh-CN" dirty="0">
                <a:solidFill>
                  <a:srgbClr val="C00000"/>
                </a:solidFill>
              </a:rPr>
              <a:t>double</a:t>
            </a:r>
            <a:r>
              <a:rPr lang="en-US" altLang="zh-CN" dirty="0"/>
              <a:t> abs(</a:t>
            </a:r>
            <a:r>
              <a:rPr lang="en-US" altLang="zh-CN" dirty="0">
                <a:solidFill>
                  <a:srgbClr val="C00000"/>
                </a:solidFill>
              </a:rPr>
              <a:t>double</a:t>
            </a:r>
            <a:r>
              <a:rPr lang="en-US" altLang="zh-CN" dirty="0"/>
              <a:t> x) {</a:t>
            </a:r>
          </a:p>
          <a:p>
            <a:pPr lvl="1"/>
            <a:r>
              <a:rPr lang="en-US" altLang="zh-CN" dirty="0"/>
              <a:t>   return x &lt; 0? -x : x;</a:t>
            </a:r>
          </a:p>
          <a:p>
            <a:pPr lvl="1"/>
            <a:r>
              <a:rPr lang="en-US" altLang="zh-CN" dirty="0"/>
              <a:t>}</a:t>
            </a:r>
          </a:p>
        </p:txBody>
      </p:sp>
      <p:sp>
        <p:nvSpPr>
          <p:cNvPr id="17" name="内容占位符 4">
            <a:extLst>
              <a:ext uri="{FF2B5EF4-FFF2-40B4-BE49-F238E27FC236}">
                <a16:creationId xmlns:a16="http://schemas.microsoft.com/office/drawing/2014/main" id="{0189C10D-0110-40C4-8004-182A194038A9}"/>
              </a:ext>
            </a:extLst>
          </p:cNvPr>
          <p:cNvSpPr txBox="1">
            <a:spLocks/>
          </p:cNvSpPr>
          <p:nvPr/>
        </p:nvSpPr>
        <p:spPr>
          <a:xfrm>
            <a:off x="4673628" y="1240401"/>
            <a:ext cx="5386203" cy="4786549"/>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kumimoji="0" lang="zh-CN" altLang="en-US"/>
              <a:t>解决：函数模板</a:t>
            </a:r>
            <a:endParaRPr kumimoji="0" lang="en-US" altLang="zh-CN"/>
          </a:p>
          <a:p>
            <a:pPr lvl="1"/>
            <a:r>
              <a:rPr kumimoji="0" lang="zh-CN" altLang="en-US" sz="2000"/>
              <a:t>创建一个通用功能的函数；</a:t>
            </a:r>
          </a:p>
          <a:p>
            <a:pPr lvl="1"/>
            <a:r>
              <a:rPr kumimoji="0" lang="zh-CN" altLang="en-US" sz="2000"/>
              <a:t>支持多种不同形参；</a:t>
            </a:r>
          </a:p>
          <a:p>
            <a:pPr lvl="1"/>
            <a:r>
              <a:rPr kumimoji="0" lang="zh-CN" altLang="en-US" sz="2000"/>
              <a:t>简化重载函数的函数体设计。</a:t>
            </a:r>
            <a:endParaRPr kumimoji="0" lang="fr-FR" altLang="zh-CN" sz="2000"/>
          </a:p>
          <a:p>
            <a:pPr marL="411162" lvl="1" indent="0">
              <a:buNone/>
            </a:pPr>
            <a:endParaRPr kumimoji="0" lang="fr-FR" altLang="zh-CN" sz="2000"/>
          </a:p>
          <a:p>
            <a:pPr marL="411162" lvl="1" indent="0">
              <a:buNone/>
            </a:pPr>
            <a:r>
              <a:rPr kumimoji="0" lang="fr-FR" altLang="zh-CN" sz="2000"/>
              <a:t>template&lt;</a:t>
            </a:r>
            <a:r>
              <a:rPr kumimoji="0" lang="fr-FR" altLang="zh-CN" sz="2000">
                <a:solidFill>
                  <a:srgbClr val="C00000"/>
                </a:solidFill>
              </a:rPr>
              <a:t>typename T</a:t>
            </a:r>
            <a:r>
              <a:rPr kumimoji="0" lang="fr-FR" altLang="zh-CN" sz="2000"/>
              <a:t>&gt;</a:t>
            </a:r>
          </a:p>
          <a:p>
            <a:pPr marL="411162" lvl="1" indent="0">
              <a:buNone/>
            </a:pPr>
            <a:r>
              <a:rPr kumimoji="0" lang="fr-FR" altLang="zh-CN" sz="2000">
                <a:solidFill>
                  <a:srgbClr val="C00000"/>
                </a:solidFill>
              </a:rPr>
              <a:t>T</a:t>
            </a:r>
            <a:r>
              <a:rPr kumimoji="0" lang="fr-FR" altLang="zh-CN" sz="2000"/>
              <a:t> abs(</a:t>
            </a:r>
            <a:r>
              <a:rPr kumimoji="0" lang="fr-FR" altLang="zh-CN" sz="2000">
                <a:solidFill>
                  <a:srgbClr val="C00000"/>
                </a:solidFill>
              </a:rPr>
              <a:t>T</a:t>
            </a:r>
            <a:r>
              <a:rPr kumimoji="0" lang="fr-FR" altLang="zh-CN" sz="2000"/>
              <a:t> x) {</a:t>
            </a:r>
          </a:p>
          <a:p>
            <a:pPr marL="411162" lvl="1" indent="0">
              <a:buNone/>
            </a:pPr>
            <a:r>
              <a:rPr kumimoji="0" lang="fr-FR" altLang="zh-CN" sz="2000"/>
              <a:t>	return x &lt; 0? -x : x;</a:t>
            </a:r>
          </a:p>
          <a:p>
            <a:pPr marL="411162" lvl="1" indent="0">
              <a:buNone/>
            </a:pPr>
            <a:r>
              <a:rPr kumimoji="0" lang="fr-FR" altLang="zh-CN" sz="2000"/>
              <a:t>}</a:t>
            </a:r>
            <a:endParaRPr kumimoji="0" lang="fr-FR" altLang="zh-CN" sz="2000" dirty="0"/>
          </a:p>
        </p:txBody>
      </p:sp>
      <p:cxnSp>
        <p:nvCxnSpPr>
          <p:cNvPr id="18" name="直接箭头连接符 17">
            <a:extLst>
              <a:ext uri="{FF2B5EF4-FFF2-40B4-BE49-F238E27FC236}">
                <a16:creationId xmlns:a16="http://schemas.microsoft.com/office/drawing/2014/main" id="{558D1FBC-452E-467F-BF2F-FA06538EBE6D}"/>
              </a:ext>
            </a:extLst>
          </p:cNvPr>
          <p:cNvCxnSpPr>
            <a:cxnSpLocks/>
          </p:cNvCxnSpPr>
          <p:nvPr/>
        </p:nvCxnSpPr>
        <p:spPr>
          <a:xfrm>
            <a:off x="2339752" y="2536544"/>
            <a:ext cx="2736304" cy="90712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6D16073-6390-4BB7-9B79-B679A3A4E869}"/>
              </a:ext>
            </a:extLst>
          </p:cNvPr>
          <p:cNvCxnSpPr>
            <a:cxnSpLocks/>
          </p:cNvCxnSpPr>
          <p:nvPr/>
        </p:nvCxnSpPr>
        <p:spPr>
          <a:xfrm flipV="1">
            <a:off x="3419872" y="3590027"/>
            <a:ext cx="1656184" cy="17065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48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22" y="1556792"/>
            <a:ext cx="8213382" cy="1362075"/>
          </a:xfrm>
        </p:spPr>
        <p:txBody>
          <a:bodyPr/>
          <a:lstStyle/>
          <a:p>
            <a:r>
              <a:rPr lang="zh-CN" altLang="en-US" dirty="0"/>
              <a:t>顺序访问的线性群体</a:t>
            </a:r>
            <a:r>
              <a:rPr lang="en-US" altLang="zh-CN" dirty="0"/>
              <a:t>——</a:t>
            </a:r>
            <a:r>
              <a:rPr lang="zh-CN" altLang="en-US" dirty="0"/>
              <a:t>链表类</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A87AAF1-4332-4034-A4D9-5177DCE2A75C}"/>
              </a:ext>
            </a:extLst>
          </p:cNvPr>
          <p:cNvSpPr>
            <a:spLocks noGrp="1"/>
          </p:cNvSpPr>
          <p:nvPr>
            <p:ph type="sldNum" sz="quarter" idx="12"/>
          </p:nvPr>
        </p:nvSpPr>
        <p:spPr/>
        <p:txBody>
          <a:bodyPr/>
          <a:lstStyle/>
          <a:p>
            <a:pPr>
              <a:defRPr/>
            </a:pPr>
            <a:fld id="{43DBC970-2AB4-4F66-9048-09903CE5118A}" type="slidenum">
              <a:rPr lang="en-US" altLang="zh-CN" smtClean="0"/>
              <a:pPr>
                <a:defRPr/>
              </a:pPr>
              <a:t>40</a:t>
            </a:fld>
            <a:endParaRPr lang="en-US" altLang="zh-CN"/>
          </a:p>
        </p:txBody>
      </p:sp>
    </p:spTree>
    <p:extLst>
      <p:ext uri="{BB962C8B-B14F-4D97-AF65-F5344CB8AC3E}">
        <p14:creationId xmlns:p14="http://schemas.microsoft.com/office/powerpoint/2010/main" val="1442384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07505" y="44624"/>
            <a:ext cx="9398540" cy="1066800"/>
          </a:xfrm>
        </p:spPr>
        <p:txBody>
          <a:bodyPr/>
          <a:lstStyle/>
          <a:p>
            <a:pPr eaLnBrk="1" hangingPunct="1"/>
            <a:r>
              <a:rPr lang="zh-CN" altLang="en-US" dirty="0">
                <a:solidFill>
                  <a:srgbClr val="FFFF00"/>
                </a:solidFill>
              </a:rPr>
              <a:t>顺序访问的线性群体</a:t>
            </a:r>
            <a:r>
              <a:rPr lang="en-US" altLang="zh-CN" dirty="0">
                <a:solidFill>
                  <a:srgbClr val="FFFF00"/>
                </a:solidFill>
              </a:rPr>
              <a:t>——</a:t>
            </a:r>
            <a:r>
              <a:rPr lang="zh-CN" altLang="en-US" dirty="0">
                <a:solidFill>
                  <a:srgbClr val="FFFF00"/>
                </a:solidFill>
              </a:rPr>
              <a:t>链表类</a:t>
            </a:r>
          </a:p>
        </p:txBody>
      </p:sp>
      <p:sp>
        <p:nvSpPr>
          <p:cNvPr id="62467" name="内容占位符 2"/>
          <p:cNvSpPr>
            <a:spLocks noGrp="1"/>
          </p:cNvSpPr>
          <p:nvPr>
            <p:ph idx="1"/>
          </p:nvPr>
        </p:nvSpPr>
        <p:spPr>
          <a:xfrm>
            <a:off x="107505" y="1397174"/>
            <a:ext cx="9036496" cy="3643312"/>
          </a:xfrm>
        </p:spPr>
        <p:txBody>
          <a:bodyPr/>
          <a:lstStyle/>
          <a:p>
            <a:pPr eaLnBrk="1" hangingPunct="1">
              <a:spcAft>
                <a:spcPts val="1200"/>
              </a:spcAft>
            </a:pPr>
            <a:r>
              <a:rPr lang="zh-CN" altLang="en-US" dirty="0">
                <a:latin typeface="宋体" panose="02010600030101010101" pitchFamily="2" charset="-122"/>
              </a:rPr>
              <a:t>链表是一种动态数据结构，可以用来表示顺序访问的线性群体。</a:t>
            </a:r>
          </a:p>
          <a:p>
            <a:pPr eaLnBrk="1" hangingPunct="1">
              <a:spcAft>
                <a:spcPts val="1200"/>
              </a:spcAft>
            </a:pPr>
            <a:r>
              <a:rPr lang="zh-CN" altLang="en-US" dirty="0">
                <a:latin typeface="宋体" panose="02010600030101010101" pitchFamily="2" charset="-122"/>
              </a:rPr>
              <a:t>链表是由一系列</a:t>
            </a:r>
            <a:r>
              <a:rPr lang="zh-CN" altLang="en-US" b="1" dirty="0">
                <a:solidFill>
                  <a:schemeClr val="accent3"/>
                </a:solidFill>
                <a:latin typeface="宋体" panose="02010600030101010101" pitchFamily="2" charset="-122"/>
              </a:rPr>
              <a:t>结点</a:t>
            </a:r>
            <a:r>
              <a:rPr lang="zh-CN" altLang="en-US" dirty="0">
                <a:latin typeface="宋体" panose="02010600030101010101" pitchFamily="2" charset="-122"/>
              </a:rPr>
              <a:t>组成的，结点可以在运行时动态生成。</a:t>
            </a:r>
          </a:p>
          <a:p>
            <a:pPr eaLnBrk="1" hangingPunct="1">
              <a:spcAft>
                <a:spcPts val="1200"/>
              </a:spcAft>
            </a:pPr>
            <a:r>
              <a:rPr lang="zh-CN" altLang="en-US" dirty="0">
                <a:latin typeface="宋体" panose="02010600030101010101" pitchFamily="2" charset="-122"/>
              </a:rPr>
              <a:t>每一个结点包括</a:t>
            </a:r>
            <a:r>
              <a:rPr lang="zh-CN" altLang="en-US" b="1" dirty="0">
                <a:latin typeface="宋体" panose="02010600030101010101" pitchFamily="2" charset="-122"/>
              </a:rPr>
              <a:t>数据域</a:t>
            </a:r>
            <a:r>
              <a:rPr lang="zh-CN" altLang="en-US" dirty="0">
                <a:latin typeface="宋体" panose="02010600030101010101" pitchFamily="2" charset="-122"/>
              </a:rPr>
              <a:t>和指向链表中下一个结点的</a:t>
            </a:r>
            <a:r>
              <a:rPr lang="zh-CN" altLang="en-US" b="1" dirty="0">
                <a:latin typeface="宋体" panose="02010600030101010101" pitchFamily="2" charset="-122"/>
              </a:rPr>
              <a:t>指针</a:t>
            </a:r>
            <a:r>
              <a:rPr lang="zh-CN" altLang="en-US" dirty="0">
                <a:latin typeface="宋体" panose="02010600030101010101" pitchFamily="2" charset="-122"/>
              </a:rPr>
              <a:t>（即下一个结点的地址）。如果链表每个结点中只有一个指向后继结点的指针，则该链表称为单链表。</a:t>
            </a:r>
          </a:p>
        </p:txBody>
      </p:sp>
      <p:sp>
        <p:nvSpPr>
          <p:cNvPr id="2" name="灯片编号占位符 1">
            <a:extLst>
              <a:ext uri="{FF2B5EF4-FFF2-40B4-BE49-F238E27FC236}">
                <a16:creationId xmlns:a16="http://schemas.microsoft.com/office/drawing/2014/main" id="{132B8188-AC7A-4210-8D6F-B72E262E17E8}"/>
              </a:ext>
            </a:extLst>
          </p:cNvPr>
          <p:cNvSpPr>
            <a:spLocks noGrp="1"/>
          </p:cNvSpPr>
          <p:nvPr>
            <p:ph type="sldNum" sz="quarter" idx="12"/>
          </p:nvPr>
        </p:nvSpPr>
        <p:spPr/>
        <p:txBody>
          <a:bodyPr/>
          <a:lstStyle/>
          <a:p>
            <a:pPr>
              <a:defRPr/>
            </a:pPr>
            <a:fld id="{CE1FE2A4-74F4-47C4-8584-9852550605CF}"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标题 1"/>
          <p:cNvSpPr>
            <a:spLocks noGrp="1"/>
          </p:cNvSpPr>
          <p:nvPr>
            <p:ph type="title"/>
          </p:nvPr>
        </p:nvSpPr>
        <p:spPr>
          <a:xfrm>
            <a:off x="179511" y="1196752"/>
            <a:ext cx="8964489" cy="1066800"/>
          </a:xfrm>
        </p:spPr>
        <p:txBody>
          <a:bodyPr/>
          <a:lstStyle/>
          <a:p>
            <a:r>
              <a:rPr lang="zh-CN" altLang="en-US" dirty="0"/>
              <a:t>单链表</a:t>
            </a:r>
            <a:endParaRPr kumimoji="1" lang="zh-CN" altLang="en-US" dirty="0"/>
          </a:p>
        </p:txBody>
      </p:sp>
      <p:grpSp>
        <p:nvGrpSpPr>
          <p:cNvPr id="64517" name="Group 27"/>
          <p:cNvGrpSpPr>
            <a:grpSpLocks/>
          </p:cNvGrpSpPr>
          <p:nvPr/>
        </p:nvGrpSpPr>
        <p:grpSpPr bwMode="auto">
          <a:xfrm>
            <a:off x="179511" y="2708920"/>
            <a:ext cx="8889735" cy="1944687"/>
            <a:chOff x="768" y="1223"/>
            <a:chExt cx="4587" cy="1225"/>
          </a:xfrm>
        </p:grpSpPr>
        <p:grpSp>
          <p:nvGrpSpPr>
            <p:cNvPr id="64518" name="Group 6"/>
            <p:cNvGrpSpPr>
              <a:grpSpLocks/>
            </p:cNvGrpSpPr>
            <p:nvPr/>
          </p:nvGrpSpPr>
          <p:grpSpPr bwMode="auto">
            <a:xfrm>
              <a:off x="930" y="1259"/>
              <a:ext cx="1023" cy="438"/>
              <a:chOff x="2505" y="2775"/>
              <a:chExt cx="1515" cy="360"/>
            </a:xfrm>
          </p:grpSpPr>
          <p:sp>
            <p:nvSpPr>
              <p:cNvPr id="64536" name="Text Box 7"/>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data1</a:t>
                </a:r>
              </a:p>
            </p:txBody>
          </p:sp>
          <p:sp>
            <p:nvSpPr>
              <p:cNvPr id="64537" name="Line 8"/>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8" name="Line 9"/>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19" name="Group 10"/>
            <p:cNvGrpSpPr>
              <a:grpSpLocks/>
            </p:cNvGrpSpPr>
            <p:nvPr/>
          </p:nvGrpSpPr>
          <p:grpSpPr bwMode="auto">
            <a:xfrm>
              <a:off x="1963" y="1259"/>
              <a:ext cx="1023" cy="438"/>
              <a:chOff x="2505" y="2775"/>
              <a:chExt cx="1515" cy="360"/>
            </a:xfrm>
          </p:grpSpPr>
          <p:sp>
            <p:nvSpPr>
              <p:cNvPr id="64533"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data2</a:t>
                </a:r>
              </a:p>
            </p:txBody>
          </p:sp>
          <p:sp>
            <p:nvSpPr>
              <p:cNvPr id="64534"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5"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0" name="Group 14"/>
            <p:cNvGrpSpPr>
              <a:grpSpLocks/>
            </p:cNvGrpSpPr>
            <p:nvPr/>
          </p:nvGrpSpPr>
          <p:grpSpPr bwMode="auto">
            <a:xfrm>
              <a:off x="2986" y="1259"/>
              <a:ext cx="1023" cy="438"/>
              <a:chOff x="2505" y="2775"/>
              <a:chExt cx="1515" cy="360"/>
            </a:xfrm>
          </p:grpSpPr>
          <p:sp>
            <p:nvSpPr>
              <p:cNvPr id="64530" name="Text Box 15"/>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data3</a:t>
                </a:r>
              </a:p>
            </p:txBody>
          </p:sp>
          <p:sp>
            <p:nvSpPr>
              <p:cNvPr id="64531" name="Line 16"/>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2" name="Line 17"/>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1" name="Group 18"/>
            <p:cNvGrpSpPr>
              <a:grpSpLocks/>
            </p:cNvGrpSpPr>
            <p:nvPr/>
          </p:nvGrpSpPr>
          <p:grpSpPr bwMode="auto">
            <a:xfrm>
              <a:off x="4609" y="1259"/>
              <a:ext cx="746" cy="438"/>
              <a:chOff x="8237" y="2910"/>
              <a:chExt cx="886" cy="360"/>
            </a:xfrm>
          </p:grpSpPr>
          <p:sp>
            <p:nvSpPr>
              <p:cNvPr id="64528" name="Text Box 19"/>
              <p:cNvSpPr txBox="1">
                <a:spLocks noChangeArrowheads="1"/>
              </p:cNvSpPr>
              <p:nvPr/>
            </p:nvSpPr>
            <p:spPr bwMode="auto">
              <a:xfrm>
                <a:off x="8237" y="2910"/>
                <a:ext cx="886"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1800" b="1" dirty="0">
                    <a:latin typeface="微软雅黑" panose="020B0503020204020204" pitchFamily="34" charset="-122"/>
                    <a:ea typeface="微软雅黑" panose="020B0503020204020204" pitchFamily="34" charset="-122"/>
                  </a:rPr>
                  <a:t> </a:t>
                </a:r>
                <a:r>
                  <a:rPr lang="en-US" altLang="zh-CN" sz="1800" b="1" dirty="0" err="1">
                    <a:latin typeface="微软雅黑" panose="020B0503020204020204" pitchFamily="34" charset="-122"/>
                    <a:ea typeface="微软雅黑" panose="020B0503020204020204" pitchFamily="34" charset="-122"/>
                  </a:rPr>
                  <a:t>datan</a:t>
                </a:r>
                <a:r>
                  <a:rPr lang="en-US" altLang="zh-CN" sz="1800" b="1" dirty="0">
                    <a:latin typeface="微软雅黑" panose="020B0503020204020204" pitchFamily="34" charset="-122"/>
                    <a:ea typeface="微软雅黑" panose="020B0503020204020204" pitchFamily="34" charset="-122"/>
                  </a:rPr>
                  <a:t>   Null</a:t>
                </a:r>
              </a:p>
            </p:txBody>
          </p:sp>
          <p:sp>
            <p:nvSpPr>
              <p:cNvPr id="64529" name="Line 20"/>
              <p:cNvSpPr>
                <a:spLocks noChangeShapeType="1"/>
              </p:cNvSpPr>
              <p:nvPr/>
            </p:nvSpPr>
            <p:spPr bwMode="auto">
              <a:xfrm>
                <a:off x="8702"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sp>
          <p:nvSpPr>
            <p:cNvPr id="64522"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a:t>
              </a:r>
            </a:p>
          </p:txBody>
        </p:sp>
        <p:sp>
          <p:nvSpPr>
            <p:cNvPr id="64523" name="Line 22"/>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4"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head</a:t>
              </a:r>
            </a:p>
          </p:txBody>
        </p:sp>
        <p:sp>
          <p:nvSpPr>
            <p:cNvPr id="64525"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rear</a:t>
              </a:r>
            </a:p>
          </p:txBody>
        </p:sp>
        <p:sp>
          <p:nvSpPr>
            <p:cNvPr id="64526" name="Line 25"/>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7" name="Line 26"/>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7DBB04FA-BA85-49C3-B4CF-42AAB1A9B698}"/>
              </a:ext>
            </a:extLst>
          </p:cNvPr>
          <p:cNvSpPr>
            <a:spLocks noGrp="1"/>
          </p:cNvSpPr>
          <p:nvPr>
            <p:ph type="sldNum" sz="quarter" idx="12"/>
          </p:nvPr>
        </p:nvSpPr>
        <p:spPr/>
        <p:txBody>
          <a:bodyPr/>
          <a:lstStyle/>
          <a:p>
            <a:pPr>
              <a:defRPr/>
            </a:pPr>
            <a:fld id="{CE1FE2A4-74F4-47C4-8584-9852550605CF}" type="slidenum">
              <a:rPr lang="en-US" altLang="zh-CN" smtClean="0"/>
              <a:pPr>
                <a:defRPr/>
              </a:pPr>
              <a:t>42</a:t>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标题 1"/>
          <p:cNvSpPr>
            <a:spLocks noGrp="1"/>
          </p:cNvSpPr>
          <p:nvPr>
            <p:ph type="title"/>
          </p:nvPr>
        </p:nvSpPr>
        <p:spPr/>
        <p:txBody>
          <a:bodyPr/>
          <a:lstStyle/>
          <a:p>
            <a:r>
              <a:rPr lang="zh-CN" altLang="en-US" dirty="0">
                <a:solidFill>
                  <a:srgbClr val="FFFF00"/>
                </a:solidFill>
              </a:rPr>
              <a:t>单链表的结点类模板</a:t>
            </a:r>
          </a:p>
        </p:txBody>
      </p:sp>
      <p:sp>
        <p:nvSpPr>
          <p:cNvPr id="66565" name="内容占位符 2"/>
          <p:cNvSpPr>
            <a:spLocks noGrp="1"/>
          </p:cNvSpPr>
          <p:nvPr>
            <p:ph idx="1"/>
          </p:nvPr>
        </p:nvSpPr>
        <p:spPr>
          <a:xfrm>
            <a:off x="251520" y="1124744"/>
            <a:ext cx="8712968" cy="5233070"/>
          </a:xfrm>
        </p:spPr>
        <p:txBody>
          <a:bodyPr/>
          <a:lstStyle/>
          <a:p>
            <a:r>
              <a:rPr lang="en-US" altLang="zh-CN" sz="2000" dirty="0"/>
              <a:t>template &lt;class T&gt;</a:t>
            </a:r>
          </a:p>
          <a:p>
            <a:r>
              <a:rPr lang="en-US" altLang="zh-CN" sz="2000" dirty="0"/>
              <a:t>class Node {</a:t>
            </a:r>
          </a:p>
          <a:p>
            <a:r>
              <a:rPr lang="en-US" altLang="zh-CN" sz="2000" dirty="0"/>
              <a:t>private:</a:t>
            </a:r>
          </a:p>
          <a:p>
            <a:r>
              <a:rPr lang="en-US" altLang="zh-CN" sz="2000" dirty="0"/>
              <a:t>     Node&lt;T&gt; *next;</a:t>
            </a:r>
          </a:p>
          <a:p>
            <a:r>
              <a:rPr lang="en-US" altLang="zh-CN" sz="2000" dirty="0"/>
              <a:t>public:</a:t>
            </a:r>
          </a:p>
          <a:p>
            <a:r>
              <a:rPr lang="en-US" altLang="zh-CN" sz="2000" dirty="0"/>
              <a:t>     T data; </a:t>
            </a:r>
          </a:p>
          <a:p>
            <a:r>
              <a:rPr lang="en-US" altLang="zh-CN" sz="2000" dirty="0"/>
              <a:t>     Node(const T&amp; item, Node&lt;T&gt;* next = 0);</a:t>
            </a:r>
          </a:p>
          <a:p>
            <a:r>
              <a:rPr lang="en-US" altLang="zh-CN" sz="2000" dirty="0"/>
              <a:t>     void </a:t>
            </a:r>
            <a:r>
              <a:rPr lang="en-US" altLang="zh-CN" sz="2000" dirty="0" err="1"/>
              <a:t>insertAfter</a:t>
            </a:r>
            <a:r>
              <a:rPr lang="en-US" altLang="zh-CN" sz="2000" dirty="0"/>
              <a:t>(Node&lt;T&gt; *p);    //</a:t>
            </a:r>
            <a:r>
              <a:rPr lang="zh-CN" altLang="en-US" sz="2000" dirty="0"/>
              <a:t>在本节点之后插入一个结点</a:t>
            </a:r>
            <a:r>
              <a:rPr lang="en-US" altLang="zh-CN" sz="2000" dirty="0"/>
              <a:t>p</a:t>
            </a:r>
          </a:p>
          <a:p>
            <a:r>
              <a:rPr lang="en-US" altLang="zh-CN" sz="2000" dirty="0"/>
              <a:t>     Node&lt;T&gt; *</a:t>
            </a:r>
            <a:r>
              <a:rPr lang="en-US" altLang="zh-CN" sz="2000" dirty="0" err="1"/>
              <a:t>deleteAfter</a:t>
            </a:r>
            <a:r>
              <a:rPr lang="en-US" altLang="zh-CN" sz="2000" dirty="0"/>
              <a:t>();    //</a:t>
            </a:r>
            <a:r>
              <a:rPr lang="zh-CN" altLang="en-US" sz="2000" dirty="0"/>
              <a:t>删除本节点的后继节点，并返回其地址</a:t>
            </a:r>
            <a:endParaRPr lang="en-US" altLang="zh-CN" sz="2000" dirty="0"/>
          </a:p>
          <a:p>
            <a:r>
              <a:rPr lang="en-US" altLang="zh-CN" sz="2000" dirty="0"/>
              <a:t>     Node&lt;T&gt; *</a:t>
            </a:r>
            <a:r>
              <a:rPr lang="en-US" altLang="zh-CN" sz="2000" dirty="0" err="1"/>
              <a:t>nextNode</a:t>
            </a:r>
            <a:r>
              <a:rPr lang="en-US" altLang="zh-CN" sz="2000" dirty="0"/>
              <a:t>() const;    //</a:t>
            </a:r>
            <a:r>
              <a:rPr lang="zh-CN" altLang="en-US" sz="2000" dirty="0"/>
              <a:t>获取后继节点的地址</a:t>
            </a:r>
            <a:endParaRPr lang="en-US" altLang="zh-CN" sz="2000" dirty="0"/>
          </a:p>
          <a:p>
            <a:r>
              <a:rPr lang="en-US" altLang="zh-CN" sz="2000" dirty="0"/>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标题 1"/>
          <p:cNvSpPr>
            <a:spLocks noGrp="1"/>
          </p:cNvSpPr>
          <p:nvPr>
            <p:ph type="title"/>
          </p:nvPr>
        </p:nvSpPr>
        <p:spPr/>
        <p:txBody>
          <a:bodyPr/>
          <a:lstStyle/>
          <a:p>
            <a:r>
              <a:rPr lang="zh-CN" altLang="en-US" dirty="0">
                <a:solidFill>
                  <a:srgbClr val="FFFF00"/>
                </a:solidFill>
              </a:rPr>
              <a:t>在结点之后插入一个结点</a:t>
            </a:r>
            <a:endParaRPr kumimoji="1" lang="zh-CN" altLang="en-US" dirty="0">
              <a:solidFill>
                <a:srgbClr val="FFFF00"/>
              </a:solidFill>
            </a:endParaRPr>
          </a:p>
        </p:txBody>
      </p:sp>
      <p:sp>
        <p:nvSpPr>
          <p:cNvPr id="27" name="Text Box 7">
            <a:extLst>
              <a:ext uri="{FF2B5EF4-FFF2-40B4-BE49-F238E27FC236}">
                <a16:creationId xmlns:a16="http://schemas.microsoft.com/office/drawing/2014/main" id="{DB857991-435D-4C0D-9313-E1FD78FD1922}"/>
              </a:ext>
            </a:extLst>
          </p:cNvPr>
          <p:cNvSpPr txBox="1">
            <a:spLocks noChangeArrowheads="1"/>
          </p:cNvSpPr>
          <p:nvPr/>
        </p:nvSpPr>
        <p:spPr bwMode="auto">
          <a:xfrm>
            <a:off x="1040060" y="1148559"/>
            <a:ext cx="2132012" cy="4333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 data1</a:t>
            </a:r>
          </a:p>
        </p:txBody>
      </p:sp>
      <p:sp>
        <p:nvSpPr>
          <p:cNvPr id="28" name="Line 8">
            <a:extLst>
              <a:ext uri="{FF2B5EF4-FFF2-40B4-BE49-F238E27FC236}">
                <a16:creationId xmlns:a16="http://schemas.microsoft.com/office/drawing/2014/main" id="{B3442426-B749-4CE8-9826-6CE753E0FA81}"/>
              </a:ext>
            </a:extLst>
          </p:cNvPr>
          <p:cNvSpPr>
            <a:spLocks noChangeShapeType="1"/>
          </p:cNvSpPr>
          <p:nvPr/>
        </p:nvSpPr>
        <p:spPr bwMode="auto">
          <a:xfrm>
            <a:off x="2105272" y="114855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9">
            <a:extLst>
              <a:ext uri="{FF2B5EF4-FFF2-40B4-BE49-F238E27FC236}">
                <a16:creationId xmlns:a16="http://schemas.microsoft.com/office/drawing/2014/main" id="{3D672BDA-403A-4A82-AE5C-0C424EBF790E}"/>
              </a:ext>
            </a:extLst>
          </p:cNvPr>
          <p:cNvSpPr>
            <a:spLocks noChangeShapeType="1"/>
          </p:cNvSpPr>
          <p:nvPr/>
        </p:nvSpPr>
        <p:spPr bwMode="auto">
          <a:xfrm>
            <a:off x="3172073" y="1423194"/>
            <a:ext cx="26654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
            <a:extLst>
              <a:ext uri="{FF2B5EF4-FFF2-40B4-BE49-F238E27FC236}">
                <a16:creationId xmlns:a16="http://schemas.microsoft.com/office/drawing/2014/main" id="{22FB5348-865B-48D6-92FE-358F4D89B063}"/>
              </a:ext>
            </a:extLst>
          </p:cNvPr>
          <p:cNvGrpSpPr>
            <a:grpSpLocks/>
          </p:cNvGrpSpPr>
          <p:nvPr/>
        </p:nvGrpSpPr>
        <p:grpSpPr bwMode="auto">
          <a:xfrm>
            <a:off x="5807322" y="1148558"/>
            <a:ext cx="2726040" cy="504825"/>
            <a:chOff x="2505" y="2775"/>
            <a:chExt cx="1456" cy="360"/>
          </a:xfrm>
        </p:grpSpPr>
        <p:sp>
          <p:nvSpPr>
            <p:cNvPr id="31" name="Text Box 11">
              <a:extLst>
                <a:ext uri="{FF2B5EF4-FFF2-40B4-BE49-F238E27FC236}">
                  <a16:creationId xmlns:a16="http://schemas.microsoft.com/office/drawing/2014/main" id="{5E4640F1-08C0-4783-807F-92699DE8511D}"/>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data2</a:t>
              </a:r>
            </a:p>
          </p:txBody>
        </p:sp>
        <p:sp>
          <p:nvSpPr>
            <p:cNvPr id="32" name="Line 12">
              <a:extLst>
                <a:ext uri="{FF2B5EF4-FFF2-40B4-BE49-F238E27FC236}">
                  <a16:creationId xmlns:a16="http://schemas.microsoft.com/office/drawing/2014/main" id="{E1B507A5-A647-4421-B9CB-0385C67DF3CE}"/>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
              <a:extLst>
                <a:ext uri="{FF2B5EF4-FFF2-40B4-BE49-F238E27FC236}">
                  <a16:creationId xmlns:a16="http://schemas.microsoft.com/office/drawing/2014/main" id="{4C035B1F-AFC4-4A49-AC98-6B1CD6B21A1B}"/>
                </a:ext>
              </a:extLst>
            </p:cNvPr>
            <p:cNvSpPr>
              <a:spLocks noChangeShapeType="1"/>
            </p:cNvSpPr>
            <p:nvPr/>
          </p:nvSpPr>
          <p:spPr bwMode="auto">
            <a:xfrm>
              <a:off x="3645" y="2982"/>
              <a:ext cx="31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dirty="0"/>
            </a:p>
          </p:txBody>
        </p:sp>
      </p:grpSp>
      <p:sp>
        <p:nvSpPr>
          <p:cNvPr id="34" name="Text Box 14">
            <a:extLst>
              <a:ext uri="{FF2B5EF4-FFF2-40B4-BE49-F238E27FC236}">
                <a16:creationId xmlns:a16="http://schemas.microsoft.com/office/drawing/2014/main" id="{8D1BBE85-6B4A-4448-B21E-636560C97345}"/>
              </a:ext>
            </a:extLst>
          </p:cNvPr>
          <p:cNvSpPr txBox="1">
            <a:spLocks noChangeArrowheads="1"/>
          </p:cNvSpPr>
          <p:nvPr/>
        </p:nvSpPr>
        <p:spPr bwMode="auto">
          <a:xfrm>
            <a:off x="8164760" y="1155839"/>
            <a:ext cx="1177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a:t>
            </a:r>
          </a:p>
        </p:txBody>
      </p:sp>
      <p:sp>
        <p:nvSpPr>
          <p:cNvPr id="35" name="Text Box 15">
            <a:extLst>
              <a:ext uri="{FF2B5EF4-FFF2-40B4-BE49-F238E27FC236}">
                <a16:creationId xmlns:a16="http://schemas.microsoft.com/office/drawing/2014/main" id="{00DBDFE8-C51D-4276-8FD8-E9CF0F774B64}"/>
              </a:ext>
            </a:extLst>
          </p:cNvPr>
          <p:cNvSpPr txBox="1">
            <a:spLocks noChangeArrowheads="1"/>
          </p:cNvSpPr>
          <p:nvPr/>
        </p:nvSpPr>
        <p:spPr bwMode="auto">
          <a:xfrm>
            <a:off x="1529010" y="2461420"/>
            <a:ext cx="14017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p</a:t>
            </a:r>
          </a:p>
        </p:txBody>
      </p:sp>
      <p:sp>
        <p:nvSpPr>
          <p:cNvPr id="36" name="Text Box 19">
            <a:extLst>
              <a:ext uri="{FF2B5EF4-FFF2-40B4-BE49-F238E27FC236}">
                <a16:creationId xmlns:a16="http://schemas.microsoft.com/office/drawing/2014/main" id="{979306E1-67BF-4597-9D45-5DEA3AEC307F}"/>
              </a:ext>
            </a:extLst>
          </p:cNvPr>
          <p:cNvSpPr txBox="1">
            <a:spLocks noChangeArrowheads="1"/>
          </p:cNvSpPr>
          <p:nvPr/>
        </p:nvSpPr>
        <p:spPr bwMode="auto">
          <a:xfrm>
            <a:off x="3395910" y="2347120"/>
            <a:ext cx="21320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a:t>
            </a:r>
          </a:p>
        </p:txBody>
      </p:sp>
      <p:sp>
        <p:nvSpPr>
          <p:cNvPr id="37" name="Line 20">
            <a:extLst>
              <a:ext uri="{FF2B5EF4-FFF2-40B4-BE49-F238E27FC236}">
                <a16:creationId xmlns:a16="http://schemas.microsoft.com/office/drawing/2014/main" id="{BC5290B7-C21E-40A2-A8D6-2363410A192F}"/>
              </a:ext>
            </a:extLst>
          </p:cNvPr>
          <p:cNvSpPr>
            <a:spLocks noChangeShapeType="1"/>
          </p:cNvSpPr>
          <p:nvPr/>
        </p:nvSpPr>
        <p:spPr bwMode="auto">
          <a:xfrm>
            <a:off x="4461122" y="234712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21">
            <a:extLst>
              <a:ext uri="{FF2B5EF4-FFF2-40B4-BE49-F238E27FC236}">
                <a16:creationId xmlns:a16="http://schemas.microsoft.com/office/drawing/2014/main" id="{C37AC577-0FB3-4EB8-B5FB-759FA024D639}"/>
              </a:ext>
            </a:extLst>
          </p:cNvPr>
          <p:cNvSpPr>
            <a:spLocks/>
          </p:cNvSpPr>
          <p:nvPr/>
        </p:nvSpPr>
        <p:spPr bwMode="auto">
          <a:xfrm>
            <a:off x="5527923" y="1658144"/>
            <a:ext cx="504825" cy="966788"/>
          </a:xfrm>
          <a:custGeom>
            <a:avLst/>
            <a:gdLst>
              <a:gd name="T0" fmla="*/ 0 w 540"/>
              <a:gd name="T1" fmla="*/ 2147483646 h 690"/>
              <a:gd name="T2" fmla="*/ 2147483646 w 540"/>
              <a:gd name="T3" fmla="*/ 2147483646 h 690"/>
              <a:gd name="T4" fmla="*/ 2147483646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2857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24">
            <a:extLst>
              <a:ext uri="{FF2B5EF4-FFF2-40B4-BE49-F238E27FC236}">
                <a16:creationId xmlns:a16="http://schemas.microsoft.com/office/drawing/2014/main" id="{6DC64278-0A92-4DC7-92B6-2BA9F90F9C59}"/>
              </a:ext>
            </a:extLst>
          </p:cNvPr>
          <p:cNvSpPr>
            <a:spLocks/>
          </p:cNvSpPr>
          <p:nvPr/>
        </p:nvSpPr>
        <p:spPr bwMode="auto">
          <a:xfrm>
            <a:off x="2808536" y="1658144"/>
            <a:ext cx="587375" cy="946150"/>
          </a:xfrm>
          <a:custGeom>
            <a:avLst/>
            <a:gdLst>
              <a:gd name="T0" fmla="*/ 0 w 315"/>
              <a:gd name="T1" fmla="*/ 0 h 780"/>
              <a:gd name="T2" fmla="*/ 0 w 315"/>
              <a:gd name="T3" fmla="*/ 2147483646 h 780"/>
              <a:gd name="T4" fmla="*/ 2147483646 w 315"/>
              <a:gd name="T5" fmla="*/ 2147483646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2857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27">
            <a:extLst>
              <a:ext uri="{FF2B5EF4-FFF2-40B4-BE49-F238E27FC236}">
                <a16:creationId xmlns:a16="http://schemas.microsoft.com/office/drawing/2014/main" id="{5FA7D0BB-5FD2-4F57-93FF-EAFF4D01E4BB}"/>
              </a:ext>
            </a:extLst>
          </p:cNvPr>
          <p:cNvSpPr>
            <a:spLocks noChangeShapeType="1"/>
          </p:cNvSpPr>
          <p:nvPr/>
        </p:nvSpPr>
        <p:spPr bwMode="auto">
          <a:xfrm flipV="1">
            <a:off x="591768" y="1403034"/>
            <a:ext cx="44829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28">
            <a:extLst>
              <a:ext uri="{FF2B5EF4-FFF2-40B4-BE49-F238E27FC236}">
                <a16:creationId xmlns:a16="http://schemas.microsoft.com/office/drawing/2014/main" id="{E7868EC8-2CD8-43C5-8E69-50D1D076BEAC}"/>
              </a:ext>
            </a:extLst>
          </p:cNvPr>
          <p:cNvSpPr txBox="1">
            <a:spLocks noChangeArrowheads="1"/>
          </p:cNvSpPr>
          <p:nvPr/>
        </p:nvSpPr>
        <p:spPr bwMode="auto">
          <a:xfrm>
            <a:off x="-63324" y="1225950"/>
            <a:ext cx="81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a:t>
            </a:r>
          </a:p>
        </p:txBody>
      </p:sp>
      <p:grpSp>
        <p:nvGrpSpPr>
          <p:cNvPr id="42" name="Group 31">
            <a:extLst>
              <a:ext uri="{FF2B5EF4-FFF2-40B4-BE49-F238E27FC236}">
                <a16:creationId xmlns:a16="http://schemas.microsoft.com/office/drawing/2014/main" id="{0942013C-20F9-4B4B-8B3D-E5A094AC7E03}"/>
              </a:ext>
            </a:extLst>
          </p:cNvPr>
          <p:cNvGrpSpPr>
            <a:grpSpLocks/>
          </p:cNvGrpSpPr>
          <p:nvPr/>
        </p:nvGrpSpPr>
        <p:grpSpPr bwMode="auto">
          <a:xfrm>
            <a:off x="4149972" y="1183482"/>
            <a:ext cx="508000" cy="457200"/>
            <a:chOff x="2976" y="1824"/>
            <a:chExt cx="240" cy="288"/>
          </a:xfrm>
        </p:grpSpPr>
        <p:sp>
          <p:nvSpPr>
            <p:cNvPr id="43" name="Line 29">
              <a:extLst>
                <a:ext uri="{FF2B5EF4-FFF2-40B4-BE49-F238E27FC236}">
                  <a16:creationId xmlns:a16="http://schemas.microsoft.com/office/drawing/2014/main" id="{49246C68-D948-4A12-B09F-72E2649DF04D}"/>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a:extLst>
                <a:ext uri="{FF2B5EF4-FFF2-40B4-BE49-F238E27FC236}">
                  <a16:creationId xmlns:a16="http://schemas.microsoft.com/office/drawing/2014/main" id="{C41B387E-4561-4BB8-A7C5-736C30F0EC07}"/>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 name="Line 33">
            <a:extLst>
              <a:ext uri="{FF2B5EF4-FFF2-40B4-BE49-F238E27FC236}">
                <a16:creationId xmlns:a16="http://schemas.microsoft.com/office/drawing/2014/main" id="{C551DF97-4FD6-44DB-8098-F483FECBE2D5}"/>
              </a:ext>
            </a:extLst>
          </p:cNvPr>
          <p:cNvSpPr>
            <a:spLocks noChangeShapeType="1"/>
          </p:cNvSpPr>
          <p:nvPr/>
        </p:nvSpPr>
        <p:spPr bwMode="auto">
          <a:xfrm>
            <a:off x="2060822" y="2783682"/>
            <a:ext cx="132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32">
            <a:extLst>
              <a:ext uri="{FF2B5EF4-FFF2-40B4-BE49-F238E27FC236}">
                <a16:creationId xmlns:a16="http://schemas.microsoft.com/office/drawing/2014/main" id="{EF28793C-BC69-4C86-86F7-D1635EA43F13}"/>
              </a:ext>
            </a:extLst>
          </p:cNvPr>
          <p:cNvSpPr txBox="1">
            <a:spLocks noChangeArrowheads="1"/>
          </p:cNvSpPr>
          <p:nvPr/>
        </p:nvSpPr>
        <p:spPr bwMode="auto">
          <a:xfrm>
            <a:off x="1529010" y="3079807"/>
            <a:ext cx="6787405" cy="1938992"/>
          </a:xfrm>
          <a:prstGeom prst="rect">
            <a:avLst/>
          </a:prstGeom>
          <a:noFill/>
          <a:ln>
            <a:noFill/>
          </a:ln>
        </p:spPr>
        <p:txBody>
          <a:bodyPr wrap="square">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template &lt;class T&gt;</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void Node&lt;T&gt;::</a:t>
            </a:r>
            <a:r>
              <a:rPr lang="en-US" altLang="zh-CN" sz="2000" dirty="0" err="1">
                <a:solidFill>
                  <a:srgbClr val="FFC000"/>
                </a:solidFill>
                <a:latin typeface="微软雅黑" panose="020B0503020204020204" pitchFamily="34" charset="-122"/>
                <a:ea typeface="微软雅黑" panose="020B0503020204020204" pitchFamily="34" charset="-122"/>
                <a:cs typeface="Consolas" pitchFamily="49" charset="0"/>
              </a:rPr>
              <a:t>insertAfter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(Node&lt;T&gt; *p)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//p</a:t>
            </a: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节点指针域指向当前节点的后继节点</a:t>
            </a:r>
          </a:p>
          <a:p>
            <a:pPr eaLnBrk="1" hangingPunct="1">
              <a:buClr>
                <a:schemeClr val="accent2"/>
              </a:buClr>
              <a:buSzPct val="80000"/>
              <a:buFont typeface="Wingdings" pitchFamily="2" charset="2"/>
              <a:buNone/>
              <a:defRPr/>
            </a:pP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p-&gt;next = 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next = p; //</a:t>
            </a: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当前节点的指针域指向</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p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标题 1"/>
          <p:cNvSpPr>
            <a:spLocks noGrp="1"/>
          </p:cNvSpPr>
          <p:nvPr>
            <p:ph type="title"/>
          </p:nvPr>
        </p:nvSpPr>
        <p:spPr/>
        <p:txBody>
          <a:bodyPr/>
          <a:lstStyle/>
          <a:p>
            <a:r>
              <a:rPr lang="en-US" altLang="zh-CN" dirty="0">
                <a:solidFill>
                  <a:srgbClr val="FFFF00"/>
                </a:solidFill>
              </a:rPr>
              <a:t> </a:t>
            </a:r>
            <a:r>
              <a:rPr lang="zh-CN" altLang="en-US" dirty="0">
                <a:solidFill>
                  <a:srgbClr val="FFFF00"/>
                </a:solidFill>
              </a:rPr>
              <a:t>删除结点之后的结点</a:t>
            </a:r>
          </a:p>
        </p:txBody>
      </p:sp>
      <p:sp>
        <p:nvSpPr>
          <p:cNvPr id="29" name="Text Box 8">
            <a:extLst>
              <a:ext uri="{FF2B5EF4-FFF2-40B4-BE49-F238E27FC236}">
                <a16:creationId xmlns:a16="http://schemas.microsoft.com/office/drawing/2014/main" id="{0459E1C6-364C-4FAF-989F-872908D73150}"/>
              </a:ext>
            </a:extLst>
          </p:cNvPr>
          <p:cNvSpPr txBox="1">
            <a:spLocks noChangeArrowheads="1"/>
          </p:cNvSpPr>
          <p:nvPr/>
        </p:nvSpPr>
        <p:spPr bwMode="auto">
          <a:xfrm>
            <a:off x="1064891" y="1268760"/>
            <a:ext cx="1763713"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data1</a:t>
            </a:r>
          </a:p>
        </p:txBody>
      </p:sp>
      <p:sp>
        <p:nvSpPr>
          <p:cNvPr id="30" name="Line 9">
            <a:extLst>
              <a:ext uri="{FF2B5EF4-FFF2-40B4-BE49-F238E27FC236}">
                <a16:creationId xmlns:a16="http://schemas.microsoft.com/office/drawing/2014/main" id="{7080D7A1-9348-4DA7-A53F-5D354F6130A3}"/>
              </a:ext>
            </a:extLst>
          </p:cNvPr>
          <p:cNvSpPr>
            <a:spLocks noChangeShapeType="1"/>
          </p:cNvSpPr>
          <p:nvPr/>
        </p:nvSpPr>
        <p:spPr bwMode="auto">
          <a:xfrm>
            <a:off x="1947540" y="1268760"/>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10">
            <a:extLst>
              <a:ext uri="{FF2B5EF4-FFF2-40B4-BE49-F238E27FC236}">
                <a16:creationId xmlns:a16="http://schemas.microsoft.com/office/drawing/2014/main" id="{9F5BD63E-885A-4013-8C97-16EBFACC8F83}"/>
              </a:ext>
            </a:extLst>
          </p:cNvPr>
          <p:cNvSpPr>
            <a:spLocks noChangeShapeType="1"/>
          </p:cNvSpPr>
          <p:nvPr/>
        </p:nvSpPr>
        <p:spPr bwMode="auto">
          <a:xfrm>
            <a:off x="2828603" y="1643409"/>
            <a:ext cx="10207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2" name="Group 11">
            <a:extLst>
              <a:ext uri="{FF2B5EF4-FFF2-40B4-BE49-F238E27FC236}">
                <a16:creationId xmlns:a16="http://schemas.microsoft.com/office/drawing/2014/main" id="{6873D99F-F567-4A63-A4EF-DE2DAE0E1669}"/>
              </a:ext>
            </a:extLst>
          </p:cNvPr>
          <p:cNvGrpSpPr>
            <a:grpSpLocks/>
          </p:cNvGrpSpPr>
          <p:nvPr/>
        </p:nvGrpSpPr>
        <p:grpSpPr bwMode="auto">
          <a:xfrm>
            <a:off x="3849365" y="1268760"/>
            <a:ext cx="2343150" cy="714375"/>
            <a:chOff x="2505" y="2775"/>
            <a:chExt cx="1515" cy="360"/>
          </a:xfrm>
        </p:grpSpPr>
        <p:sp>
          <p:nvSpPr>
            <p:cNvPr id="33" name="Text Box 12">
              <a:extLst>
                <a:ext uri="{FF2B5EF4-FFF2-40B4-BE49-F238E27FC236}">
                  <a16:creationId xmlns:a16="http://schemas.microsoft.com/office/drawing/2014/main" id="{6E790A53-7C75-4361-9A32-6BDB1C929031}"/>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data2</a:t>
              </a:r>
            </a:p>
          </p:txBody>
        </p:sp>
        <p:sp>
          <p:nvSpPr>
            <p:cNvPr id="34" name="Line 13">
              <a:extLst>
                <a:ext uri="{FF2B5EF4-FFF2-40B4-BE49-F238E27FC236}">
                  <a16:creationId xmlns:a16="http://schemas.microsoft.com/office/drawing/2014/main" id="{A33EC744-A659-464C-8DC2-1F4910219174}"/>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14">
              <a:extLst>
                <a:ext uri="{FF2B5EF4-FFF2-40B4-BE49-F238E27FC236}">
                  <a16:creationId xmlns:a16="http://schemas.microsoft.com/office/drawing/2014/main" id="{B599CA66-3968-4264-8F4D-593552822D92}"/>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6" name="Group 15">
            <a:extLst>
              <a:ext uri="{FF2B5EF4-FFF2-40B4-BE49-F238E27FC236}">
                <a16:creationId xmlns:a16="http://schemas.microsoft.com/office/drawing/2014/main" id="{3C4E7F4D-87C7-4B3B-AA14-EBA94E14571D}"/>
              </a:ext>
            </a:extLst>
          </p:cNvPr>
          <p:cNvGrpSpPr>
            <a:grpSpLocks/>
          </p:cNvGrpSpPr>
          <p:nvPr/>
        </p:nvGrpSpPr>
        <p:grpSpPr bwMode="auto">
          <a:xfrm>
            <a:off x="6192515" y="1268760"/>
            <a:ext cx="2344738" cy="714375"/>
            <a:chOff x="2505" y="2775"/>
            <a:chExt cx="1515" cy="360"/>
          </a:xfrm>
        </p:grpSpPr>
        <p:sp>
          <p:nvSpPr>
            <p:cNvPr id="37" name="Text Box 16">
              <a:extLst>
                <a:ext uri="{FF2B5EF4-FFF2-40B4-BE49-F238E27FC236}">
                  <a16:creationId xmlns:a16="http://schemas.microsoft.com/office/drawing/2014/main" id="{24564B08-2B26-40D2-81D2-C05C0D13FE8F}"/>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data3</a:t>
              </a:r>
            </a:p>
          </p:txBody>
        </p:sp>
        <p:sp>
          <p:nvSpPr>
            <p:cNvPr id="38" name="Line 17">
              <a:extLst>
                <a:ext uri="{FF2B5EF4-FFF2-40B4-BE49-F238E27FC236}">
                  <a16:creationId xmlns:a16="http://schemas.microsoft.com/office/drawing/2014/main" id="{ECC11029-69FC-4160-9354-82AA961A0DD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18">
              <a:extLst>
                <a:ext uri="{FF2B5EF4-FFF2-40B4-BE49-F238E27FC236}">
                  <a16:creationId xmlns:a16="http://schemas.microsoft.com/office/drawing/2014/main" id="{F043A5C3-ECF3-428C-8541-000BA8FF92D7}"/>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0" name="Text Box 19">
            <a:extLst>
              <a:ext uri="{FF2B5EF4-FFF2-40B4-BE49-F238E27FC236}">
                <a16:creationId xmlns:a16="http://schemas.microsoft.com/office/drawing/2014/main" id="{0982B96E-A893-4F98-A0B4-6B683F4DF81B}"/>
              </a:ext>
            </a:extLst>
          </p:cNvPr>
          <p:cNvSpPr txBox="1">
            <a:spLocks noChangeArrowheads="1"/>
          </p:cNvSpPr>
          <p:nvPr/>
        </p:nvSpPr>
        <p:spPr bwMode="auto">
          <a:xfrm>
            <a:off x="8391204" y="1364010"/>
            <a:ext cx="97313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a:t>
            </a:r>
          </a:p>
        </p:txBody>
      </p:sp>
      <p:sp>
        <p:nvSpPr>
          <p:cNvPr id="41" name="Freeform 25">
            <a:extLst>
              <a:ext uri="{FF2B5EF4-FFF2-40B4-BE49-F238E27FC236}">
                <a16:creationId xmlns:a16="http://schemas.microsoft.com/office/drawing/2014/main" id="{39436EB5-8803-4BBE-A329-2E5293F6D85A}"/>
              </a:ext>
            </a:extLst>
          </p:cNvPr>
          <p:cNvSpPr>
            <a:spLocks/>
          </p:cNvSpPr>
          <p:nvPr/>
        </p:nvSpPr>
        <p:spPr bwMode="auto">
          <a:xfrm>
            <a:off x="2512691" y="1991073"/>
            <a:ext cx="3990975" cy="808037"/>
          </a:xfrm>
          <a:custGeom>
            <a:avLst/>
            <a:gdLst>
              <a:gd name="T0" fmla="*/ 0 w 2580"/>
              <a:gd name="T1" fmla="*/ 0 h 525"/>
              <a:gd name="T2" fmla="*/ 0 w 2580"/>
              <a:gd name="T3" fmla="*/ 2147483646 h 525"/>
              <a:gd name="T4" fmla="*/ 2147483646 w 2580"/>
              <a:gd name="T5" fmla="*/ 2147483646 h 525"/>
              <a:gd name="T6" fmla="*/ 2147483646 w 2580"/>
              <a:gd name="T7" fmla="*/ 2147483646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29">
            <a:extLst>
              <a:ext uri="{FF2B5EF4-FFF2-40B4-BE49-F238E27FC236}">
                <a16:creationId xmlns:a16="http://schemas.microsoft.com/office/drawing/2014/main" id="{66CDEC26-1533-4E04-B19F-139413CF8B64}"/>
              </a:ext>
            </a:extLst>
          </p:cNvPr>
          <p:cNvSpPr>
            <a:spLocks noChangeShapeType="1"/>
          </p:cNvSpPr>
          <p:nvPr/>
        </p:nvSpPr>
        <p:spPr bwMode="auto">
          <a:xfrm>
            <a:off x="323528" y="1643409"/>
            <a:ext cx="71755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43" name="Group 31">
            <a:extLst>
              <a:ext uri="{FF2B5EF4-FFF2-40B4-BE49-F238E27FC236}">
                <a16:creationId xmlns:a16="http://schemas.microsoft.com/office/drawing/2014/main" id="{A669B6BB-0B49-4363-910C-9E320F02C6FA}"/>
              </a:ext>
            </a:extLst>
          </p:cNvPr>
          <p:cNvGrpSpPr>
            <a:grpSpLocks/>
          </p:cNvGrpSpPr>
          <p:nvPr/>
        </p:nvGrpSpPr>
        <p:grpSpPr bwMode="auto">
          <a:xfrm>
            <a:off x="3106415" y="1451322"/>
            <a:ext cx="508000" cy="457200"/>
            <a:chOff x="2976" y="1824"/>
            <a:chExt cx="240" cy="288"/>
          </a:xfrm>
        </p:grpSpPr>
        <p:sp>
          <p:nvSpPr>
            <p:cNvPr id="44" name="Line 32">
              <a:extLst>
                <a:ext uri="{FF2B5EF4-FFF2-40B4-BE49-F238E27FC236}">
                  <a16:creationId xmlns:a16="http://schemas.microsoft.com/office/drawing/2014/main" id="{B4346AF4-9EA3-41AC-B9BD-6E9F197434F2}"/>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 name="Line 33">
              <a:extLst>
                <a:ext uri="{FF2B5EF4-FFF2-40B4-BE49-F238E27FC236}">
                  <a16:creationId xmlns:a16="http://schemas.microsoft.com/office/drawing/2014/main" id="{AB21BA97-69B5-47A1-808E-68B20F7709CD}"/>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6" name="Text Box 39">
            <a:extLst>
              <a:ext uri="{FF2B5EF4-FFF2-40B4-BE49-F238E27FC236}">
                <a16:creationId xmlns:a16="http://schemas.microsoft.com/office/drawing/2014/main" id="{39CDA504-A6A0-4718-8497-3385A9F552D7}"/>
              </a:ext>
            </a:extLst>
          </p:cNvPr>
          <p:cNvSpPr txBox="1">
            <a:spLocks noChangeArrowheads="1"/>
          </p:cNvSpPr>
          <p:nvPr/>
        </p:nvSpPr>
        <p:spPr bwMode="auto">
          <a:xfrm>
            <a:off x="3716015" y="2365723"/>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50000"/>
              </a:spcBef>
              <a:buClrTx/>
              <a:buFontTx/>
              <a:buNone/>
            </a:pPr>
            <a:r>
              <a:rPr lang="en-US" altLang="zh-CN" sz="2000">
                <a:latin typeface="微软雅黑" panose="020B0503020204020204" pitchFamily="34" charset="-122"/>
                <a:ea typeface="微软雅黑" panose="020B0503020204020204" pitchFamily="34" charset="-122"/>
              </a:rPr>
              <a:t>tempPtr</a:t>
            </a:r>
          </a:p>
        </p:txBody>
      </p:sp>
      <p:sp>
        <p:nvSpPr>
          <p:cNvPr id="47" name="Line 41">
            <a:extLst>
              <a:ext uri="{FF2B5EF4-FFF2-40B4-BE49-F238E27FC236}">
                <a16:creationId xmlns:a16="http://schemas.microsoft.com/office/drawing/2014/main" id="{AB47CFDF-B4B1-4B27-AF61-64448B91418C}"/>
              </a:ext>
            </a:extLst>
          </p:cNvPr>
          <p:cNvSpPr>
            <a:spLocks noChangeShapeType="1"/>
          </p:cNvSpPr>
          <p:nvPr/>
        </p:nvSpPr>
        <p:spPr bwMode="auto">
          <a:xfrm flipV="1">
            <a:off x="4427215" y="1984722"/>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Text Box 37">
            <a:extLst>
              <a:ext uri="{FF2B5EF4-FFF2-40B4-BE49-F238E27FC236}">
                <a16:creationId xmlns:a16="http://schemas.microsoft.com/office/drawing/2014/main" id="{368E61CA-5ABF-4DE1-A228-0130FFFC2C50}"/>
              </a:ext>
            </a:extLst>
          </p:cNvPr>
          <p:cNvSpPr txBox="1">
            <a:spLocks noChangeArrowheads="1"/>
          </p:cNvSpPr>
          <p:nvPr/>
        </p:nvSpPr>
        <p:spPr bwMode="auto">
          <a:xfrm>
            <a:off x="1479563" y="2994201"/>
            <a:ext cx="6184874" cy="2246769"/>
          </a:xfrm>
          <a:prstGeom prst="rect">
            <a:avLst/>
          </a:prstGeom>
          <a:noFill/>
          <a:ln>
            <a:noFill/>
          </a:ln>
        </p:spPr>
        <p:txBody>
          <a:bodyPr wrap="square">
            <a:spAutoFit/>
          </a:bodyPr>
          <a:lstStyle>
            <a:lvl1pPr eaLnBrk="0" hangingPunct="0">
              <a:tabLst>
                <a:tab pos="273050" algn="l"/>
                <a:tab pos="534988" algn="l"/>
              </a:tabLst>
              <a:defRPr sz="2400" b="1">
                <a:solidFill>
                  <a:schemeClr val="bg2"/>
                </a:solidFill>
                <a:latin typeface="Times New Roman" pitchFamily="18" charset="0"/>
                <a:ea typeface="宋体" charset="-122"/>
              </a:defRPr>
            </a:lvl1pPr>
            <a:lvl2pPr marL="742950" indent="-285750" eaLnBrk="0" hangingPunct="0">
              <a:tabLst>
                <a:tab pos="273050" algn="l"/>
                <a:tab pos="534988" algn="l"/>
              </a:tabLst>
              <a:defRPr sz="2400" b="1">
                <a:solidFill>
                  <a:schemeClr val="bg2"/>
                </a:solidFill>
                <a:latin typeface="Times New Roman" pitchFamily="18" charset="0"/>
                <a:ea typeface="宋体" charset="-122"/>
              </a:defRPr>
            </a:lvl2pPr>
            <a:lvl3pPr marL="1143000" indent="-228600" eaLnBrk="0" hangingPunct="0">
              <a:tabLst>
                <a:tab pos="273050" algn="l"/>
                <a:tab pos="534988" algn="l"/>
              </a:tabLst>
              <a:defRPr sz="2400" b="1">
                <a:solidFill>
                  <a:schemeClr val="bg2"/>
                </a:solidFill>
                <a:latin typeface="Times New Roman" pitchFamily="18" charset="0"/>
                <a:ea typeface="宋体" charset="-122"/>
              </a:defRPr>
            </a:lvl3pPr>
            <a:lvl4pPr marL="1600200" indent="-228600" eaLnBrk="0" hangingPunct="0">
              <a:tabLst>
                <a:tab pos="273050" algn="l"/>
                <a:tab pos="534988" algn="l"/>
              </a:tabLst>
              <a:defRPr sz="2400" b="1">
                <a:solidFill>
                  <a:schemeClr val="bg2"/>
                </a:solidFill>
                <a:latin typeface="Times New Roman" pitchFamily="18" charset="0"/>
                <a:ea typeface="宋体" charset="-122"/>
              </a:defRPr>
            </a:lvl4pPr>
            <a:lvl5pPr marL="2057400" indent="-228600" eaLnBrk="0" hangingPunct="0">
              <a:tabLst>
                <a:tab pos="273050" algn="l"/>
                <a:tab pos="534988" algn="l"/>
              </a:tabLst>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Node&lt;T&gt; *Node&lt;T&gt;::</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deleteAfter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(void)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Node&lt;T&gt;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 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if (next == 0)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return 0;</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next =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-&gt;next;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return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2708" name="内容占位符 2"/>
          <p:cNvSpPr>
            <a:spLocks noGrp="1"/>
          </p:cNvSpPr>
          <p:nvPr>
            <p:ph idx="1"/>
          </p:nvPr>
        </p:nvSpPr>
        <p:spPr>
          <a:xfrm>
            <a:off x="107504" y="1052736"/>
            <a:ext cx="9664452" cy="5233070"/>
          </a:xfrm>
        </p:spPr>
        <p:txBody>
          <a:bodyPr/>
          <a:lstStyle/>
          <a:p>
            <a:pPr>
              <a:buFont typeface="Georgia" panose="02040502050405020303" pitchFamily="18" charset="0"/>
              <a:buNone/>
            </a:pPr>
            <a:r>
              <a:rPr lang="en-US" altLang="zh-CN" sz="1800" dirty="0"/>
              <a:t>//</a:t>
            </a:r>
            <a:r>
              <a:rPr lang="en-US" altLang="zh-CN" sz="1800" dirty="0" err="1"/>
              <a:t>Node.h</a:t>
            </a:r>
            <a:endParaRPr lang="en-US" altLang="zh-CN" sz="1800" dirty="0"/>
          </a:p>
          <a:p>
            <a:pPr>
              <a:buFont typeface="Georgia" panose="02040502050405020303" pitchFamily="18" charset="0"/>
              <a:buNone/>
            </a:pPr>
            <a:r>
              <a:rPr lang="en-US" altLang="zh-CN" sz="1800" dirty="0"/>
              <a:t>#</a:t>
            </a:r>
            <a:r>
              <a:rPr lang="en-US" altLang="zh-CN" sz="1800" dirty="0" err="1"/>
              <a:t>ifndef</a:t>
            </a:r>
            <a:r>
              <a:rPr lang="en-US" altLang="zh-CN" sz="1800" dirty="0"/>
              <a:t> NODE_H</a:t>
            </a:r>
          </a:p>
          <a:p>
            <a:pPr>
              <a:buFont typeface="Georgia" panose="02040502050405020303" pitchFamily="18" charset="0"/>
              <a:buNone/>
            </a:pPr>
            <a:r>
              <a:rPr lang="en-US" altLang="zh-CN" sz="1800" dirty="0"/>
              <a:t>#define NODE_H</a:t>
            </a:r>
          </a:p>
          <a:p>
            <a:pPr>
              <a:buFont typeface="Georgia" panose="02040502050405020303" pitchFamily="18" charset="0"/>
              <a:buNone/>
            </a:pPr>
            <a:r>
              <a:rPr lang="en-US" altLang="zh-CN" sz="1800" dirty="0"/>
              <a:t>//</a:t>
            </a:r>
            <a:r>
              <a:rPr lang="zh-CN" altLang="en-US" sz="1800" dirty="0"/>
              <a:t>类模板的定义</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class Node {</a:t>
            </a:r>
          </a:p>
          <a:p>
            <a:pPr>
              <a:buFont typeface="Georgia" panose="02040502050405020303" pitchFamily="18" charset="0"/>
              <a:buNone/>
            </a:pPr>
            <a:r>
              <a:rPr lang="en-US" altLang="zh-CN" sz="1800" dirty="0"/>
              <a:t>private:</a:t>
            </a:r>
          </a:p>
          <a:p>
            <a:pPr>
              <a:buFont typeface="Georgia" panose="02040502050405020303" pitchFamily="18" charset="0"/>
              <a:buNone/>
            </a:pPr>
            <a:r>
              <a:rPr lang="en-US" altLang="zh-CN" sz="1800" dirty="0"/>
              <a:t>	Node&lt;T&gt; *next;	//</a:t>
            </a:r>
            <a:r>
              <a:rPr lang="zh-CN" altLang="en-US" sz="1800" dirty="0"/>
              <a:t>指向后继结点的指针</a:t>
            </a:r>
          </a:p>
          <a:p>
            <a:pPr>
              <a:buFont typeface="Georgia" panose="02040502050405020303" pitchFamily="18" charset="0"/>
              <a:buNone/>
            </a:pPr>
            <a:r>
              <a:rPr lang="en-US" altLang="zh-CN" sz="1800" dirty="0"/>
              <a:t>public:</a:t>
            </a:r>
          </a:p>
          <a:p>
            <a:pPr>
              <a:buFont typeface="Georgia" panose="02040502050405020303" pitchFamily="18" charset="0"/>
              <a:buNone/>
            </a:pPr>
            <a:r>
              <a:rPr lang="en-US" altLang="zh-CN" sz="1800" dirty="0"/>
              <a:t>	T data;	//</a:t>
            </a:r>
            <a:r>
              <a:rPr lang="zh-CN" altLang="en-US" sz="1800" dirty="0"/>
              <a:t>数据域</a:t>
            </a:r>
          </a:p>
          <a:p>
            <a:pPr>
              <a:buFont typeface="Georgia" panose="02040502050405020303" pitchFamily="18" charset="0"/>
              <a:buNone/>
            </a:pPr>
            <a:r>
              <a:rPr lang="zh-CN" altLang="en-US" sz="1800" dirty="0"/>
              <a:t>	</a:t>
            </a:r>
            <a:r>
              <a:rPr lang="en-US" altLang="zh-CN" sz="1800" dirty="0"/>
              <a:t>Node (const T &amp;data, Node&lt;T&gt; *next = 0);    //</a:t>
            </a:r>
            <a:r>
              <a:rPr lang="zh-CN" altLang="en-US" sz="1800" dirty="0"/>
              <a:t>构造函数</a:t>
            </a:r>
          </a:p>
          <a:p>
            <a:pPr>
              <a:buFont typeface="Georgia" panose="02040502050405020303" pitchFamily="18" charset="0"/>
              <a:buNone/>
            </a:pPr>
            <a:r>
              <a:rPr lang="zh-CN" altLang="en-US" sz="1800" dirty="0"/>
              <a:t>	</a:t>
            </a:r>
            <a:r>
              <a:rPr lang="en-US" altLang="zh-CN" sz="1800" dirty="0"/>
              <a:t>void </a:t>
            </a:r>
            <a:r>
              <a:rPr lang="en-US" altLang="zh-CN" sz="1800" dirty="0" err="1"/>
              <a:t>insertAfter</a:t>
            </a:r>
            <a:r>
              <a:rPr lang="en-US" altLang="zh-CN" sz="1800" dirty="0"/>
              <a:t>(Node&lt;T&gt; *p);  //</a:t>
            </a:r>
            <a:r>
              <a:rPr lang="zh-CN" altLang="en-US" sz="1800" dirty="0"/>
              <a:t>在本结点之后插入一个同类结点</a:t>
            </a:r>
            <a:r>
              <a:rPr lang="en-US" altLang="zh-CN" sz="1800" dirty="0"/>
              <a:t>p </a:t>
            </a:r>
          </a:p>
          <a:p>
            <a:pPr>
              <a:buFont typeface="Georgia" panose="02040502050405020303" pitchFamily="18" charset="0"/>
              <a:buNone/>
            </a:pPr>
            <a:r>
              <a:rPr lang="en-US" altLang="zh-CN" sz="1800" dirty="0"/>
              <a:t>	Node&lt;T&gt; *</a:t>
            </a:r>
            <a:r>
              <a:rPr lang="en-US" altLang="zh-CN" sz="1800" dirty="0" err="1"/>
              <a:t>deleteAfter</a:t>
            </a:r>
            <a:r>
              <a:rPr lang="en-US" altLang="zh-CN" sz="1800" dirty="0"/>
              <a:t>();	  //</a:t>
            </a:r>
            <a:r>
              <a:rPr lang="zh-CN" altLang="en-US" sz="1800" dirty="0"/>
              <a:t>删除本结点的后继结点，并返回其地址</a:t>
            </a:r>
          </a:p>
          <a:p>
            <a:pPr>
              <a:buFont typeface="Georgia" panose="02040502050405020303" pitchFamily="18" charset="0"/>
              <a:buNone/>
            </a:pPr>
            <a:r>
              <a:rPr lang="zh-CN" altLang="en-US" sz="1800" dirty="0"/>
              <a:t>	</a:t>
            </a:r>
            <a:r>
              <a:rPr lang="en-US" altLang="zh-CN" sz="1800" dirty="0"/>
              <a:t>Node&lt;T&gt; *</a:t>
            </a:r>
            <a:r>
              <a:rPr lang="en-US" altLang="zh-CN" sz="1800" dirty="0" err="1"/>
              <a:t>nextNode</a:t>
            </a:r>
            <a:r>
              <a:rPr lang="en-US" altLang="zh-CN" sz="1800" dirty="0"/>
              <a:t>();		 //</a:t>
            </a:r>
            <a:r>
              <a:rPr lang="zh-CN" altLang="en-US" sz="1800" dirty="0"/>
              <a:t>获取后继结点的地址</a:t>
            </a:r>
          </a:p>
          <a:p>
            <a:pPr>
              <a:buFont typeface="Georgia" panose="02040502050405020303" pitchFamily="18" charset="0"/>
              <a:buNone/>
            </a:pPr>
            <a:r>
              <a:rPr lang="zh-CN" altLang="en-US" sz="1800" dirty="0"/>
              <a:t>	</a:t>
            </a:r>
            <a:r>
              <a:rPr lang="en-US" altLang="zh-CN" sz="1800" dirty="0"/>
              <a:t>const Node&lt;T&gt; *</a:t>
            </a:r>
            <a:r>
              <a:rPr lang="en-US" altLang="zh-CN" sz="1800" dirty="0" err="1"/>
              <a:t>nextNode</a:t>
            </a:r>
            <a:r>
              <a:rPr lang="en-US" altLang="zh-CN" sz="1800" dirty="0"/>
              <a:t>() const;	 //</a:t>
            </a:r>
            <a:r>
              <a:rPr lang="zh-CN" altLang="en-US" sz="1800" dirty="0"/>
              <a:t>获取后继结点的地址</a:t>
            </a:r>
          </a:p>
          <a:p>
            <a:pPr>
              <a:buFont typeface="Georgia" panose="02040502050405020303" pitchFamily="18" charset="0"/>
              <a:buNone/>
            </a:pPr>
            <a:r>
              <a:rPr lang="en-US" altLang="zh-CN" sz="1800" dirty="0"/>
              <a:t>};</a:t>
            </a:r>
          </a:p>
          <a:p>
            <a:pPr>
              <a:buFont typeface="Georgia" panose="02040502050405020303" pitchFamily="18" charset="0"/>
              <a:buNone/>
            </a:pPr>
            <a:endParaRPr lang="zh-CN"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3731" name="内容占位符 2"/>
          <p:cNvSpPr>
            <a:spLocks noGrp="1"/>
          </p:cNvSpPr>
          <p:nvPr>
            <p:ph idx="1"/>
          </p:nvPr>
        </p:nvSpPr>
        <p:spPr>
          <a:xfrm>
            <a:off x="107504" y="1052736"/>
            <a:ext cx="9145016" cy="5233070"/>
          </a:xfrm>
        </p:spPr>
        <p:txBody>
          <a:bodyPr/>
          <a:lstStyle/>
          <a:p>
            <a:pPr>
              <a:buFont typeface="Georgia" panose="02040502050405020303" pitchFamily="18" charset="0"/>
              <a:buNone/>
            </a:pPr>
            <a:r>
              <a:rPr lang="en-US" altLang="zh-CN" sz="1800" dirty="0"/>
              <a:t>//</a:t>
            </a:r>
            <a:r>
              <a:rPr lang="zh-CN" altLang="en-US" sz="1800" dirty="0"/>
              <a:t>类的实现部分</a:t>
            </a:r>
          </a:p>
          <a:p>
            <a:pPr>
              <a:buFont typeface="Georgia" panose="02040502050405020303" pitchFamily="18" charset="0"/>
              <a:buNone/>
            </a:pPr>
            <a:r>
              <a:rPr lang="en-US" altLang="zh-CN" sz="1800" dirty="0"/>
              <a:t>//</a:t>
            </a:r>
            <a:r>
              <a:rPr lang="zh-CN" altLang="en-US" sz="1800" dirty="0"/>
              <a:t>构造函数，初始化数据和指针成员</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Node&lt;T&gt;::Node(const T&amp; data, Node&lt;T&gt; *next = 0 ) : data(data), next(next) { }</a:t>
            </a:r>
          </a:p>
          <a:p>
            <a:pPr>
              <a:buFont typeface="Georgia" panose="02040502050405020303" pitchFamily="18" charset="0"/>
              <a:buNone/>
            </a:pPr>
            <a:r>
              <a:rPr lang="en-US" altLang="zh-CN" sz="1800" dirty="0"/>
              <a:t>//</a:t>
            </a:r>
            <a:r>
              <a:rPr lang="zh-CN" altLang="en-US" sz="1800" dirty="0"/>
              <a:t>返回后继结点的指针</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Node&lt;T&gt; *Node&lt;T&gt;::</a:t>
            </a:r>
            <a:r>
              <a:rPr lang="en-US" altLang="zh-CN" sz="1800" dirty="0" err="1"/>
              <a:t>nextNode</a:t>
            </a:r>
            <a:r>
              <a:rPr lang="en-US" altLang="zh-CN" sz="1800" dirty="0"/>
              <a:t>() {</a:t>
            </a:r>
          </a:p>
          <a:p>
            <a:pPr>
              <a:buFont typeface="Georgia" panose="02040502050405020303" pitchFamily="18" charset="0"/>
              <a:buNone/>
            </a:pPr>
            <a:r>
              <a:rPr lang="en-US" altLang="zh-CN" sz="1800" dirty="0"/>
              <a:t>	return next;</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a:t>
            </a:r>
            <a:r>
              <a:rPr lang="zh-CN" altLang="en-US" sz="1800" dirty="0"/>
              <a:t>返回后继结点的指针</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const Node&lt;T&gt; *Node&lt;T&gt;::</a:t>
            </a:r>
            <a:r>
              <a:rPr lang="en-US" altLang="zh-CN" sz="1800" dirty="0" err="1"/>
              <a:t>nextNode</a:t>
            </a:r>
            <a:r>
              <a:rPr lang="en-US" altLang="zh-CN" sz="1800" dirty="0"/>
              <a:t>() const {</a:t>
            </a:r>
          </a:p>
          <a:p>
            <a:pPr>
              <a:buFont typeface="Georgia" panose="02040502050405020303" pitchFamily="18" charset="0"/>
              <a:buNone/>
            </a:pPr>
            <a:r>
              <a:rPr lang="en-US" altLang="zh-CN" sz="1800" dirty="0"/>
              <a:t>	return next;</a:t>
            </a:r>
          </a:p>
          <a:p>
            <a:pPr>
              <a:buFont typeface="Georgia" panose="02040502050405020303" pitchFamily="18" charset="0"/>
              <a:buNone/>
            </a:pPr>
            <a:r>
              <a:rPr lang="en-US" altLang="zh-CN" sz="18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4755" name="内容占位符 2"/>
          <p:cNvSpPr>
            <a:spLocks noGrp="1"/>
          </p:cNvSpPr>
          <p:nvPr>
            <p:ph idx="1"/>
          </p:nvPr>
        </p:nvSpPr>
        <p:spPr>
          <a:xfrm>
            <a:off x="-28600" y="1004242"/>
            <a:ext cx="9172600" cy="5233070"/>
          </a:xfrm>
        </p:spPr>
        <p:txBody>
          <a:bodyPr/>
          <a:lstStyle/>
          <a:p>
            <a:r>
              <a:rPr lang="en-US" altLang="zh-CN" sz="1800" dirty="0"/>
              <a:t>//</a:t>
            </a:r>
            <a:r>
              <a:rPr lang="zh-CN" altLang="en-US" sz="1800" dirty="0"/>
              <a:t>在当前结点之后插入一个结点</a:t>
            </a:r>
            <a:r>
              <a:rPr lang="en-US" altLang="zh-CN" sz="1800" dirty="0"/>
              <a:t>p </a:t>
            </a:r>
          </a:p>
          <a:p>
            <a:r>
              <a:rPr lang="en-US" altLang="zh-CN" sz="1800" dirty="0"/>
              <a:t>template &lt;class T&gt;</a:t>
            </a:r>
          </a:p>
          <a:p>
            <a:r>
              <a:rPr lang="en-US" altLang="zh-CN" sz="1800" dirty="0"/>
              <a:t>void Node&lt;T&gt;::</a:t>
            </a:r>
            <a:r>
              <a:rPr lang="en-US" altLang="zh-CN" sz="1800" dirty="0" err="1"/>
              <a:t>insertAfter</a:t>
            </a:r>
            <a:r>
              <a:rPr lang="en-US" altLang="zh-CN" sz="1800" dirty="0"/>
              <a:t>(Node&lt;T&gt; *p) {</a:t>
            </a:r>
          </a:p>
          <a:p>
            <a:r>
              <a:rPr lang="en-US" altLang="zh-CN" sz="1800" dirty="0"/>
              <a:t>    p-&gt;next = next; //p</a:t>
            </a:r>
            <a:r>
              <a:rPr lang="zh-CN" altLang="en-US" sz="1800" dirty="0"/>
              <a:t>结点指针域指向当前结点的后继结点</a:t>
            </a:r>
          </a:p>
          <a:p>
            <a:r>
              <a:rPr lang="zh-CN" altLang="en-US" sz="1800" dirty="0"/>
              <a:t>    </a:t>
            </a:r>
            <a:r>
              <a:rPr lang="en-US" altLang="zh-CN" sz="1800" dirty="0"/>
              <a:t>next = p;	 //</a:t>
            </a:r>
            <a:r>
              <a:rPr lang="zh-CN" altLang="en-US" sz="1800" dirty="0"/>
              <a:t>当前结点的指针域指向</a:t>
            </a:r>
            <a:r>
              <a:rPr lang="en-US" altLang="zh-CN" sz="1800" dirty="0"/>
              <a:t>p </a:t>
            </a:r>
          </a:p>
          <a:p>
            <a:r>
              <a:rPr lang="en-US" altLang="zh-CN" sz="1800" dirty="0"/>
              <a:t>}</a:t>
            </a:r>
          </a:p>
          <a:p>
            <a:r>
              <a:rPr lang="en-US" altLang="zh-CN" sz="1800" dirty="0"/>
              <a:t>//</a:t>
            </a:r>
            <a:r>
              <a:rPr lang="zh-CN" altLang="en-US" sz="1800" dirty="0"/>
              <a:t>删除当前结点的后继结点，并返回其地址</a:t>
            </a:r>
          </a:p>
          <a:p>
            <a:r>
              <a:rPr lang="en-US" altLang="zh-CN" sz="1800" dirty="0"/>
              <a:t>template &lt;class T&gt; Node&lt;T&gt; *Node&lt;T&gt;::</a:t>
            </a:r>
            <a:r>
              <a:rPr lang="en-US" altLang="zh-CN" sz="1800" dirty="0" err="1"/>
              <a:t>deleteAfter</a:t>
            </a:r>
            <a:r>
              <a:rPr lang="en-US" altLang="zh-CN" sz="1800" dirty="0"/>
              <a:t>() {</a:t>
            </a:r>
          </a:p>
          <a:p>
            <a:r>
              <a:rPr lang="en-US" altLang="zh-CN" sz="1800" dirty="0"/>
              <a:t>	Node&lt;T&gt; *</a:t>
            </a:r>
            <a:r>
              <a:rPr lang="en-US" altLang="zh-CN" sz="1800" dirty="0" err="1"/>
              <a:t>tempPtr</a:t>
            </a:r>
            <a:r>
              <a:rPr lang="en-US" altLang="zh-CN" sz="1800" dirty="0"/>
              <a:t> = next;//</a:t>
            </a:r>
            <a:r>
              <a:rPr lang="zh-CN" altLang="en-US" sz="1800" dirty="0"/>
              <a:t>将欲删除的结点地址存储到</a:t>
            </a:r>
            <a:r>
              <a:rPr lang="en-US" altLang="zh-CN" sz="1800" dirty="0" err="1"/>
              <a:t>tempPtr</a:t>
            </a:r>
            <a:r>
              <a:rPr lang="zh-CN" altLang="en-US" sz="1800" dirty="0"/>
              <a:t>中</a:t>
            </a:r>
          </a:p>
          <a:p>
            <a:r>
              <a:rPr lang="zh-CN" altLang="en-US" sz="1800" dirty="0"/>
              <a:t>	</a:t>
            </a:r>
            <a:r>
              <a:rPr lang="en-US" altLang="zh-CN" sz="1800" dirty="0"/>
              <a:t>if (next == 0)	//</a:t>
            </a:r>
            <a:r>
              <a:rPr lang="zh-CN" altLang="en-US" sz="1800" dirty="0"/>
              <a:t>如果当前结点没有后继结点，则返回空指针</a:t>
            </a:r>
          </a:p>
          <a:p>
            <a:r>
              <a:rPr lang="zh-CN" altLang="en-US" sz="1800" dirty="0"/>
              <a:t>		</a:t>
            </a:r>
            <a:r>
              <a:rPr lang="en-US" altLang="zh-CN" sz="1800" dirty="0"/>
              <a:t>return 0;</a:t>
            </a:r>
          </a:p>
          <a:p>
            <a:r>
              <a:rPr lang="en-US" altLang="zh-CN" sz="1800" dirty="0"/>
              <a:t>	next = </a:t>
            </a:r>
            <a:r>
              <a:rPr lang="en-US" altLang="zh-CN" sz="1800" dirty="0" err="1"/>
              <a:t>tempPtr</a:t>
            </a:r>
            <a:r>
              <a:rPr lang="en-US" altLang="zh-CN" sz="1800" dirty="0"/>
              <a:t>-&gt;next;//</a:t>
            </a:r>
            <a:r>
              <a:rPr lang="zh-CN" altLang="en-US" sz="1800" dirty="0"/>
              <a:t>使当前结点的指针域指向</a:t>
            </a:r>
            <a:r>
              <a:rPr lang="en-US" altLang="zh-CN" sz="1800" dirty="0" err="1"/>
              <a:t>tempPtr</a:t>
            </a:r>
            <a:r>
              <a:rPr lang="zh-CN" altLang="en-US" sz="1800" dirty="0"/>
              <a:t>的后继结点</a:t>
            </a:r>
          </a:p>
          <a:p>
            <a:r>
              <a:rPr lang="zh-CN" altLang="en-US" sz="1800" dirty="0"/>
              <a:t>	</a:t>
            </a:r>
            <a:r>
              <a:rPr lang="en-US" altLang="zh-CN" sz="1800" dirty="0"/>
              <a:t>return </a:t>
            </a:r>
            <a:r>
              <a:rPr lang="en-US" altLang="zh-CN" sz="1800" dirty="0" err="1"/>
              <a:t>tempPtr</a:t>
            </a:r>
            <a:r>
              <a:rPr lang="en-US" altLang="zh-CN" sz="1800" dirty="0"/>
              <a:t>;			//</a:t>
            </a:r>
            <a:r>
              <a:rPr lang="zh-CN" altLang="en-US" sz="1800" dirty="0"/>
              <a:t>返回被删除的结点的地址</a:t>
            </a:r>
          </a:p>
          <a:p>
            <a:r>
              <a:rPr lang="en-US" altLang="zh-CN" sz="1800" dirty="0"/>
              <a:t>}</a:t>
            </a:r>
          </a:p>
          <a:p>
            <a:r>
              <a:rPr lang="en-US" altLang="zh-CN" sz="1800" dirty="0"/>
              <a:t>#endif //NODE_H</a:t>
            </a:r>
          </a:p>
          <a:p>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179513" y="980728"/>
            <a:ext cx="8964488" cy="1066800"/>
          </a:xfrm>
        </p:spPr>
        <p:txBody>
          <a:bodyPr/>
          <a:lstStyle/>
          <a:p>
            <a:pPr eaLnBrk="1" hangingPunct="1"/>
            <a:r>
              <a:rPr lang="zh-CN" altLang="en-US" dirty="0"/>
              <a:t>链表类</a:t>
            </a:r>
          </a:p>
        </p:txBody>
      </p:sp>
      <p:sp>
        <p:nvSpPr>
          <p:cNvPr id="75779" name="内容占位符 2"/>
          <p:cNvSpPr>
            <a:spLocks noGrp="1"/>
          </p:cNvSpPr>
          <p:nvPr>
            <p:ph idx="1"/>
          </p:nvPr>
        </p:nvSpPr>
        <p:spPr>
          <a:xfrm>
            <a:off x="206306" y="2174032"/>
            <a:ext cx="8937694" cy="3357562"/>
          </a:xfrm>
        </p:spPr>
        <p:txBody>
          <a:bodyPr/>
          <a:lstStyle/>
          <a:p>
            <a:pPr eaLnBrk="1" hangingPunct="1">
              <a:spcAft>
                <a:spcPts val="1200"/>
              </a:spcAft>
            </a:pPr>
            <a:r>
              <a:rPr lang="zh-CN" altLang="en-US" dirty="0">
                <a:latin typeface="宋体" panose="02010600030101010101" pitchFamily="2" charset="-122"/>
              </a:rPr>
              <a:t>建立链表和遍历链表以及插入和删除结点是应用程序中广泛使用的基本链表算法。</a:t>
            </a:r>
            <a:endParaRPr lang="en-US" altLang="zh-CN" dirty="0">
              <a:latin typeface="宋体" panose="02010600030101010101" pitchFamily="2" charset="-122"/>
            </a:endParaRPr>
          </a:p>
          <a:p>
            <a:pPr eaLnBrk="1" hangingPunct="1">
              <a:spcAft>
                <a:spcPts val="1200"/>
              </a:spcAft>
            </a:pPr>
            <a:r>
              <a:rPr lang="zh-CN" altLang="en-US" dirty="0">
                <a:latin typeface="宋体" panose="02010600030101010101" pitchFamily="2" charset="-122"/>
              </a:rPr>
              <a:t>按照面向对象的方法，将结点与操作封装起来，便构成链表类。</a:t>
            </a:r>
          </a:p>
        </p:txBody>
      </p:sp>
      <p:sp>
        <p:nvSpPr>
          <p:cNvPr id="2" name="灯片编号占位符 1">
            <a:extLst>
              <a:ext uri="{FF2B5EF4-FFF2-40B4-BE49-F238E27FC236}">
                <a16:creationId xmlns:a16="http://schemas.microsoft.com/office/drawing/2014/main" id="{A4DA5256-FD8C-4F82-A1AF-6E22365D653E}"/>
              </a:ext>
            </a:extLst>
          </p:cNvPr>
          <p:cNvSpPr>
            <a:spLocks noGrp="1"/>
          </p:cNvSpPr>
          <p:nvPr>
            <p:ph type="sldNum" sz="quarter" idx="12"/>
          </p:nvPr>
        </p:nvSpPr>
        <p:spPr/>
        <p:txBody>
          <a:bodyPr/>
          <a:lstStyle/>
          <a:p>
            <a:pPr>
              <a:defRPr/>
            </a:pPr>
            <a:fld id="{CE1FE2A4-74F4-47C4-8584-9852550605CF}"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15" name="内容占位符 2">
            <a:extLst>
              <a:ext uri="{FF2B5EF4-FFF2-40B4-BE49-F238E27FC236}">
                <a16:creationId xmlns:a16="http://schemas.microsoft.com/office/drawing/2014/main" id="{69FABF76-C954-43DE-936A-3588EEDEBD41}"/>
              </a:ext>
            </a:extLst>
          </p:cNvPr>
          <p:cNvSpPr>
            <a:spLocks noGrp="1"/>
          </p:cNvSpPr>
          <p:nvPr>
            <p:ph idx="1"/>
          </p:nvPr>
        </p:nvSpPr>
        <p:spPr>
          <a:xfrm>
            <a:off x="66828" y="980728"/>
            <a:ext cx="5704011" cy="4787900"/>
          </a:xfrm>
        </p:spPr>
        <p:txBody>
          <a:bodyPr/>
          <a:lstStyle/>
          <a:p>
            <a:pPr marL="358775" indent="-250825">
              <a:spcBef>
                <a:spcPct val="0"/>
              </a:spcBef>
            </a:pPr>
            <a:r>
              <a:rPr lang="en-US" altLang="zh-CN" sz="2200" dirty="0"/>
              <a:t>#include &lt;iostream&gt;</a:t>
            </a:r>
          </a:p>
          <a:p>
            <a:pPr marL="358775" indent="-250825">
              <a:spcBef>
                <a:spcPct val="0"/>
              </a:spcBef>
            </a:pPr>
            <a:r>
              <a:rPr lang="en-US" altLang="zh-CN" sz="2200" dirty="0"/>
              <a:t>using namespace std;</a:t>
            </a:r>
          </a:p>
          <a:p>
            <a:pPr marL="358775" indent="-250825">
              <a:spcBef>
                <a:spcPct val="0"/>
              </a:spcBef>
            </a:pPr>
            <a:r>
              <a:rPr lang="en-US" altLang="zh-CN" sz="2200" dirty="0"/>
              <a:t>template&lt;typename T&gt;</a:t>
            </a:r>
          </a:p>
          <a:p>
            <a:pPr marL="358775" indent="-250825">
              <a:spcBef>
                <a:spcPct val="0"/>
              </a:spcBef>
            </a:pPr>
            <a:r>
              <a:rPr lang="en-US" altLang="zh-CN" sz="2200" dirty="0"/>
              <a:t>T abs(T x) {</a:t>
            </a:r>
          </a:p>
          <a:p>
            <a:pPr marL="358775" indent="-250825">
              <a:spcBef>
                <a:spcPct val="0"/>
              </a:spcBef>
            </a:pPr>
            <a:r>
              <a:rPr lang="en-US" altLang="zh-CN" sz="2200" dirty="0"/>
              <a:t>	return x &lt; 0? -x : x;</a:t>
            </a:r>
          </a:p>
          <a:p>
            <a:pPr marL="358775" indent="-250825">
              <a:spcBef>
                <a:spcPct val="0"/>
              </a:spcBef>
            </a:pPr>
            <a:r>
              <a:rPr lang="en-US" altLang="zh-CN" sz="2200" dirty="0"/>
              <a:t>}</a:t>
            </a:r>
          </a:p>
          <a:p>
            <a:pPr marL="358775" indent="-250825">
              <a:spcBef>
                <a:spcPct val="0"/>
              </a:spcBef>
            </a:pPr>
            <a:r>
              <a:rPr lang="en-US" altLang="zh-CN" sz="2200" dirty="0"/>
              <a:t>int main() {</a:t>
            </a:r>
          </a:p>
          <a:p>
            <a:pPr marL="358775" indent="-250825">
              <a:spcBef>
                <a:spcPct val="0"/>
              </a:spcBef>
            </a:pPr>
            <a:r>
              <a:rPr lang="en-US" altLang="zh-CN" sz="2200" dirty="0"/>
              <a:t>	int n = -5;</a:t>
            </a:r>
          </a:p>
          <a:p>
            <a:pPr marL="358775" indent="-250825">
              <a:spcBef>
                <a:spcPct val="0"/>
              </a:spcBef>
            </a:pPr>
            <a:r>
              <a:rPr lang="en-US" altLang="zh-CN" sz="2200" dirty="0"/>
              <a:t>	double d = -5.5;</a:t>
            </a:r>
          </a:p>
          <a:p>
            <a:pPr marL="358775" indent="-250825">
              <a:spcBef>
                <a:spcPct val="0"/>
              </a:spcBef>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pPr>
            <a:r>
              <a:rPr lang="en-US" altLang="zh-CN" sz="2200" dirty="0"/>
              <a:t>	return 0;</a:t>
            </a:r>
          </a:p>
          <a:p>
            <a:pPr marL="358775" indent="-250825">
              <a:spcBef>
                <a:spcPct val="0"/>
              </a:spcBef>
            </a:pPr>
            <a:r>
              <a:rPr lang="en-US" altLang="zh-CN" sz="2200" dirty="0"/>
              <a:t>}</a:t>
            </a:r>
          </a:p>
        </p:txBody>
      </p:sp>
      <p:sp>
        <p:nvSpPr>
          <p:cNvPr id="17" name="AutoShape 3">
            <a:extLst>
              <a:ext uri="{FF2B5EF4-FFF2-40B4-BE49-F238E27FC236}">
                <a16:creationId xmlns:a16="http://schemas.microsoft.com/office/drawing/2014/main" id="{54F4F598-51AF-4B28-A715-EF7412C723C1}"/>
              </a:ext>
            </a:extLst>
          </p:cNvPr>
          <p:cNvSpPr>
            <a:spLocks/>
          </p:cNvSpPr>
          <p:nvPr/>
        </p:nvSpPr>
        <p:spPr bwMode="auto">
          <a:xfrm>
            <a:off x="3995936" y="2370596"/>
            <a:ext cx="1905123" cy="716372"/>
          </a:xfrm>
          <a:prstGeom prst="borderCallout2">
            <a:avLst>
              <a:gd name="adj1" fmla="val 23019"/>
              <a:gd name="adj2" fmla="val -6588"/>
              <a:gd name="adj3" fmla="val 7064"/>
              <a:gd name="adj4" fmla="val -64754"/>
              <a:gd name="adj5" fmla="val -8856"/>
              <a:gd name="adj6" fmla="val -147271"/>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a:latin typeface="微软雅黑" panose="020B0503020204020204" pitchFamily="34" charset="-122"/>
                <a:ea typeface="微软雅黑" panose="020B0503020204020204" pitchFamily="34" charset="-122"/>
              </a:rPr>
              <a:t>在第一次调用时</a:t>
            </a:r>
            <a:r>
              <a:rPr kumimoji="0" lang="en-US" altLang="zh-CN" sz="1800">
                <a:latin typeface="微软雅黑" panose="020B0503020204020204" pitchFamily="34" charset="-122"/>
                <a:ea typeface="微软雅黑" panose="020B0503020204020204" pitchFamily="34" charset="-122"/>
              </a:rPr>
              <a:t>T</a:t>
            </a:r>
            <a:r>
              <a:rPr kumimoji="0" lang="zh-CN" altLang="en-US" sz="1800">
                <a:latin typeface="微软雅黑" panose="020B0503020204020204" pitchFamily="34" charset="-122"/>
                <a:ea typeface="微软雅黑" panose="020B0503020204020204" pitchFamily="34" charset="-122"/>
              </a:rPr>
              <a:t>类型应为</a:t>
            </a:r>
            <a:r>
              <a:rPr kumimoji="0" lang="en-US" altLang="zh-CN" sz="1800">
                <a:latin typeface="微软雅黑" panose="020B0503020204020204" pitchFamily="34" charset="-122"/>
                <a:ea typeface="微软雅黑" panose="020B0503020204020204" pitchFamily="34" charset="-122"/>
              </a:rPr>
              <a:t>int</a:t>
            </a:r>
            <a:endParaRPr kumimoji="0" lang="zh-CN" altLang="zh-CN" sz="4000">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a16="http://schemas.microsoft.com/office/drawing/2014/main" id="{FB4F6855-032E-4982-9A2A-7DAF25BEAC12}"/>
              </a:ext>
            </a:extLst>
          </p:cNvPr>
          <p:cNvSpPr>
            <a:spLocks/>
          </p:cNvSpPr>
          <p:nvPr/>
        </p:nvSpPr>
        <p:spPr bwMode="auto">
          <a:xfrm>
            <a:off x="3833485" y="3662710"/>
            <a:ext cx="1980187" cy="376808"/>
          </a:xfrm>
          <a:prstGeom prst="borderCallout2">
            <a:avLst>
              <a:gd name="adj1" fmla="val 37421"/>
              <a:gd name="adj2" fmla="val -7176"/>
              <a:gd name="adj3" fmla="val 37421"/>
              <a:gd name="adj4" fmla="val -38458"/>
              <a:gd name="adj5" fmla="val 132575"/>
              <a:gd name="adj6" fmla="val -7701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a:latin typeface="微软雅黑" panose="020B0503020204020204" pitchFamily="34" charset="-122"/>
                <a:ea typeface="微软雅黑" panose="020B0503020204020204" pitchFamily="34" charset="-122"/>
              </a:rPr>
              <a:t>int</a:t>
            </a:r>
            <a:r>
              <a:rPr kumimoji="0" lang="zh-CN" altLang="en-US" sz="1800">
                <a:latin typeface="微软雅黑" panose="020B0503020204020204" pitchFamily="34" charset="-122"/>
                <a:ea typeface="微软雅黑" panose="020B0503020204020204" pitchFamily="34" charset="-122"/>
              </a:rPr>
              <a:t>类型参数</a:t>
            </a:r>
            <a:endParaRPr kumimoji="0" lang="zh-CN" altLang="zh-CN" sz="4000">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a16="http://schemas.microsoft.com/office/drawing/2014/main" id="{E8724AEC-412B-48FA-903C-4F61A4803605}"/>
              </a:ext>
            </a:extLst>
          </p:cNvPr>
          <p:cNvSpPr>
            <a:spLocks noChangeArrowheads="1"/>
          </p:cNvSpPr>
          <p:nvPr/>
        </p:nvSpPr>
        <p:spPr bwMode="auto">
          <a:xfrm rot="16200000">
            <a:off x="5429497" y="2915161"/>
            <a:ext cx="1374775"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a16="http://schemas.microsoft.com/office/drawing/2014/main" id="{2C072666-E867-4A54-B794-D37CD3FD3284}"/>
              </a:ext>
            </a:extLst>
          </p:cNvPr>
          <p:cNvSpPr txBox="1">
            <a:spLocks noChangeArrowheads="1"/>
          </p:cNvSpPr>
          <p:nvPr/>
        </p:nvSpPr>
        <p:spPr bwMode="auto">
          <a:xfrm>
            <a:off x="6429796" y="3086968"/>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kumimoji="0" lang="zh-CN" altLang="en-US" sz="1800" dirty="0">
                <a:latin typeface="微软雅黑" panose="020B0503020204020204" pitchFamily="34" charset="-122"/>
                <a:ea typeface="微软雅黑" panose="020B0503020204020204" pitchFamily="34" charset="-122"/>
              </a:rPr>
              <a:t>推导出</a:t>
            </a:r>
            <a:endParaRPr kumimoji="0" lang="zh-CN" altLang="zh-CN" sz="4000" dirty="0">
              <a:latin typeface="微软雅黑" panose="020B0503020204020204" pitchFamily="34" charset="-122"/>
              <a:ea typeface="微软雅黑" panose="020B0503020204020204" pitchFamily="34" charset="-122"/>
            </a:endParaRPr>
          </a:p>
        </p:txBody>
      </p:sp>
      <p:sp>
        <p:nvSpPr>
          <p:cNvPr id="21" name="AutoShape 7">
            <a:extLst>
              <a:ext uri="{FF2B5EF4-FFF2-40B4-BE49-F238E27FC236}">
                <a16:creationId xmlns:a16="http://schemas.microsoft.com/office/drawing/2014/main" id="{E1E2FA79-BE73-4718-9EE8-BF0A8F10976B}"/>
              </a:ext>
            </a:extLst>
          </p:cNvPr>
          <p:cNvSpPr>
            <a:spLocks/>
          </p:cNvSpPr>
          <p:nvPr/>
        </p:nvSpPr>
        <p:spPr bwMode="auto">
          <a:xfrm>
            <a:off x="6512559" y="1286448"/>
            <a:ext cx="2564613" cy="1244537"/>
          </a:xfrm>
          <a:prstGeom prst="borderCallout2">
            <a:avLst>
              <a:gd name="adj1" fmla="val 15395"/>
              <a:gd name="adj2" fmla="val -2619"/>
              <a:gd name="adj3" fmla="val 12639"/>
              <a:gd name="adj4" fmla="val -25968"/>
              <a:gd name="adj5" fmla="val 79985"/>
              <a:gd name="adj6" fmla="val -52018"/>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kumimoji="0" lang="zh-CN" altLang="en-US" sz="1800">
                <a:latin typeface="微软雅黑" panose="020B0503020204020204" pitchFamily="34" charset="-122"/>
                <a:ea typeface="微软雅黑" panose="020B0503020204020204" pitchFamily="34" charset="-122"/>
              </a:rPr>
              <a:t>调用的实际上是</a:t>
            </a:r>
          </a:p>
          <a:p>
            <a:r>
              <a:rPr kumimoji="0" lang="en-US" altLang="zh-CN" sz="1800">
                <a:latin typeface="微软雅黑" panose="020B0503020204020204" pitchFamily="34" charset="-122"/>
                <a:ea typeface="微软雅黑" panose="020B0503020204020204" pitchFamily="34" charset="-122"/>
              </a:rPr>
              <a:t>int abs(int x) {</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  return x &lt; 0 ? –x : x;</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9A8F8D5F-4B2C-D9AA-411C-C2B6B4D0EF44}"/>
              </a:ext>
            </a:extLst>
          </p:cNvPr>
          <p:cNvSpPr txBox="1"/>
          <p:nvPr/>
        </p:nvSpPr>
        <p:spPr>
          <a:xfrm>
            <a:off x="6424160" y="2627620"/>
            <a:ext cx="2396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just">
              <a:defRPr kumimoji="0" sz="1800">
                <a:latin typeface="微软雅黑" panose="020B0503020204020204" pitchFamily="34" charset="-122"/>
                <a:ea typeface="微软雅黑" panose="020B0503020204020204" pitchFamily="34" charset="-122"/>
              </a:defRPr>
            </a:lvl1pPr>
          </a:lstStyle>
          <a:p>
            <a:r>
              <a:rPr lang="zh-CN" altLang="en-US" dirty="0">
                <a:solidFill>
                  <a:schemeClr val="accent3"/>
                </a:solidFill>
              </a:rPr>
              <a:t>函数模板的实例化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467544" y="0"/>
            <a:ext cx="8964488" cy="1066800"/>
          </a:xfrm>
        </p:spPr>
        <p:txBody>
          <a:bodyPr/>
          <a:lstStyle/>
          <a:p>
            <a:pPr eaLnBrk="1" hangingPunct="1"/>
            <a:r>
              <a:rPr lang="zh-CN" altLang="en-US" dirty="0">
                <a:solidFill>
                  <a:srgbClr val="FFFF00"/>
                </a:solidFill>
              </a:rPr>
              <a:t>链表的基本操作</a:t>
            </a:r>
          </a:p>
        </p:txBody>
      </p:sp>
      <p:sp>
        <p:nvSpPr>
          <p:cNvPr id="75779" name="内容占位符 2"/>
          <p:cNvSpPr>
            <a:spLocks noGrp="1"/>
          </p:cNvSpPr>
          <p:nvPr>
            <p:ph idx="1"/>
          </p:nvPr>
        </p:nvSpPr>
        <p:spPr>
          <a:xfrm>
            <a:off x="496218" y="1268760"/>
            <a:ext cx="1987550" cy="3357562"/>
          </a:xfrm>
        </p:spPr>
        <p:txBody>
          <a:bodyPr/>
          <a:lstStyle/>
          <a:p>
            <a:pPr eaLnBrk="1" hangingPunct="1">
              <a:spcAft>
                <a:spcPts val="1200"/>
              </a:spcAft>
            </a:pPr>
            <a:r>
              <a:rPr lang="zh-CN" altLang="en-US" dirty="0">
                <a:latin typeface="宋体" panose="02010600030101010101" pitchFamily="2" charset="-122"/>
              </a:rPr>
              <a:t>生成链表</a:t>
            </a:r>
            <a:endParaRPr lang="en-US" altLang="zh-CN" dirty="0">
              <a:latin typeface="宋体" panose="02010600030101010101" pitchFamily="2" charset="-122"/>
            </a:endParaRPr>
          </a:p>
          <a:p>
            <a:pPr eaLnBrk="1" hangingPunct="1">
              <a:spcAft>
                <a:spcPts val="1200"/>
              </a:spcAft>
            </a:pPr>
            <a:r>
              <a:rPr lang="zh-CN" altLang="en-US" dirty="0">
                <a:latin typeface="宋体" panose="02010600030101010101" pitchFamily="2" charset="-122"/>
              </a:rPr>
              <a:t>插入结点</a:t>
            </a:r>
          </a:p>
          <a:p>
            <a:pPr eaLnBrk="1" hangingPunct="1">
              <a:spcAft>
                <a:spcPts val="1200"/>
              </a:spcAft>
            </a:pPr>
            <a:r>
              <a:rPr lang="zh-CN" altLang="en-US" dirty="0">
                <a:latin typeface="宋体" panose="02010600030101010101" pitchFamily="2" charset="-122"/>
              </a:rPr>
              <a:t>查找结点</a:t>
            </a:r>
          </a:p>
          <a:p>
            <a:pPr eaLnBrk="1" hangingPunct="1">
              <a:spcAft>
                <a:spcPts val="1200"/>
              </a:spcAft>
            </a:pPr>
            <a:r>
              <a:rPr lang="zh-CN" altLang="en-US" dirty="0">
                <a:latin typeface="宋体" panose="02010600030101010101" pitchFamily="2" charset="-122"/>
              </a:rPr>
              <a:t>删除结点</a:t>
            </a:r>
          </a:p>
          <a:p>
            <a:pPr eaLnBrk="1" hangingPunct="1">
              <a:spcAft>
                <a:spcPts val="1200"/>
              </a:spcAft>
            </a:pPr>
            <a:r>
              <a:rPr lang="zh-CN" altLang="en-US" dirty="0">
                <a:latin typeface="宋体" panose="02010600030101010101" pitchFamily="2" charset="-122"/>
              </a:rPr>
              <a:t>遍历链表</a:t>
            </a:r>
          </a:p>
          <a:p>
            <a:pPr eaLnBrk="1" hangingPunct="1">
              <a:spcAft>
                <a:spcPts val="1200"/>
              </a:spcAft>
            </a:pPr>
            <a:r>
              <a:rPr lang="zh-CN" altLang="en-US" dirty="0">
                <a:latin typeface="宋体" panose="02010600030101010101" pitchFamily="2" charset="-122"/>
              </a:rPr>
              <a:t>清空链表</a:t>
            </a:r>
          </a:p>
        </p:txBody>
      </p:sp>
      <p:sp>
        <p:nvSpPr>
          <p:cNvPr id="2" name="灯片编号占位符 1">
            <a:extLst>
              <a:ext uri="{FF2B5EF4-FFF2-40B4-BE49-F238E27FC236}">
                <a16:creationId xmlns:a16="http://schemas.microsoft.com/office/drawing/2014/main" id="{A4DA5256-FD8C-4F82-A1AF-6E22365D653E}"/>
              </a:ext>
            </a:extLst>
          </p:cNvPr>
          <p:cNvSpPr>
            <a:spLocks noGrp="1"/>
          </p:cNvSpPr>
          <p:nvPr>
            <p:ph type="sldNum" sz="quarter" idx="12"/>
          </p:nvPr>
        </p:nvSpPr>
        <p:spPr/>
        <p:txBody>
          <a:bodyPr/>
          <a:lstStyle/>
          <a:p>
            <a:pPr>
              <a:defRPr/>
            </a:pPr>
            <a:fld id="{CE1FE2A4-74F4-47C4-8584-9852550605CF}" type="slidenum">
              <a:rPr lang="en-US" altLang="zh-CN" smtClean="0"/>
              <a:pPr>
                <a:defRPr/>
              </a:pPr>
              <a:t>50</a:t>
            </a:fld>
            <a:endParaRPr lang="en-US" altLang="zh-CN"/>
          </a:p>
        </p:txBody>
      </p:sp>
      <p:sp>
        <p:nvSpPr>
          <p:cNvPr id="3" name="文本框 2">
            <a:extLst>
              <a:ext uri="{FF2B5EF4-FFF2-40B4-BE49-F238E27FC236}">
                <a16:creationId xmlns:a16="http://schemas.microsoft.com/office/drawing/2014/main" id="{DB9D28B0-09FB-C4D3-CFF4-B4C614DD29CF}"/>
              </a:ext>
            </a:extLst>
          </p:cNvPr>
          <p:cNvSpPr txBox="1"/>
          <p:nvPr/>
        </p:nvSpPr>
        <p:spPr>
          <a:xfrm>
            <a:off x="3707904" y="1340768"/>
            <a:ext cx="4939878" cy="267765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数据成员：表头指针、表尾指针、元素个数、当前的遍历位置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成员函数：生成新结点、插入结点、删除结点、访问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修改结点、遍历链表、重载“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”运算符、接口函数等。</a:t>
            </a:r>
          </a:p>
        </p:txBody>
      </p:sp>
    </p:spTree>
    <p:extLst>
      <p:ext uri="{BB962C8B-B14F-4D97-AF65-F5344CB8AC3E}">
        <p14:creationId xmlns:p14="http://schemas.microsoft.com/office/powerpoint/2010/main" val="1481532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6804" name="内容占位符 2"/>
          <p:cNvSpPr>
            <a:spLocks noGrp="1"/>
          </p:cNvSpPr>
          <p:nvPr>
            <p:ph idx="1"/>
          </p:nvPr>
        </p:nvSpPr>
        <p:spPr>
          <a:xfrm>
            <a:off x="-108520" y="980728"/>
            <a:ext cx="9145016" cy="5233070"/>
          </a:xfrm>
        </p:spPr>
        <p:txBody>
          <a:bodyPr/>
          <a:lstStyle/>
          <a:p>
            <a:pPr marL="358775" indent="-250825">
              <a:spcBef>
                <a:spcPct val="0"/>
              </a:spcBef>
            </a:pPr>
            <a:r>
              <a:rPr lang="en-US" altLang="zh-CN" sz="1900" dirty="0"/>
              <a:t>//</a:t>
            </a:r>
            <a:r>
              <a:rPr lang="en-US" altLang="zh-CN" sz="1900" dirty="0" err="1"/>
              <a:t>LinkedList.h</a:t>
            </a:r>
            <a:endParaRPr lang="en-US" altLang="zh-CN" sz="1900" dirty="0"/>
          </a:p>
          <a:p>
            <a:pPr marL="358775" indent="-250825">
              <a:spcBef>
                <a:spcPct val="0"/>
              </a:spcBef>
            </a:pPr>
            <a:r>
              <a:rPr lang="en-US" altLang="zh-CN" sz="1900" dirty="0"/>
              <a:t>#</a:t>
            </a:r>
            <a:r>
              <a:rPr lang="en-US" altLang="zh-CN" sz="1900" dirty="0" err="1"/>
              <a:t>ifndef</a:t>
            </a:r>
            <a:r>
              <a:rPr lang="en-US" altLang="zh-CN" sz="1900" dirty="0"/>
              <a:t> LINKEDLIST_H</a:t>
            </a:r>
          </a:p>
          <a:p>
            <a:pPr marL="358775" indent="-250825">
              <a:spcBef>
                <a:spcPct val="0"/>
              </a:spcBef>
            </a:pPr>
            <a:r>
              <a:rPr lang="en-US" altLang="zh-CN" sz="1900" dirty="0"/>
              <a:t>#define LINKEDLIST_H</a:t>
            </a:r>
          </a:p>
          <a:p>
            <a:pPr marL="358775" indent="-250825">
              <a:spcBef>
                <a:spcPct val="0"/>
              </a:spcBef>
            </a:pPr>
            <a:r>
              <a:rPr lang="en-US" altLang="zh-CN" sz="1900" dirty="0"/>
              <a:t>#include "</a:t>
            </a:r>
            <a:r>
              <a:rPr lang="en-US" altLang="zh-CN" sz="1900" dirty="0" err="1"/>
              <a:t>Node.h</a:t>
            </a:r>
            <a:r>
              <a:rPr lang="en-US" altLang="zh-CN" sz="1900" dirty="0"/>
              <a:t>“</a:t>
            </a:r>
          </a:p>
          <a:p>
            <a:pPr marL="358775" indent="-250825">
              <a:spcBef>
                <a:spcPct val="0"/>
              </a:spcBef>
            </a:pPr>
            <a:endParaRPr lang="en-US" altLang="zh-CN" sz="1900" dirty="0"/>
          </a:p>
          <a:p>
            <a:pPr marL="358775" indent="-250825">
              <a:spcBef>
                <a:spcPct val="0"/>
              </a:spcBef>
            </a:pPr>
            <a:r>
              <a:rPr lang="en-US" altLang="zh-CN" sz="1900" dirty="0"/>
              <a:t>template &lt;class T&gt;</a:t>
            </a:r>
          </a:p>
          <a:p>
            <a:pPr marL="358775" indent="-250825">
              <a:spcBef>
                <a:spcPct val="0"/>
              </a:spcBef>
            </a:pPr>
            <a:r>
              <a:rPr lang="en-US" altLang="zh-CN" sz="1900" dirty="0"/>
              <a:t>class LinkedList {</a:t>
            </a:r>
          </a:p>
          <a:p>
            <a:pPr marL="358775" indent="-250825">
              <a:spcBef>
                <a:spcPct val="0"/>
              </a:spcBef>
            </a:pPr>
            <a:r>
              <a:rPr lang="en-US" altLang="zh-CN" sz="1900" dirty="0"/>
              <a:t>private:</a:t>
            </a:r>
          </a:p>
          <a:p>
            <a:pPr marL="358775" indent="-250825">
              <a:spcBef>
                <a:spcPct val="0"/>
              </a:spcBef>
            </a:pPr>
            <a:r>
              <a:rPr lang="en-US" altLang="zh-CN" sz="1900" dirty="0"/>
              <a:t>	Node&lt;T&gt; *front, *rear;	//</a:t>
            </a:r>
            <a:r>
              <a:rPr lang="zh-CN" altLang="en-US" sz="1900" dirty="0"/>
              <a:t>表头和表尾指针</a:t>
            </a:r>
          </a:p>
          <a:p>
            <a:pPr marL="358775" indent="-250825">
              <a:spcBef>
                <a:spcPct val="0"/>
              </a:spcBef>
            </a:pPr>
            <a:r>
              <a:rPr lang="zh-CN" altLang="en-US" sz="1900" dirty="0"/>
              <a:t>	</a:t>
            </a:r>
            <a:r>
              <a:rPr lang="en-US" altLang="zh-CN" sz="1900" dirty="0"/>
              <a:t>Node&lt;T&gt; *</a:t>
            </a:r>
            <a:r>
              <a:rPr lang="en-US" altLang="zh-CN" sz="1900" dirty="0" err="1"/>
              <a:t>prevPtr</a:t>
            </a:r>
            <a:r>
              <a:rPr lang="en-US" altLang="zh-CN" sz="1900" dirty="0"/>
              <a:t>, *</a:t>
            </a:r>
            <a:r>
              <a:rPr lang="en-US" altLang="zh-CN" sz="1900" dirty="0" err="1"/>
              <a:t>currPtr</a:t>
            </a:r>
            <a:r>
              <a:rPr lang="en-US" altLang="zh-CN" sz="1900" dirty="0"/>
              <a:t>;   //</a:t>
            </a:r>
            <a:r>
              <a:rPr lang="zh-CN" altLang="en-US" sz="1900" dirty="0"/>
              <a:t>记录表当前遍历位置的指针，由插入和删除操作更新</a:t>
            </a:r>
          </a:p>
          <a:p>
            <a:pPr marL="358775" indent="-250825">
              <a:spcBef>
                <a:spcPct val="0"/>
              </a:spcBef>
            </a:pPr>
            <a:r>
              <a:rPr lang="zh-CN" altLang="en-US" sz="1900" dirty="0"/>
              <a:t>	</a:t>
            </a:r>
            <a:r>
              <a:rPr lang="en-US" altLang="zh-CN" sz="1900" dirty="0"/>
              <a:t>int size;	//</a:t>
            </a:r>
            <a:r>
              <a:rPr lang="zh-CN" altLang="en-US" sz="1900" dirty="0"/>
              <a:t>表中的元素个数</a:t>
            </a:r>
          </a:p>
          <a:p>
            <a:pPr marL="358775" indent="-250825">
              <a:spcBef>
                <a:spcPct val="0"/>
              </a:spcBef>
            </a:pPr>
            <a:r>
              <a:rPr lang="zh-CN" altLang="en-US" sz="1900" dirty="0"/>
              <a:t>	</a:t>
            </a:r>
            <a:r>
              <a:rPr lang="en-US" altLang="zh-CN" sz="1900" dirty="0"/>
              <a:t>int position;	//</a:t>
            </a:r>
            <a:r>
              <a:rPr lang="zh-CN" altLang="en-US" sz="1900" dirty="0"/>
              <a:t>当前元素在表中的位置序号，由函数</a:t>
            </a:r>
            <a:r>
              <a:rPr lang="en-US" altLang="zh-CN" sz="1900" dirty="0"/>
              <a:t>reset</a:t>
            </a:r>
            <a:r>
              <a:rPr lang="zh-CN" altLang="en-US" sz="1900" dirty="0"/>
              <a:t>使用</a:t>
            </a:r>
          </a:p>
          <a:p>
            <a:pPr marL="358775" indent="-250825">
              <a:spcBef>
                <a:spcPct val="0"/>
              </a:spcBef>
            </a:pPr>
            <a:r>
              <a:rPr lang="zh-CN" altLang="en-US" sz="1900" dirty="0"/>
              <a:t>	</a:t>
            </a:r>
            <a:endParaRPr lang="en-US" altLang="zh-CN" sz="19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6804" name="内容占位符 2"/>
          <p:cNvSpPr>
            <a:spLocks noGrp="1"/>
          </p:cNvSpPr>
          <p:nvPr>
            <p:ph idx="1"/>
          </p:nvPr>
        </p:nvSpPr>
        <p:spPr>
          <a:xfrm>
            <a:off x="-108520" y="1148258"/>
            <a:ext cx="9145016" cy="5233070"/>
          </a:xfrm>
        </p:spPr>
        <p:txBody>
          <a:bodyPr/>
          <a:lstStyle/>
          <a:p>
            <a:pPr marL="358775" indent="-250825">
              <a:spcBef>
                <a:spcPct val="0"/>
              </a:spcBef>
            </a:pPr>
            <a:r>
              <a:rPr lang="zh-CN" altLang="en-US" sz="1900" dirty="0"/>
              <a:t>	</a:t>
            </a:r>
            <a:r>
              <a:rPr lang="en-US" altLang="zh-CN" sz="1900" dirty="0"/>
              <a:t>//</a:t>
            </a:r>
            <a:r>
              <a:rPr lang="zh-CN" altLang="en-US" sz="1900" dirty="0"/>
              <a:t>生成新结点，数据域为</a:t>
            </a:r>
            <a:r>
              <a:rPr lang="en-US" altLang="zh-CN" sz="1900" dirty="0"/>
              <a:t>item</a:t>
            </a:r>
            <a:r>
              <a:rPr lang="zh-CN" altLang="en-US" sz="1900" dirty="0"/>
              <a:t>，指针域为</a:t>
            </a:r>
            <a:r>
              <a:rPr lang="en-US" altLang="zh-CN" sz="1900" dirty="0" err="1"/>
              <a:t>ptrNext</a:t>
            </a:r>
            <a:endParaRPr lang="en-US" altLang="zh-CN" sz="1900" dirty="0"/>
          </a:p>
          <a:p>
            <a:pPr marL="358775" indent="-250825">
              <a:spcBef>
                <a:spcPct val="0"/>
              </a:spcBef>
            </a:pPr>
            <a:r>
              <a:rPr lang="en-US" altLang="zh-CN" sz="1900" dirty="0"/>
              <a:t>	Node&lt;T&gt; *</a:t>
            </a:r>
            <a:r>
              <a:rPr lang="en-US" altLang="zh-CN" sz="1900" dirty="0" err="1"/>
              <a:t>newNode</a:t>
            </a:r>
            <a:r>
              <a:rPr lang="en-US" altLang="zh-CN" sz="1900" dirty="0"/>
              <a:t>(const T &amp;item, Node&lt;T&gt; *</a:t>
            </a:r>
            <a:r>
              <a:rPr lang="en-US" altLang="zh-CN" sz="1900" dirty="0" err="1"/>
              <a:t>ptrNext</a:t>
            </a:r>
            <a:r>
              <a:rPr lang="en-US" altLang="zh-CN" sz="1900" dirty="0"/>
              <a:t>=NULL);</a:t>
            </a:r>
          </a:p>
          <a:p>
            <a:pPr marL="358775" indent="-250825">
              <a:spcBef>
                <a:spcPct val="0"/>
              </a:spcBef>
            </a:pPr>
            <a:r>
              <a:rPr lang="en-US" altLang="zh-CN" sz="1900" dirty="0"/>
              <a:t>	void </a:t>
            </a:r>
            <a:r>
              <a:rPr lang="en-US" altLang="zh-CN" sz="1900" dirty="0" err="1"/>
              <a:t>freeNode</a:t>
            </a:r>
            <a:r>
              <a:rPr lang="en-US" altLang="zh-CN" sz="1900" dirty="0"/>
              <a:t>(Node&lt;T&gt; *p); //</a:t>
            </a:r>
            <a:r>
              <a:rPr lang="zh-CN" altLang="en-US" sz="1900" dirty="0"/>
              <a:t>释放结点</a:t>
            </a:r>
          </a:p>
          <a:p>
            <a:pPr marL="358775" indent="-250825">
              <a:spcBef>
                <a:spcPct val="0"/>
              </a:spcBef>
            </a:pPr>
            <a:r>
              <a:rPr lang="en-US" altLang="zh-CN" sz="1900" dirty="0"/>
              <a:t>	//</a:t>
            </a:r>
            <a:r>
              <a:rPr lang="zh-CN" altLang="en-US" sz="1900" dirty="0"/>
              <a:t>将链表</a:t>
            </a:r>
            <a:r>
              <a:rPr lang="en-US" altLang="zh-CN" sz="1900" dirty="0"/>
              <a:t>L</a:t>
            </a:r>
            <a:r>
              <a:rPr lang="zh-CN" altLang="en-US" sz="1900" dirty="0"/>
              <a:t>复制到当前表（假设当前表为空），被复制构造函数、</a:t>
            </a:r>
            <a:r>
              <a:rPr lang="en-US" altLang="zh-CN" sz="1900" dirty="0"/>
              <a:t>operator=</a:t>
            </a:r>
            <a:r>
              <a:rPr lang="zh-CN" altLang="en-US" sz="1900" dirty="0"/>
              <a:t>调用</a:t>
            </a:r>
          </a:p>
          <a:p>
            <a:pPr marL="358775" indent="-250825">
              <a:spcBef>
                <a:spcPct val="0"/>
              </a:spcBef>
            </a:pPr>
            <a:r>
              <a:rPr lang="zh-CN" altLang="en-US" sz="1900" dirty="0"/>
              <a:t>   </a:t>
            </a:r>
            <a:r>
              <a:rPr lang="en-US" altLang="zh-CN" sz="1900" dirty="0"/>
              <a:t>void copy(const LinkedList&lt;T&gt;&amp; L);</a:t>
            </a:r>
          </a:p>
          <a:p>
            <a:pPr marL="358775" indent="-250825">
              <a:spcBef>
                <a:spcPct val="0"/>
              </a:spcBef>
            </a:pPr>
            <a:endParaRPr lang="en-US" altLang="zh-CN" sz="1900" dirty="0"/>
          </a:p>
          <a:p>
            <a:pPr marL="358775" indent="-250825">
              <a:spcBef>
                <a:spcPct val="0"/>
              </a:spcBef>
            </a:pPr>
            <a:r>
              <a:rPr lang="en-US" altLang="zh-CN" sz="1900" dirty="0"/>
              <a:t>public:</a:t>
            </a:r>
          </a:p>
          <a:p>
            <a:pPr marL="358775" indent="-250825">
              <a:spcBef>
                <a:spcPct val="0"/>
              </a:spcBef>
            </a:pPr>
            <a:r>
              <a:rPr lang="en-US" altLang="zh-CN" sz="1900" dirty="0"/>
              <a:t>	LinkedList();	//</a:t>
            </a:r>
            <a:r>
              <a:rPr lang="zh-CN" altLang="en-US" sz="1900" dirty="0"/>
              <a:t>构造函数</a:t>
            </a:r>
          </a:p>
          <a:p>
            <a:pPr marL="358775" indent="-250825">
              <a:spcBef>
                <a:spcPct val="0"/>
              </a:spcBef>
            </a:pPr>
            <a:r>
              <a:rPr lang="zh-CN" altLang="en-US" sz="1900" dirty="0"/>
              <a:t>	</a:t>
            </a:r>
            <a:r>
              <a:rPr lang="en-US" altLang="zh-CN" sz="1900" dirty="0"/>
              <a:t>LinkedList(const LinkedList&lt;T&gt; &amp;L);  //</a:t>
            </a:r>
            <a:r>
              <a:rPr lang="zh-CN" altLang="en-US" sz="1900" dirty="0"/>
              <a:t>复制构造函数</a:t>
            </a:r>
          </a:p>
          <a:p>
            <a:pPr marL="358775" indent="-250825">
              <a:spcBef>
                <a:spcPct val="0"/>
              </a:spcBef>
            </a:pPr>
            <a:r>
              <a:rPr lang="zh-CN" altLang="en-US" sz="1900" dirty="0"/>
              <a:t>	</a:t>
            </a:r>
            <a:r>
              <a:rPr lang="en-US" altLang="zh-CN" sz="1900" dirty="0"/>
              <a:t>~LinkedList();	//</a:t>
            </a:r>
            <a:r>
              <a:rPr lang="zh-CN" altLang="en-US" sz="1900" dirty="0"/>
              <a:t>析构函数</a:t>
            </a:r>
          </a:p>
          <a:p>
            <a:pPr marL="358775" indent="-250825">
              <a:spcBef>
                <a:spcPct val="0"/>
              </a:spcBef>
            </a:pPr>
            <a:r>
              <a:rPr lang="zh-CN" altLang="en-US" sz="1900" dirty="0"/>
              <a:t>	</a:t>
            </a:r>
            <a:r>
              <a:rPr lang="en-US" altLang="zh-CN" sz="1900" dirty="0"/>
              <a:t>LinkedList&lt;T&gt; &amp; operator = (const LinkedList&lt;T&gt; &amp;L); //</a:t>
            </a:r>
            <a:r>
              <a:rPr lang="zh-CN" altLang="en-US" sz="1900" dirty="0"/>
              <a:t>重载赋值运算符</a:t>
            </a:r>
          </a:p>
          <a:p>
            <a:pPr marL="358775" indent="-250825">
              <a:spcBef>
                <a:spcPct val="0"/>
              </a:spcBef>
            </a:pPr>
            <a:endParaRPr lang="en-US" altLang="zh-CN" sz="1900" dirty="0"/>
          </a:p>
        </p:txBody>
      </p:sp>
    </p:spTree>
    <p:extLst>
      <p:ext uri="{BB962C8B-B14F-4D97-AF65-F5344CB8AC3E}">
        <p14:creationId xmlns:p14="http://schemas.microsoft.com/office/powerpoint/2010/main" val="23292767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8852" name="内容占位符 2"/>
          <p:cNvSpPr>
            <a:spLocks noGrp="1"/>
          </p:cNvSpPr>
          <p:nvPr>
            <p:ph idx="1"/>
          </p:nvPr>
        </p:nvSpPr>
        <p:spPr>
          <a:xfrm>
            <a:off x="-28888" y="1117225"/>
            <a:ext cx="9664452" cy="5688632"/>
          </a:xfrm>
        </p:spPr>
        <p:txBody>
          <a:bodyPr/>
          <a:lstStyle/>
          <a:p>
            <a:pPr marL="358775" indent="-250825">
              <a:spcBef>
                <a:spcPct val="0"/>
              </a:spcBef>
            </a:pPr>
            <a:r>
              <a:rPr lang="zh-CN" altLang="en-US" sz="1900" dirty="0"/>
              <a:t>	</a:t>
            </a:r>
            <a:r>
              <a:rPr lang="en-US" altLang="zh-CN" sz="1900" dirty="0"/>
              <a:t>int getSize() const;	//</a:t>
            </a:r>
            <a:r>
              <a:rPr lang="zh-CN" altLang="en-US" sz="1900" dirty="0"/>
              <a:t>返回链表中元素个数</a:t>
            </a:r>
          </a:p>
          <a:p>
            <a:pPr marL="358775" indent="-250825">
              <a:spcBef>
                <a:spcPct val="0"/>
              </a:spcBef>
            </a:pPr>
            <a:r>
              <a:rPr lang="zh-CN" altLang="en-US" sz="1900" dirty="0"/>
              <a:t>	</a:t>
            </a:r>
            <a:r>
              <a:rPr lang="en-US" altLang="zh-CN" sz="1900" dirty="0"/>
              <a:t>bool isEmpty() const;	//</a:t>
            </a:r>
            <a:r>
              <a:rPr lang="zh-CN" altLang="en-US" sz="1900" dirty="0"/>
              <a:t>链表是否为空</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void reset(int pos = 0);    //</a:t>
            </a:r>
            <a:r>
              <a:rPr lang="zh-CN" altLang="en-US" sz="1900" dirty="0"/>
              <a:t>初始化游标的位置</a:t>
            </a:r>
          </a:p>
          <a:p>
            <a:pPr marL="358775" indent="-250825">
              <a:spcBef>
                <a:spcPct val="0"/>
              </a:spcBef>
            </a:pPr>
            <a:r>
              <a:rPr lang="zh-CN" altLang="en-US" sz="1900" dirty="0"/>
              <a:t>	</a:t>
            </a:r>
            <a:r>
              <a:rPr lang="en-US" altLang="zh-CN" sz="1900" dirty="0"/>
              <a:t>void next();	   //</a:t>
            </a:r>
            <a:r>
              <a:rPr lang="zh-CN" altLang="en-US" sz="1900" dirty="0"/>
              <a:t>使游标移动到下一个结点</a:t>
            </a:r>
          </a:p>
          <a:p>
            <a:pPr marL="358775" indent="-250825">
              <a:spcBef>
                <a:spcPct val="0"/>
              </a:spcBef>
            </a:pPr>
            <a:r>
              <a:rPr lang="zh-CN" altLang="en-US" sz="1900" dirty="0"/>
              <a:t>	</a:t>
            </a:r>
            <a:r>
              <a:rPr lang="en-US" altLang="zh-CN" sz="1900" dirty="0"/>
              <a:t>bool </a:t>
            </a:r>
            <a:r>
              <a:rPr lang="en-US" altLang="zh-CN" sz="1900" dirty="0" err="1"/>
              <a:t>endOfList</a:t>
            </a:r>
            <a:r>
              <a:rPr lang="en-US" altLang="zh-CN" sz="1900" dirty="0"/>
              <a:t>() const;	//</a:t>
            </a:r>
            <a:r>
              <a:rPr lang="zh-CN" altLang="en-US" sz="1900" dirty="0"/>
              <a:t>游标是否到了链尾</a:t>
            </a:r>
          </a:p>
          <a:p>
            <a:pPr marL="358775" indent="-250825">
              <a:spcBef>
                <a:spcPct val="0"/>
              </a:spcBef>
            </a:pPr>
            <a:r>
              <a:rPr lang="zh-CN" altLang="en-US" sz="1900" dirty="0"/>
              <a:t>	</a:t>
            </a:r>
            <a:r>
              <a:rPr lang="en-US" altLang="zh-CN" sz="1900" dirty="0"/>
              <a:t>int </a:t>
            </a:r>
            <a:r>
              <a:rPr lang="en-US" altLang="zh-CN" sz="1900" dirty="0" err="1"/>
              <a:t>currentPosition</a:t>
            </a:r>
            <a:r>
              <a:rPr lang="en-US" altLang="zh-CN" sz="1900" dirty="0"/>
              <a:t>() const;	//</a:t>
            </a:r>
            <a:r>
              <a:rPr lang="zh-CN" altLang="en-US" sz="1900" dirty="0"/>
              <a:t>返回游标当前的位置</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void </a:t>
            </a:r>
            <a:r>
              <a:rPr lang="en-US" altLang="zh-CN" sz="1900" dirty="0" err="1"/>
              <a:t>insertFront</a:t>
            </a:r>
            <a:r>
              <a:rPr lang="en-US" altLang="zh-CN" sz="1900" dirty="0"/>
              <a:t>(const T &amp;item);	//</a:t>
            </a:r>
            <a:r>
              <a:rPr lang="zh-CN" altLang="en-US" sz="1900" dirty="0"/>
              <a:t>在表头插入结点</a:t>
            </a:r>
          </a:p>
          <a:p>
            <a:pPr marL="358775" indent="-250825">
              <a:spcBef>
                <a:spcPct val="0"/>
              </a:spcBef>
            </a:pPr>
            <a:r>
              <a:rPr lang="zh-CN" altLang="en-US" sz="1900" dirty="0"/>
              <a:t>	</a:t>
            </a:r>
            <a:r>
              <a:rPr lang="en-US" altLang="zh-CN" sz="1900" dirty="0"/>
              <a:t>void </a:t>
            </a:r>
            <a:r>
              <a:rPr lang="en-US" altLang="zh-CN" sz="1900" dirty="0" err="1"/>
              <a:t>insertRear</a:t>
            </a:r>
            <a:r>
              <a:rPr lang="en-US" altLang="zh-CN" sz="1900" dirty="0"/>
              <a:t>(const T &amp;item);	//</a:t>
            </a:r>
            <a:r>
              <a:rPr lang="zh-CN" altLang="en-US" sz="1900" dirty="0"/>
              <a:t>在表尾添加结点</a:t>
            </a:r>
          </a:p>
          <a:p>
            <a:pPr marL="358775" indent="-250825">
              <a:spcBef>
                <a:spcPct val="0"/>
              </a:spcBef>
            </a:pPr>
            <a:r>
              <a:rPr lang="zh-CN" altLang="en-US" sz="1900" dirty="0"/>
              <a:t>	</a:t>
            </a:r>
            <a:r>
              <a:rPr lang="en-US" altLang="zh-CN" sz="1900" dirty="0"/>
              <a:t>void </a:t>
            </a:r>
            <a:r>
              <a:rPr lang="en-US" altLang="zh-CN" sz="1900" dirty="0" err="1"/>
              <a:t>insertAt</a:t>
            </a:r>
            <a:r>
              <a:rPr lang="en-US" altLang="zh-CN" sz="1900" dirty="0"/>
              <a:t>(const T &amp;item);	//</a:t>
            </a:r>
            <a:r>
              <a:rPr lang="zh-CN" altLang="en-US" sz="1900" dirty="0"/>
              <a:t>在当前结点之前插入结点</a:t>
            </a:r>
          </a:p>
          <a:p>
            <a:pPr marL="358775" indent="-250825">
              <a:spcBef>
                <a:spcPct val="0"/>
              </a:spcBef>
            </a:pPr>
            <a:r>
              <a:rPr lang="zh-CN" altLang="en-US" sz="1900" dirty="0"/>
              <a:t>	</a:t>
            </a:r>
            <a:r>
              <a:rPr lang="en-US" altLang="zh-CN" sz="1900" dirty="0"/>
              <a:t>void </a:t>
            </a:r>
            <a:r>
              <a:rPr lang="en-US" altLang="zh-CN" sz="1900" dirty="0" err="1"/>
              <a:t>insertAfter</a:t>
            </a:r>
            <a:r>
              <a:rPr lang="en-US" altLang="zh-CN" sz="1900" dirty="0"/>
              <a:t>(const T &amp;item);	//</a:t>
            </a:r>
            <a:r>
              <a:rPr lang="zh-CN" altLang="en-US" sz="1900" dirty="0"/>
              <a:t>在当前结点之后插入结点</a:t>
            </a:r>
            <a:r>
              <a:rPr lang="en-US" altLang="zh-CN" sz="1900" dirty="0"/>
              <a:t>	</a:t>
            </a:r>
          </a:p>
          <a:p>
            <a:pPr marL="358775" indent="-250825">
              <a:spcBef>
                <a:spcPct val="0"/>
              </a:spcBef>
            </a:pPr>
            <a:endParaRPr lang="en-US" altLang="zh-CN" sz="1900" dirty="0"/>
          </a:p>
          <a:p>
            <a:pPr marL="358775" indent="-250825">
              <a:spcBef>
                <a:spcPct val="0"/>
              </a:spcBef>
            </a:pPr>
            <a:endParaRPr lang="en-US" altLang="zh-CN" sz="19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80900" name="内容占位符 3"/>
          <p:cNvSpPr>
            <a:spLocks noGrp="1"/>
          </p:cNvSpPr>
          <p:nvPr>
            <p:ph idx="1"/>
          </p:nvPr>
        </p:nvSpPr>
        <p:spPr>
          <a:xfrm>
            <a:off x="179512" y="1076250"/>
            <a:ext cx="8712968" cy="5233070"/>
          </a:xfrm>
        </p:spPr>
        <p:txBody>
          <a:bodyPr/>
          <a:lstStyle/>
          <a:p>
            <a:pPr marL="358775" indent="-250825">
              <a:spcBef>
                <a:spcPct val="0"/>
              </a:spcBef>
            </a:pPr>
            <a:r>
              <a:rPr lang="en-US" altLang="zh-CN" sz="1900" dirty="0"/>
              <a:t>	T </a:t>
            </a:r>
            <a:r>
              <a:rPr lang="en-US" altLang="zh-CN" sz="1900" dirty="0" err="1"/>
              <a:t>deleteFront</a:t>
            </a:r>
            <a:r>
              <a:rPr lang="en-US" altLang="zh-CN" sz="1900" dirty="0"/>
              <a:t>();	   //</a:t>
            </a:r>
            <a:r>
              <a:rPr lang="zh-CN" altLang="en-US" sz="1900" dirty="0"/>
              <a:t>删除头结点</a:t>
            </a:r>
          </a:p>
          <a:p>
            <a:pPr marL="358775" indent="-250825">
              <a:spcBef>
                <a:spcPct val="0"/>
              </a:spcBef>
            </a:pPr>
            <a:r>
              <a:rPr lang="zh-CN" altLang="en-US" sz="1900" dirty="0"/>
              <a:t>	</a:t>
            </a:r>
            <a:r>
              <a:rPr lang="en-US" altLang="zh-CN" sz="1900" dirty="0"/>
              <a:t>void </a:t>
            </a:r>
            <a:r>
              <a:rPr lang="en-US" altLang="zh-CN" sz="1900" dirty="0" err="1"/>
              <a:t>deleteCurrent</a:t>
            </a:r>
            <a:r>
              <a:rPr lang="en-US" altLang="zh-CN" sz="1900" dirty="0"/>
              <a:t>();  //</a:t>
            </a:r>
            <a:r>
              <a:rPr lang="zh-CN" altLang="en-US" sz="1900" dirty="0"/>
              <a:t>删除当前结点</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T&amp; data();		    //</a:t>
            </a:r>
            <a:r>
              <a:rPr lang="zh-CN" altLang="en-US" sz="1900" dirty="0"/>
              <a:t>返回对当前结点成员数据的引用</a:t>
            </a:r>
          </a:p>
          <a:p>
            <a:pPr marL="358775" indent="-250825">
              <a:spcBef>
                <a:spcPct val="0"/>
              </a:spcBef>
            </a:pPr>
            <a:r>
              <a:rPr lang="zh-CN" altLang="en-US" sz="1900" dirty="0"/>
              <a:t>	</a:t>
            </a:r>
            <a:r>
              <a:rPr lang="en-US" altLang="zh-CN" sz="1900" dirty="0"/>
              <a:t>const T&amp; data() const;   //</a:t>
            </a:r>
            <a:r>
              <a:rPr lang="zh-CN" altLang="en-US" sz="1900" dirty="0"/>
              <a:t>返回对当前结点成员数据的常引用</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a:t>
            </a:r>
            <a:r>
              <a:rPr lang="zh-CN" altLang="en-US" sz="1900" dirty="0"/>
              <a:t>清空链表：释放所有结点的内存空间。被析构函数、</a:t>
            </a:r>
            <a:r>
              <a:rPr lang="en-US" altLang="zh-CN" sz="1900" dirty="0"/>
              <a:t>operator= </a:t>
            </a:r>
            <a:r>
              <a:rPr lang="zh-CN" altLang="en-US" sz="1900" dirty="0"/>
              <a:t>调用</a:t>
            </a:r>
          </a:p>
          <a:p>
            <a:pPr marL="358775" indent="-250825">
              <a:spcBef>
                <a:spcPct val="0"/>
              </a:spcBef>
            </a:pPr>
            <a:r>
              <a:rPr lang="zh-CN" altLang="en-US" sz="1900" dirty="0"/>
              <a:t>	</a:t>
            </a:r>
            <a:r>
              <a:rPr lang="en-US" altLang="zh-CN" sz="1900" dirty="0"/>
              <a:t>void clear();</a:t>
            </a:r>
          </a:p>
          <a:p>
            <a:pPr marL="358775" indent="-250825">
              <a:spcBef>
                <a:spcPct val="0"/>
              </a:spcBef>
            </a:pPr>
            <a:r>
              <a:rPr lang="en-US" altLang="zh-CN" sz="1900" dirty="0"/>
              <a:t>};</a:t>
            </a:r>
          </a:p>
          <a:p>
            <a:pPr marL="358775" indent="-250825">
              <a:spcBef>
                <a:spcPct val="0"/>
              </a:spcBef>
            </a:pPr>
            <a:endParaRPr lang="en-US" altLang="zh-CN" sz="1900" dirty="0"/>
          </a:p>
          <a:p>
            <a:pPr marL="358775" indent="-250825">
              <a:spcBef>
                <a:spcPct val="0"/>
              </a:spcBef>
            </a:pPr>
            <a:r>
              <a:rPr lang="en-US" altLang="zh-CN" sz="1900" dirty="0"/>
              <a:t>#endif  //LINKEDLIST_H</a:t>
            </a:r>
          </a:p>
          <a:p>
            <a:pPr marL="358775" indent="-250825">
              <a:spcBef>
                <a:spcPct val="0"/>
              </a:spcBef>
            </a:pPr>
            <a:r>
              <a:rPr lang="en-US" altLang="zh-CN" sz="1900" dirty="0"/>
              <a:t>//</a:t>
            </a:r>
            <a:r>
              <a:rPr lang="zh-CN" altLang="en-US" sz="1900" dirty="0"/>
              <a:t>链表类模板函数实现代码略</a:t>
            </a:r>
            <a:endParaRPr lang="en-US" altLang="zh-CN" sz="1900" dirty="0"/>
          </a:p>
          <a:p>
            <a:pPr marL="358775" indent="-250825">
              <a:spcBef>
                <a:spcPct val="0"/>
              </a:spcBef>
            </a:pPr>
            <a:endParaRPr lang="en-US" altLang="zh-CN" sz="19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7504" y="153193"/>
            <a:ext cx="8825558" cy="1066800"/>
          </a:xfrm>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p>
        </p:txBody>
      </p:sp>
      <p:sp>
        <p:nvSpPr>
          <p:cNvPr id="82947" name="内容占位符 2"/>
          <p:cNvSpPr>
            <a:spLocks noGrp="1"/>
          </p:cNvSpPr>
          <p:nvPr>
            <p:ph idx="1"/>
          </p:nvPr>
        </p:nvSpPr>
        <p:spPr>
          <a:xfrm>
            <a:off x="107504" y="1364456"/>
            <a:ext cx="8928992" cy="4368800"/>
          </a:xfrm>
        </p:spPr>
        <p:txBody>
          <a:bodyPr/>
          <a:lstStyle/>
          <a:p>
            <a:pPr marL="0" indent="622300">
              <a:lnSpc>
                <a:spcPct val="150000"/>
              </a:lnSpc>
              <a:spcBef>
                <a:spcPts val="1200"/>
              </a:spcBef>
              <a:buNone/>
            </a:pPr>
            <a:r>
              <a:rPr lang="zh-CN" altLang="en-US" sz="2100" dirty="0"/>
              <a:t>从键盘输入</a:t>
            </a:r>
            <a:r>
              <a:rPr lang="en-US" altLang="zh-CN" sz="2100" dirty="0"/>
              <a:t>10</a:t>
            </a:r>
            <a:r>
              <a:rPr lang="zh-CN" altLang="en-US" sz="2100" dirty="0"/>
              <a:t>个整数，用这些整数值作为结点数据，生成一个链表，按顺序输出链表中结点的数值。然后从键盘输入一个待查找整数，在链表中查找该整数，若找到则删除该整数所在的结点（如果出现多次，全部删除），然后输出删除结点以后的链表。在程序结束之前清空链表。</a:t>
            </a:r>
          </a:p>
        </p:txBody>
      </p:sp>
      <p:sp>
        <p:nvSpPr>
          <p:cNvPr id="2" name="灯片编号占位符 1">
            <a:extLst>
              <a:ext uri="{FF2B5EF4-FFF2-40B4-BE49-F238E27FC236}">
                <a16:creationId xmlns:a16="http://schemas.microsoft.com/office/drawing/2014/main" id="{1AAF450A-23D0-412B-836A-01BC3D9E9A80}"/>
              </a:ext>
            </a:extLst>
          </p:cNvPr>
          <p:cNvSpPr>
            <a:spLocks noGrp="1"/>
          </p:cNvSpPr>
          <p:nvPr>
            <p:ph type="sldNum" sz="quarter" idx="12"/>
          </p:nvPr>
        </p:nvSpPr>
        <p:spPr/>
        <p:txBody>
          <a:bodyPr/>
          <a:lstStyle/>
          <a:p>
            <a:pPr>
              <a:defRPr/>
            </a:pPr>
            <a:fld id="{CE1FE2A4-74F4-47C4-8584-9852550605CF}" type="slidenum">
              <a:rPr lang="en-US" altLang="zh-CN" smtClean="0"/>
              <a:pPr>
                <a:defRPr/>
              </a:pPr>
              <a:t>55</a:t>
            </a:fld>
            <a:endParaRPr lang="en-US" altLang="zh-CN"/>
          </a:p>
        </p:txBody>
      </p:sp>
    </p:spTree>
    <p:extLst>
      <p:ext uri="{BB962C8B-B14F-4D97-AF65-F5344CB8AC3E}">
        <p14:creationId xmlns:p14="http://schemas.microsoft.com/office/powerpoint/2010/main" val="3580433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endParaRPr kumimoji="1" lang="zh-CN" altLang="en-US" dirty="0">
              <a:solidFill>
                <a:srgbClr val="FFFF00"/>
              </a:solidFill>
            </a:endParaRPr>
          </a:p>
        </p:txBody>
      </p:sp>
      <p:sp>
        <p:nvSpPr>
          <p:cNvPr id="83972" name="内容占位符 2"/>
          <p:cNvSpPr>
            <a:spLocks noGrp="1"/>
          </p:cNvSpPr>
          <p:nvPr>
            <p:ph idx="1"/>
          </p:nvPr>
        </p:nvSpPr>
        <p:spPr>
          <a:xfrm>
            <a:off x="323528" y="1052736"/>
            <a:ext cx="8424936" cy="5377086"/>
          </a:xfrm>
        </p:spPr>
        <p:txBody>
          <a:bodyPr/>
          <a:lstStyle/>
          <a:p>
            <a:pPr marL="358775" indent="-250825">
              <a:spcBef>
                <a:spcPct val="0"/>
              </a:spcBef>
            </a:pPr>
            <a:r>
              <a:rPr lang="en-US" altLang="zh-CN" sz="1800" dirty="0"/>
              <a:t>#include &lt;iostream&gt;</a:t>
            </a:r>
          </a:p>
          <a:p>
            <a:pPr marL="358775" indent="-250825">
              <a:spcBef>
                <a:spcPct val="0"/>
              </a:spcBef>
            </a:pPr>
            <a:r>
              <a:rPr lang="en-US" altLang="zh-CN" sz="1800" dirty="0"/>
              <a:t>#include "</a:t>
            </a:r>
            <a:r>
              <a:rPr lang="en-US" altLang="zh-CN" sz="1800" dirty="0" err="1"/>
              <a:t>LinkedList.h</a:t>
            </a:r>
            <a:r>
              <a:rPr lang="en-US" altLang="zh-CN" sz="1800" dirty="0"/>
              <a:t>"</a:t>
            </a:r>
          </a:p>
          <a:p>
            <a:pPr marL="358775" indent="-250825">
              <a:spcBef>
                <a:spcPct val="0"/>
              </a:spcBef>
            </a:pPr>
            <a:r>
              <a:rPr lang="en-US" altLang="zh-CN" sz="1800" dirty="0"/>
              <a:t>using namespace std;</a:t>
            </a:r>
          </a:p>
          <a:p>
            <a:pPr marL="358775" indent="-250825">
              <a:spcBef>
                <a:spcPct val="0"/>
              </a:spcBef>
            </a:pPr>
            <a:r>
              <a:rPr lang="en-US" altLang="zh-CN" sz="1800" dirty="0"/>
              <a:t>int main() {</a:t>
            </a:r>
          </a:p>
          <a:p>
            <a:pPr marL="358775" indent="-250825">
              <a:spcBef>
                <a:spcPct val="0"/>
              </a:spcBef>
            </a:pPr>
            <a:r>
              <a:rPr lang="en-US" altLang="zh-CN" sz="1800" dirty="0"/>
              <a:t>	LinkedList&lt;int&gt; list;</a:t>
            </a:r>
          </a:p>
          <a:p>
            <a:pPr marL="358775" indent="-250825">
              <a:spcBef>
                <a:spcPct val="0"/>
              </a:spcBef>
            </a:pPr>
            <a:r>
              <a:rPr lang="en-US" altLang="zh-CN" sz="1800" dirty="0"/>
              <a:t>	for (int </a:t>
            </a:r>
            <a:r>
              <a:rPr lang="en-US" altLang="zh-CN" sz="1800" dirty="0" err="1"/>
              <a:t>i</a:t>
            </a:r>
            <a:r>
              <a:rPr lang="en-US" altLang="zh-CN" sz="1800" dirty="0"/>
              <a:t> = 0; </a:t>
            </a:r>
            <a:r>
              <a:rPr lang="en-US" altLang="zh-CN" sz="1800" dirty="0" err="1"/>
              <a:t>i</a:t>
            </a:r>
            <a:r>
              <a:rPr lang="en-US" altLang="zh-CN" sz="1800" dirty="0"/>
              <a:t> &lt; 10; </a:t>
            </a:r>
            <a:r>
              <a:rPr lang="en-US" altLang="zh-CN" sz="1800" dirty="0" err="1"/>
              <a:t>i</a:t>
            </a:r>
            <a:r>
              <a:rPr lang="en-US" altLang="zh-CN" sz="1800" dirty="0"/>
              <a:t>++) {</a:t>
            </a:r>
          </a:p>
          <a:p>
            <a:pPr marL="358775" indent="-250825">
              <a:spcBef>
                <a:spcPct val="0"/>
              </a:spcBef>
            </a:pPr>
            <a:r>
              <a:rPr lang="en-US" altLang="zh-CN" sz="1800" dirty="0"/>
              <a:t>		int item;</a:t>
            </a:r>
          </a:p>
          <a:p>
            <a:pPr marL="358775" indent="-250825">
              <a:spcBef>
                <a:spcPct val="0"/>
              </a:spcBef>
            </a:pPr>
            <a:r>
              <a:rPr lang="en-US" altLang="zh-CN" sz="1800" dirty="0"/>
              <a:t>		</a:t>
            </a:r>
            <a:r>
              <a:rPr lang="en-US" altLang="zh-CN" sz="1800" dirty="0" err="1"/>
              <a:t>cin</a:t>
            </a:r>
            <a:r>
              <a:rPr lang="en-US" altLang="zh-CN" sz="1800" dirty="0"/>
              <a:t> &gt;&gt; item;</a:t>
            </a:r>
          </a:p>
          <a:p>
            <a:pPr marL="358775" indent="-250825">
              <a:spcBef>
                <a:spcPct val="0"/>
              </a:spcBef>
            </a:pPr>
            <a:r>
              <a:rPr lang="en-US" altLang="zh-CN" sz="1800" dirty="0"/>
              <a:t>		</a:t>
            </a:r>
            <a:r>
              <a:rPr lang="en-US" altLang="zh-CN" sz="1800" dirty="0" err="1"/>
              <a:t>list.insertFront</a:t>
            </a:r>
            <a:r>
              <a:rPr lang="en-US" altLang="zh-CN" sz="1800" dirty="0"/>
              <a:t>(item);</a:t>
            </a:r>
          </a:p>
          <a:p>
            <a:pPr marL="358775" indent="-250825">
              <a:spcBef>
                <a:spcPct val="0"/>
              </a:spcBef>
            </a:pPr>
            <a:r>
              <a:rPr lang="en-US" altLang="zh-CN" sz="1800" dirty="0"/>
              <a:t>	}</a:t>
            </a:r>
          </a:p>
          <a:p>
            <a:pPr marL="358775" indent="-250825">
              <a:spcBef>
                <a:spcPct val="0"/>
              </a:spcBef>
            </a:pPr>
            <a:r>
              <a:rPr lang="en-US" altLang="zh-CN" sz="1800" dirty="0"/>
              <a:t>	</a:t>
            </a:r>
            <a:r>
              <a:rPr lang="en-US" altLang="zh-CN" sz="1800" dirty="0" err="1"/>
              <a:t>cout</a:t>
            </a:r>
            <a:r>
              <a:rPr lang="en-US" altLang="zh-CN" sz="1800" dirty="0"/>
              <a:t> &lt;&lt; "List: ";</a:t>
            </a:r>
          </a:p>
          <a:p>
            <a:pPr marL="358775" indent="-250825">
              <a:spcBef>
                <a:spcPct val="0"/>
              </a:spcBef>
            </a:pPr>
            <a:r>
              <a:rPr lang="en-US" altLang="zh-CN" sz="1800" dirty="0"/>
              <a:t>	</a:t>
            </a:r>
            <a:r>
              <a:rPr lang="en-US" altLang="zh-CN" sz="1800" dirty="0" err="1"/>
              <a:t>list.reset</a:t>
            </a:r>
            <a:r>
              <a:rPr lang="en-US" altLang="zh-CN" sz="1800" dirty="0"/>
              <a:t>();   //</a:t>
            </a:r>
            <a:r>
              <a:rPr lang="zh-CN" altLang="en-US" sz="1800" dirty="0"/>
              <a:t>游标指向表头</a:t>
            </a:r>
            <a:endParaRPr lang="en-US" altLang="zh-CN" sz="1800" dirty="0"/>
          </a:p>
          <a:p>
            <a:pPr marL="358775" indent="-250825">
              <a:spcBef>
                <a:spcPct val="0"/>
              </a:spcBef>
            </a:pPr>
            <a:r>
              <a:rPr lang="en-US" altLang="zh-CN" sz="1800" dirty="0"/>
              <a:t>	while (!</a:t>
            </a:r>
            <a:r>
              <a:rPr lang="en-US" altLang="zh-CN" sz="1800" dirty="0" err="1"/>
              <a:t>list.endOfList</a:t>
            </a:r>
            <a:r>
              <a:rPr lang="en-US" altLang="zh-CN" sz="1800" dirty="0"/>
              <a:t>()) {</a:t>
            </a:r>
          </a:p>
          <a:p>
            <a:pPr marL="358775" indent="-250825">
              <a:spcBef>
                <a:spcPct val="0"/>
              </a:spcBef>
            </a:pPr>
            <a:r>
              <a:rPr lang="en-US" altLang="zh-CN" sz="1800" dirty="0"/>
              <a:t>	        </a:t>
            </a:r>
            <a:r>
              <a:rPr lang="en-US" altLang="zh-CN" sz="1800" dirty="0" err="1"/>
              <a:t>cout</a:t>
            </a:r>
            <a:r>
              <a:rPr lang="en-US" altLang="zh-CN" sz="1800" dirty="0"/>
              <a:t> &lt;&lt; </a:t>
            </a:r>
            <a:r>
              <a:rPr lang="en-US" altLang="zh-CN" sz="1800" dirty="0" err="1"/>
              <a:t>list.data</a:t>
            </a:r>
            <a:r>
              <a:rPr lang="en-US" altLang="zh-CN" sz="1800" dirty="0"/>
              <a:t>() &lt;&lt; "  ";</a:t>
            </a:r>
          </a:p>
          <a:p>
            <a:pPr marL="358775" indent="-250825">
              <a:spcBef>
                <a:spcPct val="0"/>
              </a:spcBef>
            </a:pPr>
            <a:r>
              <a:rPr lang="en-US" altLang="zh-CN" sz="1800" dirty="0"/>
              <a:t>	        </a:t>
            </a:r>
            <a:r>
              <a:rPr lang="en-US" altLang="zh-CN" sz="1800" dirty="0" err="1">
                <a:solidFill>
                  <a:schemeClr val="accent3"/>
                </a:solidFill>
              </a:rPr>
              <a:t>list.next</a:t>
            </a:r>
            <a:r>
              <a:rPr lang="en-US" altLang="zh-CN" sz="1800" dirty="0">
                <a:solidFill>
                  <a:schemeClr val="accent3"/>
                </a:solidFill>
              </a:rPr>
              <a:t>();    //</a:t>
            </a:r>
            <a:r>
              <a:rPr lang="zh-CN" altLang="en-US" sz="1800" dirty="0">
                <a:solidFill>
                  <a:schemeClr val="accent3"/>
                </a:solidFill>
              </a:rPr>
              <a:t>游标指向下一个结点</a:t>
            </a:r>
            <a:r>
              <a:rPr lang="en-US" altLang="zh-CN" sz="1800" dirty="0">
                <a:solidFill>
                  <a:schemeClr val="accent3"/>
                </a:solidFill>
              </a:rPr>
              <a:t>	</a:t>
            </a:r>
          </a:p>
          <a:p>
            <a:pPr marL="358775" indent="-250825">
              <a:spcBef>
                <a:spcPct val="0"/>
              </a:spcBef>
            </a:pPr>
            <a:r>
              <a:rPr lang="en-US" altLang="zh-CN" sz="18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endParaRPr kumimoji="1" lang="zh-CN" altLang="en-US" dirty="0">
              <a:solidFill>
                <a:srgbClr val="FFFF00"/>
              </a:solidFill>
            </a:endParaRPr>
          </a:p>
        </p:txBody>
      </p:sp>
      <p:sp>
        <p:nvSpPr>
          <p:cNvPr id="86020" name="内容占位符 3"/>
          <p:cNvSpPr>
            <a:spLocks noGrp="1"/>
          </p:cNvSpPr>
          <p:nvPr>
            <p:ph idx="1"/>
          </p:nvPr>
        </p:nvSpPr>
        <p:spPr>
          <a:xfrm>
            <a:off x="251520" y="980728"/>
            <a:ext cx="9160396" cy="5665118"/>
          </a:xfrm>
        </p:spPr>
        <p:txBody>
          <a:bodyPr/>
          <a:lstStyle/>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a:t>
            </a:r>
          </a:p>
          <a:p>
            <a:pPr marL="250825" indent="-250825">
              <a:spcBef>
                <a:spcPct val="0"/>
              </a:spcBef>
            </a:pPr>
            <a:r>
              <a:rPr lang="en-US" altLang="zh-CN" sz="1700" dirty="0"/>
              <a:t>	int key;</a:t>
            </a:r>
          </a:p>
          <a:p>
            <a:pPr marL="250825" indent="-250825">
              <a:spcBef>
                <a:spcPct val="0"/>
              </a:spcBef>
            </a:pPr>
            <a:r>
              <a:rPr lang="en-US" altLang="zh-CN" sz="1700" dirty="0"/>
              <a:t>	</a:t>
            </a:r>
            <a:r>
              <a:rPr lang="en-US" altLang="zh-CN" sz="1700" dirty="0" err="1"/>
              <a:t>cout</a:t>
            </a:r>
            <a:r>
              <a:rPr lang="en-US" altLang="zh-CN" sz="1700" dirty="0"/>
              <a:t> &lt;&lt; "Please enter some integer needed to be deleted: ";</a:t>
            </a:r>
          </a:p>
          <a:p>
            <a:pPr marL="250825" indent="-250825">
              <a:spcBef>
                <a:spcPct val="0"/>
              </a:spcBef>
            </a:pPr>
            <a:r>
              <a:rPr lang="en-US" altLang="zh-CN" sz="1700" dirty="0"/>
              <a:t>	</a:t>
            </a:r>
            <a:r>
              <a:rPr lang="en-US" altLang="zh-CN" sz="1700" dirty="0" err="1"/>
              <a:t>cin</a:t>
            </a:r>
            <a:r>
              <a:rPr lang="en-US" altLang="zh-CN" sz="1700" dirty="0"/>
              <a:t> &gt;&gt; key;</a:t>
            </a:r>
          </a:p>
          <a:p>
            <a:pPr marL="250825" indent="-250825">
              <a:spcBef>
                <a:spcPct val="0"/>
              </a:spcBef>
            </a:pPr>
            <a:r>
              <a:rPr lang="en-US" altLang="zh-CN" sz="1700" dirty="0"/>
              <a:t>	</a:t>
            </a:r>
            <a:r>
              <a:rPr lang="en-US" altLang="zh-CN" sz="1700" dirty="0" err="1"/>
              <a:t>list.reset</a:t>
            </a:r>
            <a:r>
              <a:rPr lang="en-US" altLang="zh-CN" sz="1700" dirty="0"/>
              <a:t>();</a:t>
            </a:r>
          </a:p>
          <a:p>
            <a:pPr marL="250825" indent="-250825">
              <a:spcBef>
                <a:spcPct val="0"/>
              </a:spcBef>
            </a:pPr>
            <a:r>
              <a:rPr lang="en-US" altLang="zh-CN" sz="1700" dirty="0"/>
              <a:t>	while (!</a:t>
            </a:r>
            <a:r>
              <a:rPr lang="en-US" altLang="zh-CN" sz="1700" dirty="0" err="1"/>
              <a:t>list.endOfList</a:t>
            </a:r>
            <a:r>
              <a:rPr lang="en-US" altLang="zh-CN" sz="1700" dirty="0"/>
              <a:t>()) {</a:t>
            </a:r>
          </a:p>
          <a:p>
            <a:pPr marL="250825" indent="-250825">
              <a:spcBef>
                <a:spcPct val="0"/>
              </a:spcBef>
            </a:pPr>
            <a:r>
              <a:rPr lang="en-US" altLang="zh-CN" sz="1700" dirty="0"/>
              <a:t>		if (</a:t>
            </a:r>
            <a:r>
              <a:rPr lang="en-US" altLang="zh-CN" sz="1700" dirty="0" err="1"/>
              <a:t>list.data</a:t>
            </a:r>
            <a:r>
              <a:rPr lang="en-US" altLang="zh-CN" sz="1700" dirty="0"/>
              <a:t>() == key) </a:t>
            </a:r>
          </a:p>
          <a:p>
            <a:pPr marL="250825" indent="-250825">
              <a:spcBef>
                <a:spcPct val="0"/>
              </a:spcBef>
            </a:pPr>
            <a:r>
              <a:rPr lang="en-US" altLang="zh-CN" sz="1700" dirty="0"/>
              <a:t>			</a:t>
            </a:r>
            <a:r>
              <a:rPr lang="en-US" altLang="zh-CN" sz="1700" dirty="0" err="1"/>
              <a:t>list.deleteCurrent</a:t>
            </a:r>
            <a:r>
              <a:rPr lang="en-US" altLang="zh-CN" sz="1700" dirty="0"/>
              <a:t>();</a:t>
            </a:r>
          </a:p>
          <a:p>
            <a:pPr marL="250825" indent="-250825">
              <a:spcBef>
                <a:spcPct val="0"/>
              </a:spcBef>
            </a:pPr>
            <a:r>
              <a:rPr lang="en-US" altLang="zh-CN" sz="1700" dirty="0"/>
              <a:t>		</a:t>
            </a:r>
            <a:r>
              <a:rPr lang="en-US" altLang="zh-CN" sz="1700" dirty="0" err="1"/>
              <a:t>list.next</a:t>
            </a:r>
            <a:r>
              <a:rPr lang="en-US" altLang="zh-CN" sz="1700" dirty="0"/>
              <a:t>();</a:t>
            </a:r>
          </a:p>
          <a:p>
            <a:pPr marL="250825" indent="-250825">
              <a:spcBef>
                <a:spcPct val="0"/>
              </a:spcBef>
            </a:pP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"List: ";</a:t>
            </a:r>
          </a:p>
          <a:p>
            <a:pPr marL="250825" indent="-250825">
              <a:spcBef>
                <a:spcPct val="0"/>
              </a:spcBef>
            </a:pPr>
            <a:r>
              <a:rPr lang="en-US" altLang="zh-CN" sz="1700" dirty="0"/>
              <a:t>	</a:t>
            </a:r>
            <a:r>
              <a:rPr lang="en-US" altLang="zh-CN" sz="1700" dirty="0" err="1"/>
              <a:t>list.reset</a:t>
            </a:r>
            <a:r>
              <a:rPr lang="en-US" altLang="zh-CN" sz="1700" dirty="0"/>
              <a:t>();</a:t>
            </a:r>
          </a:p>
          <a:p>
            <a:pPr marL="250825" indent="-250825">
              <a:spcBef>
                <a:spcPct val="0"/>
              </a:spcBef>
            </a:pPr>
            <a:r>
              <a:rPr lang="en-US" altLang="zh-CN" sz="1700" dirty="0"/>
              <a:t>	while (!</a:t>
            </a:r>
            <a:r>
              <a:rPr lang="en-US" altLang="zh-CN" sz="1700" dirty="0" err="1"/>
              <a:t>list.endOfList</a:t>
            </a: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list.data</a:t>
            </a:r>
            <a:r>
              <a:rPr lang="en-US" altLang="zh-CN" sz="1700" dirty="0"/>
              <a:t>() &lt;&lt; "  ";</a:t>
            </a:r>
          </a:p>
          <a:p>
            <a:pPr marL="250825" indent="-250825">
              <a:spcBef>
                <a:spcPct val="0"/>
              </a:spcBef>
            </a:pPr>
            <a:r>
              <a:rPr lang="en-US" altLang="zh-CN" sz="1700" dirty="0"/>
              <a:t>		</a:t>
            </a:r>
            <a:r>
              <a:rPr lang="en-US" altLang="zh-CN" sz="1700" dirty="0" err="1"/>
              <a:t>list.next</a:t>
            </a:r>
            <a:r>
              <a:rPr lang="en-US" altLang="zh-CN" sz="1700" dirty="0"/>
              <a:t>();</a:t>
            </a:r>
          </a:p>
          <a:p>
            <a:pPr marL="250825" indent="-250825">
              <a:spcBef>
                <a:spcPct val="0"/>
              </a:spcBef>
            </a:pP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a:t>
            </a:r>
          </a:p>
          <a:p>
            <a:pPr marL="250825" indent="-250825">
              <a:spcBef>
                <a:spcPct val="0"/>
              </a:spcBef>
            </a:pPr>
            <a:r>
              <a:rPr lang="en-US" altLang="zh-CN" sz="1700" dirty="0"/>
              <a:t>	return 0;</a:t>
            </a:r>
          </a:p>
          <a:p>
            <a:pPr marL="250825" indent="-250825">
              <a:spcBef>
                <a:spcPct val="0"/>
              </a:spcBef>
            </a:pPr>
            <a:r>
              <a:rPr lang="en-US" altLang="zh-CN" sz="1700" dirty="0"/>
              <a:t>}</a:t>
            </a:r>
          </a:p>
        </p:txBody>
      </p:sp>
      <p:sp>
        <p:nvSpPr>
          <p:cNvPr id="11" name="内容占位符 7"/>
          <p:cNvSpPr txBox="1">
            <a:spLocks/>
          </p:cNvSpPr>
          <p:nvPr/>
        </p:nvSpPr>
        <p:spPr bwMode="auto">
          <a:xfrm>
            <a:off x="3893035" y="3108910"/>
            <a:ext cx="5256584" cy="1408754"/>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1600" dirty="0"/>
              <a:t>运行结果如下：</a:t>
            </a:r>
            <a:endParaRPr kumimoji="0" lang="en-US" altLang="zh-CN" sz="1600" dirty="0"/>
          </a:p>
          <a:p>
            <a:pPr>
              <a:buFont typeface="Georgia" panose="02040502050405020303" pitchFamily="18" charset="0"/>
              <a:buNone/>
              <a:defRPr/>
            </a:pPr>
            <a:r>
              <a:rPr kumimoji="0" lang="en-US" altLang="zh-CN" sz="1600" dirty="0"/>
              <a:t>3 6 5 7 5 2 4 5 9 10</a:t>
            </a:r>
          </a:p>
          <a:p>
            <a:pPr>
              <a:buFont typeface="Georgia" panose="02040502050405020303" pitchFamily="18" charset="0"/>
              <a:buNone/>
              <a:defRPr/>
            </a:pPr>
            <a:r>
              <a:rPr kumimoji="0" lang="en-US" altLang="zh-CN" sz="1600" dirty="0"/>
              <a:t>List: 10  9  5  4  2  5  7  5  6  3</a:t>
            </a:r>
          </a:p>
          <a:p>
            <a:pPr>
              <a:buFont typeface="Georgia" panose="02040502050405020303" pitchFamily="18" charset="0"/>
              <a:buNone/>
              <a:defRPr/>
            </a:pPr>
            <a:r>
              <a:rPr kumimoji="0" lang="en-US" altLang="zh-CN" sz="1600" dirty="0"/>
              <a:t>Please enter some integer needed to be deleted: 5</a:t>
            </a:r>
          </a:p>
          <a:p>
            <a:pPr>
              <a:buFont typeface="Georgia" panose="02040502050405020303" pitchFamily="18" charset="0"/>
              <a:buNone/>
              <a:defRPr/>
            </a:pPr>
            <a:r>
              <a:rPr kumimoji="0" lang="en-US" altLang="zh-CN" sz="1600" dirty="0"/>
              <a:t>List: 10  9  4  2  7  6  3</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56C88-DAE6-B1C2-5F3D-D1EADBED1A5F}"/>
              </a:ext>
            </a:extLst>
          </p:cNvPr>
          <p:cNvSpPr>
            <a:spLocks noGrp="1"/>
          </p:cNvSpPr>
          <p:nvPr>
            <p:ph type="title"/>
          </p:nvPr>
        </p:nvSpPr>
        <p:spPr>
          <a:xfrm>
            <a:off x="873393" y="44624"/>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C90909B3-0C76-1C06-EFBE-BFE84C956B93}"/>
              </a:ext>
            </a:extLst>
          </p:cNvPr>
          <p:cNvSpPr>
            <a:spLocks noGrp="1"/>
          </p:cNvSpPr>
          <p:nvPr>
            <p:ph idx="1"/>
          </p:nvPr>
        </p:nvSpPr>
        <p:spPr>
          <a:xfrm>
            <a:off x="755576" y="1340768"/>
            <a:ext cx="7787327" cy="5233070"/>
          </a:xfrm>
        </p:spPr>
        <p:txBody>
          <a:bodyPr/>
          <a:lstStyle/>
          <a:p>
            <a:pPr algn="l"/>
            <a:r>
              <a:rPr lang="zh-CN" altLang="en-US" b="0" i="0" dirty="0">
                <a:solidFill>
                  <a:srgbClr val="333333"/>
                </a:solidFill>
                <a:effectLst/>
                <a:latin typeface="-apple-system"/>
              </a:rPr>
              <a:t>下列叙述中正确的是</a:t>
            </a:r>
            <a:r>
              <a:rPr lang="en-US" altLang="zh-CN" b="0" i="0" dirty="0">
                <a:solidFill>
                  <a:srgbClr val="333333"/>
                </a:solidFill>
                <a:effectLst/>
                <a:latin typeface="-apple-system"/>
              </a:rPr>
              <a:t>:</a:t>
            </a:r>
          </a:p>
          <a:p>
            <a:pPr algn="l"/>
            <a:r>
              <a:rPr lang="en-US" altLang="zh-CN" dirty="0">
                <a:solidFill>
                  <a:srgbClr val="1769FE"/>
                </a:solidFill>
                <a:latin typeface="-apple-system"/>
              </a:rPr>
              <a:t>A </a:t>
            </a:r>
            <a:r>
              <a:rPr lang="zh-CN" altLang="en-US" b="0" i="0" dirty="0">
                <a:solidFill>
                  <a:srgbClr val="333333"/>
                </a:solidFill>
                <a:effectLst/>
                <a:latin typeface="-apple-system"/>
              </a:rPr>
              <a:t>顺序存储结构的存储一定是连续的</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链式存储结构的存储空间不一定是连续的</a:t>
            </a:r>
          </a:p>
          <a:p>
            <a:pPr algn="l"/>
            <a:r>
              <a:rPr lang="en-US" altLang="zh-CN" b="0" i="0" dirty="0">
                <a:solidFill>
                  <a:srgbClr val="1769FE"/>
                </a:solidFill>
                <a:effectLst/>
                <a:latin typeface="-apple-system"/>
              </a:rPr>
              <a:t>B </a:t>
            </a:r>
            <a:r>
              <a:rPr lang="zh-CN" altLang="en-US" b="0" i="0" dirty="0">
                <a:solidFill>
                  <a:srgbClr val="333333"/>
                </a:solidFill>
                <a:effectLst/>
                <a:latin typeface="-apple-system"/>
              </a:rPr>
              <a:t>顺序存储结构只针对线性结构</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链式存储结构只针对非线性结构</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顺序存储结构能存储有序表</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链式存储结构不能存储有序表</a:t>
            </a:r>
          </a:p>
          <a:p>
            <a:pPr algn="l"/>
            <a:r>
              <a:rPr lang="en-US" altLang="zh-CN" b="0" i="0" dirty="0">
                <a:solidFill>
                  <a:srgbClr val="1769FE"/>
                </a:solidFill>
                <a:effectLst/>
                <a:latin typeface="-apple-system"/>
              </a:rPr>
              <a:t>D </a:t>
            </a:r>
            <a:r>
              <a:rPr lang="zh-CN" altLang="en-US" b="0" i="0" dirty="0">
                <a:solidFill>
                  <a:srgbClr val="333333"/>
                </a:solidFill>
                <a:effectLst/>
                <a:latin typeface="-apple-system"/>
              </a:rPr>
              <a:t>链式存储结构比顺序存储结构节省存储空间</a:t>
            </a:r>
          </a:p>
          <a:p>
            <a:endParaRPr lang="zh-CN" altLang="en-US" dirty="0"/>
          </a:p>
        </p:txBody>
      </p:sp>
      <p:sp>
        <p:nvSpPr>
          <p:cNvPr id="4" name="文本框 3">
            <a:extLst>
              <a:ext uri="{FF2B5EF4-FFF2-40B4-BE49-F238E27FC236}">
                <a16:creationId xmlns:a16="http://schemas.microsoft.com/office/drawing/2014/main" id="{47DB9D77-DE15-5E8C-B03A-74905AC822B8}"/>
              </a:ext>
            </a:extLst>
          </p:cNvPr>
          <p:cNvSpPr txBox="1"/>
          <p:nvPr/>
        </p:nvSpPr>
        <p:spPr>
          <a:xfrm>
            <a:off x="3851920" y="4941168"/>
            <a:ext cx="936104" cy="461665"/>
          </a:xfrm>
          <a:prstGeom prst="rect">
            <a:avLst/>
          </a:prstGeom>
          <a:noFill/>
        </p:spPr>
        <p:txBody>
          <a:bodyPr wrap="square" rtlCol="0">
            <a:spAutoFit/>
          </a:bodyPr>
          <a:lstStyle/>
          <a:p>
            <a:r>
              <a:rPr lang="en-US" altLang="zh-CN" dirty="0"/>
              <a:t>A</a:t>
            </a:r>
            <a:endParaRPr lang="zh-CN" altLang="en-US" dirty="0"/>
          </a:p>
        </p:txBody>
      </p:sp>
    </p:spTree>
    <p:extLst>
      <p:ext uri="{BB962C8B-B14F-4D97-AF65-F5344CB8AC3E}">
        <p14:creationId xmlns:p14="http://schemas.microsoft.com/office/powerpoint/2010/main" val="236451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56C88-DAE6-B1C2-5F3D-D1EADBED1A5F}"/>
              </a:ext>
            </a:extLst>
          </p:cNvPr>
          <p:cNvSpPr>
            <a:spLocks noGrp="1"/>
          </p:cNvSpPr>
          <p:nvPr>
            <p:ph type="title"/>
          </p:nvPr>
        </p:nvSpPr>
        <p:spPr>
          <a:xfrm>
            <a:off x="873393" y="44624"/>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C90909B3-0C76-1C06-EFBE-BFE84C956B93}"/>
              </a:ext>
            </a:extLst>
          </p:cNvPr>
          <p:cNvSpPr>
            <a:spLocks noGrp="1"/>
          </p:cNvSpPr>
          <p:nvPr>
            <p:ph idx="1"/>
          </p:nvPr>
        </p:nvSpPr>
        <p:spPr>
          <a:xfrm>
            <a:off x="755576" y="1340768"/>
            <a:ext cx="7787327" cy="5233070"/>
          </a:xfrm>
        </p:spPr>
        <p:txBody>
          <a:bodyPr/>
          <a:lstStyle/>
          <a:p>
            <a:pPr algn="l"/>
            <a:r>
              <a:rPr lang="zh-CN" altLang="en-US" b="0" i="0" dirty="0">
                <a:solidFill>
                  <a:srgbClr val="333333"/>
                </a:solidFill>
                <a:effectLst/>
                <a:latin typeface="-apple-system"/>
              </a:rPr>
              <a:t>下列关于线性链表的叙述中</a:t>
            </a:r>
            <a:r>
              <a:rPr lang="en-US" altLang="zh-CN" b="0" i="0" dirty="0">
                <a:solidFill>
                  <a:srgbClr val="333333"/>
                </a:solidFill>
                <a:effectLst/>
                <a:latin typeface="-apple-system"/>
              </a:rPr>
              <a:t>,</a:t>
            </a:r>
            <a:r>
              <a:rPr lang="zh-CN" altLang="en-US" b="0" i="0" dirty="0">
                <a:solidFill>
                  <a:srgbClr val="333333"/>
                </a:solidFill>
                <a:effectLst/>
                <a:latin typeface="-apple-system"/>
              </a:rPr>
              <a:t>正确的是</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各数据结点的存储空间可以不连续</a:t>
            </a:r>
            <a:r>
              <a:rPr lang="en-US" altLang="zh-CN" b="0" i="0" dirty="0">
                <a:solidFill>
                  <a:srgbClr val="333333"/>
                </a:solidFill>
                <a:effectLst/>
                <a:latin typeface="-apple-system"/>
              </a:rPr>
              <a:t>,</a:t>
            </a:r>
            <a:r>
              <a:rPr lang="zh-CN" altLang="en-US" b="0" i="0" dirty="0">
                <a:solidFill>
                  <a:srgbClr val="333333"/>
                </a:solidFill>
                <a:effectLst/>
                <a:latin typeface="-apple-system"/>
              </a:rPr>
              <a:t>但它们的存储顺序与逻辑顺序必须一致</a:t>
            </a:r>
          </a:p>
          <a:p>
            <a:pPr algn="l"/>
            <a:r>
              <a:rPr lang="en-US" altLang="zh-CN" b="0" i="0" dirty="0">
                <a:solidFill>
                  <a:srgbClr val="1769FE"/>
                </a:solidFill>
                <a:effectLst/>
                <a:latin typeface="-apple-system"/>
              </a:rPr>
              <a:t>B </a:t>
            </a:r>
            <a:r>
              <a:rPr lang="zh-CN" altLang="en-US" b="0" i="0" dirty="0">
                <a:solidFill>
                  <a:srgbClr val="333333"/>
                </a:solidFill>
                <a:effectLst/>
                <a:latin typeface="-apple-system"/>
              </a:rPr>
              <a:t>各数据结点的存储顺序与逻辑顺序可以不一致</a:t>
            </a:r>
            <a:r>
              <a:rPr lang="en-US" altLang="zh-CN" b="0" i="0" dirty="0">
                <a:solidFill>
                  <a:srgbClr val="333333"/>
                </a:solidFill>
                <a:effectLst/>
                <a:latin typeface="-apple-system"/>
              </a:rPr>
              <a:t>,</a:t>
            </a:r>
            <a:r>
              <a:rPr lang="zh-CN" altLang="en-US" b="0" i="0" dirty="0">
                <a:solidFill>
                  <a:srgbClr val="333333"/>
                </a:solidFill>
                <a:effectLst/>
                <a:latin typeface="-apple-system"/>
              </a:rPr>
              <a:t>但它们的存储空间必须连续</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进行插入与删除时</a:t>
            </a:r>
            <a:r>
              <a:rPr lang="en-US" altLang="zh-CN" b="0" i="0" dirty="0">
                <a:solidFill>
                  <a:srgbClr val="333333"/>
                </a:solidFill>
                <a:effectLst/>
                <a:latin typeface="-apple-system"/>
              </a:rPr>
              <a:t>,</a:t>
            </a:r>
            <a:r>
              <a:rPr lang="zh-CN" altLang="en-US" b="0" i="0" dirty="0">
                <a:solidFill>
                  <a:srgbClr val="333333"/>
                </a:solidFill>
                <a:effectLst/>
                <a:latin typeface="-apple-system"/>
              </a:rPr>
              <a:t>不需要移动表中的元素</a:t>
            </a:r>
          </a:p>
          <a:p>
            <a:pPr algn="l"/>
            <a:r>
              <a:rPr lang="en-US" altLang="zh-CN" dirty="0">
                <a:solidFill>
                  <a:srgbClr val="1769FE"/>
                </a:solidFill>
                <a:latin typeface="-apple-system"/>
              </a:rPr>
              <a:t>D </a:t>
            </a:r>
            <a:r>
              <a:rPr lang="zh-CN" altLang="en-US" b="0" i="0" dirty="0">
                <a:solidFill>
                  <a:srgbClr val="333333"/>
                </a:solidFill>
                <a:effectLst/>
                <a:latin typeface="-apple-system"/>
              </a:rPr>
              <a:t>以上三种说法都不对</a:t>
            </a:r>
          </a:p>
        </p:txBody>
      </p:sp>
      <p:sp>
        <p:nvSpPr>
          <p:cNvPr id="4" name="文本框 3">
            <a:extLst>
              <a:ext uri="{FF2B5EF4-FFF2-40B4-BE49-F238E27FC236}">
                <a16:creationId xmlns:a16="http://schemas.microsoft.com/office/drawing/2014/main" id="{47DB9D77-DE15-5E8C-B03A-74905AC822B8}"/>
              </a:ext>
            </a:extLst>
          </p:cNvPr>
          <p:cNvSpPr txBox="1"/>
          <p:nvPr/>
        </p:nvSpPr>
        <p:spPr>
          <a:xfrm>
            <a:off x="3851920" y="4941168"/>
            <a:ext cx="936104" cy="461665"/>
          </a:xfrm>
          <a:prstGeom prst="rect">
            <a:avLst/>
          </a:prstGeom>
          <a:noFill/>
        </p:spPr>
        <p:txBody>
          <a:bodyPr wrap="square" rtlCol="0">
            <a:spAutoFit/>
          </a:bodyPr>
          <a:lstStyle/>
          <a:p>
            <a:r>
              <a:rPr lang="en-US" altLang="zh-CN" dirty="0"/>
              <a:t>C</a:t>
            </a:r>
            <a:endParaRPr lang="zh-CN" altLang="en-US" dirty="0"/>
          </a:p>
        </p:txBody>
      </p:sp>
    </p:spTree>
    <p:extLst>
      <p:ext uri="{BB962C8B-B14F-4D97-AF65-F5344CB8AC3E}">
        <p14:creationId xmlns:p14="http://schemas.microsoft.com/office/powerpoint/2010/main" val="411630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15" name="内容占位符 2">
            <a:extLst>
              <a:ext uri="{FF2B5EF4-FFF2-40B4-BE49-F238E27FC236}">
                <a16:creationId xmlns:a16="http://schemas.microsoft.com/office/drawing/2014/main" id="{5694AE16-7B29-4BFC-A9D4-481BFDB547DD}"/>
              </a:ext>
            </a:extLst>
          </p:cNvPr>
          <p:cNvSpPr>
            <a:spLocks noGrp="1"/>
          </p:cNvSpPr>
          <p:nvPr>
            <p:ph idx="1"/>
          </p:nvPr>
        </p:nvSpPr>
        <p:spPr>
          <a:xfrm>
            <a:off x="0" y="980728"/>
            <a:ext cx="5704011" cy="4787900"/>
          </a:xfrm>
        </p:spPr>
        <p:txBody>
          <a:bodyPr/>
          <a:lstStyle/>
          <a:p>
            <a:pPr marL="358775" indent="-250825">
              <a:spcBef>
                <a:spcPct val="0"/>
              </a:spcBef>
            </a:pPr>
            <a:r>
              <a:rPr lang="en-US" altLang="zh-CN" sz="2200" dirty="0"/>
              <a:t>#include &lt;iostream&gt;</a:t>
            </a:r>
          </a:p>
          <a:p>
            <a:pPr marL="358775" indent="-250825">
              <a:spcBef>
                <a:spcPct val="0"/>
              </a:spcBef>
            </a:pPr>
            <a:r>
              <a:rPr lang="en-US" altLang="zh-CN" sz="2200" dirty="0"/>
              <a:t>using namespace std;</a:t>
            </a:r>
          </a:p>
          <a:p>
            <a:pPr marL="358775" indent="-250825">
              <a:spcBef>
                <a:spcPct val="0"/>
              </a:spcBef>
            </a:pPr>
            <a:r>
              <a:rPr lang="en-US" altLang="zh-CN" sz="2200" dirty="0"/>
              <a:t>template&lt;typename T&gt;</a:t>
            </a:r>
          </a:p>
          <a:p>
            <a:pPr marL="358775" indent="-250825">
              <a:spcBef>
                <a:spcPct val="0"/>
              </a:spcBef>
            </a:pPr>
            <a:r>
              <a:rPr lang="en-US" altLang="zh-CN" sz="2200" dirty="0"/>
              <a:t>T abs(T x) {</a:t>
            </a:r>
          </a:p>
          <a:p>
            <a:pPr marL="358775" indent="-250825">
              <a:spcBef>
                <a:spcPct val="0"/>
              </a:spcBef>
            </a:pPr>
            <a:r>
              <a:rPr lang="en-US" altLang="zh-CN" sz="2200" dirty="0"/>
              <a:t>	return x &lt; 0? -x : x;</a:t>
            </a:r>
          </a:p>
          <a:p>
            <a:pPr marL="358775" indent="-250825">
              <a:spcBef>
                <a:spcPct val="0"/>
              </a:spcBef>
            </a:pPr>
            <a:r>
              <a:rPr lang="en-US" altLang="zh-CN" sz="2200" dirty="0"/>
              <a:t>}</a:t>
            </a:r>
          </a:p>
          <a:p>
            <a:pPr marL="358775" indent="-250825">
              <a:spcBef>
                <a:spcPct val="0"/>
              </a:spcBef>
            </a:pPr>
            <a:r>
              <a:rPr lang="en-US" altLang="zh-CN" sz="2200" dirty="0"/>
              <a:t>int main() {</a:t>
            </a:r>
          </a:p>
          <a:p>
            <a:pPr marL="358775" indent="-250825">
              <a:spcBef>
                <a:spcPct val="0"/>
              </a:spcBef>
            </a:pPr>
            <a:r>
              <a:rPr lang="en-US" altLang="zh-CN" sz="2200" dirty="0"/>
              <a:t>	int n = -5;</a:t>
            </a:r>
          </a:p>
          <a:p>
            <a:pPr marL="358775" indent="-250825">
              <a:spcBef>
                <a:spcPct val="0"/>
              </a:spcBef>
            </a:pPr>
            <a:r>
              <a:rPr lang="en-US" altLang="zh-CN" sz="2200" dirty="0"/>
              <a:t>	double d = -5.5;</a:t>
            </a:r>
          </a:p>
          <a:p>
            <a:pPr marL="358775" indent="-250825">
              <a:spcBef>
                <a:spcPct val="0"/>
              </a:spcBef>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pPr>
            <a:r>
              <a:rPr lang="en-US" altLang="zh-CN" sz="2200" dirty="0"/>
              <a:t>	return 0;</a:t>
            </a:r>
          </a:p>
          <a:p>
            <a:pPr marL="358775" indent="-250825">
              <a:spcBef>
                <a:spcPct val="0"/>
              </a:spcBef>
            </a:pPr>
            <a:r>
              <a:rPr lang="en-US" altLang="zh-CN" sz="2200" dirty="0"/>
              <a:t>}</a:t>
            </a:r>
          </a:p>
        </p:txBody>
      </p:sp>
      <p:sp>
        <p:nvSpPr>
          <p:cNvPr id="17" name="AutoShape 3">
            <a:extLst>
              <a:ext uri="{FF2B5EF4-FFF2-40B4-BE49-F238E27FC236}">
                <a16:creationId xmlns:a16="http://schemas.microsoft.com/office/drawing/2014/main" id="{9E3606D9-F7CF-4D48-8936-63D564ADC064}"/>
              </a:ext>
            </a:extLst>
          </p:cNvPr>
          <p:cNvSpPr>
            <a:spLocks/>
          </p:cNvSpPr>
          <p:nvPr/>
        </p:nvSpPr>
        <p:spPr bwMode="auto">
          <a:xfrm>
            <a:off x="3746769" y="2367675"/>
            <a:ext cx="1921920" cy="716372"/>
          </a:xfrm>
          <a:prstGeom prst="borderCallout2">
            <a:avLst>
              <a:gd name="adj1" fmla="val 23019"/>
              <a:gd name="adj2" fmla="val -6588"/>
              <a:gd name="adj3" fmla="val 681"/>
              <a:gd name="adj4" fmla="val -64170"/>
              <a:gd name="adj5" fmla="val -7260"/>
              <a:gd name="adj6" fmla="val -136791"/>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a:latin typeface="微软雅黑" panose="020B0503020204020204" pitchFamily="34" charset="-122"/>
                <a:ea typeface="微软雅黑" panose="020B0503020204020204" pitchFamily="34" charset="-122"/>
              </a:rPr>
              <a:t>在第二次调用时</a:t>
            </a:r>
            <a:r>
              <a:rPr kumimoji="0" lang="en-US" altLang="zh-CN" sz="1800">
                <a:latin typeface="微软雅黑" panose="020B0503020204020204" pitchFamily="34" charset="-122"/>
                <a:ea typeface="微软雅黑" panose="020B0503020204020204" pitchFamily="34" charset="-122"/>
              </a:rPr>
              <a:t>T</a:t>
            </a:r>
            <a:r>
              <a:rPr kumimoji="0" lang="zh-CN" altLang="en-US" sz="1800">
                <a:latin typeface="微软雅黑" panose="020B0503020204020204" pitchFamily="34" charset="-122"/>
                <a:ea typeface="微软雅黑" panose="020B0503020204020204" pitchFamily="34" charset="-122"/>
              </a:rPr>
              <a:t>类型应为</a:t>
            </a:r>
            <a:r>
              <a:rPr kumimoji="0" lang="en-US" altLang="zh-CN" sz="1800">
                <a:latin typeface="微软雅黑" panose="020B0503020204020204" pitchFamily="34" charset="-122"/>
                <a:ea typeface="微软雅黑" panose="020B0503020204020204" pitchFamily="34" charset="-122"/>
              </a:rPr>
              <a:t>double</a:t>
            </a:r>
            <a:endParaRPr kumimoji="0" lang="zh-CN" altLang="zh-CN" sz="4000">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a16="http://schemas.microsoft.com/office/drawing/2014/main" id="{70DB2B21-0B76-4924-B8E9-135BDB83CBE5}"/>
              </a:ext>
            </a:extLst>
          </p:cNvPr>
          <p:cNvSpPr>
            <a:spLocks/>
          </p:cNvSpPr>
          <p:nvPr/>
        </p:nvSpPr>
        <p:spPr bwMode="auto">
          <a:xfrm>
            <a:off x="3746769" y="5057255"/>
            <a:ext cx="1920608" cy="376808"/>
          </a:xfrm>
          <a:prstGeom prst="borderCallout2">
            <a:avLst>
              <a:gd name="adj1" fmla="val 37421"/>
              <a:gd name="adj2" fmla="val -7176"/>
              <a:gd name="adj3" fmla="val 37421"/>
              <a:gd name="adj4" fmla="val -38458"/>
              <a:gd name="adj5" fmla="val -91406"/>
              <a:gd name="adj6" fmla="val -7829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a:latin typeface="微软雅黑" panose="020B0503020204020204" pitchFamily="34" charset="-122"/>
                <a:ea typeface="微软雅黑" panose="020B0503020204020204" pitchFamily="34" charset="-122"/>
              </a:rPr>
              <a:t>double</a:t>
            </a:r>
            <a:r>
              <a:rPr kumimoji="0" lang="zh-CN" altLang="en-US" sz="1800">
                <a:latin typeface="微软雅黑" panose="020B0503020204020204" pitchFamily="34" charset="-122"/>
                <a:ea typeface="微软雅黑" panose="020B0503020204020204" pitchFamily="34" charset="-122"/>
              </a:rPr>
              <a:t>类型参数</a:t>
            </a:r>
            <a:endParaRPr kumimoji="0" lang="zh-CN" altLang="zh-CN" sz="4000">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a16="http://schemas.microsoft.com/office/drawing/2014/main" id="{DB2AE098-409F-48F8-BB9A-5ADED54A2C26}"/>
              </a:ext>
            </a:extLst>
          </p:cNvPr>
          <p:cNvSpPr>
            <a:spLocks noChangeArrowheads="1"/>
          </p:cNvSpPr>
          <p:nvPr/>
        </p:nvSpPr>
        <p:spPr bwMode="auto">
          <a:xfrm rot="16200000">
            <a:off x="4519592" y="3678542"/>
            <a:ext cx="2904617"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a16="http://schemas.microsoft.com/office/drawing/2014/main" id="{A36E4746-2F5A-4332-8229-73A09F0CE676}"/>
              </a:ext>
            </a:extLst>
          </p:cNvPr>
          <p:cNvSpPr txBox="1">
            <a:spLocks noChangeArrowheads="1"/>
          </p:cNvSpPr>
          <p:nvPr/>
        </p:nvSpPr>
        <p:spPr bwMode="auto">
          <a:xfrm>
            <a:off x="6290607" y="3837898"/>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kumimoji="0" lang="zh-CN" altLang="en-US" sz="1800" dirty="0">
                <a:latin typeface="微软雅黑" panose="020B0503020204020204" pitchFamily="34" charset="-122"/>
                <a:ea typeface="微软雅黑" panose="020B0503020204020204" pitchFamily="34" charset="-122"/>
              </a:rPr>
              <a:t>推导出</a:t>
            </a:r>
            <a:endParaRPr kumimoji="0" lang="zh-CN" altLang="zh-CN" sz="4000" dirty="0">
              <a:latin typeface="微软雅黑" panose="020B0503020204020204" pitchFamily="34" charset="-122"/>
              <a:ea typeface="微软雅黑" panose="020B0503020204020204" pitchFamily="34" charset="-122"/>
            </a:endParaRPr>
          </a:p>
        </p:txBody>
      </p:sp>
      <p:sp>
        <p:nvSpPr>
          <p:cNvPr id="21" name="AutoShape 3">
            <a:extLst>
              <a:ext uri="{FF2B5EF4-FFF2-40B4-BE49-F238E27FC236}">
                <a16:creationId xmlns:a16="http://schemas.microsoft.com/office/drawing/2014/main" id="{C99818B3-A55C-4594-BCD1-29D3659E7C9B}"/>
              </a:ext>
            </a:extLst>
          </p:cNvPr>
          <p:cNvSpPr>
            <a:spLocks/>
          </p:cNvSpPr>
          <p:nvPr/>
        </p:nvSpPr>
        <p:spPr bwMode="auto">
          <a:xfrm>
            <a:off x="6263680" y="1467537"/>
            <a:ext cx="2772816" cy="1258324"/>
          </a:xfrm>
          <a:prstGeom prst="borderCallout2">
            <a:avLst>
              <a:gd name="adj1" fmla="val 12639"/>
              <a:gd name="adj2" fmla="val -4597"/>
              <a:gd name="adj3" fmla="val 12639"/>
              <a:gd name="adj4" fmla="val -24634"/>
              <a:gd name="adj5" fmla="val 70121"/>
              <a:gd name="adj6" fmla="val -6341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kumimoji="0" lang="zh-CN" altLang="en-US" sz="1800">
                <a:latin typeface="微软雅黑" panose="020B0503020204020204" pitchFamily="34" charset="-122"/>
                <a:ea typeface="微软雅黑" panose="020B0503020204020204" pitchFamily="34" charset="-122"/>
              </a:rPr>
              <a:t>调用的实际上是</a:t>
            </a:r>
          </a:p>
          <a:p>
            <a:r>
              <a:rPr kumimoji="0" lang="en-US" altLang="zh-CN" sz="1800">
                <a:latin typeface="微软雅黑" panose="020B0503020204020204" pitchFamily="34" charset="-122"/>
                <a:ea typeface="微软雅黑" panose="020B0503020204020204" pitchFamily="34" charset="-122"/>
              </a:rPr>
              <a:t>double abs(double x) {</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  return x &lt; 0 ? –x : x;</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B1343291-E03E-6028-5A29-71424AED2FDD}"/>
              </a:ext>
            </a:extLst>
          </p:cNvPr>
          <p:cNvSpPr txBox="1"/>
          <p:nvPr/>
        </p:nvSpPr>
        <p:spPr>
          <a:xfrm>
            <a:off x="6464391" y="2835436"/>
            <a:ext cx="2396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just">
              <a:defRPr kumimoji="0" sz="1800">
                <a:latin typeface="微软雅黑" panose="020B0503020204020204" pitchFamily="34" charset="-122"/>
                <a:ea typeface="微软雅黑" panose="020B0503020204020204" pitchFamily="34" charset="-122"/>
              </a:defRPr>
            </a:lvl1pPr>
          </a:lstStyle>
          <a:p>
            <a:r>
              <a:rPr lang="zh-CN" altLang="en-US" dirty="0">
                <a:solidFill>
                  <a:schemeClr val="accent3"/>
                </a:solidFill>
              </a:rPr>
              <a:t>函数模板的实例化</a:t>
            </a:r>
          </a:p>
        </p:txBody>
      </p:sp>
    </p:spTree>
    <p:extLst>
      <p:ext uri="{BB962C8B-B14F-4D97-AF65-F5344CB8AC3E}">
        <p14:creationId xmlns:p14="http://schemas.microsoft.com/office/powerpoint/2010/main" val="933810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栈类</a:t>
            </a:r>
          </a:p>
        </p:txBody>
      </p:sp>
      <p:sp>
        <p:nvSpPr>
          <p:cNvPr id="3" name="文本占位符 2"/>
          <p:cNvSpPr>
            <a:spLocks noGrp="1"/>
          </p:cNvSpPr>
          <p:nvPr>
            <p:ph type="body" idx="1"/>
          </p:nvPr>
        </p:nvSpPr>
        <p:spPr/>
        <p:txBody>
          <a:bodyPr/>
          <a:lstStyle/>
          <a:p>
            <a:r>
              <a:rPr lang="zh-CN" altLang="en-US" sz="2400" dirty="0">
                <a:latin typeface="宋体" panose="02010600030101010101" pitchFamily="2" charset="-122"/>
              </a:rPr>
              <a:t>栈是只能从一端访问的线性群体，可以访问的这一端称栈顶，另一端称栈底。栈</a:t>
            </a:r>
            <a:r>
              <a:rPr lang="zh-CN" altLang="zh-CN" sz="2400" dirty="0"/>
              <a:t>是一种后进先出的数据结构。</a:t>
            </a:r>
            <a:endParaRPr lang="zh-CN" altLang="en-US" sz="2400" dirty="0">
              <a:latin typeface="宋体" panose="02010600030101010101" pitchFamily="2" charset="-122"/>
            </a:endParaRPr>
          </a:p>
        </p:txBody>
      </p:sp>
      <p:sp>
        <p:nvSpPr>
          <p:cNvPr id="5" name="灯片编号占位符 4">
            <a:extLst>
              <a:ext uri="{FF2B5EF4-FFF2-40B4-BE49-F238E27FC236}">
                <a16:creationId xmlns:a16="http://schemas.microsoft.com/office/drawing/2014/main" id="{004A9AD0-AD51-47DB-851E-109DAD3F5F1C}"/>
              </a:ext>
            </a:extLst>
          </p:cNvPr>
          <p:cNvSpPr>
            <a:spLocks noGrp="1"/>
          </p:cNvSpPr>
          <p:nvPr>
            <p:ph type="sldNum" sz="quarter" idx="12"/>
          </p:nvPr>
        </p:nvSpPr>
        <p:spPr/>
        <p:txBody>
          <a:bodyPr/>
          <a:lstStyle/>
          <a:p>
            <a:pPr>
              <a:defRPr/>
            </a:pPr>
            <a:fld id="{43DBC970-2AB4-4F66-9048-09903CE5118A}" type="slidenum">
              <a:rPr lang="en-US" altLang="zh-CN" smtClean="0"/>
              <a:pPr>
                <a:defRPr/>
              </a:pPr>
              <a:t>60</a:t>
            </a:fld>
            <a:endParaRPr lang="en-US" altLang="zh-CN"/>
          </a:p>
        </p:txBody>
      </p:sp>
    </p:spTree>
    <p:extLst>
      <p:ext uri="{BB962C8B-B14F-4D97-AF65-F5344CB8AC3E}">
        <p14:creationId xmlns:p14="http://schemas.microsoft.com/office/powerpoint/2010/main" val="38752757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251521" y="1069660"/>
            <a:ext cx="8784976" cy="1066800"/>
          </a:xfrm>
        </p:spPr>
        <p:txBody>
          <a:bodyPr/>
          <a:lstStyle/>
          <a:p>
            <a:pPr eaLnBrk="1" hangingPunct="1"/>
            <a:r>
              <a:rPr lang="zh-CN" altLang="en-US" dirty="0"/>
              <a:t>栈示意图</a:t>
            </a:r>
          </a:p>
        </p:txBody>
      </p:sp>
      <p:grpSp>
        <p:nvGrpSpPr>
          <p:cNvPr id="89094" name="Group 5"/>
          <p:cNvGrpSpPr>
            <a:grpSpLocks/>
          </p:cNvGrpSpPr>
          <p:nvPr/>
        </p:nvGrpSpPr>
        <p:grpSpPr bwMode="auto">
          <a:xfrm>
            <a:off x="1932460" y="2276872"/>
            <a:ext cx="5303837" cy="3000375"/>
            <a:chOff x="1536" y="2126"/>
            <a:chExt cx="2640" cy="1953"/>
          </a:xfrm>
        </p:grpSpPr>
        <p:sp>
          <p:nvSpPr>
            <p:cNvPr id="89095" name="Freeform 6"/>
            <p:cNvSpPr>
              <a:spLocks/>
            </p:cNvSpPr>
            <p:nvPr/>
          </p:nvSpPr>
          <p:spPr bwMode="auto">
            <a:xfrm>
              <a:off x="1942" y="2598"/>
              <a:ext cx="792" cy="1479"/>
            </a:xfrm>
            <a:custGeom>
              <a:avLst/>
              <a:gdLst>
                <a:gd name="T0" fmla="*/ 0 w 900"/>
                <a:gd name="T1" fmla="*/ 1 h 1980"/>
                <a:gd name="T2" fmla="*/ 0 w 900"/>
                <a:gd name="T3" fmla="*/ 1 h 1980"/>
                <a:gd name="T4" fmla="*/ 14 w 900"/>
                <a:gd name="T5" fmla="*/ 1 h 1980"/>
                <a:gd name="T6" fmla="*/ 14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6"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n</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t>
              </a: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2</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1</a:t>
              </a:r>
              <a:endParaRPr lang="en-US" altLang="zh-CN" sz="2200">
                <a:latin typeface="Times New Roman" panose="02020603050405020304" pitchFamily="18" charset="0"/>
                <a:ea typeface="宋体" panose="02010600030101010101" pitchFamily="2" charset="-122"/>
              </a:endParaRPr>
            </a:p>
          </p:txBody>
        </p:sp>
        <p:sp>
          <p:nvSpPr>
            <p:cNvPr id="89097" name="Line 8"/>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9"/>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10"/>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1"/>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Freeform 12"/>
            <p:cNvSpPr>
              <a:spLocks/>
            </p:cNvSpPr>
            <p:nvPr/>
          </p:nvSpPr>
          <p:spPr bwMode="auto">
            <a:xfrm>
              <a:off x="1536"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2" name="Freeform 13"/>
            <p:cNvSpPr>
              <a:spLocks/>
            </p:cNvSpPr>
            <p:nvPr/>
          </p:nvSpPr>
          <p:spPr bwMode="auto">
            <a:xfrm flipH="1">
              <a:off x="2523"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3"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入栈</a:t>
              </a:r>
            </a:p>
          </p:txBody>
        </p:sp>
        <p:sp>
          <p:nvSpPr>
            <p:cNvPr id="89104"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出栈</a:t>
              </a:r>
            </a:p>
          </p:txBody>
        </p:sp>
        <p:sp>
          <p:nvSpPr>
            <p:cNvPr id="89105" name="Line 16"/>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6" name="Line 17"/>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7"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栈顶</a:t>
              </a:r>
            </a:p>
          </p:txBody>
        </p:sp>
        <p:sp>
          <p:nvSpPr>
            <p:cNvPr id="89108"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栈底</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a:solidFill>
                  <a:srgbClr val="FFFF00"/>
                </a:solidFill>
              </a:rPr>
              <a:t>栈的应用举例</a:t>
            </a:r>
            <a:r>
              <a:rPr lang="en-US" altLang="zh-CN" dirty="0">
                <a:solidFill>
                  <a:srgbClr val="FFFF00"/>
                </a:solidFill>
              </a:rPr>
              <a:t>——</a:t>
            </a:r>
            <a:r>
              <a:rPr lang="zh-CN" altLang="en-US" dirty="0">
                <a:solidFill>
                  <a:srgbClr val="FFFF00"/>
                </a:solidFill>
              </a:rPr>
              <a:t>表达式处理</a:t>
            </a:r>
          </a:p>
        </p:txBody>
      </p:sp>
      <p:grpSp>
        <p:nvGrpSpPr>
          <p:cNvPr id="96" name="Group 3">
            <a:extLst>
              <a:ext uri="{FF2B5EF4-FFF2-40B4-BE49-F238E27FC236}">
                <a16:creationId xmlns:a16="http://schemas.microsoft.com/office/drawing/2014/main" id="{89623723-40A6-4DC5-A1A9-099D1FF63643}"/>
              </a:ext>
            </a:extLst>
          </p:cNvPr>
          <p:cNvGrpSpPr>
            <a:grpSpLocks/>
          </p:cNvGrpSpPr>
          <p:nvPr/>
        </p:nvGrpSpPr>
        <p:grpSpPr bwMode="auto">
          <a:xfrm>
            <a:off x="166241" y="1082105"/>
            <a:ext cx="2011362" cy="2185988"/>
            <a:chOff x="1002" y="1152"/>
            <a:chExt cx="950" cy="1377"/>
          </a:xfrm>
        </p:grpSpPr>
        <p:grpSp>
          <p:nvGrpSpPr>
            <p:cNvPr id="97" name="Group 4">
              <a:extLst>
                <a:ext uri="{FF2B5EF4-FFF2-40B4-BE49-F238E27FC236}">
                  <a16:creationId xmlns:a16="http://schemas.microsoft.com/office/drawing/2014/main" id="{AD15D03D-AC86-4FA4-8139-5F4E454058E6}"/>
                </a:ext>
              </a:extLst>
            </p:cNvPr>
            <p:cNvGrpSpPr>
              <a:grpSpLocks/>
            </p:cNvGrpSpPr>
            <p:nvPr/>
          </p:nvGrpSpPr>
          <p:grpSpPr bwMode="auto">
            <a:xfrm>
              <a:off x="1002" y="1152"/>
              <a:ext cx="950" cy="1091"/>
              <a:chOff x="1002" y="1152"/>
              <a:chExt cx="950" cy="1091"/>
            </a:xfrm>
          </p:grpSpPr>
          <p:grpSp>
            <p:nvGrpSpPr>
              <p:cNvPr id="99" name="Group 5">
                <a:extLst>
                  <a:ext uri="{FF2B5EF4-FFF2-40B4-BE49-F238E27FC236}">
                    <a16:creationId xmlns:a16="http://schemas.microsoft.com/office/drawing/2014/main" id="{C29F5B9C-40DC-4FD9-8D83-0548A337774B}"/>
                  </a:ext>
                </a:extLst>
              </p:cNvPr>
              <p:cNvGrpSpPr>
                <a:grpSpLocks/>
              </p:cNvGrpSpPr>
              <p:nvPr/>
            </p:nvGrpSpPr>
            <p:grpSpPr bwMode="auto">
              <a:xfrm>
                <a:off x="1002" y="1152"/>
                <a:ext cx="263" cy="818"/>
                <a:chOff x="1002" y="1152"/>
                <a:chExt cx="263" cy="818"/>
              </a:xfrm>
            </p:grpSpPr>
            <p:sp>
              <p:nvSpPr>
                <p:cNvPr id="107" name="Freeform 6">
                  <a:extLst>
                    <a:ext uri="{FF2B5EF4-FFF2-40B4-BE49-F238E27FC236}">
                      <a16:creationId xmlns:a16="http://schemas.microsoft.com/office/drawing/2014/main" id="{BF17263F-5F6B-4AB5-A3DB-67262CED0BD0}"/>
                    </a:ext>
                  </a:extLst>
                </p:cNvPr>
                <p:cNvSpPr>
                  <a:spLocks/>
                </p:cNvSpPr>
                <p:nvPr/>
              </p:nvSpPr>
              <p:spPr bwMode="auto">
                <a:xfrm>
                  <a:off x="1002" y="1152"/>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Text Box 7">
                  <a:extLst>
                    <a:ext uri="{FF2B5EF4-FFF2-40B4-BE49-F238E27FC236}">
                      <a16:creationId xmlns:a16="http://schemas.microsoft.com/office/drawing/2014/main" id="{4395AE9F-F782-4C6B-80C5-E412524E397E}"/>
                    </a:ext>
                  </a:extLst>
                </p:cNvPr>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dirty="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dirty="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dirty="0">
                      <a:latin typeface="Times New Roman" panose="02020603050405020304" pitchFamily="18" charset="0"/>
                      <a:ea typeface="宋体" panose="02010600030101010101" pitchFamily="2" charset="-122"/>
                    </a:rPr>
                    <a:t>b</a:t>
                  </a:r>
                </a:p>
                <a:p>
                  <a:pPr algn="ctr" eaLnBrk="1" hangingPunct="1">
                    <a:spcBef>
                      <a:spcPct val="0"/>
                    </a:spcBef>
                    <a:buClrTx/>
                    <a:buFontTx/>
                    <a:buNone/>
                  </a:pPr>
                  <a:r>
                    <a:rPr lang="en-US" altLang="zh-CN" sz="1800" dirty="0">
                      <a:latin typeface="Times New Roman" panose="02020603050405020304" pitchFamily="18" charset="0"/>
                      <a:ea typeface="宋体" panose="02010600030101010101" pitchFamily="2" charset="-122"/>
                    </a:rPr>
                    <a:t>a</a:t>
                  </a:r>
                </a:p>
              </p:txBody>
            </p:sp>
            <p:sp>
              <p:nvSpPr>
                <p:cNvPr id="109" name="Line 8">
                  <a:extLst>
                    <a:ext uri="{FF2B5EF4-FFF2-40B4-BE49-F238E27FC236}">
                      <a16:creationId xmlns:a16="http://schemas.microsoft.com/office/drawing/2014/main" id="{0C8636D5-B247-4176-B394-28CDBFA80764}"/>
                    </a:ext>
                  </a:extLst>
                </p:cNvPr>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9">
                  <a:extLst>
                    <a:ext uri="{FF2B5EF4-FFF2-40B4-BE49-F238E27FC236}">
                      <a16:creationId xmlns:a16="http://schemas.microsoft.com/office/drawing/2014/main" id="{B8C18514-65AE-4441-9359-D503E8AF9539}"/>
                    </a:ext>
                  </a:extLst>
                </p:cNvPr>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
                  <a:extLst>
                    <a:ext uri="{FF2B5EF4-FFF2-40B4-BE49-F238E27FC236}">
                      <a16:creationId xmlns:a16="http://schemas.microsoft.com/office/drawing/2014/main" id="{53502C7B-4EDE-4D11-AC70-3DF7E2363264}"/>
                    </a:ext>
                  </a:extLst>
                </p:cNvPr>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 name="Group 11">
                <a:extLst>
                  <a:ext uri="{FF2B5EF4-FFF2-40B4-BE49-F238E27FC236}">
                    <a16:creationId xmlns:a16="http://schemas.microsoft.com/office/drawing/2014/main" id="{A3090139-BAFA-4927-B64A-B36E1F03F7EF}"/>
                  </a:ext>
                </a:extLst>
              </p:cNvPr>
              <p:cNvGrpSpPr>
                <a:grpSpLocks/>
              </p:cNvGrpSpPr>
              <p:nvPr/>
            </p:nvGrpSpPr>
            <p:grpSpPr bwMode="auto">
              <a:xfrm>
                <a:off x="1689" y="1152"/>
                <a:ext cx="263" cy="842"/>
                <a:chOff x="1689" y="1287"/>
                <a:chExt cx="263" cy="842"/>
              </a:xfrm>
            </p:grpSpPr>
            <p:sp>
              <p:nvSpPr>
                <p:cNvPr id="102" name="Freeform 12">
                  <a:extLst>
                    <a:ext uri="{FF2B5EF4-FFF2-40B4-BE49-F238E27FC236}">
                      <a16:creationId xmlns:a16="http://schemas.microsoft.com/office/drawing/2014/main" id="{2AAE2DDE-97CF-439D-BD0F-3893B5224C93}"/>
                    </a:ext>
                  </a:extLst>
                </p:cNvPr>
                <p:cNvSpPr>
                  <a:spLocks/>
                </p:cNvSpPr>
                <p:nvPr/>
              </p:nvSpPr>
              <p:spPr bwMode="auto">
                <a:xfrm>
                  <a:off x="1689"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Text Box 13">
                  <a:extLst>
                    <a:ext uri="{FF2B5EF4-FFF2-40B4-BE49-F238E27FC236}">
                      <a16:creationId xmlns:a16="http://schemas.microsoft.com/office/drawing/2014/main" id="{D23535E4-3BE5-413A-BF1F-C9E719B3C483}"/>
                    </a:ext>
                  </a:extLst>
                </p:cNvPr>
                <p:cNvSpPr txBox="1">
                  <a:spLocks noChangeArrowheads="1"/>
                </p:cNvSpPr>
                <p:nvPr/>
              </p:nvSpPr>
              <p:spPr bwMode="auto">
                <a:xfrm>
                  <a:off x="1717" y="136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04" name="Line 14">
                  <a:extLst>
                    <a:ext uri="{FF2B5EF4-FFF2-40B4-BE49-F238E27FC236}">
                      <a16:creationId xmlns:a16="http://schemas.microsoft.com/office/drawing/2014/main" id="{AF91612B-14C7-46AA-BB4C-6428387BECCF}"/>
                    </a:ext>
                  </a:extLst>
                </p:cNvPr>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5">
                  <a:extLst>
                    <a:ext uri="{FF2B5EF4-FFF2-40B4-BE49-F238E27FC236}">
                      <a16:creationId xmlns:a16="http://schemas.microsoft.com/office/drawing/2014/main" id="{6746853E-AFDD-4817-B587-A65F23517764}"/>
                    </a:ext>
                  </a:extLst>
                </p:cNvPr>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6">
                  <a:extLst>
                    <a:ext uri="{FF2B5EF4-FFF2-40B4-BE49-F238E27FC236}">
                      <a16:creationId xmlns:a16="http://schemas.microsoft.com/office/drawing/2014/main" id="{A65970FB-4E4D-4CF7-B1EE-1272EB1BBA8F}"/>
                    </a:ext>
                  </a:extLst>
                </p:cNvPr>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 name="Text Box 17">
                <a:extLst>
                  <a:ext uri="{FF2B5EF4-FFF2-40B4-BE49-F238E27FC236}">
                    <a16:creationId xmlns:a16="http://schemas.microsoft.com/office/drawing/2014/main" id="{66A95AFC-D520-4768-A083-7902CCE1BFEB}"/>
                  </a:ext>
                </a:extLst>
              </p:cNvPr>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dirty="0">
                    <a:latin typeface="Times New Roman" panose="02020603050405020304" pitchFamily="18" charset="0"/>
                    <a:ea typeface="宋体" panose="02010600030101010101" pitchFamily="2" charset="-122"/>
                  </a:rPr>
                  <a:t>a/</a:t>
                </a:r>
                <a:r>
                  <a:rPr lang="en-US" altLang="zh-CN" sz="1800" u="sng" dirty="0" err="1">
                    <a:latin typeface="Times New Roman" panose="02020603050405020304" pitchFamily="18" charset="0"/>
                    <a:ea typeface="宋体" panose="02010600030101010101" pitchFamily="2" charset="-122"/>
                  </a:rPr>
                  <a:t>b</a:t>
                </a:r>
                <a:r>
                  <a:rPr lang="en-US" altLang="zh-CN" sz="1800" dirty="0" err="1">
                    <a:latin typeface="Times New Roman" panose="02020603050405020304" pitchFamily="18" charset="0"/>
                    <a:ea typeface="宋体" panose="02010600030101010101" pitchFamily="2" charset="-122"/>
                  </a:rPr>
                  <a:t>+c</a:t>
                </a:r>
                <a:r>
                  <a:rPr lang="en-US" altLang="zh-CN" sz="1800" dirty="0">
                    <a:latin typeface="Times New Roman" panose="02020603050405020304" pitchFamily="18" charset="0"/>
                    <a:ea typeface="宋体" panose="02010600030101010101" pitchFamily="2" charset="-122"/>
                  </a:rPr>
                  <a:t>*d</a:t>
                </a:r>
              </a:p>
            </p:txBody>
          </p:sp>
        </p:grpSp>
        <p:sp>
          <p:nvSpPr>
            <p:cNvPr id="98" name="Text Box 18">
              <a:extLst>
                <a:ext uri="{FF2B5EF4-FFF2-40B4-BE49-F238E27FC236}">
                  <a16:creationId xmlns:a16="http://schemas.microsoft.com/office/drawing/2014/main" id="{A336F9FD-A1D0-4477-B4AE-FD1F52236C06}"/>
                </a:ext>
              </a:extLst>
            </p:cNvPr>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p>
          </p:txBody>
        </p:sp>
      </p:grpSp>
      <p:grpSp>
        <p:nvGrpSpPr>
          <p:cNvPr id="112" name="Group 19">
            <a:extLst>
              <a:ext uri="{FF2B5EF4-FFF2-40B4-BE49-F238E27FC236}">
                <a16:creationId xmlns:a16="http://schemas.microsoft.com/office/drawing/2014/main" id="{974ED562-D10F-4499-9D7A-35A1A615326B}"/>
              </a:ext>
            </a:extLst>
          </p:cNvPr>
          <p:cNvGrpSpPr>
            <a:grpSpLocks/>
          </p:cNvGrpSpPr>
          <p:nvPr/>
        </p:nvGrpSpPr>
        <p:grpSpPr bwMode="auto">
          <a:xfrm>
            <a:off x="3487290" y="1082105"/>
            <a:ext cx="2730629" cy="2185988"/>
            <a:chOff x="2592" y="1152"/>
            <a:chExt cx="1248" cy="1377"/>
          </a:xfrm>
        </p:grpSpPr>
        <p:grpSp>
          <p:nvGrpSpPr>
            <p:cNvPr id="113" name="Group 20">
              <a:extLst>
                <a:ext uri="{FF2B5EF4-FFF2-40B4-BE49-F238E27FC236}">
                  <a16:creationId xmlns:a16="http://schemas.microsoft.com/office/drawing/2014/main" id="{236DB726-CC77-40BF-B414-A820E393D6E5}"/>
                </a:ext>
              </a:extLst>
            </p:cNvPr>
            <p:cNvGrpSpPr>
              <a:grpSpLocks/>
            </p:cNvGrpSpPr>
            <p:nvPr/>
          </p:nvGrpSpPr>
          <p:grpSpPr bwMode="auto">
            <a:xfrm>
              <a:off x="2592" y="1152"/>
              <a:ext cx="1248" cy="1091"/>
              <a:chOff x="2592" y="1152"/>
              <a:chExt cx="1248" cy="1091"/>
            </a:xfrm>
          </p:grpSpPr>
          <p:grpSp>
            <p:nvGrpSpPr>
              <p:cNvPr id="115" name="Group 21">
                <a:extLst>
                  <a:ext uri="{FF2B5EF4-FFF2-40B4-BE49-F238E27FC236}">
                    <a16:creationId xmlns:a16="http://schemas.microsoft.com/office/drawing/2014/main" id="{0C73CA80-CC54-4CC5-A04E-EE8A93CFED12}"/>
                  </a:ext>
                </a:extLst>
              </p:cNvPr>
              <p:cNvGrpSpPr>
                <a:grpSpLocks/>
              </p:cNvGrpSpPr>
              <p:nvPr/>
            </p:nvGrpSpPr>
            <p:grpSpPr bwMode="auto">
              <a:xfrm>
                <a:off x="2592" y="1152"/>
                <a:ext cx="1248" cy="1091"/>
                <a:chOff x="2592" y="1152"/>
                <a:chExt cx="1248" cy="1091"/>
              </a:xfrm>
            </p:grpSpPr>
            <p:grpSp>
              <p:nvGrpSpPr>
                <p:cNvPr id="117" name="Group 22">
                  <a:extLst>
                    <a:ext uri="{FF2B5EF4-FFF2-40B4-BE49-F238E27FC236}">
                      <a16:creationId xmlns:a16="http://schemas.microsoft.com/office/drawing/2014/main" id="{7D116692-7DE8-42A4-A1DF-C9DA92C796EB}"/>
                    </a:ext>
                  </a:extLst>
                </p:cNvPr>
                <p:cNvGrpSpPr>
                  <a:grpSpLocks/>
                </p:cNvGrpSpPr>
                <p:nvPr/>
              </p:nvGrpSpPr>
              <p:grpSpPr bwMode="auto">
                <a:xfrm>
                  <a:off x="2592" y="1152"/>
                  <a:ext cx="263" cy="818"/>
                  <a:chOff x="2592" y="1287"/>
                  <a:chExt cx="263" cy="818"/>
                </a:xfrm>
              </p:grpSpPr>
              <p:sp>
                <p:nvSpPr>
                  <p:cNvPr id="125" name="Freeform 23">
                    <a:extLst>
                      <a:ext uri="{FF2B5EF4-FFF2-40B4-BE49-F238E27FC236}">
                        <a16:creationId xmlns:a16="http://schemas.microsoft.com/office/drawing/2014/main" id="{94741982-7D99-47B8-AAFC-AF09E7464CEC}"/>
                      </a:ext>
                    </a:extLst>
                  </p:cNvPr>
                  <p:cNvSpPr>
                    <a:spLocks/>
                  </p:cNvSpPr>
                  <p:nvPr/>
                </p:nvSpPr>
                <p:spPr bwMode="auto">
                  <a:xfrm>
                    <a:off x="2592"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Text Box 24">
                    <a:extLst>
                      <a:ext uri="{FF2B5EF4-FFF2-40B4-BE49-F238E27FC236}">
                        <a16:creationId xmlns:a16="http://schemas.microsoft.com/office/drawing/2014/main" id="{7F9B884E-D5C5-4AA4-BFA3-D290ADF01A1F}"/>
                      </a:ext>
                    </a:extLst>
                  </p:cNvPr>
                  <p:cNvSpPr txBox="1">
                    <a:spLocks noChangeArrowheads="1"/>
                  </p:cNvSpPr>
                  <p:nvPr/>
                </p:nvSpPr>
                <p:spPr bwMode="auto">
                  <a:xfrm>
                    <a:off x="2620" y="132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27" name="Line 25">
                    <a:extLst>
                      <a:ext uri="{FF2B5EF4-FFF2-40B4-BE49-F238E27FC236}">
                        <a16:creationId xmlns:a16="http://schemas.microsoft.com/office/drawing/2014/main" id="{DA0AF152-B1C4-4520-8386-76E8571E24BB}"/>
                      </a:ext>
                    </a:extLst>
                  </p:cNvPr>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26">
                    <a:extLst>
                      <a:ext uri="{FF2B5EF4-FFF2-40B4-BE49-F238E27FC236}">
                        <a16:creationId xmlns:a16="http://schemas.microsoft.com/office/drawing/2014/main" id="{DF729449-7A8D-429F-A3B3-7A8D53761E63}"/>
                      </a:ext>
                    </a:extLst>
                  </p:cNvPr>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7">
                    <a:extLst>
                      <a:ext uri="{FF2B5EF4-FFF2-40B4-BE49-F238E27FC236}">
                        <a16:creationId xmlns:a16="http://schemas.microsoft.com/office/drawing/2014/main" id="{2603949B-EBF3-468D-A4AE-9D15152889EE}"/>
                      </a:ext>
                    </a:extLst>
                  </p:cNvPr>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 name="Group 28">
                  <a:extLst>
                    <a:ext uri="{FF2B5EF4-FFF2-40B4-BE49-F238E27FC236}">
                      <a16:creationId xmlns:a16="http://schemas.microsoft.com/office/drawing/2014/main" id="{6F776110-77FC-41B2-B1BD-0A1F3CA919C0}"/>
                    </a:ext>
                  </a:extLst>
                </p:cNvPr>
                <p:cNvGrpSpPr>
                  <a:grpSpLocks/>
                </p:cNvGrpSpPr>
                <p:nvPr/>
              </p:nvGrpSpPr>
              <p:grpSpPr bwMode="auto">
                <a:xfrm>
                  <a:off x="3577" y="1152"/>
                  <a:ext cx="263" cy="818"/>
                  <a:chOff x="3577" y="1287"/>
                  <a:chExt cx="263" cy="818"/>
                </a:xfrm>
              </p:grpSpPr>
              <p:sp>
                <p:nvSpPr>
                  <p:cNvPr id="120" name="Freeform 29">
                    <a:extLst>
                      <a:ext uri="{FF2B5EF4-FFF2-40B4-BE49-F238E27FC236}">
                        <a16:creationId xmlns:a16="http://schemas.microsoft.com/office/drawing/2014/main" id="{2CF24E1F-F57C-4D7C-972F-F1820A69DEF9}"/>
                      </a:ext>
                    </a:extLst>
                  </p:cNvPr>
                  <p:cNvSpPr>
                    <a:spLocks/>
                  </p:cNvSpPr>
                  <p:nvPr/>
                </p:nvSpPr>
                <p:spPr bwMode="auto">
                  <a:xfrm>
                    <a:off x="3577"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Text Box 30">
                    <a:extLst>
                      <a:ext uri="{FF2B5EF4-FFF2-40B4-BE49-F238E27FC236}">
                        <a16:creationId xmlns:a16="http://schemas.microsoft.com/office/drawing/2014/main" id="{A1624AFA-6063-405F-8207-670ADEC0B106}"/>
                      </a:ext>
                    </a:extLst>
                  </p:cNvPr>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22" name="Line 31">
                    <a:extLst>
                      <a:ext uri="{FF2B5EF4-FFF2-40B4-BE49-F238E27FC236}">
                        <a16:creationId xmlns:a16="http://schemas.microsoft.com/office/drawing/2014/main" id="{0EB34525-A6D4-473C-AD00-AF9CDEE9E694}"/>
                      </a:ext>
                    </a:extLst>
                  </p:cNvPr>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32">
                    <a:extLst>
                      <a:ext uri="{FF2B5EF4-FFF2-40B4-BE49-F238E27FC236}">
                        <a16:creationId xmlns:a16="http://schemas.microsoft.com/office/drawing/2014/main" id="{6925EAF9-AE2B-4C55-B996-F899FE1F58CA}"/>
                      </a:ext>
                    </a:extLst>
                  </p:cNvPr>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33">
                    <a:extLst>
                      <a:ext uri="{FF2B5EF4-FFF2-40B4-BE49-F238E27FC236}">
                        <a16:creationId xmlns:a16="http://schemas.microsoft.com/office/drawing/2014/main" id="{D174E537-C6E6-45B4-9CC8-A55E4C19C11E}"/>
                      </a:ext>
                    </a:extLst>
                  </p:cNvPr>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 name="Text Box 34">
                  <a:extLst>
                    <a:ext uri="{FF2B5EF4-FFF2-40B4-BE49-F238E27FC236}">
                      <a16:creationId xmlns:a16="http://schemas.microsoft.com/office/drawing/2014/main" id="{D70D2ADE-DD8C-437B-973A-2C8118B03CCB}"/>
                    </a:ext>
                  </a:extLst>
                </p:cNvPr>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a:t>
                  </a:r>
                  <a:r>
                    <a:rPr lang="en-US" altLang="zh-CN" sz="1800">
                      <a:latin typeface="Times New Roman" panose="02020603050405020304" pitchFamily="18" charset="0"/>
                      <a:ea typeface="宋体" panose="02010600030101010101" pitchFamily="2" charset="-122"/>
                    </a:rPr>
                    <a:t>+c*d</a:t>
                  </a:r>
                </a:p>
              </p:txBody>
            </p:sp>
          </p:grpSp>
          <p:sp>
            <p:nvSpPr>
              <p:cNvPr id="116" name="Text Box 35">
                <a:extLst>
                  <a:ext uri="{FF2B5EF4-FFF2-40B4-BE49-F238E27FC236}">
                    <a16:creationId xmlns:a16="http://schemas.microsoft.com/office/drawing/2014/main" id="{D7A1617C-A3E1-472D-8EE9-CC865322AD7C}"/>
                  </a:ext>
                </a:extLst>
              </p:cNvPr>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t1=a/b</a:t>
                </a:r>
              </a:p>
            </p:txBody>
          </p:sp>
        </p:grpSp>
        <p:sp>
          <p:nvSpPr>
            <p:cNvPr id="114" name="Text Box 36">
              <a:extLst>
                <a:ext uri="{FF2B5EF4-FFF2-40B4-BE49-F238E27FC236}">
                  <a16:creationId xmlns:a16="http://schemas.microsoft.com/office/drawing/2014/main" id="{F984BAC0-65BA-432F-9FE3-2C7C10631549}"/>
                </a:ext>
              </a:extLst>
            </p:cNvPr>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(b)</a:t>
              </a:r>
            </a:p>
          </p:txBody>
        </p:sp>
      </p:grpSp>
      <p:grpSp>
        <p:nvGrpSpPr>
          <p:cNvPr id="130" name="Group 37">
            <a:extLst>
              <a:ext uri="{FF2B5EF4-FFF2-40B4-BE49-F238E27FC236}">
                <a16:creationId xmlns:a16="http://schemas.microsoft.com/office/drawing/2014/main" id="{184A3A40-B480-4AAB-90D0-24E402C2FC1E}"/>
              </a:ext>
            </a:extLst>
          </p:cNvPr>
          <p:cNvGrpSpPr>
            <a:grpSpLocks/>
          </p:cNvGrpSpPr>
          <p:nvPr/>
        </p:nvGrpSpPr>
        <p:grpSpPr bwMode="auto">
          <a:xfrm>
            <a:off x="6986915" y="1052736"/>
            <a:ext cx="2011362" cy="2185988"/>
            <a:chOff x="4378" y="1152"/>
            <a:chExt cx="950" cy="1377"/>
          </a:xfrm>
        </p:grpSpPr>
        <p:grpSp>
          <p:nvGrpSpPr>
            <p:cNvPr id="131" name="Group 38">
              <a:extLst>
                <a:ext uri="{FF2B5EF4-FFF2-40B4-BE49-F238E27FC236}">
                  <a16:creationId xmlns:a16="http://schemas.microsoft.com/office/drawing/2014/main" id="{0278793D-B655-43BE-A1CA-46DC79B63FA9}"/>
                </a:ext>
              </a:extLst>
            </p:cNvPr>
            <p:cNvGrpSpPr>
              <a:grpSpLocks/>
            </p:cNvGrpSpPr>
            <p:nvPr/>
          </p:nvGrpSpPr>
          <p:grpSpPr bwMode="auto">
            <a:xfrm>
              <a:off x="4378" y="1152"/>
              <a:ext cx="950" cy="1091"/>
              <a:chOff x="4378" y="1152"/>
              <a:chExt cx="950" cy="1091"/>
            </a:xfrm>
          </p:grpSpPr>
          <p:grpSp>
            <p:nvGrpSpPr>
              <p:cNvPr id="133" name="Group 39">
                <a:extLst>
                  <a:ext uri="{FF2B5EF4-FFF2-40B4-BE49-F238E27FC236}">
                    <a16:creationId xmlns:a16="http://schemas.microsoft.com/office/drawing/2014/main" id="{A2D208B7-4E33-4B76-B82E-5C274ECA0B0A}"/>
                  </a:ext>
                </a:extLst>
              </p:cNvPr>
              <p:cNvGrpSpPr>
                <a:grpSpLocks/>
              </p:cNvGrpSpPr>
              <p:nvPr/>
            </p:nvGrpSpPr>
            <p:grpSpPr bwMode="auto">
              <a:xfrm>
                <a:off x="4378" y="1152"/>
                <a:ext cx="950" cy="1091"/>
                <a:chOff x="4378" y="1152"/>
                <a:chExt cx="950" cy="1091"/>
              </a:xfrm>
            </p:grpSpPr>
            <p:grpSp>
              <p:nvGrpSpPr>
                <p:cNvPr id="135" name="Group 40">
                  <a:extLst>
                    <a:ext uri="{FF2B5EF4-FFF2-40B4-BE49-F238E27FC236}">
                      <a16:creationId xmlns:a16="http://schemas.microsoft.com/office/drawing/2014/main" id="{756AEC48-23A1-4508-8B40-9923FC3F2D66}"/>
                    </a:ext>
                  </a:extLst>
                </p:cNvPr>
                <p:cNvGrpSpPr>
                  <a:grpSpLocks/>
                </p:cNvGrpSpPr>
                <p:nvPr/>
              </p:nvGrpSpPr>
              <p:grpSpPr bwMode="auto">
                <a:xfrm>
                  <a:off x="4378" y="1152"/>
                  <a:ext cx="263" cy="818"/>
                  <a:chOff x="4378" y="1287"/>
                  <a:chExt cx="263" cy="818"/>
                </a:xfrm>
              </p:grpSpPr>
              <p:sp>
                <p:nvSpPr>
                  <p:cNvPr id="143" name="Freeform 41">
                    <a:extLst>
                      <a:ext uri="{FF2B5EF4-FFF2-40B4-BE49-F238E27FC236}">
                        <a16:creationId xmlns:a16="http://schemas.microsoft.com/office/drawing/2014/main" id="{DE2EC911-DFBA-489F-87D2-F6A5460BB269}"/>
                      </a:ext>
                    </a:extLst>
                  </p:cNvPr>
                  <p:cNvSpPr>
                    <a:spLocks/>
                  </p:cNvSpPr>
                  <p:nvPr/>
                </p:nvSpPr>
                <p:spPr bwMode="auto">
                  <a:xfrm>
                    <a:off x="4378"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Text Box 42">
                    <a:extLst>
                      <a:ext uri="{FF2B5EF4-FFF2-40B4-BE49-F238E27FC236}">
                        <a16:creationId xmlns:a16="http://schemas.microsoft.com/office/drawing/2014/main" id="{1D230E6D-2DA5-4804-9CC4-6991ECB8BBC5}"/>
                      </a:ext>
                    </a:extLst>
                  </p:cNvPr>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d</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45" name="Line 43">
                    <a:extLst>
                      <a:ext uri="{FF2B5EF4-FFF2-40B4-BE49-F238E27FC236}">
                        <a16:creationId xmlns:a16="http://schemas.microsoft.com/office/drawing/2014/main" id="{D2ABACEF-7730-4CFE-9E1A-1822F36E9936}"/>
                      </a:ext>
                    </a:extLst>
                  </p:cNvPr>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44">
                    <a:extLst>
                      <a:ext uri="{FF2B5EF4-FFF2-40B4-BE49-F238E27FC236}">
                        <a16:creationId xmlns:a16="http://schemas.microsoft.com/office/drawing/2014/main" id="{695D63AD-2F96-484D-963D-36647F07A3EF}"/>
                      </a:ext>
                    </a:extLst>
                  </p:cNvPr>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45">
                    <a:extLst>
                      <a:ext uri="{FF2B5EF4-FFF2-40B4-BE49-F238E27FC236}">
                        <a16:creationId xmlns:a16="http://schemas.microsoft.com/office/drawing/2014/main" id="{F63D76FE-731A-4C79-89E1-6F9E7795C9B0}"/>
                      </a:ext>
                    </a:extLst>
                  </p:cNvPr>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6" name="Group 46">
                  <a:extLst>
                    <a:ext uri="{FF2B5EF4-FFF2-40B4-BE49-F238E27FC236}">
                      <a16:creationId xmlns:a16="http://schemas.microsoft.com/office/drawing/2014/main" id="{6CB2C8AD-8837-4643-8CCC-60BBDF0E2118}"/>
                    </a:ext>
                  </a:extLst>
                </p:cNvPr>
                <p:cNvGrpSpPr>
                  <a:grpSpLocks/>
                </p:cNvGrpSpPr>
                <p:nvPr/>
              </p:nvGrpSpPr>
              <p:grpSpPr bwMode="auto">
                <a:xfrm>
                  <a:off x="5065" y="1152"/>
                  <a:ext cx="263" cy="818"/>
                  <a:chOff x="5065" y="1287"/>
                  <a:chExt cx="263" cy="818"/>
                </a:xfrm>
              </p:grpSpPr>
              <p:sp>
                <p:nvSpPr>
                  <p:cNvPr id="138" name="Freeform 47">
                    <a:extLst>
                      <a:ext uri="{FF2B5EF4-FFF2-40B4-BE49-F238E27FC236}">
                        <a16:creationId xmlns:a16="http://schemas.microsoft.com/office/drawing/2014/main" id="{7346CADA-3415-4F1A-BA52-85D1B73F7C14}"/>
                      </a:ext>
                    </a:extLst>
                  </p:cNvPr>
                  <p:cNvSpPr>
                    <a:spLocks/>
                  </p:cNvSpPr>
                  <p:nvPr/>
                </p:nvSpPr>
                <p:spPr bwMode="auto">
                  <a:xfrm>
                    <a:off x="5065"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 name="Text Box 48">
                    <a:extLst>
                      <a:ext uri="{FF2B5EF4-FFF2-40B4-BE49-F238E27FC236}">
                        <a16:creationId xmlns:a16="http://schemas.microsoft.com/office/drawing/2014/main" id="{253A2DB9-0B9B-4917-8BCE-44153096563C}"/>
                      </a:ext>
                    </a:extLst>
                  </p:cNvPr>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40" name="Line 49">
                    <a:extLst>
                      <a:ext uri="{FF2B5EF4-FFF2-40B4-BE49-F238E27FC236}">
                        <a16:creationId xmlns:a16="http://schemas.microsoft.com/office/drawing/2014/main" id="{77AD47CB-8C72-434D-8B14-CE8A6D1D9578}"/>
                      </a:ext>
                    </a:extLst>
                  </p:cNvPr>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50">
                    <a:extLst>
                      <a:ext uri="{FF2B5EF4-FFF2-40B4-BE49-F238E27FC236}">
                        <a16:creationId xmlns:a16="http://schemas.microsoft.com/office/drawing/2014/main" id="{407E361A-0456-4C78-9FB0-6BD3D451AB42}"/>
                      </a:ext>
                    </a:extLst>
                  </p:cNvPr>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51">
                    <a:extLst>
                      <a:ext uri="{FF2B5EF4-FFF2-40B4-BE49-F238E27FC236}">
                        <a16:creationId xmlns:a16="http://schemas.microsoft.com/office/drawing/2014/main" id="{3AF06F4F-35FD-4374-BA24-FAAB13E099E7}"/>
                      </a:ext>
                    </a:extLst>
                  </p:cNvPr>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 name="Text Box 52">
                  <a:extLst>
                    <a:ext uri="{FF2B5EF4-FFF2-40B4-BE49-F238E27FC236}">
                      <a16:creationId xmlns:a16="http://schemas.microsoft.com/office/drawing/2014/main" id="{6475E641-1704-4AEB-BCE4-34BB667C9285}"/>
                    </a:ext>
                  </a:extLst>
                </p:cNvPr>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grpSp>
          <p:sp>
            <p:nvSpPr>
              <p:cNvPr id="134" name="Text Box 53">
                <a:extLst>
                  <a:ext uri="{FF2B5EF4-FFF2-40B4-BE49-F238E27FC236}">
                    <a16:creationId xmlns:a16="http://schemas.microsoft.com/office/drawing/2014/main" id="{B0204088-B36D-434E-9FB4-80BF17E04DBB}"/>
                  </a:ext>
                </a:extLst>
              </p:cNvPr>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grpSp>
        <p:sp>
          <p:nvSpPr>
            <p:cNvPr id="132" name="Text Box 54">
              <a:extLst>
                <a:ext uri="{FF2B5EF4-FFF2-40B4-BE49-F238E27FC236}">
                  <a16:creationId xmlns:a16="http://schemas.microsoft.com/office/drawing/2014/main" id="{7087933E-D3FE-49DD-B8C8-0D5C717C9614}"/>
                </a:ext>
              </a:extLst>
            </p:cNvPr>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p:txBody>
        </p:sp>
      </p:grpSp>
      <p:grpSp>
        <p:nvGrpSpPr>
          <p:cNvPr id="148" name="Group 55">
            <a:extLst>
              <a:ext uri="{FF2B5EF4-FFF2-40B4-BE49-F238E27FC236}">
                <a16:creationId xmlns:a16="http://schemas.microsoft.com/office/drawing/2014/main" id="{95556FE1-F534-444D-BDB6-797A38100336}"/>
              </a:ext>
            </a:extLst>
          </p:cNvPr>
          <p:cNvGrpSpPr>
            <a:grpSpLocks/>
          </p:cNvGrpSpPr>
          <p:nvPr/>
        </p:nvGrpSpPr>
        <p:grpSpPr bwMode="auto">
          <a:xfrm>
            <a:off x="3571429" y="3356992"/>
            <a:ext cx="2435225" cy="2185987"/>
            <a:chOff x="2690" y="2655"/>
            <a:chExt cx="1150" cy="1377"/>
          </a:xfrm>
        </p:grpSpPr>
        <p:grpSp>
          <p:nvGrpSpPr>
            <p:cNvPr id="149" name="Group 56">
              <a:extLst>
                <a:ext uri="{FF2B5EF4-FFF2-40B4-BE49-F238E27FC236}">
                  <a16:creationId xmlns:a16="http://schemas.microsoft.com/office/drawing/2014/main" id="{75BD2FE2-28B9-4015-8E57-937D66981309}"/>
                </a:ext>
              </a:extLst>
            </p:cNvPr>
            <p:cNvGrpSpPr>
              <a:grpSpLocks/>
            </p:cNvGrpSpPr>
            <p:nvPr/>
          </p:nvGrpSpPr>
          <p:grpSpPr bwMode="auto">
            <a:xfrm>
              <a:off x="2690" y="2655"/>
              <a:ext cx="1150" cy="1091"/>
              <a:chOff x="2690" y="2655"/>
              <a:chExt cx="1150" cy="1091"/>
            </a:xfrm>
          </p:grpSpPr>
          <p:grpSp>
            <p:nvGrpSpPr>
              <p:cNvPr id="151" name="Group 57">
                <a:extLst>
                  <a:ext uri="{FF2B5EF4-FFF2-40B4-BE49-F238E27FC236}">
                    <a16:creationId xmlns:a16="http://schemas.microsoft.com/office/drawing/2014/main" id="{96E927B3-CC02-43A1-AEA9-7CAA51E51C70}"/>
                  </a:ext>
                </a:extLst>
              </p:cNvPr>
              <p:cNvGrpSpPr>
                <a:grpSpLocks/>
              </p:cNvGrpSpPr>
              <p:nvPr/>
            </p:nvGrpSpPr>
            <p:grpSpPr bwMode="auto">
              <a:xfrm>
                <a:off x="2690" y="2655"/>
                <a:ext cx="263" cy="818"/>
                <a:chOff x="2690" y="2655"/>
                <a:chExt cx="263" cy="818"/>
              </a:xfrm>
            </p:grpSpPr>
            <p:sp>
              <p:nvSpPr>
                <p:cNvPr id="160" name="Freeform 58">
                  <a:extLst>
                    <a:ext uri="{FF2B5EF4-FFF2-40B4-BE49-F238E27FC236}">
                      <a16:creationId xmlns:a16="http://schemas.microsoft.com/office/drawing/2014/main" id="{3F91EF67-F7ED-4A0A-AA9F-278FCD4FEBBE}"/>
                    </a:ext>
                  </a:extLst>
                </p:cNvPr>
                <p:cNvSpPr>
                  <a:spLocks/>
                </p:cNvSpPr>
                <p:nvPr/>
              </p:nvSpPr>
              <p:spPr bwMode="auto">
                <a:xfrm>
                  <a:off x="2690"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 name="Text Box 59">
                  <a:extLst>
                    <a:ext uri="{FF2B5EF4-FFF2-40B4-BE49-F238E27FC236}">
                      <a16:creationId xmlns:a16="http://schemas.microsoft.com/office/drawing/2014/main" id="{CB7C1D37-D96A-43C1-B550-41D535D467C0}"/>
                    </a:ext>
                  </a:extLst>
                </p:cNvPr>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t3</a:t>
                  </a:r>
                </a:p>
              </p:txBody>
            </p:sp>
            <p:sp>
              <p:nvSpPr>
                <p:cNvPr id="162" name="Line 60">
                  <a:extLst>
                    <a:ext uri="{FF2B5EF4-FFF2-40B4-BE49-F238E27FC236}">
                      <a16:creationId xmlns:a16="http://schemas.microsoft.com/office/drawing/2014/main" id="{3AEEB6DF-8715-4CC6-8A72-4A2F73CE3579}"/>
                    </a:ext>
                  </a:extLst>
                </p:cNvPr>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61">
                  <a:extLst>
                    <a:ext uri="{FF2B5EF4-FFF2-40B4-BE49-F238E27FC236}">
                      <a16:creationId xmlns:a16="http://schemas.microsoft.com/office/drawing/2014/main" id="{F3B8993E-87F5-4C5D-98CA-D10F182E14D8}"/>
                    </a:ext>
                  </a:extLst>
                </p:cNvPr>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62">
                  <a:extLst>
                    <a:ext uri="{FF2B5EF4-FFF2-40B4-BE49-F238E27FC236}">
                      <a16:creationId xmlns:a16="http://schemas.microsoft.com/office/drawing/2014/main" id="{9E34133F-2516-4E79-A1E8-EEE4087B1245}"/>
                    </a:ext>
                  </a:extLst>
                </p:cNvPr>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2" name="Group 63">
                <a:extLst>
                  <a:ext uri="{FF2B5EF4-FFF2-40B4-BE49-F238E27FC236}">
                    <a16:creationId xmlns:a16="http://schemas.microsoft.com/office/drawing/2014/main" id="{F39419F4-2247-4B29-BB7B-81DBC3AB8186}"/>
                  </a:ext>
                </a:extLst>
              </p:cNvPr>
              <p:cNvGrpSpPr>
                <a:grpSpLocks/>
              </p:cNvGrpSpPr>
              <p:nvPr/>
            </p:nvGrpSpPr>
            <p:grpSpPr bwMode="auto">
              <a:xfrm>
                <a:off x="3577" y="2655"/>
                <a:ext cx="263" cy="818"/>
                <a:chOff x="3577" y="2655"/>
                <a:chExt cx="263" cy="818"/>
              </a:xfrm>
            </p:grpSpPr>
            <p:sp>
              <p:nvSpPr>
                <p:cNvPr id="155" name="Freeform 64">
                  <a:extLst>
                    <a:ext uri="{FF2B5EF4-FFF2-40B4-BE49-F238E27FC236}">
                      <a16:creationId xmlns:a16="http://schemas.microsoft.com/office/drawing/2014/main" id="{80DE24A3-32FB-427F-BBA4-B0F1EE3D2868}"/>
                    </a:ext>
                  </a:extLst>
                </p:cNvPr>
                <p:cNvSpPr>
                  <a:spLocks/>
                </p:cNvSpPr>
                <p:nvPr/>
              </p:nvSpPr>
              <p:spPr bwMode="auto">
                <a:xfrm>
                  <a:off x="3577"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Text Box 65">
                  <a:extLst>
                    <a:ext uri="{FF2B5EF4-FFF2-40B4-BE49-F238E27FC236}">
                      <a16:creationId xmlns:a16="http://schemas.microsoft.com/office/drawing/2014/main" id="{F3DE5F19-DCEF-4D6E-9D50-30FDA6FA4D62}"/>
                    </a:ext>
                  </a:extLst>
                </p:cNvPr>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p:txBody>
            </p:sp>
            <p:sp>
              <p:nvSpPr>
                <p:cNvPr id="157" name="Line 66">
                  <a:extLst>
                    <a:ext uri="{FF2B5EF4-FFF2-40B4-BE49-F238E27FC236}">
                      <a16:creationId xmlns:a16="http://schemas.microsoft.com/office/drawing/2014/main" id="{3BC4F06D-B71C-4B24-9168-12122F27842B}"/>
                    </a:ext>
                  </a:extLst>
                </p:cNvPr>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67">
                  <a:extLst>
                    <a:ext uri="{FF2B5EF4-FFF2-40B4-BE49-F238E27FC236}">
                      <a16:creationId xmlns:a16="http://schemas.microsoft.com/office/drawing/2014/main" id="{3F0B4B41-75D9-482F-8F26-2AF768617960}"/>
                    </a:ext>
                  </a:extLst>
                </p:cNvPr>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68">
                  <a:extLst>
                    <a:ext uri="{FF2B5EF4-FFF2-40B4-BE49-F238E27FC236}">
                      <a16:creationId xmlns:a16="http://schemas.microsoft.com/office/drawing/2014/main" id="{5F0849FC-4DF9-4724-8947-9AD6AABF1A95}"/>
                    </a:ext>
                  </a:extLst>
                </p:cNvPr>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 name="Text Box 69">
                <a:extLst>
                  <a:ext uri="{FF2B5EF4-FFF2-40B4-BE49-F238E27FC236}">
                    <a16:creationId xmlns:a16="http://schemas.microsoft.com/office/drawing/2014/main" id="{4F896C55-3237-43B0-B8BE-71511D5C635E}"/>
                  </a:ext>
                </a:extLst>
              </p:cNvPr>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sp>
            <p:nvSpPr>
              <p:cNvPr id="154" name="Text Box 70">
                <a:extLst>
                  <a:ext uri="{FF2B5EF4-FFF2-40B4-BE49-F238E27FC236}">
                    <a16:creationId xmlns:a16="http://schemas.microsoft.com/office/drawing/2014/main" id="{DE8093B5-1682-4755-8206-B1E2FE0FC4DA}"/>
                  </a:ext>
                </a:extLst>
              </p:cNvPr>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t3=t1+t2</a:t>
                </a:r>
              </a:p>
            </p:txBody>
          </p:sp>
        </p:grpSp>
        <p:sp>
          <p:nvSpPr>
            <p:cNvPr id="150" name="Text Box 71">
              <a:extLst>
                <a:ext uri="{FF2B5EF4-FFF2-40B4-BE49-F238E27FC236}">
                  <a16:creationId xmlns:a16="http://schemas.microsoft.com/office/drawing/2014/main" id="{1F712E04-B528-4787-AB70-775709C2AAFC}"/>
                </a:ext>
              </a:extLst>
            </p:cNvPr>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(e)</a:t>
              </a:r>
            </a:p>
          </p:txBody>
        </p:sp>
      </p:grpSp>
      <p:grpSp>
        <p:nvGrpSpPr>
          <p:cNvPr id="165" name="Group 72">
            <a:extLst>
              <a:ext uri="{FF2B5EF4-FFF2-40B4-BE49-F238E27FC236}">
                <a16:creationId xmlns:a16="http://schemas.microsoft.com/office/drawing/2014/main" id="{6779A8C7-C705-4BC7-BC37-45A9E967A0F6}"/>
              </a:ext>
            </a:extLst>
          </p:cNvPr>
          <p:cNvGrpSpPr>
            <a:grpSpLocks/>
          </p:cNvGrpSpPr>
          <p:nvPr/>
        </p:nvGrpSpPr>
        <p:grpSpPr bwMode="auto">
          <a:xfrm>
            <a:off x="166241" y="3356992"/>
            <a:ext cx="2146300" cy="2185987"/>
            <a:chOff x="1002" y="2655"/>
            <a:chExt cx="1014" cy="1377"/>
          </a:xfrm>
        </p:grpSpPr>
        <p:grpSp>
          <p:nvGrpSpPr>
            <p:cNvPr id="166" name="Group 73">
              <a:extLst>
                <a:ext uri="{FF2B5EF4-FFF2-40B4-BE49-F238E27FC236}">
                  <a16:creationId xmlns:a16="http://schemas.microsoft.com/office/drawing/2014/main" id="{C779E8D5-7C14-49D7-B168-4D817102DCB2}"/>
                </a:ext>
              </a:extLst>
            </p:cNvPr>
            <p:cNvGrpSpPr>
              <a:grpSpLocks/>
            </p:cNvGrpSpPr>
            <p:nvPr/>
          </p:nvGrpSpPr>
          <p:grpSpPr bwMode="auto">
            <a:xfrm>
              <a:off x="1002" y="2655"/>
              <a:ext cx="1014" cy="1091"/>
              <a:chOff x="1002" y="2655"/>
              <a:chExt cx="1014" cy="1091"/>
            </a:xfrm>
          </p:grpSpPr>
          <p:grpSp>
            <p:nvGrpSpPr>
              <p:cNvPr id="168" name="Group 74">
                <a:extLst>
                  <a:ext uri="{FF2B5EF4-FFF2-40B4-BE49-F238E27FC236}">
                    <a16:creationId xmlns:a16="http://schemas.microsoft.com/office/drawing/2014/main" id="{B8D37701-DCDF-4981-A30A-22A29D0CA588}"/>
                  </a:ext>
                </a:extLst>
              </p:cNvPr>
              <p:cNvGrpSpPr>
                <a:grpSpLocks/>
              </p:cNvGrpSpPr>
              <p:nvPr/>
            </p:nvGrpSpPr>
            <p:grpSpPr bwMode="auto">
              <a:xfrm>
                <a:off x="1002" y="2655"/>
                <a:ext cx="1014" cy="1091"/>
                <a:chOff x="1002" y="2655"/>
                <a:chExt cx="1014" cy="1091"/>
              </a:xfrm>
            </p:grpSpPr>
            <p:grpSp>
              <p:nvGrpSpPr>
                <p:cNvPr id="170" name="Group 75">
                  <a:extLst>
                    <a:ext uri="{FF2B5EF4-FFF2-40B4-BE49-F238E27FC236}">
                      <a16:creationId xmlns:a16="http://schemas.microsoft.com/office/drawing/2014/main" id="{3467485A-AAC0-4888-AA13-3F7A971E0445}"/>
                    </a:ext>
                  </a:extLst>
                </p:cNvPr>
                <p:cNvGrpSpPr>
                  <a:grpSpLocks/>
                </p:cNvGrpSpPr>
                <p:nvPr/>
              </p:nvGrpSpPr>
              <p:grpSpPr bwMode="auto">
                <a:xfrm>
                  <a:off x="1002" y="2655"/>
                  <a:ext cx="263" cy="818"/>
                  <a:chOff x="1002" y="2655"/>
                  <a:chExt cx="263" cy="818"/>
                </a:xfrm>
              </p:grpSpPr>
              <p:sp>
                <p:nvSpPr>
                  <p:cNvPr id="178" name="Freeform 76">
                    <a:extLst>
                      <a:ext uri="{FF2B5EF4-FFF2-40B4-BE49-F238E27FC236}">
                        <a16:creationId xmlns:a16="http://schemas.microsoft.com/office/drawing/2014/main" id="{862B6F2B-C05B-4E87-980B-5591118C310A}"/>
                      </a:ext>
                    </a:extLst>
                  </p:cNvPr>
                  <p:cNvSpPr>
                    <a:spLocks/>
                  </p:cNvSpPr>
                  <p:nvPr/>
                </p:nvSpPr>
                <p:spPr bwMode="auto">
                  <a:xfrm>
                    <a:off x="1002"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Text Box 77">
                    <a:extLst>
                      <a:ext uri="{FF2B5EF4-FFF2-40B4-BE49-F238E27FC236}">
                        <a16:creationId xmlns:a16="http://schemas.microsoft.com/office/drawing/2014/main" id="{3A0C06BC-89CF-479B-9638-0857F88E5D8E}"/>
                      </a:ext>
                    </a:extLst>
                  </p:cNvPr>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t2</a:t>
                    </a: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80" name="Line 78">
                    <a:extLst>
                      <a:ext uri="{FF2B5EF4-FFF2-40B4-BE49-F238E27FC236}">
                        <a16:creationId xmlns:a16="http://schemas.microsoft.com/office/drawing/2014/main" id="{44707C25-8AC0-4E99-BA24-3A5EBEFAAA72}"/>
                      </a:ext>
                    </a:extLst>
                  </p:cNvPr>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79">
                    <a:extLst>
                      <a:ext uri="{FF2B5EF4-FFF2-40B4-BE49-F238E27FC236}">
                        <a16:creationId xmlns:a16="http://schemas.microsoft.com/office/drawing/2014/main" id="{080A32D8-80B1-41FD-8C20-ADAFA0F26CD8}"/>
                      </a:ext>
                    </a:extLst>
                  </p:cNvPr>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80">
                    <a:extLst>
                      <a:ext uri="{FF2B5EF4-FFF2-40B4-BE49-F238E27FC236}">
                        <a16:creationId xmlns:a16="http://schemas.microsoft.com/office/drawing/2014/main" id="{BBA2D208-50DE-4CFF-B286-1182633AC980}"/>
                      </a:ext>
                    </a:extLst>
                  </p:cNvPr>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1" name="Group 81">
                  <a:extLst>
                    <a:ext uri="{FF2B5EF4-FFF2-40B4-BE49-F238E27FC236}">
                      <a16:creationId xmlns:a16="http://schemas.microsoft.com/office/drawing/2014/main" id="{B67380EF-5311-43EC-81CA-8D69304A1A18}"/>
                    </a:ext>
                  </a:extLst>
                </p:cNvPr>
                <p:cNvGrpSpPr>
                  <a:grpSpLocks/>
                </p:cNvGrpSpPr>
                <p:nvPr/>
              </p:nvGrpSpPr>
              <p:grpSpPr bwMode="auto">
                <a:xfrm>
                  <a:off x="1753" y="2655"/>
                  <a:ext cx="263" cy="818"/>
                  <a:chOff x="1753" y="2655"/>
                  <a:chExt cx="263" cy="818"/>
                </a:xfrm>
              </p:grpSpPr>
              <p:sp>
                <p:nvSpPr>
                  <p:cNvPr id="173" name="Freeform 82">
                    <a:extLst>
                      <a:ext uri="{FF2B5EF4-FFF2-40B4-BE49-F238E27FC236}">
                        <a16:creationId xmlns:a16="http://schemas.microsoft.com/office/drawing/2014/main" id="{D4D74C96-481E-4933-B64D-D55F3DE791C8}"/>
                      </a:ext>
                    </a:extLst>
                  </p:cNvPr>
                  <p:cNvSpPr>
                    <a:spLocks/>
                  </p:cNvSpPr>
                  <p:nvPr/>
                </p:nvSpPr>
                <p:spPr bwMode="auto">
                  <a:xfrm>
                    <a:off x="1753"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Text Box 83">
                    <a:extLst>
                      <a:ext uri="{FF2B5EF4-FFF2-40B4-BE49-F238E27FC236}">
                        <a16:creationId xmlns:a16="http://schemas.microsoft.com/office/drawing/2014/main" id="{45C19015-1C9B-4023-BE87-DEFB714C6586}"/>
                      </a:ext>
                    </a:extLst>
                  </p:cNvPr>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75" name="Line 84">
                    <a:extLst>
                      <a:ext uri="{FF2B5EF4-FFF2-40B4-BE49-F238E27FC236}">
                        <a16:creationId xmlns:a16="http://schemas.microsoft.com/office/drawing/2014/main" id="{C1CA6A55-9F5E-4204-914B-54893679AB71}"/>
                      </a:ext>
                    </a:extLst>
                  </p:cNvPr>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85">
                    <a:extLst>
                      <a:ext uri="{FF2B5EF4-FFF2-40B4-BE49-F238E27FC236}">
                        <a16:creationId xmlns:a16="http://schemas.microsoft.com/office/drawing/2014/main" id="{49F3AD91-7E56-4F35-8F30-7BA1C327E505}"/>
                      </a:ext>
                    </a:extLst>
                  </p:cNvPr>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86">
                    <a:extLst>
                      <a:ext uri="{FF2B5EF4-FFF2-40B4-BE49-F238E27FC236}">
                        <a16:creationId xmlns:a16="http://schemas.microsoft.com/office/drawing/2014/main" id="{CAF90997-6384-435D-AB60-23B68C6FC510}"/>
                      </a:ext>
                    </a:extLst>
                  </p:cNvPr>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Text Box 87">
                  <a:extLst>
                    <a:ext uri="{FF2B5EF4-FFF2-40B4-BE49-F238E27FC236}">
                      <a16:creationId xmlns:a16="http://schemas.microsoft.com/office/drawing/2014/main" id="{80131D75-6E06-4E9C-AD6C-307D9CDAC7EA}"/>
                    </a:ext>
                  </a:extLst>
                </p:cNvPr>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p>
              </p:txBody>
            </p:sp>
          </p:grpSp>
          <p:sp>
            <p:nvSpPr>
              <p:cNvPr id="169" name="Text Box 88">
                <a:extLst>
                  <a:ext uri="{FF2B5EF4-FFF2-40B4-BE49-F238E27FC236}">
                    <a16:creationId xmlns:a16="http://schemas.microsoft.com/office/drawing/2014/main" id="{0612FFDF-B005-4E0A-A942-AD5AC5D512ED}"/>
                  </a:ext>
                </a:extLst>
              </p:cNvPr>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t2=c*d</a:t>
                </a:r>
              </a:p>
            </p:txBody>
          </p:sp>
        </p:grpSp>
        <p:sp>
          <p:nvSpPr>
            <p:cNvPr id="167" name="Text Box 89">
              <a:extLst>
                <a:ext uri="{FF2B5EF4-FFF2-40B4-BE49-F238E27FC236}">
                  <a16:creationId xmlns:a16="http://schemas.microsoft.com/office/drawing/2014/main" id="{327AF505-4E18-477F-91FE-55C49C2ACEB9}"/>
                </a:ext>
              </a:extLst>
            </p:cNvPr>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(d)</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540694" y="1283791"/>
            <a:ext cx="8572014" cy="1066800"/>
          </a:xfrm>
        </p:spPr>
        <p:txBody>
          <a:bodyPr/>
          <a:lstStyle/>
          <a:p>
            <a:pPr eaLnBrk="1" hangingPunct="1"/>
            <a:r>
              <a:rPr lang="zh-CN" altLang="en-US"/>
              <a:t>栈的基本状态</a:t>
            </a:r>
          </a:p>
        </p:txBody>
      </p:sp>
      <p:sp>
        <p:nvSpPr>
          <p:cNvPr id="92163" name="内容占位符 2"/>
          <p:cNvSpPr>
            <a:spLocks noGrp="1"/>
          </p:cNvSpPr>
          <p:nvPr>
            <p:ph idx="1"/>
          </p:nvPr>
        </p:nvSpPr>
        <p:spPr>
          <a:xfrm>
            <a:off x="683568" y="2564904"/>
            <a:ext cx="8460432" cy="3571875"/>
          </a:xfrm>
        </p:spPr>
        <p:txBody>
          <a:bodyPr/>
          <a:lstStyle/>
          <a:p>
            <a:pPr eaLnBrk="1" hangingPunct="1">
              <a:spcAft>
                <a:spcPts val="1200"/>
              </a:spcAft>
            </a:pPr>
            <a:r>
              <a:rPr lang="zh-CN" altLang="en-US">
                <a:latin typeface="宋体" panose="02010600030101010101" pitchFamily="2" charset="-122"/>
              </a:rPr>
              <a:t>栈空</a:t>
            </a:r>
          </a:p>
          <a:p>
            <a:pPr eaLnBrk="1" hangingPunct="1">
              <a:spcAft>
                <a:spcPts val="1200"/>
              </a:spcAft>
            </a:pPr>
            <a:r>
              <a:rPr lang="zh-CN" altLang="en-US">
                <a:latin typeface="宋体" panose="02010600030101010101" pitchFamily="2" charset="-122"/>
              </a:rPr>
              <a:t>栈满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a16="http://schemas.microsoft.com/office/drawing/2014/main" id="{34DF657D-22CA-419B-A73A-26D669840FBD}"/>
              </a:ext>
            </a:extLst>
          </p:cNvPr>
          <p:cNvSpPr>
            <a:spLocks noGrp="1"/>
          </p:cNvSpPr>
          <p:nvPr>
            <p:ph type="sldNum" sz="quarter" idx="12"/>
          </p:nvPr>
        </p:nvSpPr>
        <p:spPr/>
        <p:txBody>
          <a:bodyPr/>
          <a:lstStyle/>
          <a:p>
            <a:pPr>
              <a:defRPr/>
            </a:pPr>
            <a:fld id="{CE1FE2A4-74F4-47C4-8584-9852550605CF}"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79512" y="850032"/>
            <a:ext cx="10975975" cy="1066800"/>
          </a:xfrm>
        </p:spPr>
        <p:txBody>
          <a:bodyPr/>
          <a:lstStyle/>
          <a:p>
            <a:pPr eaLnBrk="1" hangingPunct="1">
              <a:spcAft>
                <a:spcPts val="1200"/>
              </a:spcAft>
            </a:pPr>
            <a:r>
              <a:rPr lang="zh-CN" altLang="en-US" dirty="0">
                <a:latin typeface="宋体" panose="02010600030101010101" pitchFamily="2" charset="-122"/>
              </a:rPr>
              <a:t>栈空</a:t>
            </a:r>
          </a:p>
        </p:txBody>
      </p:sp>
      <p:sp>
        <p:nvSpPr>
          <p:cNvPr id="92163" name="内容占位符 2"/>
          <p:cNvSpPr>
            <a:spLocks noGrp="1"/>
          </p:cNvSpPr>
          <p:nvPr>
            <p:ph idx="1"/>
          </p:nvPr>
        </p:nvSpPr>
        <p:spPr>
          <a:xfrm>
            <a:off x="322387" y="1844824"/>
            <a:ext cx="10833100" cy="3786187"/>
          </a:xfrm>
        </p:spPr>
        <p:txBody>
          <a:bodyPr/>
          <a:lstStyle/>
          <a:p>
            <a:pPr eaLnBrk="1" hangingPunct="1">
              <a:spcAft>
                <a:spcPts val="1200"/>
              </a:spcAft>
            </a:pPr>
            <a:r>
              <a:rPr lang="zh-CN" altLang="en-US">
                <a:latin typeface="宋体" panose="02010600030101010101" pitchFamily="2" charset="-122"/>
              </a:rPr>
              <a:t>栈中没有元素（以数组容纳的栈为例）</a:t>
            </a:r>
          </a:p>
        </p:txBody>
      </p:sp>
      <p:grpSp>
        <p:nvGrpSpPr>
          <p:cNvPr id="6" name="Group 57"/>
          <p:cNvGrpSpPr>
            <a:grpSpLocks/>
          </p:cNvGrpSpPr>
          <p:nvPr/>
        </p:nvGrpSpPr>
        <p:grpSpPr bwMode="auto">
          <a:xfrm>
            <a:off x="1475656" y="2420888"/>
            <a:ext cx="6465887" cy="3041650"/>
            <a:chOff x="146" y="192"/>
            <a:chExt cx="3054" cy="1916"/>
          </a:xfrm>
        </p:grpSpPr>
        <p:sp>
          <p:nvSpPr>
            <p:cNvPr id="7"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23"/>
            <p:cNvSpPr>
              <a:spLocks/>
            </p:cNvSpPr>
            <p:nvPr/>
          </p:nvSpPr>
          <p:spPr bwMode="auto">
            <a:xfrm>
              <a:off x="1145" y="715"/>
              <a:ext cx="725" cy="1030"/>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2000">
                <a:latin typeface="Times New Roman" panose="02020603050405020304" pitchFamily="18" charset="0"/>
                <a:ea typeface="宋体" panose="02010600030101010101" pitchFamily="2" charset="-122"/>
              </a:endParaRPr>
            </a:p>
          </p:txBody>
        </p:sp>
        <p:sp>
          <p:nvSpPr>
            <p:cNvPr id="10" name="Line 25"/>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26"/>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27"/>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28"/>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29"/>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30"/>
            <p:cNvSpPr>
              <a:spLocks/>
            </p:cNvSpPr>
            <p:nvPr/>
          </p:nvSpPr>
          <p:spPr bwMode="auto">
            <a:xfrm>
              <a:off x="786"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31"/>
            <p:cNvSpPr>
              <a:spLocks/>
            </p:cNvSpPr>
            <p:nvPr/>
          </p:nvSpPr>
          <p:spPr bwMode="auto">
            <a:xfrm flipH="1">
              <a:off x="1689"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34"/>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初始状态（栈空）</a:t>
              </a:r>
            </a:p>
          </p:txBody>
        </p:sp>
        <p:sp>
          <p:nvSpPr>
            <p:cNvPr id="23" name="Line 37"/>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grpSp>
      <p:sp>
        <p:nvSpPr>
          <p:cNvPr id="2" name="灯片编号占位符 1">
            <a:extLst>
              <a:ext uri="{FF2B5EF4-FFF2-40B4-BE49-F238E27FC236}">
                <a16:creationId xmlns:a16="http://schemas.microsoft.com/office/drawing/2014/main" id="{6DE2CD85-CEEC-400B-8E2F-DC4D9750E033}"/>
              </a:ext>
            </a:extLst>
          </p:cNvPr>
          <p:cNvSpPr>
            <a:spLocks noGrp="1"/>
          </p:cNvSpPr>
          <p:nvPr>
            <p:ph type="sldNum" sz="quarter" idx="12"/>
          </p:nvPr>
        </p:nvSpPr>
        <p:spPr/>
        <p:txBody>
          <a:bodyPr/>
          <a:lstStyle/>
          <a:p>
            <a:pPr>
              <a:defRPr/>
            </a:pPr>
            <a:fld id="{CE1FE2A4-74F4-47C4-8584-9852550605CF}" type="slidenum">
              <a:rPr lang="en-US" altLang="zh-CN" smtClean="0"/>
              <a:pPr>
                <a:defRPr/>
              </a:pPr>
              <a:t>64</a:t>
            </a:fld>
            <a:endParaRPr lang="en-US" altLang="zh-CN"/>
          </a:p>
        </p:txBody>
      </p:sp>
    </p:spTree>
    <p:extLst>
      <p:ext uri="{BB962C8B-B14F-4D97-AF65-F5344CB8AC3E}">
        <p14:creationId xmlns:p14="http://schemas.microsoft.com/office/powerpoint/2010/main" val="521190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08645" y="908720"/>
            <a:ext cx="10975975" cy="1066800"/>
          </a:xfrm>
        </p:spPr>
        <p:txBody>
          <a:bodyPr/>
          <a:lstStyle/>
          <a:p>
            <a:pPr eaLnBrk="1" hangingPunct="1">
              <a:spcAft>
                <a:spcPts val="1200"/>
              </a:spcAft>
            </a:pPr>
            <a:r>
              <a:rPr lang="zh-CN" altLang="en-US" dirty="0">
                <a:latin typeface="宋体" panose="02010600030101010101" pitchFamily="2" charset="-122"/>
              </a:rPr>
              <a:t>栈满</a:t>
            </a:r>
          </a:p>
        </p:txBody>
      </p:sp>
      <p:sp>
        <p:nvSpPr>
          <p:cNvPr id="92163" name="内容占位符 2"/>
          <p:cNvSpPr>
            <a:spLocks noGrp="1"/>
          </p:cNvSpPr>
          <p:nvPr>
            <p:ph idx="1"/>
          </p:nvPr>
        </p:nvSpPr>
        <p:spPr>
          <a:xfrm>
            <a:off x="179512" y="1844824"/>
            <a:ext cx="10833100" cy="3571875"/>
          </a:xfrm>
        </p:spPr>
        <p:txBody>
          <a:bodyPr/>
          <a:lstStyle/>
          <a:p>
            <a:pPr eaLnBrk="1" hangingPunct="1">
              <a:spcAft>
                <a:spcPts val="1200"/>
              </a:spcAft>
            </a:pPr>
            <a:r>
              <a:rPr lang="zh-CN" altLang="en-US">
                <a:latin typeface="宋体" panose="02010600030101010101" pitchFamily="2" charset="-122"/>
              </a:rPr>
              <a:t>栈中元素个数达到上限（以数组容纳的栈为例）</a:t>
            </a:r>
          </a:p>
        </p:txBody>
      </p:sp>
      <p:grpSp>
        <p:nvGrpSpPr>
          <p:cNvPr id="6" name="Group 59"/>
          <p:cNvGrpSpPr>
            <a:grpSpLocks/>
          </p:cNvGrpSpPr>
          <p:nvPr/>
        </p:nvGrpSpPr>
        <p:grpSpPr bwMode="auto">
          <a:xfrm>
            <a:off x="1835696" y="2564904"/>
            <a:ext cx="6469062" cy="3041650"/>
            <a:chOff x="1643" y="2308"/>
            <a:chExt cx="3055" cy="1916"/>
          </a:xfrm>
        </p:grpSpPr>
        <p:sp>
          <p:nvSpPr>
            <p:cNvPr id="7"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2643" y="2823"/>
              <a:ext cx="724" cy="1038"/>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max</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2283"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3186"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栈满状态</a:t>
              </a:r>
            </a:p>
          </p:txBody>
        </p:sp>
        <p:sp>
          <p:nvSpPr>
            <p:cNvPr id="24" name="Line 56"/>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0D1216DD-8982-4C09-9983-18CEA065530B}"/>
              </a:ext>
            </a:extLst>
          </p:cNvPr>
          <p:cNvSpPr>
            <a:spLocks noGrp="1"/>
          </p:cNvSpPr>
          <p:nvPr>
            <p:ph type="sldNum" sz="quarter" idx="12"/>
          </p:nvPr>
        </p:nvSpPr>
        <p:spPr/>
        <p:txBody>
          <a:bodyPr/>
          <a:lstStyle/>
          <a:p>
            <a:pPr>
              <a:defRPr/>
            </a:pPr>
            <a:fld id="{CE1FE2A4-74F4-47C4-8584-9852550605CF}" type="slidenum">
              <a:rPr lang="en-US" altLang="zh-CN" smtClean="0"/>
              <a:pPr>
                <a:defRPr/>
              </a:pPr>
              <a:t>65</a:t>
            </a:fld>
            <a:endParaRPr lang="en-US" altLang="zh-CN"/>
          </a:p>
        </p:txBody>
      </p:sp>
    </p:spTree>
    <p:extLst>
      <p:ext uri="{BB962C8B-B14F-4D97-AF65-F5344CB8AC3E}">
        <p14:creationId xmlns:p14="http://schemas.microsoft.com/office/powerpoint/2010/main" val="33902182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3648" y="2420888"/>
            <a:ext cx="6469062" cy="3041651"/>
            <a:chOff x="2929235" y="3339678"/>
            <a:chExt cx="6469062" cy="3041651"/>
          </a:xfrm>
        </p:grpSpPr>
        <p:sp>
          <p:nvSpPr>
            <p:cNvPr id="7" name="Text Box 40"/>
            <p:cNvSpPr txBox="1">
              <a:spLocks noChangeArrowheads="1"/>
            </p:cNvSpPr>
            <p:nvPr/>
          </p:nvSpPr>
          <p:spPr bwMode="auto">
            <a:xfrm>
              <a:off x="7583572" y="4672880"/>
              <a:ext cx="18147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5046768" y="4157241"/>
              <a:ext cx="1533094" cy="1647825"/>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5122999" y="4103266"/>
              <a:ext cx="1380631"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5046768" y="553677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5046768" y="44255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5072178" y="46922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5072178" y="4947816"/>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5046768" y="5268491"/>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4284456"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6196588"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4284456"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6548098"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6662445" y="4807817"/>
              <a:ext cx="81736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2929235" y="3942928"/>
              <a:ext cx="18147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4201872" y="4117553"/>
              <a:ext cx="69031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4540677" y="5913016"/>
              <a:ext cx="258127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24" name="Line 56"/>
            <p:cNvSpPr>
              <a:spLocks noChangeShapeType="1"/>
            </p:cNvSpPr>
            <p:nvPr/>
          </p:nvSpPr>
          <p:spPr bwMode="auto">
            <a:xfrm>
              <a:off x="5040415" y="4181053"/>
              <a:ext cx="1535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62" name="标题 1"/>
          <p:cNvSpPr>
            <a:spLocks noGrp="1"/>
          </p:cNvSpPr>
          <p:nvPr>
            <p:ph type="title"/>
          </p:nvPr>
        </p:nvSpPr>
        <p:spPr>
          <a:xfrm>
            <a:off x="210575" y="854544"/>
            <a:ext cx="10975975" cy="1066800"/>
          </a:xfrm>
        </p:spPr>
        <p:txBody>
          <a:bodyPr/>
          <a:lstStyle/>
          <a:p>
            <a:pPr eaLnBrk="1" hangingPunct="1"/>
            <a:r>
              <a:rPr lang="zh-CN" altLang="en-US" dirty="0">
                <a:latin typeface="宋体" panose="02010600030101010101" pitchFamily="2" charset="-122"/>
              </a:rPr>
              <a:t>一般状态</a:t>
            </a:r>
            <a:endParaRPr lang="zh-CN" altLang="en-US" dirty="0"/>
          </a:p>
        </p:txBody>
      </p:sp>
      <p:sp>
        <p:nvSpPr>
          <p:cNvPr id="92163" name="内容占位符 2"/>
          <p:cNvSpPr>
            <a:spLocks noGrp="1"/>
          </p:cNvSpPr>
          <p:nvPr>
            <p:ph idx="1"/>
          </p:nvPr>
        </p:nvSpPr>
        <p:spPr>
          <a:xfrm>
            <a:off x="353450" y="1772816"/>
            <a:ext cx="10833100" cy="3571875"/>
          </a:xfrm>
        </p:spPr>
        <p:txBody>
          <a:bodyPr/>
          <a:lstStyle/>
          <a:p>
            <a:pPr eaLnBrk="1" hangingPunct="1">
              <a:spcAft>
                <a:spcPts val="1200"/>
              </a:spcAft>
            </a:pPr>
            <a:r>
              <a:rPr lang="zh-CN" altLang="en-US" dirty="0">
                <a:latin typeface="宋体" panose="02010600030101010101" pitchFamily="2" charset="-122"/>
              </a:rPr>
              <a:t>栈中有元素，但未达到栈满状态（以数组容纳的栈为例）</a:t>
            </a:r>
          </a:p>
        </p:txBody>
      </p:sp>
      <p:sp>
        <p:nvSpPr>
          <p:cNvPr id="3" name="灯片编号占位符 2">
            <a:extLst>
              <a:ext uri="{FF2B5EF4-FFF2-40B4-BE49-F238E27FC236}">
                <a16:creationId xmlns:a16="http://schemas.microsoft.com/office/drawing/2014/main" id="{CA9B2086-7521-4E1D-B3DE-F67B73A665A0}"/>
              </a:ext>
            </a:extLst>
          </p:cNvPr>
          <p:cNvSpPr>
            <a:spLocks noGrp="1"/>
          </p:cNvSpPr>
          <p:nvPr>
            <p:ph type="sldNum" sz="quarter" idx="12"/>
          </p:nvPr>
        </p:nvSpPr>
        <p:spPr/>
        <p:txBody>
          <a:bodyPr/>
          <a:lstStyle/>
          <a:p>
            <a:pPr>
              <a:defRPr/>
            </a:pPr>
            <a:fld id="{CE1FE2A4-74F4-47C4-8584-9852550605CF}" type="slidenum">
              <a:rPr lang="en-US" altLang="zh-CN" smtClean="0"/>
              <a:pPr>
                <a:defRPr/>
              </a:pPr>
              <a:t>66</a:t>
            </a:fld>
            <a:endParaRPr lang="en-US" altLang="zh-CN"/>
          </a:p>
        </p:txBody>
      </p:sp>
    </p:spTree>
    <p:extLst>
      <p:ext uri="{BB962C8B-B14F-4D97-AF65-F5344CB8AC3E}">
        <p14:creationId xmlns:p14="http://schemas.microsoft.com/office/powerpoint/2010/main" val="3315445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182935" y="980728"/>
            <a:ext cx="10975975" cy="1066800"/>
          </a:xfrm>
        </p:spPr>
        <p:txBody>
          <a:bodyPr/>
          <a:lstStyle/>
          <a:p>
            <a:pPr eaLnBrk="1" hangingPunct="1"/>
            <a:r>
              <a:rPr lang="zh-CN" altLang="en-US" dirty="0"/>
              <a:t>栈的基本操作</a:t>
            </a:r>
          </a:p>
        </p:txBody>
      </p:sp>
      <p:sp>
        <p:nvSpPr>
          <p:cNvPr id="95235" name="内容占位符 2"/>
          <p:cNvSpPr>
            <a:spLocks noGrp="1"/>
          </p:cNvSpPr>
          <p:nvPr>
            <p:ph idx="1"/>
          </p:nvPr>
        </p:nvSpPr>
        <p:spPr>
          <a:xfrm>
            <a:off x="539552" y="2047528"/>
            <a:ext cx="4487863" cy="3429000"/>
          </a:xfrm>
        </p:spPr>
        <p:txBody>
          <a:bodyPr/>
          <a:lstStyle/>
          <a:p>
            <a:pPr eaLnBrk="1" hangingPunct="1">
              <a:spcAft>
                <a:spcPts val="1200"/>
              </a:spcAft>
            </a:pPr>
            <a:r>
              <a:rPr lang="zh-CN" altLang="en-US" dirty="0">
                <a:latin typeface="宋体" panose="02010600030101010101" pitchFamily="2" charset="-122"/>
              </a:rPr>
              <a:t>初始化</a:t>
            </a:r>
          </a:p>
          <a:p>
            <a:pPr eaLnBrk="1" hangingPunct="1">
              <a:spcAft>
                <a:spcPts val="1200"/>
              </a:spcAft>
            </a:pPr>
            <a:r>
              <a:rPr lang="zh-CN" altLang="en-US" dirty="0">
                <a:latin typeface="宋体" panose="02010600030101010101" pitchFamily="2" charset="-122"/>
              </a:rPr>
              <a:t>入栈</a:t>
            </a:r>
          </a:p>
          <a:p>
            <a:pPr eaLnBrk="1" hangingPunct="1">
              <a:spcAft>
                <a:spcPts val="1200"/>
              </a:spcAft>
            </a:pPr>
            <a:r>
              <a:rPr lang="zh-CN" altLang="en-US" dirty="0">
                <a:latin typeface="宋体" panose="02010600030101010101" pitchFamily="2" charset="-122"/>
              </a:rPr>
              <a:t>出栈</a:t>
            </a:r>
          </a:p>
          <a:p>
            <a:pPr eaLnBrk="1" hangingPunct="1">
              <a:spcAft>
                <a:spcPts val="1200"/>
              </a:spcAft>
            </a:pPr>
            <a:r>
              <a:rPr lang="zh-CN" altLang="en-US" dirty="0">
                <a:latin typeface="宋体" panose="02010600030101010101" pitchFamily="2" charset="-122"/>
              </a:rPr>
              <a:t>清空栈</a:t>
            </a:r>
          </a:p>
          <a:p>
            <a:pPr eaLnBrk="1" hangingPunct="1">
              <a:spcAft>
                <a:spcPts val="1200"/>
              </a:spcAft>
            </a:pPr>
            <a:r>
              <a:rPr lang="zh-CN" altLang="en-US" dirty="0">
                <a:latin typeface="宋体" panose="02010600030101010101" pitchFamily="2" charset="-122"/>
              </a:rPr>
              <a:t>访问栈顶元素</a:t>
            </a:r>
          </a:p>
          <a:p>
            <a:pPr eaLnBrk="1" hangingPunct="1">
              <a:spcAft>
                <a:spcPts val="1200"/>
              </a:spcAft>
            </a:pPr>
            <a:r>
              <a:rPr lang="zh-CN" altLang="en-US" dirty="0">
                <a:latin typeface="宋体" panose="02010600030101010101" pitchFamily="2" charset="-122"/>
              </a:rPr>
              <a:t>检测栈的状态（满、空）</a:t>
            </a:r>
          </a:p>
        </p:txBody>
      </p:sp>
      <p:sp>
        <p:nvSpPr>
          <p:cNvPr id="2" name="灯片编号占位符 1">
            <a:extLst>
              <a:ext uri="{FF2B5EF4-FFF2-40B4-BE49-F238E27FC236}">
                <a16:creationId xmlns:a16="http://schemas.microsoft.com/office/drawing/2014/main" id="{4172F7D3-FE2D-43D5-A2B3-CAD252037106}"/>
              </a:ext>
            </a:extLst>
          </p:cNvPr>
          <p:cNvSpPr>
            <a:spLocks noGrp="1"/>
          </p:cNvSpPr>
          <p:nvPr>
            <p:ph type="sldNum" sz="quarter" idx="12"/>
          </p:nvPr>
        </p:nvSpPr>
        <p:spPr/>
        <p:txBody>
          <a:bodyPr/>
          <a:lstStyle/>
          <a:p>
            <a:pPr>
              <a:defRPr/>
            </a:pPr>
            <a:fld id="{CE1FE2A4-74F4-47C4-8584-9852550605CF}"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endParaRPr kumimoji="1" lang="zh-CN" altLang="en-US" dirty="0">
              <a:solidFill>
                <a:srgbClr val="FFFF00"/>
              </a:solidFill>
            </a:endParaRPr>
          </a:p>
        </p:txBody>
      </p:sp>
      <p:sp>
        <p:nvSpPr>
          <p:cNvPr id="96260" name="内容占位符 2"/>
          <p:cNvSpPr>
            <a:spLocks noGrp="1"/>
          </p:cNvSpPr>
          <p:nvPr>
            <p:ph idx="1"/>
          </p:nvPr>
        </p:nvSpPr>
        <p:spPr>
          <a:xfrm>
            <a:off x="395536" y="1052736"/>
            <a:ext cx="9160396" cy="5521102"/>
          </a:xfrm>
        </p:spPr>
        <p:txBody>
          <a:bodyPr/>
          <a:lstStyle/>
          <a:p>
            <a:pPr marL="358775" indent="-250825">
              <a:spcBef>
                <a:spcPct val="0"/>
              </a:spcBef>
            </a:pPr>
            <a:r>
              <a:rPr lang="en-US" altLang="zh-CN" sz="1800" dirty="0"/>
              <a:t>#ifndef STACK_H</a:t>
            </a:r>
          </a:p>
          <a:p>
            <a:pPr marL="358775" indent="-250825">
              <a:spcBef>
                <a:spcPct val="0"/>
              </a:spcBef>
            </a:pPr>
            <a:r>
              <a:rPr lang="en-US" altLang="zh-CN" sz="1800" dirty="0"/>
              <a:t>#define STACK_H</a:t>
            </a:r>
          </a:p>
          <a:p>
            <a:pPr marL="358775" indent="-250825">
              <a:spcBef>
                <a:spcPct val="0"/>
              </a:spcBef>
            </a:pPr>
            <a:r>
              <a:rPr lang="en-US" altLang="zh-CN" sz="1800" dirty="0"/>
              <a:t>#include &lt;</a:t>
            </a:r>
            <a:r>
              <a:rPr lang="en-US" altLang="zh-CN" sz="1800" dirty="0" err="1"/>
              <a:t>cassert</a:t>
            </a:r>
            <a:r>
              <a:rPr lang="en-US" altLang="zh-CN" sz="1800" dirty="0"/>
              <a:t>&gt; </a:t>
            </a:r>
          </a:p>
          <a:p>
            <a:pPr marL="358775" indent="-250825">
              <a:spcBef>
                <a:spcPct val="0"/>
              </a:spcBef>
            </a:pPr>
            <a:endParaRPr lang="en-US" altLang="zh-CN" sz="1000" dirty="0"/>
          </a:p>
          <a:p>
            <a:pPr marL="358775" indent="-250825">
              <a:spcBef>
                <a:spcPct val="0"/>
              </a:spcBef>
            </a:pPr>
            <a:r>
              <a:rPr lang="en-US" altLang="zh-CN" sz="1800" dirty="0"/>
              <a:t>template &lt;class T, int SIZE = 50&gt;</a:t>
            </a:r>
          </a:p>
          <a:p>
            <a:pPr marL="358775" indent="-250825">
              <a:spcBef>
                <a:spcPct val="0"/>
              </a:spcBef>
            </a:pPr>
            <a:r>
              <a:rPr lang="en-US" altLang="zh-CN" sz="1800" dirty="0"/>
              <a:t>class Stack {</a:t>
            </a:r>
          </a:p>
          <a:p>
            <a:pPr marL="358775" indent="-250825">
              <a:spcBef>
                <a:spcPct val="0"/>
              </a:spcBef>
            </a:pPr>
            <a:r>
              <a:rPr lang="en-US" altLang="zh-CN" sz="1800" dirty="0"/>
              <a:t>private:</a:t>
            </a:r>
          </a:p>
          <a:p>
            <a:pPr marL="358775" indent="-250825">
              <a:spcBef>
                <a:spcPct val="0"/>
              </a:spcBef>
            </a:pPr>
            <a:r>
              <a:rPr lang="en-US" altLang="zh-CN" sz="1800" dirty="0"/>
              <a:t>	T list[SIZE];   //</a:t>
            </a:r>
            <a:r>
              <a:rPr lang="zh-CN" altLang="en-US" sz="1800" dirty="0"/>
              <a:t>数组，用于存放栈的元素</a:t>
            </a:r>
            <a:endParaRPr lang="en-US" altLang="zh-CN" sz="1800" dirty="0"/>
          </a:p>
          <a:p>
            <a:pPr marL="358775" indent="-250825">
              <a:spcBef>
                <a:spcPct val="0"/>
              </a:spcBef>
            </a:pPr>
            <a:r>
              <a:rPr lang="en-US" altLang="zh-CN" sz="1800" dirty="0"/>
              <a:t>	int </a:t>
            </a:r>
            <a:r>
              <a:rPr lang="en-US" altLang="zh-CN" sz="1800" dirty="0">
                <a:solidFill>
                  <a:schemeClr val="accent3"/>
                </a:solidFill>
              </a:rPr>
              <a:t>top</a:t>
            </a:r>
            <a:r>
              <a:rPr lang="en-US" altLang="zh-CN" sz="1800" dirty="0"/>
              <a:t>;         //</a:t>
            </a:r>
            <a:r>
              <a:rPr lang="zh-CN" altLang="en-US" sz="1800" dirty="0"/>
              <a:t>栈顶位置（数组下标）</a:t>
            </a:r>
            <a:endParaRPr lang="en-US" altLang="zh-CN" sz="1800" dirty="0"/>
          </a:p>
          <a:p>
            <a:pPr marL="358775" indent="-250825">
              <a:spcBef>
                <a:spcPct val="0"/>
              </a:spcBef>
            </a:pPr>
            <a:r>
              <a:rPr lang="en-US" altLang="zh-CN" sz="1800" dirty="0"/>
              <a:t>public:</a:t>
            </a:r>
          </a:p>
          <a:p>
            <a:pPr marL="358775" indent="-250825">
              <a:spcBef>
                <a:spcPct val="0"/>
              </a:spcBef>
            </a:pPr>
            <a:r>
              <a:rPr lang="en-US" altLang="zh-CN" sz="1800" dirty="0"/>
              <a:t>	Stack();    //</a:t>
            </a:r>
            <a:r>
              <a:rPr lang="zh-CN" altLang="en-US" sz="1800" dirty="0"/>
              <a:t>构造函数</a:t>
            </a:r>
            <a:endParaRPr lang="en-US" altLang="zh-CN" sz="1800" dirty="0"/>
          </a:p>
          <a:p>
            <a:pPr marL="358775" indent="-250825">
              <a:spcBef>
                <a:spcPct val="0"/>
              </a:spcBef>
            </a:pPr>
            <a:r>
              <a:rPr lang="en-US" altLang="zh-CN" sz="1800" dirty="0"/>
              <a:t>	void push(const T &amp;item);   //</a:t>
            </a:r>
            <a:r>
              <a:rPr lang="zh-CN" altLang="en-US" sz="1800" dirty="0"/>
              <a:t>将元素</a:t>
            </a:r>
            <a:r>
              <a:rPr lang="en-US" altLang="zh-CN" sz="1800" dirty="0"/>
              <a:t>item</a:t>
            </a:r>
            <a:r>
              <a:rPr lang="zh-CN" altLang="en-US" sz="1800" dirty="0"/>
              <a:t>压入栈</a:t>
            </a:r>
            <a:endParaRPr lang="en-US" altLang="zh-CN" sz="1800" dirty="0"/>
          </a:p>
          <a:p>
            <a:pPr marL="358775" indent="-250825">
              <a:spcBef>
                <a:spcPct val="0"/>
              </a:spcBef>
            </a:pPr>
            <a:r>
              <a:rPr lang="en-US" altLang="zh-CN" sz="1800" dirty="0"/>
              <a:t>	T pop();  //</a:t>
            </a:r>
            <a:r>
              <a:rPr lang="zh-CN" altLang="en-US" sz="1800" dirty="0"/>
              <a:t>将栈顶元素弹出栈</a:t>
            </a:r>
            <a:endParaRPr lang="en-US" altLang="zh-CN" sz="1800" dirty="0"/>
          </a:p>
          <a:p>
            <a:pPr marL="358775" indent="-250825">
              <a:spcBef>
                <a:spcPct val="0"/>
              </a:spcBef>
            </a:pPr>
            <a:r>
              <a:rPr lang="en-US" altLang="zh-CN" sz="1800" dirty="0"/>
              <a:t>	void clear();  //</a:t>
            </a:r>
            <a:r>
              <a:rPr lang="zh-CN" altLang="en-US" sz="1800" dirty="0"/>
              <a:t>将栈清空</a:t>
            </a:r>
            <a:endParaRPr lang="en-US" altLang="zh-CN" sz="1800" dirty="0"/>
          </a:p>
          <a:p>
            <a:pPr marL="358775" indent="-250825">
              <a:spcBef>
                <a:spcPct val="0"/>
              </a:spcBef>
            </a:pPr>
            <a:r>
              <a:rPr lang="en-US" altLang="zh-CN" sz="1800" dirty="0"/>
              <a:t>	const T &amp;peak() const;  //</a:t>
            </a:r>
            <a:r>
              <a:rPr lang="zh-CN" altLang="en-US" sz="1800" dirty="0"/>
              <a:t>访问栈顶元素</a:t>
            </a:r>
            <a:endParaRPr lang="en-US" altLang="zh-CN" sz="1800" dirty="0"/>
          </a:p>
          <a:p>
            <a:pPr marL="358775" indent="-250825">
              <a:spcBef>
                <a:spcPct val="0"/>
              </a:spcBef>
            </a:pPr>
            <a:r>
              <a:rPr lang="en-US" altLang="zh-CN" sz="1800" dirty="0"/>
              <a:t>	bool isEmpty() const;    //</a:t>
            </a:r>
            <a:r>
              <a:rPr lang="zh-CN" altLang="en-US" sz="1800" dirty="0"/>
              <a:t>测试是否栈满</a:t>
            </a:r>
            <a:endParaRPr lang="en-US" altLang="zh-CN" sz="1800" dirty="0"/>
          </a:p>
          <a:p>
            <a:pPr marL="358775" indent="-250825">
              <a:spcBef>
                <a:spcPct val="0"/>
              </a:spcBef>
            </a:pPr>
            <a:r>
              <a:rPr lang="en-US" altLang="zh-CN" sz="1800" dirty="0"/>
              <a:t>	bool </a:t>
            </a:r>
            <a:r>
              <a:rPr lang="en-US" altLang="zh-CN" sz="1800" dirty="0" err="1"/>
              <a:t>isFull</a:t>
            </a:r>
            <a:r>
              <a:rPr lang="en-US" altLang="zh-CN" sz="1800" dirty="0"/>
              <a:t>() const;        //</a:t>
            </a:r>
            <a:r>
              <a:rPr lang="zh-CN" altLang="en-US" sz="1800" dirty="0"/>
              <a:t>测试是否栈空</a:t>
            </a:r>
            <a:endParaRPr lang="en-US" altLang="zh-CN" sz="1800" dirty="0"/>
          </a:p>
          <a:p>
            <a:pPr marL="358775" indent="-250825">
              <a:spcBef>
                <a:spcPct val="0"/>
              </a:spcBef>
            </a:pPr>
            <a:r>
              <a:rPr lang="en-US" altLang="zh-CN" sz="1800" dirty="0"/>
              <a:t>};</a:t>
            </a:r>
          </a:p>
          <a:p>
            <a:pPr marL="358775" indent="-250825">
              <a:spcBef>
                <a:spcPct val="0"/>
              </a:spcBef>
            </a:pPr>
            <a:endParaRPr lang="en-US" altLang="zh-CN" sz="180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p>
        </p:txBody>
      </p:sp>
      <p:sp>
        <p:nvSpPr>
          <p:cNvPr id="98308" name="内容占位符 2"/>
          <p:cNvSpPr>
            <a:spLocks noGrp="1"/>
          </p:cNvSpPr>
          <p:nvPr>
            <p:ph idx="1"/>
          </p:nvPr>
        </p:nvSpPr>
        <p:spPr>
          <a:xfrm>
            <a:off x="308148" y="1052736"/>
            <a:ext cx="9160396" cy="5521102"/>
          </a:xfrm>
        </p:spPr>
        <p:txBody>
          <a:bodyPr/>
          <a:lstStyle/>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solidFill>
                  <a:schemeClr val="accent3"/>
                </a:solidFill>
              </a:rPr>
              <a:t>Stack&lt;T, SIZE&gt;</a:t>
            </a:r>
            <a:r>
              <a:rPr lang="en-US" altLang="zh-CN" sz="1800" dirty="0"/>
              <a:t>::Stack() : </a:t>
            </a:r>
            <a:r>
              <a:rPr lang="en-US" altLang="zh-CN" sz="1800" dirty="0">
                <a:solidFill>
                  <a:schemeClr val="accent3"/>
                </a:solidFill>
              </a:rPr>
              <a:t>top(-1) </a:t>
            </a:r>
            <a:r>
              <a:rPr lang="en-US" altLang="zh-CN" sz="1800" dirty="0"/>
              <a:t>{ }</a:t>
            </a:r>
            <a:endParaRPr lang="en-US" altLang="zh-CN" sz="800" dirty="0"/>
          </a:p>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t>void Stack&lt;T, SIZE&gt;::push(const T &amp;item) {	</a:t>
            </a:r>
            <a:endParaRPr lang="zh-CN" altLang="en-US" sz="1800" dirty="0"/>
          </a:p>
          <a:p>
            <a:pPr>
              <a:spcBef>
                <a:spcPct val="0"/>
              </a:spcBef>
              <a:buFont typeface="Georgia" panose="02040502050405020303" pitchFamily="18" charset="0"/>
              <a:buNone/>
            </a:pPr>
            <a:r>
              <a:rPr lang="zh-CN" altLang="en-US" sz="1800" dirty="0"/>
              <a:t>	</a:t>
            </a:r>
            <a:r>
              <a:rPr lang="en-US" altLang="zh-CN" sz="1800" dirty="0"/>
              <a:t>assert(!</a:t>
            </a:r>
            <a:r>
              <a:rPr lang="en-US" altLang="zh-CN" sz="1800" dirty="0" err="1"/>
              <a:t>isFull</a:t>
            </a:r>
            <a:r>
              <a:rPr lang="en-US" altLang="zh-CN" sz="1800" dirty="0"/>
              <a:t>());	</a:t>
            </a:r>
            <a:endParaRPr lang="zh-CN" altLang="en-US" sz="1800" dirty="0"/>
          </a:p>
          <a:p>
            <a:pPr>
              <a:spcBef>
                <a:spcPct val="0"/>
              </a:spcBef>
              <a:buFont typeface="Georgia" panose="02040502050405020303" pitchFamily="18" charset="0"/>
              <a:buNone/>
            </a:pPr>
            <a:r>
              <a:rPr lang="zh-CN" altLang="en-US" sz="1800" dirty="0"/>
              <a:t>	</a:t>
            </a:r>
            <a:r>
              <a:rPr lang="en-US" altLang="zh-CN" sz="1800" dirty="0"/>
              <a:t>list[++top] = item;	</a:t>
            </a:r>
            <a:endParaRPr lang="zh-CN" altLang="en-US" sz="1800" dirty="0"/>
          </a:p>
          <a:p>
            <a:pPr>
              <a:spcBef>
                <a:spcPct val="0"/>
              </a:spcBef>
              <a:buFont typeface="Georgia" panose="02040502050405020303" pitchFamily="18" charset="0"/>
              <a:buNone/>
            </a:pPr>
            <a:r>
              <a:rPr lang="en-US" altLang="zh-CN" sz="1800" dirty="0"/>
              <a:t>}</a:t>
            </a:r>
            <a:endParaRPr lang="en-US" altLang="zh-CN" sz="800" dirty="0"/>
          </a:p>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t>T Stack&lt;T, SIZE&gt;::pop() {	</a:t>
            </a:r>
            <a:endParaRPr lang="zh-CN" altLang="en-US" sz="1800" dirty="0"/>
          </a:p>
          <a:p>
            <a:pPr>
              <a:spcBef>
                <a:spcPct val="0"/>
              </a:spcBef>
              <a:buFont typeface="Georgia" panose="02040502050405020303" pitchFamily="18" charset="0"/>
              <a:buNone/>
            </a:pPr>
            <a:r>
              <a:rPr lang="zh-CN" altLang="en-US" sz="1800" dirty="0"/>
              <a:t>	</a:t>
            </a:r>
            <a:r>
              <a:rPr lang="en-US" altLang="zh-CN" sz="1800" dirty="0"/>
              <a:t>assert(!isEmpty());	</a:t>
            </a:r>
            <a:endParaRPr lang="zh-CN" altLang="en-US" sz="1800" dirty="0"/>
          </a:p>
          <a:p>
            <a:pPr>
              <a:spcBef>
                <a:spcPct val="0"/>
              </a:spcBef>
              <a:buFont typeface="Georgia" panose="02040502050405020303" pitchFamily="18" charset="0"/>
              <a:buNone/>
            </a:pPr>
            <a:r>
              <a:rPr lang="zh-CN" altLang="en-US" sz="1800" dirty="0"/>
              <a:t>	</a:t>
            </a:r>
            <a:r>
              <a:rPr lang="en-US" altLang="zh-CN" sz="1800" dirty="0"/>
              <a:t>return list[top--];	</a:t>
            </a:r>
            <a:endParaRPr lang="zh-CN" altLang="en-US" sz="1800" dirty="0"/>
          </a:p>
          <a:p>
            <a:pPr>
              <a:spcBef>
                <a:spcPct val="0"/>
              </a:spcBef>
              <a:buFont typeface="Georgia" panose="02040502050405020303" pitchFamily="18" charset="0"/>
              <a:buNone/>
            </a:pPr>
            <a:r>
              <a:rPr lang="en-US" altLang="zh-CN" sz="1800" dirty="0"/>
              <a:t>}</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template &lt;class T, int SIZE&gt;</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const T &amp;Stack&lt;T, SIZE&gt;::peak() const {</a:t>
            </a:r>
            <a:endParaRPr lang="zh-CN" altLang="en-US" sz="1800" dirty="0">
              <a:latin typeface="微软雅黑" panose="020B0503020204020204" pitchFamily="34" charset="-122"/>
              <a:ea typeface="微软雅黑" panose="020B0503020204020204" pitchFamily="34" charset="-122"/>
            </a:endParaRPr>
          </a:p>
          <a:p>
            <a:pPr>
              <a:spcBef>
                <a:spcPct val="0"/>
              </a:spcBef>
              <a:buFont typeface="Georgia" panose="02040502050405020303" pitchFamily="18" charse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assert(!</a:t>
            </a:r>
            <a:r>
              <a:rPr lang="en-US" altLang="zh-CN" sz="1800" dirty="0" err="1">
                <a:latin typeface="微软雅黑" panose="020B0503020204020204" pitchFamily="34" charset="-122"/>
                <a:ea typeface="微软雅黑" panose="020B0503020204020204" pitchFamily="34" charset="-122"/>
              </a:rPr>
              <a:t>isEmpty</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spcBef>
                <a:spcPct val="0"/>
              </a:spcBef>
              <a:buFont typeface="Georgia" panose="02040502050405020303" pitchFamily="18" charse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return list[top];	//</a:t>
            </a:r>
            <a:r>
              <a:rPr lang="zh-CN" altLang="en-US" sz="1800" dirty="0">
                <a:latin typeface="微软雅黑" panose="020B0503020204020204" pitchFamily="34" charset="-122"/>
                <a:ea typeface="微软雅黑" panose="020B0503020204020204" pitchFamily="34" charset="-122"/>
              </a:rPr>
              <a:t>返回栈顶元素</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a:t>
            </a:r>
          </a:p>
          <a:p>
            <a:pPr>
              <a:spcBef>
                <a:spcPct val="0"/>
              </a:spcBef>
              <a:buFont typeface="Georgia" panose="02040502050405020303" pitchFamily="18" charset="0"/>
              <a:buNone/>
            </a:pPr>
            <a:endParaRPr lang="en-US" altLang="zh-CN" sz="1800" dirty="0"/>
          </a:p>
        </p:txBody>
      </p:sp>
      <p:cxnSp>
        <p:nvCxnSpPr>
          <p:cNvPr id="5" name="直接连接符 4">
            <a:extLst>
              <a:ext uri="{FF2B5EF4-FFF2-40B4-BE49-F238E27FC236}">
                <a16:creationId xmlns:a16="http://schemas.microsoft.com/office/drawing/2014/main" id="{DAC1E10C-209A-3913-3126-C72E336A7F3C}"/>
              </a:ext>
            </a:extLst>
          </p:cNvPr>
          <p:cNvCxnSpPr>
            <a:cxnSpLocks/>
          </p:cNvCxnSpPr>
          <p:nvPr/>
        </p:nvCxnSpPr>
        <p:spPr>
          <a:xfrm>
            <a:off x="3491880" y="1700808"/>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8FCBB04-45A3-2A42-DFD4-33F8399DBA67}"/>
              </a:ext>
            </a:extLst>
          </p:cNvPr>
          <p:cNvCxnSpPr>
            <a:cxnSpLocks/>
          </p:cNvCxnSpPr>
          <p:nvPr/>
        </p:nvCxnSpPr>
        <p:spPr>
          <a:xfrm>
            <a:off x="3419872" y="2996952"/>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74EB86-37CF-CE82-5860-4798253CF812}"/>
              </a:ext>
            </a:extLst>
          </p:cNvPr>
          <p:cNvCxnSpPr>
            <a:cxnSpLocks/>
          </p:cNvCxnSpPr>
          <p:nvPr/>
        </p:nvCxnSpPr>
        <p:spPr>
          <a:xfrm>
            <a:off x="3419872" y="436510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20484" name="内容占位符 2"/>
          <p:cNvSpPr>
            <a:spLocks noGrp="1"/>
          </p:cNvSpPr>
          <p:nvPr>
            <p:ph idx="1"/>
          </p:nvPr>
        </p:nvSpPr>
        <p:spPr>
          <a:xfrm>
            <a:off x="683568" y="980728"/>
            <a:ext cx="9160396" cy="5377086"/>
          </a:xfrm>
        </p:spPr>
        <p:txBody>
          <a:bodyPr/>
          <a:lstStyle/>
          <a:p>
            <a:r>
              <a:rPr lang="en-US" altLang="zh-CN" sz="2300" dirty="0"/>
              <a:t>#include &lt;iostream&gt;</a:t>
            </a:r>
          </a:p>
          <a:p>
            <a:r>
              <a:rPr lang="en-US" altLang="zh-CN" sz="2300" dirty="0"/>
              <a:t>using namespace std;</a:t>
            </a:r>
          </a:p>
          <a:p>
            <a:r>
              <a:rPr lang="en-US" altLang="zh-CN" sz="2300" dirty="0"/>
              <a:t>template&lt;typename T&gt;</a:t>
            </a:r>
          </a:p>
          <a:p>
            <a:r>
              <a:rPr lang="en-US" altLang="zh-CN" sz="2300" dirty="0"/>
              <a:t>T abs(T x) {</a:t>
            </a:r>
          </a:p>
          <a:p>
            <a:r>
              <a:rPr lang="en-US" altLang="zh-CN" sz="2300" dirty="0"/>
              <a:t>	return x &lt; 0? -x : x;</a:t>
            </a:r>
          </a:p>
          <a:p>
            <a:r>
              <a:rPr lang="en-US" altLang="zh-CN" sz="2300" dirty="0"/>
              <a:t>}</a:t>
            </a:r>
          </a:p>
          <a:p>
            <a:r>
              <a:rPr lang="en-US" altLang="zh-CN" sz="2300" dirty="0"/>
              <a:t>int main() {</a:t>
            </a:r>
          </a:p>
          <a:p>
            <a:r>
              <a:rPr lang="en-US" altLang="zh-CN" sz="2300" dirty="0"/>
              <a:t>	int n = -5;</a:t>
            </a:r>
          </a:p>
          <a:p>
            <a:r>
              <a:rPr lang="en-US" altLang="zh-CN" sz="2300" dirty="0"/>
              <a:t>	double d = -5.5;</a:t>
            </a:r>
          </a:p>
          <a:p>
            <a:r>
              <a:rPr lang="en-US" altLang="zh-CN" sz="2300" dirty="0"/>
              <a:t>	</a:t>
            </a:r>
            <a:r>
              <a:rPr lang="en-US" altLang="zh-CN" sz="2300" dirty="0" err="1"/>
              <a:t>cout</a:t>
            </a:r>
            <a:r>
              <a:rPr lang="en-US" altLang="zh-CN" sz="2300" dirty="0"/>
              <a:t> &lt;&lt; abs(n) &lt;&lt; </a:t>
            </a:r>
            <a:r>
              <a:rPr lang="en-US" altLang="zh-CN" sz="2300" dirty="0" err="1"/>
              <a:t>endl</a:t>
            </a:r>
            <a:r>
              <a:rPr lang="en-US" altLang="zh-CN" sz="2300" dirty="0"/>
              <a:t>;</a:t>
            </a:r>
          </a:p>
          <a:p>
            <a:r>
              <a:rPr lang="en-US" altLang="zh-CN" sz="2300" dirty="0"/>
              <a:t>	</a:t>
            </a:r>
            <a:r>
              <a:rPr lang="en-US" altLang="zh-CN" sz="2300" dirty="0" err="1"/>
              <a:t>cout</a:t>
            </a:r>
            <a:r>
              <a:rPr lang="en-US" altLang="zh-CN" sz="2300" dirty="0"/>
              <a:t> &lt;&lt; abs(d) &lt;&lt; </a:t>
            </a:r>
            <a:r>
              <a:rPr lang="en-US" altLang="zh-CN" sz="2300" dirty="0" err="1"/>
              <a:t>endl</a:t>
            </a:r>
            <a:r>
              <a:rPr lang="en-US" altLang="zh-CN" sz="2300" dirty="0"/>
              <a:t>;</a:t>
            </a:r>
          </a:p>
          <a:p>
            <a:r>
              <a:rPr lang="en-US" altLang="zh-CN" sz="2300" dirty="0"/>
              <a:t>	return 0;</a:t>
            </a:r>
          </a:p>
          <a:p>
            <a:r>
              <a:rPr lang="en-US" altLang="zh-CN" sz="2300" dirty="0"/>
              <a:t>}</a:t>
            </a:r>
          </a:p>
        </p:txBody>
      </p:sp>
      <p:sp>
        <p:nvSpPr>
          <p:cNvPr id="8" name="Text Box 6"/>
          <p:cNvSpPr txBox="1">
            <a:spLocks noChangeArrowheads="1"/>
          </p:cNvSpPr>
          <p:nvPr/>
        </p:nvSpPr>
        <p:spPr bwMode="auto">
          <a:xfrm>
            <a:off x="5940152" y="4005064"/>
            <a:ext cx="2592387" cy="1136650"/>
          </a:xfrm>
          <a:prstGeom prst="rect">
            <a:avLst/>
          </a:prstGeom>
          <a:solidFill>
            <a:srgbClr val="FFFF00"/>
          </a:solidFill>
          <a:ln w="9525">
            <a:solidFill>
              <a:schemeClr val="tx1"/>
            </a:solidFill>
            <a:miter lim="800000"/>
            <a:headEnd/>
            <a:tailEnd/>
          </a:ln>
        </p:spPr>
        <p:txBody>
          <a:bodyPr>
            <a:spAutoFit/>
          </a:bodyPr>
          <a:lstStyle>
            <a:lvl1pPr marL="457200" indent="-457200" eaLnBrk="0" hangingPunct="0">
              <a:defRPr sz="2400" b="1">
                <a:solidFill>
                  <a:schemeClr val="bg2"/>
                </a:solidFill>
                <a:latin typeface="Times New Roman" pitchFamily="18" charset="0"/>
                <a:ea typeface="宋体" charset="-122"/>
              </a:defRPr>
            </a:lvl1pPr>
            <a:lvl2pPr marL="914400" indent="-45720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20000"/>
              </a:spcBef>
              <a:buClr>
                <a:schemeClr val="accent2"/>
              </a:buClr>
              <a:buSzPct val="80000"/>
              <a:buFont typeface="Wingdings" pitchFamily="2" charset="2"/>
              <a:buNone/>
              <a:defRPr/>
            </a:pPr>
            <a:r>
              <a:rPr lang="zh-CN" altLang="en-US" sz="2000" b="0" dirty="0">
                <a:solidFill>
                  <a:schemeClr val="tx1"/>
                </a:solidFill>
                <a:latin typeface="微软雅黑" panose="020B0503020204020204" pitchFamily="34" charset="-122"/>
                <a:ea typeface="微软雅黑" panose="020B0503020204020204" pitchFamily="34" charset="-122"/>
              </a:rPr>
              <a:t>运行结果：</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5.5</a:t>
            </a:r>
          </a:p>
        </p:txBody>
      </p:sp>
    </p:spTree>
    <p:extLst>
      <p:ext uri="{BB962C8B-B14F-4D97-AF65-F5344CB8AC3E}">
        <p14:creationId xmlns:p14="http://schemas.microsoft.com/office/powerpoint/2010/main" val="57444075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p>
        </p:txBody>
      </p:sp>
      <p:sp>
        <p:nvSpPr>
          <p:cNvPr id="100355" name="内容占位符 3"/>
          <p:cNvSpPr>
            <a:spLocks noGrp="1"/>
          </p:cNvSpPr>
          <p:nvPr>
            <p:ph idx="1"/>
          </p:nvPr>
        </p:nvSpPr>
        <p:spPr>
          <a:xfrm>
            <a:off x="467544" y="1124744"/>
            <a:ext cx="6868508" cy="5233070"/>
          </a:xfrm>
        </p:spPr>
        <p:txBody>
          <a:bodyPr/>
          <a:lstStyle/>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bool Stack&lt;T, SIZE&gt;::isEmpty() const {</a:t>
            </a:r>
            <a:endParaRPr lang="zh-CN" altLang="en-US" sz="1800" dirty="0"/>
          </a:p>
          <a:p>
            <a:pPr>
              <a:buFont typeface="Georgia" panose="02040502050405020303" pitchFamily="18" charset="0"/>
              <a:buNone/>
            </a:pPr>
            <a:r>
              <a:rPr lang="zh-CN" altLang="en-US" sz="1800" dirty="0"/>
              <a:t>	</a:t>
            </a:r>
            <a:r>
              <a:rPr lang="en-US" altLang="zh-CN" sz="1800" dirty="0"/>
              <a:t>return top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bool Stack&lt;T, SIZE&gt;::</a:t>
            </a:r>
            <a:r>
              <a:rPr lang="en-US" altLang="zh-CN" sz="1800" dirty="0" err="1"/>
              <a:t>isFull</a:t>
            </a:r>
            <a:r>
              <a:rPr lang="en-US" altLang="zh-CN" sz="1800" dirty="0"/>
              <a:t>() const {	</a:t>
            </a:r>
            <a:endParaRPr lang="zh-CN" altLang="en-US" sz="1800" dirty="0"/>
          </a:p>
          <a:p>
            <a:pPr>
              <a:buFont typeface="Georgia" panose="02040502050405020303" pitchFamily="18" charset="0"/>
              <a:buNone/>
            </a:pPr>
            <a:r>
              <a:rPr lang="zh-CN" altLang="en-US" sz="1800" dirty="0"/>
              <a:t>	</a:t>
            </a:r>
            <a:r>
              <a:rPr lang="en-US" altLang="zh-CN" sz="1800" dirty="0"/>
              <a:t>return top == SIZE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void Stack&lt;T, SIZE&gt;::clear() {	</a:t>
            </a:r>
            <a:endParaRPr lang="zh-CN" altLang="en-US" sz="1800" dirty="0"/>
          </a:p>
          <a:p>
            <a:pPr>
              <a:buFont typeface="Georgia" panose="02040502050405020303" pitchFamily="18" charset="0"/>
              <a:buNone/>
            </a:pPr>
            <a:r>
              <a:rPr lang="zh-CN" altLang="en-US" sz="1800" dirty="0"/>
              <a:t>	</a:t>
            </a:r>
            <a:r>
              <a:rPr lang="en-US" altLang="zh-CN" sz="1800" dirty="0"/>
              <a:t>top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#endif	//STACK_H</a:t>
            </a:r>
          </a:p>
          <a:p>
            <a:pPr>
              <a:buFont typeface="Georgia" panose="02040502050405020303" pitchFamily="18" charset="0"/>
              <a:buNone/>
            </a:pPr>
            <a:endParaRPr lang="zh-CN" altLang="en-US" sz="1800" dirty="0"/>
          </a:p>
        </p:txBody>
      </p:sp>
      <p:cxnSp>
        <p:nvCxnSpPr>
          <p:cNvPr id="2" name="直接连接符 1">
            <a:extLst>
              <a:ext uri="{FF2B5EF4-FFF2-40B4-BE49-F238E27FC236}">
                <a16:creationId xmlns:a16="http://schemas.microsoft.com/office/drawing/2014/main" id="{AC9DB6BF-7DEF-08D8-FF09-2F9CD723BB2A}"/>
              </a:ext>
            </a:extLst>
          </p:cNvPr>
          <p:cNvCxnSpPr>
            <a:cxnSpLocks/>
          </p:cNvCxnSpPr>
          <p:nvPr/>
        </p:nvCxnSpPr>
        <p:spPr>
          <a:xfrm>
            <a:off x="3400440" y="220486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98B391D7-F550-BBAB-F039-D32462028050}"/>
              </a:ext>
            </a:extLst>
          </p:cNvPr>
          <p:cNvCxnSpPr>
            <a:cxnSpLocks/>
          </p:cNvCxnSpPr>
          <p:nvPr/>
        </p:nvCxnSpPr>
        <p:spPr>
          <a:xfrm>
            <a:off x="3400440" y="328498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0" y="188640"/>
            <a:ext cx="9296591" cy="1066800"/>
          </a:xfrm>
        </p:spPr>
        <p:txBody>
          <a:bodyPr/>
          <a:lstStyle/>
          <a:p>
            <a:pPr eaLnBrk="1" hangingPunct="1"/>
            <a:r>
              <a:rPr lang="zh-CN" altLang="en-US" sz="3200" dirty="0">
                <a:solidFill>
                  <a:srgbClr val="FFFF00"/>
                </a:solidFill>
              </a:rPr>
              <a:t>例</a:t>
            </a:r>
            <a:r>
              <a:rPr lang="en-US" altLang="zh-CN" sz="3200" dirty="0">
                <a:solidFill>
                  <a:srgbClr val="FFFF00"/>
                </a:solidFill>
              </a:rPr>
              <a:t>9-9</a:t>
            </a:r>
            <a:r>
              <a:rPr lang="zh-CN" altLang="en-US" sz="3200" dirty="0">
                <a:solidFill>
                  <a:srgbClr val="FFFF00"/>
                </a:solidFill>
              </a:rPr>
              <a:t> 栈的应用：一个简单的整数计算器</a:t>
            </a:r>
          </a:p>
        </p:txBody>
      </p:sp>
      <p:sp>
        <p:nvSpPr>
          <p:cNvPr id="102403" name="内容占位符 2"/>
          <p:cNvSpPr>
            <a:spLocks noGrp="1"/>
          </p:cNvSpPr>
          <p:nvPr>
            <p:ph idx="1"/>
          </p:nvPr>
        </p:nvSpPr>
        <p:spPr>
          <a:xfrm>
            <a:off x="-36512" y="1412776"/>
            <a:ext cx="8858250" cy="3857625"/>
          </a:xfrm>
        </p:spPr>
        <p:txBody>
          <a:bodyPr/>
          <a:lstStyle/>
          <a:p>
            <a:pPr marL="409575" lvl="1" indent="0" eaLnBrk="1" hangingPunct="1">
              <a:spcAft>
                <a:spcPts val="1200"/>
              </a:spcAft>
              <a:buNone/>
            </a:pPr>
            <a:r>
              <a:rPr lang="en-US" altLang="zh-CN" sz="2400" dirty="0">
                <a:latin typeface="宋体" panose="02010600030101010101" pitchFamily="2" charset="-122"/>
              </a:rPr>
              <a:t>	</a:t>
            </a:r>
            <a:r>
              <a:rPr lang="zh-CN" altLang="en-US" sz="2400" dirty="0">
                <a:latin typeface="宋体" panose="02010600030101010101" pitchFamily="2" charset="-122"/>
              </a:rPr>
              <a:t>实现一个简单的整数计算器，能够进行加、减、乘、除和乘方运算。采用后缀输入法，每个操作数、操作符之间都以空白符分隔。例如，若要计算</a:t>
            </a:r>
            <a:r>
              <a:rPr lang="en-US" altLang="zh-CN" sz="2400" dirty="0">
                <a:latin typeface="宋体" panose="02010600030101010101" pitchFamily="2" charset="-122"/>
              </a:rPr>
              <a:t>"3+5"</a:t>
            </a:r>
            <a:r>
              <a:rPr lang="zh-CN" altLang="en-US" sz="2400" dirty="0">
                <a:latin typeface="宋体" panose="02010600030101010101" pitchFamily="2" charset="-122"/>
              </a:rPr>
              <a:t>则输入</a:t>
            </a:r>
            <a:r>
              <a:rPr lang="en-US" altLang="zh-CN" sz="2400" dirty="0">
                <a:latin typeface="宋体" panose="02010600030101010101" pitchFamily="2" charset="-122"/>
              </a:rPr>
              <a:t>"3  5  +"</a:t>
            </a:r>
            <a:r>
              <a:rPr lang="zh-CN" altLang="en-US" sz="2400" dirty="0">
                <a:latin typeface="宋体" panose="02010600030101010101" pitchFamily="2" charset="-122"/>
              </a:rPr>
              <a:t>。乘方运算符用</a:t>
            </a:r>
            <a:r>
              <a:rPr lang="en-US" altLang="zh-CN" sz="2400" dirty="0">
                <a:latin typeface="宋体" panose="02010600030101010101" pitchFamily="2" charset="-122"/>
              </a:rPr>
              <a:t>"^"</a:t>
            </a:r>
            <a:r>
              <a:rPr lang="zh-CN" altLang="en-US" sz="2400" dirty="0">
                <a:latin typeface="宋体" panose="02010600030101010101" pitchFamily="2" charset="-122"/>
              </a:rPr>
              <a:t>表示。每次运算在前次结果基础上进行，若要将前次运算结果清除，可键入</a:t>
            </a:r>
            <a:r>
              <a:rPr lang="en-US" altLang="zh-CN" sz="2400" dirty="0">
                <a:latin typeface="宋体" panose="02010600030101010101" pitchFamily="2" charset="-122"/>
              </a:rPr>
              <a:t>"c"</a:t>
            </a:r>
            <a:r>
              <a:rPr lang="zh-CN" altLang="en-US" sz="2400" dirty="0">
                <a:latin typeface="宋体" panose="02010600030101010101" pitchFamily="2" charset="-122"/>
              </a:rPr>
              <a:t>。当键入</a:t>
            </a:r>
            <a:r>
              <a:rPr lang="en-US" altLang="zh-CN" sz="2400" dirty="0">
                <a:latin typeface="宋体" panose="02010600030101010101" pitchFamily="2" charset="-122"/>
              </a:rPr>
              <a:t>"q"</a:t>
            </a:r>
            <a:r>
              <a:rPr lang="zh-CN" altLang="en-US" sz="2400" dirty="0">
                <a:latin typeface="宋体" panose="02010600030101010101" pitchFamily="2" charset="-122"/>
              </a:rPr>
              <a:t>时程序结束。</a:t>
            </a:r>
          </a:p>
          <a:p>
            <a:pPr eaLnBrk="1" hangingPunct="1">
              <a:spcAft>
                <a:spcPts val="1200"/>
              </a:spcAft>
            </a:pPr>
            <a:r>
              <a:rPr lang="en-US" altLang="zh-CN" sz="2800" dirty="0" err="1">
                <a:latin typeface="Times New Roman" panose="02020603050405020304" pitchFamily="18" charset="0"/>
                <a:cs typeface="Times New Roman" panose="02020603050405020304" pitchFamily="18" charset="0"/>
              </a:rPr>
              <a:t>Calculator.h</a:t>
            </a:r>
            <a:r>
              <a:rPr lang="en-US" altLang="zh-CN" sz="2800" dirty="0">
                <a:latin typeface="Times New Roman" panose="02020603050405020304" pitchFamily="18" charset="0"/>
                <a:cs typeface="Times New Roman" panose="02020603050405020304" pitchFamily="18" charset="0"/>
              </a:rPr>
              <a:t>  Calculator.cpp   9_9.cpp</a:t>
            </a:r>
          </a:p>
        </p:txBody>
      </p:sp>
      <p:sp>
        <p:nvSpPr>
          <p:cNvPr id="2" name="灯片编号占位符 1">
            <a:extLst>
              <a:ext uri="{FF2B5EF4-FFF2-40B4-BE49-F238E27FC236}">
                <a16:creationId xmlns:a16="http://schemas.microsoft.com/office/drawing/2014/main" id="{7F58D9D1-FD65-4A79-8606-1C00A3F21686}"/>
              </a:ext>
            </a:extLst>
          </p:cNvPr>
          <p:cNvSpPr>
            <a:spLocks noGrp="1"/>
          </p:cNvSpPr>
          <p:nvPr>
            <p:ph type="sldNum" sz="quarter" idx="12"/>
          </p:nvPr>
        </p:nvSpPr>
        <p:spPr/>
        <p:txBody>
          <a:bodyPr/>
          <a:lstStyle/>
          <a:p>
            <a:pPr>
              <a:defRPr/>
            </a:pPr>
            <a:fld id="{CE1FE2A4-74F4-47C4-8584-9852550605CF}" type="slidenum">
              <a:rPr lang="en-US" altLang="zh-CN" smtClean="0"/>
              <a:pPr>
                <a:defRPr/>
              </a:pPr>
              <a:t>71</a:t>
            </a:fld>
            <a:endParaRPr lang="en-US" altLang="zh-CN"/>
          </a:p>
        </p:txBody>
      </p:sp>
    </p:spTree>
    <p:extLst>
      <p:ext uri="{BB962C8B-B14F-4D97-AF65-F5344CB8AC3E}">
        <p14:creationId xmlns:p14="http://schemas.microsoft.com/office/powerpoint/2010/main" val="965743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标题 1"/>
          <p:cNvSpPr>
            <a:spLocks noGrp="1"/>
          </p:cNvSpPr>
          <p:nvPr>
            <p:ph type="title"/>
          </p:nvPr>
        </p:nvSpPr>
        <p:spPr>
          <a:xfrm>
            <a:off x="773787" y="116632"/>
            <a:ext cx="8370213"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03429" name="内容占位符 2"/>
          <p:cNvSpPr>
            <a:spLocks noGrp="1"/>
          </p:cNvSpPr>
          <p:nvPr>
            <p:ph idx="1"/>
          </p:nvPr>
        </p:nvSpPr>
        <p:spPr>
          <a:xfrm>
            <a:off x="467544" y="1052736"/>
            <a:ext cx="6868508" cy="5233070"/>
          </a:xfrm>
        </p:spPr>
        <p:txBody>
          <a:bodyPr/>
          <a:lstStyle/>
          <a:p>
            <a:pPr marL="358775" indent="-250825">
              <a:spcBef>
                <a:spcPct val="0"/>
              </a:spcBef>
            </a:pPr>
            <a:r>
              <a:rPr lang="en-US" altLang="zh-CN" sz="1800" dirty="0"/>
              <a:t>//</a:t>
            </a:r>
            <a:r>
              <a:rPr lang="en-US" altLang="zh-CN" sz="1800" dirty="0" err="1"/>
              <a:t>Calculator.h</a:t>
            </a:r>
            <a:endParaRPr lang="en-US" altLang="zh-CN" sz="1800" dirty="0"/>
          </a:p>
          <a:p>
            <a:pPr marL="358775" indent="-250825">
              <a:spcBef>
                <a:spcPct val="0"/>
              </a:spcBef>
            </a:pPr>
            <a:r>
              <a:rPr lang="en-US" altLang="zh-CN" sz="1800" dirty="0"/>
              <a:t>#ifndef CALCULATOR_H</a:t>
            </a:r>
          </a:p>
          <a:p>
            <a:pPr marL="358775" indent="-250825">
              <a:spcBef>
                <a:spcPct val="0"/>
              </a:spcBef>
            </a:pPr>
            <a:r>
              <a:rPr lang="en-US" altLang="zh-CN" sz="1800" dirty="0"/>
              <a:t>#define CALCULATOR_H</a:t>
            </a:r>
          </a:p>
          <a:p>
            <a:pPr marL="358775" indent="-250825">
              <a:spcBef>
                <a:spcPct val="0"/>
              </a:spcBef>
            </a:pPr>
            <a:r>
              <a:rPr lang="en-US" altLang="zh-CN" sz="1800" dirty="0">
                <a:solidFill>
                  <a:schemeClr val="accent3"/>
                </a:solidFill>
              </a:rPr>
              <a:t>#include "</a:t>
            </a:r>
            <a:r>
              <a:rPr lang="en-US" altLang="zh-CN" sz="1800" dirty="0" err="1">
                <a:solidFill>
                  <a:schemeClr val="accent3"/>
                </a:solidFill>
              </a:rPr>
              <a:t>Stack.h</a:t>
            </a:r>
            <a:r>
              <a:rPr lang="en-US" altLang="zh-CN" sz="1800" dirty="0">
                <a:solidFill>
                  <a:schemeClr val="accent3"/>
                </a:solidFill>
              </a:rPr>
              <a:t>"</a:t>
            </a:r>
            <a:r>
              <a:rPr lang="en-US" altLang="zh-CN" sz="1800" dirty="0"/>
              <a:t>	// </a:t>
            </a:r>
            <a:r>
              <a:rPr lang="zh-CN" altLang="en-US" sz="1800" dirty="0"/>
              <a:t>包含栈类模板定义文件</a:t>
            </a:r>
          </a:p>
          <a:p>
            <a:pPr marL="358775" indent="-250825">
              <a:spcBef>
                <a:spcPct val="0"/>
              </a:spcBef>
            </a:pPr>
            <a:endParaRPr lang="zh-CN" altLang="en-US" sz="1000" dirty="0"/>
          </a:p>
          <a:p>
            <a:pPr marL="358775" indent="-250825">
              <a:spcBef>
                <a:spcPct val="0"/>
              </a:spcBef>
            </a:pPr>
            <a:r>
              <a:rPr lang="en-US" altLang="zh-CN" sz="1800" dirty="0"/>
              <a:t>class Calculator {	//</a:t>
            </a:r>
            <a:r>
              <a:rPr lang="zh-CN" altLang="en-US" sz="1800" dirty="0"/>
              <a:t>计算器类</a:t>
            </a:r>
          </a:p>
          <a:p>
            <a:pPr marL="358775" indent="-250825">
              <a:spcBef>
                <a:spcPct val="0"/>
              </a:spcBef>
            </a:pPr>
            <a:r>
              <a:rPr lang="en-US" altLang="zh-CN" sz="1800" dirty="0"/>
              <a:t>private:</a:t>
            </a:r>
          </a:p>
          <a:p>
            <a:pPr marL="358775" indent="-250825">
              <a:spcBef>
                <a:spcPct val="0"/>
              </a:spcBef>
            </a:pPr>
            <a:r>
              <a:rPr lang="en-US" altLang="zh-CN" sz="1800" dirty="0"/>
              <a:t>	Stack&lt;double&gt; s;	// </a:t>
            </a:r>
            <a:r>
              <a:rPr lang="zh-CN" altLang="en-US" sz="1800" dirty="0"/>
              <a:t>操作数栈</a:t>
            </a:r>
          </a:p>
          <a:p>
            <a:pPr marL="358775" indent="-250825">
              <a:spcBef>
                <a:spcPct val="0"/>
              </a:spcBef>
            </a:pPr>
            <a:r>
              <a:rPr lang="zh-CN" altLang="en-US" sz="1800" dirty="0"/>
              <a:t>	</a:t>
            </a:r>
            <a:r>
              <a:rPr lang="en-US" altLang="zh-CN" sz="1800" dirty="0"/>
              <a:t>void enter(double num);	//</a:t>
            </a:r>
            <a:r>
              <a:rPr lang="zh-CN" altLang="en-US" sz="1800" dirty="0"/>
              <a:t>将操作数</a:t>
            </a:r>
            <a:r>
              <a:rPr lang="en-US" altLang="zh-CN" sz="1800" dirty="0"/>
              <a:t>num</a:t>
            </a:r>
            <a:r>
              <a:rPr lang="zh-CN" altLang="en-US" sz="1800" dirty="0"/>
              <a:t>压入栈</a:t>
            </a:r>
          </a:p>
          <a:p>
            <a:pPr marL="358775" indent="-250825">
              <a:spcBef>
                <a:spcPct val="0"/>
              </a:spcBef>
            </a:pPr>
            <a:r>
              <a:rPr lang="zh-CN" altLang="en-US" sz="1800" dirty="0"/>
              <a:t>	</a:t>
            </a:r>
            <a:r>
              <a:rPr lang="en-US" altLang="zh-CN" sz="1800" dirty="0"/>
              <a:t>//</a:t>
            </a:r>
            <a:r>
              <a:rPr lang="zh-CN" altLang="en-US" sz="1800" dirty="0"/>
              <a:t>连续将两个操作数弹出栈，放在</a:t>
            </a:r>
            <a:r>
              <a:rPr lang="en-US" altLang="zh-CN" sz="1800" dirty="0"/>
              <a:t>opnd1</a:t>
            </a:r>
            <a:r>
              <a:rPr lang="zh-CN" altLang="en-US" sz="1800" dirty="0"/>
              <a:t>和</a:t>
            </a:r>
            <a:r>
              <a:rPr lang="en-US" altLang="zh-CN" sz="1800" dirty="0"/>
              <a:t>opnd2</a:t>
            </a:r>
            <a:r>
              <a:rPr lang="zh-CN" altLang="en-US" sz="1800" dirty="0"/>
              <a:t>中</a:t>
            </a:r>
          </a:p>
          <a:p>
            <a:pPr marL="358775" indent="-250825">
              <a:spcBef>
                <a:spcPct val="0"/>
              </a:spcBef>
            </a:pPr>
            <a:r>
              <a:rPr lang="zh-CN" altLang="en-US" sz="1800" dirty="0"/>
              <a:t>	</a:t>
            </a:r>
            <a:r>
              <a:rPr lang="en-US" altLang="zh-CN" sz="1800" dirty="0"/>
              <a:t>bool </a:t>
            </a:r>
            <a:r>
              <a:rPr lang="en-US" altLang="zh-CN" sz="1800" dirty="0" err="1"/>
              <a:t>getTwoOperands</a:t>
            </a:r>
            <a:r>
              <a:rPr lang="en-US" altLang="zh-CN" sz="1800" dirty="0"/>
              <a:t>(double &amp;opnd1, double &amp;opnd2);</a:t>
            </a:r>
          </a:p>
          <a:p>
            <a:pPr marL="358775" indent="-250825">
              <a:spcBef>
                <a:spcPct val="0"/>
              </a:spcBef>
            </a:pPr>
            <a:r>
              <a:rPr lang="en-US" altLang="zh-CN" sz="1800" dirty="0"/>
              <a:t>	void compute(char op);	//</a:t>
            </a:r>
            <a:r>
              <a:rPr lang="zh-CN" altLang="en-US" sz="1800" dirty="0"/>
              <a:t>执行由操作符</a:t>
            </a:r>
            <a:r>
              <a:rPr lang="en-US" altLang="zh-CN" sz="1800" dirty="0"/>
              <a:t>op</a:t>
            </a:r>
            <a:r>
              <a:rPr lang="zh-CN" altLang="en-US" sz="1800" dirty="0"/>
              <a:t>指定的运算</a:t>
            </a:r>
          </a:p>
          <a:p>
            <a:pPr marL="358775" indent="-250825">
              <a:spcBef>
                <a:spcPct val="0"/>
              </a:spcBef>
            </a:pPr>
            <a:r>
              <a:rPr lang="en-US" altLang="zh-CN" sz="1800" dirty="0"/>
              <a:t>public:</a:t>
            </a:r>
          </a:p>
          <a:p>
            <a:pPr marL="358775" indent="-250825">
              <a:spcBef>
                <a:spcPct val="0"/>
              </a:spcBef>
            </a:pPr>
            <a:r>
              <a:rPr lang="en-US" altLang="zh-CN" sz="1800" dirty="0"/>
              <a:t>	void run();		//</a:t>
            </a:r>
            <a:r>
              <a:rPr lang="zh-CN" altLang="en-US" sz="1800" dirty="0"/>
              <a:t>运行计算器程序</a:t>
            </a:r>
          </a:p>
          <a:p>
            <a:pPr marL="358775" indent="-250825">
              <a:spcBef>
                <a:spcPct val="0"/>
              </a:spcBef>
            </a:pPr>
            <a:r>
              <a:rPr lang="zh-CN" altLang="en-US" sz="1800" dirty="0"/>
              <a:t>	</a:t>
            </a:r>
            <a:r>
              <a:rPr lang="en-US" altLang="zh-CN" sz="1800" dirty="0"/>
              <a:t>void clear();	//</a:t>
            </a:r>
            <a:r>
              <a:rPr lang="zh-CN" altLang="en-US" sz="1800" dirty="0"/>
              <a:t>清空操作数栈</a:t>
            </a:r>
          </a:p>
          <a:p>
            <a:pPr marL="358775" indent="-250825">
              <a:spcBef>
                <a:spcPct val="0"/>
              </a:spcBef>
            </a:pPr>
            <a:r>
              <a:rPr lang="en-US" altLang="zh-CN" sz="1800" dirty="0"/>
              <a:t>};</a:t>
            </a:r>
          </a:p>
          <a:p>
            <a:pPr marL="358775" indent="-250825">
              <a:spcBef>
                <a:spcPct val="0"/>
              </a:spcBef>
            </a:pPr>
            <a:r>
              <a:rPr lang="en-US" altLang="zh-CN" sz="1800" dirty="0"/>
              <a:t>#endif //CALCULATOR_H</a:t>
            </a:r>
          </a:p>
          <a:p>
            <a:pPr marL="358775" indent="-250825">
              <a:spcBef>
                <a:spcPct val="0"/>
              </a:spcBef>
            </a:pPr>
            <a:endParaRPr lang="en-US" altLang="zh-CN" sz="18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标题 1"/>
          <p:cNvSpPr>
            <a:spLocks noGrp="1"/>
          </p:cNvSpPr>
          <p:nvPr>
            <p:ph type="title"/>
          </p:nvPr>
        </p:nvSpPr>
        <p:spPr>
          <a:xfrm>
            <a:off x="755576" y="116632"/>
            <a:ext cx="8658245"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05477" name="内容占位符 2"/>
          <p:cNvSpPr>
            <a:spLocks noGrp="1"/>
          </p:cNvSpPr>
          <p:nvPr>
            <p:ph idx="1"/>
          </p:nvPr>
        </p:nvSpPr>
        <p:spPr>
          <a:xfrm>
            <a:off x="611560" y="1052736"/>
            <a:ext cx="7704856" cy="5233070"/>
          </a:xfrm>
        </p:spPr>
        <p:txBody>
          <a:bodyPr/>
          <a:lstStyle/>
          <a:p>
            <a:pPr marL="358775" indent="-250825">
              <a:spcBef>
                <a:spcPct val="0"/>
              </a:spcBef>
            </a:pPr>
            <a:r>
              <a:rPr lang="en-US" altLang="zh-CN" sz="1800" dirty="0"/>
              <a:t>//Calculator.cpp</a:t>
            </a:r>
          </a:p>
          <a:p>
            <a:pPr marL="358775" indent="-250825">
              <a:spcBef>
                <a:spcPct val="0"/>
              </a:spcBef>
            </a:pPr>
            <a:r>
              <a:rPr lang="en-US" altLang="zh-CN" sz="1800" dirty="0"/>
              <a:t>#include "</a:t>
            </a:r>
            <a:r>
              <a:rPr lang="en-US" altLang="zh-CN" sz="1800" dirty="0" err="1"/>
              <a:t>Calculator.h</a:t>
            </a:r>
            <a:r>
              <a:rPr lang="en-US" altLang="zh-CN" sz="1800" dirty="0"/>
              <a:t>"</a:t>
            </a:r>
          </a:p>
          <a:p>
            <a:pPr marL="358775" indent="-250825">
              <a:spcBef>
                <a:spcPct val="0"/>
              </a:spcBef>
            </a:pPr>
            <a:r>
              <a:rPr lang="en-US" altLang="zh-CN" sz="1800" dirty="0"/>
              <a:t>#include &lt;iostream&gt;</a:t>
            </a:r>
          </a:p>
          <a:p>
            <a:pPr marL="358775" indent="-250825">
              <a:spcBef>
                <a:spcPct val="0"/>
              </a:spcBef>
            </a:pPr>
            <a:r>
              <a:rPr lang="en-US" altLang="zh-CN" sz="1800" dirty="0"/>
              <a:t>#include &lt;</a:t>
            </a:r>
            <a:r>
              <a:rPr lang="en-US" altLang="zh-CN" sz="1800" dirty="0" err="1"/>
              <a:t>sstream</a:t>
            </a:r>
            <a:r>
              <a:rPr lang="en-US" altLang="zh-CN" sz="1800" dirty="0"/>
              <a:t>&gt;</a:t>
            </a:r>
          </a:p>
          <a:p>
            <a:pPr marL="358775" indent="-250825">
              <a:spcBef>
                <a:spcPct val="0"/>
              </a:spcBef>
            </a:pPr>
            <a:r>
              <a:rPr lang="en-US" altLang="zh-CN" sz="1800" dirty="0"/>
              <a:t>#include &lt;</a:t>
            </a:r>
            <a:r>
              <a:rPr lang="en-US" altLang="zh-CN" sz="1800" dirty="0" err="1"/>
              <a:t>cmath</a:t>
            </a:r>
            <a:r>
              <a:rPr lang="en-US" altLang="zh-CN" sz="1800" dirty="0"/>
              <a:t>&gt;</a:t>
            </a:r>
          </a:p>
          <a:p>
            <a:pPr marL="358775" indent="-250825">
              <a:spcBef>
                <a:spcPct val="0"/>
              </a:spcBef>
            </a:pPr>
            <a:r>
              <a:rPr lang="en-US" altLang="zh-CN" sz="1800" dirty="0"/>
              <a:t>using namespace std;</a:t>
            </a:r>
          </a:p>
          <a:p>
            <a:pPr marL="358775" indent="-250825">
              <a:spcBef>
                <a:spcPct val="0"/>
              </a:spcBef>
            </a:pPr>
            <a:endParaRPr lang="en-US" altLang="zh-CN" sz="1800" dirty="0"/>
          </a:p>
          <a:p>
            <a:pPr marL="358775" indent="-250825">
              <a:spcBef>
                <a:spcPct val="0"/>
              </a:spcBef>
            </a:pPr>
            <a:r>
              <a:rPr lang="en-US" altLang="zh-CN" sz="1800" dirty="0"/>
              <a:t>//</a:t>
            </a:r>
            <a:r>
              <a:rPr lang="zh-CN" altLang="en-US" sz="1800" dirty="0"/>
              <a:t>工具函数，用于将字符串转换为实数</a:t>
            </a:r>
          </a:p>
          <a:p>
            <a:pPr marL="358775" indent="-250825">
              <a:spcBef>
                <a:spcPct val="0"/>
              </a:spcBef>
            </a:pPr>
            <a:r>
              <a:rPr lang="en-US" altLang="zh-CN" sz="1800" dirty="0"/>
              <a:t>inline double </a:t>
            </a:r>
            <a:r>
              <a:rPr lang="en-US" altLang="zh-CN" sz="1800" dirty="0" err="1"/>
              <a:t>stringToDouble</a:t>
            </a:r>
            <a:r>
              <a:rPr lang="en-US" altLang="zh-CN" sz="1800" dirty="0"/>
              <a:t>(const string &amp;str) {</a:t>
            </a:r>
          </a:p>
          <a:p>
            <a:pPr marL="358775" indent="-250825">
              <a:spcBef>
                <a:spcPct val="0"/>
              </a:spcBef>
            </a:pPr>
            <a:r>
              <a:rPr lang="en-US" altLang="zh-CN" sz="1800" dirty="0"/>
              <a:t>	</a:t>
            </a:r>
            <a:r>
              <a:rPr lang="en-US" altLang="zh-CN" sz="1800" dirty="0" err="1"/>
              <a:t>istringstream</a:t>
            </a:r>
            <a:r>
              <a:rPr lang="en-US" altLang="zh-CN" sz="1800" dirty="0"/>
              <a:t> stream(str);	//</a:t>
            </a:r>
            <a:r>
              <a:rPr lang="zh-CN" altLang="en-US" sz="1800" dirty="0"/>
              <a:t>字符串输入流</a:t>
            </a:r>
          </a:p>
          <a:p>
            <a:pPr marL="358775" indent="-250825">
              <a:spcBef>
                <a:spcPct val="0"/>
              </a:spcBef>
            </a:pPr>
            <a:r>
              <a:rPr lang="zh-CN" altLang="en-US" sz="1800" dirty="0"/>
              <a:t>	</a:t>
            </a:r>
            <a:r>
              <a:rPr lang="en-US" altLang="zh-CN" sz="1800" dirty="0"/>
              <a:t>double result;</a:t>
            </a:r>
          </a:p>
          <a:p>
            <a:pPr marL="358775" indent="-250825">
              <a:spcBef>
                <a:spcPct val="0"/>
              </a:spcBef>
            </a:pPr>
            <a:r>
              <a:rPr lang="en-US" altLang="zh-CN" sz="1800" dirty="0"/>
              <a:t>	stream &gt;&gt; result;</a:t>
            </a:r>
          </a:p>
          <a:p>
            <a:pPr marL="358775" indent="-250825">
              <a:spcBef>
                <a:spcPct val="0"/>
              </a:spcBef>
            </a:pPr>
            <a:r>
              <a:rPr lang="en-US" altLang="zh-CN" sz="1800" dirty="0"/>
              <a:t>	return result;</a:t>
            </a:r>
          </a:p>
          <a:p>
            <a:pPr marL="358775" indent="-250825">
              <a:spcBef>
                <a:spcPct val="0"/>
              </a:spcBef>
            </a:pPr>
            <a:r>
              <a:rPr lang="en-US" altLang="zh-CN" sz="1800" dirty="0"/>
              <a:t>}</a:t>
            </a:r>
          </a:p>
          <a:p>
            <a:pPr marL="358775" indent="-250825">
              <a:spcBef>
                <a:spcPct val="0"/>
              </a:spcBef>
            </a:pPr>
            <a:endParaRPr lang="en-US" altLang="zh-CN" sz="1800" dirty="0"/>
          </a:p>
          <a:p>
            <a:pPr marL="358775" indent="-250825">
              <a:spcBef>
                <a:spcPct val="0"/>
              </a:spcBef>
            </a:pPr>
            <a:r>
              <a:rPr lang="en-US" altLang="zh-CN" sz="1800" dirty="0"/>
              <a:t>void Calculator::enter(double num) {	//</a:t>
            </a:r>
            <a:r>
              <a:rPr lang="zh-CN" altLang="en-US" sz="1800" dirty="0"/>
              <a:t>将操作数</a:t>
            </a:r>
            <a:r>
              <a:rPr lang="en-US" altLang="zh-CN" sz="1800" dirty="0"/>
              <a:t>num</a:t>
            </a:r>
            <a:r>
              <a:rPr lang="zh-CN" altLang="en-US" sz="1800" dirty="0"/>
              <a:t>压入栈</a:t>
            </a:r>
          </a:p>
          <a:p>
            <a:pPr marL="358775" indent="-250825">
              <a:spcBef>
                <a:spcPct val="0"/>
              </a:spcBef>
            </a:pPr>
            <a:r>
              <a:rPr lang="zh-CN" altLang="en-US" sz="1800" dirty="0"/>
              <a:t>	</a:t>
            </a:r>
            <a:r>
              <a:rPr lang="en-US" altLang="zh-CN" sz="1800" dirty="0" err="1"/>
              <a:t>s.push</a:t>
            </a:r>
            <a:r>
              <a:rPr lang="en-US" altLang="zh-CN" sz="1800" dirty="0"/>
              <a:t>(num);</a:t>
            </a:r>
          </a:p>
          <a:p>
            <a:pPr marL="358775" indent="-250825">
              <a:spcBef>
                <a:spcPct val="0"/>
              </a:spcBef>
            </a:pPr>
            <a:r>
              <a:rPr lang="en-US" altLang="zh-CN" sz="18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内容占位符 2"/>
          <p:cNvSpPr>
            <a:spLocks noGrp="1"/>
          </p:cNvSpPr>
          <p:nvPr>
            <p:ph idx="1"/>
          </p:nvPr>
        </p:nvSpPr>
        <p:spPr>
          <a:xfrm>
            <a:off x="269776" y="1048985"/>
            <a:ext cx="8604448" cy="5233070"/>
          </a:xfrm>
        </p:spPr>
        <p:txBody>
          <a:bodyPr/>
          <a:lstStyle/>
          <a:p>
            <a:pPr marL="358775" indent="-250825">
              <a:spcBef>
                <a:spcPct val="0"/>
              </a:spcBef>
            </a:pPr>
            <a:r>
              <a:rPr lang="en-US" altLang="zh-CN" sz="1800" dirty="0"/>
              <a:t>bool Calculator::</a:t>
            </a:r>
            <a:r>
              <a:rPr lang="en-US" altLang="zh-CN" sz="1800" dirty="0" err="1"/>
              <a:t>getTwoOperands</a:t>
            </a:r>
            <a:r>
              <a:rPr lang="en-US" altLang="zh-CN" sz="1800" dirty="0"/>
              <a:t>(double &amp;opnd1, double &amp;opnd2) {</a:t>
            </a:r>
          </a:p>
          <a:p>
            <a:pPr marL="358775" indent="-250825">
              <a:spcBef>
                <a:spcPct val="0"/>
              </a:spcBef>
            </a:pPr>
            <a:r>
              <a:rPr lang="en-US" altLang="zh-CN" sz="1800" dirty="0"/>
              <a:t>	if (</a:t>
            </a:r>
            <a:r>
              <a:rPr lang="en-US" altLang="zh-CN" sz="1800" dirty="0" err="1"/>
              <a:t>s.isEmpty</a:t>
            </a:r>
            <a:r>
              <a:rPr lang="en-US" altLang="zh-CN" sz="1800" dirty="0"/>
              <a:t>()) {	//</a:t>
            </a:r>
            <a:r>
              <a:rPr lang="zh-CN" altLang="en-US" sz="1800" dirty="0"/>
              <a:t>检查栈是否空</a:t>
            </a:r>
          </a:p>
          <a:p>
            <a:pPr marL="358775" indent="-250825">
              <a:spcBef>
                <a:spcPct val="0"/>
              </a:spcBef>
            </a:pPr>
            <a:r>
              <a:rPr lang="zh-CN" altLang="en-US" sz="1800" dirty="0"/>
              <a:t>		</a:t>
            </a:r>
            <a:r>
              <a:rPr lang="en-US" altLang="zh-CN" sz="1800" dirty="0" err="1"/>
              <a:t>cerr</a:t>
            </a:r>
            <a:r>
              <a:rPr lang="en-US" altLang="zh-CN" sz="1800" dirty="0"/>
              <a:t> &lt;&lt; "Missing operand!" &lt;&lt; </a:t>
            </a:r>
            <a:r>
              <a:rPr lang="en-US" altLang="zh-CN" sz="1800" dirty="0" err="1"/>
              <a:t>endl</a:t>
            </a:r>
            <a:r>
              <a:rPr lang="en-US" altLang="zh-CN" sz="1800" dirty="0"/>
              <a:t>;</a:t>
            </a:r>
          </a:p>
          <a:p>
            <a:pPr marL="358775" indent="-250825">
              <a:spcBef>
                <a:spcPct val="0"/>
              </a:spcBef>
            </a:pPr>
            <a:r>
              <a:rPr lang="en-US" altLang="zh-CN" sz="1800" dirty="0"/>
              <a:t>		return false;</a:t>
            </a:r>
          </a:p>
          <a:p>
            <a:pPr marL="358775" indent="-250825">
              <a:spcBef>
                <a:spcPct val="0"/>
              </a:spcBef>
            </a:pPr>
            <a:r>
              <a:rPr lang="en-US" altLang="zh-CN" sz="1800" dirty="0"/>
              <a:t>	}</a:t>
            </a:r>
          </a:p>
          <a:p>
            <a:pPr marL="358775" indent="-250825">
              <a:spcBef>
                <a:spcPct val="0"/>
              </a:spcBef>
            </a:pPr>
            <a:r>
              <a:rPr lang="en-US" altLang="zh-CN" sz="1800" dirty="0"/>
              <a:t>	opnd1 = </a:t>
            </a:r>
            <a:r>
              <a:rPr lang="en-US" altLang="zh-CN" sz="1800" dirty="0" err="1"/>
              <a:t>s.pop</a:t>
            </a:r>
            <a:r>
              <a:rPr lang="en-US" altLang="zh-CN" sz="1800" dirty="0"/>
              <a:t>();	//</a:t>
            </a:r>
            <a:r>
              <a:rPr lang="zh-CN" altLang="en-US" sz="1800" dirty="0"/>
              <a:t>将右操作数弹出栈</a:t>
            </a:r>
          </a:p>
          <a:p>
            <a:pPr marL="358775" indent="-250825">
              <a:spcBef>
                <a:spcPct val="0"/>
              </a:spcBef>
            </a:pPr>
            <a:r>
              <a:rPr lang="zh-CN" altLang="en-US" sz="1800" dirty="0"/>
              <a:t>	</a:t>
            </a:r>
            <a:r>
              <a:rPr lang="en-US" altLang="zh-CN" sz="1800" dirty="0"/>
              <a:t>if (</a:t>
            </a:r>
            <a:r>
              <a:rPr lang="en-US" altLang="zh-CN" sz="1800" dirty="0" err="1"/>
              <a:t>s.isEmpty</a:t>
            </a:r>
            <a:r>
              <a:rPr lang="en-US" altLang="zh-CN" sz="1800" dirty="0"/>
              <a:t>()) {	//</a:t>
            </a:r>
            <a:r>
              <a:rPr lang="zh-CN" altLang="en-US" sz="1800" dirty="0"/>
              <a:t>检查栈是否空</a:t>
            </a:r>
          </a:p>
          <a:p>
            <a:pPr marL="358775" indent="-250825">
              <a:spcBef>
                <a:spcPct val="0"/>
              </a:spcBef>
            </a:pPr>
            <a:r>
              <a:rPr lang="zh-CN" altLang="en-US" sz="1800" dirty="0"/>
              <a:t>		</a:t>
            </a:r>
            <a:r>
              <a:rPr lang="en-US" altLang="zh-CN" sz="1800" dirty="0" err="1"/>
              <a:t>cerr</a:t>
            </a:r>
            <a:r>
              <a:rPr lang="en-US" altLang="zh-CN" sz="1800" dirty="0"/>
              <a:t> &lt;&lt; "Missing operand!" &lt;&lt; </a:t>
            </a:r>
            <a:r>
              <a:rPr lang="en-US" altLang="zh-CN" sz="1800" dirty="0" err="1"/>
              <a:t>endl</a:t>
            </a:r>
            <a:r>
              <a:rPr lang="en-US" altLang="zh-CN" sz="1800" dirty="0"/>
              <a:t>;</a:t>
            </a:r>
          </a:p>
          <a:p>
            <a:pPr marL="358775" indent="-250825">
              <a:spcBef>
                <a:spcPct val="0"/>
              </a:spcBef>
            </a:pPr>
            <a:r>
              <a:rPr lang="en-US" altLang="zh-CN" sz="1800" dirty="0"/>
              <a:t>		return false;</a:t>
            </a:r>
          </a:p>
          <a:p>
            <a:pPr marL="358775" indent="-250825">
              <a:spcBef>
                <a:spcPct val="0"/>
              </a:spcBef>
            </a:pPr>
            <a:r>
              <a:rPr lang="en-US" altLang="zh-CN" sz="1800" dirty="0"/>
              <a:t>	}</a:t>
            </a:r>
          </a:p>
          <a:p>
            <a:pPr marL="358775" indent="-250825">
              <a:spcBef>
                <a:spcPct val="0"/>
              </a:spcBef>
            </a:pPr>
            <a:r>
              <a:rPr lang="en-US" altLang="zh-CN" sz="1800" dirty="0"/>
              <a:t>	opnd2 = </a:t>
            </a:r>
            <a:r>
              <a:rPr lang="en-US" altLang="zh-CN" sz="1800" dirty="0" err="1"/>
              <a:t>s.pop</a:t>
            </a:r>
            <a:r>
              <a:rPr lang="en-US" altLang="zh-CN" sz="1800" dirty="0"/>
              <a:t>();	//</a:t>
            </a:r>
            <a:r>
              <a:rPr lang="zh-CN" altLang="en-US" sz="1800" dirty="0"/>
              <a:t>将左操作数弹出栈</a:t>
            </a:r>
          </a:p>
          <a:p>
            <a:pPr marL="358775" indent="-250825">
              <a:spcBef>
                <a:spcPct val="0"/>
              </a:spcBef>
            </a:pPr>
            <a:r>
              <a:rPr lang="zh-CN" altLang="en-US" sz="1800" dirty="0"/>
              <a:t>	</a:t>
            </a:r>
            <a:r>
              <a:rPr lang="en-US" altLang="zh-CN" sz="1800" dirty="0"/>
              <a:t>return true;</a:t>
            </a:r>
          </a:p>
          <a:p>
            <a:pPr marL="358775" indent="-250825">
              <a:spcBef>
                <a:spcPct val="0"/>
              </a:spcBef>
            </a:pPr>
            <a:r>
              <a:rPr lang="en-US" altLang="zh-CN" sz="1800" dirty="0"/>
              <a:t>}</a:t>
            </a:r>
          </a:p>
        </p:txBody>
      </p:sp>
      <p:sp>
        <p:nvSpPr>
          <p:cNvPr id="2" name="标题 1">
            <a:extLst>
              <a:ext uri="{FF2B5EF4-FFF2-40B4-BE49-F238E27FC236}">
                <a16:creationId xmlns:a16="http://schemas.microsoft.com/office/drawing/2014/main" id="{1F111113-C0BA-DAD7-CB83-30D4498BA176}"/>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56EAC49-0B76-32E7-9165-321BBCF49505}"/>
              </a:ext>
            </a:extLst>
          </p:cNvPr>
          <p:cNvSpPr txBox="1">
            <a:spLocks/>
          </p:cNvSpPr>
          <p:nvPr/>
        </p:nvSpPr>
        <p:spPr bwMode="auto">
          <a:xfrm>
            <a:off x="503548" y="12329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内容占位符 2"/>
          <p:cNvSpPr>
            <a:spLocks noGrp="1"/>
          </p:cNvSpPr>
          <p:nvPr>
            <p:ph idx="1"/>
          </p:nvPr>
        </p:nvSpPr>
        <p:spPr>
          <a:xfrm>
            <a:off x="104631" y="980728"/>
            <a:ext cx="9160396" cy="5449094"/>
          </a:xfrm>
        </p:spPr>
        <p:txBody>
          <a:bodyPr/>
          <a:lstStyle/>
          <a:p>
            <a:pPr marL="358775" indent="-250825">
              <a:spcBef>
                <a:spcPct val="0"/>
              </a:spcBef>
            </a:pPr>
            <a:r>
              <a:rPr lang="en-US" altLang="zh-CN" sz="1700" dirty="0"/>
              <a:t>void Calculator::compute(char op) {	//</a:t>
            </a:r>
            <a:r>
              <a:rPr lang="zh-CN" altLang="en-US" sz="1700" dirty="0"/>
              <a:t>执行运算</a:t>
            </a:r>
          </a:p>
          <a:p>
            <a:pPr marL="358775" indent="-250825">
              <a:spcBef>
                <a:spcPct val="0"/>
              </a:spcBef>
            </a:pPr>
            <a:r>
              <a:rPr lang="zh-CN" altLang="en-US" sz="1700" dirty="0"/>
              <a:t>	</a:t>
            </a:r>
            <a:r>
              <a:rPr lang="en-US" altLang="zh-CN" sz="1700" dirty="0"/>
              <a:t>double operand1, operand2;</a:t>
            </a:r>
          </a:p>
          <a:p>
            <a:pPr marL="358775" indent="-250825">
              <a:spcBef>
                <a:spcPct val="0"/>
              </a:spcBef>
            </a:pPr>
            <a:r>
              <a:rPr lang="en-US" altLang="zh-CN" sz="1700" dirty="0"/>
              <a:t>	bool result = </a:t>
            </a:r>
            <a:r>
              <a:rPr lang="en-US" altLang="zh-CN" sz="1700" dirty="0" err="1"/>
              <a:t>getTwoOperands</a:t>
            </a:r>
            <a:r>
              <a:rPr lang="en-US" altLang="zh-CN" sz="1700" dirty="0"/>
              <a:t>(operand1, operand2);   </a:t>
            </a:r>
          </a:p>
          <a:p>
            <a:pPr marL="358775" indent="-250825">
              <a:spcBef>
                <a:spcPct val="0"/>
              </a:spcBef>
            </a:pPr>
            <a:r>
              <a:rPr lang="en-US" altLang="zh-CN" sz="1700" dirty="0"/>
              <a:t>	if (result) {	//</a:t>
            </a:r>
            <a:r>
              <a:rPr lang="zh-CN" altLang="en-US" sz="1700" dirty="0"/>
              <a:t>如果成功，执行运算并将运算结果压入栈</a:t>
            </a:r>
          </a:p>
          <a:p>
            <a:pPr marL="358775" indent="-250825">
              <a:spcBef>
                <a:spcPct val="0"/>
              </a:spcBef>
            </a:pPr>
            <a:r>
              <a:rPr lang="zh-CN" altLang="en-US" sz="1700" dirty="0"/>
              <a:t>		</a:t>
            </a:r>
            <a:r>
              <a:rPr lang="en-US" altLang="zh-CN" sz="1700" dirty="0"/>
              <a:t>switch(op) {</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if (operand1 == 0) {    //</a:t>
            </a:r>
            <a:r>
              <a:rPr lang="zh-CN" altLang="en-US" sz="1700" dirty="0"/>
              <a:t>检查除数是否为</a:t>
            </a:r>
            <a:r>
              <a:rPr lang="en-US" altLang="zh-CN" sz="1700" dirty="0"/>
              <a:t>0</a:t>
            </a:r>
          </a:p>
          <a:p>
            <a:pPr marL="358775" indent="-250825">
              <a:spcBef>
                <a:spcPct val="0"/>
              </a:spcBef>
            </a:pPr>
            <a:r>
              <a:rPr lang="en-US" altLang="zh-CN" sz="1700" dirty="0"/>
              <a:t>			     </a:t>
            </a:r>
            <a:r>
              <a:rPr lang="en-US" altLang="zh-CN" sz="1700" dirty="0" err="1"/>
              <a:t>cerr</a:t>
            </a:r>
            <a:r>
              <a:rPr lang="en-US" altLang="zh-CN" sz="1700" dirty="0"/>
              <a:t> &lt;&lt; "Divided by 0!" &lt;&lt; </a:t>
            </a:r>
            <a:r>
              <a:rPr lang="en-US" altLang="zh-CN" sz="1700" dirty="0" err="1"/>
              <a:t>endl</a:t>
            </a:r>
            <a:r>
              <a:rPr lang="en-US" altLang="zh-CN" sz="1700" dirty="0"/>
              <a:t>;</a:t>
            </a:r>
          </a:p>
          <a:p>
            <a:pPr marL="358775" indent="-250825">
              <a:spcBef>
                <a:spcPct val="0"/>
              </a:spcBef>
            </a:pPr>
            <a:r>
              <a:rPr lang="en-US" altLang="zh-CN" sz="1700" dirty="0"/>
              <a:t>			     </a:t>
            </a:r>
            <a:r>
              <a:rPr lang="en-US" altLang="zh-CN" sz="1700" dirty="0" err="1"/>
              <a:t>s.clear</a:t>
            </a:r>
            <a:r>
              <a:rPr lang="en-US" altLang="zh-CN" sz="1700" dirty="0"/>
              <a:t>();    //</a:t>
            </a:r>
            <a:r>
              <a:rPr lang="zh-CN" altLang="en-US" sz="1700" dirty="0"/>
              <a:t>除数为</a:t>
            </a:r>
            <a:r>
              <a:rPr lang="en-US" altLang="zh-CN" sz="1700" dirty="0"/>
              <a:t>0</a:t>
            </a:r>
            <a:r>
              <a:rPr lang="zh-CN" altLang="en-US" sz="1700" dirty="0"/>
              <a:t>时清空栈</a:t>
            </a:r>
          </a:p>
          <a:p>
            <a:pPr marL="358775" indent="-250825">
              <a:spcBef>
                <a:spcPct val="0"/>
              </a:spcBef>
            </a:pPr>
            <a:r>
              <a:rPr lang="zh-CN" altLang="en-US" sz="1700" dirty="0"/>
              <a:t>		              </a:t>
            </a:r>
            <a:r>
              <a:rPr lang="en-US" altLang="zh-CN" sz="1700" dirty="0"/>
              <a:t>} else</a:t>
            </a:r>
          </a:p>
          <a:p>
            <a:pPr marL="358775" indent="-250825">
              <a:spcBef>
                <a:spcPct val="0"/>
              </a:spcBef>
            </a:pPr>
            <a:r>
              <a:rPr lang="en-US" altLang="zh-CN" sz="1700" dirty="0"/>
              <a:t>			     </a:t>
            </a:r>
            <a:r>
              <a:rPr lang="en-US" altLang="zh-CN" sz="1700" dirty="0" err="1"/>
              <a:t>s.push</a:t>
            </a:r>
            <a:r>
              <a:rPr lang="en-US" altLang="zh-CN" sz="1700" dirty="0"/>
              <a:t>(operand2 / operand1);</a:t>
            </a:r>
          </a:p>
          <a:p>
            <a:pPr marL="358775" indent="-250825">
              <a:spcBef>
                <a:spcPct val="0"/>
              </a:spcBef>
            </a:pPr>
            <a:r>
              <a:rPr lang="en-US" altLang="zh-CN" sz="1700" dirty="0"/>
              <a:t>		              break;</a:t>
            </a:r>
          </a:p>
          <a:p>
            <a:pPr marL="358775" indent="-250825">
              <a:spcBef>
                <a:spcPct val="0"/>
              </a:spcBef>
            </a:pPr>
            <a:r>
              <a:rPr lang="en-US" altLang="zh-CN" sz="1700" dirty="0"/>
              <a:t>		</a:t>
            </a:r>
          </a:p>
        </p:txBody>
      </p:sp>
      <p:sp>
        <p:nvSpPr>
          <p:cNvPr id="2" name="标题 1">
            <a:extLst>
              <a:ext uri="{FF2B5EF4-FFF2-40B4-BE49-F238E27FC236}">
                <a16:creationId xmlns:a16="http://schemas.microsoft.com/office/drawing/2014/main" id="{1721B1D3-6677-20CD-408E-90F07C8508E9}"/>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70D9909-AF17-43EC-197E-4A2B938C2C00}"/>
              </a:ext>
            </a:extLst>
          </p:cNvPr>
          <p:cNvSpPr txBox="1">
            <a:spLocks/>
          </p:cNvSpPr>
          <p:nvPr/>
        </p:nvSpPr>
        <p:spPr bwMode="auto">
          <a:xfrm>
            <a:off x="490617" y="165956"/>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内容占位符 2"/>
          <p:cNvSpPr>
            <a:spLocks noGrp="1"/>
          </p:cNvSpPr>
          <p:nvPr>
            <p:ph idx="1"/>
          </p:nvPr>
        </p:nvSpPr>
        <p:spPr>
          <a:xfrm>
            <a:off x="104631" y="1124744"/>
            <a:ext cx="9160396" cy="5449094"/>
          </a:xfrm>
        </p:spPr>
        <p:txBody>
          <a:bodyPr/>
          <a:lstStyle/>
          <a:p>
            <a:pPr marL="358775" indent="-250825">
              <a:spcBef>
                <a:spcPct val="0"/>
              </a:spcBef>
            </a:pPr>
            <a:r>
              <a:rPr lang="en-US" altLang="zh-CN" sz="1700" dirty="0"/>
              <a:t>		case '^': </a:t>
            </a:r>
            <a:r>
              <a:rPr lang="en-US" altLang="zh-CN" sz="1700" dirty="0" err="1"/>
              <a:t>s.push</a:t>
            </a:r>
            <a:r>
              <a:rPr lang="en-US" altLang="zh-CN" sz="1700" dirty="0"/>
              <a:t>(pow(operand2, operand1)); break;</a:t>
            </a:r>
          </a:p>
          <a:p>
            <a:pPr marL="358775" indent="-250825">
              <a:spcBef>
                <a:spcPct val="0"/>
              </a:spcBef>
            </a:pPr>
            <a:r>
              <a:rPr lang="en-US" altLang="zh-CN" sz="1700" dirty="0"/>
              <a:t>		default:  </a:t>
            </a:r>
            <a:r>
              <a:rPr lang="en-US" altLang="zh-CN" sz="1700" dirty="0" err="1"/>
              <a:t>cerr</a:t>
            </a:r>
            <a:r>
              <a:rPr lang="en-US" altLang="zh-CN" sz="1700" dirty="0"/>
              <a:t> &lt;&lt; "Unrecognized operator!" &lt;&lt; </a:t>
            </a:r>
            <a:r>
              <a:rPr lang="en-US" altLang="zh-CN" sz="1700" dirty="0" err="1"/>
              <a:t>endl</a:t>
            </a:r>
            <a:r>
              <a:rPr lang="en-US" altLang="zh-CN" sz="1700" dirty="0"/>
              <a:t>;</a:t>
            </a:r>
          </a:p>
          <a:p>
            <a:pPr marL="358775" indent="-250825">
              <a:spcBef>
                <a:spcPct val="0"/>
              </a:spcBef>
            </a:pPr>
            <a:r>
              <a:rPr lang="en-US" altLang="zh-CN" sz="1700" dirty="0"/>
              <a:t>		              break;</a:t>
            </a:r>
          </a:p>
          <a:p>
            <a:pPr marL="358775" indent="-250825">
              <a:spcBef>
                <a:spcPct val="0"/>
              </a:spcBef>
            </a:pPr>
            <a:r>
              <a:rPr lang="en-US" altLang="zh-CN" sz="1700" dirty="0"/>
              <a:t>		}</a:t>
            </a:r>
          </a:p>
          <a:p>
            <a:pPr marL="358775" indent="-250825">
              <a:spcBef>
                <a:spcPct val="0"/>
              </a:spcBef>
            </a:pPr>
            <a:r>
              <a:rPr lang="en-US" altLang="zh-CN" sz="1700" dirty="0"/>
              <a:t>		</a:t>
            </a:r>
            <a:r>
              <a:rPr lang="en-US" altLang="zh-CN" sz="1700" dirty="0" err="1"/>
              <a:t>cout</a:t>
            </a:r>
            <a:r>
              <a:rPr lang="en-US" altLang="zh-CN" sz="1700" dirty="0"/>
              <a:t> &lt;&lt; "= " &lt;&lt; </a:t>
            </a:r>
            <a:r>
              <a:rPr lang="en-US" altLang="zh-CN" sz="1700" dirty="0" err="1"/>
              <a:t>s.peak</a:t>
            </a:r>
            <a:r>
              <a:rPr lang="en-US" altLang="zh-CN" sz="1700" dirty="0"/>
              <a:t>() &lt;&lt; " ";	//</a:t>
            </a:r>
            <a:r>
              <a:rPr lang="zh-CN" altLang="en-US" sz="1700" dirty="0"/>
              <a:t>输出本次运算结果 </a:t>
            </a:r>
          </a:p>
          <a:p>
            <a:pPr marL="358775" indent="-250825">
              <a:spcBef>
                <a:spcPct val="0"/>
              </a:spcBef>
            </a:pPr>
            <a:r>
              <a:rPr lang="zh-CN" altLang="en-US" sz="1700" dirty="0"/>
              <a:t>	</a:t>
            </a:r>
            <a:r>
              <a:rPr lang="en-US" altLang="zh-CN" sz="1700" dirty="0"/>
              <a:t>} else</a:t>
            </a:r>
          </a:p>
          <a:p>
            <a:pPr marL="358775" indent="-250825">
              <a:spcBef>
                <a:spcPct val="0"/>
              </a:spcBef>
            </a:pPr>
            <a:r>
              <a:rPr lang="en-US" altLang="zh-CN" sz="1700" dirty="0"/>
              <a:t>		</a:t>
            </a:r>
            <a:r>
              <a:rPr lang="en-US" altLang="zh-CN" sz="1700" dirty="0" err="1"/>
              <a:t>s.clear</a:t>
            </a:r>
            <a:r>
              <a:rPr lang="en-US" altLang="zh-CN" sz="1700" dirty="0"/>
              <a:t>();	//</a:t>
            </a:r>
            <a:r>
              <a:rPr lang="zh-CN" altLang="en-US" sz="1700" dirty="0"/>
              <a:t>操作数不够，清空栈</a:t>
            </a:r>
          </a:p>
          <a:p>
            <a:pPr marL="358775" indent="-250825">
              <a:spcBef>
                <a:spcPct val="0"/>
              </a:spcBef>
            </a:pPr>
            <a:r>
              <a:rPr lang="en-US" altLang="zh-CN" sz="1700" dirty="0"/>
              <a:t>}</a:t>
            </a:r>
          </a:p>
        </p:txBody>
      </p:sp>
      <p:sp>
        <p:nvSpPr>
          <p:cNvPr id="2" name="标题 1">
            <a:extLst>
              <a:ext uri="{FF2B5EF4-FFF2-40B4-BE49-F238E27FC236}">
                <a16:creationId xmlns:a16="http://schemas.microsoft.com/office/drawing/2014/main" id="{1721B1D3-6677-20CD-408E-90F07C8508E9}"/>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70D9909-AF17-43EC-197E-4A2B938C2C00}"/>
              </a:ext>
            </a:extLst>
          </p:cNvPr>
          <p:cNvSpPr txBox="1">
            <a:spLocks/>
          </p:cNvSpPr>
          <p:nvPr/>
        </p:nvSpPr>
        <p:spPr bwMode="auto">
          <a:xfrm>
            <a:off x="490617" y="165956"/>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extLst>
      <p:ext uri="{BB962C8B-B14F-4D97-AF65-F5344CB8AC3E}">
        <p14:creationId xmlns:p14="http://schemas.microsoft.com/office/powerpoint/2010/main" val="3521703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0" name="内容占位符 2"/>
          <p:cNvSpPr>
            <a:spLocks noGrp="1"/>
          </p:cNvSpPr>
          <p:nvPr>
            <p:ph idx="1"/>
          </p:nvPr>
        </p:nvSpPr>
        <p:spPr>
          <a:xfrm>
            <a:off x="107504" y="1134938"/>
            <a:ext cx="8856984" cy="5606430"/>
          </a:xfrm>
        </p:spPr>
        <p:txBody>
          <a:bodyPr/>
          <a:lstStyle/>
          <a:p>
            <a:pPr marL="358775" indent="-250825">
              <a:spcBef>
                <a:spcPct val="0"/>
              </a:spcBef>
            </a:pPr>
            <a:r>
              <a:rPr lang="en-US" altLang="zh-CN" sz="1700" dirty="0"/>
              <a:t>void Calculator::run() { //</a:t>
            </a:r>
            <a:r>
              <a:rPr lang="zh-CN" altLang="en-US" sz="1700" dirty="0"/>
              <a:t>读入并处理后缀表达式</a:t>
            </a:r>
          </a:p>
          <a:p>
            <a:pPr marL="358775" indent="-250825">
              <a:spcBef>
                <a:spcPct val="0"/>
              </a:spcBef>
            </a:pPr>
            <a:r>
              <a:rPr lang="zh-CN" altLang="en-US" sz="1700" dirty="0"/>
              <a:t>	</a:t>
            </a:r>
            <a:r>
              <a:rPr lang="en-US" altLang="zh-CN" sz="1700" dirty="0"/>
              <a:t>string str;</a:t>
            </a:r>
          </a:p>
          <a:p>
            <a:pPr marL="358775" indent="-250825">
              <a:spcBef>
                <a:spcPct val="0"/>
              </a:spcBef>
            </a:pPr>
            <a:r>
              <a:rPr lang="en-US" altLang="zh-CN" sz="1700" dirty="0"/>
              <a:t>	while (</a:t>
            </a:r>
            <a:r>
              <a:rPr lang="en-US" altLang="zh-CN" sz="1700" dirty="0" err="1"/>
              <a:t>cin</a:t>
            </a:r>
            <a:r>
              <a:rPr lang="en-US" altLang="zh-CN" sz="1700" dirty="0"/>
              <a:t> &gt;&gt; str, str != “q”) {   //</a:t>
            </a:r>
            <a:r>
              <a:rPr lang="zh-CN" altLang="en-US" sz="1700" dirty="0"/>
              <a:t>空格作为分隔符</a:t>
            </a:r>
            <a:endParaRPr lang="en-US" altLang="zh-CN" sz="1700" dirty="0"/>
          </a:p>
          <a:p>
            <a:pPr marL="358775" indent="-250825">
              <a:spcBef>
                <a:spcPct val="0"/>
              </a:spcBef>
            </a:pPr>
            <a:r>
              <a:rPr lang="en-US" altLang="zh-CN" sz="1700" dirty="0"/>
              <a:t>		switch(str[0]) {</a:t>
            </a:r>
          </a:p>
          <a:p>
            <a:pPr marL="358775" indent="-250825">
              <a:spcBef>
                <a:spcPct val="0"/>
              </a:spcBef>
            </a:pPr>
            <a:r>
              <a:rPr lang="en-US" altLang="zh-CN" sz="1700" dirty="0"/>
              <a:t>		      case 'c': </a:t>
            </a:r>
            <a:r>
              <a:rPr lang="en-US" altLang="zh-CN" sz="1700" dirty="0" err="1"/>
              <a:t>s.clear</a:t>
            </a:r>
            <a:r>
              <a:rPr lang="en-US" altLang="zh-CN" sz="1700" dirty="0"/>
              <a:t>(); break;</a:t>
            </a:r>
          </a:p>
          <a:p>
            <a:pPr marL="358775" indent="-250825">
              <a:spcBef>
                <a:spcPct val="0"/>
              </a:spcBef>
            </a:pPr>
            <a:r>
              <a:rPr lang="en-US" altLang="zh-CN" sz="1700" dirty="0"/>
              <a:t>		      case '-': //</a:t>
            </a:r>
            <a:r>
              <a:rPr lang="zh-CN" altLang="en-US" sz="1700" dirty="0"/>
              <a:t>遇</a:t>
            </a:r>
            <a:r>
              <a:rPr lang="en-US" altLang="zh-CN" sz="1700" dirty="0"/>
              <a:t>'-'</a:t>
            </a:r>
            <a:r>
              <a:rPr lang="zh-CN" altLang="en-US" sz="1700" dirty="0"/>
              <a:t>需判断是减号还是负号</a:t>
            </a:r>
          </a:p>
          <a:p>
            <a:pPr marL="358775" indent="-250825">
              <a:spcBef>
                <a:spcPct val="0"/>
              </a:spcBef>
            </a:pPr>
            <a:r>
              <a:rPr lang="zh-CN" altLang="en-US" sz="1700" dirty="0"/>
              <a:t>			</a:t>
            </a:r>
            <a:r>
              <a:rPr lang="en-US" altLang="zh-CN" sz="1700" dirty="0"/>
              <a:t>if (</a:t>
            </a:r>
            <a:r>
              <a:rPr lang="en-US" altLang="zh-CN" sz="1700" dirty="0" err="1"/>
              <a:t>str.size</a:t>
            </a:r>
            <a:r>
              <a:rPr lang="en-US" altLang="zh-CN" sz="1700" dirty="0"/>
              <a:t>() &gt; 1)  //</a:t>
            </a:r>
            <a:r>
              <a:rPr lang="zh-CN" altLang="en-US" sz="1700" dirty="0"/>
              <a:t>若长度</a:t>
            </a:r>
            <a:r>
              <a:rPr lang="en-US" altLang="zh-CN" sz="1700" dirty="0"/>
              <a:t>&gt;1</a:t>
            </a:r>
            <a:r>
              <a:rPr lang="zh-CN" altLang="en-US" sz="1700" dirty="0"/>
              <a:t>，说明读到的是负数的负号</a:t>
            </a:r>
            <a:endParaRPr lang="en-US" altLang="zh-CN" sz="1700" dirty="0"/>
          </a:p>
          <a:p>
            <a:pPr marL="358775" indent="-250825">
              <a:spcBef>
                <a:spcPct val="0"/>
              </a:spcBef>
            </a:pPr>
            <a:r>
              <a:rPr lang="en-US" altLang="zh-CN" sz="1700" dirty="0"/>
              <a:t>			    enter(</a:t>
            </a:r>
            <a:r>
              <a:rPr lang="en-US" altLang="zh-CN" sz="1700" dirty="0" err="1"/>
              <a:t>stringToDouble</a:t>
            </a:r>
            <a:r>
              <a:rPr lang="en-US" altLang="zh-CN" sz="1700" dirty="0"/>
              <a:t>(str));	</a:t>
            </a:r>
          </a:p>
          <a:p>
            <a:pPr marL="358775" indent="-250825">
              <a:spcBef>
                <a:spcPct val="0"/>
              </a:spcBef>
            </a:pPr>
            <a:r>
              <a:rPr lang="en-US" altLang="zh-CN" sz="1700" dirty="0"/>
              <a:t>			else</a:t>
            </a:r>
          </a:p>
          <a:p>
            <a:pPr marL="358775" indent="-250825">
              <a:spcBef>
                <a:spcPct val="0"/>
              </a:spcBef>
            </a:pPr>
            <a:r>
              <a:rPr lang="en-US" altLang="zh-CN" sz="1700" dirty="0"/>
              <a:t>			    compute(str[0]);	</a:t>
            </a:r>
          </a:p>
          <a:p>
            <a:pPr marL="358775" indent="-250825">
              <a:spcBef>
                <a:spcPct val="0"/>
              </a:spcBef>
            </a:pPr>
            <a:r>
              <a:rPr lang="en-US" altLang="zh-CN" sz="1700" dirty="0"/>
              <a:t>			break;</a:t>
            </a:r>
          </a:p>
          <a:p>
            <a:pPr marL="358775" indent="-250825">
              <a:spcBef>
                <a:spcPct val="0"/>
              </a:spcBef>
            </a:pPr>
            <a:r>
              <a:rPr lang="en-US" altLang="zh-CN" sz="1700" dirty="0"/>
              <a:t>		      case '+':	//</a:t>
            </a:r>
            <a:r>
              <a:rPr lang="zh-CN" altLang="en-US" sz="1700" dirty="0"/>
              <a:t>遇到其它操作符时</a:t>
            </a:r>
          </a:p>
          <a:p>
            <a:pPr marL="358775" indent="-250825">
              <a:spcBef>
                <a:spcPct val="0"/>
              </a:spcBef>
            </a:pPr>
            <a:r>
              <a:rPr lang="zh-CN" altLang="en-US" sz="1700" dirty="0"/>
              <a:t>		      </a:t>
            </a:r>
            <a:r>
              <a:rPr lang="en-US" altLang="zh-CN" sz="1700" dirty="0"/>
              <a:t>case '*':</a:t>
            </a:r>
          </a:p>
          <a:p>
            <a:pPr marL="358775" indent="-250825">
              <a:spcBef>
                <a:spcPct val="0"/>
              </a:spcBef>
            </a:pPr>
            <a:r>
              <a:rPr lang="en-US" altLang="zh-CN" sz="1700" dirty="0"/>
              <a:t>		      case '/':</a:t>
            </a:r>
          </a:p>
          <a:p>
            <a:pPr marL="358775" indent="-250825">
              <a:spcBef>
                <a:spcPct val="0"/>
              </a:spcBef>
            </a:pPr>
            <a:r>
              <a:rPr lang="en-US" altLang="zh-CN" sz="1700" dirty="0"/>
              <a:t>		      case '^':</a:t>
            </a:r>
          </a:p>
          <a:p>
            <a:pPr marL="358775" indent="-250825">
              <a:spcBef>
                <a:spcPct val="0"/>
              </a:spcBef>
            </a:pPr>
            <a:r>
              <a:rPr lang="en-US" altLang="zh-CN" sz="1700" dirty="0"/>
              <a:t>			compute(str[0]);   break;</a:t>
            </a:r>
          </a:p>
          <a:p>
            <a:pPr marL="358775" indent="-250825">
              <a:spcBef>
                <a:spcPct val="0"/>
              </a:spcBef>
            </a:pPr>
            <a:r>
              <a:rPr lang="en-US" altLang="zh-CN" sz="1700" dirty="0"/>
              <a:t>		</a:t>
            </a:r>
          </a:p>
        </p:txBody>
      </p:sp>
      <p:sp>
        <p:nvSpPr>
          <p:cNvPr id="2" name="标题 1">
            <a:extLst>
              <a:ext uri="{FF2B5EF4-FFF2-40B4-BE49-F238E27FC236}">
                <a16:creationId xmlns:a16="http://schemas.microsoft.com/office/drawing/2014/main" id="{942BB81D-2CA3-8255-B26E-B988BE14BB65}"/>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A442FB5A-1BEE-761E-7255-D278F5C4B10E}"/>
              </a:ext>
            </a:extLst>
          </p:cNvPr>
          <p:cNvSpPr txBox="1">
            <a:spLocks/>
          </p:cNvSpPr>
          <p:nvPr/>
        </p:nvSpPr>
        <p:spPr bwMode="auto">
          <a:xfrm>
            <a:off x="755576" y="11663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dirty="0">
                <a:solidFill>
                  <a:srgbClr val="FFFF00"/>
                </a:solidFill>
              </a:rPr>
              <a:t>例</a:t>
            </a:r>
            <a:r>
              <a:rPr kumimoji="0" lang="en-US" altLang="zh-CN" dirty="0">
                <a:solidFill>
                  <a:srgbClr val="FFFF00"/>
                </a:solidFill>
              </a:rPr>
              <a:t>9-9</a:t>
            </a:r>
            <a:r>
              <a:rPr kumimoji="0" lang="zh-CN" altLang="en-US" dirty="0">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0" name="内容占位符 2"/>
          <p:cNvSpPr>
            <a:spLocks noGrp="1"/>
          </p:cNvSpPr>
          <p:nvPr>
            <p:ph idx="1"/>
          </p:nvPr>
        </p:nvSpPr>
        <p:spPr>
          <a:xfrm>
            <a:off x="143508" y="1134938"/>
            <a:ext cx="8856984" cy="5606430"/>
          </a:xfrm>
        </p:spPr>
        <p:txBody>
          <a:bodyPr/>
          <a:lstStyle/>
          <a:p>
            <a:pPr marL="358775" indent="-250825">
              <a:spcBef>
                <a:spcPct val="0"/>
              </a:spcBef>
            </a:pPr>
            <a:r>
              <a:rPr lang="en-US" altLang="zh-CN" sz="1700" dirty="0"/>
              <a:t>		default: //</a:t>
            </a:r>
            <a:r>
              <a:rPr lang="zh-CN" altLang="en-US" sz="1700" dirty="0"/>
              <a:t>若读入的是操作数，转换为整型后压入栈</a:t>
            </a:r>
          </a:p>
          <a:p>
            <a:pPr marL="358775" indent="-250825">
              <a:spcBef>
                <a:spcPct val="0"/>
              </a:spcBef>
            </a:pPr>
            <a:r>
              <a:rPr lang="zh-CN" altLang="en-US" sz="1700" dirty="0"/>
              <a:t>			</a:t>
            </a:r>
            <a:r>
              <a:rPr lang="en-US" altLang="zh-CN" sz="1700" dirty="0"/>
              <a:t>enter(</a:t>
            </a:r>
            <a:r>
              <a:rPr lang="en-US" altLang="zh-CN" sz="1700" dirty="0" err="1"/>
              <a:t>stringToDouble</a:t>
            </a:r>
            <a:r>
              <a:rPr lang="en-US" altLang="zh-CN" sz="1700" dirty="0"/>
              <a:t>(str)); break;</a:t>
            </a:r>
          </a:p>
          <a:p>
            <a:pPr marL="358775" indent="-250825">
              <a:spcBef>
                <a:spcPct val="0"/>
              </a:spcBef>
            </a:pPr>
            <a:r>
              <a:rPr lang="en-US" altLang="zh-CN" sz="1700" dirty="0"/>
              <a:t>		}</a:t>
            </a:r>
          </a:p>
          <a:p>
            <a:pPr marL="358775" indent="-250825">
              <a:spcBef>
                <a:spcPct val="0"/>
              </a:spcBef>
            </a:pPr>
            <a:r>
              <a:rPr lang="en-US" altLang="zh-CN" sz="1700" dirty="0"/>
              <a:t>	   }</a:t>
            </a:r>
          </a:p>
          <a:p>
            <a:pPr marL="358775" indent="-250825">
              <a:spcBef>
                <a:spcPct val="0"/>
              </a:spcBef>
            </a:pPr>
            <a:r>
              <a:rPr lang="en-US" altLang="zh-CN" sz="1700" dirty="0"/>
              <a:t>}</a:t>
            </a:r>
          </a:p>
          <a:p>
            <a:pPr marL="358775" indent="-250825">
              <a:spcBef>
                <a:spcPct val="0"/>
              </a:spcBef>
            </a:pPr>
            <a:r>
              <a:rPr lang="en-US" altLang="zh-CN" sz="1700" dirty="0"/>
              <a:t>void Calculator::clear() {	//</a:t>
            </a:r>
            <a:r>
              <a:rPr lang="zh-CN" altLang="en-US" sz="1700" dirty="0"/>
              <a:t>清空操作数栈</a:t>
            </a:r>
          </a:p>
          <a:p>
            <a:pPr marL="358775" indent="-250825">
              <a:spcBef>
                <a:spcPct val="0"/>
              </a:spcBef>
            </a:pPr>
            <a:r>
              <a:rPr lang="zh-CN" altLang="en-US" sz="1700" dirty="0"/>
              <a:t>	</a:t>
            </a:r>
            <a:r>
              <a:rPr lang="en-US" altLang="zh-CN" sz="1700" dirty="0" err="1"/>
              <a:t>s.clear</a:t>
            </a:r>
            <a:r>
              <a:rPr lang="en-US" altLang="zh-CN" sz="1700" dirty="0"/>
              <a:t>(); </a:t>
            </a:r>
          </a:p>
          <a:p>
            <a:pPr marL="358775" indent="-250825">
              <a:spcBef>
                <a:spcPct val="0"/>
              </a:spcBef>
            </a:pPr>
            <a:r>
              <a:rPr lang="en-US" altLang="zh-CN" sz="1700" dirty="0"/>
              <a:t>}</a:t>
            </a:r>
          </a:p>
        </p:txBody>
      </p:sp>
      <p:sp>
        <p:nvSpPr>
          <p:cNvPr id="2" name="标题 1">
            <a:extLst>
              <a:ext uri="{FF2B5EF4-FFF2-40B4-BE49-F238E27FC236}">
                <a16:creationId xmlns:a16="http://schemas.microsoft.com/office/drawing/2014/main" id="{942BB81D-2CA3-8255-B26E-B988BE14BB65}"/>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A442FB5A-1BEE-761E-7255-D278F5C4B10E}"/>
              </a:ext>
            </a:extLst>
          </p:cNvPr>
          <p:cNvSpPr txBox="1">
            <a:spLocks/>
          </p:cNvSpPr>
          <p:nvPr/>
        </p:nvSpPr>
        <p:spPr bwMode="auto">
          <a:xfrm>
            <a:off x="755576" y="11663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dirty="0">
                <a:solidFill>
                  <a:srgbClr val="FFFF00"/>
                </a:solidFill>
              </a:rPr>
              <a:t>例</a:t>
            </a:r>
            <a:r>
              <a:rPr kumimoji="0" lang="en-US" altLang="zh-CN" dirty="0">
                <a:solidFill>
                  <a:srgbClr val="FFFF00"/>
                </a:solidFill>
              </a:rPr>
              <a:t>9-9</a:t>
            </a:r>
            <a:r>
              <a:rPr kumimoji="0" lang="zh-CN" altLang="en-US" dirty="0">
                <a:solidFill>
                  <a:srgbClr val="FFFF00"/>
                </a:solidFill>
              </a:rPr>
              <a:t> 栈的应用：一个简单的整数计算器</a:t>
            </a:r>
            <a:endParaRPr kumimoji="1" lang="zh-CN" altLang="en-US" dirty="0">
              <a:solidFill>
                <a:srgbClr val="FFFF00"/>
              </a:solidFill>
            </a:endParaRPr>
          </a:p>
        </p:txBody>
      </p:sp>
    </p:spTree>
    <p:extLst>
      <p:ext uri="{BB962C8B-B14F-4D97-AF65-F5344CB8AC3E}">
        <p14:creationId xmlns:p14="http://schemas.microsoft.com/office/powerpoint/2010/main" val="75267446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8" name="标题 1"/>
          <p:cNvSpPr>
            <a:spLocks noGrp="1"/>
          </p:cNvSpPr>
          <p:nvPr>
            <p:ph type="title"/>
          </p:nvPr>
        </p:nvSpPr>
        <p:spPr>
          <a:xfrm>
            <a:off x="755576" y="116632"/>
            <a:ext cx="8388424"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13669" name="内容占位符 2"/>
          <p:cNvSpPr>
            <a:spLocks noGrp="1"/>
          </p:cNvSpPr>
          <p:nvPr>
            <p:ph idx="1"/>
          </p:nvPr>
        </p:nvSpPr>
        <p:spPr>
          <a:xfrm>
            <a:off x="467544" y="1124744"/>
            <a:ext cx="6868508" cy="5233070"/>
          </a:xfrm>
        </p:spPr>
        <p:txBody>
          <a:bodyPr/>
          <a:lstStyle/>
          <a:p>
            <a:pPr marL="358775" indent="-250825">
              <a:spcBef>
                <a:spcPct val="0"/>
              </a:spcBef>
            </a:pPr>
            <a:r>
              <a:rPr lang="en-US" altLang="zh-CN" sz="2000" dirty="0"/>
              <a:t>//9_9.cpp</a:t>
            </a:r>
          </a:p>
          <a:p>
            <a:pPr marL="358775" indent="-250825">
              <a:spcBef>
                <a:spcPct val="0"/>
              </a:spcBef>
            </a:pPr>
            <a:r>
              <a:rPr lang="en-US" altLang="zh-CN" sz="2000" dirty="0"/>
              <a:t>#include "</a:t>
            </a:r>
            <a:r>
              <a:rPr lang="en-US" altLang="zh-CN" sz="2000" dirty="0" err="1"/>
              <a:t>Calculator.h</a:t>
            </a:r>
            <a:r>
              <a:rPr lang="en-US" altLang="zh-CN" sz="2000" dirty="0"/>
              <a:t>"</a:t>
            </a:r>
          </a:p>
          <a:p>
            <a:pPr marL="358775" indent="-250825">
              <a:spcBef>
                <a:spcPct val="0"/>
              </a:spcBef>
            </a:pPr>
            <a:endParaRPr lang="en-US" altLang="zh-CN" sz="2000" dirty="0"/>
          </a:p>
          <a:p>
            <a:pPr marL="358775" indent="-250825">
              <a:spcBef>
                <a:spcPct val="0"/>
              </a:spcBef>
            </a:pPr>
            <a:r>
              <a:rPr lang="en-US" altLang="zh-CN" sz="2000" dirty="0"/>
              <a:t>int main() {</a:t>
            </a:r>
          </a:p>
          <a:p>
            <a:pPr marL="358775" indent="-250825">
              <a:spcBef>
                <a:spcPct val="0"/>
              </a:spcBef>
            </a:pPr>
            <a:r>
              <a:rPr lang="en-US" altLang="zh-CN" sz="2000" dirty="0"/>
              <a:t>	Calculator c;</a:t>
            </a:r>
          </a:p>
          <a:p>
            <a:pPr marL="358775" indent="-250825">
              <a:spcBef>
                <a:spcPct val="0"/>
              </a:spcBef>
            </a:pPr>
            <a:r>
              <a:rPr lang="en-US" altLang="zh-CN" sz="2000" dirty="0"/>
              <a:t>	</a:t>
            </a:r>
            <a:r>
              <a:rPr lang="en-US" altLang="zh-CN" sz="2000" dirty="0" err="1"/>
              <a:t>c.run</a:t>
            </a:r>
            <a:r>
              <a:rPr lang="en-US" altLang="zh-CN" sz="2000" dirty="0"/>
              <a:t>();</a:t>
            </a:r>
          </a:p>
          <a:p>
            <a:pPr marL="358775" indent="-250825">
              <a:spcBef>
                <a:spcPct val="0"/>
              </a:spcBef>
            </a:pPr>
            <a:r>
              <a:rPr lang="en-US" altLang="zh-CN" sz="2000" dirty="0"/>
              <a:t>	return 0;</a:t>
            </a:r>
          </a:p>
          <a:p>
            <a:pPr marL="358775" indent="-250825">
              <a:spcBef>
                <a:spcPct val="0"/>
              </a:spcBef>
            </a:pPr>
            <a:r>
              <a:rPr lang="en-US" altLang="zh-CN" sz="2000" dirty="0"/>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081" y="87660"/>
            <a:ext cx="8229838" cy="1066800"/>
          </a:xfrm>
        </p:spPr>
        <p:txBody>
          <a:bodyPr/>
          <a:lstStyle/>
          <a:p>
            <a:r>
              <a:rPr lang="zh-CN" altLang="en-US" dirty="0">
                <a:solidFill>
                  <a:srgbClr val="FFFF00"/>
                </a:solidFill>
              </a:rPr>
              <a:t>函数模板定义语法</a:t>
            </a:r>
          </a:p>
        </p:txBody>
      </p:sp>
      <p:sp>
        <p:nvSpPr>
          <p:cNvPr id="18435" name="内容占位符 2"/>
          <p:cNvSpPr>
            <a:spLocks noGrp="1"/>
          </p:cNvSpPr>
          <p:nvPr>
            <p:ph idx="1"/>
          </p:nvPr>
        </p:nvSpPr>
        <p:spPr>
          <a:xfrm>
            <a:off x="324956" y="1052736"/>
            <a:ext cx="8229838" cy="4152950"/>
          </a:xfrm>
        </p:spPr>
        <p:txBody>
          <a:bodyPr/>
          <a:lstStyle/>
          <a:p>
            <a:pPr>
              <a:spcBef>
                <a:spcPts val="0"/>
              </a:spcBef>
            </a:pPr>
            <a:r>
              <a:rPr lang="zh-CN" altLang="en-US" dirty="0"/>
              <a:t>语法形式：</a:t>
            </a:r>
          </a:p>
          <a:p>
            <a:pPr lvl="1"/>
            <a:r>
              <a:rPr lang="en-US" altLang="zh-CN" dirty="0"/>
              <a:t>template &lt;</a:t>
            </a:r>
            <a:r>
              <a:rPr lang="zh-CN" altLang="en-US" dirty="0"/>
              <a:t>模板参数表</a:t>
            </a:r>
            <a:r>
              <a:rPr lang="en-US" altLang="zh-CN" dirty="0"/>
              <a:t>&gt; </a:t>
            </a:r>
          </a:p>
          <a:p>
            <a:pPr lvl="1"/>
            <a:r>
              <a:rPr lang="zh-CN" altLang="en-US" dirty="0"/>
              <a:t>函数定义</a:t>
            </a:r>
          </a:p>
          <a:p>
            <a:r>
              <a:rPr lang="zh-CN" altLang="en-US" dirty="0"/>
              <a:t>模板参数表的内容</a:t>
            </a:r>
          </a:p>
          <a:p>
            <a:pPr lvl="1"/>
            <a:r>
              <a:rPr lang="zh-CN" altLang="en-US" dirty="0"/>
              <a:t>类型参数：</a:t>
            </a:r>
            <a:r>
              <a:rPr lang="en-US" altLang="zh-CN" dirty="0"/>
              <a:t>class</a:t>
            </a:r>
            <a:r>
              <a:rPr lang="zh-CN" altLang="en-US" dirty="0"/>
              <a:t>（或</a:t>
            </a:r>
            <a:r>
              <a:rPr lang="en-US" altLang="zh-CN" dirty="0"/>
              <a:t>typename</a:t>
            </a:r>
            <a:r>
              <a:rPr lang="zh-CN" altLang="en-US" dirty="0"/>
              <a:t>） 标识符</a:t>
            </a:r>
            <a:endParaRPr lang="en-US" altLang="zh-CN" dirty="0"/>
          </a:p>
          <a:p>
            <a:pPr lvl="2"/>
            <a:r>
              <a:rPr lang="zh-CN" altLang="en-US" dirty="0"/>
              <a:t>可以接收一个类型参数（预定义类型或者自定义类型）</a:t>
            </a:r>
            <a:endParaRPr lang="en-US" altLang="zh-CN" dirty="0"/>
          </a:p>
          <a:p>
            <a:pPr lvl="2"/>
            <a:r>
              <a:rPr lang="zh-CN" altLang="en-US" dirty="0">
                <a:solidFill>
                  <a:schemeClr val="accent3"/>
                </a:solidFill>
              </a:rPr>
              <a:t>可以用来指定函数模板本身的形参类型、返回值类型，以及声明函数中的局部变量</a:t>
            </a:r>
          </a:p>
          <a:p>
            <a:pPr lvl="1"/>
            <a:r>
              <a:rPr lang="zh-CN" altLang="en-US" dirty="0"/>
              <a:t>常量参数：类型说明符  标识符</a:t>
            </a:r>
            <a:endParaRPr lang="en-US" altLang="zh-CN" dirty="0"/>
          </a:p>
          <a:p>
            <a:pPr lvl="2"/>
            <a:r>
              <a:rPr lang="zh-CN" altLang="en-US" dirty="0"/>
              <a:t>可以接收一个由“类型说明符”所规定类型的常量作为参数</a:t>
            </a:r>
          </a:p>
          <a:p>
            <a:pPr lvl="1"/>
            <a:r>
              <a:rPr lang="zh-CN" altLang="en-US" dirty="0"/>
              <a:t>模板参数：</a:t>
            </a:r>
            <a:r>
              <a:rPr lang="en-US" altLang="zh-CN" dirty="0"/>
              <a:t>template &lt;</a:t>
            </a:r>
            <a:r>
              <a:rPr lang="zh-CN" altLang="en-US" dirty="0"/>
              <a:t>参数表</a:t>
            </a:r>
            <a:r>
              <a:rPr lang="en-US" altLang="zh-CN" dirty="0"/>
              <a:t>&gt; class </a:t>
            </a:r>
            <a:r>
              <a:rPr lang="zh-CN" altLang="en-US" dirty="0"/>
              <a:t>标识符</a:t>
            </a:r>
            <a:endParaRPr lang="en-US" altLang="zh-CN" dirty="0"/>
          </a:p>
          <a:p>
            <a:pPr lvl="2"/>
            <a:r>
              <a:rPr lang="zh-CN" altLang="en-US" dirty="0"/>
              <a:t>可以接收一个类模板名作为参数</a:t>
            </a:r>
          </a:p>
        </p:txBody>
      </p:sp>
      <p:sp>
        <p:nvSpPr>
          <p:cNvPr id="5" name="灯片编号占位符 4">
            <a:extLst>
              <a:ext uri="{FF2B5EF4-FFF2-40B4-BE49-F238E27FC236}">
                <a16:creationId xmlns:a16="http://schemas.microsoft.com/office/drawing/2014/main" id="{37E25A05-25AA-4F28-A5F0-9221F3D4C606}"/>
              </a:ext>
            </a:extLst>
          </p:cNvPr>
          <p:cNvSpPr>
            <a:spLocks noGrp="1"/>
          </p:cNvSpPr>
          <p:nvPr>
            <p:ph type="sldNum" sz="quarter" idx="12"/>
          </p:nvPr>
        </p:nvSpPr>
        <p:spPr>
          <a:xfrm>
            <a:off x="8173893" y="44624"/>
            <a:ext cx="761802" cy="366712"/>
          </a:xfrm>
        </p:spPr>
        <p:txBody>
          <a:bodyPr/>
          <a:lstStyle/>
          <a:p>
            <a:pPr>
              <a:defRPr/>
            </a:pPr>
            <a:fld id="{CE1FE2A4-74F4-47C4-8584-9852550605CF}" type="slidenum">
              <a:rPr lang="en-US" altLang="zh-CN" smtClean="0"/>
              <a:pPr>
                <a:defRPr/>
              </a:pPr>
              <a:t>8</a:t>
            </a:fld>
            <a:endParaRPr lang="en-US" altLang="zh-CN"/>
          </a:p>
        </p:txBody>
      </p:sp>
    </p:spTree>
    <p:extLst>
      <p:ext uri="{BB962C8B-B14F-4D97-AF65-F5344CB8AC3E}">
        <p14:creationId xmlns:p14="http://schemas.microsoft.com/office/powerpoint/2010/main" val="210318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zh-CN" altLang="en-US"/>
              <a:t>队列类</a:t>
            </a:r>
          </a:p>
        </p:txBody>
      </p:sp>
      <p:sp>
        <p:nvSpPr>
          <p:cNvPr id="115715" name="内容占位符 2"/>
          <p:cNvSpPr>
            <a:spLocks noGrp="1"/>
          </p:cNvSpPr>
          <p:nvPr>
            <p:ph type="body" idx="1"/>
          </p:nvPr>
        </p:nvSpPr>
        <p:spPr/>
        <p:txBody>
          <a:bodyPr/>
          <a:lstStyle/>
          <a:p>
            <a:pPr eaLnBrk="1" hangingPunct="1">
              <a:spcAft>
                <a:spcPts val="1200"/>
              </a:spcAft>
            </a:pPr>
            <a:r>
              <a:rPr lang="zh-CN" altLang="en-US" dirty="0">
                <a:latin typeface="宋体" panose="02010600030101010101" pitchFamily="2" charset="-122"/>
              </a:rPr>
              <a:t>队列是只能向一端添加元素，从另一端删除元素的线性群体</a:t>
            </a:r>
          </a:p>
        </p:txBody>
      </p:sp>
      <p:sp>
        <p:nvSpPr>
          <p:cNvPr id="2" name="灯片编号占位符 1">
            <a:extLst>
              <a:ext uri="{FF2B5EF4-FFF2-40B4-BE49-F238E27FC236}">
                <a16:creationId xmlns:a16="http://schemas.microsoft.com/office/drawing/2014/main" id="{1B0E6446-5D09-4DB0-B3B1-2A7BB0606DCE}"/>
              </a:ext>
            </a:extLst>
          </p:cNvPr>
          <p:cNvSpPr>
            <a:spLocks noGrp="1"/>
          </p:cNvSpPr>
          <p:nvPr>
            <p:ph type="sldNum" sz="quarter" idx="12"/>
          </p:nvPr>
        </p:nvSpPr>
        <p:spPr/>
        <p:txBody>
          <a:bodyPr/>
          <a:lstStyle/>
          <a:p>
            <a:pPr>
              <a:defRPr/>
            </a:pPr>
            <a:fld id="{43DBC970-2AB4-4F66-9048-09903CE5118A}"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8" name="Group 5"/>
          <p:cNvGrpSpPr>
            <a:grpSpLocks/>
          </p:cNvGrpSpPr>
          <p:nvPr/>
        </p:nvGrpSpPr>
        <p:grpSpPr bwMode="auto">
          <a:xfrm>
            <a:off x="-254277" y="3129857"/>
            <a:ext cx="9722821" cy="1539876"/>
            <a:chOff x="880" y="1910"/>
            <a:chExt cx="4592" cy="970"/>
          </a:xfrm>
        </p:grpSpPr>
        <p:sp>
          <p:nvSpPr>
            <p:cNvPr id="115719" name="Line 6"/>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0" name="Line 7"/>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1" name="Line 8"/>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2" name="Line 9"/>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3" name="Line 10"/>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4" name="Line 11"/>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5" name="Line 12"/>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6" name="Line 13"/>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7" name="Line 14"/>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8" name="Line 15"/>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9"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p:txBody>
        </p:sp>
        <p:sp>
          <p:nvSpPr>
            <p:cNvPr id="115730"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p:txBody>
        </p:sp>
        <p:sp>
          <p:nvSpPr>
            <p:cNvPr id="115731"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t>
              </a:r>
            </a:p>
          </p:txBody>
        </p:sp>
        <p:sp>
          <p:nvSpPr>
            <p:cNvPr id="115732" name="Line 19"/>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3" name="Line 20"/>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4"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队头</a:t>
              </a:r>
            </a:p>
          </p:txBody>
        </p:sp>
        <p:sp>
          <p:nvSpPr>
            <p:cNvPr id="115735"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队尾</a:t>
              </a:r>
            </a:p>
          </p:txBody>
        </p:sp>
        <p:sp>
          <p:nvSpPr>
            <p:cNvPr id="115736" name="Line 23"/>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7" name="Line 24"/>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8"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入队</a:t>
              </a:r>
            </a:p>
          </p:txBody>
        </p:sp>
        <p:sp>
          <p:nvSpPr>
            <p:cNvPr id="115739" name="Text Box 26"/>
            <p:cNvSpPr txBox="1">
              <a:spLocks noChangeArrowheads="1"/>
            </p:cNvSpPr>
            <p:nvPr/>
          </p:nvSpPr>
          <p:spPr bwMode="auto">
            <a:xfrm>
              <a:off x="880" y="1910"/>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dirty="0">
                  <a:latin typeface="Times New Roman" panose="02020603050405020304" pitchFamily="18" charset="0"/>
                  <a:ea typeface="宋体" panose="02010600030101010101" pitchFamily="2" charset="-122"/>
                </a:rPr>
                <a:t>出队</a:t>
              </a:r>
            </a:p>
          </p:txBody>
        </p:sp>
        <p:sp>
          <p:nvSpPr>
            <p:cNvPr id="115740"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grpSp>
      <p:sp>
        <p:nvSpPr>
          <p:cNvPr id="3" name="标题 2">
            <a:extLst>
              <a:ext uri="{FF2B5EF4-FFF2-40B4-BE49-F238E27FC236}">
                <a16:creationId xmlns:a16="http://schemas.microsoft.com/office/drawing/2014/main" id="{2E5DD515-6566-4AD6-894C-407BEAAF9F41}"/>
              </a:ext>
            </a:extLst>
          </p:cNvPr>
          <p:cNvSpPr>
            <a:spLocks noGrp="1"/>
          </p:cNvSpPr>
          <p:nvPr>
            <p:ph type="title"/>
          </p:nvPr>
        </p:nvSpPr>
        <p:spPr/>
        <p:txBody>
          <a:bodyPr/>
          <a:lstStyle/>
          <a:p>
            <a:r>
              <a:rPr lang="zh-CN" altLang="en-US" dirty="0"/>
              <a:t>队列示意图</a:t>
            </a:r>
          </a:p>
        </p:txBody>
      </p:sp>
      <p:sp>
        <p:nvSpPr>
          <p:cNvPr id="2" name="灯片编号占位符 1">
            <a:extLst>
              <a:ext uri="{FF2B5EF4-FFF2-40B4-BE49-F238E27FC236}">
                <a16:creationId xmlns:a16="http://schemas.microsoft.com/office/drawing/2014/main" id="{D623CE56-2B1D-4D33-BBF4-D6EBA57DDD23}"/>
              </a:ext>
            </a:extLst>
          </p:cNvPr>
          <p:cNvSpPr>
            <a:spLocks noGrp="1"/>
          </p:cNvSpPr>
          <p:nvPr>
            <p:ph type="sldNum" sz="quarter" idx="12"/>
          </p:nvPr>
        </p:nvSpPr>
        <p:spPr/>
        <p:txBody>
          <a:bodyPr/>
          <a:lstStyle/>
          <a:p>
            <a:pPr>
              <a:defRPr/>
            </a:pPr>
            <a:fld id="{CE1FE2A4-74F4-47C4-8584-9852550605CF}" type="slidenum">
              <a:rPr lang="en-US" altLang="zh-CN" smtClean="0"/>
              <a:pPr>
                <a:defRPr/>
              </a:pPr>
              <a:t>81</a:t>
            </a:fld>
            <a:endParaRPr lang="en-US" altLang="zh-CN"/>
          </a:p>
        </p:txBody>
      </p:sp>
    </p:spTree>
    <p:extLst>
      <p:ext uri="{BB962C8B-B14F-4D97-AF65-F5344CB8AC3E}">
        <p14:creationId xmlns:p14="http://schemas.microsoft.com/office/powerpoint/2010/main" val="42275959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53802" y="1140916"/>
            <a:ext cx="10975975" cy="1066800"/>
          </a:xfrm>
        </p:spPr>
        <p:txBody>
          <a:bodyPr/>
          <a:lstStyle/>
          <a:p>
            <a:pPr eaLnBrk="1" hangingPunct="1"/>
            <a:r>
              <a:rPr lang="zh-CN" altLang="en-US" dirty="0"/>
              <a:t>队列的基本状态</a:t>
            </a:r>
          </a:p>
        </p:txBody>
      </p:sp>
      <p:sp>
        <p:nvSpPr>
          <p:cNvPr id="116739" name="内容占位符 2"/>
          <p:cNvSpPr>
            <a:spLocks noGrp="1"/>
          </p:cNvSpPr>
          <p:nvPr>
            <p:ph idx="1"/>
          </p:nvPr>
        </p:nvSpPr>
        <p:spPr>
          <a:xfrm>
            <a:off x="539552" y="2564904"/>
            <a:ext cx="5559425" cy="3357562"/>
          </a:xfrm>
        </p:spPr>
        <p:txBody>
          <a:bodyPr/>
          <a:lstStyle/>
          <a:p>
            <a:pPr eaLnBrk="1" hangingPunct="1">
              <a:spcAft>
                <a:spcPts val="1200"/>
              </a:spcAft>
            </a:pPr>
            <a:r>
              <a:rPr lang="zh-CN" altLang="en-US">
                <a:latin typeface="宋体" panose="02010600030101010101" pitchFamily="2" charset="-122"/>
              </a:rPr>
              <a:t>队空</a:t>
            </a:r>
          </a:p>
          <a:p>
            <a:pPr eaLnBrk="1" hangingPunct="1">
              <a:spcAft>
                <a:spcPts val="1200"/>
              </a:spcAft>
            </a:pPr>
            <a:r>
              <a:rPr lang="zh-CN" altLang="en-US">
                <a:latin typeface="宋体" panose="02010600030101010101" pitchFamily="2" charset="-122"/>
              </a:rPr>
              <a:t>队满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a16="http://schemas.microsoft.com/office/drawing/2014/main" id="{7BE2D672-91E8-49DF-9774-109904EC3695}"/>
              </a:ext>
            </a:extLst>
          </p:cNvPr>
          <p:cNvSpPr>
            <a:spLocks noGrp="1"/>
          </p:cNvSpPr>
          <p:nvPr>
            <p:ph type="sldNum" sz="quarter" idx="12"/>
          </p:nvPr>
        </p:nvSpPr>
        <p:spPr/>
        <p:txBody>
          <a:bodyPr/>
          <a:lstStyle/>
          <a:p>
            <a:pPr>
              <a:defRPr/>
            </a:pPr>
            <a:fld id="{CE1FE2A4-74F4-47C4-8584-9852550605CF}"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2870" y="945779"/>
            <a:ext cx="10975975" cy="1066800"/>
          </a:xfrm>
        </p:spPr>
        <p:txBody>
          <a:bodyPr/>
          <a:lstStyle/>
          <a:p>
            <a:pPr eaLnBrk="1" hangingPunct="1">
              <a:spcAft>
                <a:spcPts val="1200"/>
              </a:spcAft>
            </a:pPr>
            <a:r>
              <a:rPr lang="zh-CN" altLang="en-US" dirty="0">
                <a:latin typeface="宋体" panose="02010600030101010101" pitchFamily="2" charset="-122"/>
              </a:rPr>
              <a:t>队空</a:t>
            </a:r>
          </a:p>
        </p:txBody>
      </p:sp>
      <p:sp>
        <p:nvSpPr>
          <p:cNvPr id="116739" name="内容占位符 2"/>
          <p:cNvSpPr>
            <a:spLocks noGrp="1"/>
          </p:cNvSpPr>
          <p:nvPr>
            <p:ph idx="1"/>
          </p:nvPr>
        </p:nvSpPr>
        <p:spPr>
          <a:xfrm>
            <a:off x="308620" y="2159670"/>
            <a:ext cx="10006013" cy="3357562"/>
          </a:xfrm>
        </p:spPr>
        <p:txBody>
          <a:bodyPr/>
          <a:lstStyle/>
          <a:p>
            <a:pPr eaLnBrk="1" hangingPunct="1">
              <a:spcAft>
                <a:spcPts val="1200"/>
              </a:spcAft>
            </a:pPr>
            <a:r>
              <a:rPr lang="zh-CN" altLang="en-US" dirty="0">
                <a:latin typeface="宋体" panose="02010600030101010101" pitchFamily="2" charset="-122"/>
              </a:rPr>
              <a:t>队列中没有元素（以数组容纳的队列为例）</a:t>
            </a:r>
          </a:p>
          <a:p>
            <a:pPr eaLnBrk="1" hangingPunct="1">
              <a:spcAft>
                <a:spcPts val="1200"/>
              </a:spcAft>
            </a:pPr>
            <a:endParaRPr lang="zh-CN" altLang="en-US" dirty="0">
              <a:latin typeface="宋体" panose="02010600030101010101" pitchFamily="2" charset="-122"/>
            </a:endParaRPr>
          </a:p>
        </p:txBody>
      </p:sp>
      <p:grpSp>
        <p:nvGrpSpPr>
          <p:cNvPr id="6" name="Group 80"/>
          <p:cNvGrpSpPr>
            <a:grpSpLocks/>
          </p:cNvGrpSpPr>
          <p:nvPr/>
        </p:nvGrpSpPr>
        <p:grpSpPr bwMode="auto">
          <a:xfrm>
            <a:off x="251520" y="2780928"/>
            <a:ext cx="8532813" cy="2001837"/>
            <a:chOff x="192" y="1527"/>
            <a:chExt cx="5375" cy="1261"/>
          </a:xfrm>
        </p:grpSpPr>
        <p:sp>
          <p:nvSpPr>
            <p:cNvPr id="7" name="Line 29"/>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30"/>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1"/>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2"/>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3"/>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4"/>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5"/>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6"/>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7"/>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8"/>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18" name="Line 42"/>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0"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ts val="100"/>
                </a:spcBef>
                <a:buClrTx/>
                <a:buNone/>
              </a:pPr>
              <a:r>
                <a:rPr lang="zh-CN" altLang="en-US" sz="2000">
                  <a:latin typeface="宋体" panose="02010600030101010101" pitchFamily="2" charset="-122"/>
                  <a:ea typeface="宋体" panose="02010600030101010101" pitchFamily="2" charset="-122"/>
                </a:rPr>
                <a:t>队尾</a:t>
              </a:r>
            </a:p>
          </p:txBody>
        </p:sp>
        <p:sp>
          <p:nvSpPr>
            <p:cNvPr id="21" name="Line 45"/>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Line 46"/>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5"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6"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27"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队空状态</a:t>
              </a:r>
              <a:r>
                <a:rPr lang="en-US" altLang="zh-CN" sz="2000" dirty="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6D8979B7-39DF-4A8B-96A1-FCB2CEA7E387}"/>
              </a:ext>
            </a:extLst>
          </p:cNvPr>
          <p:cNvSpPr>
            <a:spLocks noGrp="1"/>
          </p:cNvSpPr>
          <p:nvPr>
            <p:ph type="sldNum" sz="quarter" idx="12"/>
          </p:nvPr>
        </p:nvSpPr>
        <p:spPr/>
        <p:txBody>
          <a:bodyPr/>
          <a:lstStyle/>
          <a:p>
            <a:pPr>
              <a:defRPr/>
            </a:pPr>
            <a:fld id="{CE1FE2A4-74F4-47C4-8584-9852550605CF}" type="slidenum">
              <a:rPr lang="en-US" altLang="zh-CN" smtClean="0"/>
              <a:pPr>
                <a:defRPr/>
              </a:pPr>
              <a:t>83</a:t>
            </a:fld>
            <a:endParaRPr lang="en-US" altLang="zh-CN"/>
          </a:p>
        </p:txBody>
      </p:sp>
    </p:spTree>
    <p:extLst>
      <p:ext uri="{BB962C8B-B14F-4D97-AF65-F5344CB8AC3E}">
        <p14:creationId xmlns:p14="http://schemas.microsoft.com/office/powerpoint/2010/main" val="18374892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19844" y="953418"/>
            <a:ext cx="10975975" cy="1066800"/>
          </a:xfrm>
        </p:spPr>
        <p:txBody>
          <a:bodyPr/>
          <a:lstStyle/>
          <a:p>
            <a:pPr eaLnBrk="1" hangingPunct="1">
              <a:spcAft>
                <a:spcPts val="1200"/>
              </a:spcAft>
            </a:pPr>
            <a:r>
              <a:rPr lang="zh-CN" altLang="en-US" dirty="0">
                <a:latin typeface="宋体" panose="02010600030101010101" pitchFamily="2" charset="-122"/>
              </a:rPr>
              <a:t>队满</a:t>
            </a:r>
          </a:p>
        </p:txBody>
      </p:sp>
      <p:sp>
        <p:nvSpPr>
          <p:cNvPr id="116739" name="内容占位符 2"/>
          <p:cNvSpPr>
            <a:spLocks noGrp="1"/>
          </p:cNvSpPr>
          <p:nvPr>
            <p:ph idx="1"/>
          </p:nvPr>
        </p:nvSpPr>
        <p:spPr>
          <a:xfrm>
            <a:off x="305594" y="2060848"/>
            <a:ext cx="10690225" cy="3357562"/>
          </a:xfrm>
        </p:spPr>
        <p:txBody>
          <a:bodyPr/>
          <a:lstStyle/>
          <a:p>
            <a:pPr eaLnBrk="1" hangingPunct="1">
              <a:spcAft>
                <a:spcPts val="1200"/>
              </a:spcAft>
            </a:pPr>
            <a:r>
              <a:rPr lang="zh-CN" altLang="en-US">
                <a:latin typeface="宋体" panose="02010600030101010101" pitchFamily="2" charset="-122"/>
              </a:rPr>
              <a:t>队列中元素个数达到上限（以数组容纳的队列为例）</a:t>
            </a:r>
          </a:p>
        </p:txBody>
      </p:sp>
      <p:grpSp>
        <p:nvGrpSpPr>
          <p:cNvPr id="7" name="Group 82"/>
          <p:cNvGrpSpPr>
            <a:grpSpLocks/>
          </p:cNvGrpSpPr>
          <p:nvPr/>
        </p:nvGrpSpPr>
        <p:grpSpPr bwMode="auto">
          <a:xfrm>
            <a:off x="305594" y="2996952"/>
            <a:ext cx="8532812" cy="1987550"/>
            <a:chOff x="193" y="2901"/>
            <a:chExt cx="5375" cy="1252"/>
          </a:xfrm>
        </p:grpSpPr>
        <p:sp>
          <p:nvSpPr>
            <p:cNvPr id="8" name="Line 52"/>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 name="Line 53"/>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 name="Line 54"/>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55"/>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56"/>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57"/>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58"/>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Line 59"/>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 name="Line 60"/>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 name="Line 61"/>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8"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9"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max</a:t>
              </a:r>
              <a:endParaRPr lang="en-US" altLang="zh-CN" sz="2000">
                <a:latin typeface="宋体" panose="02010600030101010101" pitchFamily="2" charset="-122"/>
                <a:ea typeface="宋体" panose="02010600030101010101" pitchFamily="2" charset="-122"/>
              </a:endParaRPr>
            </a:p>
          </p:txBody>
        </p:sp>
        <p:sp>
          <p:nvSpPr>
            <p:cNvPr id="20"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1" name="Line 65"/>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Line 66"/>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5"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6" name="Line 69"/>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 name="Line 70"/>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9"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30"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31"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队满状态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722D7EDF-9D9F-46E9-9647-A3BBDB99A79D}"/>
              </a:ext>
            </a:extLst>
          </p:cNvPr>
          <p:cNvSpPr>
            <a:spLocks noGrp="1"/>
          </p:cNvSpPr>
          <p:nvPr>
            <p:ph type="sldNum" sz="quarter" idx="12"/>
          </p:nvPr>
        </p:nvSpPr>
        <p:spPr/>
        <p:txBody>
          <a:bodyPr/>
          <a:lstStyle/>
          <a:p>
            <a:pPr>
              <a:defRPr/>
            </a:pPr>
            <a:fld id="{CE1FE2A4-74F4-47C4-8584-9852550605CF}" type="slidenum">
              <a:rPr lang="en-US" altLang="zh-CN" smtClean="0"/>
              <a:pPr>
                <a:defRPr/>
              </a:pPr>
              <a:t>84</a:t>
            </a:fld>
            <a:endParaRPr lang="en-US" altLang="zh-CN"/>
          </a:p>
        </p:txBody>
      </p:sp>
    </p:spTree>
    <p:extLst>
      <p:ext uri="{BB962C8B-B14F-4D97-AF65-F5344CB8AC3E}">
        <p14:creationId xmlns:p14="http://schemas.microsoft.com/office/powerpoint/2010/main" val="3886709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19843" y="978123"/>
            <a:ext cx="10975975" cy="1066800"/>
          </a:xfrm>
        </p:spPr>
        <p:txBody>
          <a:bodyPr/>
          <a:lstStyle/>
          <a:p>
            <a:pPr eaLnBrk="1" hangingPunct="1">
              <a:spcAft>
                <a:spcPts val="1200"/>
              </a:spcAft>
            </a:pPr>
            <a:r>
              <a:rPr lang="zh-CN" altLang="en-US" dirty="0">
                <a:latin typeface="宋体" panose="02010600030101010101" pitchFamily="2" charset="-122"/>
              </a:rPr>
              <a:t>一般状态</a:t>
            </a:r>
          </a:p>
        </p:txBody>
      </p:sp>
      <p:sp>
        <p:nvSpPr>
          <p:cNvPr id="116739" name="内容占位符 2"/>
          <p:cNvSpPr>
            <a:spLocks noGrp="1"/>
          </p:cNvSpPr>
          <p:nvPr>
            <p:ph idx="1"/>
          </p:nvPr>
        </p:nvSpPr>
        <p:spPr>
          <a:xfrm>
            <a:off x="179512" y="2132856"/>
            <a:ext cx="10458821" cy="3357562"/>
          </a:xfrm>
        </p:spPr>
        <p:txBody>
          <a:bodyPr/>
          <a:lstStyle/>
          <a:p>
            <a:pPr eaLnBrk="1" hangingPunct="1">
              <a:spcAft>
                <a:spcPts val="1200"/>
              </a:spcAft>
            </a:pPr>
            <a:r>
              <a:rPr lang="zh-CN" altLang="en-US" dirty="0">
                <a:latin typeface="宋体" panose="02010600030101010101" pitchFamily="2" charset="-122"/>
              </a:rPr>
              <a:t>队列中有元素，但未达到队满状态（以数组容纳的队列为例）</a:t>
            </a:r>
          </a:p>
        </p:txBody>
      </p:sp>
      <p:grpSp>
        <p:nvGrpSpPr>
          <p:cNvPr id="6" name="Group 81"/>
          <p:cNvGrpSpPr>
            <a:grpSpLocks/>
          </p:cNvGrpSpPr>
          <p:nvPr/>
        </p:nvGrpSpPr>
        <p:grpSpPr bwMode="auto">
          <a:xfrm>
            <a:off x="305594" y="2780928"/>
            <a:ext cx="8532813" cy="1987550"/>
            <a:chOff x="192" y="172"/>
            <a:chExt cx="5375" cy="1252"/>
          </a:xfrm>
        </p:grpSpPr>
        <p:sp>
          <p:nvSpPr>
            <p:cNvPr id="7" name="Line 5"/>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8"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endParaRPr lang="en-US" altLang="zh-CN" sz="2000">
                <a:latin typeface="宋体" panose="02010600030101010101" pitchFamily="2" charset="-122"/>
                <a:ea typeface="宋体" panose="02010600030101010101" pitchFamily="2" charset="-122"/>
              </a:endParaRPr>
            </a:p>
          </p:txBody>
        </p:sp>
        <p:sp>
          <p:nvSpPr>
            <p:cNvPr id="19"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0" name="Line 18"/>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4"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5" name="Line 22"/>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8"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9"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dirty="0">
                  <a:latin typeface="宋体" panose="02010600030101010101" pitchFamily="2" charset="-122"/>
                  <a:ea typeface="宋体" panose="02010600030101010101" pitchFamily="2" charset="-122"/>
                </a:rPr>
                <a:t>数组下标 </a:t>
              </a:r>
              <a:r>
                <a:rPr lang="en-US" altLang="zh-CN" sz="2000" dirty="0">
                  <a:latin typeface="宋体" panose="02010600030101010101" pitchFamily="2" charset="-122"/>
                  <a:ea typeface="宋体" panose="02010600030101010101" pitchFamily="2" charset="-122"/>
                </a:rPr>
                <a:t>0    1               n-1  n       max</a:t>
              </a:r>
            </a:p>
          </p:txBody>
        </p:sp>
        <p:sp>
          <p:nvSpPr>
            <p:cNvPr id="30"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一般状态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DD83154E-BF28-4CAD-9D21-91E3E01498DA}"/>
              </a:ext>
            </a:extLst>
          </p:cNvPr>
          <p:cNvSpPr>
            <a:spLocks noGrp="1"/>
          </p:cNvSpPr>
          <p:nvPr>
            <p:ph type="sldNum" sz="quarter" idx="12"/>
          </p:nvPr>
        </p:nvSpPr>
        <p:spPr/>
        <p:txBody>
          <a:bodyPr/>
          <a:lstStyle/>
          <a:p>
            <a:pPr>
              <a:defRPr/>
            </a:pPr>
            <a:fld id="{CE1FE2A4-74F4-47C4-8584-9852550605CF}" type="slidenum">
              <a:rPr lang="en-US" altLang="zh-CN" smtClean="0"/>
              <a:pPr>
                <a:defRPr/>
              </a:pPr>
              <a:t>85</a:t>
            </a:fld>
            <a:endParaRPr lang="en-US" altLang="zh-CN"/>
          </a:p>
        </p:txBody>
      </p:sp>
    </p:spTree>
    <p:extLst>
      <p:ext uri="{BB962C8B-B14F-4D97-AF65-F5344CB8AC3E}">
        <p14:creationId xmlns:p14="http://schemas.microsoft.com/office/powerpoint/2010/main" val="8342437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76796" y="1124744"/>
            <a:ext cx="9092336" cy="1066800"/>
          </a:xfrm>
        </p:spPr>
        <p:txBody>
          <a:bodyPr/>
          <a:lstStyle/>
          <a:p>
            <a:pPr eaLnBrk="1" hangingPunct="1"/>
            <a:r>
              <a:rPr lang="zh-CN" altLang="en-US" dirty="0"/>
              <a:t>循环队列</a:t>
            </a:r>
          </a:p>
        </p:txBody>
      </p:sp>
      <p:sp>
        <p:nvSpPr>
          <p:cNvPr id="118787" name="内容占位符 2"/>
          <p:cNvSpPr>
            <a:spLocks noGrp="1"/>
          </p:cNvSpPr>
          <p:nvPr>
            <p:ph idx="1"/>
          </p:nvPr>
        </p:nvSpPr>
        <p:spPr>
          <a:xfrm>
            <a:off x="269776" y="2420888"/>
            <a:ext cx="8604448" cy="1714500"/>
          </a:xfrm>
        </p:spPr>
        <p:txBody>
          <a:bodyPr/>
          <a:lstStyle/>
          <a:p>
            <a:pPr eaLnBrk="1" hangingPunct="1">
              <a:lnSpc>
                <a:spcPct val="150000"/>
              </a:lnSpc>
              <a:spcAft>
                <a:spcPts val="1200"/>
              </a:spcAft>
            </a:pPr>
            <a:r>
              <a:rPr lang="zh-CN" altLang="en-US" dirty="0">
                <a:latin typeface="宋体" panose="02010600030101010101" pitchFamily="2" charset="-122"/>
              </a:rPr>
              <a:t>在想象中将数组弯曲成环形，元素出队时，后继元素不移动，每当队尾达到数组最后一个元素时，便再回到数组开头。</a:t>
            </a:r>
          </a:p>
        </p:txBody>
      </p:sp>
      <p:sp>
        <p:nvSpPr>
          <p:cNvPr id="2" name="灯片编号占位符 1">
            <a:extLst>
              <a:ext uri="{FF2B5EF4-FFF2-40B4-BE49-F238E27FC236}">
                <a16:creationId xmlns:a16="http://schemas.microsoft.com/office/drawing/2014/main" id="{C8AA7040-73A9-4DC9-BA8C-7F76AFAC77C0}"/>
              </a:ext>
            </a:extLst>
          </p:cNvPr>
          <p:cNvSpPr>
            <a:spLocks noGrp="1"/>
          </p:cNvSpPr>
          <p:nvPr>
            <p:ph type="sldNum" sz="quarter" idx="12"/>
          </p:nvPr>
        </p:nvSpPr>
        <p:spPr/>
        <p:txBody>
          <a:bodyPr/>
          <a:lstStyle/>
          <a:p>
            <a:pPr>
              <a:defRPr/>
            </a:pPr>
            <a:fld id="{CE1FE2A4-74F4-47C4-8584-9852550605CF}" type="slidenum">
              <a:rPr lang="en-US" altLang="zh-CN" smtClean="0"/>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2" name="Group 1131"/>
          <p:cNvGrpSpPr>
            <a:grpSpLocks/>
          </p:cNvGrpSpPr>
          <p:nvPr/>
        </p:nvGrpSpPr>
        <p:grpSpPr bwMode="auto">
          <a:xfrm>
            <a:off x="5434956" y="1052736"/>
            <a:ext cx="3601540" cy="2828449"/>
            <a:chOff x="3097" y="317"/>
            <a:chExt cx="2375" cy="1900"/>
          </a:xfrm>
        </p:grpSpPr>
        <p:grpSp>
          <p:nvGrpSpPr>
            <p:cNvPr id="119876" name="Group 1130"/>
            <p:cNvGrpSpPr>
              <a:grpSpLocks/>
            </p:cNvGrpSpPr>
            <p:nvPr/>
          </p:nvGrpSpPr>
          <p:grpSpPr bwMode="auto">
            <a:xfrm>
              <a:off x="3744" y="498"/>
              <a:ext cx="1324" cy="1324"/>
              <a:chOff x="3744" y="498"/>
              <a:chExt cx="1324" cy="1324"/>
            </a:xfrm>
          </p:grpSpPr>
          <p:sp>
            <p:nvSpPr>
              <p:cNvPr id="119899" name="Oval 1057"/>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900" name="Line 1058"/>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1" name="Line 1059"/>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2" name="Line 1060"/>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3" name="Line 1061"/>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4" name="Line 1062"/>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5" name="Line 1063"/>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6" name="Line 1064"/>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7" name="Oval 1065"/>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77"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78"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79"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80"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81"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82"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83"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84"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85"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86"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a:t>
              </a:r>
              <a:endParaRPr lang="en-US" altLang="zh-CN" sz="1800">
                <a:latin typeface="Times New Roman" panose="02020603050405020304" pitchFamily="18" charset="0"/>
                <a:ea typeface="宋体" panose="02010600030101010101" pitchFamily="2" charset="-122"/>
              </a:endParaRPr>
            </a:p>
          </p:txBody>
        </p:sp>
        <p:sp>
          <p:nvSpPr>
            <p:cNvPr id="119887"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88"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89"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90"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91"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92"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4</a:t>
              </a:r>
              <a:endParaRPr lang="en-US" altLang="zh-CN" sz="1800">
                <a:latin typeface="Times New Roman" panose="02020603050405020304" pitchFamily="18" charset="0"/>
                <a:ea typeface="宋体" panose="02010600030101010101" pitchFamily="2" charset="-122"/>
              </a:endParaRPr>
            </a:p>
          </p:txBody>
        </p:sp>
        <p:sp>
          <p:nvSpPr>
            <p:cNvPr id="119893"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94"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m-3</a:t>
              </a:r>
              <a:endParaRPr lang="en-US" altLang="zh-CN" sz="1800">
                <a:latin typeface="Times New Roman" panose="02020603050405020304" pitchFamily="18" charset="0"/>
                <a:ea typeface="宋体" panose="02010600030101010101" pitchFamily="2" charset="-122"/>
              </a:endParaRPr>
            </a:p>
          </p:txBody>
        </p:sp>
        <p:sp>
          <p:nvSpPr>
            <p:cNvPr id="119895"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96" name="Line 1085"/>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7" name="Line 1086"/>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8" name="Text Box 1120"/>
            <p:cNvSpPr txBox="1">
              <a:spLocks noChangeArrowheads="1"/>
            </p:cNvSpPr>
            <p:nvPr/>
          </p:nvSpPr>
          <p:spPr bwMode="auto">
            <a:xfrm>
              <a:off x="3501" y="1864"/>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dirty="0">
                  <a:latin typeface="Times New Roman" panose="02020603050405020304" pitchFamily="18" charset="0"/>
                  <a:ea typeface="宋体" panose="02010600030101010101" pitchFamily="2" charset="-122"/>
                </a:rPr>
                <a:t>队满状态   元素个数</a:t>
              </a:r>
              <a:r>
                <a:rPr lang="en-US" altLang="zh-CN" sz="1800" dirty="0">
                  <a:latin typeface="Times New Roman" panose="02020603050405020304" pitchFamily="18" charset="0"/>
                  <a:ea typeface="宋体" panose="02010600030101010101" pitchFamily="2" charset="-122"/>
                </a:rPr>
                <a:t>=m</a:t>
              </a:r>
            </a:p>
          </p:txBody>
        </p:sp>
      </p:grpSp>
      <p:grpSp>
        <p:nvGrpSpPr>
          <p:cNvPr id="119813" name="Group 1133"/>
          <p:cNvGrpSpPr>
            <a:grpSpLocks/>
          </p:cNvGrpSpPr>
          <p:nvPr/>
        </p:nvGrpSpPr>
        <p:grpSpPr bwMode="auto">
          <a:xfrm>
            <a:off x="2267744" y="3212976"/>
            <a:ext cx="4085242" cy="3028949"/>
            <a:chOff x="1632" y="2358"/>
            <a:chExt cx="2375" cy="1908"/>
          </a:xfrm>
        </p:grpSpPr>
        <p:grpSp>
          <p:nvGrpSpPr>
            <p:cNvPr id="119844" name="Group 1132"/>
            <p:cNvGrpSpPr>
              <a:grpSpLocks/>
            </p:cNvGrpSpPr>
            <p:nvPr/>
          </p:nvGrpSpPr>
          <p:grpSpPr bwMode="auto">
            <a:xfrm>
              <a:off x="2279" y="2539"/>
              <a:ext cx="1324" cy="1325"/>
              <a:chOff x="2279" y="2539"/>
              <a:chExt cx="1324" cy="1325"/>
            </a:xfrm>
          </p:grpSpPr>
          <p:sp>
            <p:nvSpPr>
              <p:cNvPr id="119867" name="Oval 1089"/>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68" name="Line 1090"/>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9" name="Line 1091"/>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0" name="Line 1092"/>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1" name="Line 1093"/>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2" name="Line 1094"/>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3" name="Line 1095"/>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4" name="Line 1096"/>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5" name="Oval 1097"/>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45" name="Text Box 1098"/>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46" name="Text Box 1099"/>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47" name="Text Box 1100"/>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48" name="Text Box 1101"/>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49" name="Text Box 1102"/>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50" name="Text Box 1103"/>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51" name="Text Box 1104"/>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52" name="Text Box 1105"/>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53" name="Text Box 1106"/>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54" name="Text Box 1107"/>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5" name="Text Box 1108"/>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6" name="Text Box 1109"/>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7" name="Text Box 1110"/>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8" name="Text Box 1111"/>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59" name="Text Box 1112"/>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60" name="Text Box 1113"/>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1" name="Text Box 1114"/>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2" name="Text Box 1115"/>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3" name="Text Box 1116"/>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4" name="Line 1117"/>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5" name="Line 1118"/>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6" name="Text Box 1121"/>
            <p:cNvSpPr txBox="1">
              <a:spLocks noChangeArrowheads="1"/>
            </p:cNvSpPr>
            <p:nvPr/>
          </p:nvSpPr>
          <p:spPr bwMode="auto">
            <a:xfrm>
              <a:off x="2016" y="3913"/>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队空状态   元素个数</a:t>
              </a:r>
              <a:r>
                <a:rPr lang="en-US" altLang="zh-CN" sz="1800">
                  <a:latin typeface="Times New Roman" panose="02020603050405020304" pitchFamily="18" charset="0"/>
                  <a:ea typeface="宋体" panose="02010600030101010101" pitchFamily="2" charset="-122"/>
                </a:rPr>
                <a:t>=0</a:t>
              </a:r>
            </a:p>
          </p:txBody>
        </p:sp>
      </p:grpSp>
      <p:grpSp>
        <p:nvGrpSpPr>
          <p:cNvPr id="119814" name="Group 1128"/>
          <p:cNvGrpSpPr>
            <a:grpSpLocks/>
          </p:cNvGrpSpPr>
          <p:nvPr/>
        </p:nvGrpSpPr>
        <p:grpSpPr bwMode="auto">
          <a:xfrm>
            <a:off x="-36512" y="1052736"/>
            <a:ext cx="3465512" cy="3111500"/>
            <a:chOff x="480" y="144"/>
            <a:chExt cx="2142" cy="2040"/>
          </a:xfrm>
        </p:grpSpPr>
        <p:sp>
          <p:nvSpPr>
            <p:cNvPr id="119816"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grpSp>
          <p:nvGrpSpPr>
            <p:cNvPr id="119817" name="Group 1127"/>
            <p:cNvGrpSpPr>
              <a:grpSpLocks/>
            </p:cNvGrpSpPr>
            <p:nvPr/>
          </p:nvGrpSpPr>
          <p:grpSpPr bwMode="auto">
            <a:xfrm>
              <a:off x="894" y="498"/>
              <a:ext cx="1324" cy="1324"/>
              <a:chOff x="894" y="498"/>
              <a:chExt cx="1324" cy="1324"/>
            </a:xfrm>
          </p:grpSpPr>
          <p:sp>
            <p:nvSpPr>
              <p:cNvPr id="119835" name="Oval 1032"/>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36" name="Line 1033"/>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7" name="Line 1034"/>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8" name="Line 1035"/>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Line 1036"/>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0" name="Line 1037"/>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1" name="Line 1038"/>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2" name="Line 1039"/>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3" name="Oval 1040"/>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18"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19"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20"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21"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22"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23"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24"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25"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26"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27"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p:txBody>
        </p:sp>
        <p:sp>
          <p:nvSpPr>
            <p:cNvPr id="119828"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p:txBody>
        </p:sp>
        <p:sp>
          <p:nvSpPr>
            <p:cNvPr id="119829"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119830"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31"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32"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119833" name="Line 1122"/>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34" name="Line 1123"/>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5783664D-AE57-4312-9024-C0B1C4970E2C}"/>
              </a:ext>
            </a:extLst>
          </p:cNvPr>
          <p:cNvSpPr>
            <a:spLocks noGrp="1"/>
          </p:cNvSpPr>
          <p:nvPr>
            <p:ph type="sldNum" sz="quarter" idx="12"/>
          </p:nvPr>
        </p:nvSpPr>
        <p:spPr/>
        <p:txBody>
          <a:bodyPr/>
          <a:lstStyle/>
          <a:p>
            <a:pPr>
              <a:defRPr/>
            </a:pPr>
            <a:fld id="{CE1FE2A4-74F4-47C4-8584-9852550605CF}"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0836" name="内容占位符 2"/>
          <p:cNvSpPr>
            <a:spLocks noGrp="1"/>
          </p:cNvSpPr>
          <p:nvPr>
            <p:ph idx="1"/>
          </p:nvPr>
        </p:nvSpPr>
        <p:spPr>
          <a:xfrm>
            <a:off x="323528" y="980728"/>
            <a:ext cx="8784976" cy="5233070"/>
          </a:xfrm>
        </p:spPr>
        <p:txBody>
          <a:bodyPr/>
          <a:lstStyle/>
          <a:p>
            <a:pPr>
              <a:buFont typeface="Georgia" panose="02040502050405020303" pitchFamily="18" charset="0"/>
              <a:buNone/>
            </a:pPr>
            <a:r>
              <a:rPr lang="en-US" altLang="zh-CN" sz="2000" dirty="0"/>
              <a:t>//</a:t>
            </a:r>
            <a:r>
              <a:rPr lang="en-US" altLang="zh-CN" sz="2000" dirty="0" err="1"/>
              <a:t>Queue.h</a:t>
            </a:r>
            <a:endParaRPr lang="en-US" altLang="zh-CN" sz="2000" dirty="0"/>
          </a:p>
          <a:p>
            <a:pPr>
              <a:buFont typeface="Georgia" panose="02040502050405020303" pitchFamily="18" charset="0"/>
              <a:buNone/>
            </a:pPr>
            <a:r>
              <a:rPr lang="en-US" altLang="zh-CN" sz="2000" dirty="0"/>
              <a:t>#</a:t>
            </a:r>
            <a:r>
              <a:rPr lang="en-US" altLang="zh-CN" sz="2000" dirty="0" err="1"/>
              <a:t>ifndef</a:t>
            </a:r>
            <a:r>
              <a:rPr lang="en-US" altLang="zh-CN" sz="2000" dirty="0"/>
              <a:t> QUEUE_H</a:t>
            </a:r>
          </a:p>
          <a:p>
            <a:pPr>
              <a:buFont typeface="Georgia" panose="02040502050405020303" pitchFamily="18" charset="0"/>
              <a:buNone/>
            </a:pPr>
            <a:r>
              <a:rPr lang="en-US" altLang="zh-CN" sz="2000" dirty="0"/>
              <a:t>#define QUEUE_H</a:t>
            </a:r>
          </a:p>
          <a:p>
            <a:pPr>
              <a:buFont typeface="Georgia" panose="02040502050405020303" pitchFamily="18" charset="0"/>
              <a:buNone/>
            </a:pPr>
            <a:r>
              <a:rPr lang="en-US" altLang="zh-CN" sz="2000" dirty="0"/>
              <a:t>#include &lt;</a:t>
            </a:r>
            <a:r>
              <a:rPr lang="en-US" altLang="zh-CN" sz="2000" dirty="0" err="1"/>
              <a:t>cassert</a:t>
            </a:r>
            <a:r>
              <a:rPr lang="en-US" altLang="zh-CN" sz="2000" dirty="0"/>
              <a:t>&gt;</a:t>
            </a:r>
          </a:p>
          <a:p>
            <a:pPr>
              <a:buFont typeface="Georgia" panose="02040502050405020303" pitchFamily="18" charset="0"/>
              <a:buNone/>
            </a:pPr>
            <a:endParaRPr lang="en-US" altLang="zh-CN" sz="2000" dirty="0"/>
          </a:p>
          <a:p>
            <a:pPr>
              <a:buFont typeface="Georgia" panose="02040502050405020303" pitchFamily="18" charset="0"/>
              <a:buNone/>
            </a:pPr>
            <a:r>
              <a:rPr lang="en-US" altLang="zh-CN" sz="2000" dirty="0"/>
              <a:t>//</a:t>
            </a:r>
            <a:r>
              <a:rPr lang="zh-CN" altLang="en-US" sz="2000" dirty="0"/>
              <a:t>类模板的定义</a:t>
            </a:r>
          </a:p>
          <a:p>
            <a:pPr>
              <a:buFont typeface="Georgia" panose="02040502050405020303" pitchFamily="18" charset="0"/>
              <a:buNone/>
            </a:pPr>
            <a:r>
              <a:rPr lang="en-US" altLang="zh-CN" sz="2000" dirty="0"/>
              <a:t>template &lt;class T, int SIZE = 50&gt;</a:t>
            </a:r>
          </a:p>
          <a:p>
            <a:pPr>
              <a:buFont typeface="Georgia" panose="02040502050405020303" pitchFamily="18" charset="0"/>
              <a:buNone/>
            </a:pPr>
            <a:r>
              <a:rPr lang="en-US" altLang="zh-CN" sz="2000" dirty="0"/>
              <a:t>class Queue {</a:t>
            </a:r>
          </a:p>
          <a:p>
            <a:pPr>
              <a:buFont typeface="Georgia" panose="02040502050405020303" pitchFamily="18" charset="0"/>
              <a:buNone/>
            </a:pPr>
            <a:r>
              <a:rPr lang="en-US" altLang="zh-CN" sz="2000" dirty="0"/>
              <a:t>private:</a:t>
            </a:r>
          </a:p>
          <a:p>
            <a:pPr>
              <a:buFont typeface="Georgia" panose="02040502050405020303" pitchFamily="18" charset="0"/>
              <a:buNone/>
            </a:pPr>
            <a:r>
              <a:rPr lang="en-US" altLang="zh-CN" sz="2000" dirty="0"/>
              <a:t>	int front, rear, count;	//</a:t>
            </a:r>
            <a:r>
              <a:rPr lang="zh-CN" altLang="en-US" sz="2000" dirty="0"/>
              <a:t>队头指针、队尾指针、元素个数</a:t>
            </a:r>
          </a:p>
          <a:p>
            <a:pPr>
              <a:buFont typeface="Georgia" panose="02040502050405020303" pitchFamily="18" charset="0"/>
              <a:buNone/>
            </a:pPr>
            <a:r>
              <a:rPr lang="zh-CN" altLang="en-US" sz="2000" dirty="0"/>
              <a:t>	</a:t>
            </a:r>
            <a:r>
              <a:rPr lang="en-US" altLang="zh-CN" sz="2000" dirty="0"/>
              <a:t>T list[SIZE];	//</a:t>
            </a:r>
            <a:r>
              <a:rPr lang="zh-CN" altLang="en-US" sz="2000" dirty="0"/>
              <a:t>队列元素数组</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1859" name="内容占位符 2"/>
          <p:cNvSpPr>
            <a:spLocks noGrp="1"/>
          </p:cNvSpPr>
          <p:nvPr>
            <p:ph idx="1"/>
          </p:nvPr>
        </p:nvSpPr>
        <p:spPr>
          <a:xfrm>
            <a:off x="323528" y="1052736"/>
            <a:ext cx="8774633" cy="5521102"/>
          </a:xfrm>
        </p:spPr>
        <p:txBody>
          <a:bodyPr/>
          <a:lstStyle/>
          <a:p>
            <a:pPr>
              <a:buNone/>
            </a:pPr>
            <a:r>
              <a:rPr lang="en-US" altLang="zh-CN" sz="2000" dirty="0"/>
              <a:t>public:</a:t>
            </a:r>
          </a:p>
          <a:p>
            <a:pPr>
              <a:buNone/>
            </a:pPr>
            <a:r>
              <a:rPr lang="en-US" altLang="zh-CN" sz="2000" dirty="0"/>
              <a:t>	Queue();          //</a:t>
            </a:r>
            <a:r>
              <a:rPr lang="zh-CN" altLang="en-US" sz="2000" dirty="0"/>
              <a:t>构造函数，初始化队头指针、队尾指针、元素个数</a:t>
            </a:r>
          </a:p>
          <a:p>
            <a:pPr>
              <a:buNone/>
            </a:pPr>
            <a:r>
              <a:rPr lang="zh-CN" altLang="en-US" sz="2000" dirty="0"/>
              <a:t>	</a:t>
            </a:r>
            <a:r>
              <a:rPr lang="en-US" altLang="zh-CN" sz="2000" dirty="0"/>
              <a:t>void insert(const T &amp;item);	//</a:t>
            </a:r>
            <a:r>
              <a:rPr lang="zh-CN" altLang="en-US" sz="2000" dirty="0"/>
              <a:t>新元素入队</a:t>
            </a:r>
          </a:p>
          <a:p>
            <a:pPr>
              <a:buNone/>
            </a:pPr>
            <a:r>
              <a:rPr lang="zh-CN" altLang="en-US" sz="2000" dirty="0"/>
              <a:t>	</a:t>
            </a:r>
            <a:r>
              <a:rPr lang="en-US" altLang="zh-CN" sz="2000" dirty="0"/>
              <a:t>T remove();	//</a:t>
            </a:r>
            <a:r>
              <a:rPr lang="zh-CN" altLang="en-US" sz="2000" dirty="0"/>
              <a:t>元素出队</a:t>
            </a:r>
          </a:p>
          <a:p>
            <a:pPr>
              <a:buNone/>
            </a:pPr>
            <a:r>
              <a:rPr lang="zh-CN" altLang="en-US" sz="2000" dirty="0"/>
              <a:t>	</a:t>
            </a:r>
            <a:r>
              <a:rPr lang="en-US" altLang="zh-CN" sz="2000" dirty="0"/>
              <a:t>void clear();	//</a:t>
            </a:r>
            <a:r>
              <a:rPr lang="zh-CN" altLang="en-US" sz="2000" dirty="0"/>
              <a:t>清空队列</a:t>
            </a:r>
            <a:endParaRPr lang="en-US" altLang="zh-CN" dirty="0"/>
          </a:p>
          <a:p>
            <a:pPr>
              <a:buNone/>
            </a:pPr>
            <a:r>
              <a:rPr lang="en-US" altLang="zh-CN" sz="2000" dirty="0"/>
              <a:t>	const T &amp;</a:t>
            </a:r>
            <a:r>
              <a:rPr lang="en-US" altLang="zh-CN" sz="2000" dirty="0" err="1"/>
              <a:t>getFront</a:t>
            </a:r>
            <a:r>
              <a:rPr lang="en-US" altLang="zh-CN" sz="2000" dirty="0"/>
              <a:t>() const;	//</a:t>
            </a:r>
            <a:r>
              <a:rPr lang="zh-CN" altLang="en-US" sz="2000" dirty="0"/>
              <a:t>访问队首元素</a:t>
            </a:r>
          </a:p>
          <a:p>
            <a:pPr>
              <a:buFont typeface="Georgia" panose="02040502050405020303" pitchFamily="18" charset="0"/>
              <a:buNone/>
            </a:pPr>
            <a:r>
              <a:rPr lang="zh-CN" altLang="en-US" sz="2000" dirty="0"/>
              <a:t>	</a:t>
            </a:r>
            <a:r>
              <a:rPr lang="en-US" altLang="zh-CN" sz="2000" dirty="0"/>
              <a:t>//</a:t>
            </a:r>
            <a:r>
              <a:rPr lang="zh-CN" altLang="en-US" sz="2000" dirty="0"/>
              <a:t>测试队列状态</a:t>
            </a:r>
          </a:p>
          <a:p>
            <a:pPr>
              <a:buFont typeface="Georgia" panose="02040502050405020303" pitchFamily="18" charset="0"/>
              <a:buNone/>
            </a:pPr>
            <a:r>
              <a:rPr lang="zh-CN" altLang="en-US" sz="2000" dirty="0"/>
              <a:t>	</a:t>
            </a:r>
            <a:r>
              <a:rPr lang="en-US" altLang="zh-CN" sz="2000" dirty="0"/>
              <a:t>int </a:t>
            </a:r>
            <a:r>
              <a:rPr lang="en-US" altLang="zh-CN" sz="2000" dirty="0" err="1"/>
              <a:t>getLength</a:t>
            </a:r>
            <a:r>
              <a:rPr lang="en-US" altLang="zh-CN" sz="2000" dirty="0"/>
              <a:t>() const;  //</a:t>
            </a:r>
            <a:r>
              <a:rPr lang="zh-CN" altLang="en-US" sz="2000" dirty="0"/>
              <a:t>求队列长度</a:t>
            </a:r>
          </a:p>
          <a:p>
            <a:pPr>
              <a:buFont typeface="Georgia" panose="02040502050405020303" pitchFamily="18" charset="0"/>
              <a:buNone/>
            </a:pPr>
            <a:r>
              <a:rPr lang="zh-CN" altLang="en-US" sz="2000" dirty="0"/>
              <a:t>	</a:t>
            </a:r>
            <a:r>
              <a:rPr lang="en-US" altLang="zh-CN" sz="2000" dirty="0"/>
              <a:t>bool isEmpty() const;  //</a:t>
            </a:r>
            <a:r>
              <a:rPr lang="zh-CN" altLang="en-US" sz="2000" dirty="0"/>
              <a:t>判断队列空否</a:t>
            </a:r>
          </a:p>
          <a:p>
            <a:pPr>
              <a:buFont typeface="Georgia" panose="02040502050405020303" pitchFamily="18" charset="0"/>
              <a:buNone/>
            </a:pPr>
            <a:r>
              <a:rPr lang="zh-CN" altLang="en-US" sz="2000" dirty="0"/>
              <a:t>	</a:t>
            </a:r>
            <a:r>
              <a:rPr lang="en-US" altLang="zh-CN" sz="2000" dirty="0"/>
              <a:t>bool </a:t>
            </a:r>
            <a:r>
              <a:rPr lang="en-US" altLang="zh-CN" sz="2000" dirty="0" err="1"/>
              <a:t>isFull</a:t>
            </a:r>
            <a:r>
              <a:rPr lang="en-US" altLang="zh-CN" sz="2000" dirty="0"/>
              <a:t>() const;      //</a:t>
            </a:r>
            <a:r>
              <a:rPr lang="zh-CN" altLang="en-US" sz="2000" dirty="0"/>
              <a:t>判断队列满否</a:t>
            </a:r>
          </a:p>
          <a:p>
            <a:pPr>
              <a:buFont typeface="Georgia" panose="02040502050405020303" pitchFamily="18" charset="0"/>
              <a:buNone/>
            </a:pPr>
            <a:r>
              <a:rPr lang="en-US" altLang="zh-C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 </a:t>
            </a:r>
            <a:r>
              <a:rPr lang="zh-CN" altLang="en-US" dirty="0">
                <a:solidFill>
                  <a:srgbClr val="FFFF00"/>
                </a:solidFill>
              </a:rPr>
              <a:t>函数模板的示例</a:t>
            </a:r>
          </a:p>
        </p:txBody>
      </p:sp>
      <p:sp>
        <p:nvSpPr>
          <p:cNvPr id="23556" name="内容占位符 2"/>
          <p:cNvSpPr>
            <a:spLocks noGrp="1"/>
          </p:cNvSpPr>
          <p:nvPr>
            <p:ph idx="1"/>
          </p:nvPr>
        </p:nvSpPr>
        <p:spPr>
          <a:xfrm>
            <a:off x="251520" y="980728"/>
            <a:ext cx="9592443" cy="5233070"/>
          </a:xfrm>
        </p:spPr>
        <p:txBody>
          <a:bodyPr/>
          <a:lstStyle/>
          <a:p>
            <a:r>
              <a:rPr lang="en-US" altLang="zh-CN" sz="2300" dirty="0"/>
              <a:t>#include &lt;iostream&gt;</a:t>
            </a:r>
          </a:p>
          <a:p>
            <a:r>
              <a:rPr lang="en-US" altLang="zh-CN" sz="2300" dirty="0"/>
              <a:t>using namespace std;</a:t>
            </a:r>
          </a:p>
          <a:p>
            <a:r>
              <a:rPr lang="en-US" altLang="zh-CN" sz="2300" dirty="0"/>
              <a:t> </a:t>
            </a:r>
          </a:p>
          <a:p>
            <a:r>
              <a:rPr lang="en-US" altLang="zh-CN" sz="2300" dirty="0"/>
              <a:t>template &lt;class T&gt;	//</a:t>
            </a:r>
            <a:r>
              <a:rPr lang="zh-CN" altLang="en-US" sz="2300" dirty="0"/>
              <a:t>定义函数模板</a:t>
            </a:r>
          </a:p>
          <a:p>
            <a:r>
              <a:rPr lang="en-US" altLang="zh-CN" sz="2300" dirty="0"/>
              <a:t>void </a:t>
            </a:r>
            <a:r>
              <a:rPr lang="en-US" altLang="zh-CN" sz="2300" dirty="0" err="1"/>
              <a:t>outputArray</a:t>
            </a:r>
            <a:r>
              <a:rPr lang="en-US" altLang="zh-CN" sz="2300" dirty="0"/>
              <a:t>(const T *array, int count) {</a:t>
            </a:r>
          </a:p>
          <a:p>
            <a:r>
              <a:rPr lang="en-US" altLang="zh-CN" sz="2300" dirty="0"/>
              <a:t>	for (int </a:t>
            </a:r>
            <a:r>
              <a:rPr lang="en-US" altLang="zh-CN" sz="2300" dirty="0" err="1"/>
              <a:t>i</a:t>
            </a:r>
            <a:r>
              <a:rPr lang="en-US" altLang="zh-CN" sz="2300" dirty="0"/>
              <a:t> = 0; </a:t>
            </a:r>
            <a:r>
              <a:rPr lang="en-US" altLang="zh-CN" sz="2300" dirty="0" err="1"/>
              <a:t>i</a:t>
            </a:r>
            <a:r>
              <a:rPr lang="en-US" altLang="zh-CN" sz="2300" dirty="0"/>
              <a:t> &lt; count; </a:t>
            </a:r>
            <a:r>
              <a:rPr lang="en-US" altLang="zh-CN" sz="2300" dirty="0" err="1"/>
              <a:t>i</a:t>
            </a:r>
            <a:r>
              <a:rPr lang="en-US" altLang="zh-CN" sz="2300" dirty="0"/>
              <a:t>++)</a:t>
            </a:r>
          </a:p>
          <a:p>
            <a:r>
              <a:rPr lang="en-US" altLang="zh-CN" sz="2300" dirty="0"/>
              <a:t>		</a:t>
            </a:r>
            <a:r>
              <a:rPr lang="en-US" altLang="zh-CN" sz="2300" dirty="0" err="1"/>
              <a:t>cout</a:t>
            </a:r>
            <a:r>
              <a:rPr lang="en-US" altLang="zh-CN" sz="2300" dirty="0"/>
              <a:t> &lt;&lt; array[</a:t>
            </a:r>
            <a:r>
              <a:rPr lang="en-US" altLang="zh-CN" sz="2300" dirty="0" err="1"/>
              <a:t>i</a:t>
            </a:r>
            <a:r>
              <a:rPr lang="en-US" altLang="zh-CN" sz="2300" dirty="0"/>
              <a:t>] &lt;&lt; " ";</a:t>
            </a:r>
          </a:p>
          <a:p>
            <a:r>
              <a:rPr lang="en-US" altLang="zh-CN" sz="2300" dirty="0"/>
              <a:t>	</a:t>
            </a:r>
            <a:r>
              <a:rPr lang="en-US" altLang="zh-CN" sz="2300" dirty="0" err="1"/>
              <a:t>cout</a:t>
            </a:r>
            <a:r>
              <a:rPr lang="en-US" altLang="zh-CN" sz="2300" dirty="0"/>
              <a:t> &lt;&lt; </a:t>
            </a:r>
            <a:r>
              <a:rPr lang="en-US" altLang="zh-CN" sz="2300" dirty="0" err="1"/>
              <a:t>endl</a:t>
            </a:r>
            <a:r>
              <a:rPr lang="en-US" altLang="zh-CN" sz="2300" dirty="0"/>
              <a:t>;</a:t>
            </a:r>
          </a:p>
          <a:p>
            <a:r>
              <a:rPr lang="en-US" altLang="zh-CN" sz="2300" dirty="0"/>
              <a:t>}</a:t>
            </a:r>
          </a:p>
          <a:p>
            <a:r>
              <a:rPr lang="en-US" altLang="zh-CN" dirty="0"/>
              <a:t> </a:t>
            </a:r>
          </a:p>
          <a:p>
            <a:endParaRPr lang="zh-CN" altLang="en-US" dirty="0"/>
          </a:p>
        </p:txBody>
      </p:sp>
      <p:sp>
        <p:nvSpPr>
          <p:cNvPr id="2" name="AutoShape 2"/>
          <p:cNvSpPr>
            <a:spLocks/>
          </p:cNvSpPr>
          <p:nvPr/>
        </p:nvSpPr>
        <p:spPr bwMode="auto">
          <a:xfrm>
            <a:off x="5148064" y="3789040"/>
            <a:ext cx="3312368" cy="1080120"/>
          </a:xfrm>
          <a:prstGeom prst="borderCallout2">
            <a:avLst>
              <a:gd name="adj1" fmla="val 22032"/>
              <a:gd name="adj2" fmla="val -3306"/>
              <a:gd name="adj3" fmla="val 22032"/>
              <a:gd name="adj4" fmla="val -20241"/>
              <a:gd name="adj5" fmla="val -31202"/>
              <a:gd name="adj6" fmla="val -587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2000">
                <a:latin typeface="微软雅黑" panose="020B0503020204020204" pitchFamily="34" charset="-122"/>
                <a:ea typeface="微软雅黑" panose="020B0503020204020204" pitchFamily="34" charset="-122"/>
              </a:rPr>
              <a:t>如果数组元素是类的对象，需要该对象所属类重载了流插入运算符“</a:t>
            </a:r>
            <a:r>
              <a:rPr kumimoji="0" lang="en-US" altLang="zh-CN" sz="2000">
                <a:latin typeface="微软雅黑" panose="020B0503020204020204" pitchFamily="34" charset="-122"/>
                <a:ea typeface="微软雅黑" panose="020B0503020204020204" pitchFamily="34" charset="-122"/>
              </a:rPr>
              <a:t>&lt;&lt;”</a:t>
            </a:r>
            <a:endParaRPr kumimoji="0" lang="zh-CN" altLang="zh-CN" sz="4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1859" name="内容占位符 2"/>
          <p:cNvSpPr>
            <a:spLocks noGrp="1"/>
          </p:cNvSpPr>
          <p:nvPr>
            <p:ph idx="1"/>
          </p:nvPr>
        </p:nvSpPr>
        <p:spPr>
          <a:xfrm>
            <a:off x="45839" y="1052736"/>
            <a:ext cx="9505056" cy="5521102"/>
          </a:xfrm>
        </p:spPr>
        <p:txBody>
          <a:bodyPr/>
          <a:lstStyle/>
          <a:p>
            <a:pPr>
              <a:buFont typeface="Georgia" panose="02040502050405020303" pitchFamily="18" charset="0"/>
              <a:buNone/>
            </a:pPr>
            <a:r>
              <a:rPr lang="en-US" altLang="zh-CN" sz="2000" dirty="0"/>
              <a:t>//</a:t>
            </a:r>
            <a:r>
              <a:rPr lang="zh-CN" altLang="en-US" sz="2000" dirty="0"/>
              <a:t>构造函数，初始化队头指针、队尾指针、元素个数</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Queue&lt;T, SIZE&gt;::Queue() : front(0), rear(0), count(0) { }</a:t>
            </a:r>
          </a:p>
          <a:p>
            <a:pPr>
              <a:buFont typeface="Georgia" panose="02040502050405020303" pitchFamily="18" charset="0"/>
              <a:buNone/>
            </a:pPr>
            <a:endParaRPr lang="en-US" altLang="zh-CN" sz="2000" dirty="0"/>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void Queue&lt;T, SIZE&gt;::insert (const T&amp; item) {//</a:t>
            </a:r>
            <a:r>
              <a:rPr lang="zh-CN" altLang="en-US" sz="2000" dirty="0"/>
              <a:t>向队尾插入元素</a:t>
            </a:r>
          </a:p>
          <a:p>
            <a:pPr>
              <a:buFont typeface="Georgia" panose="02040502050405020303" pitchFamily="18" charset="0"/>
              <a:buNone/>
            </a:pPr>
            <a:r>
              <a:rPr lang="zh-CN" altLang="en-US" sz="2000" dirty="0"/>
              <a:t>	</a:t>
            </a:r>
            <a:r>
              <a:rPr lang="en-US" altLang="zh-CN" sz="2000" dirty="0"/>
              <a:t>assert(count != SIZE);</a:t>
            </a:r>
          </a:p>
          <a:p>
            <a:pPr>
              <a:buFont typeface="Georgia" panose="02040502050405020303" pitchFamily="18" charset="0"/>
              <a:buNone/>
            </a:pPr>
            <a:r>
              <a:rPr lang="en-US" altLang="zh-CN" sz="2000" dirty="0"/>
              <a:t>	count++;	//</a:t>
            </a:r>
            <a:r>
              <a:rPr lang="zh-CN" altLang="en-US" sz="2000" dirty="0"/>
              <a:t>元素个数增</a:t>
            </a:r>
            <a:r>
              <a:rPr lang="en-US" altLang="zh-CN" sz="2000" dirty="0"/>
              <a:t>1</a:t>
            </a:r>
          </a:p>
          <a:p>
            <a:pPr>
              <a:buFont typeface="Georgia" panose="02040502050405020303" pitchFamily="18" charset="0"/>
              <a:buNone/>
            </a:pPr>
            <a:r>
              <a:rPr lang="en-US" altLang="zh-CN" sz="2000" dirty="0"/>
              <a:t>	list[rear] = item;	//</a:t>
            </a:r>
            <a:r>
              <a:rPr lang="zh-CN" altLang="en-US" sz="2000" dirty="0"/>
              <a:t>向队尾插入元素</a:t>
            </a:r>
          </a:p>
          <a:p>
            <a:pPr>
              <a:buFont typeface="Georgia" panose="02040502050405020303" pitchFamily="18" charset="0"/>
              <a:buNone/>
            </a:pPr>
            <a:r>
              <a:rPr lang="zh-CN" altLang="en-US" sz="2000" dirty="0"/>
              <a:t>	</a:t>
            </a:r>
            <a:r>
              <a:rPr lang="en-US" altLang="zh-CN" sz="2000" dirty="0">
                <a:solidFill>
                  <a:schemeClr val="accent3"/>
                </a:solidFill>
              </a:rPr>
              <a:t>rear = (rear + 1) % SIZE;    //</a:t>
            </a:r>
            <a:r>
              <a:rPr lang="zh-CN" altLang="en-US" sz="2000" dirty="0">
                <a:solidFill>
                  <a:schemeClr val="accent3"/>
                </a:solidFill>
              </a:rPr>
              <a:t>队尾指针增</a:t>
            </a:r>
            <a:r>
              <a:rPr lang="en-US" altLang="zh-CN" sz="2000" dirty="0">
                <a:solidFill>
                  <a:schemeClr val="accent3"/>
                </a:solidFill>
              </a:rPr>
              <a:t>1</a:t>
            </a:r>
            <a:r>
              <a:rPr lang="zh-CN" altLang="en-US" sz="2000" dirty="0">
                <a:solidFill>
                  <a:schemeClr val="accent3"/>
                </a:solidFill>
              </a:rPr>
              <a:t>，用取余运算实现循环队列</a:t>
            </a:r>
          </a:p>
          <a:p>
            <a:pPr>
              <a:buFont typeface="Georgia" panose="02040502050405020303" pitchFamily="18" charset="0"/>
              <a:buNone/>
            </a:pPr>
            <a:r>
              <a:rPr lang="en-US" altLang="zh-CN" sz="2000" dirty="0"/>
              <a:t>}</a:t>
            </a:r>
          </a:p>
        </p:txBody>
      </p:sp>
    </p:spTree>
    <p:extLst>
      <p:ext uri="{BB962C8B-B14F-4D97-AF65-F5344CB8AC3E}">
        <p14:creationId xmlns:p14="http://schemas.microsoft.com/office/powerpoint/2010/main" val="31535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2883" name="内容占位符 2"/>
          <p:cNvSpPr>
            <a:spLocks noGrp="1"/>
          </p:cNvSpPr>
          <p:nvPr>
            <p:ph idx="1"/>
          </p:nvPr>
        </p:nvSpPr>
        <p:spPr>
          <a:xfrm>
            <a:off x="323528" y="1124744"/>
            <a:ext cx="8208912" cy="5233070"/>
          </a:xfrm>
        </p:spPr>
        <p:txBody>
          <a:bodyPr/>
          <a:lstStyle/>
          <a:p>
            <a:pPr>
              <a:buFont typeface="Georgia" panose="02040502050405020303" pitchFamily="18" charset="0"/>
              <a:buNone/>
            </a:pPr>
            <a:r>
              <a:rPr lang="en-US" altLang="zh-CN" sz="1800" dirty="0"/>
              <a:t>template &lt;class T, int SIZE&gt; </a:t>
            </a:r>
          </a:p>
          <a:p>
            <a:pPr>
              <a:buFont typeface="Georgia" panose="02040502050405020303" pitchFamily="18" charset="0"/>
              <a:buNone/>
            </a:pPr>
            <a:r>
              <a:rPr lang="en-US" altLang="zh-CN" sz="1800" dirty="0"/>
              <a:t>T Queue&lt;T, SIZE&gt;::remove() {	</a:t>
            </a:r>
            <a:endParaRPr lang="zh-CN" altLang="en-US" sz="1800" dirty="0"/>
          </a:p>
          <a:p>
            <a:pPr>
              <a:buFont typeface="Georgia" panose="02040502050405020303" pitchFamily="18" charset="0"/>
              <a:buNone/>
            </a:pPr>
            <a:r>
              <a:rPr lang="en-US" altLang="zh-CN" sz="1800" dirty="0"/>
              <a:t>    assert(count != 0);</a:t>
            </a:r>
          </a:p>
          <a:p>
            <a:pPr>
              <a:buFont typeface="Georgia" panose="02040502050405020303" pitchFamily="18" charset="0"/>
              <a:buNone/>
            </a:pPr>
            <a:r>
              <a:rPr lang="en-US" altLang="zh-CN" sz="1800" dirty="0"/>
              <a:t>    int temp = front;	//</a:t>
            </a:r>
            <a:r>
              <a:rPr lang="zh-CN" altLang="en-US" sz="1800" dirty="0"/>
              <a:t>记录下原先的队首指针</a:t>
            </a:r>
          </a:p>
          <a:p>
            <a:pPr>
              <a:buFont typeface="Georgia" panose="02040502050405020303" pitchFamily="18" charset="0"/>
              <a:buNone/>
            </a:pPr>
            <a:r>
              <a:rPr lang="zh-CN" altLang="en-US" sz="1800" dirty="0"/>
              <a:t>    </a:t>
            </a:r>
            <a:r>
              <a:rPr lang="en-US" altLang="zh-CN" sz="1800" dirty="0"/>
              <a:t>count--;		//</a:t>
            </a:r>
            <a:r>
              <a:rPr lang="zh-CN" altLang="en-US" sz="1800" dirty="0"/>
              <a:t>元素个数自减</a:t>
            </a:r>
          </a:p>
          <a:p>
            <a:pPr>
              <a:buFont typeface="Georgia" panose="02040502050405020303" pitchFamily="18" charset="0"/>
              <a:buNone/>
            </a:pPr>
            <a:r>
              <a:rPr lang="zh-CN" altLang="en-US" sz="1800" dirty="0">
                <a:solidFill>
                  <a:schemeClr val="accent3"/>
                </a:solidFill>
              </a:rPr>
              <a:t>    </a:t>
            </a:r>
            <a:r>
              <a:rPr lang="en-US" altLang="zh-CN" sz="1800" dirty="0">
                <a:solidFill>
                  <a:schemeClr val="accent3"/>
                </a:solidFill>
              </a:rPr>
              <a:t>front = (front + 1) % SIZE;//</a:t>
            </a:r>
            <a:r>
              <a:rPr lang="zh-CN" altLang="en-US" sz="1800" dirty="0">
                <a:solidFill>
                  <a:schemeClr val="accent3"/>
                </a:solidFill>
              </a:rPr>
              <a:t>队首指针增</a:t>
            </a:r>
            <a:r>
              <a:rPr lang="en-US" altLang="zh-CN" sz="1800" dirty="0">
                <a:solidFill>
                  <a:schemeClr val="accent3"/>
                </a:solidFill>
              </a:rPr>
              <a:t>1</a:t>
            </a:r>
            <a:r>
              <a:rPr lang="zh-CN" altLang="en-US" sz="1800" dirty="0">
                <a:solidFill>
                  <a:schemeClr val="accent3"/>
                </a:solidFill>
              </a:rPr>
              <a:t>。取余以实现循环队列</a:t>
            </a:r>
          </a:p>
          <a:p>
            <a:pPr>
              <a:buFont typeface="Georgia" panose="02040502050405020303" pitchFamily="18" charset="0"/>
              <a:buNone/>
            </a:pPr>
            <a:r>
              <a:rPr lang="zh-CN" altLang="en-US" sz="1800" dirty="0"/>
              <a:t>    </a:t>
            </a:r>
            <a:r>
              <a:rPr lang="en-US" altLang="zh-CN" sz="1800" dirty="0"/>
              <a:t>return list[temp];	//</a:t>
            </a:r>
            <a:r>
              <a:rPr lang="zh-CN" altLang="en-US" sz="1800" dirty="0"/>
              <a:t>返回首元素值</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const T &amp;Queue&lt;T, SIZE&gt;::</a:t>
            </a:r>
            <a:r>
              <a:rPr lang="en-US" altLang="zh-CN" sz="1800" dirty="0" err="1"/>
              <a:t>getFront</a:t>
            </a:r>
            <a:r>
              <a:rPr lang="en-US" altLang="zh-CN" sz="1800" dirty="0"/>
              <a:t>() const {	</a:t>
            </a:r>
            <a:endParaRPr lang="zh-CN" altLang="en-US" sz="1800" dirty="0"/>
          </a:p>
          <a:p>
            <a:pPr>
              <a:buFont typeface="Georgia" panose="02040502050405020303" pitchFamily="18" charset="0"/>
              <a:buNone/>
            </a:pPr>
            <a:r>
              <a:rPr lang="zh-CN" altLang="en-US" sz="1800" dirty="0"/>
              <a:t>	</a:t>
            </a:r>
            <a:r>
              <a:rPr lang="en-US" altLang="zh-CN" sz="1800" dirty="0"/>
              <a:t>return list[front];</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int Queue&lt;T, SIZE&gt;::</a:t>
            </a:r>
            <a:r>
              <a:rPr lang="en-US" altLang="zh-CN" sz="1800" dirty="0" err="1"/>
              <a:t>getLength</a:t>
            </a:r>
            <a:r>
              <a:rPr lang="en-US" altLang="zh-CN" sz="1800" dirty="0"/>
              <a:t>() const {	//</a:t>
            </a:r>
            <a:r>
              <a:rPr lang="zh-CN" altLang="en-US" sz="1800" dirty="0"/>
              <a:t>返回队列元素个数</a:t>
            </a:r>
          </a:p>
          <a:p>
            <a:pPr>
              <a:buFont typeface="Georgia" panose="02040502050405020303" pitchFamily="18" charset="0"/>
              <a:buNone/>
            </a:pPr>
            <a:r>
              <a:rPr lang="zh-CN" altLang="en-US" sz="1800" dirty="0"/>
              <a:t>	</a:t>
            </a:r>
            <a:r>
              <a:rPr lang="en-US" altLang="zh-CN" sz="1800" dirty="0"/>
              <a:t>return count;</a:t>
            </a:r>
          </a:p>
          <a:p>
            <a:pPr>
              <a:buFont typeface="Georgia" panose="02040502050405020303" pitchFamily="18" charset="0"/>
              <a:buNone/>
            </a:pPr>
            <a:r>
              <a:rPr lang="en-US" altLang="zh-CN" sz="1800" dirty="0"/>
              <a:t>}</a:t>
            </a:r>
          </a:p>
          <a:p>
            <a:pPr>
              <a:buFont typeface="Georgia" panose="02040502050405020303" pitchFamily="18" charset="0"/>
              <a:buNone/>
            </a:pPr>
            <a:endParaRPr lang="zh-CN" altLang="en-US" sz="1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3907" name="内容占位符 2"/>
          <p:cNvSpPr>
            <a:spLocks noGrp="1"/>
          </p:cNvSpPr>
          <p:nvPr>
            <p:ph idx="1"/>
          </p:nvPr>
        </p:nvSpPr>
        <p:spPr>
          <a:xfrm>
            <a:off x="395536" y="1052736"/>
            <a:ext cx="7549173" cy="5233070"/>
          </a:xfrm>
        </p:spPr>
        <p:txBody>
          <a:bodyPr/>
          <a:lstStyle/>
          <a:p>
            <a:r>
              <a:rPr lang="en-US" altLang="zh-CN" sz="1800" dirty="0"/>
              <a:t>template &lt;class T, int SIZE&gt;</a:t>
            </a:r>
          </a:p>
          <a:p>
            <a:r>
              <a:rPr lang="en-US" altLang="zh-CN" sz="1800" dirty="0"/>
              <a:t>bool Queue&lt;T, SIZE&gt;::isEmpty() const {	//</a:t>
            </a:r>
            <a:r>
              <a:rPr lang="zh-CN" altLang="en-US" sz="1800" dirty="0"/>
              <a:t>测试队空否</a:t>
            </a:r>
          </a:p>
          <a:p>
            <a:r>
              <a:rPr lang="zh-CN" altLang="en-US" sz="1800" dirty="0"/>
              <a:t>	</a:t>
            </a:r>
            <a:r>
              <a:rPr lang="en-US" altLang="zh-CN" sz="1800" dirty="0"/>
              <a:t>return count == 0;</a:t>
            </a:r>
          </a:p>
          <a:p>
            <a:r>
              <a:rPr lang="en-US" altLang="zh-CN" sz="1800" dirty="0"/>
              <a:t>}</a:t>
            </a:r>
          </a:p>
          <a:p>
            <a:r>
              <a:rPr lang="en-US" altLang="zh-CN" sz="1800" dirty="0"/>
              <a:t>template &lt;class T, int SIZE&gt;</a:t>
            </a:r>
          </a:p>
          <a:p>
            <a:r>
              <a:rPr lang="en-US" altLang="zh-CN" sz="1800" dirty="0"/>
              <a:t>bool Queue&lt;T, SIZE&gt;::</a:t>
            </a:r>
            <a:r>
              <a:rPr lang="en-US" altLang="zh-CN" sz="1800" dirty="0" err="1"/>
              <a:t>isFull</a:t>
            </a:r>
            <a:r>
              <a:rPr lang="en-US" altLang="zh-CN" sz="1800" dirty="0"/>
              <a:t>() const {	//</a:t>
            </a:r>
            <a:r>
              <a:rPr lang="zh-CN" altLang="en-US" sz="1800" dirty="0"/>
              <a:t>测试队满否</a:t>
            </a:r>
          </a:p>
          <a:p>
            <a:r>
              <a:rPr lang="zh-CN" altLang="en-US" sz="1800" dirty="0"/>
              <a:t>	</a:t>
            </a:r>
            <a:r>
              <a:rPr lang="en-US" altLang="zh-CN" sz="1800" dirty="0"/>
              <a:t>return count == SIZE;</a:t>
            </a:r>
          </a:p>
          <a:p>
            <a:r>
              <a:rPr lang="en-US" altLang="zh-CN" sz="1800" dirty="0"/>
              <a:t>}</a:t>
            </a:r>
          </a:p>
          <a:p>
            <a:r>
              <a:rPr lang="en-US" altLang="zh-CN" sz="1800" dirty="0"/>
              <a:t>template &lt;class T, int SIZE&gt;</a:t>
            </a:r>
          </a:p>
          <a:p>
            <a:r>
              <a:rPr lang="en-US" altLang="zh-CN" sz="1800" dirty="0"/>
              <a:t>void Queue&lt;T, SIZE&gt;::clear() {	//</a:t>
            </a:r>
            <a:r>
              <a:rPr lang="zh-CN" altLang="en-US" sz="1800" dirty="0"/>
              <a:t>清空队列</a:t>
            </a:r>
          </a:p>
          <a:p>
            <a:r>
              <a:rPr lang="zh-CN" altLang="en-US" sz="1800" dirty="0"/>
              <a:t>	</a:t>
            </a:r>
            <a:r>
              <a:rPr lang="en-US" altLang="zh-CN" sz="1800" dirty="0"/>
              <a:t>count = 0;</a:t>
            </a:r>
          </a:p>
          <a:p>
            <a:r>
              <a:rPr lang="en-US" altLang="zh-CN" sz="1800" dirty="0"/>
              <a:t>	front = 0; </a:t>
            </a:r>
          </a:p>
          <a:p>
            <a:r>
              <a:rPr lang="en-US" altLang="zh-CN" sz="1800" dirty="0"/>
              <a:t>	rear = 0; </a:t>
            </a:r>
          </a:p>
          <a:p>
            <a:r>
              <a:rPr lang="en-US" altLang="zh-CN" sz="1800" dirty="0"/>
              <a:t>}</a:t>
            </a:r>
          </a:p>
          <a:p>
            <a:r>
              <a:rPr lang="en-US" altLang="zh-CN" sz="1800" dirty="0"/>
              <a:t>#endif  //QUEUE_H</a:t>
            </a:r>
          </a:p>
          <a:p>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排序概述</a:t>
            </a:r>
          </a:p>
        </p:txBody>
      </p:sp>
      <p:sp>
        <p:nvSpPr>
          <p:cNvPr id="3" name="文本占位符 2"/>
          <p:cNvSpPr>
            <a:spLocks noGrp="1"/>
          </p:cNvSpPr>
          <p:nvPr>
            <p:ph type="body" idx="1"/>
          </p:nvPr>
        </p:nvSpPr>
        <p:spPr/>
        <p:txBody>
          <a:bodyPr/>
          <a:lstStyle/>
          <a:p>
            <a:r>
              <a:rPr lang="zh-CN" altLang="en-US" sz="2400" dirty="0"/>
              <a:t>将一个数据元素的任意序列，重新排列成一个按关键字有序的序列。</a:t>
            </a:r>
          </a:p>
        </p:txBody>
      </p:sp>
      <p:sp>
        <p:nvSpPr>
          <p:cNvPr id="5" name="灯片编号占位符 4">
            <a:extLst>
              <a:ext uri="{FF2B5EF4-FFF2-40B4-BE49-F238E27FC236}">
                <a16:creationId xmlns:a16="http://schemas.microsoft.com/office/drawing/2014/main" id="{930E0DAF-6B33-428D-9EBF-22D0C1F660F0}"/>
              </a:ext>
            </a:extLst>
          </p:cNvPr>
          <p:cNvSpPr>
            <a:spLocks noGrp="1"/>
          </p:cNvSpPr>
          <p:nvPr>
            <p:ph type="sldNum" sz="quarter" idx="12"/>
          </p:nvPr>
        </p:nvSpPr>
        <p:spPr/>
        <p:txBody>
          <a:bodyPr/>
          <a:lstStyle/>
          <a:p>
            <a:pPr>
              <a:defRPr/>
            </a:pPr>
            <a:fld id="{43DBC970-2AB4-4F66-9048-09903CE5118A}" type="slidenum">
              <a:rPr lang="en-US" altLang="zh-CN" smtClean="0"/>
              <a:pPr>
                <a:defRPr/>
              </a:pPr>
              <a:t>93</a:t>
            </a:fld>
            <a:endParaRPr lang="en-US" altLang="zh-CN"/>
          </a:p>
        </p:txBody>
      </p:sp>
    </p:spTree>
    <p:extLst>
      <p:ext uri="{BB962C8B-B14F-4D97-AF65-F5344CB8AC3E}">
        <p14:creationId xmlns:p14="http://schemas.microsoft.com/office/powerpoint/2010/main" val="39414938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内容占位符 2"/>
          <p:cNvSpPr>
            <a:spLocks noGrp="1"/>
          </p:cNvSpPr>
          <p:nvPr>
            <p:ph idx="1"/>
          </p:nvPr>
        </p:nvSpPr>
        <p:spPr>
          <a:xfrm>
            <a:off x="107504" y="1196752"/>
            <a:ext cx="8928992" cy="5229771"/>
          </a:xfrm>
        </p:spPr>
        <p:txBody>
          <a:bodyPr/>
          <a:lstStyle/>
          <a:p>
            <a:pPr eaLnBrk="1" hangingPunct="1">
              <a:spcAft>
                <a:spcPts val="1200"/>
              </a:spcAft>
            </a:pPr>
            <a:r>
              <a:rPr lang="zh-CN" altLang="en-US" dirty="0">
                <a:solidFill>
                  <a:srgbClr val="002060"/>
                </a:solidFill>
                <a:latin typeface="宋体" panose="02010600030101010101" pitchFamily="2" charset="-122"/>
              </a:rPr>
              <a:t>数据元素</a:t>
            </a:r>
            <a:r>
              <a:rPr lang="zh-CN" altLang="en-US" dirty="0">
                <a:latin typeface="宋体" panose="02010600030101010101" pitchFamily="2" charset="-122"/>
              </a:rPr>
              <a:t>：数据的基本单位。在计算机中通常作为一个整体进行考虑。一个数据元素可由若干数据项组成。</a:t>
            </a:r>
          </a:p>
          <a:p>
            <a:pPr eaLnBrk="1" hangingPunct="1">
              <a:spcAft>
                <a:spcPts val="1200"/>
              </a:spcAft>
            </a:pPr>
            <a:r>
              <a:rPr lang="zh-CN" altLang="en-US" dirty="0">
                <a:solidFill>
                  <a:srgbClr val="002060"/>
                </a:solidFill>
                <a:latin typeface="宋体" panose="02010600030101010101" pitchFamily="2" charset="-122"/>
              </a:rPr>
              <a:t>关键字</a:t>
            </a:r>
            <a:r>
              <a:rPr lang="zh-CN" altLang="en-US" dirty="0">
                <a:latin typeface="宋体" panose="02010600030101010101" pitchFamily="2" charset="-122"/>
              </a:rPr>
              <a:t>：数据元素中某个数据项的值，用它可以标识（识别）一个数据元素。</a:t>
            </a:r>
          </a:p>
          <a:p>
            <a:pPr eaLnBrk="1" hangingPunct="1">
              <a:spcAft>
                <a:spcPts val="1200"/>
              </a:spcAft>
            </a:pPr>
            <a:r>
              <a:rPr lang="zh-CN" altLang="en-US" dirty="0">
                <a:solidFill>
                  <a:srgbClr val="002060"/>
                </a:solidFill>
                <a:latin typeface="宋体" panose="02010600030101010101" pitchFamily="2" charset="-122"/>
              </a:rPr>
              <a:t>在排序过程中需要完成两种基本操作：</a:t>
            </a:r>
          </a:p>
          <a:p>
            <a:pPr lvl="1" eaLnBrk="1" hangingPunct="1">
              <a:spcAft>
                <a:spcPts val="1200"/>
              </a:spcAft>
            </a:pPr>
            <a:r>
              <a:rPr lang="zh-CN" altLang="en-US" sz="2400" dirty="0">
                <a:latin typeface="宋体" panose="02010600030101010101" pitchFamily="2" charset="-122"/>
              </a:rPr>
              <a:t>比较两个数的大小</a:t>
            </a:r>
          </a:p>
          <a:p>
            <a:pPr lvl="1" eaLnBrk="1" hangingPunct="1">
              <a:spcAft>
                <a:spcPts val="1200"/>
              </a:spcAft>
            </a:pPr>
            <a:r>
              <a:rPr lang="zh-CN" altLang="en-US" sz="2400" dirty="0">
                <a:latin typeface="宋体" panose="02010600030101010101" pitchFamily="2" charset="-122"/>
              </a:rPr>
              <a:t>调整元素在序列中的位置</a:t>
            </a:r>
          </a:p>
        </p:txBody>
      </p:sp>
      <p:sp>
        <p:nvSpPr>
          <p:cNvPr id="3" name="灯片编号占位符 2">
            <a:extLst>
              <a:ext uri="{FF2B5EF4-FFF2-40B4-BE49-F238E27FC236}">
                <a16:creationId xmlns:a16="http://schemas.microsoft.com/office/drawing/2014/main" id="{A9443943-23E2-4D19-9F57-65D927DFA359}"/>
              </a:ext>
            </a:extLst>
          </p:cNvPr>
          <p:cNvSpPr>
            <a:spLocks noGrp="1"/>
          </p:cNvSpPr>
          <p:nvPr>
            <p:ph type="sldNum" sz="quarter" idx="12"/>
          </p:nvPr>
        </p:nvSpPr>
        <p:spPr/>
        <p:txBody>
          <a:bodyPr/>
          <a:lstStyle/>
          <a:p>
            <a:pPr>
              <a:defRPr/>
            </a:pPr>
            <a:fld id="{CE1FE2A4-74F4-47C4-8584-9852550605CF}"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26318" y="1284931"/>
            <a:ext cx="9162491" cy="1066800"/>
          </a:xfrm>
        </p:spPr>
        <p:txBody>
          <a:bodyPr/>
          <a:lstStyle/>
          <a:p>
            <a:pPr eaLnBrk="1" hangingPunct="1"/>
            <a:r>
              <a:rPr lang="zh-CN" altLang="en-US"/>
              <a:t>内部排序与外部排序</a:t>
            </a:r>
          </a:p>
        </p:txBody>
      </p:sp>
      <p:sp>
        <p:nvSpPr>
          <p:cNvPr id="126979" name="内容占位符 2"/>
          <p:cNvSpPr>
            <a:spLocks noGrp="1"/>
          </p:cNvSpPr>
          <p:nvPr>
            <p:ph idx="1"/>
          </p:nvPr>
        </p:nvSpPr>
        <p:spPr>
          <a:xfrm>
            <a:off x="26318" y="2708920"/>
            <a:ext cx="8909377" cy="3500437"/>
          </a:xfrm>
        </p:spPr>
        <p:txBody>
          <a:bodyPr/>
          <a:lstStyle/>
          <a:p>
            <a:pPr eaLnBrk="1" hangingPunct="1">
              <a:spcAft>
                <a:spcPts val="1200"/>
              </a:spcAft>
            </a:pPr>
            <a:r>
              <a:rPr lang="zh-CN" altLang="en-US" dirty="0">
                <a:solidFill>
                  <a:srgbClr val="002060"/>
                </a:solidFill>
                <a:latin typeface="宋体" panose="02010600030101010101" pitchFamily="2" charset="-122"/>
              </a:rPr>
              <a:t>内部排序</a:t>
            </a:r>
            <a:r>
              <a:rPr lang="zh-CN" altLang="en-US" dirty="0">
                <a:latin typeface="宋体" panose="02010600030101010101" pitchFamily="2" charset="-122"/>
              </a:rPr>
              <a:t>：待排序的数据元素存放在计算机内存中进行的排序过程。</a:t>
            </a:r>
          </a:p>
          <a:p>
            <a:pPr eaLnBrk="1" hangingPunct="1">
              <a:spcAft>
                <a:spcPts val="1200"/>
              </a:spcAft>
            </a:pPr>
            <a:r>
              <a:rPr lang="zh-CN" altLang="en-US" dirty="0">
                <a:solidFill>
                  <a:srgbClr val="002060"/>
                </a:solidFill>
                <a:latin typeface="宋体" panose="02010600030101010101" pitchFamily="2" charset="-122"/>
              </a:rPr>
              <a:t>外部排序</a:t>
            </a:r>
            <a:r>
              <a:rPr lang="zh-CN" altLang="en-US" dirty="0">
                <a:latin typeface="宋体" panose="02010600030101010101" pitchFamily="2" charset="-122"/>
              </a:rPr>
              <a:t>：待排序的数据元素数量很大，以致内存中一次不能容纳全部数据，在排序过程中尚需对外存进行访问的排序过程。</a:t>
            </a:r>
          </a:p>
        </p:txBody>
      </p:sp>
      <p:sp>
        <p:nvSpPr>
          <p:cNvPr id="3" name="灯片编号占位符 2">
            <a:extLst>
              <a:ext uri="{FF2B5EF4-FFF2-40B4-BE49-F238E27FC236}">
                <a16:creationId xmlns:a16="http://schemas.microsoft.com/office/drawing/2014/main" id="{F6BDAEBE-B927-40D3-A92C-7DD19FA90592}"/>
              </a:ext>
            </a:extLst>
          </p:cNvPr>
          <p:cNvSpPr>
            <a:spLocks noGrp="1"/>
          </p:cNvSpPr>
          <p:nvPr>
            <p:ph type="sldNum" sz="quarter" idx="12"/>
          </p:nvPr>
        </p:nvSpPr>
        <p:spPr/>
        <p:txBody>
          <a:bodyPr/>
          <a:lstStyle/>
          <a:p>
            <a:pPr>
              <a:defRPr/>
            </a:pPr>
            <a:fld id="{CE1FE2A4-74F4-47C4-8584-9852550605CF}" type="slidenum">
              <a:rPr lang="en-US" altLang="zh-CN" smtClean="0"/>
              <a:pPr>
                <a:defRPr/>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323528" y="1268760"/>
            <a:ext cx="10975975" cy="1066800"/>
          </a:xfrm>
        </p:spPr>
        <p:txBody>
          <a:bodyPr/>
          <a:lstStyle/>
          <a:p>
            <a:pPr eaLnBrk="1" hangingPunct="1"/>
            <a:r>
              <a:rPr lang="zh-CN" altLang="en-US" dirty="0"/>
              <a:t>几种简单的内部排序方法</a:t>
            </a:r>
          </a:p>
        </p:txBody>
      </p:sp>
      <p:sp>
        <p:nvSpPr>
          <p:cNvPr id="128003" name="内容占位符 2"/>
          <p:cNvSpPr>
            <a:spLocks noGrp="1"/>
          </p:cNvSpPr>
          <p:nvPr>
            <p:ph idx="1"/>
          </p:nvPr>
        </p:nvSpPr>
        <p:spPr>
          <a:xfrm>
            <a:off x="1037903" y="2835624"/>
            <a:ext cx="2273300" cy="2071687"/>
          </a:xfrm>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p:txBody>
      </p:sp>
      <p:sp>
        <p:nvSpPr>
          <p:cNvPr id="3" name="灯片编号占位符 2">
            <a:extLst>
              <a:ext uri="{FF2B5EF4-FFF2-40B4-BE49-F238E27FC236}">
                <a16:creationId xmlns:a16="http://schemas.microsoft.com/office/drawing/2014/main" id="{BD7A1A6D-03B1-4008-B99F-DE920E98E223}"/>
              </a:ext>
            </a:extLst>
          </p:cNvPr>
          <p:cNvSpPr>
            <a:spLocks noGrp="1"/>
          </p:cNvSpPr>
          <p:nvPr>
            <p:ph type="sldNum" sz="quarter" idx="12"/>
          </p:nvPr>
        </p:nvSpPr>
        <p:spPr/>
        <p:txBody>
          <a:bodyPr/>
          <a:lstStyle/>
          <a:p>
            <a:pPr>
              <a:defRPr/>
            </a:pPr>
            <a:fld id="{CE1FE2A4-74F4-47C4-8584-9852550605CF}"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251778" y="548643"/>
            <a:ext cx="7772400" cy="1362075"/>
          </a:xfrm>
        </p:spPr>
        <p:txBody>
          <a:bodyPr/>
          <a:lstStyle/>
          <a:p>
            <a:pPr eaLnBrk="1" hangingPunct="1"/>
            <a:r>
              <a:rPr lang="zh-CN" altLang="en-US" dirty="0"/>
              <a:t>插入排序</a:t>
            </a:r>
          </a:p>
        </p:txBody>
      </p:sp>
      <p:sp>
        <p:nvSpPr>
          <p:cNvPr id="4" name="灯片编号占位符 3"/>
          <p:cNvSpPr>
            <a:spLocks noGrp="1"/>
          </p:cNvSpPr>
          <p:nvPr>
            <p:ph type="sldNum" sz="quarter" idx="12"/>
          </p:nvPr>
        </p:nvSpPr>
        <p:spPr/>
        <p:txBody>
          <a:bodyPr/>
          <a:lstStyle/>
          <a:p>
            <a:pPr>
              <a:defRPr/>
            </a:pPr>
            <a:fld id="{43DBC970-2AB4-4F66-9048-09903CE5118A}" type="slidenum">
              <a:rPr lang="en-US" altLang="zh-CN" smtClean="0"/>
              <a:t>97</a:t>
            </a:fld>
            <a:endParaRPr lang="en-US" altLang="zh-CN"/>
          </a:p>
        </p:txBody>
      </p:sp>
      <p:sp>
        <p:nvSpPr>
          <p:cNvPr id="3" name="文本框 2"/>
          <p:cNvSpPr txBox="1"/>
          <p:nvPr/>
        </p:nvSpPr>
        <p:spPr>
          <a:xfrm>
            <a:off x="395605" y="1910715"/>
            <a:ext cx="8181975" cy="7131685"/>
          </a:xfrm>
          <a:prstGeom prst="rect">
            <a:avLst/>
          </a:prstGeom>
          <a:noFill/>
        </p:spPr>
        <p:txBody>
          <a:bodyPr wrap="square" rtlCol="0">
            <a:noAutofit/>
          </a:bodyPr>
          <a:lstStyle/>
          <a:p>
            <a:pPr indent="457200"/>
            <a:r>
              <a:rPr lang="zh-CN" altLang="en-US"/>
              <a:t>我们在玩打牌的时候，你是怎么整理那些牌的呢？一种简单的方法就是一张一张的来，将每一张牌插入到其他已经有序的牌中的适当位置。当我们给无序数组做排序的时候，为了要插入元素，我们需要腾出空间，将其余所有元素在插入之前都向右移动一位，这种算法我们称之为插入排序。</a:t>
            </a:r>
          </a:p>
          <a:p>
            <a:endParaRPr lang="zh-CN" altLang="en-US"/>
          </a:p>
          <a:p>
            <a:endParaRPr lang="zh-CN" altLang="en-US"/>
          </a:p>
        </p:txBody>
      </p:sp>
      <p:pic>
        <p:nvPicPr>
          <p:cNvPr id="5" name="图片 4"/>
          <p:cNvPicPr>
            <a:picLocks noChangeAspect="1"/>
          </p:cNvPicPr>
          <p:nvPr>
            <p:custDataLst>
              <p:tags r:id="rId1"/>
            </p:custDataLst>
          </p:nvPr>
        </p:nvPicPr>
        <p:blipFill>
          <a:blip r:embed="rId3"/>
          <a:stretch>
            <a:fillRect/>
          </a:stretch>
        </p:blipFill>
        <p:spPr>
          <a:xfrm>
            <a:off x="1692275" y="3789045"/>
            <a:ext cx="5429250" cy="296227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107504" y="1004888"/>
            <a:ext cx="9211741" cy="1066800"/>
          </a:xfrm>
        </p:spPr>
        <p:txBody>
          <a:bodyPr/>
          <a:lstStyle/>
          <a:p>
            <a:pPr eaLnBrk="1" hangingPunct="1"/>
            <a:r>
              <a:rPr lang="zh-CN" altLang="en-US" dirty="0"/>
              <a:t>插入排序的基本思想</a:t>
            </a:r>
          </a:p>
        </p:txBody>
      </p:sp>
      <p:sp>
        <p:nvSpPr>
          <p:cNvPr id="129027" name="内容占位符 2"/>
          <p:cNvSpPr>
            <a:spLocks noGrp="1"/>
          </p:cNvSpPr>
          <p:nvPr>
            <p:ph idx="1"/>
          </p:nvPr>
        </p:nvSpPr>
        <p:spPr>
          <a:xfrm>
            <a:off x="79230" y="1928814"/>
            <a:ext cx="8957266" cy="1000125"/>
          </a:xfrm>
        </p:spPr>
        <p:txBody>
          <a:bodyPr/>
          <a:lstStyle/>
          <a:p>
            <a:pPr eaLnBrk="1" hangingPunct="1">
              <a:lnSpc>
                <a:spcPct val="150000"/>
              </a:lnSpc>
              <a:spcAft>
                <a:spcPts val="1200"/>
              </a:spcAft>
            </a:pPr>
            <a:r>
              <a:rPr lang="zh-CN" altLang="en-US" dirty="0">
                <a:latin typeface="宋体" panose="02010600030101010101" pitchFamily="2" charset="-122"/>
              </a:rPr>
              <a:t>每一步将一个待排序元素按其关键字值的大小插入到已排序序列的适当位置上，直到待排序元素插入完为止。</a:t>
            </a:r>
          </a:p>
        </p:txBody>
      </p:sp>
      <p:sp>
        <p:nvSpPr>
          <p:cNvPr id="3" name="灯片编号占位符 2"/>
          <p:cNvSpPr>
            <a:spLocks noGrp="1"/>
          </p:cNvSpPr>
          <p:nvPr>
            <p:ph type="sldNum" sz="quarter" idx="12"/>
          </p:nvPr>
        </p:nvSpPr>
        <p:spPr/>
        <p:txBody>
          <a:bodyPr/>
          <a:lstStyle/>
          <a:p>
            <a:pPr>
              <a:defRPr/>
            </a:pPr>
            <a:fld id="{CE1FE2A4-74F4-47C4-8584-9852550605CF}" type="slidenum">
              <a:rPr lang="en-US" altLang="zh-CN" smtClean="0"/>
              <a:t>98</a:t>
            </a:fld>
            <a:endParaRPr lang="en-US" altLang="zh-CN"/>
          </a:p>
        </p:txBody>
      </p:sp>
      <p:sp>
        <p:nvSpPr>
          <p:cNvPr id="2" name="文本框 1"/>
          <p:cNvSpPr txBox="1"/>
          <p:nvPr/>
        </p:nvSpPr>
        <p:spPr>
          <a:xfrm>
            <a:off x="467995" y="3140710"/>
            <a:ext cx="8676005" cy="3784600"/>
          </a:xfrm>
          <a:prstGeom prst="rect">
            <a:avLst/>
          </a:prstGeom>
          <a:noFill/>
        </p:spPr>
        <p:txBody>
          <a:bodyPr wrap="square" rtlCol="0" anchor="t">
            <a:spAutoFit/>
          </a:bodyPr>
          <a:lstStyle/>
          <a:p>
            <a:r>
              <a:rPr kumimoji="0" lang="zh-CN" altLang="en-US" dirty="0">
                <a:latin typeface="宋体" panose="02010600030101010101" pitchFamily="2" charset="-122"/>
                <a:ea typeface="微软雅黑" panose="020B0503020204020204" pitchFamily="34" charset="-122"/>
              </a:rPr>
              <a:t>过程简单描述：</a:t>
            </a:r>
          </a:p>
          <a:p>
            <a:endParaRPr kumimoji="0" lang="zh-CN" altLang="en-US" dirty="0">
              <a:latin typeface="宋体" panose="02010600030101010101" pitchFamily="2" charset="-122"/>
              <a:ea typeface="微软雅黑" panose="020B0503020204020204" pitchFamily="34" charset="-122"/>
            </a:endParaRPr>
          </a:p>
          <a:p>
            <a:r>
              <a:rPr kumimoji="0" lang="zh-CN" altLang="en-US" dirty="0">
                <a:latin typeface="宋体" panose="02010600030101010101" pitchFamily="2" charset="-122"/>
                <a:ea typeface="微软雅黑" panose="020B0503020204020204" pitchFamily="34" charset="-122"/>
              </a:rPr>
              <a:t>1、从数组第2个元素开始抽取元素。</a:t>
            </a:r>
          </a:p>
          <a:p>
            <a:r>
              <a:rPr kumimoji="0" lang="zh-CN" altLang="en-US" dirty="0">
                <a:latin typeface="宋体" panose="02010600030101010101" pitchFamily="2" charset="-122"/>
                <a:ea typeface="微软雅黑" panose="020B0503020204020204" pitchFamily="34" charset="-122"/>
              </a:rPr>
              <a:t>2、把它与左边第一个元素比较，如果左边第一个元素比它大，则继续与左边第二个元素比较下去，直到遇到不比它大的元素，然后插到这个元素的右边。</a:t>
            </a:r>
          </a:p>
          <a:p>
            <a:r>
              <a:rPr kumimoji="0" lang="zh-CN" altLang="en-US" dirty="0">
                <a:latin typeface="宋体" panose="02010600030101010101" pitchFamily="2" charset="-122"/>
                <a:ea typeface="微软雅黑" panose="020B0503020204020204" pitchFamily="34" charset="-122"/>
              </a:rPr>
              <a:t>3、继续选取第3，4，....n个元素,重复步骤 2 ，选择适当的位置插入。</a:t>
            </a:r>
          </a:p>
          <a:p>
            <a:endParaRPr lang="zh-CN" altLang="en-US"/>
          </a:p>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251520" y="64080"/>
            <a:ext cx="9808468" cy="1066800"/>
          </a:xfrm>
        </p:spPr>
        <p:txBody>
          <a:bodyPr/>
          <a:lstStyle/>
          <a:p>
            <a:pPr eaLnBrk="1" hangingPunct="1"/>
            <a:r>
              <a:rPr lang="zh-CN" altLang="en-US" dirty="0">
                <a:solidFill>
                  <a:srgbClr val="FFFF00"/>
                </a:solidFill>
              </a:rPr>
              <a:t>直接插入排序可视化</a:t>
            </a:r>
          </a:p>
        </p:txBody>
      </p:sp>
      <p:sp>
        <p:nvSpPr>
          <p:cNvPr id="3" name="灯片编号占位符 2"/>
          <p:cNvSpPr>
            <a:spLocks noGrp="1"/>
          </p:cNvSpPr>
          <p:nvPr>
            <p:ph type="sldNum" sz="quarter" idx="12"/>
          </p:nvPr>
        </p:nvSpPr>
        <p:spPr/>
        <p:txBody>
          <a:bodyPr/>
          <a:lstStyle/>
          <a:p>
            <a:pPr>
              <a:defRPr/>
            </a:pPr>
            <a:fld id="{CE1FE2A4-74F4-47C4-8584-9852550605CF}" type="slidenum">
              <a:rPr lang="en-US" altLang="zh-CN" smtClean="0"/>
              <a:t>99</a:t>
            </a:fld>
            <a:endParaRPr lang="en-US" altLang="zh-CN"/>
          </a:p>
        </p:txBody>
      </p:sp>
      <p:pic>
        <p:nvPicPr>
          <p:cNvPr id="2" name="insert_sort">
            <a:hlinkClick r:id="" action="ppaction://media"/>
          </p:cNvPr>
          <p:cNvPicPr/>
          <p:nvPr>
            <a:videoFile r:link="rId2"/>
            <p:extLst>
              <p:ext uri="{DAA4B4D4-6D71-4841-9C94-3DE7FCFB9230}">
                <p14:media xmlns:p14="http://schemas.microsoft.com/office/powerpoint/2010/main" r:embed="rId1"/>
              </p:ext>
            </p:extLst>
          </p:nvPr>
        </p:nvPicPr>
        <p:blipFill>
          <a:blip r:embed="rId4"/>
          <a:stretch>
            <a:fillRect/>
          </a:stretch>
        </p:blipFill>
        <p:spPr>
          <a:xfrm>
            <a:off x="1547664" y="1147511"/>
            <a:ext cx="5112568" cy="4312157"/>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12250</TotalTime>
  <Words>12163</Words>
  <Application>Microsoft Office PowerPoint</Application>
  <PresentationFormat>全屏显示(4:3)</PresentationFormat>
  <Paragraphs>1824</Paragraphs>
  <Slides>140</Slides>
  <Notes>69</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140</vt:i4>
      </vt:variant>
    </vt:vector>
  </HeadingPairs>
  <TitlesOfParts>
    <vt:vector size="156" baseType="lpstr">
      <vt:lpstr>-apple-system</vt:lpstr>
      <vt:lpstr>Söhne</vt:lpstr>
      <vt:lpstr>隶书</vt:lpstr>
      <vt:lpstr>宋体</vt:lpstr>
      <vt:lpstr>碳化硅黑体二</vt:lpstr>
      <vt:lpstr>微软雅黑</vt:lpstr>
      <vt:lpstr>Arial</vt:lpstr>
      <vt:lpstr>Cambria Math</vt:lpstr>
      <vt:lpstr>Consolas</vt:lpstr>
      <vt:lpstr>Georgia</vt:lpstr>
      <vt:lpstr>Segoe UI</vt:lpstr>
      <vt:lpstr>Times New Roman</vt:lpstr>
      <vt:lpstr>Trebuchet MS</vt:lpstr>
      <vt:lpstr>Wingdings</vt:lpstr>
      <vt:lpstr>Wingdings 2</vt:lpstr>
      <vt:lpstr>C++语言程序设计V4</vt:lpstr>
      <vt:lpstr>第 9 章 模板与群体数据</vt:lpstr>
      <vt:lpstr>导学</vt:lpstr>
      <vt:lpstr>函数模板</vt:lpstr>
      <vt:lpstr>例：求绝对值函数的模板</vt:lpstr>
      <vt:lpstr>例：求绝对值函数的模板</vt:lpstr>
      <vt:lpstr>例：求绝对值函数的模板</vt:lpstr>
      <vt:lpstr>例：求绝对值函数的模板</vt:lpstr>
      <vt:lpstr>函数模板定义语法</vt:lpstr>
      <vt:lpstr>例9-1 函数模板的示例</vt:lpstr>
      <vt:lpstr>例9-1函数模板的示例</vt:lpstr>
      <vt:lpstr>注意1</vt:lpstr>
      <vt:lpstr>注意2</vt:lpstr>
      <vt:lpstr>类模板</vt:lpstr>
      <vt:lpstr>类模板的作用</vt:lpstr>
      <vt:lpstr>类模板的声明</vt:lpstr>
      <vt:lpstr>模板的默认实参</vt:lpstr>
      <vt:lpstr>例9-2 类模板示例</vt:lpstr>
      <vt:lpstr>例9-2 类模板示例</vt:lpstr>
      <vt:lpstr>例9-2 类模板示例</vt:lpstr>
      <vt:lpstr>课堂小测</vt:lpstr>
      <vt:lpstr>课堂小测</vt:lpstr>
      <vt:lpstr>群体</vt:lpstr>
      <vt:lpstr>群体的分类</vt:lpstr>
      <vt:lpstr>线性群体的概念</vt:lpstr>
      <vt:lpstr>线性群体</vt:lpstr>
      <vt:lpstr>直接访问的线性群体——数组类</vt:lpstr>
      <vt:lpstr>直接访问的线性群体——数组类</vt:lpstr>
      <vt:lpstr>例9-3 动态数组类模板程序</vt:lpstr>
      <vt:lpstr>例9-3 动态数组类模板程序</vt:lpstr>
      <vt:lpstr>例9-3 动态数组类模板程序</vt:lpstr>
      <vt:lpstr>例9-3 动态数组类模板程序</vt:lpstr>
      <vt:lpstr>例9-3 动态数组类模板程序</vt:lpstr>
      <vt:lpstr>为什么重载的“=”和“[]”运算符函数，返回值类型都是对象的引用？</vt:lpstr>
      <vt:lpstr>例9-3 动态数组类模板程序</vt:lpstr>
      <vt:lpstr>为什么需要指针转换运算符？</vt:lpstr>
      <vt:lpstr>例9-3 动态数组类模板程序</vt:lpstr>
      <vt:lpstr>例9-4 Array类的应用</vt:lpstr>
      <vt:lpstr>例9-4 Array类的应用</vt:lpstr>
      <vt:lpstr>例9-4 Array类的应用</vt:lpstr>
      <vt:lpstr>顺序访问的线性群体——链表类</vt:lpstr>
      <vt:lpstr>顺序访问的线性群体——链表类</vt:lpstr>
      <vt:lpstr>单链表</vt:lpstr>
      <vt:lpstr>单链表的结点类模板</vt:lpstr>
      <vt:lpstr>在结点之后插入一个结点</vt:lpstr>
      <vt:lpstr> 删除结点之后的结点</vt:lpstr>
      <vt:lpstr>例9-5 结点类模扳</vt:lpstr>
      <vt:lpstr>例9-5 结点类模扳</vt:lpstr>
      <vt:lpstr>例9-5 结点类模扳</vt:lpstr>
      <vt:lpstr>链表类</vt:lpstr>
      <vt:lpstr>链表的基本操作</vt:lpstr>
      <vt:lpstr>例9-6 链表类模板声明</vt:lpstr>
      <vt:lpstr>例9-6 链表类模板声明</vt:lpstr>
      <vt:lpstr>例9-6 链表类模板声明</vt:lpstr>
      <vt:lpstr>例9-6 链表类模板声明</vt:lpstr>
      <vt:lpstr>例9-7链表类应用举例</vt:lpstr>
      <vt:lpstr>例9-7链表类应用举例</vt:lpstr>
      <vt:lpstr>例9-7链表类应用举例</vt:lpstr>
      <vt:lpstr>课堂小测</vt:lpstr>
      <vt:lpstr>课堂小测</vt:lpstr>
      <vt:lpstr>栈类</vt:lpstr>
      <vt:lpstr>栈示意图</vt:lpstr>
      <vt:lpstr>栈的应用举例——表达式处理</vt:lpstr>
      <vt:lpstr>栈的基本状态</vt:lpstr>
      <vt:lpstr>栈空</vt:lpstr>
      <vt:lpstr>栈满</vt:lpstr>
      <vt:lpstr>一般状态</vt:lpstr>
      <vt:lpstr>栈的基本操作</vt:lpstr>
      <vt:lpstr>例9-8 栈类模板</vt:lpstr>
      <vt:lpstr>例9-8 栈类模板</vt:lpstr>
      <vt:lpstr>例9-8 栈类模板</vt:lpstr>
      <vt:lpstr>例9-9 栈的应用：一个简单的整数计算器</vt:lpstr>
      <vt:lpstr>例9-9 栈的应用：一个简单的整数计算器</vt:lpstr>
      <vt:lpstr>例9-9 栈的应用：一个简单的整数计算器</vt:lpstr>
      <vt:lpstr>PowerPoint 演示文稿</vt:lpstr>
      <vt:lpstr>PowerPoint 演示文稿</vt:lpstr>
      <vt:lpstr>PowerPoint 演示文稿</vt:lpstr>
      <vt:lpstr>PowerPoint 演示文稿</vt:lpstr>
      <vt:lpstr>PowerPoint 演示文稿</vt:lpstr>
      <vt:lpstr>例9-9 栈的应用：一个简单的整数计算器</vt:lpstr>
      <vt:lpstr>队列类</vt:lpstr>
      <vt:lpstr>队列示意图</vt:lpstr>
      <vt:lpstr>队列的基本状态</vt:lpstr>
      <vt:lpstr>队空</vt:lpstr>
      <vt:lpstr>队满</vt:lpstr>
      <vt:lpstr>一般状态</vt:lpstr>
      <vt:lpstr>循环队列</vt:lpstr>
      <vt:lpstr>PowerPoint 演示文稿</vt:lpstr>
      <vt:lpstr>例9-10 队列类模板</vt:lpstr>
      <vt:lpstr>例9-10 队列类模板</vt:lpstr>
      <vt:lpstr>例9-10 队列类模板</vt:lpstr>
      <vt:lpstr>例9-10 队列类模板</vt:lpstr>
      <vt:lpstr>例9-10 队列类模板</vt:lpstr>
      <vt:lpstr>排序概述</vt:lpstr>
      <vt:lpstr>PowerPoint 演示文稿</vt:lpstr>
      <vt:lpstr>内部排序与外部排序</vt:lpstr>
      <vt:lpstr>几种简单的内部排序方法</vt:lpstr>
      <vt:lpstr>插入排序</vt:lpstr>
      <vt:lpstr>插入排序的基本思想</vt:lpstr>
      <vt:lpstr>直接插入排序可视化</vt:lpstr>
      <vt:lpstr>例9-11 直接插入排序函数模板</vt:lpstr>
      <vt:lpstr>选择排序</vt:lpstr>
      <vt:lpstr>选择排序的基本思想</vt:lpstr>
      <vt:lpstr>简单选择排序示意图</vt:lpstr>
      <vt:lpstr>例9-12 简单选择排序函数模板</vt:lpstr>
      <vt:lpstr>选择排序的基本思想</vt:lpstr>
      <vt:lpstr>简单选择排序示意图</vt:lpstr>
      <vt:lpstr>PowerPoint 演示文稿</vt:lpstr>
      <vt:lpstr>例9-12 简单选择排序函数模板</vt:lpstr>
      <vt:lpstr>PowerPoint 演示文稿</vt:lpstr>
      <vt:lpstr>PowerPoint 演示文稿</vt:lpstr>
      <vt:lpstr>PowerPoint 演示文稿</vt:lpstr>
      <vt:lpstr>PowerPoint 演示文稿</vt:lpstr>
      <vt:lpstr>交换排序</vt:lpstr>
      <vt:lpstr>交换排序的基本思想</vt:lpstr>
      <vt:lpstr>最简单的交换排序方法——起泡排序</vt:lpstr>
      <vt:lpstr>最简单的交换排序方法——起泡排序</vt:lpstr>
      <vt:lpstr>最简单的交换排序方法——起泡排序</vt:lpstr>
      <vt:lpstr>例9-13 起泡排序函数模板</vt:lpstr>
      <vt:lpstr>查找</vt:lpstr>
      <vt:lpstr>顺序查找</vt:lpstr>
      <vt:lpstr>例9-14 顺序查找函数模板</vt:lpstr>
      <vt:lpstr>折半查找（二分法查找）算法</vt:lpstr>
      <vt:lpstr>折半查找算法示例</vt:lpstr>
      <vt:lpstr>折半查找算法示例</vt:lpstr>
      <vt:lpstr>例9-15 折半查找函数模板</vt:lpstr>
      <vt:lpstr>扩展：区间二分问题</vt:lpstr>
      <vt:lpstr>例9-15 折半查找函数模板2-左边界二分</vt:lpstr>
      <vt:lpstr>例9-15 折半查找函数模板2-左边界二分</vt:lpstr>
      <vt:lpstr>模板的实例化机制</vt:lpstr>
      <vt:lpstr>模板的实例化机制</vt:lpstr>
      <vt:lpstr>模板的实例化机制</vt:lpstr>
      <vt:lpstr>隐含实例化</vt:lpstr>
      <vt:lpstr>多文件结构中模板的组织</vt:lpstr>
      <vt:lpstr>显式实例化</vt:lpstr>
      <vt:lpstr>模板的特化</vt:lpstr>
      <vt:lpstr>模板的特化</vt:lpstr>
      <vt:lpstr>模板的偏特化</vt:lpstr>
      <vt:lpstr>模板元编程（Metaprogramming）</vt:lpstr>
      <vt:lpstr>模板元编程（Metaprogramming）</vt:lpstr>
      <vt:lpstr>模板元编程（Metaprogramming）</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445</cp:revision>
  <dcterms:created xsi:type="dcterms:W3CDTF">2010-07-20T05:52:25Z</dcterms:created>
  <dcterms:modified xsi:type="dcterms:W3CDTF">2023-04-24T01:51:36Z</dcterms:modified>
</cp:coreProperties>
</file>